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58" r:id="rId3"/>
    <p:sldId id="259" r:id="rId4"/>
    <p:sldId id="264" r:id="rId5"/>
    <p:sldId id="260" r:id="rId6"/>
    <p:sldId id="267" r:id="rId7"/>
    <p:sldId id="269" r:id="rId8"/>
    <p:sldId id="261" r:id="rId9"/>
    <p:sldId id="270" r:id="rId10"/>
    <p:sldId id="262" r:id="rId11"/>
    <p:sldId id="26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529" autoAdjust="0"/>
  </p:normalViewPr>
  <p:slideViewPr>
    <p:cSldViewPr snapToGrid="0">
      <p:cViewPr varScale="1">
        <p:scale>
          <a:sx n="74" d="100"/>
          <a:sy n="74" d="100"/>
        </p:scale>
        <p:origin x="57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a:t>Plot Akurasi</a:t>
            </a:r>
            <a:r>
              <a:rPr lang="id-ID" sz="1100" baseline="0"/>
              <a:t> antara Bagging, RandomForest, dan Pohon Klasifikasi pada data tree</a:t>
            </a:r>
            <a:endParaRPr lang="id-ID"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Sheet1!$C$2</c:f>
              <c:strCache>
                <c:ptCount val="1"/>
                <c:pt idx="0">
                  <c:v>bg</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Sheet1!$C$3:$C$52</c:f>
              <c:numCache>
                <c:formatCode>General</c:formatCode>
                <c:ptCount val="50"/>
                <c:pt idx="0">
                  <c:v>0.91420659999999998</c:v>
                </c:pt>
                <c:pt idx="1">
                  <c:v>0.91605170000000002</c:v>
                </c:pt>
                <c:pt idx="2">
                  <c:v>0.91051660000000001</c:v>
                </c:pt>
                <c:pt idx="3">
                  <c:v>0.91236159999999999</c:v>
                </c:pt>
                <c:pt idx="4">
                  <c:v>0.91512919999999998</c:v>
                </c:pt>
                <c:pt idx="5">
                  <c:v>0.90867160000000002</c:v>
                </c:pt>
                <c:pt idx="6">
                  <c:v>0.91512919999999998</c:v>
                </c:pt>
                <c:pt idx="7">
                  <c:v>0.91051660000000001</c:v>
                </c:pt>
                <c:pt idx="8">
                  <c:v>0.91605170000000002</c:v>
                </c:pt>
                <c:pt idx="9">
                  <c:v>0.90959409999999996</c:v>
                </c:pt>
                <c:pt idx="10">
                  <c:v>0.90959409999999996</c:v>
                </c:pt>
                <c:pt idx="11">
                  <c:v>0.91420659999999998</c:v>
                </c:pt>
                <c:pt idx="12">
                  <c:v>0.90867160000000002</c:v>
                </c:pt>
                <c:pt idx="13">
                  <c:v>0.90959409999999996</c:v>
                </c:pt>
                <c:pt idx="14">
                  <c:v>0.91051660000000001</c:v>
                </c:pt>
                <c:pt idx="15">
                  <c:v>0.90959409999999996</c:v>
                </c:pt>
                <c:pt idx="16">
                  <c:v>0.91420659999999998</c:v>
                </c:pt>
                <c:pt idx="17">
                  <c:v>0.91143909999999995</c:v>
                </c:pt>
                <c:pt idx="18">
                  <c:v>0.91420659999999998</c:v>
                </c:pt>
                <c:pt idx="19">
                  <c:v>0.91512919999999998</c:v>
                </c:pt>
                <c:pt idx="20">
                  <c:v>0.91051660000000001</c:v>
                </c:pt>
                <c:pt idx="21">
                  <c:v>0.91328410000000004</c:v>
                </c:pt>
                <c:pt idx="22">
                  <c:v>0.91605170000000002</c:v>
                </c:pt>
                <c:pt idx="23">
                  <c:v>0.91605170000000002</c:v>
                </c:pt>
                <c:pt idx="24">
                  <c:v>0.91236159999999999</c:v>
                </c:pt>
                <c:pt idx="25">
                  <c:v>0.91605170000000002</c:v>
                </c:pt>
                <c:pt idx="26">
                  <c:v>0.91328410000000004</c:v>
                </c:pt>
                <c:pt idx="27">
                  <c:v>0.91236159999999999</c:v>
                </c:pt>
                <c:pt idx="28">
                  <c:v>0.91051660000000001</c:v>
                </c:pt>
                <c:pt idx="29">
                  <c:v>0.91512919999999998</c:v>
                </c:pt>
                <c:pt idx="30">
                  <c:v>0.91512919999999998</c:v>
                </c:pt>
                <c:pt idx="31">
                  <c:v>0.90590409999999999</c:v>
                </c:pt>
                <c:pt idx="32">
                  <c:v>0.91789670000000001</c:v>
                </c:pt>
                <c:pt idx="33">
                  <c:v>0.91236159999999999</c:v>
                </c:pt>
                <c:pt idx="34">
                  <c:v>0.91605170000000002</c:v>
                </c:pt>
                <c:pt idx="35">
                  <c:v>0.91143909999999995</c:v>
                </c:pt>
                <c:pt idx="36">
                  <c:v>0.91236159999999999</c:v>
                </c:pt>
                <c:pt idx="37">
                  <c:v>0.91512919999999998</c:v>
                </c:pt>
                <c:pt idx="38">
                  <c:v>0.91236159999999999</c:v>
                </c:pt>
                <c:pt idx="39">
                  <c:v>0.91143909999999995</c:v>
                </c:pt>
                <c:pt idx="40">
                  <c:v>0.91512919999999998</c:v>
                </c:pt>
                <c:pt idx="41">
                  <c:v>0.90959409999999996</c:v>
                </c:pt>
                <c:pt idx="42">
                  <c:v>0.90774909999999998</c:v>
                </c:pt>
                <c:pt idx="43">
                  <c:v>0.90590409999999999</c:v>
                </c:pt>
                <c:pt idx="44">
                  <c:v>0.91605170000000002</c:v>
                </c:pt>
                <c:pt idx="45">
                  <c:v>0.90867160000000002</c:v>
                </c:pt>
                <c:pt idx="46">
                  <c:v>0.90682660000000004</c:v>
                </c:pt>
                <c:pt idx="47">
                  <c:v>0.91051660000000001</c:v>
                </c:pt>
                <c:pt idx="48">
                  <c:v>0.90867160000000002</c:v>
                </c:pt>
                <c:pt idx="49">
                  <c:v>0.91236159999999999</c:v>
                </c:pt>
              </c:numCache>
            </c:numRef>
          </c:val>
          <c:smooth val="0"/>
        </c:ser>
        <c:ser>
          <c:idx val="1"/>
          <c:order val="1"/>
          <c:tx>
            <c:strRef>
              <c:f>Sheet1!$D$2</c:f>
              <c:strCache>
                <c:ptCount val="1"/>
                <c:pt idx="0">
                  <c:v>rf</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Sheet1!$D$3:$D$52</c:f>
              <c:numCache>
                <c:formatCode>General</c:formatCode>
                <c:ptCount val="50"/>
                <c:pt idx="0">
                  <c:v>0.91420659999999998</c:v>
                </c:pt>
                <c:pt idx="1">
                  <c:v>0.91328410000000004</c:v>
                </c:pt>
                <c:pt idx="2">
                  <c:v>0.91789670000000001</c:v>
                </c:pt>
                <c:pt idx="3">
                  <c:v>0.91051660000000001</c:v>
                </c:pt>
                <c:pt idx="4">
                  <c:v>0.91420659999999998</c:v>
                </c:pt>
                <c:pt idx="5">
                  <c:v>0.91051660000000001</c:v>
                </c:pt>
                <c:pt idx="6">
                  <c:v>0.91236159999999999</c:v>
                </c:pt>
                <c:pt idx="7">
                  <c:v>0.91143909999999995</c:v>
                </c:pt>
                <c:pt idx="8">
                  <c:v>0.91605170000000002</c:v>
                </c:pt>
                <c:pt idx="9">
                  <c:v>0.91328410000000004</c:v>
                </c:pt>
                <c:pt idx="10">
                  <c:v>0.91143909999999995</c:v>
                </c:pt>
                <c:pt idx="11">
                  <c:v>0.91697419999999996</c:v>
                </c:pt>
                <c:pt idx="12">
                  <c:v>0.91143909999999995</c:v>
                </c:pt>
                <c:pt idx="13">
                  <c:v>0.91420659999999998</c:v>
                </c:pt>
                <c:pt idx="14">
                  <c:v>0.91420659999999998</c:v>
                </c:pt>
                <c:pt idx="15">
                  <c:v>0.91512919999999998</c:v>
                </c:pt>
                <c:pt idx="16">
                  <c:v>0.91697419999999996</c:v>
                </c:pt>
                <c:pt idx="17">
                  <c:v>0.91697419999999996</c:v>
                </c:pt>
                <c:pt idx="18">
                  <c:v>0.91143909999999995</c:v>
                </c:pt>
                <c:pt idx="19">
                  <c:v>0.91697419999999996</c:v>
                </c:pt>
                <c:pt idx="20">
                  <c:v>0.91697419999999996</c:v>
                </c:pt>
                <c:pt idx="21">
                  <c:v>0.91512919999999998</c:v>
                </c:pt>
                <c:pt idx="22">
                  <c:v>0.91051660000000001</c:v>
                </c:pt>
                <c:pt idx="23">
                  <c:v>0.90590409999999999</c:v>
                </c:pt>
                <c:pt idx="24">
                  <c:v>0.91789670000000001</c:v>
                </c:pt>
                <c:pt idx="25">
                  <c:v>0.91143909999999995</c:v>
                </c:pt>
                <c:pt idx="26">
                  <c:v>0.91512919999999998</c:v>
                </c:pt>
                <c:pt idx="27">
                  <c:v>0.91512919999999998</c:v>
                </c:pt>
                <c:pt idx="28">
                  <c:v>0.91143909999999995</c:v>
                </c:pt>
                <c:pt idx="29">
                  <c:v>0.91789670000000001</c:v>
                </c:pt>
                <c:pt idx="30">
                  <c:v>0.91328410000000004</c:v>
                </c:pt>
                <c:pt idx="31">
                  <c:v>0.90774909999999998</c:v>
                </c:pt>
                <c:pt idx="32">
                  <c:v>0.91328410000000004</c:v>
                </c:pt>
                <c:pt idx="33">
                  <c:v>0.91236159999999999</c:v>
                </c:pt>
                <c:pt idx="34">
                  <c:v>0.91328410000000004</c:v>
                </c:pt>
                <c:pt idx="35">
                  <c:v>0.91143909999999995</c:v>
                </c:pt>
                <c:pt idx="36">
                  <c:v>0.91512919999999998</c:v>
                </c:pt>
                <c:pt idx="37">
                  <c:v>0.91328410000000004</c:v>
                </c:pt>
                <c:pt idx="38">
                  <c:v>0.91420659999999998</c:v>
                </c:pt>
                <c:pt idx="39">
                  <c:v>0.91143909999999995</c:v>
                </c:pt>
                <c:pt idx="40">
                  <c:v>0.91697419999999996</c:v>
                </c:pt>
                <c:pt idx="41">
                  <c:v>0.91420659999999998</c:v>
                </c:pt>
                <c:pt idx="42">
                  <c:v>0.91512919999999998</c:v>
                </c:pt>
                <c:pt idx="43">
                  <c:v>0.91051660000000001</c:v>
                </c:pt>
                <c:pt idx="44">
                  <c:v>0.91789670000000001</c:v>
                </c:pt>
                <c:pt idx="45">
                  <c:v>0.90774909999999998</c:v>
                </c:pt>
                <c:pt idx="46">
                  <c:v>0.91143909999999995</c:v>
                </c:pt>
                <c:pt idx="47">
                  <c:v>0.90959409999999996</c:v>
                </c:pt>
                <c:pt idx="48">
                  <c:v>0.91143909999999995</c:v>
                </c:pt>
                <c:pt idx="49">
                  <c:v>0.91236159999999999</c:v>
                </c:pt>
              </c:numCache>
            </c:numRef>
          </c:val>
          <c:smooth val="0"/>
        </c:ser>
        <c:ser>
          <c:idx val="2"/>
          <c:order val="2"/>
          <c:tx>
            <c:strRef>
              <c:f>Sheet1!$E$2</c:f>
              <c:strCache>
                <c:ptCount val="1"/>
                <c:pt idx="0">
                  <c:v>pk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Sheet1!$E$3:$E$52</c:f>
              <c:numCache>
                <c:formatCode>General</c:formatCode>
                <c:ptCount val="50"/>
                <c:pt idx="0">
                  <c:v>0.91881919999999995</c:v>
                </c:pt>
                <c:pt idx="1">
                  <c:v>0.9197417</c:v>
                </c:pt>
                <c:pt idx="2">
                  <c:v>0.92066420000000004</c:v>
                </c:pt>
                <c:pt idx="3">
                  <c:v>0.91789670000000001</c:v>
                </c:pt>
                <c:pt idx="4">
                  <c:v>0.9197417</c:v>
                </c:pt>
                <c:pt idx="5">
                  <c:v>0.9197417</c:v>
                </c:pt>
                <c:pt idx="6">
                  <c:v>0.91697419999999996</c:v>
                </c:pt>
                <c:pt idx="7">
                  <c:v>0.9197417</c:v>
                </c:pt>
                <c:pt idx="8">
                  <c:v>0.91789670000000001</c:v>
                </c:pt>
                <c:pt idx="9">
                  <c:v>0.91697419999999996</c:v>
                </c:pt>
                <c:pt idx="10">
                  <c:v>0.9197417</c:v>
                </c:pt>
                <c:pt idx="11">
                  <c:v>0.91697419999999996</c:v>
                </c:pt>
                <c:pt idx="12">
                  <c:v>0.91697419999999996</c:v>
                </c:pt>
                <c:pt idx="13">
                  <c:v>0.91512919999999998</c:v>
                </c:pt>
                <c:pt idx="14">
                  <c:v>0.91881919999999995</c:v>
                </c:pt>
                <c:pt idx="15">
                  <c:v>0.90867160000000002</c:v>
                </c:pt>
                <c:pt idx="16">
                  <c:v>0.9197417</c:v>
                </c:pt>
                <c:pt idx="17">
                  <c:v>0.91881919999999995</c:v>
                </c:pt>
                <c:pt idx="18">
                  <c:v>0.91512919999999998</c:v>
                </c:pt>
                <c:pt idx="19">
                  <c:v>0.91605170000000002</c:v>
                </c:pt>
                <c:pt idx="20">
                  <c:v>0.9197417</c:v>
                </c:pt>
                <c:pt idx="21">
                  <c:v>0.9197417</c:v>
                </c:pt>
                <c:pt idx="22">
                  <c:v>0.91789670000000001</c:v>
                </c:pt>
                <c:pt idx="23">
                  <c:v>0.91697419999999996</c:v>
                </c:pt>
                <c:pt idx="24">
                  <c:v>0.91420659999999998</c:v>
                </c:pt>
                <c:pt idx="25">
                  <c:v>0.91789670000000001</c:v>
                </c:pt>
                <c:pt idx="26">
                  <c:v>0.91697419999999996</c:v>
                </c:pt>
                <c:pt idx="27">
                  <c:v>0.91512919999999998</c:v>
                </c:pt>
                <c:pt idx="28">
                  <c:v>0.91512919999999998</c:v>
                </c:pt>
                <c:pt idx="29">
                  <c:v>0.9197417</c:v>
                </c:pt>
                <c:pt idx="30">
                  <c:v>0.9197417</c:v>
                </c:pt>
                <c:pt idx="31">
                  <c:v>0.91789670000000001</c:v>
                </c:pt>
                <c:pt idx="32">
                  <c:v>0.91697419999999996</c:v>
                </c:pt>
                <c:pt idx="33">
                  <c:v>0.91512919999999998</c:v>
                </c:pt>
                <c:pt idx="34">
                  <c:v>0.92158669999999998</c:v>
                </c:pt>
                <c:pt idx="35">
                  <c:v>0.91512919999999998</c:v>
                </c:pt>
                <c:pt idx="36">
                  <c:v>0.91789670000000001</c:v>
                </c:pt>
                <c:pt idx="37">
                  <c:v>0.91697419999999996</c:v>
                </c:pt>
                <c:pt idx="38">
                  <c:v>0.91697419999999996</c:v>
                </c:pt>
                <c:pt idx="39">
                  <c:v>0.91881919999999995</c:v>
                </c:pt>
                <c:pt idx="40">
                  <c:v>0.91420659999999998</c:v>
                </c:pt>
                <c:pt idx="41">
                  <c:v>0.92066420000000004</c:v>
                </c:pt>
                <c:pt idx="42">
                  <c:v>0.91697419999999996</c:v>
                </c:pt>
                <c:pt idx="43">
                  <c:v>0.91143909999999995</c:v>
                </c:pt>
                <c:pt idx="44">
                  <c:v>0.91697419999999996</c:v>
                </c:pt>
                <c:pt idx="45">
                  <c:v>0.91051660000000001</c:v>
                </c:pt>
                <c:pt idx="46">
                  <c:v>0.91697419999999996</c:v>
                </c:pt>
                <c:pt idx="47">
                  <c:v>0.91697419999999996</c:v>
                </c:pt>
                <c:pt idx="48">
                  <c:v>0.91881919999999995</c:v>
                </c:pt>
                <c:pt idx="49">
                  <c:v>0.91789670000000001</c:v>
                </c:pt>
              </c:numCache>
            </c:numRef>
          </c:val>
          <c:smooth val="0"/>
        </c:ser>
        <c:dLbls>
          <c:showLegendKey val="0"/>
          <c:showVal val="0"/>
          <c:showCatName val="0"/>
          <c:showSerName val="0"/>
          <c:showPercent val="0"/>
          <c:showBubbleSize val="0"/>
        </c:dLbls>
        <c:marker val="1"/>
        <c:smooth val="0"/>
        <c:axId val="1022709712"/>
        <c:axId val="1022715152"/>
      </c:lineChart>
      <c:catAx>
        <c:axId val="10227097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022715152"/>
        <c:crosses val="autoZero"/>
        <c:auto val="1"/>
        <c:lblAlgn val="ctr"/>
        <c:lblOffset val="100"/>
        <c:noMultiLvlLbl val="0"/>
      </c:catAx>
      <c:valAx>
        <c:axId val="1022715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022709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baseline="0">
                <a:effectLst/>
              </a:rPr>
              <a:t>Plot Sensitivity antara Bagging, RandomForest, dan Pohon Klasifikasi pada data tree</a:t>
            </a:r>
            <a:endParaRPr lang="id-ID"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Sheet1!$C$60</c:f>
              <c:strCache>
                <c:ptCount val="1"/>
                <c:pt idx="0">
                  <c:v>bg</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Sheet1!$C$61:$C$110</c:f>
              <c:numCache>
                <c:formatCode>General</c:formatCode>
                <c:ptCount val="50"/>
                <c:pt idx="0">
                  <c:v>0.87306499999999998</c:v>
                </c:pt>
                <c:pt idx="1">
                  <c:v>0.86486490000000005</c:v>
                </c:pt>
                <c:pt idx="2">
                  <c:v>0.86018240000000001</c:v>
                </c:pt>
                <c:pt idx="3">
                  <c:v>0.87460819999999995</c:v>
                </c:pt>
                <c:pt idx="4">
                  <c:v>0.86890239999999996</c:v>
                </c:pt>
                <c:pt idx="5">
                  <c:v>0.86377709999999996</c:v>
                </c:pt>
                <c:pt idx="6">
                  <c:v>0.87116559999999998</c:v>
                </c:pt>
                <c:pt idx="7">
                  <c:v>0.86915889999999996</c:v>
                </c:pt>
                <c:pt idx="8">
                  <c:v>0.87155959999999999</c:v>
                </c:pt>
                <c:pt idx="9">
                  <c:v>0.86419749999999995</c:v>
                </c:pt>
                <c:pt idx="10">
                  <c:v>0.85975610000000002</c:v>
                </c:pt>
                <c:pt idx="11">
                  <c:v>0.87306499999999998</c:v>
                </c:pt>
                <c:pt idx="12">
                  <c:v>0.85714290000000004</c:v>
                </c:pt>
                <c:pt idx="13">
                  <c:v>0.87579620000000002</c:v>
                </c:pt>
                <c:pt idx="14">
                  <c:v>0.86461540000000003</c:v>
                </c:pt>
                <c:pt idx="15">
                  <c:v>0.8664596</c:v>
                </c:pt>
                <c:pt idx="16">
                  <c:v>0.87306499999999998</c:v>
                </c:pt>
                <c:pt idx="17">
                  <c:v>0.87187499999999996</c:v>
                </c:pt>
                <c:pt idx="18">
                  <c:v>0.87076920000000002</c:v>
                </c:pt>
                <c:pt idx="19">
                  <c:v>0.87812500000000004</c:v>
                </c:pt>
                <c:pt idx="20">
                  <c:v>0.86461540000000003</c:v>
                </c:pt>
                <c:pt idx="21">
                  <c:v>0.86809820000000004</c:v>
                </c:pt>
                <c:pt idx="22">
                  <c:v>0.86930090000000004</c:v>
                </c:pt>
                <c:pt idx="23">
                  <c:v>0.86486490000000005</c:v>
                </c:pt>
                <c:pt idx="24">
                  <c:v>0.86769229999999997</c:v>
                </c:pt>
                <c:pt idx="25">
                  <c:v>0.87384620000000002</c:v>
                </c:pt>
                <c:pt idx="26">
                  <c:v>0.87267079999999997</c:v>
                </c:pt>
                <c:pt idx="27">
                  <c:v>0.86769229999999997</c:v>
                </c:pt>
                <c:pt idx="28">
                  <c:v>0.86018240000000001</c:v>
                </c:pt>
                <c:pt idx="29">
                  <c:v>0.87345680000000003</c:v>
                </c:pt>
                <c:pt idx="30">
                  <c:v>0.87116559999999998</c:v>
                </c:pt>
                <c:pt idx="31">
                  <c:v>0.85365849999999999</c:v>
                </c:pt>
                <c:pt idx="32">
                  <c:v>0.87234040000000002</c:v>
                </c:pt>
                <c:pt idx="33">
                  <c:v>0.86996899999999999</c:v>
                </c:pt>
                <c:pt idx="34">
                  <c:v>0.87384620000000002</c:v>
                </c:pt>
                <c:pt idx="35">
                  <c:v>0.86280489999999999</c:v>
                </c:pt>
                <c:pt idx="36">
                  <c:v>0.86322189999999999</c:v>
                </c:pt>
                <c:pt idx="37">
                  <c:v>0.86666670000000001</c:v>
                </c:pt>
                <c:pt idx="38">
                  <c:v>0.86102719999999999</c:v>
                </c:pt>
                <c:pt idx="39">
                  <c:v>0.86728400000000005</c:v>
                </c:pt>
                <c:pt idx="40">
                  <c:v>0.86445780000000005</c:v>
                </c:pt>
                <c:pt idx="41">
                  <c:v>0.8664596</c:v>
                </c:pt>
                <c:pt idx="42">
                  <c:v>0.85889570000000004</c:v>
                </c:pt>
                <c:pt idx="43">
                  <c:v>0.85802469999999997</c:v>
                </c:pt>
                <c:pt idx="44">
                  <c:v>0.87616099999999997</c:v>
                </c:pt>
                <c:pt idx="45">
                  <c:v>0.85932719999999996</c:v>
                </c:pt>
                <c:pt idx="46">
                  <c:v>0.8675079</c:v>
                </c:pt>
                <c:pt idx="47">
                  <c:v>0.87381699999999995</c:v>
                </c:pt>
                <c:pt idx="48">
                  <c:v>0.85498490000000005</c:v>
                </c:pt>
                <c:pt idx="49">
                  <c:v>0.86544339999999997</c:v>
                </c:pt>
              </c:numCache>
            </c:numRef>
          </c:val>
          <c:smooth val="0"/>
        </c:ser>
        <c:ser>
          <c:idx val="1"/>
          <c:order val="1"/>
          <c:tx>
            <c:strRef>
              <c:f>Sheet1!$D$60</c:f>
              <c:strCache>
                <c:ptCount val="1"/>
                <c:pt idx="0">
                  <c:v>rf</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Sheet1!$D$61:$D$110</c:f>
              <c:numCache>
                <c:formatCode>General</c:formatCode>
                <c:ptCount val="50"/>
                <c:pt idx="0">
                  <c:v>0.88012619999999997</c:v>
                </c:pt>
                <c:pt idx="1">
                  <c:v>0.88216559999999999</c:v>
                </c:pt>
                <c:pt idx="2">
                  <c:v>0.88643530000000004</c:v>
                </c:pt>
                <c:pt idx="3">
                  <c:v>0.87381699999999995</c:v>
                </c:pt>
                <c:pt idx="4">
                  <c:v>0.88745980000000002</c:v>
                </c:pt>
                <c:pt idx="5">
                  <c:v>0.87381699999999995</c:v>
                </c:pt>
                <c:pt idx="6">
                  <c:v>0.88178909999999999</c:v>
                </c:pt>
                <c:pt idx="7">
                  <c:v>0.87187499999999996</c:v>
                </c:pt>
                <c:pt idx="8">
                  <c:v>0.88571429999999995</c:v>
                </c:pt>
                <c:pt idx="9">
                  <c:v>0.87974680000000005</c:v>
                </c:pt>
                <c:pt idx="10">
                  <c:v>0.86956520000000004</c:v>
                </c:pt>
                <c:pt idx="11">
                  <c:v>0.88607590000000003</c:v>
                </c:pt>
                <c:pt idx="12">
                  <c:v>0.87658230000000004</c:v>
                </c:pt>
                <c:pt idx="13">
                  <c:v>0.88498399999999999</c:v>
                </c:pt>
                <c:pt idx="14">
                  <c:v>0.88012619999999997</c:v>
                </c:pt>
                <c:pt idx="15">
                  <c:v>0.88291140000000001</c:v>
                </c:pt>
                <c:pt idx="16">
                  <c:v>0.88124999999999998</c:v>
                </c:pt>
                <c:pt idx="17">
                  <c:v>0.88364779999999998</c:v>
                </c:pt>
                <c:pt idx="18">
                  <c:v>0.87421380000000004</c:v>
                </c:pt>
                <c:pt idx="19">
                  <c:v>0.88853499999999996</c:v>
                </c:pt>
                <c:pt idx="20">
                  <c:v>0.88853499999999996</c:v>
                </c:pt>
                <c:pt idx="21">
                  <c:v>0.87812500000000004</c:v>
                </c:pt>
                <c:pt idx="22">
                  <c:v>0.87381699999999995</c:v>
                </c:pt>
                <c:pt idx="23">
                  <c:v>0.86942680000000006</c:v>
                </c:pt>
                <c:pt idx="24">
                  <c:v>0.88401249999999998</c:v>
                </c:pt>
                <c:pt idx="25">
                  <c:v>0.88387099999999996</c:v>
                </c:pt>
                <c:pt idx="26">
                  <c:v>0.88782050000000001</c:v>
                </c:pt>
                <c:pt idx="27">
                  <c:v>0.88050309999999998</c:v>
                </c:pt>
                <c:pt idx="28">
                  <c:v>0.87421380000000004</c:v>
                </c:pt>
                <c:pt idx="29">
                  <c:v>0.89137379999999999</c:v>
                </c:pt>
                <c:pt idx="30">
                  <c:v>0.875</c:v>
                </c:pt>
                <c:pt idx="31">
                  <c:v>0.86792449999999999</c:v>
                </c:pt>
                <c:pt idx="32">
                  <c:v>0.87974680000000005</c:v>
                </c:pt>
                <c:pt idx="33">
                  <c:v>0.88178909999999999</c:v>
                </c:pt>
                <c:pt idx="34">
                  <c:v>0.87974680000000005</c:v>
                </c:pt>
                <c:pt idx="35">
                  <c:v>0.87658230000000004</c:v>
                </c:pt>
                <c:pt idx="36">
                  <c:v>0.88535030000000003</c:v>
                </c:pt>
                <c:pt idx="37">
                  <c:v>0.88216559999999999</c:v>
                </c:pt>
                <c:pt idx="38">
                  <c:v>0.88012619999999997</c:v>
                </c:pt>
                <c:pt idx="39">
                  <c:v>0.87658230000000004</c:v>
                </c:pt>
                <c:pt idx="40">
                  <c:v>0.88853499999999996</c:v>
                </c:pt>
                <c:pt idx="41">
                  <c:v>0.88498399999999999</c:v>
                </c:pt>
                <c:pt idx="42">
                  <c:v>0.88291140000000001</c:v>
                </c:pt>
                <c:pt idx="43">
                  <c:v>0.87381699999999995</c:v>
                </c:pt>
                <c:pt idx="44">
                  <c:v>0.88888889999999998</c:v>
                </c:pt>
                <c:pt idx="45">
                  <c:v>0.86111110000000002</c:v>
                </c:pt>
                <c:pt idx="46">
                  <c:v>0.87898089999999995</c:v>
                </c:pt>
                <c:pt idx="47">
                  <c:v>0.87106919999999999</c:v>
                </c:pt>
                <c:pt idx="48">
                  <c:v>0.87421380000000004</c:v>
                </c:pt>
                <c:pt idx="49">
                  <c:v>0.87697159999999996</c:v>
                </c:pt>
              </c:numCache>
            </c:numRef>
          </c:val>
          <c:smooth val="0"/>
        </c:ser>
        <c:ser>
          <c:idx val="2"/>
          <c:order val="2"/>
          <c:tx>
            <c:strRef>
              <c:f>Sheet1!$E$60</c:f>
              <c:strCache>
                <c:ptCount val="1"/>
                <c:pt idx="0">
                  <c:v>pk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Sheet1!$E$61:$E$110</c:f>
              <c:numCache>
                <c:formatCode>General</c:formatCode>
                <c:ptCount val="50"/>
                <c:pt idx="0">
                  <c:v>0.87962960000000001</c:v>
                </c:pt>
                <c:pt idx="1">
                  <c:v>0.88</c:v>
                </c:pt>
                <c:pt idx="2">
                  <c:v>0.88036809999999999</c:v>
                </c:pt>
                <c:pt idx="3">
                  <c:v>0.88161990000000001</c:v>
                </c:pt>
                <c:pt idx="4">
                  <c:v>0.88</c:v>
                </c:pt>
                <c:pt idx="5">
                  <c:v>0.88</c:v>
                </c:pt>
                <c:pt idx="6">
                  <c:v>0.87654319999999997</c:v>
                </c:pt>
                <c:pt idx="7">
                  <c:v>0.88</c:v>
                </c:pt>
                <c:pt idx="8">
                  <c:v>0.87925699999999996</c:v>
                </c:pt>
                <c:pt idx="9">
                  <c:v>0.88124999999999998</c:v>
                </c:pt>
                <c:pt idx="10">
                  <c:v>0.88</c:v>
                </c:pt>
                <c:pt idx="11">
                  <c:v>0.87888200000000005</c:v>
                </c:pt>
                <c:pt idx="12">
                  <c:v>0.88364779999999998</c:v>
                </c:pt>
                <c:pt idx="13">
                  <c:v>0.87345680000000003</c:v>
                </c:pt>
                <c:pt idx="14">
                  <c:v>0.88437500000000002</c:v>
                </c:pt>
                <c:pt idx="15">
                  <c:v>0.86604360000000002</c:v>
                </c:pt>
                <c:pt idx="16">
                  <c:v>0.8823529</c:v>
                </c:pt>
                <c:pt idx="17">
                  <c:v>0.87730059999999999</c:v>
                </c:pt>
                <c:pt idx="18">
                  <c:v>0.87812500000000004</c:v>
                </c:pt>
                <c:pt idx="19">
                  <c:v>0.87850470000000003</c:v>
                </c:pt>
                <c:pt idx="20">
                  <c:v>0.88</c:v>
                </c:pt>
                <c:pt idx="21">
                  <c:v>0.88</c:v>
                </c:pt>
                <c:pt idx="22">
                  <c:v>0.87925699999999996</c:v>
                </c:pt>
                <c:pt idx="23">
                  <c:v>0.87654319999999997</c:v>
                </c:pt>
                <c:pt idx="24">
                  <c:v>0.87538939999999998</c:v>
                </c:pt>
                <c:pt idx="25">
                  <c:v>0.87692309999999996</c:v>
                </c:pt>
                <c:pt idx="26">
                  <c:v>0.87654319999999997</c:v>
                </c:pt>
                <c:pt idx="27">
                  <c:v>0.87577640000000001</c:v>
                </c:pt>
                <c:pt idx="28">
                  <c:v>0.87812500000000004</c:v>
                </c:pt>
                <c:pt idx="29">
                  <c:v>0.88</c:v>
                </c:pt>
                <c:pt idx="30">
                  <c:v>0.8823529</c:v>
                </c:pt>
                <c:pt idx="31">
                  <c:v>0.87692309999999996</c:v>
                </c:pt>
                <c:pt idx="32">
                  <c:v>0.88124999999999998</c:v>
                </c:pt>
                <c:pt idx="33">
                  <c:v>0.87812500000000004</c:v>
                </c:pt>
                <c:pt idx="34">
                  <c:v>0.88073389999999996</c:v>
                </c:pt>
                <c:pt idx="35">
                  <c:v>0.88535030000000003</c:v>
                </c:pt>
                <c:pt idx="36">
                  <c:v>0.87692309999999996</c:v>
                </c:pt>
                <c:pt idx="37">
                  <c:v>0.87654319999999997</c:v>
                </c:pt>
                <c:pt idx="38">
                  <c:v>0.87423309999999999</c:v>
                </c:pt>
                <c:pt idx="39">
                  <c:v>0.87962960000000001</c:v>
                </c:pt>
                <c:pt idx="40">
                  <c:v>0.87538939999999998</c:v>
                </c:pt>
                <c:pt idx="41">
                  <c:v>0.88271599999999995</c:v>
                </c:pt>
                <c:pt idx="42">
                  <c:v>0.88124999999999998</c:v>
                </c:pt>
                <c:pt idx="43">
                  <c:v>0.87658230000000004</c:v>
                </c:pt>
                <c:pt idx="44">
                  <c:v>0.87423309999999999</c:v>
                </c:pt>
                <c:pt idx="45">
                  <c:v>0.86238530000000002</c:v>
                </c:pt>
                <c:pt idx="46">
                  <c:v>0.87888200000000005</c:v>
                </c:pt>
                <c:pt idx="47">
                  <c:v>0.88364779999999998</c:v>
                </c:pt>
                <c:pt idx="48">
                  <c:v>0.87962960000000001</c:v>
                </c:pt>
                <c:pt idx="49">
                  <c:v>0.87925699999999996</c:v>
                </c:pt>
              </c:numCache>
            </c:numRef>
          </c:val>
          <c:smooth val="0"/>
        </c:ser>
        <c:dLbls>
          <c:showLegendKey val="0"/>
          <c:showVal val="0"/>
          <c:showCatName val="0"/>
          <c:showSerName val="0"/>
          <c:showPercent val="0"/>
          <c:showBubbleSize val="0"/>
        </c:dLbls>
        <c:marker val="1"/>
        <c:smooth val="0"/>
        <c:axId val="1022708624"/>
        <c:axId val="1022723312"/>
      </c:lineChart>
      <c:catAx>
        <c:axId val="10227086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022723312"/>
        <c:crosses val="autoZero"/>
        <c:auto val="1"/>
        <c:lblAlgn val="ctr"/>
        <c:lblOffset val="100"/>
        <c:noMultiLvlLbl val="0"/>
      </c:catAx>
      <c:valAx>
        <c:axId val="10227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02270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baseline="0" dirty="0">
                <a:effectLst/>
              </a:rPr>
              <a:t>Plot </a:t>
            </a:r>
            <a:r>
              <a:rPr lang="id-ID" sz="1100" b="0" i="0" baseline="0" dirty="0" smtClean="0">
                <a:effectLst/>
              </a:rPr>
              <a:t>Specificity </a:t>
            </a:r>
            <a:r>
              <a:rPr lang="id-ID" sz="1100" b="0" i="0" baseline="0" dirty="0">
                <a:effectLst/>
              </a:rPr>
              <a:t>antara Bagging, RandomForest, dan Pohon Klasifikasi pada data tree</a:t>
            </a:r>
            <a:endParaRPr lang="id-ID" sz="1100" dirty="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Sheet1!$C$116</c:f>
              <c:strCache>
                <c:ptCount val="1"/>
                <c:pt idx="0">
                  <c:v>bg</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Sheet1!$C$117:$C$166</c:f>
              <c:numCache>
                <c:formatCode>General</c:formatCode>
                <c:ptCount val="50"/>
                <c:pt idx="0">
                  <c:v>0.93166890000000002</c:v>
                </c:pt>
                <c:pt idx="1">
                  <c:v>0.93874829999999998</c:v>
                </c:pt>
                <c:pt idx="2">
                  <c:v>0.93245029999999995</c:v>
                </c:pt>
                <c:pt idx="3">
                  <c:v>0.92810459999999995</c:v>
                </c:pt>
                <c:pt idx="4">
                  <c:v>0.93518520000000005</c:v>
                </c:pt>
                <c:pt idx="5">
                  <c:v>0.92772670000000002</c:v>
                </c:pt>
                <c:pt idx="6">
                  <c:v>0.93403689999999995</c:v>
                </c:pt>
                <c:pt idx="7">
                  <c:v>0.92791610000000002</c:v>
                </c:pt>
                <c:pt idx="8">
                  <c:v>0.93527079999999996</c:v>
                </c:pt>
                <c:pt idx="9">
                  <c:v>0.92894739999999998</c:v>
                </c:pt>
                <c:pt idx="10">
                  <c:v>0.93121690000000001</c:v>
                </c:pt>
                <c:pt idx="11">
                  <c:v>0.93166890000000002</c:v>
                </c:pt>
                <c:pt idx="12">
                  <c:v>0.9311258</c:v>
                </c:pt>
                <c:pt idx="13">
                  <c:v>0.92337659999999999</c:v>
                </c:pt>
                <c:pt idx="14">
                  <c:v>0.93017130000000003</c:v>
                </c:pt>
                <c:pt idx="15">
                  <c:v>0.92782149999999997</c:v>
                </c:pt>
                <c:pt idx="16">
                  <c:v>0.93166890000000002</c:v>
                </c:pt>
                <c:pt idx="17">
                  <c:v>0.92801049999999996</c:v>
                </c:pt>
                <c:pt idx="18">
                  <c:v>0.93280629999999998</c:v>
                </c:pt>
                <c:pt idx="19">
                  <c:v>0.93062829999999996</c:v>
                </c:pt>
                <c:pt idx="20">
                  <c:v>0.93017130000000003</c:v>
                </c:pt>
                <c:pt idx="21">
                  <c:v>0.93271769999999998</c:v>
                </c:pt>
                <c:pt idx="22">
                  <c:v>0.93642380000000003</c:v>
                </c:pt>
                <c:pt idx="23">
                  <c:v>0.93874829999999998</c:v>
                </c:pt>
                <c:pt idx="24">
                  <c:v>0.93148880000000001</c:v>
                </c:pt>
                <c:pt idx="25">
                  <c:v>0.93412379999999995</c:v>
                </c:pt>
                <c:pt idx="26">
                  <c:v>0.9304462</c:v>
                </c:pt>
                <c:pt idx="27">
                  <c:v>0.93148880000000001</c:v>
                </c:pt>
                <c:pt idx="28">
                  <c:v>0.93245029999999995</c:v>
                </c:pt>
                <c:pt idx="29">
                  <c:v>0.93289469999999997</c:v>
                </c:pt>
                <c:pt idx="30">
                  <c:v>0.93403689999999995</c:v>
                </c:pt>
                <c:pt idx="31">
                  <c:v>0.92857140000000005</c:v>
                </c:pt>
                <c:pt idx="32">
                  <c:v>0.93774829999999998</c:v>
                </c:pt>
                <c:pt idx="33">
                  <c:v>0.93035480000000004</c:v>
                </c:pt>
                <c:pt idx="34">
                  <c:v>0.93412379999999995</c:v>
                </c:pt>
                <c:pt idx="35">
                  <c:v>0.93253969999999997</c:v>
                </c:pt>
                <c:pt idx="36">
                  <c:v>0.93377480000000002</c:v>
                </c:pt>
                <c:pt idx="37">
                  <c:v>0.93633949999999999</c:v>
                </c:pt>
                <c:pt idx="38">
                  <c:v>0.93492699999999995</c:v>
                </c:pt>
                <c:pt idx="39">
                  <c:v>0.93026319999999996</c:v>
                </c:pt>
                <c:pt idx="40">
                  <c:v>0.9375</c:v>
                </c:pt>
                <c:pt idx="41">
                  <c:v>0.92782149999999997</c:v>
                </c:pt>
                <c:pt idx="42">
                  <c:v>0.92875989999999997</c:v>
                </c:pt>
                <c:pt idx="43">
                  <c:v>0.92631580000000002</c:v>
                </c:pt>
                <c:pt idx="44">
                  <c:v>0.93298289999999995</c:v>
                </c:pt>
                <c:pt idx="45">
                  <c:v>0.9299868</c:v>
                </c:pt>
                <c:pt idx="46">
                  <c:v>0.92307689999999998</c:v>
                </c:pt>
                <c:pt idx="47">
                  <c:v>0.92568450000000002</c:v>
                </c:pt>
                <c:pt idx="48">
                  <c:v>0.93227090000000001</c:v>
                </c:pt>
                <c:pt idx="49">
                  <c:v>0.93262880000000004</c:v>
                </c:pt>
              </c:numCache>
            </c:numRef>
          </c:val>
          <c:smooth val="0"/>
        </c:ser>
        <c:ser>
          <c:idx val="1"/>
          <c:order val="1"/>
          <c:tx>
            <c:strRef>
              <c:f>Sheet1!$D$116</c:f>
              <c:strCache>
                <c:ptCount val="1"/>
                <c:pt idx="0">
                  <c:v>rf</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Sheet1!$D$117:$D$166</c:f>
              <c:numCache>
                <c:formatCode>General</c:formatCode>
                <c:ptCount val="50"/>
                <c:pt idx="0">
                  <c:v>0.92829200000000001</c:v>
                </c:pt>
                <c:pt idx="1">
                  <c:v>0.92597399999999996</c:v>
                </c:pt>
                <c:pt idx="2">
                  <c:v>0.93089960000000005</c:v>
                </c:pt>
                <c:pt idx="3">
                  <c:v>0.92568450000000002</c:v>
                </c:pt>
                <c:pt idx="4">
                  <c:v>0.92496769999999995</c:v>
                </c:pt>
                <c:pt idx="5">
                  <c:v>0.92568450000000002</c:v>
                </c:pt>
                <c:pt idx="6">
                  <c:v>0.92477299999999996</c:v>
                </c:pt>
                <c:pt idx="7">
                  <c:v>0.92801049999999996</c:v>
                </c:pt>
                <c:pt idx="8">
                  <c:v>0.92847849999999998</c:v>
                </c:pt>
                <c:pt idx="9">
                  <c:v>0.92708330000000005</c:v>
                </c:pt>
                <c:pt idx="10">
                  <c:v>0.92913389999999996</c:v>
                </c:pt>
                <c:pt idx="11">
                  <c:v>0.9296875</c:v>
                </c:pt>
                <c:pt idx="12">
                  <c:v>0.92578119999999997</c:v>
                </c:pt>
                <c:pt idx="13">
                  <c:v>0.92606999999999995</c:v>
                </c:pt>
                <c:pt idx="14">
                  <c:v>0.92829200000000001</c:v>
                </c:pt>
                <c:pt idx="15">
                  <c:v>0.92838540000000003</c:v>
                </c:pt>
                <c:pt idx="16">
                  <c:v>0.93193720000000002</c:v>
                </c:pt>
                <c:pt idx="17">
                  <c:v>0.93080940000000001</c:v>
                </c:pt>
                <c:pt idx="18">
                  <c:v>0.92689299999999997</c:v>
                </c:pt>
                <c:pt idx="19">
                  <c:v>0.92857140000000005</c:v>
                </c:pt>
                <c:pt idx="20">
                  <c:v>0.92857140000000005</c:v>
                </c:pt>
                <c:pt idx="21">
                  <c:v>0.93062829999999996</c:v>
                </c:pt>
                <c:pt idx="22">
                  <c:v>0.92568450000000002</c:v>
                </c:pt>
                <c:pt idx="23">
                  <c:v>0.92077920000000002</c:v>
                </c:pt>
                <c:pt idx="24">
                  <c:v>0.93202609999999997</c:v>
                </c:pt>
                <c:pt idx="25">
                  <c:v>0.92248059999999998</c:v>
                </c:pt>
                <c:pt idx="26">
                  <c:v>0.92616580000000004</c:v>
                </c:pt>
                <c:pt idx="27">
                  <c:v>0.92950390000000005</c:v>
                </c:pt>
                <c:pt idx="28">
                  <c:v>0.92689299999999997</c:v>
                </c:pt>
                <c:pt idx="29">
                  <c:v>0.92866409999999999</c:v>
                </c:pt>
                <c:pt idx="30">
                  <c:v>0.92931940000000002</c:v>
                </c:pt>
                <c:pt idx="31">
                  <c:v>0.92428200000000005</c:v>
                </c:pt>
                <c:pt idx="32">
                  <c:v>0.92708330000000005</c:v>
                </c:pt>
                <c:pt idx="33">
                  <c:v>0.92477299999999996</c:v>
                </c:pt>
                <c:pt idx="34">
                  <c:v>0.92708330000000005</c:v>
                </c:pt>
                <c:pt idx="35">
                  <c:v>0.92578119999999997</c:v>
                </c:pt>
                <c:pt idx="36">
                  <c:v>0.92727269999999995</c:v>
                </c:pt>
                <c:pt idx="37">
                  <c:v>0.92597399999999996</c:v>
                </c:pt>
                <c:pt idx="38">
                  <c:v>0.92829200000000001</c:v>
                </c:pt>
                <c:pt idx="39">
                  <c:v>0.92578119999999997</c:v>
                </c:pt>
                <c:pt idx="40">
                  <c:v>0.92857140000000005</c:v>
                </c:pt>
                <c:pt idx="41">
                  <c:v>0.92606999999999995</c:v>
                </c:pt>
                <c:pt idx="42">
                  <c:v>0.92838540000000003</c:v>
                </c:pt>
                <c:pt idx="43">
                  <c:v>0.92568450000000002</c:v>
                </c:pt>
                <c:pt idx="44">
                  <c:v>0.92977889999999996</c:v>
                </c:pt>
                <c:pt idx="45">
                  <c:v>0.9276316</c:v>
                </c:pt>
                <c:pt idx="46">
                  <c:v>0.92467529999999998</c:v>
                </c:pt>
                <c:pt idx="47">
                  <c:v>0.92558750000000001</c:v>
                </c:pt>
                <c:pt idx="48">
                  <c:v>0.92689299999999997</c:v>
                </c:pt>
                <c:pt idx="49">
                  <c:v>0.92698829999999999</c:v>
                </c:pt>
              </c:numCache>
            </c:numRef>
          </c:val>
          <c:smooth val="0"/>
        </c:ser>
        <c:ser>
          <c:idx val="2"/>
          <c:order val="2"/>
          <c:tx>
            <c:strRef>
              <c:f>Sheet1!$E$116</c:f>
              <c:strCache>
                <c:ptCount val="1"/>
                <c:pt idx="0">
                  <c:v>pk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Sheet1!$E$117:$E$166</c:f>
              <c:numCache>
                <c:formatCode>General</c:formatCode>
                <c:ptCount val="50"/>
                <c:pt idx="0">
                  <c:v>0.93552630000000003</c:v>
                </c:pt>
                <c:pt idx="1">
                  <c:v>0.93675889999999995</c:v>
                </c:pt>
                <c:pt idx="2">
                  <c:v>0.93799469999999996</c:v>
                </c:pt>
                <c:pt idx="3">
                  <c:v>0.93315859999999995</c:v>
                </c:pt>
                <c:pt idx="4">
                  <c:v>0.93675889999999995</c:v>
                </c:pt>
                <c:pt idx="5">
                  <c:v>0.93675889999999995</c:v>
                </c:pt>
                <c:pt idx="6">
                  <c:v>0.93421050000000005</c:v>
                </c:pt>
                <c:pt idx="7">
                  <c:v>0.93675889999999995</c:v>
                </c:pt>
                <c:pt idx="8">
                  <c:v>0.93429700000000004</c:v>
                </c:pt>
                <c:pt idx="9">
                  <c:v>0.93193720000000002</c:v>
                </c:pt>
                <c:pt idx="10">
                  <c:v>0.93675889999999995</c:v>
                </c:pt>
                <c:pt idx="11">
                  <c:v>0.93307090000000004</c:v>
                </c:pt>
                <c:pt idx="12">
                  <c:v>0.93080940000000001</c:v>
                </c:pt>
                <c:pt idx="13">
                  <c:v>0.93289469999999997</c:v>
                </c:pt>
                <c:pt idx="14">
                  <c:v>0.93324609999999997</c:v>
                </c:pt>
                <c:pt idx="15">
                  <c:v>0.92660549999999997</c:v>
                </c:pt>
                <c:pt idx="16">
                  <c:v>0.93561099999999997</c:v>
                </c:pt>
                <c:pt idx="17">
                  <c:v>0.93667549999999999</c:v>
                </c:pt>
                <c:pt idx="18">
                  <c:v>0.93062829999999996</c:v>
                </c:pt>
                <c:pt idx="19">
                  <c:v>0.93184800000000001</c:v>
                </c:pt>
                <c:pt idx="20">
                  <c:v>0.93675889999999995</c:v>
                </c:pt>
                <c:pt idx="21">
                  <c:v>0.93675889999999995</c:v>
                </c:pt>
                <c:pt idx="22">
                  <c:v>0.93429700000000004</c:v>
                </c:pt>
                <c:pt idx="23">
                  <c:v>0.93421050000000005</c:v>
                </c:pt>
                <c:pt idx="24">
                  <c:v>0.93053739999999996</c:v>
                </c:pt>
                <c:pt idx="25">
                  <c:v>0.93544139999999998</c:v>
                </c:pt>
                <c:pt idx="26">
                  <c:v>0.93421050000000005</c:v>
                </c:pt>
                <c:pt idx="27">
                  <c:v>0.93175850000000005</c:v>
                </c:pt>
                <c:pt idx="28">
                  <c:v>0.93062829999999996</c:v>
                </c:pt>
                <c:pt idx="29">
                  <c:v>0.93675889999999995</c:v>
                </c:pt>
                <c:pt idx="30">
                  <c:v>0.93561099999999997</c:v>
                </c:pt>
                <c:pt idx="31">
                  <c:v>0.93544139999999998</c:v>
                </c:pt>
                <c:pt idx="32">
                  <c:v>0.93193720000000002</c:v>
                </c:pt>
                <c:pt idx="33">
                  <c:v>0.93062829999999996</c:v>
                </c:pt>
                <c:pt idx="34">
                  <c:v>0.93923380000000001</c:v>
                </c:pt>
                <c:pt idx="35">
                  <c:v>0.92727269999999995</c:v>
                </c:pt>
                <c:pt idx="36">
                  <c:v>0.93544139999999998</c:v>
                </c:pt>
                <c:pt idx="37">
                  <c:v>0.93421050000000005</c:v>
                </c:pt>
                <c:pt idx="38">
                  <c:v>0.93535619999999997</c:v>
                </c:pt>
                <c:pt idx="39">
                  <c:v>0.93552630000000003</c:v>
                </c:pt>
                <c:pt idx="40">
                  <c:v>0.93053739999999996</c:v>
                </c:pt>
                <c:pt idx="41">
                  <c:v>0.93684210000000001</c:v>
                </c:pt>
                <c:pt idx="42">
                  <c:v>0.93193720000000002</c:v>
                </c:pt>
                <c:pt idx="43">
                  <c:v>0.92578119999999997</c:v>
                </c:pt>
                <c:pt idx="44">
                  <c:v>0.93535619999999997</c:v>
                </c:pt>
                <c:pt idx="45">
                  <c:v>0.93130780000000002</c:v>
                </c:pt>
                <c:pt idx="46">
                  <c:v>0.93307090000000004</c:v>
                </c:pt>
                <c:pt idx="47">
                  <c:v>0.93080940000000001</c:v>
                </c:pt>
                <c:pt idx="48">
                  <c:v>0.93552630000000003</c:v>
                </c:pt>
                <c:pt idx="49">
                  <c:v>0.93429700000000004</c:v>
                </c:pt>
              </c:numCache>
            </c:numRef>
          </c:val>
          <c:smooth val="0"/>
        </c:ser>
        <c:dLbls>
          <c:showLegendKey val="0"/>
          <c:showVal val="0"/>
          <c:showCatName val="0"/>
          <c:showSerName val="0"/>
          <c:showPercent val="0"/>
          <c:showBubbleSize val="0"/>
        </c:dLbls>
        <c:marker val="1"/>
        <c:smooth val="0"/>
        <c:axId val="1022716240"/>
        <c:axId val="1022720592"/>
      </c:lineChart>
      <c:catAx>
        <c:axId val="10227162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022720592"/>
        <c:crosses val="autoZero"/>
        <c:auto val="1"/>
        <c:lblAlgn val="ctr"/>
        <c:lblOffset val="100"/>
        <c:noMultiLvlLbl val="0"/>
      </c:catAx>
      <c:valAx>
        <c:axId val="1022720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022716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baseline="0">
                <a:effectLst/>
              </a:rPr>
              <a:t>Plot Akurasi antara Bagging, RandomForest, dan Pohon Klasifikasi pada BankLoan</a:t>
            </a:r>
            <a:endParaRPr lang="id-ID"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Sheet2!$C$2</c:f>
              <c:strCache>
                <c:ptCount val="1"/>
                <c:pt idx="0">
                  <c:v>bg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Sheet2!$C$3:$C$52</c:f>
              <c:numCache>
                <c:formatCode>General</c:formatCode>
                <c:ptCount val="50"/>
                <c:pt idx="0">
                  <c:v>0.79</c:v>
                </c:pt>
                <c:pt idx="1">
                  <c:v>0.78857140000000003</c:v>
                </c:pt>
                <c:pt idx="2">
                  <c:v>0.78857140000000003</c:v>
                </c:pt>
                <c:pt idx="3">
                  <c:v>0.79428569999999998</c:v>
                </c:pt>
                <c:pt idx="4">
                  <c:v>0.79428569999999998</c:v>
                </c:pt>
                <c:pt idx="5">
                  <c:v>0.79571429999999999</c:v>
                </c:pt>
                <c:pt idx="6">
                  <c:v>0.79142860000000004</c:v>
                </c:pt>
                <c:pt idx="7">
                  <c:v>0.79285709999999998</c:v>
                </c:pt>
                <c:pt idx="8">
                  <c:v>0.79</c:v>
                </c:pt>
                <c:pt idx="9">
                  <c:v>0.78428569999999997</c:v>
                </c:pt>
                <c:pt idx="10">
                  <c:v>0.79142860000000004</c:v>
                </c:pt>
                <c:pt idx="11">
                  <c:v>0.77714289999999997</c:v>
                </c:pt>
                <c:pt idx="12">
                  <c:v>0.78714289999999998</c:v>
                </c:pt>
                <c:pt idx="13">
                  <c:v>0.77857140000000002</c:v>
                </c:pt>
                <c:pt idx="14">
                  <c:v>0.78571429999999998</c:v>
                </c:pt>
                <c:pt idx="15">
                  <c:v>0.79285709999999998</c:v>
                </c:pt>
                <c:pt idx="16">
                  <c:v>0.78571429999999998</c:v>
                </c:pt>
                <c:pt idx="17">
                  <c:v>0.79428569999999998</c:v>
                </c:pt>
                <c:pt idx="18">
                  <c:v>0.78571429999999998</c:v>
                </c:pt>
                <c:pt idx="19">
                  <c:v>0.8</c:v>
                </c:pt>
                <c:pt idx="20">
                  <c:v>0.78857140000000003</c:v>
                </c:pt>
                <c:pt idx="21">
                  <c:v>0.79428569999999998</c:v>
                </c:pt>
                <c:pt idx="22">
                  <c:v>0.78428569999999997</c:v>
                </c:pt>
                <c:pt idx="23">
                  <c:v>0.78428569999999997</c:v>
                </c:pt>
                <c:pt idx="24">
                  <c:v>0.79571429999999999</c:v>
                </c:pt>
                <c:pt idx="25">
                  <c:v>0.79428569999999998</c:v>
                </c:pt>
                <c:pt idx="26">
                  <c:v>0.80285709999999999</c:v>
                </c:pt>
                <c:pt idx="27">
                  <c:v>0.78285709999999997</c:v>
                </c:pt>
                <c:pt idx="28">
                  <c:v>0.78571429999999998</c:v>
                </c:pt>
                <c:pt idx="29">
                  <c:v>0.78714289999999998</c:v>
                </c:pt>
                <c:pt idx="30">
                  <c:v>0.79</c:v>
                </c:pt>
                <c:pt idx="31">
                  <c:v>0.78142860000000003</c:v>
                </c:pt>
                <c:pt idx="32">
                  <c:v>0.79285709999999998</c:v>
                </c:pt>
                <c:pt idx="33">
                  <c:v>0.78571429999999998</c:v>
                </c:pt>
                <c:pt idx="34">
                  <c:v>0.78857140000000003</c:v>
                </c:pt>
                <c:pt idx="35">
                  <c:v>0.78857140000000003</c:v>
                </c:pt>
                <c:pt idx="36">
                  <c:v>0.78714289999999998</c:v>
                </c:pt>
                <c:pt idx="37">
                  <c:v>0.78857140000000003</c:v>
                </c:pt>
                <c:pt idx="38">
                  <c:v>0.79857140000000004</c:v>
                </c:pt>
                <c:pt idx="39">
                  <c:v>0.78714289999999998</c:v>
                </c:pt>
                <c:pt idx="40">
                  <c:v>0.78571429999999998</c:v>
                </c:pt>
                <c:pt idx="41">
                  <c:v>0.79571429999999999</c:v>
                </c:pt>
                <c:pt idx="42">
                  <c:v>0.78857140000000003</c:v>
                </c:pt>
                <c:pt idx="43">
                  <c:v>0.79142860000000004</c:v>
                </c:pt>
                <c:pt idx="44">
                  <c:v>0.79714289999999999</c:v>
                </c:pt>
                <c:pt idx="45">
                  <c:v>0.8071429</c:v>
                </c:pt>
                <c:pt idx="46">
                  <c:v>0.79857140000000004</c:v>
                </c:pt>
                <c:pt idx="47">
                  <c:v>0.79</c:v>
                </c:pt>
                <c:pt idx="48">
                  <c:v>0.79571429999999999</c:v>
                </c:pt>
                <c:pt idx="49">
                  <c:v>0.78</c:v>
                </c:pt>
              </c:numCache>
            </c:numRef>
          </c:val>
          <c:smooth val="0"/>
        </c:ser>
        <c:ser>
          <c:idx val="1"/>
          <c:order val="1"/>
          <c:tx>
            <c:strRef>
              <c:f>Sheet2!$D$2</c:f>
              <c:strCache>
                <c:ptCount val="1"/>
                <c:pt idx="0">
                  <c:v>rf</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Sheet2!$D$3:$D$52</c:f>
              <c:numCache>
                <c:formatCode>General</c:formatCode>
                <c:ptCount val="50"/>
                <c:pt idx="0">
                  <c:v>0.79571429999999999</c:v>
                </c:pt>
                <c:pt idx="1">
                  <c:v>0.79571429999999999</c:v>
                </c:pt>
                <c:pt idx="2">
                  <c:v>0.80285709999999999</c:v>
                </c:pt>
                <c:pt idx="3">
                  <c:v>0.79857140000000004</c:v>
                </c:pt>
                <c:pt idx="4">
                  <c:v>0.79857140000000004</c:v>
                </c:pt>
                <c:pt idx="5">
                  <c:v>0.79428569999999998</c:v>
                </c:pt>
                <c:pt idx="6">
                  <c:v>0.79</c:v>
                </c:pt>
                <c:pt idx="7">
                  <c:v>0.79</c:v>
                </c:pt>
                <c:pt idx="8">
                  <c:v>0.78142860000000003</c:v>
                </c:pt>
                <c:pt idx="9">
                  <c:v>0.78857140000000003</c:v>
                </c:pt>
                <c:pt idx="10">
                  <c:v>0.78285709999999997</c:v>
                </c:pt>
                <c:pt idx="11">
                  <c:v>0.79142860000000004</c:v>
                </c:pt>
                <c:pt idx="12">
                  <c:v>0.78857140000000003</c:v>
                </c:pt>
                <c:pt idx="13">
                  <c:v>0.78428569999999997</c:v>
                </c:pt>
                <c:pt idx="14">
                  <c:v>0.79285709999999998</c:v>
                </c:pt>
                <c:pt idx="15">
                  <c:v>0.79857140000000004</c:v>
                </c:pt>
                <c:pt idx="16">
                  <c:v>0.79571429999999999</c:v>
                </c:pt>
                <c:pt idx="17">
                  <c:v>0.79571429999999999</c:v>
                </c:pt>
                <c:pt idx="18">
                  <c:v>0.78571429999999998</c:v>
                </c:pt>
                <c:pt idx="19">
                  <c:v>0.79714289999999999</c:v>
                </c:pt>
                <c:pt idx="20">
                  <c:v>0.8</c:v>
                </c:pt>
                <c:pt idx="21">
                  <c:v>0.79285709999999998</c:v>
                </c:pt>
                <c:pt idx="22">
                  <c:v>0.78714289999999998</c:v>
                </c:pt>
                <c:pt idx="23">
                  <c:v>0.8071429</c:v>
                </c:pt>
                <c:pt idx="24">
                  <c:v>0.79714289999999999</c:v>
                </c:pt>
                <c:pt idx="25">
                  <c:v>0.80142860000000005</c:v>
                </c:pt>
                <c:pt idx="26">
                  <c:v>0.80571429999999999</c:v>
                </c:pt>
                <c:pt idx="27">
                  <c:v>0.79857140000000004</c:v>
                </c:pt>
                <c:pt idx="28">
                  <c:v>0.8</c:v>
                </c:pt>
                <c:pt idx="29">
                  <c:v>0.78571429999999998</c:v>
                </c:pt>
                <c:pt idx="30">
                  <c:v>0.8</c:v>
                </c:pt>
                <c:pt idx="31">
                  <c:v>0.78857140000000003</c:v>
                </c:pt>
                <c:pt idx="32">
                  <c:v>0.79571429999999999</c:v>
                </c:pt>
                <c:pt idx="33">
                  <c:v>0.78428569999999997</c:v>
                </c:pt>
                <c:pt idx="34">
                  <c:v>0.80428569999999999</c:v>
                </c:pt>
                <c:pt idx="35">
                  <c:v>0.78857140000000003</c:v>
                </c:pt>
                <c:pt idx="36">
                  <c:v>0.79</c:v>
                </c:pt>
                <c:pt idx="37">
                  <c:v>0.79142860000000004</c:v>
                </c:pt>
                <c:pt idx="38">
                  <c:v>0.79714289999999999</c:v>
                </c:pt>
                <c:pt idx="39">
                  <c:v>0.78857140000000003</c:v>
                </c:pt>
                <c:pt idx="40">
                  <c:v>0.78285709999999997</c:v>
                </c:pt>
                <c:pt idx="41">
                  <c:v>0.79714289999999999</c:v>
                </c:pt>
                <c:pt idx="42">
                  <c:v>0.79142860000000004</c:v>
                </c:pt>
                <c:pt idx="43">
                  <c:v>0.78714289999999998</c:v>
                </c:pt>
                <c:pt idx="44">
                  <c:v>0.79</c:v>
                </c:pt>
                <c:pt idx="45">
                  <c:v>0.80142860000000005</c:v>
                </c:pt>
                <c:pt idx="46">
                  <c:v>0.79428569999999998</c:v>
                </c:pt>
                <c:pt idx="47">
                  <c:v>0.79857140000000004</c:v>
                </c:pt>
                <c:pt idx="48">
                  <c:v>0.79714289999999999</c:v>
                </c:pt>
                <c:pt idx="49">
                  <c:v>0.78857140000000003</c:v>
                </c:pt>
              </c:numCache>
            </c:numRef>
          </c:val>
          <c:smooth val="0"/>
        </c:ser>
        <c:ser>
          <c:idx val="2"/>
          <c:order val="2"/>
          <c:tx>
            <c:strRef>
              <c:f>Sheet2!$E$2</c:f>
              <c:strCache>
                <c:ptCount val="1"/>
                <c:pt idx="0">
                  <c:v>pk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Sheet2!$E$3:$E$52</c:f>
              <c:numCache>
                <c:formatCode>General</c:formatCode>
                <c:ptCount val="50"/>
                <c:pt idx="0">
                  <c:v>0.7485714</c:v>
                </c:pt>
                <c:pt idx="1">
                  <c:v>0.75714289999999995</c:v>
                </c:pt>
                <c:pt idx="2">
                  <c:v>0.76428569999999996</c:v>
                </c:pt>
                <c:pt idx="3">
                  <c:v>0.74571430000000005</c:v>
                </c:pt>
                <c:pt idx="4">
                  <c:v>0.75857140000000001</c:v>
                </c:pt>
                <c:pt idx="5">
                  <c:v>0.76428569999999996</c:v>
                </c:pt>
                <c:pt idx="6">
                  <c:v>0.7514286</c:v>
                </c:pt>
                <c:pt idx="7">
                  <c:v>0.74428570000000005</c:v>
                </c:pt>
                <c:pt idx="8">
                  <c:v>0.74714290000000005</c:v>
                </c:pt>
                <c:pt idx="9">
                  <c:v>0.75714289999999995</c:v>
                </c:pt>
                <c:pt idx="10">
                  <c:v>0.75714289999999995</c:v>
                </c:pt>
                <c:pt idx="11">
                  <c:v>0.74</c:v>
                </c:pt>
                <c:pt idx="12">
                  <c:v>0.75857140000000001</c:v>
                </c:pt>
                <c:pt idx="13">
                  <c:v>0.74142859999999999</c:v>
                </c:pt>
                <c:pt idx="14">
                  <c:v>0.74714290000000005</c:v>
                </c:pt>
                <c:pt idx="15">
                  <c:v>0.78142860000000003</c:v>
                </c:pt>
                <c:pt idx="16">
                  <c:v>0.76142860000000001</c:v>
                </c:pt>
                <c:pt idx="17">
                  <c:v>0.76571429999999996</c:v>
                </c:pt>
                <c:pt idx="18">
                  <c:v>0.76</c:v>
                </c:pt>
                <c:pt idx="19">
                  <c:v>0.7485714</c:v>
                </c:pt>
                <c:pt idx="20">
                  <c:v>0.75714289999999995</c:v>
                </c:pt>
                <c:pt idx="21">
                  <c:v>0.75571429999999995</c:v>
                </c:pt>
                <c:pt idx="22">
                  <c:v>0.73857139999999999</c:v>
                </c:pt>
                <c:pt idx="23">
                  <c:v>0.7514286</c:v>
                </c:pt>
                <c:pt idx="24">
                  <c:v>0.76428569999999996</c:v>
                </c:pt>
                <c:pt idx="25">
                  <c:v>0.75714289999999995</c:v>
                </c:pt>
                <c:pt idx="26">
                  <c:v>0.74714290000000005</c:v>
                </c:pt>
                <c:pt idx="27">
                  <c:v>0.76571429999999996</c:v>
                </c:pt>
                <c:pt idx="28">
                  <c:v>0.76857140000000002</c:v>
                </c:pt>
                <c:pt idx="29">
                  <c:v>0.76428569999999996</c:v>
                </c:pt>
                <c:pt idx="30">
                  <c:v>0.77714289999999997</c:v>
                </c:pt>
                <c:pt idx="31">
                  <c:v>0.77</c:v>
                </c:pt>
                <c:pt idx="32">
                  <c:v>0.77</c:v>
                </c:pt>
                <c:pt idx="33">
                  <c:v>0.77714289999999997</c:v>
                </c:pt>
                <c:pt idx="34">
                  <c:v>0.73571430000000004</c:v>
                </c:pt>
                <c:pt idx="35">
                  <c:v>0.74571430000000005</c:v>
                </c:pt>
                <c:pt idx="36">
                  <c:v>0.75428569999999995</c:v>
                </c:pt>
                <c:pt idx="37">
                  <c:v>0.77</c:v>
                </c:pt>
                <c:pt idx="38">
                  <c:v>0.7514286</c:v>
                </c:pt>
                <c:pt idx="39">
                  <c:v>0.76428569999999996</c:v>
                </c:pt>
                <c:pt idx="40">
                  <c:v>0.73714290000000005</c:v>
                </c:pt>
                <c:pt idx="41">
                  <c:v>0.75857140000000001</c:v>
                </c:pt>
                <c:pt idx="42">
                  <c:v>0.76</c:v>
                </c:pt>
                <c:pt idx="43">
                  <c:v>0.77142860000000002</c:v>
                </c:pt>
                <c:pt idx="44">
                  <c:v>0.75</c:v>
                </c:pt>
                <c:pt idx="45">
                  <c:v>0.75857140000000001</c:v>
                </c:pt>
                <c:pt idx="46">
                  <c:v>0.75571429999999995</c:v>
                </c:pt>
                <c:pt idx="47">
                  <c:v>0.75428569999999995</c:v>
                </c:pt>
                <c:pt idx="48">
                  <c:v>0.75285709999999995</c:v>
                </c:pt>
                <c:pt idx="49">
                  <c:v>0.75285709999999995</c:v>
                </c:pt>
              </c:numCache>
            </c:numRef>
          </c:val>
          <c:smooth val="0"/>
        </c:ser>
        <c:dLbls>
          <c:showLegendKey val="0"/>
          <c:showVal val="0"/>
          <c:showCatName val="0"/>
          <c:showSerName val="0"/>
          <c:showPercent val="0"/>
          <c:showBubbleSize val="0"/>
        </c:dLbls>
        <c:marker val="1"/>
        <c:smooth val="0"/>
        <c:axId val="1153703072"/>
        <c:axId val="1153704160"/>
      </c:lineChart>
      <c:catAx>
        <c:axId val="11537030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704160"/>
        <c:crosses val="autoZero"/>
        <c:auto val="1"/>
        <c:lblAlgn val="ctr"/>
        <c:lblOffset val="100"/>
        <c:noMultiLvlLbl val="0"/>
      </c:catAx>
      <c:valAx>
        <c:axId val="1153704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70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baseline="0">
                <a:effectLst/>
              </a:rPr>
              <a:t>Plot Sensitivity antara Bagging, RandomForest, dan Pohon Klasifikasi pada BankLoan</a:t>
            </a:r>
            <a:endParaRPr lang="id-ID"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Sheet2!$C$60</c:f>
              <c:strCache>
                <c:ptCount val="1"/>
                <c:pt idx="0">
                  <c:v>bg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Sheet2!$C$61:$C$110</c:f>
              <c:numCache>
                <c:formatCode>General</c:formatCode>
                <c:ptCount val="50"/>
                <c:pt idx="0">
                  <c:v>0.64285709999999996</c:v>
                </c:pt>
                <c:pt idx="1">
                  <c:v>0.63157890000000005</c:v>
                </c:pt>
                <c:pt idx="2">
                  <c:v>0.63358780000000003</c:v>
                </c:pt>
                <c:pt idx="3">
                  <c:v>0.64661650000000004</c:v>
                </c:pt>
                <c:pt idx="4">
                  <c:v>0.65853660000000003</c:v>
                </c:pt>
                <c:pt idx="5">
                  <c:v>0.65384620000000004</c:v>
                </c:pt>
                <c:pt idx="6">
                  <c:v>0.63703699999999996</c:v>
                </c:pt>
                <c:pt idx="7">
                  <c:v>0.64393940000000005</c:v>
                </c:pt>
                <c:pt idx="8">
                  <c:v>0.63043479999999996</c:v>
                </c:pt>
                <c:pt idx="9">
                  <c:v>0.61594199999999999</c:v>
                </c:pt>
                <c:pt idx="10">
                  <c:v>0.63703699999999996</c:v>
                </c:pt>
                <c:pt idx="11">
                  <c:v>0.60465120000000006</c:v>
                </c:pt>
                <c:pt idx="12">
                  <c:v>0.63076920000000003</c:v>
                </c:pt>
                <c:pt idx="13">
                  <c:v>0.61111110000000002</c:v>
                </c:pt>
                <c:pt idx="14">
                  <c:v>0.62222219999999995</c:v>
                </c:pt>
                <c:pt idx="15">
                  <c:v>0.641791</c:v>
                </c:pt>
                <c:pt idx="16">
                  <c:v>0.62595420000000002</c:v>
                </c:pt>
                <c:pt idx="17">
                  <c:v>0.64661650000000004</c:v>
                </c:pt>
                <c:pt idx="18">
                  <c:v>0.61870499999999995</c:v>
                </c:pt>
                <c:pt idx="19">
                  <c:v>0.65925929999999999</c:v>
                </c:pt>
                <c:pt idx="20">
                  <c:v>0.63157890000000005</c:v>
                </c:pt>
                <c:pt idx="21">
                  <c:v>0.65116280000000004</c:v>
                </c:pt>
                <c:pt idx="22">
                  <c:v>0.62903229999999999</c:v>
                </c:pt>
                <c:pt idx="23">
                  <c:v>0.61940300000000004</c:v>
                </c:pt>
                <c:pt idx="24">
                  <c:v>0.65625</c:v>
                </c:pt>
                <c:pt idx="25">
                  <c:v>0.64885499999999996</c:v>
                </c:pt>
                <c:pt idx="26">
                  <c:v>0.66917289999999996</c:v>
                </c:pt>
                <c:pt idx="27">
                  <c:v>0.61481479999999999</c:v>
                </c:pt>
                <c:pt idx="28">
                  <c:v>0.62406019999999995</c:v>
                </c:pt>
                <c:pt idx="29">
                  <c:v>0.62878789999999996</c:v>
                </c:pt>
                <c:pt idx="30">
                  <c:v>0.63846150000000002</c:v>
                </c:pt>
                <c:pt idx="31">
                  <c:v>0.6171875</c:v>
                </c:pt>
                <c:pt idx="32">
                  <c:v>0.6484375</c:v>
                </c:pt>
                <c:pt idx="33">
                  <c:v>0.62790699999999999</c:v>
                </c:pt>
                <c:pt idx="34">
                  <c:v>0.63358780000000003</c:v>
                </c:pt>
                <c:pt idx="35">
                  <c:v>0.64</c:v>
                </c:pt>
                <c:pt idx="36">
                  <c:v>0.6328125</c:v>
                </c:pt>
                <c:pt idx="37">
                  <c:v>0.62962960000000001</c:v>
                </c:pt>
                <c:pt idx="38">
                  <c:v>0.65671639999999998</c:v>
                </c:pt>
                <c:pt idx="39">
                  <c:v>0.63492059999999995</c:v>
                </c:pt>
                <c:pt idx="40">
                  <c:v>0.62595420000000002</c:v>
                </c:pt>
                <c:pt idx="41">
                  <c:v>0.65151519999999996</c:v>
                </c:pt>
                <c:pt idx="42">
                  <c:v>0.62962960000000001</c:v>
                </c:pt>
                <c:pt idx="43">
                  <c:v>0.64122140000000005</c:v>
                </c:pt>
                <c:pt idx="44">
                  <c:v>0.65413529999999998</c:v>
                </c:pt>
                <c:pt idx="45">
                  <c:v>0.68461539999999999</c:v>
                </c:pt>
                <c:pt idx="46">
                  <c:v>0.65909090000000004</c:v>
                </c:pt>
                <c:pt idx="47">
                  <c:v>0.64285709999999996</c:v>
                </c:pt>
                <c:pt idx="48">
                  <c:v>0.66393440000000004</c:v>
                </c:pt>
                <c:pt idx="49">
                  <c:v>0.61983469999999996</c:v>
                </c:pt>
              </c:numCache>
            </c:numRef>
          </c:val>
          <c:smooth val="0"/>
        </c:ser>
        <c:ser>
          <c:idx val="1"/>
          <c:order val="1"/>
          <c:tx>
            <c:strRef>
              <c:f>Sheet2!$D$60</c:f>
              <c:strCache>
                <c:ptCount val="1"/>
                <c:pt idx="0">
                  <c:v>rf</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Sheet2!$D$61:$D$110</c:f>
              <c:numCache>
                <c:formatCode>General</c:formatCode>
                <c:ptCount val="50"/>
                <c:pt idx="0">
                  <c:v>0.65873020000000004</c:v>
                </c:pt>
                <c:pt idx="1">
                  <c:v>0.65151519999999996</c:v>
                </c:pt>
                <c:pt idx="2">
                  <c:v>0.66917289999999996</c:v>
                </c:pt>
                <c:pt idx="3">
                  <c:v>0.66153850000000003</c:v>
                </c:pt>
                <c:pt idx="4">
                  <c:v>0.65441179999999999</c:v>
                </c:pt>
                <c:pt idx="5">
                  <c:v>0.65116280000000004</c:v>
                </c:pt>
                <c:pt idx="6">
                  <c:v>0.63432840000000001</c:v>
                </c:pt>
                <c:pt idx="7">
                  <c:v>0.63846150000000002</c:v>
                </c:pt>
                <c:pt idx="8">
                  <c:v>0.6171875</c:v>
                </c:pt>
                <c:pt idx="9">
                  <c:v>0.63157890000000005</c:v>
                </c:pt>
                <c:pt idx="10">
                  <c:v>0.61654140000000002</c:v>
                </c:pt>
                <c:pt idx="11">
                  <c:v>0.6456693</c:v>
                </c:pt>
                <c:pt idx="12">
                  <c:v>0.64227639999999997</c:v>
                </c:pt>
                <c:pt idx="13">
                  <c:v>0.61940300000000004</c:v>
                </c:pt>
                <c:pt idx="14">
                  <c:v>0.64393940000000005</c:v>
                </c:pt>
                <c:pt idx="15">
                  <c:v>0.6640625</c:v>
                </c:pt>
                <c:pt idx="16">
                  <c:v>0.65384620000000004</c:v>
                </c:pt>
                <c:pt idx="17">
                  <c:v>0.64492749999999999</c:v>
                </c:pt>
                <c:pt idx="18">
                  <c:v>0.62406019999999995</c:v>
                </c:pt>
                <c:pt idx="19">
                  <c:v>0.65648850000000003</c:v>
                </c:pt>
                <c:pt idx="20">
                  <c:v>0.66666669999999995</c:v>
                </c:pt>
                <c:pt idx="21">
                  <c:v>0.65079370000000003</c:v>
                </c:pt>
                <c:pt idx="22">
                  <c:v>0.63709680000000002</c:v>
                </c:pt>
                <c:pt idx="23">
                  <c:v>0.68461539999999999</c:v>
                </c:pt>
                <c:pt idx="24">
                  <c:v>0.65891469999999996</c:v>
                </c:pt>
                <c:pt idx="25">
                  <c:v>0.66417910000000002</c:v>
                </c:pt>
                <c:pt idx="26">
                  <c:v>0.68217050000000001</c:v>
                </c:pt>
                <c:pt idx="27">
                  <c:v>0.65909090000000004</c:v>
                </c:pt>
                <c:pt idx="28">
                  <c:v>0.66929130000000003</c:v>
                </c:pt>
                <c:pt idx="29">
                  <c:v>0.63414630000000005</c:v>
                </c:pt>
                <c:pt idx="30">
                  <c:v>0.66412210000000005</c:v>
                </c:pt>
                <c:pt idx="31">
                  <c:v>0.64227639999999997</c:v>
                </c:pt>
                <c:pt idx="32">
                  <c:v>0.6612903</c:v>
                </c:pt>
                <c:pt idx="33">
                  <c:v>0.62903229999999999</c:v>
                </c:pt>
                <c:pt idx="34">
                  <c:v>0.67164179999999996</c:v>
                </c:pt>
                <c:pt idx="35">
                  <c:v>0.63779529999999995</c:v>
                </c:pt>
                <c:pt idx="36">
                  <c:v>0.640625</c:v>
                </c:pt>
                <c:pt idx="37">
                  <c:v>0.64341090000000001</c:v>
                </c:pt>
                <c:pt idx="38">
                  <c:v>0.65891469999999996</c:v>
                </c:pt>
                <c:pt idx="39">
                  <c:v>0.64705880000000005</c:v>
                </c:pt>
                <c:pt idx="40">
                  <c:v>0.62809919999999997</c:v>
                </c:pt>
                <c:pt idx="41">
                  <c:v>0.65185190000000004</c:v>
                </c:pt>
                <c:pt idx="42">
                  <c:v>0.64341090000000001</c:v>
                </c:pt>
                <c:pt idx="43">
                  <c:v>0.63492059999999995</c:v>
                </c:pt>
                <c:pt idx="44">
                  <c:v>0.63846150000000002</c:v>
                </c:pt>
                <c:pt idx="45">
                  <c:v>0.66417910000000002</c:v>
                </c:pt>
                <c:pt idx="46">
                  <c:v>0.64233580000000001</c:v>
                </c:pt>
                <c:pt idx="47">
                  <c:v>0.6640625</c:v>
                </c:pt>
                <c:pt idx="48">
                  <c:v>0.66141729999999999</c:v>
                </c:pt>
                <c:pt idx="49">
                  <c:v>0.64227639999999997</c:v>
                </c:pt>
              </c:numCache>
            </c:numRef>
          </c:val>
          <c:smooth val="0"/>
        </c:ser>
        <c:ser>
          <c:idx val="2"/>
          <c:order val="2"/>
          <c:tx>
            <c:strRef>
              <c:f>Sheet2!$E$60</c:f>
              <c:strCache>
                <c:ptCount val="1"/>
                <c:pt idx="0">
                  <c:v>pk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Sheet2!$E$61:$E$110</c:f>
              <c:numCache>
                <c:formatCode>General</c:formatCode>
                <c:ptCount val="50"/>
                <c:pt idx="0">
                  <c:v>0.52380950000000004</c:v>
                </c:pt>
                <c:pt idx="1">
                  <c:v>0.5398773</c:v>
                </c:pt>
                <c:pt idx="2">
                  <c:v>0.55625000000000002</c:v>
                </c:pt>
                <c:pt idx="3">
                  <c:v>0.51724139999999996</c:v>
                </c:pt>
                <c:pt idx="4">
                  <c:v>0.5492958</c:v>
                </c:pt>
                <c:pt idx="5">
                  <c:v>0.56000000000000005</c:v>
                </c:pt>
                <c:pt idx="6">
                  <c:v>0.53061219999999998</c:v>
                </c:pt>
                <c:pt idx="7">
                  <c:v>0.51315789999999994</c:v>
                </c:pt>
                <c:pt idx="8">
                  <c:v>0.52</c:v>
                </c:pt>
                <c:pt idx="9">
                  <c:v>0.54421770000000003</c:v>
                </c:pt>
                <c:pt idx="10">
                  <c:v>0.5436242</c:v>
                </c:pt>
                <c:pt idx="11">
                  <c:v>0.5035461</c:v>
                </c:pt>
                <c:pt idx="12">
                  <c:v>0.54729729999999999</c:v>
                </c:pt>
                <c:pt idx="13">
                  <c:v>0.50704229999999995</c:v>
                </c:pt>
                <c:pt idx="14">
                  <c:v>0.51785709999999996</c:v>
                </c:pt>
                <c:pt idx="15">
                  <c:v>0.5986842</c:v>
                </c:pt>
                <c:pt idx="16">
                  <c:v>0.55000000000000004</c:v>
                </c:pt>
                <c:pt idx="17">
                  <c:v>0.55757579999999995</c:v>
                </c:pt>
                <c:pt idx="18">
                  <c:v>0.5438596</c:v>
                </c:pt>
                <c:pt idx="19">
                  <c:v>0.52258059999999995</c:v>
                </c:pt>
                <c:pt idx="20">
                  <c:v>0.54304640000000004</c:v>
                </c:pt>
                <c:pt idx="21">
                  <c:v>0.54054049999999998</c:v>
                </c:pt>
                <c:pt idx="22">
                  <c:v>0.5</c:v>
                </c:pt>
                <c:pt idx="23">
                  <c:v>0.53146850000000001</c:v>
                </c:pt>
                <c:pt idx="24">
                  <c:v>0.55625000000000002</c:v>
                </c:pt>
                <c:pt idx="25">
                  <c:v>0.53939389999999998</c:v>
                </c:pt>
                <c:pt idx="26">
                  <c:v>0.51785709999999996</c:v>
                </c:pt>
                <c:pt idx="27">
                  <c:v>0.56834530000000005</c:v>
                </c:pt>
                <c:pt idx="28">
                  <c:v>0.57241379999999997</c:v>
                </c:pt>
                <c:pt idx="29">
                  <c:v>0.55421690000000001</c:v>
                </c:pt>
                <c:pt idx="30">
                  <c:v>0.59183669999999999</c:v>
                </c:pt>
                <c:pt idx="31">
                  <c:v>0.57534249999999998</c:v>
                </c:pt>
                <c:pt idx="32">
                  <c:v>0.56790119999999999</c:v>
                </c:pt>
                <c:pt idx="33">
                  <c:v>0.58598729999999999</c:v>
                </c:pt>
                <c:pt idx="34">
                  <c:v>0.49397590000000002</c:v>
                </c:pt>
                <c:pt idx="35">
                  <c:v>0.51633989999999996</c:v>
                </c:pt>
                <c:pt idx="36">
                  <c:v>0.53793100000000005</c:v>
                </c:pt>
                <c:pt idx="37">
                  <c:v>0.5723684</c:v>
                </c:pt>
                <c:pt idx="38">
                  <c:v>0.53237409999999996</c:v>
                </c:pt>
                <c:pt idx="39">
                  <c:v>0.56164380000000003</c:v>
                </c:pt>
                <c:pt idx="40">
                  <c:v>0.49635040000000002</c:v>
                </c:pt>
                <c:pt idx="41">
                  <c:v>0.54374999999999996</c:v>
                </c:pt>
                <c:pt idx="42">
                  <c:v>0.54901960000000005</c:v>
                </c:pt>
                <c:pt idx="43">
                  <c:v>0.58041960000000004</c:v>
                </c:pt>
                <c:pt idx="44">
                  <c:v>0.52531649999999996</c:v>
                </c:pt>
                <c:pt idx="45">
                  <c:v>0.5492958</c:v>
                </c:pt>
                <c:pt idx="46">
                  <c:v>0.53749999999999998</c:v>
                </c:pt>
                <c:pt idx="47">
                  <c:v>0.54135339999999998</c:v>
                </c:pt>
                <c:pt idx="48">
                  <c:v>0.53424660000000002</c:v>
                </c:pt>
                <c:pt idx="49">
                  <c:v>0.53378380000000003</c:v>
                </c:pt>
              </c:numCache>
            </c:numRef>
          </c:val>
          <c:smooth val="0"/>
        </c:ser>
        <c:dLbls>
          <c:showLegendKey val="0"/>
          <c:showVal val="0"/>
          <c:showCatName val="0"/>
          <c:showSerName val="0"/>
          <c:showPercent val="0"/>
          <c:showBubbleSize val="0"/>
        </c:dLbls>
        <c:marker val="1"/>
        <c:smooth val="0"/>
        <c:axId val="1153699264"/>
        <c:axId val="1153707968"/>
      </c:lineChart>
      <c:catAx>
        <c:axId val="11536992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707968"/>
        <c:crosses val="autoZero"/>
        <c:auto val="1"/>
        <c:lblAlgn val="ctr"/>
        <c:lblOffset val="100"/>
        <c:noMultiLvlLbl val="0"/>
      </c:catAx>
      <c:valAx>
        <c:axId val="1153707968"/>
        <c:scaling>
          <c:orientation val="minMax"/>
          <c:min val="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699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u="none" strike="noStrike" baseline="0">
                <a:effectLst/>
              </a:rPr>
              <a:t>Plot Specificity antara Bagging, RandomForest, dan Pohon Klasifikasi pada BankLoan</a:t>
            </a:r>
            <a:endParaRPr lang="id-ID"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Sheet2!$C$116</c:f>
              <c:strCache>
                <c:ptCount val="1"/>
                <c:pt idx="0">
                  <c:v>bg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Sheet2!$C$117:$C$166</c:f>
              <c:numCache>
                <c:formatCode>General</c:formatCode>
                <c:ptCount val="50"/>
                <c:pt idx="0">
                  <c:v>0.82229969999999997</c:v>
                </c:pt>
                <c:pt idx="1">
                  <c:v>0.82539680000000004</c:v>
                </c:pt>
                <c:pt idx="2">
                  <c:v>0.82425309999999996</c:v>
                </c:pt>
                <c:pt idx="3">
                  <c:v>0.8289242</c:v>
                </c:pt>
                <c:pt idx="4">
                  <c:v>0.82322360000000006</c:v>
                </c:pt>
                <c:pt idx="5">
                  <c:v>0.82807019999999998</c:v>
                </c:pt>
                <c:pt idx="6">
                  <c:v>0.82831860000000002</c:v>
                </c:pt>
                <c:pt idx="7">
                  <c:v>0.8274648</c:v>
                </c:pt>
                <c:pt idx="8">
                  <c:v>0.82918150000000002</c:v>
                </c:pt>
                <c:pt idx="9">
                  <c:v>0.82562279999999999</c:v>
                </c:pt>
                <c:pt idx="10">
                  <c:v>0.82831860000000002</c:v>
                </c:pt>
                <c:pt idx="11">
                  <c:v>0.81611210000000001</c:v>
                </c:pt>
                <c:pt idx="12">
                  <c:v>0.82280699999999996</c:v>
                </c:pt>
                <c:pt idx="13">
                  <c:v>0.81533100000000003</c:v>
                </c:pt>
                <c:pt idx="14">
                  <c:v>0.82477880000000003</c:v>
                </c:pt>
                <c:pt idx="15">
                  <c:v>0.82862190000000002</c:v>
                </c:pt>
                <c:pt idx="16">
                  <c:v>0.82249559999999999</c:v>
                </c:pt>
                <c:pt idx="17">
                  <c:v>0.8289242</c:v>
                </c:pt>
                <c:pt idx="18">
                  <c:v>0.82709449999999995</c:v>
                </c:pt>
                <c:pt idx="19">
                  <c:v>0.83362829999999999</c:v>
                </c:pt>
                <c:pt idx="20">
                  <c:v>0.82539680000000004</c:v>
                </c:pt>
                <c:pt idx="21">
                  <c:v>0.82662000000000002</c:v>
                </c:pt>
                <c:pt idx="22">
                  <c:v>0.81770830000000005</c:v>
                </c:pt>
                <c:pt idx="23">
                  <c:v>0.82332159999999999</c:v>
                </c:pt>
                <c:pt idx="24">
                  <c:v>0.82692310000000002</c:v>
                </c:pt>
                <c:pt idx="25">
                  <c:v>0.82776799999999995</c:v>
                </c:pt>
                <c:pt idx="26">
                  <c:v>0.83421520000000005</c:v>
                </c:pt>
                <c:pt idx="27">
                  <c:v>0.82300879999999998</c:v>
                </c:pt>
                <c:pt idx="28">
                  <c:v>0.82363319999999995</c:v>
                </c:pt>
                <c:pt idx="29">
                  <c:v>0.82394369999999995</c:v>
                </c:pt>
                <c:pt idx="30">
                  <c:v>0.8245614</c:v>
                </c:pt>
                <c:pt idx="31">
                  <c:v>0.81818179999999996</c:v>
                </c:pt>
                <c:pt idx="32">
                  <c:v>0.82517479999999999</c:v>
                </c:pt>
                <c:pt idx="33">
                  <c:v>0.82136600000000004</c:v>
                </c:pt>
                <c:pt idx="34">
                  <c:v>0.82425309999999996</c:v>
                </c:pt>
                <c:pt idx="35">
                  <c:v>0.82086959999999998</c:v>
                </c:pt>
                <c:pt idx="36">
                  <c:v>0.82167829999999997</c:v>
                </c:pt>
                <c:pt idx="37">
                  <c:v>0.82654870000000003</c:v>
                </c:pt>
                <c:pt idx="38">
                  <c:v>0.83215550000000005</c:v>
                </c:pt>
                <c:pt idx="39">
                  <c:v>0.82055750000000005</c:v>
                </c:pt>
                <c:pt idx="40">
                  <c:v>0.82249559999999999</c:v>
                </c:pt>
                <c:pt idx="41">
                  <c:v>0.8292254</c:v>
                </c:pt>
                <c:pt idx="42">
                  <c:v>0.82654870000000003</c:v>
                </c:pt>
                <c:pt idx="43">
                  <c:v>0.82601049999999998</c:v>
                </c:pt>
                <c:pt idx="44">
                  <c:v>0.83068779999999998</c:v>
                </c:pt>
                <c:pt idx="45">
                  <c:v>0.83508769999999999</c:v>
                </c:pt>
                <c:pt idx="46">
                  <c:v>0.83098590000000006</c:v>
                </c:pt>
                <c:pt idx="47">
                  <c:v>0.82229969999999997</c:v>
                </c:pt>
                <c:pt idx="48">
                  <c:v>0.82352939999999997</c:v>
                </c:pt>
                <c:pt idx="49">
                  <c:v>0.81347150000000001</c:v>
                </c:pt>
              </c:numCache>
            </c:numRef>
          </c:val>
          <c:smooth val="0"/>
        </c:ser>
        <c:ser>
          <c:idx val="1"/>
          <c:order val="1"/>
          <c:tx>
            <c:strRef>
              <c:f>Sheet2!$D$116</c:f>
              <c:strCache>
                <c:ptCount val="1"/>
                <c:pt idx="0">
                  <c:v>rf</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Sheet2!$D$117:$D$166</c:f>
              <c:numCache>
                <c:formatCode>General</c:formatCode>
                <c:ptCount val="50"/>
                <c:pt idx="0">
                  <c:v>0.82578399999999996</c:v>
                </c:pt>
                <c:pt idx="1">
                  <c:v>0.8292254</c:v>
                </c:pt>
                <c:pt idx="2">
                  <c:v>0.83421520000000005</c:v>
                </c:pt>
                <c:pt idx="3">
                  <c:v>0.82982460000000002</c:v>
                </c:pt>
                <c:pt idx="4">
                  <c:v>0.83333330000000005</c:v>
                </c:pt>
                <c:pt idx="5">
                  <c:v>0.82662000000000002</c:v>
                </c:pt>
                <c:pt idx="6">
                  <c:v>0.82685509999999995</c:v>
                </c:pt>
                <c:pt idx="7">
                  <c:v>0.8245614</c:v>
                </c:pt>
                <c:pt idx="8">
                  <c:v>0.81818179999999996</c:v>
                </c:pt>
                <c:pt idx="9">
                  <c:v>0.82539680000000004</c:v>
                </c:pt>
                <c:pt idx="10">
                  <c:v>0.82186950000000003</c:v>
                </c:pt>
                <c:pt idx="11">
                  <c:v>0.82373470000000004</c:v>
                </c:pt>
                <c:pt idx="12">
                  <c:v>0.81975739999999997</c:v>
                </c:pt>
                <c:pt idx="13">
                  <c:v>0.82332159999999999</c:v>
                </c:pt>
                <c:pt idx="14">
                  <c:v>0.8274648</c:v>
                </c:pt>
                <c:pt idx="15">
                  <c:v>0.8286713</c:v>
                </c:pt>
                <c:pt idx="16">
                  <c:v>0.82807019999999998</c:v>
                </c:pt>
                <c:pt idx="17">
                  <c:v>0.83274020000000004</c:v>
                </c:pt>
                <c:pt idx="18">
                  <c:v>0.82363319999999995</c:v>
                </c:pt>
                <c:pt idx="19">
                  <c:v>0.82952550000000003</c:v>
                </c:pt>
                <c:pt idx="20">
                  <c:v>0.83012260000000004</c:v>
                </c:pt>
                <c:pt idx="21">
                  <c:v>0.82404180000000005</c:v>
                </c:pt>
                <c:pt idx="22">
                  <c:v>0.81944439999999996</c:v>
                </c:pt>
                <c:pt idx="23">
                  <c:v>0.83508769999999999</c:v>
                </c:pt>
                <c:pt idx="24">
                  <c:v>0.82837130000000003</c:v>
                </c:pt>
                <c:pt idx="25">
                  <c:v>0.83392230000000001</c:v>
                </c:pt>
                <c:pt idx="26">
                  <c:v>0.83362519999999996</c:v>
                </c:pt>
                <c:pt idx="27">
                  <c:v>0.83098590000000006</c:v>
                </c:pt>
                <c:pt idx="28">
                  <c:v>0.82897030000000005</c:v>
                </c:pt>
                <c:pt idx="29">
                  <c:v>0.81802430000000004</c:v>
                </c:pt>
                <c:pt idx="30">
                  <c:v>0.83128299999999999</c:v>
                </c:pt>
                <c:pt idx="31">
                  <c:v>0.81975739999999997</c:v>
                </c:pt>
                <c:pt idx="32">
                  <c:v>0.82465279999999996</c:v>
                </c:pt>
                <c:pt idx="33">
                  <c:v>0.81770830000000005</c:v>
                </c:pt>
                <c:pt idx="34">
                  <c:v>0.83568900000000002</c:v>
                </c:pt>
                <c:pt idx="35">
                  <c:v>0.82198950000000004</c:v>
                </c:pt>
                <c:pt idx="36">
                  <c:v>0.82342660000000001</c:v>
                </c:pt>
                <c:pt idx="37">
                  <c:v>0.82486870000000001</c:v>
                </c:pt>
                <c:pt idx="38">
                  <c:v>0.82837130000000003</c:v>
                </c:pt>
                <c:pt idx="39">
                  <c:v>0.8175559</c:v>
                </c:pt>
                <c:pt idx="40">
                  <c:v>0.8151986</c:v>
                </c:pt>
                <c:pt idx="41">
                  <c:v>0.8318584</c:v>
                </c:pt>
                <c:pt idx="42">
                  <c:v>0.82486870000000001</c:v>
                </c:pt>
                <c:pt idx="43">
                  <c:v>0.82055750000000005</c:v>
                </c:pt>
                <c:pt idx="44">
                  <c:v>0.8245614</c:v>
                </c:pt>
                <c:pt idx="45">
                  <c:v>0.83392230000000001</c:v>
                </c:pt>
                <c:pt idx="46">
                  <c:v>0.83126109999999998</c:v>
                </c:pt>
                <c:pt idx="47">
                  <c:v>0.8286713</c:v>
                </c:pt>
                <c:pt idx="48">
                  <c:v>0.82722510000000005</c:v>
                </c:pt>
                <c:pt idx="49">
                  <c:v>0.81975739999999997</c:v>
                </c:pt>
              </c:numCache>
            </c:numRef>
          </c:val>
          <c:smooth val="0"/>
        </c:ser>
        <c:ser>
          <c:idx val="2"/>
          <c:order val="2"/>
          <c:tx>
            <c:strRef>
              <c:f>Sheet2!$E$116</c:f>
              <c:strCache>
                <c:ptCount val="1"/>
                <c:pt idx="0">
                  <c:v>pk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Sheet2!$E$117:$E$166</c:f>
              <c:numCache>
                <c:formatCode>General</c:formatCode>
                <c:ptCount val="50"/>
                <c:pt idx="0">
                  <c:v>0.80831830000000005</c:v>
                </c:pt>
                <c:pt idx="1">
                  <c:v>0.82309120000000002</c:v>
                </c:pt>
                <c:pt idx="2">
                  <c:v>0.82592589999999999</c:v>
                </c:pt>
                <c:pt idx="3">
                  <c:v>0.80540540000000005</c:v>
                </c:pt>
                <c:pt idx="4">
                  <c:v>0.81182799999999999</c:v>
                </c:pt>
                <c:pt idx="5">
                  <c:v>0.82</c:v>
                </c:pt>
                <c:pt idx="6">
                  <c:v>0.81012660000000003</c:v>
                </c:pt>
                <c:pt idx="7">
                  <c:v>0.80839419999999995</c:v>
                </c:pt>
                <c:pt idx="8">
                  <c:v>0.80909089999999995</c:v>
                </c:pt>
                <c:pt idx="9">
                  <c:v>0.8137432</c:v>
                </c:pt>
                <c:pt idx="10">
                  <c:v>0.814882</c:v>
                </c:pt>
                <c:pt idx="11">
                  <c:v>0.79964219999999997</c:v>
                </c:pt>
                <c:pt idx="12">
                  <c:v>0.81521739999999998</c:v>
                </c:pt>
                <c:pt idx="13">
                  <c:v>0.80107530000000005</c:v>
                </c:pt>
                <c:pt idx="14">
                  <c:v>0.81954890000000002</c:v>
                </c:pt>
                <c:pt idx="15">
                  <c:v>0.83211679999999999</c:v>
                </c:pt>
                <c:pt idx="16">
                  <c:v>0.82407410000000003</c:v>
                </c:pt>
                <c:pt idx="17">
                  <c:v>0.82990649999999999</c:v>
                </c:pt>
                <c:pt idx="18">
                  <c:v>0.82986769999999999</c:v>
                </c:pt>
                <c:pt idx="19">
                  <c:v>0.81284400000000001</c:v>
                </c:pt>
                <c:pt idx="20">
                  <c:v>0.81602909999999995</c:v>
                </c:pt>
                <c:pt idx="21">
                  <c:v>0.81340579999999996</c:v>
                </c:pt>
                <c:pt idx="22">
                  <c:v>0.80925930000000001</c:v>
                </c:pt>
                <c:pt idx="23">
                  <c:v>0.80789949999999999</c:v>
                </c:pt>
                <c:pt idx="24">
                  <c:v>0.82592589999999999</c:v>
                </c:pt>
                <c:pt idx="25">
                  <c:v>0.82429909999999995</c:v>
                </c:pt>
                <c:pt idx="26">
                  <c:v>0.81954890000000002</c:v>
                </c:pt>
                <c:pt idx="27">
                  <c:v>0.81461680000000003</c:v>
                </c:pt>
                <c:pt idx="28">
                  <c:v>0.81981979999999999</c:v>
                </c:pt>
                <c:pt idx="29">
                  <c:v>0.82958799999999999</c:v>
                </c:pt>
                <c:pt idx="30">
                  <c:v>0.82640139999999995</c:v>
                </c:pt>
                <c:pt idx="31">
                  <c:v>0.82129960000000002</c:v>
                </c:pt>
                <c:pt idx="32">
                  <c:v>0.83085500000000001</c:v>
                </c:pt>
                <c:pt idx="33">
                  <c:v>0.8324125</c:v>
                </c:pt>
                <c:pt idx="34">
                  <c:v>0.81086139999999995</c:v>
                </c:pt>
                <c:pt idx="35">
                  <c:v>0.80987200000000004</c:v>
                </c:pt>
                <c:pt idx="36">
                  <c:v>0.81081080000000005</c:v>
                </c:pt>
                <c:pt idx="37">
                  <c:v>0.82481749999999998</c:v>
                </c:pt>
                <c:pt idx="38">
                  <c:v>0.80570410000000003</c:v>
                </c:pt>
                <c:pt idx="39">
                  <c:v>0.81768949999999996</c:v>
                </c:pt>
                <c:pt idx="40">
                  <c:v>0.79573709999999997</c:v>
                </c:pt>
                <c:pt idx="41">
                  <c:v>0.82222220000000001</c:v>
                </c:pt>
                <c:pt idx="42">
                  <c:v>0.81901279999999999</c:v>
                </c:pt>
                <c:pt idx="43">
                  <c:v>0.82046680000000005</c:v>
                </c:pt>
                <c:pt idx="44">
                  <c:v>0.81549819999999995</c:v>
                </c:pt>
                <c:pt idx="45">
                  <c:v>0.81182799999999999</c:v>
                </c:pt>
                <c:pt idx="46">
                  <c:v>0.82037040000000006</c:v>
                </c:pt>
                <c:pt idx="47">
                  <c:v>0.80423279999999997</c:v>
                </c:pt>
                <c:pt idx="48">
                  <c:v>0.81046929999999995</c:v>
                </c:pt>
                <c:pt idx="49">
                  <c:v>0.81159420000000004</c:v>
                </c:pt>
              </c:numCache>
            </c:numRef>
          </c:val>
          <c:smooth val="0"/>
        </c:ser>
        <c:dLbls>
          <c:showLegendKey val="0"/>
          <c:showVal val="0"/>
          <c:showCatName val="0"/>
          <c:showSerName val="0"/>
          <c:showPercent val="0"/>
          <c:showBubbleSize val="0"/>
        </c:dLbls>
        <c:marker val="1"/>
        <c:smooth val="0"/>
        <c:axId val="1153697632"/>
        <c:axId val="1153696544"/>
      </c:lineChart>
      <c:catAx>
        <c:axId val="115369763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696544"/>
        <c:crosses val="autoZero"/>
        <c:auto val="1"/>
        <c:lblAlgn val="ctr"/>
        <c:lblOffset val="100"/>
        <c:noMultiLvlLbl val="0"/>
      </c:catAx>
      <c:valAx>
        <c:axId val="1153696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69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baseline="0">
                <a:effectLst/>
              </a:rPr>
              <a:t>Plot Akurasi antara Bagging, RandomForest, dan Pohon Klasifikasi pada White Wine</a:t>
            </a:r>
            <a:endParaRPr lang="id-ID"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Sheet3!$C$2</c:f>
              <c:strCache>
                <c:ptCount val="1"/>
                <c:pt idx="0">
                  <c:v>bg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Sheet3!$C$3:$C$52</c:f>
              <c:numCache>
                <c:formatCode>General</c:formatCode>
                <c:ptCount val="50"/>
                <c:pt idx="0">
                  <c:v>0.98407509999999998</c:v>
                </c:pt>
                <c:pt idx="1">
                  <c:v>0.98489179999999998</c:v>
                </c:pt>
                <c:pt idx="2">
                  <c:v>0.98325850000000004</c:v>
                </c:pt>
                <c:pt idx="3">
                  <c:v>0.98387100000000005</c:v>
                </c:pt>
                <c:pt idx="4">
                  <c:v>0.98509599999999997</c:v>
                </c:pt>
                <c:pt idx="5">
                  <c:v>0.98611680000000002</c:v>
                </c:pt>
                <c:pt idx="6">
                  <c:v>0.98387100000000005</c:v>
                </c:pt>
                <c:pt idx="7">
                  <c:v>0.98570849999999999</c:v>
                </c:pt>
                <c:pt idx="8">
                  <c:v>0.98346259999999996</c:v>
                </c:pt>
                <c:pt idx="9">
                  <c:v>0.98570849999999999</c:v>
                </c:pt>
                <c:pt idx="10">
                  <c:v>0.98427929999999997</c:v>
                </c:pt>
                <c:pt idx="11">
                  <c:v>0.9846876</c:v>
                </c:pt>
                <c:pt idx="12">
                  <c:v>0.98387100000000005</c:v>
                </c:pt>
                <c:pt idx="13">
                  <c:v>0.98489179999999998</c:v>
                </c:pt>
                <c:pt idx="14">
                  <c:v>0.98489179999999998</c:v>
                </c:pt>
                <c:pt idx="15">
                  <c:v>0.98387100000000005</c:v>
                </c:pt>
                <c:pt idx="16">
                  <c:v>0.98570849999999999</c:v>
                </c:pt>
                <c:pt idx="17">
                  <c:v>0.9846876</c:v>
                </c:pt>
                <c:pt idx="18">
                  <c:v>0.98754589999999998</c:v>
                </c:pt>
                <c:pt idx="19">
                  <c:v>0.98427929999999997</c:v>
                </c:pt>
                <c:pt idx="20">
                  <c:v>0.9855043</c:v>
                </c:pt>
                <c:pt idx="21">
                  <c:v>0.98591260000000003</c:v>
                </c:pt>
                <c:pt idx="22">
                  <c:v>0.98632089999999994</c:v>
                </c:pt>
                <c:pt idx="23">
                  <c:v>0.98427929999999997</c:v>
                </c:pt>
                <c:pt idx="24">
                  <c:v>0.98530010000000001</c:v>
                </c:pt>
                <c:pt idx="25">
                  <c:v>0.98427929999999997</c:v>
                </c:pt>
                <c:pt idx="26">
                  <c:v>0.98570849999999999</c:v>
                </c:pt>
                <c:pt idx="27">
                  <c:v>0.98489179999999998</c:v>
                </c:pt>
                <c:pt idx="28">
                  <c:v>0.98448349999999996</c:v>
                </c:pt>
                <c:pt idx="29">
                  <c:v>0.98530010000000001</c:v>
                </c:pt>
                <c:pt idx="30">
                  <c:v>0.98530010000000001</c:v>
                </c:pt>
                <c:pt idx="31">
                  <c:v>0.98285009999999995</c:v>
                </c:pt>
                <c:pt idx="32">
                  <c:v>0.98407509999999998</c:v>
                </c:pt>
                <c:pt idx="33">
                  <c:v>0.9846876</c:v>
                </c:pt>
                <c:pt idx="34">
                  <c:v>0.98407509999999998</c:v>
                </c:pt>
                <c:pt idx="35">
                  <c:v>0.98509599999999997</c:v>
                </c:pt>
                <c:pt idx="36">
                  <c:v>0.98387100000000005</c:v>
                </c:pt>
                <c:pt idx="37">
                  <c:v>0.98407509999999998</c:v>
                </c:pt>
                <c:pt idx="38">
                  <c:v>0.98244180000000003</c:v>
                </c:pt>
                <c:pt idx="39">
                  <c:v>0.98652510000000004</c:v>
                </c:pt>
                <c:pt idx="40">
                  <c:v>0.98223760000000004</c:v>
                </c:pt>
                <c:pt idx="41">
                  <c:v>0.98325850000000004</c:v>
                </c:pt>
                <c:pt idx="42">
                  <c:v>0.98489179999999998</c:v>
                </c:pt>
                <c:pt idx="43">
                  <c:v>0.9846876</c:v>
                </c:pt>
                <c:pt idx="44">
                  <c:v>0.98591260000000003</c:v>
                </c:pt>
                <c:pt idx="45">
                  <c:v>0.98734180000000005</c:v>
                </c:pt>
                <c:pt idx="46">
                  <c:v>0.98427929999999997</c:v>
                </c:pt>
                <c:pt idx="47">
                  <c:v>0.98387100000000005</c:v>
                </c:pt>
                <c:pt idx="48">
                  <c:v>0.98407509999999998</c:v>
                </c:pt>
                <c:pt idx="49">
                  <c:v>0.98448349999999996</c:v>
                </c:pt>
              </c:numCache>
            </c:numRef>
          </c:val>
          <c:smooth val="0"/>
        </c:ser>
        <c:ser>
          <c:idx val="1"/>
          <c:order val="1"/>
          <c:tx>
            <c:strRef>
              <c:f>Sheet3!$D$2</c:f>
              <c:strCache>
                <c:ptCount val="1"/>
                <c:pt idx="0">
                  <c:v>rf</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Sheet3!$D$3:$D$52</c:f>
              <c:numCache>
                <c:formatCode>General</c:formatCode>
                <c:ptCount val="50"/>
                <c:pt idx="0">
                  <c:v>0.99448749999999997</c:v>
                </c:pt>
                <c:pt idx="1">
                  <c:v>0.99530419999999997</c:v>
                </c:pt>
                <c:pt idx="2">
                  <c:v>0.99428340000000004</c:v>
                </c:pt>
                <c:pt idx="3">
                  <c:v>0.9957125</c:v>
                </c:pt>
                <c:pt idx="4">
                  <c:v>0.99469169999999996</c:v>
                </c:pt>
                <c:pt idx="5">
                  <c:v>0.99387510000000001</c:v>
                </c:pt>
                <c:pt idx="6">
                  <c:v>0.99448749999999997</c:v>
                </c:pt>
                <c:pt idx="7">
                  <c:v>0.99367090000000002</c:v>
                </c:pt>
                <c:pt idx="8">
                  <c:v>0.99489590000000006</c:v>
                </c:pt>
                <c:pt idx="9">
                  <c:v>0.99509999999999998</c:v>
                </c:pt>
                <c:pt idx="10">
                  <c:v>0.99509999999999998</c:v>
                </c:pt>
                <c:pt idx="11">
                  <c:v>0.9957125</c:v>
                </c:pt>
                <c:pt idx="12">
                  <c:v>0.99448749999999997</c:v>
                </c:pt>
                <c:pt idx="13">
                  <c:v>0.99469169999999996</c:v>
                </c:pt>
                <c:pt idx="14">
                  <c:v>0.99448749999999997</c:v>
                </c:pt>
                <c:pt idx="15">
                  <c:v>0.99448749999999997</c:v>
                </c:pt>
                <c:pt idx="16">
                  <c:v>0.99530419999999997</c:v>
                </c:pt>
                <c:pt idx="17">
                  <c:v>0.99591669999999999</c:v>
                </c:pt>
                <c:pt idx="18">
                  <c:v>0.99469169999999996</c:v>
                </c:pt>
                <c:pt idx="19">
                  <c:v>0.99407920000000005</c:v>
                </c:pt>
                <c:pt idx="20">
                  <c:v>0.99530419999999997</c:v>
                </c:pt>
                <c:pt idx="21">
                  <c:v>0.99509999999999998</c:v>
                </c:pt>
                <c:pt idx="22">
                  <c:v>0.99469169999999996</c:v>
                </c:pt>
                <c:pt idx="23">
                  <c:v>0.99489590000000006</c:v>
                </c:pt>
                <c:pt idx="24">
                  <c:v>0.99489590000000006</c:v>
                </c:pt>
                <c:pt idx="25">
                  <c:v>0.99469169999999996</c:v>
                </c:pt>
                <c:pt idx="26">
                  <c:v>0.99489590000000006</c:v>
                </c:pt>
                <c:pt idx="27">
                  <c:v>0.99530419999999997</c:v>
                </c:pt>
                <c:pt idx="28">
                  <c:v>0.99530419999999997</c:v>
                </c:pt>
                <c:pt idx="29">
                  <c:v>0.99509999999999998</c:v>
                </c:pt>
                <c:pt idx="30">
                  <c:v>0.99367090000000002</c:v>
                </c:pt>
                <c:pt idx="31">
                  <c:v>0.99469169999999996</c:v>
                </c:pt>
                <c:pt idx="32">
                  <c:v>0.99550839999999996</c:v>
                </c:pt>
                <c:pt idx="33">
                  <c:v>0.99530419999999997</c:v>
                </c:pt>
                <c:pt idx="34">
                  <c:v>0.99509999999999998</c:v>
                </c:pt>
                <c:pt idx="35">
                  <c:v>0.99530419999999997</c:v>
                </c:pt>
                <c:pt idx="36">
                  <c:v>0.99530419999999997</c:v>
                </c:pt>
                <c:pt idx="37">
                  <c:v>0.99509999999999998</c:v>
                </c:pt>
                <c:pt idx="38">
                  <c:v>0.99509999999999998</c:v>
                </c:pt>
                <c:pt idx="39">
                  <c:v>0.99428340000000004</c:v>
                </c:pt>
                <c:pt idx="40">
                  <c:v>0.99448749999999997</c:v>
                </c:pt>
                <c:pt idx="41">
                  <c:v>0.99530419999999997</c:v>
                </c:pt>
                <c:pt idx="42">
                  <c:v>0.99489590000000006</c:v>
                </c:pt>
                <c:pt idx="43">
                  <c:v>0.99448749999999997</c:v>
                </c:pt>
                <c:pt idx="44">
                  <c:v>0.99530419999999997</c:v>
                </c:pt>
                <c:pt idx="45">
                  <c:v>0.99550839999999996</c:v>
                </c:pt>
                <c:pt idx="46">
                  <c:v>0.99469169999999996</c:v>
                </c:pt>
                <c:pt idx="47">
                  <c:v>0.99530419999999997</c:v>
                </c:pt>
                <c:pt idx="48">
                  <c:v>0.99509999999999998</c:v>
                </c:pt>
                <c:pt idx="49">
                  <c:v>0.99489590000000006</c:v>
                </c:pt>
              </c:numCache>
            </c:numRef>
          </c:val>
          <c:smooth val="0"/>
        </c:ser>
        <c:ser>
          <c:idx val="2"/>
          <c:order val="2"/>
          <c:tx>
            <c:strRef>
              <c:f>Sheet3!$E$2</c:f>
              <c:strCache>
                <c:ptCount val="1"/>
                <c:pt idx="0">
                  <c:v>pk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Sheet3!$E$3:$E$52</c:f>
              <c:numCache>
                <c:formatCode>General</c:formatCode>
                <c:ptCount val="50"/>
                <c:pt idx="0">
                  <c:v>0.98162519999999998</c:v>
                </c:pt>
                <c:pt idx="1">
                  <c:v>0.97652099999999997</c:v>
                </c:pt>
                <c:pt idx="2">
                  <c:v>0.97754189999999996</c:v>
                </c:pt>
                <c:pt idx="3">
                  <c:v>0.98060429999999998</c:v>
                </c:pt>
                <c:pt idx="4">
                  <c:v>0.9812168</c:v>
                </c:pt>
                <c:pt idx="5">
                  <c:v>0.98080849999999997</c:v>
                </c:pt>
                <c:pt idx="6">
                  <c:v>0.98080849999999997</c:v>
                </c:pt>
                <c:pt idx="7">
                  <c:v>0.97999179999999997</c:v>
                </c:pt>
                <c:pt idx="8">
                  <c:v>0.97958350000000005</c:v>
                </c:pt>
                <c:pt idx="9">
                  <c:v>0.98244180000000003</c:v>
                </c:pt>
                <c:pt idx="10">
                  <c:v>0.97795019999999999</c:v>
                </c:pt>
                <c:pt idx="11">
                  <c:v>0.97815430000000003</c:v>
                </c:pt>
                <c:pt idx="12">
                  <c:v>0.9820335</c:v>
                </c:pt>
                <c:pt idx="13">
                  <c:v>0.98182930000000002</c:v>
                </c:pt>
                <c:pt idx="14">
                  <c:v>0.97999179999999997</c:v>
                </c:pt>
                <c:pt idx="15">
                  <c:v>0.9812168</c:v>
                </c:pt>
                <c:pt idx="16">
                  <c:v>0.98223760000000004</c:v>
                </c:pt>
                <c:pt idx="17">
                  <c:v>0.9812168</c:v>
                </c:pt>
                <c:pt idx="18">
                  <c:v>0.97917520000000002</c:v>
                </c:pt>
                <c:pt idx="19">
                  <c:v>0.97937929999999995</c:v>
                </c:pt>
                <c:pt idx="20">
                  <c:v>0.98060429999999998</c:v>
                </c:pt>
                <c:pt idx="21">
                  <c:v>0.9820335</c:v>
                </c:pt>
                <c:pt idx="22">
                  <c:v>0.98223760000000004</c:v>
                </c:pt>
                <c:pt idx="23">
                  <c:v>0.97856270000000001</c:v>
                </c:pt>
                <c:pt idx="24">
                  <c:v>0.98101269999999996</c:v>
                </c:pt>
                <c:pt idx="25">
                  <c:v>0.97590849999999996</c:v>
                </c:pt>
                <c:pt idx="26">
                  <c:v>0.97876680000000005</c:v>
                </c:pt>
                <c:pt idx="27">
                  <c:v>0.98019599999999996</c:v>
                </c:pt>
                <c:pt idx="28">
                  <c:v>0.97876680000000005</c:v>
                </c:pt>
                <c:pt idx="29">
                  <c:v>0.97692939999999995</c:v>
                </c:pt>
                <c:pt idx="30">
                  <c:v>0.98142099999999999</c:v>
                </c:pt>
                <c:pt idx="31">
                  <c:v>0.97795019999999999</c:v>
                </c:pt>
                <c:pt idx="32">
                  <c:v>0.97937929999999995</c:v>
                </c:pt>
                <c:pt idx="33">
                  <c:v>0.97672519999999996</c:v>
                </c:pt>
                <c:pt idx="34">
                  <c:v>0.98101269999999996</c:v>
                </c:pt>
                <c:pt idx="35">
                  <c:v>0.97999179999999997</c:v>
                </c:pt>
                <c:pt idx="36">
                  <c:v>0.97937929999999995</c:v>
                </c:pt>
                <c:pt idx="37">
                  <c:v>0.97692939999999995</c:v>
                </c:pt>
                <c:pt idx="38">
                  <c:v>0.9812168</c:v>
                </c:pt>
                <c:pt idx="39">
                  <c:v>0.98040020000000005</c:v>
                </c:pt>
                <c:pt idx="40">
                  <c:v>0.98060429999999998</c:v>
                </c:pt>
                <c:pt idx="41">
                  <c:v>0.97795019999999999</c:v>
                </c:pt>
                <c:pt idx="42">
                  <c:v>0.97978770000000004</c:v>
                </c:pt>
                <c:pt idx="43">
                  <c:v>0.9812168</c:v>
                </c:pt>
                <c:pt idx="44">
                  <c:v>0.97937929999999995</c:v>
                </c:pt>
                <c:pt idx="45">
                  <c:v>0.97917520000000002</c:v>
                </c:pt>
                <c:pt idx="46">
                  <c:v>0.97876680000000005</c:v>
                </c:pt>
                <c:pt idx="47">
                  <c:v>0.97999179999999997</c:v>
                </c:pt>
                <c:pt idx="48">
                  <c:v>0.98162519999999998</c:v>
                </c:pt>
                <c:pt idx="49">
                  <c:v>0.97978770000000004</c:v>
                </c:pt>
              </c:numCache>
            </c:numRef>
          </c:val>
          <c:smooth val="0"/>
        </c:ser>
        <c:dLbls>
          <c:showLegendKey val="0"/>
          <c:showVal val="0"/>
          <c:showCatName val="0"/>
          <c:showSerName val="0"/>
          <c:showPercent val="0"/>
          <c:showBubbleSize val="0"/>
        </c:dLbls>
        <c:marker val="1"/>
        <c:smooth val="0"/>
        <c:axId val="1153698176"/>
        <c:axId val="1153704704"/>
      </c:lineChart>
      <c:catAx>
        <c:axId val="11536981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704704"/>
        <c:crosses val="autoZero"/>
        <c:auto val="1"/>
        <c:lblAlgn val="ctr"/>
        <c:lblOffset val="100"/>
        <c:noMultiLvlLbl val="0"/>
      </c:catAx>
      <c:valAx>
        <c:axId val="115370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698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baseline="0">
                <a:effectLst/>
              </a:rPr>
              <a:t>Plot Sensitivity antara Bagging, RandomForest, dan Pohon Klasifikasi pada White Wine</a:t>
            </a:r>
            <a:endParaRPr lang="id-ID"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Sheet3!$C$60</c:f>
              <c:strCache>
                <c:ptCount val="1"/>
                <c:pt idx="0">
                  <c:v>bg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Sheet3!$C$61:$C$110</c:f>
              <c:numCache>
                <c:formatCode>General</c:formatCode>
                <c:ptCount val="50"/>
                <c:pt idx="0">
                  <c:v>0.96060040000000002</c:v>
                </c:pt>
                <c:pt idx="1">
                  <c:v>0.96247649999999996</c:v>
                </c:pt>
                <c:pt idx="2">
                  <c:v>0.96045199999999997</c:v>
                </c:pt>
                <c:pt idx="3">
                  <c:v>0.96142989999999995</c:v>
                </c:pt>
                <c:pt idx="4">
                  <c:v>0.96425209999999995</c:v>
                </c:pt>
                <c:pt idx="5">
                  <c:v>0.96792449999999997</c:v>
                </c:pt>
                <c:pt idx="6">
                  <c:v>0.95970009999999994</c:v>
                </c:pt>
                <c:pt idx="7">
                  <c:v>0.96348310000000004</c:v>
                </c:pt>
                <c:pt idx="8">
                  <c:v>0.96135720000000002</c:v>
                </c:pt>
                <c:pt idx="9">
                  <c:v>0.96348310000000004</c:v>
                </c:pt>
                <c:pt idx="10">
                  <c:v>0.96150230000000003</c:v>
                </c:pt>
                <c:pt idx="11">
                  <c:v>0.96506139999999996</c:v>
                </c:pt>
                <c:pt idx="12">
                  <c:v>0.96404920000000005</c:v>
                </c:pt>
                <c:pt idx="13">
                  <c:v>0.96247649999999996</c:v>
                </c:pt>
                <c:pt idx="14">
                  <c:v>0.96509429999999996</c:v>
                </c:pt>
                <c:pt idx="15">
                  <c:v>0.96492889999999998</c:v>
                </c:pt>
                <c:pt idx="16">
                  <c:v>0.96435269999999995</c:v>
                </c:pt>
                <c:pt idx="17">
                  <c:v>0.96771130000000005</c:v>
                </c:pt>
                <c:pt idx="18">
                  <c:v>0.96901409999999999</c:v>
                </c:pt>
                <c:pt idx="19">
                  <c:v>0.96063730000000003</c:v>
                </c:pt>
                <c:pt idx="20">
                  <c:v>0.96344890000000005</c:v>
                </c:pt>
                <c:pt idx="21">
                  <c:v>0.96877959999999996</c:v>
                </c:pt>
                <c:pt idx="22">
                  <c:v>0.96707430000000005</c:v>
                </c:pt>
                <c:pt idx="23">
                  <c:v>0.96411709999999995</c:v>
                </c:pt>
                <c:pt idx="24">
                  <c:v>0.96428570000000002</c:v>
                </c:pt>
                <c:pt idx="25">
                  <c:v>0.96324220000000005</c:v>
                </c:pt>
                <c:pt idx="26">
                  <c:v>0.96435269999999995</c:v>
                </c:pt>
                <c:pt idx="27">
                  <c:v>0.96247649999999996</c:v>
                </c:pt>
                <c:pt idx="28">
                  <c:v>0.96327680000000004</c:v>
                </c:pt>
                <c:pt idx="29">
                  <c:v>0.9660377</c:v>
                </c:pt>
                <c:pt idx="30">
                  <c:v>0.96691870000000002</c:v>
                </c:pt>
                <c:pt idx="31">
                  <c:v>0.9560748</c:v>
                </c:pt>
                <c:pt idx="32">
                  <c:v>0.96320749999999999</c:v>
                </c:pt>
                <c:pt idx="33">
                  <c:v>0.96331140000000004</c:v>
                </c:pt>
                <c:pt idx="34">
                  <c:v>0.96584440000000005</c:v>
                </c:pt>
                <c:pt idx="35">
                  <c:v>0.96600569999999997</c:v>
                </c:pt>
                <c:pt idx="36">
                  <c:v>0.96317280000000005</c:v>
                </c:pt>
                <c:pt idx="37">
                  <c:v>0.96408320000000003</c:v>
                </c:pt>
                <c:pt idx="38">
                  <c:v>0.95684800000000003</c:v>
                </c:pt>
                <c:pt idx="39">
                  <c:v>0.96448599999999995</c:v>
                </c:pt>
                <c:pt idx="40">
                  <c:v>0.96026489999999998</c:v>
                </c:pt>
                <c:pt idx="41">
                  <c:v>0.96045199999999997</c:v>
                </c:pt>
                <c:pt idx="42">
                  <c:v>0.96247649999999996</c:v>
                </c:pt>
                <c:pt idx="43">
                  <c:v>0.96418470000000001</c:v>
                </c:pt>
                <c:pt idx="44">
                  <c:v>0.96525819999999996</c:v>
                </c:pt>
                <c:pt idx="45">
                  <c:v>0.96461819999999998</c:v>
                </c:pt>
                <c:pt idx="46">
                  <c:v>0.96324220000000005</c:v>
                </c:pt>
                <c:pt idx="47">
                  <c:v>0.95970009999999994</c:v>
                </c:pt>
                <c:pt idx="48">
                  <c:v>0.96233519999999995</c:v>
                </c:pt>
                <c:pt idx="49">
                  <c:v>0.96415090000000003</c:v>
                </c:pt>
              </c:numCache>
            </c:numRef>
          </c:val>
          <c:smooth val="0"/>
        </c:ser>
        <c:ser>
          <c:idx val="1"/>
          <c:order val="1"/>
          <c:tx>
            <c:strRef>
              <c:f>Sheet3!$D$60</c:f>
              <c:strCache>
                <c:ptCount val="1"/>
                <c:pt idx="0">
                  <c:v>rf</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Sheet3!$D$61:$D$110</c:f>
              <c:numCache>
                <c:formatCode>General</c:formatCode>
                <c:ptCount val="50"/>
                <c:pt idx="0">
                  <c:v>0.99143669999999995</c:v>
                </c:pt>
                <c:pt idx="1">
                  <c:v>0.99333970000000005</c:v>
                </c:pt>
                <c:pt idx="2">
                  <c:v>0.99142859999999999</c:v>
                </c:pt>
                <c:pt idx="3">
                  <c:v>0.99429120000000004</c:v>
                </c:pt>
                <c:pt idx="4">
                  <c:v>0.99144489999999996</c:v>
                </c:pt>
                <c:pt idx="5">
                  <c:v>0.98954370000000003</c:v>
                </c:pt>
                <c:pt idx="6">
                  <c:v>0.99237370000000003</c:v>
                </c:pt>
                <c:pt idx="7">
                  <c:v>0.99046710000000004</c:v>
                </c:pt>
                <c:pt idx="8">
                  <c:v>0.99145300000000003</c:v>
                </c:pt>
                <c:pt idx="9">
                  <c:v>0.99427480000000001</c:v>
                </c:pt>
                <c:pt idx="10">
                  <c:v>0.99333329999999997</c:v>
                </c:pt>
                <c:pt idx="11">
                  <c:v>0.99429120000000004</c:v>
                </c:pt>
                <c:pt idx="12">
                  <c:v>0.98957349999999999</c:v>
                </c:pt>
                <c:pt idx="13">
                  <c:v>0.99238099999999996</c:v>
                </c:pt>
                <c:pt idx="14">
                  <c:v>0.99143669999999995</c:v>
                </c:pt>
                <c:pt idx="15">
                  <c:v>0.99237370000000003</c:v>
                </c:pt>
                <c:pt idx="16">
                  <c:v>0.99522449999999996</c:v>
                </c:pt>
                <c:pt idx="17">
                  <c:v>0.99523810000000001</c:v>
                </c:pt>
                <c:pt idx="18">
                  <c:v>0.99238099999999996</c:v>
                </c:pt>
                <c:pt idx="19">
                  <c:v>0.99142039999999998</c:v>
                </c:pt>
                <c:pt idx="20">
                  <c:v>0.99428030000000001</c:v>
                </c:pt>
                <c:pt idx="21">
                  <c:v>0.99427480000000001</c:v>
                </c:pt>
                <c:pt idx="22">
                  <c:v>0.99426389999999998</c:v>
                </c:pt>
                <c:pt idx="23">
                  <c:v>0.99145300000000003</c:v>
                </c:pt>
                <c:pt idx="24">
                  <c:v>0.99521530000000002</c:v>
                </c:pt>
                <c:pt idx="25">
                  <c:v>0.9933206</c:v>
                </c:pt>
                <c:pt idx="26">
                  <c:v>0.99145300000000003</c:v>
                </c:pt>
                <c:pt idx="27">
                  <c:v>0.99333970000000005</c:v>
                </c:pt>
                <c:pt idx="28">
                  <c:v>0.99240269999999997</c:v>
                </c:pt>
                <c:pt idx="29">
                  <c:v>0.99333329999999997</c:v>
                </c:pt>
                <c:pt idx="30">
                  <c:v>0.99140399999999995</c:v>
                </c:pt>
                <c:pt idx="31">
                  <c:v>0.9933206</c:v>
                </c:pt>
                <c:pt idx="32">
                  <c:v>0.99428570000000005</c:v>
                </c:pt>
                <c:pt idx="33">
                  <c:v>0.99428030000000001</c:v>
                </c:pt>
                <c:pt idx="34">
                  <c:v>0.99333329999999997</c:v>
                </c:pt>
                <c:pt idx="35">
                  <c:v>0.99428030000000001</c:v>
                </c:pt>
                <c:pt idx="36">
                  <c:v>0.99428030000000001</c:v>
                </c:pt>
                <c:pt idx="37">
                  <c:v>0.99333329999999997</c:v>
                </c:pt>
                <c:pt idx="38">
                  <c:v>0.99333329999999997</c:v>
                </c:pt>
                <c:pt idx="39">
                  <c:v>0.99049430000000005</c:v>
                </c:pt>
                <c:pt idx="40">
                  <c:v>0.99050329999999998</c:v>
                </c:pt>
                <c:pt idx="41">
                  <c:v>0.99333970000000005</c:v>
                </c:pt>
                <c:pt idx="42">
                  <c:v>0.99145300000000003</c:v>
                </c:pt>
                <c:pt idx="43">
                  <c:v>0.99237370000000003</c:v>
                </c:pt>
                <c:pt idx="44">
                  <c:v>0.99053930000000001</c:v>
                </c:pt>
                <c:pt idx="45">
                  <c:v>0.99334599999999995</c:v>
                </c:pt>
                <c:pt idx="46">
                  <c:v>0.9933206</c:v>
                </c:pt>
                <c:pt idx="47">
                  <c:v>0.99428030000000001</c:v>
                </c:pt>
                <c:pt idx="48">
                  <c:v>0.99333329999999997</c:v>
                </c:pt>
                <c:pt idx="49">
                  <c:v>0.99145300000000003</c:v>
                </c:pt>
              </c:numCache>
            </c:numRef>
          </c:val>
          <c:smooth val="0"/>
        </c:ser>
        <c:ser>
          <c:idx val="2"/>
          <c:order val="2"/>
          <c:tx>
            <c:strRef>
              <c:f>Sheet3!$E$60</c:f>
              <c:strCache>
                <c:ptCount val="1"/>
                <c:pt idx="0">
                  <c:v>pk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Sheet3!$E$61:$E$110</c:f>
              <c:numCache>
                <c:formatCode>General</c:formatCode>
                <c:ptCount val="50"/>
                <c:pt idx="0">
                  <c:v>0.95754720000000004</c:v>
                </c:pt>
                <c:pt idx="1">
                  <c:v>0.94617560000000001</c:v>
                </c:pt>
                <c:pt idx="2">
                  <c:v>0.94896029999999998</c:v>
                </c:pt>
                <c:pt idx="3">
                  <c:v>0.94470050000000005</c:v>
                </c:pt>
                <c:pt idx="4">
                  <c:v>0.95233639999999997</c:v>
                </c:pt>
                <c:pt idx="5">
                  <c:v>0.95224719999999996</c:v>
                </c:pt>
                <c:pt idx="6">
                  <c:v>0.95140190000000002</c:v>
                </c:pt>
                <c:pt idx="7">
                  <c:v>0.94785850000000005</c:v>
                </c:pt>
                <c:pt idx="8">
                  <c:v>0.94362290000000004</c:v>
                </c:pt>
                <c:pt idx="9">
                  <c:v>0.95009239999999995</c:v>
                </c:pt>
                <c:pt idx="10">
                  <c:v>0.9473684</c:v>
                </c:pt>
                <c:pt idx="11">
                  <c:v>0.94910459999999996</c:v>
                </c:pt>
                <c:pt idx="12">
                  <c:v>0.95</c:v>
                </c:pt>
                <c:pt idx="13">
                  <c:v>0.94500459999999997</c:v>
                </c:pt>
                <c:pt idx="14">
                  <c:v>0.95291899999999996</c:v>
                </c:pt>
                <c:pt idx="15">
                  <c:v>0.95746690000000001</c:v>
                </c:pt>
                <c:pt idx="16">
                  <c:v>0.95340170000000002</c:v>
                </c:pt>
                <c:pt idx="17">
                  <c:v>0.95920300000000003</c:v>
                </c:pt>
                <c:pt idx="18">
                  <c:v>0.94599630000000001</c:v>
                </c:pt>
                <c:pt idx="19">
                  <c:v>0.95108179999999998</c:v>
                </c:pt>
                <c:pt idx="20">
                  <c:v>0.9471733</c:v>
                </c:pt>
                <c:pt idx="21">
                  <c:v>0.95083490000000004</c:v>
                </c:pt>
                <c:pt idx="22">
                  <c:v>0.94838710000000004</c:v>
                </c:pt>
                <c:pt idx="23">
                  <c:v>0.94501400000000002</c:v>
                </c:pt>
                <c:pt idx="24">
                  <c:v>0.9489322</c:v>
                </c:pt>
                <c:pt idx="25">
                  <c:v>0.93854749999999998</c:v>
                </c:pt>
                <c:pt idx="26">
                  <c:v>0.94924810000000004</c:v>
                </c:pt>
                <c:pt idx="27">
                  <c:v>0.95042099999999996</c:v>
                </c:pt>
                <c:pt idx="28">
                  <c:v>0.94924810000000004</c:v>
                </c:pt>
                <c:pt idx="29">
                  <c:v>0.93802039999999998</c:v>
                </c:pt>
                <c:pt idx="30">
                  <c:v>0.94902690000000001</c:v>
                </c:pt>
                <c:pt idx="31">
                  <c:v>0.9375</c:v>
                </c:pt>
                <c:pt idx="32">
                  <c:v>0.94687790000000005</c:v>
                </c:pt>
                <c:pt idx="33">
                  <c:v>0.94876660000000002</c:v>
                </c:pt>
                <c:pt idx="34">
                  <c:v>0.95742669999999996</c:v>
                </c:pt>
                <c:pt idx="35">
                  <c:v>0.95206769999999996</c:v>
                </c:pt>
                <c:pt idx="36">
                  <c:v>0.95023469999999999</c:v>
                </c:pt>
                <c:pt idx="37">
                  <c:v>0.93964720000000002</c:v>
                </c:pt>
                <c:pt idx="38">
                  <c:v>0.94814810000000005</c:v>
                </c:pt>
                <c:pt idx="39">
                  <c:v>0.95215760000000005</c:v>
                </c:pt>
                <c:pt idx="40">
                  <c:v>0.9522024</c:v>
                </c:pt>
                <c:pt idx="41">
                  <c:v>0.94402989999999998</c:v>
                </c:pt>
                <c:pt idx="42">
                  <c:v>0.95458849999999995</c:v>
                </c:pt>
                <c:pt idx="43">
                  <c:v>0.95833330000000005</c:v>
                </c:pt>
                <c:pt idx="44">
                  <c:v>0.94604650000000001</c:v>
                </c:pt>
                <c:pt idx="45">
                  <c:v>0.94850190000000001</c:v>
                </c:pt>
                <c:pt idx="46">
                  <c:v>0.94840530000000001</c:v>
                </c:pt>
                <c:pt idx="47">
                  <c:v>0.95037450000000001</c:v>
                </c:pt>
                <c:pt idx="48">
                  <c:v>0.94495410000000002</c:v>
                </c:pt>
                <c:pt idx="49">
                  <c:v>0.94531969999999998</c:v>
                </c:pt>
              </c:numCache>
            </c:numRef>
          </c:val>
          <c:smooth val="0"/>
        </c:ser>
        <c:dLbls>
          <c:showLegendKey val="0"/>
          <c:showVal val="0"/>
          <c:showCatName val="0"/>
          <c:showSerName val="0"/>
          <c:showPercent val="0"/>
          <c:showBubbleSize val="0"/>
        </c:dLbls>
        <c:marker val="1"/>
        <c:smooth val="0"/>
        <c:axId val="1153698720"/>
        <c:axId val="1153708512"/>
      </c:lineChart>
      <c:catAx>
        <c:axId val="11536987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708512"/>
        <c:crosses val="autoZero"/>
        <c:auto val="1"/>
        <c:lblAlgn val="ctr"/>
        <c:lblOffset val="100"/>
        <c:noMultiLvlLbl val="0"/>
      </c:catAx>
      <c:valAx>
        <c:axId val="1153708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698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id-ID" sz="1100" b="0" i="0" baseline="0">
                <a:effectLst/>
              </a:rPr>
              <a:t>Plot Specificity antara Bagging, RandomForest, dan Pohon Klasifikasi pada White Wine</a:t>
            </a:r>
            <a:endParaRPr lang="id-ID"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Sheet3!$C$116</c:f>
              <c:strCache>
                <c:ptCount val="1"/>
                <c:pt idx="0">
                  <c:v>bg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Sheet3!$C$117:$C$166</c:f>
              <c:numCache>
                <c:formatCode>General</c:formatCode>
                <c:ptCount val="50"/>
                <c:pt idx="0">
                  <c:v>0.99060539999999997</c:v>
                </c:pt>
                <c:pt idx="1">
                  <c:v>0.99112730000000004</c:v>
                </c:pt>
                <c:pt idx="2">
                  <c:v>0.98957249999999997</c:v>
                </c:pt>
                <c:pt idx="3">
                  <c:v>0.99009130000000001</c:v>
                </c:pt>
                <c:pt idx="4">
                  <c:v>0.99087349999999996</c:v>
                </c:pt>
                <c:pt idx="5">
                  <c:v>0.99114119999999994</c:v>
                </c:pt>
                <c:pt idx="6">
                  <c:v>0.99060300000000001</c:v>
                </c:pt>
                <c:pt idx="7">
                  <c:v>0.99190599999999995</c:v>
                </c:pt>
                <c:pt idx="8">
                  <c:v>0.98957519999999999</c:v>
                </c:pt>
                <c:pt idx="9">
                  <c:v>0.99190599999999995</c:v>
                </c:pt>
                <c:pt idx="10">
                  <c:v>0.99060789999999999</c:v>
                </c:pt>
                <c:pt idx="11">
                  <c:v>0.99010160000000003</c:v>
                </c:pt>
                <c:pt idx="12">
                  <c:v>0.98932569999999997</c:v>
                </c:pt>
                <c:pt idx="13">
                  <c:v>0.99112730000000004</c:v>
                </c:pt>
                <c:pt idx="14">
                  <c:v>0.99035960000000001</c:v>
                </c:pt>
                <c:pt idx="15">
                  <c:v>0.98907100000000003</c:v>
                </c:pt>
                <c:pt idx="16">
                  <c:v>0.99164929999999996</c:v>
                </c:pt>
                <c:pt idx="17">
                  <c:v>0.98933680000000002</c:v>
                </c:pt>
                <c:pt idx="18">
                  <c:v>0.99269499999999999</c:v>
                </c:pt>
                <c:pt idx="19">
                  <c:v>0.99086399999999997</c:v>
                </c:pt>
                <c:pt idx="20">
                  <c:v>0.9916471</c:v>
                </c:pt>
                <c:pt idx="21">
                  <c:v>0.99062740000000005</c:v>
                </c:pt>
                <c:pt idx="22">
                  <c:v>0.99165579999999998</c:v>
                </c:pt>
                <c:pt idx="23">
                  <c:v>0.98984110000000003</c:v>
                </c:pt>
                <c:pt idx="24">
                  <c:v>0.99113200000000001</c:v>
                </c:pt>
                <c:pt idx="25">
                  <c:v>0.99009639999999999</c:v>
                </c:pt>
                <c:pt idx="26">
                  <c:v>0.99164929999999996</c:v>
                </c:pt>
                <c:pt idx="27">
                  <c:v>0.99112730000000004</c:v>
                </c:pt>
                <c:pt idx="28">
                  <c:v>0.99035450000000003</c:v>
                </c:pt>
                <c:pt idx="29">
                  <c:v>0.9906201</c:v>
                </c:pt>
                <c:pt idx="30">
                  <c:v>0.99036460000000004</c:v>
                </c:pt>
                <c:pt idx="31">
                  <c:v>0.99033439999999995</c:v>
                </c:pt>
                <c:pt idx="32">
                  <c:v>0.98983849999999995</c:v>
                </c:pt>
                <c:pt idx="33">
                  <c:v>0.99061279999999996</c:v>
                </c:pt>
                <c:pt idx="34">
                  <c:v>0.98907389999999995</c:v>
                </c:pt>
                <c:pt idx="35">
                  <c:v>0.99036210000000002</c:v>
                </c:pt>
                <c:pt idx="36">
                  <c:v>0.98958060000000003</c:v>
                </c:pt>
                <c:pt idx="37">
                  <c:v>0.98958330000000005</c:v>
                </c:pt>
                <c:pt idx="38">
                  <c:v>0.98956160000000004</c:v>
                </c:pt>
                <c:pt idx="39">
                  <c:v>0.9926855</c:v>
                </c:pt>
                <c:pt idx="40">
                  <c:v>0.9882843</c:v>
                </c:pt>
                <c:pt idx="41">
                  <c:v>0.98957249999999997</c:v>
                </c:pt>
                <c:pt idx="42">
                  <c:v>0.99112730000000004</c:v>
                </c:pt>
                <c:pt idx="43">
                  <c:v>0.99035700000000004</c:v>
                </c:pt>
                <c:pt idx="44">
                  <c:v>0.99165139999999996</c:v>
                </c:pt>
                <c:pt idx="45">
                  <c:v>0.99372380000000005</c:v>
                </c:pt>
                <c:pt idx="46">
                  <c:v>0.99009639999999999</c:v>
                </c:pt>
                <c:pt idx="47">
                  <c:v>0.99060300000000001</c:v>
                </c:pt>
                <c:pt idx="48">
                  <c:v>0.99009380000000002</c:v>
                </c:pt>
                <c:pt idx="49">
                  <c:v>0.99009899999999995</c:v>
                </c:pt>
              </c:numCache>
            </c:numRef>
          </c:val>
          <c:smooth val="0"/>
        </c:ser>
        <c:ser>
          <c:idx val="1"/>
          <c:order val="1"/>
          <c:tx>
            <c:strRef>
              <c:f>Sheet3!$D$116</c:f>
              <c:strCache>
                <c:ptCount val="1"/>
                <c:pt idx="0">
                  <c:v>rf</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Sheet3!$D$117:$D$166</c:f>
              <c:numCache>
                <c:formatCode>General</c:formatCode>
                <c:ptCount val="50"/>
                <c:pt idx="0">
                  <c:v>0.99532100000000001</c:v>
                </c:pt>
                <c:pt idx="1">
                  <c:v>0.99584090000000003</c:v>
                </c:pt>
                <c:pt idx="2">
                  <c:v>0.99506240000000001</c:v>
                </c:pt>
                <c:pt idx="3">
                  <c:v>0.99610089999999996</c:v>
                </c:pt>
                <c:pt idx="4">
                  <c:v>0.99557980000000001</c:v>
                </c:pt>
                <c:pt idx="5">
                  <c:v>0.99505980000000005</c:v>
                </c:pt>
                <c:pt idx="6">
                  <c:v>0.9950637</c:v>
                </c:pt>
                <c:pt idx="7">
                  <c:v>0.99454399999999998</c:v>
                </c:pt>
                <c:pt idx="8">
                  <c:v>0.99583880000000002</c:v>
                </c:pt>
                <c:pt idx="9">
                  <c:v>0.99532469999999995</c:v>
                </c:pt>
                <c:pt idx="10">
                  <c:v>0.99558210000000003</c:v>
                </c:pt>
                <c:pt idx="11">
                  <c:v>0.99610089999999996</c:v>
                </c:pt>
                <c:pt idx="12">
                  <c:v>0.99583659999999996</c:v>
                </c:pt>
                <c:pt idx="13">
                  <c:v>0.99532220000000005</c:v>
                </c:pt>
                <c:pt idx="14">
                  <c:v>0.99532100000000001</c:v>
                </c:pt>
                <c:pt idx="15">
                  <c:v>0.9950637</c:v>
                </c:pt>
                <c:pt idx="16">
                  <c:v>0.99532589999999999</c:v>
                </c:pt>
                <c:pt idx="17">
                  <c:v>0.99610189999999998</c:v>
                </c:pt>
                <c:pt idx="18">
                  <c:v>0.99532220000000005</c:v>
                </c:pt>
                <c:pt idx="19">
                  <c:v>0.99480380000000002</c:v>
                </c:pt>
                <c:pt idx="20">
                  <c:v>0.99558329999999995</c:v>
                </c:pt>
                <c:pt idx="21">
                  <c:v>0.99532469999999995</c:v>
                </c:pt>
                <c:pt idx="22">
                  <c:v>0.99480789999999997</c:v>
                </c:pt>
                <c:pt idx="23">
                  <c:v>0.99583880000000002</c:v>
                </c:pt>
                <c:pt idx="24">
                  <c:v>0.99480919999999995</c:v>
                </c:pt>
                <c:pt idx="25">
                  <c:v>0.99506490000000003</c:v>
                </c:pt>
                <c:pt idx="26">
                  <c:v>0.99583880000000002</c:v>
                </c:pt>
                <c:pt idx="27">
                  <c:v>0.99584090000000003</c:v>
                </c:pt>
                <c:pt idx="28">
                  <c:v>0.99609879999999995</c:v>
                </c:pt>
                <c:pt idx="29">
                  <c:v>0.99558210000000003</c:v>
                </c:pt>
                <c:pt idx="30">
                  <c:v>0.99428720000000004</c:v>
                </c:pt>
                <c:pt idx="31">
                  <c:v>0.99506490000000003</c:v>
                </c:pt>
                <c:pt idx="32">
                  <c:v>0.995842</c:v>
                </c:pt>
                <c:pt idx="33">
                  <c:v>0.99558329999999995</c:v>
                </c:pt>
                <c:pt idx="34">
                  <c:v>0.99558210000000003</c:v>
                </c:pt>
                <c:pt idx="35">
                  <c:v>0.99558329999999995</c:v>
                </c:pt>
                <c:pt idx="36">
                  <c:v>0.99558329999999995</c:v>
                </c:pt>
                <c:pt idx="37">
                  <c:v>0.99558210000000003</c:v>
                </c:pt>
                <c:pt idx="38">
                  <c:v>0.99558210000000003</c:v>
                </c:pt>
                <c:pt idx="39">
                  <c:v>0.99531979999999998</c:v>
                </c:pt>
                <c:pt idx="40">
                  <c:v>0.99557870000000004</c:v>
                </c:pt>
                <c:pt idx="41">
                  <c:v>0.99584090000000003</c:v>
                </c:pt>
                <c:pt idx="42">
                  <c:v>0.99583880000000002</c:v>
                </c:pt>
                <c:pt idx="43">
                  <c:v>0.9950637</c:v>
                </c:pt>
                <c:pt idx="44">
                  <c:v>0.99661549999999999</c:v>
                </c:pt>
                <c:pt idx="45">
                  <c:v>0.99609979999999998</c:v>
                </c:pt>
                <c:pt idx="46">
                  <c:v>0.99506490000000003</c:v>
                </c:pt>
                <c:pt idx="47">
                  <c:v>0.99558329999999995</c:v>
                </c:pt>
                <c:pt idx="48">
                  <c:v>0.99558210000000003</c:v>
                </c:pt>
                <c:pt idx="49">
                  <c:v>0.99583880000000002</c:v>
                </c:pt>
              </c:numCache>
            </c:numRef>
          </c:val>
          <c:smooth val="0"/>
        </c:ser>
        <c:ser>
          <c:idx val="2"/>
          <c:order val="2"/>
          <c:tx>
            <c:strRef>
              <c:f>Sheet3!$E$116</c:f>
              <c:strCache>
                <c:ptCount val="1"/>
                <c:pt idx="0">
                  <c:v>pk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Sheet3!$E$117:$E$166</c:f>
              <c:numCache>
                <c:formatCode>General</c:formatCode>
                <c:ptCount val="50"/>
                <c:pt idx="0">
                  <c:v>0.98827509999999996</c:v>
                </c:pt>
                <c:pt idx="1">
                  <c:v>0.98489190000000004</c:v>
                </c:pt>
                <c:pt idx="2">
                  <c:v>0.98541670000000003</c:v>
                </c:pt>
                <c:pt idx="3">
                  <c:v>0.9908209</c:v>
                </c:pt>
                <c:pt idx="4">
                  <c:v>0.98928939999999999</c:v>
                </c:pt>
                <c:pt idx="5">
                  <c:v>0.98877280000000001</c:v>
                </c:pt>
                <c:pt idx="6">
                  <c:v>0.98902820000000002</c:v>
                </c:pt>
                <c:pt idx="7">
                  <c:v>0.98901669999999997</c:v>
                </c:pt>
                <c:pt idx="8">
                  <c:v>0.98977990000000005</c:v>
                </c:pt>
                <c:pt idx="9">
                  <c:v>0.99161429999999995</c:v>
                </c:pt>
                <c:pt idx="10">
                  <c:v>0.98643709999999996</c:v>
                </c:pt>
                <c:pt idx="11">
                  <c:v>0.98618709999999998</c:v>
                </c:pt>
                <c:pt idx="12">
                  <c:v>0.99109480000000005</c:v>
                </c:pt>
                <c:pt idx="13">
                  <c:v>0.99238249999999995</c:v>
                </c:pt>
                <c:pt idx="14">
                  <c:v>0.987487</c:v>
                </c:pt>
                <c:pt idx="15">
                  <c:v>0.98776039999999998</c:v>
                </c:pt>
                <c:pt idx="16">
                  <c:v>0.99032679999999995</c:v>
                </c:pt>
                <c:pt idx="17">
                  <c:v>0.98725289999999999</c:v>
                </c:pt>
                <c:pt idx="18">
                  <c:v>0.98849370000000003</c:v>
                </c:pt>
                <c:pt idx="19">
                  <c:v>0.98722290000000001</c:v>
                </c:pt>
                <c:pt idx="20">
                  <c:v>0.99004979999999998</c:v>
                </c:pt>
                <c:pt idx="21">
                  <c:v>0.99083770000000004</c:v>
                </c:pt>
                <c:pt idx="22">
                  <c:v>0.99186989999999997</c:v>
                </c:pt>
                <c:pt idx="23">
                  <c:v>0.98797389999999996</c:v>
                </c:pt>
                <c:pt idx="24">
                  <c:v>0.99005500000000002</c:v>
                </c:pt>
                <c:pt idx="25">
                  <c:v>0.98640170000000005</c:v>
                </c:pt>
                <c:pt idx="26">
                  <c:v>0.98695880000000002</c:v>
                </c:pt>
                <c:pt idx="27">
                  <c:v>0.98850870000000002</c:v>
                </c:pt>
                <c:pt idx="28">
                  <c:v>0.98695880000000002</c:v>
                </c:pt>
                <c:pt idx="29">
                  <c:v>0.98794870000000001</c:v>
                </c:pt>
                <c:pt idx="30">
                  <c:v>0.99057340000000005</c:v>
                </c:pt>
                <c:pt idx="31">
                  <c:v>0.98950130000000003</c:v>
                </c:pt>
                <c:pt idx="32">
                  <c:v>0.98849670000000001</c:v>
                </c:pt>
                <c:pt idx="33">
                  <c:v>0.98439129999999997</c:v>
                </c:pt>
                <c:pt idx="34">
                  <c:v>0.98750329999999997</c:v>
                </c:pt>
                <c:pt idx="35">
                  <c:v>0.98774130000000004</c:v>
                </c:pt>
                <c:pt idx="36">
                  <c:v>0.98747720000000005</c:v>
                </c:pt>
                <c:pt idx="37">
                  <c:v>0.98743780000000003</c:v>
                </c:pt>
                <c:pt idx="38">
                  <c:v>0.99057099999999998</c:v>
                </c:pt>
                <c:pt idx="39">
                  <c:v>0.98825680000000005</c:v>
                </c:pt>
                <c:pt idx="40">
                  <c:v>0.98851469999999997</c:v>
                </c:pt>
                <c:pt idx="41">
                  <c:v>0.98745430000000001</c:v>
                </c:pt>
                <c:pt idx="42">
                  <c:v>0.98672219999999999</c:v>
                </c:pt>
                <c:pt idx="43">
                  <c:v>0.98750649999999995</c:v>
                </c:pt>
                <c:pt idx="44">
                  <c:v>0.98875230000000003</c:v>
                </c:pt>
                <c:pt idx="45">
                  <c:v>0.98772850000000001</c:v>
                </c:pt>
                <c:pt idx="46">
                  <c:v>0.98721289999999995</c:v>
                </c:pt>
                <c:pt idx="47">
                  <c:v>0.98825070000000004</c:v>
                </c:pt>
                <c:pt idx="48">
                  <c:v>0.99212180000000005</c:v>
                </c:pt>
                <c:pt idx="49">
                  <c:v>0.98952609999999996</c:v>
                </c:pt>
              </c:numCache>
            </c:numRef>
          </c:val>
          <c:smooth val="0"/>
        </c:ser>
        <c:dLbls>
          <c:showLegendKey val="0"/>
          <c:showVal val="0"/>
          <c:showCatName val="0"/>
          <c:showSerName val="0"/>
          <c:showPercent val="0"/>
          <c:showBubbleSize val="0"/>
        </c:dLbls>
        <c:marker val="1"/>
        <c:smooth val="0"/>
        <c:axId val="1153705792"/>
        <c:axId val="1153709056"/>
      </c:lineChart>
      <c:catAx>
        <c:axId val="11537057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709056"/>
        <c:crosses val="autoZero"/>
        <c:auto val="1"/>
        <c:lblAlgn val="ctr"/>
        <c:lblOffset val="100"/>
        <c:noMultiLvlLbl val="0"/>
      </c:catAx>
      <c:valAx>
        <c:axId val="115370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crossAx val="1153705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F2411-0C2B-4538-B507-D15F6F8E7B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d-ID"/>
        </a:p>
      </dgm:t>
    </dgm:pt>
    <dgm:pt modelId="{EF3359FB-320F-40B5-8DFE-B2030571A3DE}">
      <dgm:prSet phldrT="[Text]"/>
      <dgm:spPr/>
      <dgm:t>
        <a:bodyPr/>
        <a:lstStyle/>
        <a:p>
          <a:r>
            <a:rPr lang="id-ID" dirty="0" smtClean="0"/>
            <a:t>Latar Belakang</a:t>
          </a:r>
          <a:endParaRPr lang="id-ID" dirty="0"/>
        </a:p>
      </dgm:t>
    </dgm:pt>
    <dgm:pt modelId="{C0B3DDF4-946D-47BB-9581-0C9FE017EEEA}" type="parTrans" cxnId="{BB45B56D-1D34-420F-833C-70484965CCC6}">
      <dgm:prSet/>
      <dgm:spPr/>
      <dgm:t>
        <a:bodyPr/>
        <a:lstStyle/>
        <a:p>
          <a:endParaRPr lang="id-ID"/>
        </a:p>
      </dgm:t>
    </dgm:pt>
    <dgm:pt modelId="{85F9CEE8-7F76-4B54-BD8E-70841A820666}" type="sibTrans" cxnId="{BB45B56D-1D34-420F-833C-70484965CCC6}">
      <dgm:prSet/>
      <dgm:spPr/>
      <dgm:t>
        <a:bodyPr/>
        <a:lstStyle/>
        <a:p>
          <a:endParaRPr lang="id-ID"/>
        </a:p>
      </dgm:t>
    </dgm:pt>
    <dgm:pt modelId="{4245FCD8-D6BA-448F-A058-828B9B7C030E}">
      <dgm:prSet phldrT="[Text]"/>
      <dgm:spPr/>
      <dgm:t>
        <a:bodyPr/>
        <a:lstStyle/>
        <a:p>
          <a:r>
            <a:rPr lang="id-ID" dirty="0" smtClean="0"/>
            <a:t>Hasil dan Pembahasan</a:t>
          </a:r>
          <a:endParaRPr lang="id-ID" dirty="0"/>
        </a:p>
      </dgm:t>
    </dgm:pt>
    <dgm:pt modelId="{F1381509-60F8-4D1A-A8F0-24E315E548EF}" type="parTrans" cxnId="{A58DC520-5D2E-4310-B966-6CD4A70D2EC5}">
      <dgm:prSet/>
      <dgm:spPr/>
      <dgm:t>
        <a:bodyPr/>
        <a:lstStyle/>
        <a:p>
          <a:endParaRPr lang="id-ID"/>
        </a:p>
      </dgm:t>
    </dgm:pt>
    <dgm:pt modelId="{3E9FBCC6-8772-41E2-B9D1-FB7F5DA2C6C8}" type="sibTrans" cxnId="{A58DC520-5D2E-4310-B966-6CD4A70D2EC5}">
      <dgm:prSet/>
      <dgm:spPr/>
      <dgm:t>
        <a:bodyPr/>
        <a:lstStyle/>
        <a:p>
          <a:endParaRPr lang="id-ID"/>
        </a:p>
      </dgm:t>
    </dgm:pt>
    <dgm:pt modelId="{4B53CF4A-7632-4B73-BF2C-DE8E64ED6427}">
      <dgm:prSet phldrT="[Text]"/>
      <dgm:spPr/>
      <dgm:t>
        <a:bodyPr/>
        <a:lstStyle/>
        <a:p>
          <a:r>
            <a:rPr lang="id-ID" dirty="0" smtClean="0"/>
            <a:t>Kesimpulan</a:t>
          </a:r>
          <a:endParaRPr lang="id-ID" dirty="0"/>
        </a:p>
      </dgm:t>
    </dgm:pt>
    <dgm:pt modelId="{764FBF2E-9DF3-4457-9039-1E8D5C538CBF}" type="parTrans" cxnId="{55FA3FB4-4E1A-4891-867E-E4D1A0B3EE7B}">
      <dgm:prSet/>
      <dgm:spPr/>
      <dgm:t>
        <a:bodyPr/>
        <a:lstStyle/>
        <a:p>
          <a:endParaRPr lang="id-ID"/>
        </a:p>
      </dgm:t>
    </dgm:pt>
    <dgm:pt modelId="{F5C7B343-981F-4476-8811-8F68AC964996}" type="sibTrans" cxnId="{55FA3FB4-4E1A-4891-867E-E4D1A0B3EE7B}">
      <dgm:prSet/>
      <dgm:spPr/>
      <dgm:t>
        <a:bodyPr/>
        <a:lstStyle/>
        <a:p>
          <a:endParaRPr lang="id-ID"/>
        </a:p>
      </dgm:t>
    </dgm:pt>
    <dgm:pt modelId="{31F0B6DB-8527-4C45-B80D-56E90146858D}">
      <dgm:prSet phldrT="[Text]"/>
      <dgm:spPr/>
      <dgm:t>
        <a:bodyPr/>
        <a:lstStyle/>
        <a:p>
          <a:r>
            <a:rPr lang="id-ID" dirty="0" smtClean="0"/>
            <a:t>Data</a:t>
          </a:r>
          <a:endParaRPr lang="id-ID" dirty="0"/>
        </a:p>
      </dgm:t>
    </dgm:pt>
    <dgm:pt modelId="{B39E3A3F-E313-48BB-93B3-F2CBCA5C9A39}" type="parTrans" cxnId="{E5FCFB27-C492-4A85-BF23-ADBF0D54A450}">
      <dgm:prSet/>
      <dgm:spPr/>
      <dgm:t>
        <a:bodyPr/>
        <a:lstStyle/>
        <a:p>
          <a:endParaRPr lang="id-ID"/>
        </a:p>
      </dgm:t>
    </dgm:pt>
    <dgm:pt modelId="{83800903-61E6-4828-A9F4-5D070E241F2D}" type="sibTrans" cxnId="{E5FCFB27-C492-4A85-BF23-ADBF0D54A450}">
      <dgm:prSet/>
      <dgm:spPr/>
      <dgm:t>
        <a:bodyPr/>
        <a:lstStyle/>
        <a:p>
          <a:endParaRPr lang="id-ID"/>
        </a:p>
      </dgm:t>
    </dgm:pt>
    <dgm:pt modelId="{9AD09F31-02AB-49DA-9AC3-29F32D07F87C}">
      <dgm:prSet phldrT="[Text]"/>
      <dgm:spPr/>
      <dgm:t>
        <a:bodyPr/>
        <a:lstStyle/>
        <a:p>
          <a:r>
            <a:rPr lang="id-ID" dirty="0" smtClean="0"/>
            <a:t>Metode Analisa</a:t>
          </a:r>
          <a:endParaRPr lang="id-ID" dirty="0"/>
        </a:p>
      </dgm:t>
    </dgm:pt>
    <dgm:pt modelId="{EFEF72C0-7483-41D3-8107-F80C3D1A63AA}" type="parTrans" cxnId="{8758BFC3-CC6A-4FF5-A190-7B85AEDB3447}">
      <dgm:prSet/>
      <dgm:spPr/>
      <dgm:t>
        <a:bodyPr/>
        <a:lstStyle/>
        <a:p>
          <a:endParaRPr lang="id-ID"/>
        </a:p>
      </dgm:t>
    </dgm:pt>
    <dgm:pt modelId="{351024D8-2D3A-494D-A20C-FB0835079AD1}" type="sibTrans" cxnId="{8758BFC3-CC6A-4FF5-A190-7B85AEDB3447}">
      <dgm:prSet/>
      <dgm:spPr/>
      <dgm:t>
        <a:bodyPr/>
        <a:lstStyle/>
        <a:p>
          <a:endParaRPr lang="id-ID"/>
        </a:p>
      </dgm:t>
    </dgm:pt>
    <dgm:pt modelId="{8F5FD9C0-153D-4561-86F7-8808A489CD72}" type="pres">
      <dgm:prSet presAssocID="{A55F2411-0C2B-4538-B507-D15F6F8E7BD7}" presName="Name0" presStyleCnt="0">
        <dgm:presLayoutVars>
          <dgm:chMax val="7"/>
          <dgm:chPref val="7"/>
          <dgm:dir/>
        </dgm:presLayoutVars>
      </dgm:prSet>
      <dgm:spPr/>
      <dgm:t>
        <a:bodyPr/>
        <a:lstStyle/>
        <a:p>
          <a:endParaRPr lang="id-ID"/>
        </a:p>
      </dgm:t>
    </dgm:pt>
    <dgm:pt modelId="{C7220EEE-6AFC-4815-9ADA-9A3D318F813D}" type="pres">
      <dgm:prSet presAssocID="{A55F2411-0C2B-4538-B507-D15F6F8E7BD7}" presName="Name1" presStyleCnt="0"/>
      <dgm:spPr/>
    </dgm:pt>
    <dgm:pt modelId="{0D04ED56-A3CD-4BFE-AFFF-76AD5F95400C}" type="pres">
      <dgm:prSet presAssocID="{A55F2411-0C2B-4538-B507-D15F6F8E7BD7}" presName="cycle" presStyleCnt="0"/>
      <dgm:spPr/>
    </dgm:pt>
    <dgm:pt modelId="{C48AE5DA-7BD2-434B-9B7C-A6DB290E5ED9}" type="pres">
      <dgm:prSet presAssocID="{A55F2411-0C2B-4538-B507-D15F6F8E7BD7}" presName="srcNode" presStyleLbl="node1" presStyleIdx="0" presStyleCnt="5"/>
      <dgm:spPr/>
    </dgm:pt>
    <dgm:pt modelId="{C20B0D74-E5B7-463B-B079-66A2FA500967}" type="pres">
      <dgm:prSet presAssocID="{A55F2411-0C2B-4538-B507-D15F6F8E7BD7}" presName="conn" presStyleLbl="parChTrans1D2" presStyleIdx="0" presStyleCnt="1"/>
      <dgm:spPr/>
      <dgm:t>
        <a:bodyPr/>
        <a:lstStyle/>
        <a:p>
          <a:endParaRPr lang="id-ID"/>
        </a:p>
      </dgm:t>
    </dgm:pt>
    <dgm:pt modelId="{334E83B1-555F-4D24-9318-D188409F0A5D}" type="pres">
      <dgm:prSet presAssocID="{A55F2411-0C2B-4538-B507-D15F6F8E7BD7}" presName="extraNode" presStyleLbl="node1" presStyleIdx="0" presStyleCnt="5"/>
      <dgm:spPr/>
    </dgm:pt>
    <dgm:pt modelId="{C46D480F-E15D-43A9-BC06-7EB7B42A3DBE}" type="pres">
      <dgm:prSet presAssocID="{A55F2411-0C2B-4538-B507-D15F6F8E7BD7}" presName="dstNode" presStyleLbl="node1" presStyleIdx="0" presStyleCnt="5"/>
      <dgm:spPr/>
    </dgm:pt>
    <dgm:pt modelId="{78AF7D40-8A01-42B5-A0A0-9E9CF61772C9}" type="pres">
      <dgm:prSet presAssocID="{EF3359FB-320F-40B5-8DFE-B2030571A3DE}" presName="text_1" presStyleLbl="node1" presStyleIdx="0" presStyleCnt="5">
        <dgm:presLayoutVars>
          <dgm:bulletEnabled val="1"/>
        </dgm:presLayoutVars>
      </dgm:prSet>
      <dgm:spPr/>
      <dgm:t>
        <a:bodyPr/>
        <a:lstStyle/>
        <a:p>
          <a:endParaRPr lang="id-ID"/>
        </a:p>
      </dgm:t>
    </dgm:pt>
    <dgm:pt modelId="{1D3ABECB-15AE-45EF-9477-B12A252B5E17}" type="pres">
      <dgm:prSet presAssocID="{EF3359FB-320F-40B5-8DFE-B2030571A3DE}" presName="accent_1" presStyleCnt="0"/>
      <dgm:spPr/>
    </dgm:pt>
    <dgm:pt modelId="{FCE30CEE-5BA1-4A3A-8D2D-33E71EAFD182}" type="pres">
      <dgm:prSet presAssocID="{EF3359FB-320F-40B5-8DFE-B2030571A3DE}" presName="accentRepeatNode" presStyleLbl="solidFgAcc1" presStyleIdx="0" presStyleCnt="5"/>
      <dgm:spPr/>
    </dgm:pt>
    <dgm:pt modelId="{181C9453-5C02-4D7F-A2AA-C6C70B394E99}" type="pres">
      <dgm:prSet presAssocID="{31F0B6DB-8527-4C45-B80D-56E90146858D}" presName="text_2" presStyleLbl="node1" presStyleIdx="1" presStyleCnt="5">
        <dgm:presLayoutVars>
          <dgm:bulletEnabled val="1"/>
        </dgm:presLayoutVars>
      </dgm:prSet>
      <dgm:spPr/>
      <dgm:t>
        <a:bodyPr/>
        <a:lstStyle/>
        <a:p>
          <a:endParaRPr lang="id-ID"/>
        </a:p>
      </dgm:t>
    </dgm:pt>
    <dgm:pt modelId="{B0A0EBF0-7F21-46BF-A9FC-C3B2B7F2FCED}" type="pres">
      <dgm:prSet presAssocID="{31F0B6DB-8527-4C45-B80D-56E90146858D}" presName="accent_2" presStyleCnt="0"/>
      <dgm:spPr/>
    </dgm:pt>
    <dgm:pt modelId="{C9E948CF-C965-491E-9217-5E123821DF2C}" type="pres">
      <dgm:prSet presAssocID="{31F0B6DB-8527-4C45-B80D-56E90146858D}" presName="accentRepeatNode" presStyleLbl="solidFgAcc1" presStyleIdx="1" presStyleCnt="5"/>
      <dgm:spPr/>
    </dgm:pt>
    <dgm:pt modelId="{9853BDB6-31B2-4CF6-AFB7-6F4D9537828E}" type="pres">
      <dgm:prSet presAssocID="{9AD09F31-02AB-49DA-9AC3-29F32D07F87C}" presName="text_3" presStyleLbl="node1" presStyleIdx="2" presStyleCnt="5">
        <dgm:presLayoutVars>
          <dgm:bulletEnabled val="1"/>
        </dgm:presLayoutVars>
      </dgm:prSet>
      <dgm:spPr/>
      <dgm:t>
        <a:bodyPr/>
        <a:lstStyle/>
        <a:p>
          <a:endParaRPr lang="id-ID"/>
        </a:p>
      </dgm:t>
    </dgm:pt>
    <dgm:pt modelId="{9F007792-A40B-4E80-AD47-7A1AE965BF8C}" type="pres">
      <dgm:prSet presAssocID="{9AD09F31-02AB-49DA-9AC3-29F32D07F87C}" presName="accent_3" presStyleCnt="0"/>
      <dgm:spPr/>
    </dgm:pt>
    <dgm:pt modelId="{A1C6AC3D-3794-4A8B-8A26-B4832278A669}" type="pres">
      <dgm:prSet presAssocID="{9AD09F31-02AB-49DA-9AC3-29F32D07F87C}" presName="accentRepeatNode" presStyleLbl="solidFgAcc1" presStyleIdx="2" presStyleCnt="5"/>
      <dgm:spPr/>
    </dgm:pt>
    <dgm:pt modelId="{02D6CA59-D1AD-4C1B-A512-74C3BA0D6BEF}" type="pres">
      <dgm:prSet presAssocID="{4245FCD8-D6BA-448F-A058-828B9B7C030E}" presName="text_4" presStyleLbl="node1" presStyleIdx="3" presStyleCnt="5">
        <dgm:presLayoutVars>
          <dgm:bulletEnabled val="1"/>
        </dgm:presLayoutVars>
      </dgm:prSet>
      <dgm:spPr/>
      <dgm:t>
        <a:bodyPr/>
        <a:lstStyle/>
        <a:p>
          <a:endParaRPr lang="id-ID"/>
        </a:p>
      </dgm:t>
    </dgm:pt>
    <dgm:pt modelId="{41FA83C9-8F20-4903-8B3B-47E9D6F4B0AB}" type="pres">
      <dgm:prSet presAssocID="{4245FCD8-D6BA-448F-A058-828B9B7C030E}" presName="accent_4" presStyleCnt="0"/>
      <dgm:spPr/>
    </dgm:pt>
    <dgm:pt modelId="{8C9D9E3E-5495-4225-B90E-235DBC227425}" type="pres">
      <dgm:prSet presAssocID="{4245FCD8-D6BA-448F-A058-828B9B7C030E}" presName="accentRepeatNode" presStyleLbl="solidFgAcc1" presStyleIdx="3" presStyleCnt="5"/>
      <dgm:spPr/>
    </dgm:pt>
    <dgm:pt modelId="{70FF403E-A8F5-46A1-B9E7-C79ECE943395}" type="pres">
      <dgm:prSet presAssocID="{4B53CF4A-7632-4B73-BF2C-DE8E64ED6427}" presName="text_5" presStyleLbl="node1" presStyleIdx="4" presStyleCnt="5">
        <dgm:presLayoutVars>
          <dgm:bulletEnabled val="1"/>
        </dgm:presLayoutVars>
      </dgm:prSet>
      <dgm:spPr/>
      <dgm:t>
        <a:bodyPr/>
        <a:lstStyle/>
        <a:p>
          <a:endParaRPr lang="id-ID"/>
        </a:p>
      </dgm:t>
    </dgm:pt>
    <dgm:pt modelId="{10E2F413-C926-495F-A8FA-40399B406E8E}" type="pres">
      <dgm:prSet presAssocID="{4B53CF4A-7632-4B73-BF2C-DE8E64ED6427}" presName="accent_5" presStyleCnt="0"/>
      <dgm:spPr/>
    </dgm:pt>
    <dgm:pt modelId="{0A6C82A1-4201-4DF1-8F41-0944E49A104D}" type="pres">
      <dgm:prSet presAssocID="{4B53CF4A-7632-4B73-BF2C-DE8E64ED6427}" presName="accentRepeatNode" presStyleLbl="solidFgAcc1" presStyleIdx="4" presStyleCnt="5"/>
      <dgm:spPr/>
    </dgm:pt>
  </dgm:ptLst>
  <dgm:cxnLst>
    <dgm:cxn modelId="{A58DC520-5D2E-4310-B966-6CD4A70D2EC5}" srcId="{A55F2411-0C2B-4538-B507-D15F6F8E7BD7}" destId="{4245FCD8-D6BA-448F-A058-828B9B7C030E}" srcOrd="3" destOrd="0" parTransId="{F1381509-60F8-4D1A-A8F0-24E315E548EF}" sibTransId="{3E9FBCC6-8772-41E2-B9D1-FB7F5DA2C6C8}"/>
    <dgm:cxn modelId="{E5FCFB27-C492-4A85-BF23-ADBF0D54A450}" srcId="{A55F2411-0C2B-4538-B507-D15F6F8E7BD7}" destId="{31F0B6DB-8527-4C45-B80D-56E90146858D}" srcOrd="1" destOrd="0" parTransId="{B39E3A3F-E313-48BB-93B3-F2CBCA5C9A39}" sibTransId="{83800903-61E6-4828-A9F4-5D070E241F2D}"/>
    <dgm:cxn modelId="{277E9F58-9893-4C92-A095-29021E3041EB}" type="presOf" srcId="{85F9CEE8-7F76-4B54-BD8E-70841A820666}" destId="{C20B0D74-E5B7-463B-B079-66A2FA500967}" srcOrd="0" destOrd="0" presId="urn:microsoft.com/office/officeart/2008/layout/VerticalCurvedList"/>
    <dgm:cxn modelId="{2B0E69F8-AB50-4E13-A04B-7750FBCC16E5}" type="presOf" srcId="{EF3359FB-320F-40B5-8DFE-B2030571A3DE}" destId="{78AF7D40-8A01-42B5-A0A0-9E9CF61772C9}" srcOrd="0" destOrd="0" presId="urn:microsoft.com/office/officeart/2008/layout/VerticalCurvedList"/>
    <dgm:cxn modelId="{5F08359B-BFE8-4FA0-87F5-5A551258FC2F}" type="presOf" srcId="{A55F2411-0C2B-4538-B507-D15F6F8E7BD7}" destId="{8F5FD9C0-153D-4561-86F7-8808A489CD72}" srcOrd="0" destOrd="0" presId="urn:microsoft.com/office/officeart/2008/layout/VerticalCurvedList"/>
    <dgm:cxn modelId="{6D42F9E3-D0B7-4CB1-917D-97E61533B603}" type="presOf" srcId="{4B53CF4A-7632-4B73-BF2C-DE8E64ED6427}" destId="{70FF403E-A8F5-46A1-B9E7-C79ECE943395}" srcOrd="0" destOrd="0" presId="urn:microsoft.com/office/officeart/2008/layout/VerticalCurvedList"/>
    <dgm:cxn modelId="{55FA3FB4-4E1A-4891-867E-E4D1A0B3EE7B}" srcId="{A55F2411-0C2B-4538-B507-D15F6F8E7BD7}" destId="{4B53CF4A-7632-4B73-BF2C-DE8E64ED6427}" srcOrd="4" destOrd="0" parTransId="{764FBF2E-9DF3-4457-9039-1E8D5C538CBF}" sibTransId="{F5C7B343-981F-4476-8811-8F68AC964996}"/>
    <dgm:cxn modelId="{8758BFC3-CC6A-4FF5-A190-7B85AEDB3447}" srcId="{A55F2411-0C2B-4538-B507-D15F6F8E7BD7}" destId="{9AD09F31-02AB-49DA-9AC3-29F32D07F87C}" srcOrd="2" destOrd="0" parTransId="{EFEF72C0-7483-41D3-8107-F80C3D1A63AA}" sibTransId="{351024D8-2D3A-494D-A20C-FB0835079AD1}"/>
    <dgm:cxn modelId="{BB45B56D-1D34-420F-833C-70484965CCC6}" srcId="{A55F2411-0C2B-4538-B507-D15F6F8E7BD7}" destId="{EF3359FB-320F-40B5-8DFE-B2030571A3DE}" srcOrd="0" destOrd="0" parTransId="{C0B3DDF4-946D-47BB-9581-0C9FE017EEEA}" sibTransId="{85F9CEE8-7F76-4B54-BD8E-70841A820666}"/>
    <dgm:cxn modelId="{375A39BC-2A1C-4E03-8429-5B8ECD73F4D2}" type="presOf" srcId="{4245FCD8-D6BA-448F-A058-828B9B7C030E}" destId="{02D6CA59-D1AD-4C1B-A512-74C3BA0D6BEF}" srcOrd="0" destOrd="0" presId="urn:microsoft.com/office/officeart/2008/layout/VerticalCurvedList"/>
    <dgm:cxn modelId="{C5C417E7-E90A-4DCB-979F-9ECA04473177}" type="presOf" srcId="{9AD09F31-02AB-49DA-9AC3-29F32D07F87C}" destId="{9853BDB6-31B2-4CF6-AFB7-6F4D9537828E}" srcOrd="0" destOrd="0" presId="urn:microsoft.com/office/officeart/2008/layout/VerticalCurvedList"/>
    <dgm:cxn modelId="{60379316-00C9-4732-9745-5FB305F42E5A}" type="presOf" srcId="{31F0B6DB-8527-4C45-B80D-56E90146858D}" destId="{181C9453-5C02-4D7F-A2AA-C6C70B394E99}" srcOrd="0" destOrd="0" presId="urn:microsoft.com/office/officeart/2008/layout/VerticalCurvedList"/>
    <dgm:cxn modelId="{297CD3FB-3B25-48EA-B7E8-3ACD2E96E3A4}" type="presParOf" srcId="{8F5FD9C0-153D-4561-86F7-8808A489CD72}" destId="{C7220EEE-6AFC-4815-9ADA-9A3D318F813D}" srcOrd="0" destOrd="0" presId="urn:microsoft.com/office/officeart/2008/layout/VerticalCurvedList"/>
    <dgm:cxn modelId="{5FEAE606-D9BA-4A97-9894-0C4BFF0AA437}" type="presParOf" srcId="{C7220EEE-6AFC-4815-9ADA-9A3D318F813D}" destId="{0D04ED56-A3CD-4BFE-AFFF-76AD5F95400C}" srcOrd="0" destOrd="0" presId="urn:microsoft.com/office/officeart/2008/layout/VerticalCurvedList"/>
    <dgm:cxn modelId="{61458F16-033F-4F06-BD93-B42922BBA36B}" type="presParOf" srcId="{0D04ED56-A3CD-4BFE-AFFF-76AD5F95400C}" destId="{C48AE5DA-7BD2-434B-9B7C-A6DB290E5ED9}" srcOrd="0" destOrd="0" presId="urn:microsoft.com/office/officeart/2008/layout/VerticalCurvedList"/>
    <dgm:cxn modelId="{BCD3634F-1BA9-4B53-9A25-ECDF90D53ECF}" type="presParOf" srcId="{0D04ED56-A3CD-4BFE-AFFF-76AD5F95400C}" destId="{C20B0D74-E5B7-463B-B079-66A2FA500967}" srcOrd="1" destOrd="0" presId="urn:microsoft.com/office/officeart/2008/layout/VerticalCurvedList"/>
    <dgm:cxn modelId="{006278EB-A43C-4EA8-86DA-DE95A73FE47E}" type="presParOf" srcId="{0D04ED56-A3CD-4BFE-AFFF-76AD5F95400C}" destId="{334E83B1-555F-4D24-9318-D188409F0A5D}" srcOrd="2" destOrd="0" presId="urn:microsoft.com/office/officeart/2008/layout/VerticalCurvedList"/>
    <dgm:cxn modelId="{7E35559A-0401-4C1F-9C92-F2C346419E0D}" type="presParOf" srcId="{0D04ED56-A3CD-4BFE-AFFF-76AD5F95400C}" destId="{C46D480F-E15D-43A9-BC06-7EB7B42A3DBE}" srcOrd="3" destOrd="0" presId="urn:microsoft.com/office/officeart/2008/layout/VerticalCurvedList"/>
    <dgm:cxn modelId="{C7A6CA50-4377-4CC4-9A98-B759CBC5AE9E}" type="presParOf" srcId="{C7220EEE-6AFC-4815-9ADA-9A3D318F813D}" destId="{78AF7D40-8A01-42B5-A0A0-9E9CF61772C9}" srcOrd="1" destOrd="0" presId="urn:microsoft.com/office/officeart/2008/layout/VerticalCurvedList"/>
    <dgm:cxn modelId="{90B0AA23-E20F-45A9-B9C6-9B324F2496EF}" type="presParOf" srcId="{C7220EEE-6AFC-4815-9ADA-9A3D318F813D}" destId="{1D3ABECB-15AE-45EF-9477-B12A252B5E17}" srcOrd="2" destOrd="0" presId="urn:microsoft.com/office/officeart/2008/layout/VerticalCurvedList"/>
    <dgm:cxn modelId="{DE29B9CB-0A38-48A4-8F26-72543B739AFC}" type="presParOf" srcId="{1D3ABECB-15AE-45EF-9477-B12A252B5E17}" destId="{FCE30CEE-5BA1-4A3A-8D2D-33E71EAFD182}" srcOrd="0" destOrd="0" presId="urn:microsoft.com/office/officeart/2008/layout/VerticalCurvedList"/>
    <dgm:cxn modelId="{79C77EBC-3C5E-4775-8C69-03C79DF6D6B5}" type="presParOf" srcId="{C7220EEE-6AFC-4815-9ADA-9A3D318F813D}" destId="{181C9453-5C02-4D7F-A2AA-C6C70B394E99}" srcOrd="3" destOrd="0" presId="urn:microsoft.com/office/officeart/2008/layout/VerticalCurvedList"/>
    <dgm:cxn modelId="{1B76FA50-9E76-4DAA-8CE7-6C0CF6503EE6}" type="presParOf" srcId="{C7220EEE-6AFC-4815-9ADA-9A3D318F813D}" destId="{B0A0EBF0-7F21-46BF-A9FC-C3B2B7F2FCED}" srcOrd="4" destOrd="0" presId="urn:microsoft.com/office/officeart/2008/layout/VerticalCurvedList"/>
    <dgm:cxn modelId="{F5D339EF-3806-4592-8073-3C441DF60800}" type="presParOf" srcId="{B0A0EBF0-7F21-46BF-A9FC-C3B2B7F2FCED}" destId="{C9E948CF-C965-491E-9217-5E123821DF2C}" srcOrd="0" destOrd="0" presId="urn:microsoft.com/office/officeart/2008/layout/VerticalCurvedList"/>
    <dgm:cxn modelId="{E069A0EF-15EE-43A1-BFA3-995ADA59334F}" type="presParOf" srcId="{C7220EEE-6AFC-4815-9ADA-9A3D318F813D}" destId="{9853BDB6-31B2-4CF6-AFB7-6F4D9537828E}" srcOrd="5" destOrd="0" presId="urn:microsoft.com/office/officeart/2008/layout/VerticalCurvedList"/>
    <dgm:cxn modelId="{67F5556A-BB7E-4C9D-8D29-32F1469E8E5A}" type="presParOf" srcId="{C7220EEE-6AFC-4815-9ADA-9A3D318F813D}" destId="{9F007792-A40B-4E80-AD47-7A1AE965BF8C}" srcOrd="6" destOrd="0" presId="urn:microsoft.com/office/officeart/2008/layout/VerticalCurvedList"/>
    <dgm:cxn modelId="{8A70B79F-474C-455D-8303-F4C2190CD970}" type="presParOf" srcId="{9F007792-A40B-4E80-AD47-7A1AE965BF8C}" destId="{A1C6AC3D-3794-4A8B-8A26-B4832278A669}" srcOrd="0" destOrd="0" presId="urn:microsoft.com/office/officeart/2008/layout/VerticalCurvedList"/>
    <dgm:cxn modelId="{A5383279-1667-4D1A-B663-68B2A9105D83}" type="presParOf" srcId="{C7220EEE-6AFC-4815-9ADA-9A3D318F813D}" destId="{02D6CA59-D1AD-4C1B-A512-74C3BA0D6BEF}" srcOrd="7" destOrd="0" presId="urn:microsoft.com/office/officeart/2008/layout/VerticalCurvedList"/>
    <dgm:cxn modelId="{72BD26D5-3317-447A-B43B-D983767F0313}" type="presParOf" srcId="{C7220EEE-6AFC-4815-9ADA-9A3D318F813D}" destId="{41FA83C9-8F20-4903-8B3B-47E9D6F4B0AB}" srcOrd="8" destOrd="0" presId="urn:microsoft.com/office/officeart/2008/layout/VerticalCurvedList"/>
    <dgm:cxn modelId="{16B47555-96A3-4564-9405-DE4D9FD524FC}" type="presParOf" srcId="{41FA83C9-8F20-4903-8B3B-47E9D6F4B0AB}" destId="{8C9D9E3E-5495-4225-B90E-235DBC227425}" srcOrd="0" destOrd="0" presId="urn:microsoft.com/office/officeart/2008/layout/VerticalCurvedList"/>
    <dgm:cxn modelId="{B333E74D-7A01-4A3B-8F6F-8FCE3D6E0519}" type="presParOf" srcId="{C7220EEE-6AFC-4815-9ADA-9A3D318F813D}" destId="{70FF403E-A8F5-46A1-B9E7-C79ECE943395}" srcOrd="9" destOrd="0" presId="urn:microsoft.com/office/officeart/2008/layout/VerticalCurvedList"/>
    <dgm:cxn modelId="{8EC9023A-E69B-4E69-B11A-0EDCC2F60AD3}" type="presParOf" srcId="{C7220EEE-6AFC-4815-9ADA-9A3D318F813D}" destId="{10E2F413-C926-495F-A8FA-40399B406E8E}" srcOrd="10" destOrd="0" presId="urn:microsoft.com/office/officeart/2008/layout/VerticalCurvedList"/>
    <dgm:cxn modelId="{92A83E64-ED77-465B-B624-23C8B5EA1986}" type="presParOf" srcId="{10E2F413-C926-495F-A8FA-40399B406E8E}" destId="{0A6C82A1-4201-4DF1-8F41-0944E49A104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6F2D0E-A60A-4278-AC0E-DCD8A90683B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id-ID"/>
        </a:p>
      </dgm:t>
    </dgm:pt>
    <dgm:pt modelId="{55185A0A-23DF-4C25-ACC1-001485F3572C}">
      <dgm:prSet phldrT="[Text]"/>
      <dgm:spPr/>
      <dgm:t>
        <a:bodyPr/>
        <a:lstStyle/>
        <a:p>
          <a:r>
            <a:rPr lang="id-ID" dirty="0" smtClean="0"/>
            <a:t>Which Ones Better?</a:t>
          </a:r>
          <a:endParaRPr lang="id-ID" dirty="0"/>
        </a:p>
      </dgm:t>
    </dgm:pt>
    <dgm:pt modelId="{A4FDEA28-6313-4809-B9C4-B9A94C7BBF87}" type="parTrans" cxnId="{17AF837A-10AC-4F77-93F6-7E865CDC2B9C}">
      <dgm:prSet/>
      <dgm:spPr/>
      <dgm:t>
        <a:bodyPr/>
        <a:lstStyle/>
        <a:p>
          <a:endParaRPr lang="id-ID"/>
        </a:p>
      </dgm:t>
    </dgm:pt>
    <dgm:pt modelId="{E39890C1-70F7-4174-89E2-0C1A1885D51A}" type="sibTrans" cxnId="{17AF837A-10AC-4F77-93F6-7E865CDC2B9C}">
      <dgm:prSet/>
      <dgm:spPr/>
      <dgm:t>
        <a:bodyPr/>
        <a:lstStyle/>
        <a:p>
          <a:endParaRPr lang="id-ID"/>
        </a:p>
      </dgm:t>
    </dgm:pt>
    <dgm:pt modelId="{08C59D6F-1543-4E59-AC13-C5DCC1B1770D}">
      <dgm:prSet phldrT="[Text]"/>
      <dgm:spPr/>
      <dgm:t>
        <a:bodyPr/>
        <a:lstStyle/>
        <a:p>
          <a:r>
            <a:rPr lang="id-ID" dirty="0" smtClean="0"/>
            <a:t>Random Forest</a:t>
          </a:r>
          <a:endParaRPr lang="id-ID" dirty="0"/>
        </a:p>
      </dgm:t>
    </dgm:pt>
    <dgm:pt modelId="{D213E622-9AC9-4855-8E1C-DD5D4AAC853C}" type="parTrans" cxnId="{6CB61D50-CF47-4C6B-8A18-8A487C25A7AA}">
      <dgm:prSet/>
      <dgm:spPr/>
      <dgm:t>
        <a:bodyPr/>
        <a:lstStyle/>
        <a:p>
          <a:endParaRPr lang="id-ID"/>
        </a:p>
      </dgm:t>
    </dgm:pt>
    <dgm:pt modelId="{1716D144-CC26-4B48-A444-A2C0FB95BC35}" type="sibTrans" cxnId="{6CB61D50-CF47-4C6B-8A18-8A487C25A7AA}">
      <dgm:prSet/>
      <dgm:spPr/>
      <dgm:t>
        <a:bodyPr/>
        <a:lstStyle/>
        <a:p>
          <a:endParaRPr lang="id-ID"/>
        </a:p>
      </dgm:t>
    </dgm:pt>
    <dgm:pt modelId="{92A86F85-1527-4EAA-A6FD-BF62ABF0EAE6}">
      <dgm:prSet phldrT="[Text]"/>
      <dgm:spPr/>
      <dgm:t>
        <a:bodyPr/>
        <a:lstStyle/>
        <a:p>
          <a:r>
            <a:rPr lang="id-ID" dirty="0" smtClean="0"/>
            <a:t>Pohon Klasifikasi</a:t>
          </a:r>
          <a:endParaRPr lang="id-ID" dirty="0"/>
        </a:p>
      </dgm:t>
    </dgm:pt>
    <dgm:pt modelId="{01A6F3CB-75AF-422E-A235-3F29E0ACC271}" type="parTrans" cxnId="{58673FFE-5544-49BF-AC18-886BCECFE2D2}">
      <dgm:prSet/>
      <dgm:spPr/>
      <dgm:t>
        <a:bodyPr/>
        <a:lstStyle/>
        <a:p>
          <a:endParaRPr lang="id-ID"/>
        </a:p>
      </dgm:t>
    </dgm:pt>
    <dgm:pt modelId="{8C238380-8D86-4EB4-8140-8918888D041D}" type="sibTrans" cxnId="{58673FFE-5544-49BF-AC18-886BCECFE2D2}">
      <dgm:prSet/>
      <dgm:spPr/>
      <dgm:t>
        <a:bodyPr/>
        <a:lstStyle/>
        <a:p>
          <a:endParaRPr lang="id-ID"/>
        </a:p>
      </dgm:t>
    </dgm:pt>
    <dgm:pt modelId="{DC18F3E8-2F24-4B2E-A014-84223514FDB7}">
      <dgm:prSet phldrT="[Text]"/>
      <dgm:spPr/>
      <dgm:t>
        <a:bodyPr/>
        <a:lstStyle/>
        <a:p>
          <a:r>
            <a:rPr lang="id-ID" dirty="0" smtClean="0"/>
            <a:t>Bagging</a:t>
          </a:r>
          <a:endParaRPr lang="id-ID" dirty="0"/>
        </a:p>
      </dgm:t>
    </dgm:pt>
    <dgm:pt modelId="{D4BDAE5E-188C-4947-A7CC-03951EC1DBDF}" type="parTrans" cxnId="{3A23A513-5861-44B3-BA76-55027A1F2682}">
      <dgm:prSet/>
      <dgm:spPr/>
      <dgm:t>
        <a:bodyPr/>
        <a:lstStyle/>
        <a:p>
          <a:endParaRPr lang="id-ID"/>
        </a:p>
      </dgm:t>
    </dgm:pt>
    <dgm:pt modelId="{6C2BC9F3-B930-4F21-92C2-68F0A63D5DDD}" type="sibTrans" cxnId="{3A23A513-5861-44B3-BA76-55027A1F2682}">
      <dgm:prSet/>
      <dgm:spPr/>
      <dgm:t>
        <a:bodyPr/>
        <a:lstStyle/>
        <a:p>
          <a:endParaRPr lang="id-ID"/>
        </a:p>
      </dgm:t>
    </dgm:pt>
    <dgm:pt modelId="{29726E8B-4D18-4E63-BB31-02E737EDC82E}" type="pres">
      <dgm:prSet presAssocID="{CF6F2D0E-A60A-4278-AC0E-DCD8A90683BF}" presName="Name0" presStyleCnt="0">
        <dgm:presLayoutVars>
          <dgm:chMax val="1"/>
          <dgm:dir/>
          <dgm:animLvl val="ctr"/>
          <dgm:resizeHandles val="exact"/>
        </dgm:presLayoutVars>
      </dgm:prSet>
      <dgm:spPr/>
      <dgm:t>
        <a:bodyPr/>
        <a:lstStyle/>
        <a:p>
          <a:endParaRPr lang="id-ID"/>
        </a:p>
      </dgm:t>
    </dgm:pt>
    <dgm:pt modelId="{607EDD41-7AFF-4E0D-B37F-09C578E31DCC}" type="pres">
      <dgm:prSet presAssocID="{55185A0A-23DF-4C25-ACC1-001485F3572C}" presName="centerShape" presStyleLbl="node0" presStyleIdx="0" presStyleCnt="1"/>
      <dgm:spPr/>
      <dgm:t>
        <a:bodyPr/>
        <a:lstStyle/>
        <a:p>
          <a:endParaRPr lang="id-ID"/>
        </a:p>
      </dgm:t>
    </dgm:pt>
    <dgm:pt modelId="{E5F9E742-BA65-4B60-A30B-7D558601CF19}" type="pres">
      <dgm:prSet presAssocID="{D213E622-9AC9-4855-8E1C-DD5D4AAC853C}" presName="parTrans" presStyleLbl="sibTrans2D1" presStyleIdx="0" presStyleCnt="3"/>
      <dgm:spPr/>
      <dgm:t>
        <a:bodyPr/>
        <a:lstStyle/>
        <a:p>
          <a:endParaRPr lang="id-ID"/>
        </a:p>
      </dgm:t>
    </dgm:pt>
    <dgm:pt modelId="{8A1120CC-C96B-4EEA-8D78-B66DEF153794}" type="pres">
      <dgm:prSet presAssocID="{D213E622-9AC9-4855-8E1C-DD5D4AAC853C}" presName="connectorText" presStyleLbl="sibTrans2D1" presStyleIdx="0" presStyleCnt="3"/>
      <dgm:spPr/>
      <dgm:t>
        <a:bodyPr/>
        <a:lstStyle/>
        <a:p>
          <a:endParaRPr lang="id-ID"/>
        </a:p>
      </dgm:t>
    </dgm:pt>
    <dgm:pt modelId="{32E2F15A-CDD3-446F-975D-47529A679C4D}" type="pres">
      <dgm:prSet presAssocID="{08C59D6F-1543-4E59-AC13-C5DCC1B1770D}" presName="node" presStyleLbl="node1" presStyleIdx="0" presStyleCnt="3">
        <dgm:presLayoutVars>
          <dgm:bulletEnabled val="1"/>
        </dgm:presLayoutVars>
      </dgm:prSet>
      <dgm:spPr/>
      <dgm:t>
        <a:bodyPr/>
        <a:lstStyle/>
        <a:p>
          <a:endParaRPr lang="id-ID"/>
        </a:p>
      </dgm:t>
    </dgm:pt>
    <dgm:pt modelId="{896B0255-628A-48AF-8640-01391D876ADC}" type="pres">
      <dgm:prSet presAssocID="{01A6F3CB-75AF-422E-A235-3F29E0ACC271}" presName="parTrans" presStyleLbl="sibTrans2D1" presStyleIdx="1" presStyleCnt="3"/>
      <dgm:spPr/>
      <dgm:t>
        <a:bodyPr/>
        <a:lstStyle/>
        <a:p>
          <a:endParaRPr lang="id-ID"/>
        </a:p>
      </dgm:t>
    </dgm:pt>
    <dgm:pt modelId="{D8EB439B-185F-4170-A87A-3AD7907054A0}" type="pres">
      <dgm:prSet presAssocID="{01A6F3CB-75AF-422E-A235-3F29E0ACC271}" presName="connectorText" presStyleLbl="sibTrans2D1" presStyleIdx="1" presStyleCnt="3"/>
      <dgm:spPr/>
      <dgm:t>
        <a:bodyPr/>
        <a:lstStyle/>
        <a:p>
          <a:endParaRPr lang="id-ID"/>
        </a:p>
      </dgm:t>
    </dgm:pt>
    <dgm:pt modelId="{26094215-28BD-46B4-9DEC-90ACFABA7B56}" type="pres">
      <dgm:prSet presAssocID="{92A86F85-1527-4EAA-A6FD-BF62ABF0EAE6}" presName="node" presStyleLbl="node1" presStyleIdx="1" presStyleCnt="3">
        <dgm:presLayoutVars>
          <dgm:bulletEnabled val="1"/>
        </dgm:presLayoutVars>
      </dgm:prSet>
      <dgm:spPr/>
      <dgm:t>
        <a:bodyPr/>
        <a:lstStyle/>
        <a:p>
          <a:endParaRPr lang="id-ID"/>
        </a:p>
      </dgm:t>
    </dgm:pt>
    <dgm:pt modelId="{AF819D12-7A60-43A3-9FF7-D946FDEA9A8A}" type="pres">
      <dgm:prSet presAssocID="{D4BDAE5E-188C-4947-A7CC-03951EC1DBDF}" presName="parTrans" presStyleLbl="sibTrans2D1" presStyleIdx="2" presStyleCnt="3"/>
      <dgm:spPr/>
      <dgm:t>
        <a:bodyPr/>
        <a:lstStyle/>
        <a:p>
          <a:endParaRPr lang="id-ID"/>
        </a:p>
      </dgm:t>
    </dgm:pt>
    <dgm:pt modelId="{4CD4E18A-CF3E-4D62-BE6A-0AE0F95B8EF7}" type="pres">
      <dgm:prSet presAssocID="{D4BDAE5E-188C-4947-A7CC-03951EC1DBDF}" presName="connectorText" presStyleLbl="sibTrans2D1" presStyleIdx="2" presStyleCnt="3"/>
      <dgm:spPr/>
      <dgm:t>
        <a:bodyPr/>
        <a:lstStyle/>
        <a:p>
          <a:endParaRPr lang="id-ID"/>
        </a:p>
      </dgm:t>
    </dgm:pt>
    <dgm:pt modelId="{FCCB2753-BD4B-4E84-8584-7A91DBAFD0DA}" type="pres">
      <dgm:prSet presAssocID="{DC18F3E8-2F24-4B2E-A014-84223514FDB7}" presName="node" presStyleLbl="node1" presStyleIdx="2" presStyleCnt="3">
        <dgm:presLayoutVars>
          <dgm:bulletEnabled val="1"/>
        </dgm:presLayoutVars>
      </dgm:prSet>
      <dgm:spPr/>
      <dgm:t>
        <a:bodyPr/>
        <a:lstStyle/>
        <a:p>
          <a:endParaRPr lang="id-ID"/>
        </a:p>
      </dgm:t>
    </dgm:pt>
  </dgm:ptLst>
  <dgm:cxnLst>
    <dgm:cxn modelId="{A7E98236-52AF-4350-906F-DFA27A0ECD0D}" type="presOf" srcId="{DC18F3E8-2F24-4B2E-A014-84223514FDB7}" destId="{FCCB2753-BD4B-4E84-8584-7A91DBAFD0DA}" srcOrd="0" destOrd="0" presId="urn:microsoft.com/office/officeart/2005/8/layout/radial5"/>
    <dgm:cxn modelId="{3A23A513-5861-44B3-BA76-55027A1F2682}" srcId="{55185A0A-23DF-4C25-ACC1-001485F3572C}" destId="{DC18F3E8-2F24-4B2E-A014-84223514FDB7}" srcOrd="2" destOrd="0" parTransId="{D4BDAE5E-188C-4947-A7CC-03951EC1DBDF}" sibTransId="{6C2BC9F3-B930-4F21-92C2-68F0A63D5DDD}"/>
    <dgm:cxn modelId="{58673FFE-5544-49BF-AC18-886BCECFE2D2}" srcId="{55185A0A-23DF-4C25-ACC1-001485F3572C}" destId="{92A86F85-1527-4EAA-A6FD-BF62ABF0EAE6}" srcOrd="1" destOrd="0" parTransId="{01A6F3CB-75AF-422E-A235-3F29E0ACC271}" sibTransId="{8C238380-8D86-4EB4-8140-8918888D041D}"/>
    <dgm:cxn modelId="{17AF837A-10AC-4F77-93F6-7E865CDC2B9C}" srcId="{CF6F2D0E-A60A-4278-AC0E-DCD8A90683BF}" destId="{55185A0A-23DF-4C25-ACC1-001485F3572C}" srcOrd="0" destOrd="0" parTransId="{A4FDEA28-6313-4809-B9C4-B9A94C7BBF87}" sibTransId="{E39890C1-70F7-4174-89E2-0C1A1885D51A}"/>
    <dgm:cxn modelId="{6CB61D50-CF47-4C6B-8A18-8A487C25A7AA}" srcId="{55185A0A-23DF-4C25-ACC1-001485F3572C}" destId="{08C59D6F-1543-4E59-AC13-C5DCC1B1770D}" srcOrd="0" destOrd="0" parTransId="{D213E622-9AC9-4855-8E1C-DD5D4AAC853C}" sibTransId="{1716D144-CC26-4B48-A444-A2C0FB95BC35}"/>
    <dgm:cxn modelId="{72099B6A-5D3E-4BB4-93B4-54DF58F9B56D}" type="presOf" srcId="{D4BDAE5E-188C-4947-A7CC-03951EC1DBDF}" destId="{4CD4E18A-CF3E-4D62-BE6A-0AE0F95B8EF7}" srcOrd="1" destOrd="0" presId="urn:microsoft.com/office/officeart/2005/8/layout/radial5"/>
    <dgm:cxn modelId="{F05CCD94-2A0E-4C27-AD0E-4C456D42C2EE}" type="presOf" srcId="{D213E622-9AC9-4855-8E1C-DD5D4AAC853C}" destId="{E5F9E742-BA65-4B60-A30B-7D558601CF19}" srcOrd="0" destOrd="0" presId="urn:microsoft.com/office/officeart/2005/8/layout/radial5"/>
    <dgm:cxn modelId="{470C5AD5-EF08-4A14-9CF3-7BB2165193D2}" type="presOf" srcId="{D213E622-9AC9-4855-8E1C-DD5D4AAC853C}" destId="{8A1120CC-C96B-4EEA-8D78-B66DEF153794}" srcOrd="1" destOrd="0" presId="urn:microsoft.com/office/officeart/2005/8/layout/radial5"/>
    <dgm:cxn modelId="{3B0079C0-BA88-4E0B-8AFD-BCB90DA9B78D}" type="presOf" srcId="{D4BDAE5E-188C-4947-A7CC-03951EC1DBDF}" destId="{AF819D12-7A60-43A3-9FF7-D946FDEA9A8A}" srcOrd="0" destOrd="0" presId="urn:microsoft.com/office/officeart/2005/8/layout/radial5"/>
    <dgm:cxn modelId="{DE35BD45-D784-416B-9FA2-B4EADB84AB9C}" type="presOf" srcId="{01A6F3CB-75AF-422E-A235-3F29E0ACC271}" destId="{D8EB439B-185F-4170-A87A-3AD7907054A0}" srcOrd="1" destOrd="0" presId="urn:microsoft.com/office/officeart/2005/8/layout/radial5"/>
    <dgm:cxn modelId="{40EF5573-B1D1-4195-B2CF-CC6497F2F6E6}" type="presOf" srcId="{55185A0A-23DF-4C25-ACC1-001485F3572C}" destId="{607EDD41-7AFF-4E0D-B37F-09C578E31DCC}" srcOrd="0" destOrd="0" presId="urn:microsoft.com/office/officeart/2005/8/layout/radial5"/>
    <dgm:cxn modelId="{331583B2-1F24-42C6-B910-49A022D5990B}" type="presOf" srcId="{01A6F3CB-75AF-422E-A235-3F29E0ACC271}" destId="{896B0255-628A-48AF-8640-01391D876ADC}" srcOrd="0" destOrd="0" presId="urn:microsoft.com/office/officeart/2005/8/layout/radial5"/>
    <dgm:cxn modelId="{12DCFFEB-C1B1-41AF-9AFF-8BAA0455F68C}" type="presOf" srcId="{CF6F2D0E-A60A-4278-AC0E-DCD8A90683BF}" destId="{29726E8B-4D18-4E63-BB31-02E737EDC82E}" srcOrd="0" destOrd="0" presId="urn:microsoft.com/office/officeart/2005/8/layout/radial5"/>
    <dgm:cxn modelId="{1360BC7B-392F-4C55-989E-423F5778C4D5}" type="presOf" srcId="{92A86F85-1527-4EAA-A6FD-BF62ABF0EAE6}" destId="{26094215-28BD-46B4-9DEC-90ACFABA7B56}" srcOrd="0" destOrd="0" presId="urn:microsoft.com/office/officeart/2005/8/layout/radial5"/>
    <dgm:cxn modelId="{6F8CB478-6D58-4DC4-A55F-3525863F3D55}" type="presOf" srcId="{08C59D6F-1543-4E59-AC13-C5DCC1B1770D}" destId="{32E2F15A-CDD3-446F-975D-47529A679C4D}" srcOrd="0" destOrd="0" presId="urn:microsoft.com/office/officeart/2005/8/layout/radial5"/>
    <dgm:cxn modelId="{48E3B06F-546D-4006-B0F9-CA4077262435}" type="presParOf" srcId="{29726E8B-4D18-4E63-BB31-02E737EDC82E}" destId="{607EDD41-7AFF-4E0D-B37F-09C578E31DCC}" srcOrd="0" destOrd="0" presId="urn:microsoft.com/office/officeart/2005/8/layout/radial5"/>
    <dgm:cxn modelId="{E857DDFA-DCFC-49D7-82FE-91CA3C72779F}" type="presParOf" srcId="{29726E8B-4D18-4E63-BB31-02E737EDC82E}" destId="{E5F9E742-BA65-4B60-A30B-7D558601CF19}" srcOrd="1" destOrd="0" presId="urn:microsoft.com/office/officeart/2005/8/layout/radial5"/>
    <dgm:cxn modelId="{C6C21E50-D76D-43C6-83BC-A3E5F6157812}" type="presParOf" srcId="{E5F9E742-BA65-4B60-A30B-7D558601CF19}" destId="{8A1120CC-C96B-4EEA-8D78-B66DEF153794}" srcOrd="0" destOrd="0" presId="urn:microsoft.com/office/officeart/2005/8/layout/radial5"/>
    <dgm:cxn modelId="{57339B95-43BA-43CB-8D6D-AFEBD53F0A50}" type="presParOf" srcId="{29726E8B-4D18-4E63-BB31-02E737EDC82E}" destId="{32E2F15A-CDD3-446F-975D-47529A679C4D}" srcOrd="2" destOrd="0" presId="urn:microsoft.com/office/officeart/2005/8/layout/radial5"/>
    <dgm:cxn modelId="{92645AA6-996D-4367-AEC5-637E3F06F84C}" type="presParOf" srcId="{29726E8B-4D18-4E63-BB31-02E737EDC82E}" destId="{896B0255-628A-48AF-8640-01391D876ADC}" srcOrd="3" destOrd="0" presId="urn:microsoft.com/office/officeart/2005/8/layout/radial5"/>
    <dgm:cxn modelId="{26132487-8807-4ACC-9099-6DF867769D07}" type="presParOf" srcId="{896B0255-628A-48AF-8640-01391D876ADC}" destId="{D8EB439B-185F-4170-A87A-3AD7907054A0}" srcOrd="0" destOrd="0" presId="urn:microsoft.com/office/officeart/2005/8/layout/radial5"/>
    <dgm:cxn modelId="{5AA78884-5244-4AD3-A90E-7889C8904809}" type="presParOf" srcId="{29726E8B-4D18-4E63-BB31-02E737EDC82E}" destId="{26094215-28BD-46B4-9DEC-90ACFABA7B56}" srcOrd="4" destOrd="0" presId="urn:microsoft.com/office/officeart/2005/8/layout/radial5"/>
    <dgm:cxn modelId="{93E6FD19-43AE-46E2-9939-6D24D692B0B1}" type="presParOf" srcId="{29726E8B-4D18-4E63-BB31-02E737EDC82E}" destId="{AF819D12-7A60-43A3-9FF7-D946FDEA9A8A}" srcOrd="5" destOrd="0" presId="urn:microsoft.com/office/officeart/2005/8/layout/radial5"/>
    <dgm:cxn modelId="{F45C6707-0066-4BFA-ADDB-62E60AC7CD41}" type="presParOf" srcId="{AF819D12-7A60-43A3-9FF7-D946FDEA9A8A}" destId="{4CD4E18A-CF3E-4D62-BE6A-0AE0F95B8EF7}" srcOrd="0" destOrd="0" presId="urn:microsoft.com/office/officeart/2005/8/layout/radial5"/>
    <dgm:cxn modelId="{39D256D5-6A87-4640-946F-4F7329390037}" type="presParOf" srcId="{29726E8B-4D18-4E63-BB31-02E737EDC82E}" destId="{FCCB2753-BD4B-4E84-8584-7A91DBAFD0DA}"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C8941A-41A6-4211-8FB8-11C90601F20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id-ID"/>
        </a:p>
      </dgm:t>
    </dgm:pt>
    <dgm:pt modelId="{93732B9D-E55F-4D0A-97E2-A2EAACC9DF6E}">
      <dgm:prSet phldrT="[Text]"/>
      <dgm:spPr/>
      <dgm:t>
        <a:bodyPr/>
        <a:lstStyle/>
        <a:p>
          <a:r>
            <a:rPr lang="id-ID" dirty="0" smtClean="0"/>
            <a:t>Respon</a:t>
          </a:r>
          <a:endParaRPr lang="id-ID" dirty="0"/>
        </a:p>
      </dgm:t>
    </dgm:pt>
    <dgm:pt modelId="{028FBB16-CF62-4B59-80A4-C899D518B709}" type="parTrans" cxnId="{78520259-29FA-48C0-AD94-67A36D319E26}">
      <dgm:prSet/>
      <dgm:spPr/>
      <dgm:t>
        <a:bodyPr/>
        <a:lstStyle/>
        <a:p>
          <a:endParaRPr lang="id-ID"/>
        </a:p>
      </dgm:t>
    </dgm:pt>
    <dgm:pt modelId="{E9D7348C-26E8-4189-80CA-9271972EF3FB}" type="sibTrans" cxnId="{78520259-29FA-48C0-AD94-67A36D319E26}">
      <dgm:prSet/>
      <dgm:spPr/>
      <dgm:t>
        <a:bodyPr/>
        <a:lstStyle/>
        <a:p>
          <a:endParaRPr lang="id-ID"/>
        </a:p>
      </dgm:t>
    </dgm:pt>
    <dgm:pt modelId="{FAB2D4A6-6AD4-4697-B6B2-98F5A07FDFAE}">
      <dgm:prSet phldrT="[Text]"/>
      <dgm:spPr/>
      <dgm:t>
        <a:bodyPr/>
        <a:lstStyle/>
        <a:p>
          <a:r>
            <a:rPr lang="id-ID" dirty="0" smtClean="0"/>
            <a:t>Tertarik.Beli</a:t>
          </a:r>
          <a:endParaRPr lang="id-ID" dirty="0"/>
        </a:p>
      </dgm:t>
    </dgm:pt>
    <dgm:pt modelId="{35E9393A-BF61-4839-9403-4F1AD3625A12}" type="parTrans" cxnId="{C0E0CE0C-E600-489D-90FC-F24A60166264}">
      <dgm:prSet/>
      <dgm:spPr/>
      <dgm:t>
        <a:bodyPr/>
        <a:lstStyle/>
        <a:p>
          <a:endParaRPr lang="id-ID"/>
        </a:p>
      </dgm:t>
    </dgm:pt>
    <dgm:pt modelId="{B6122D6D-74C0-4E52-B7CC-59B5E9B93C4D}" type="sibTrans" cxnId="{C0E0CE0C-E600-489D-90FC-F24A60166264}">
      <dgm:prSet/>
      <dgm:spPr/>
      <dgm:t>
        <a:bodyPr/>
        <a:lstStyle/>
        <a:p>
          <a:endParaRPr lang="id-ID"/>
        </a:p>
      </dgm:t>
    </dgm:pt>
    <dgm:pt modelId="{FF953867-B339-43FE-B543-E72C64B4EF3A}">
      <dgm:prSet phldrT="[Text]"/>
      <dgm:spPr/>
      <dgm:t>
        <a:bodyPr/>
        <a:lstStyle/>
        <a:p>
          <a:r>
            <a:rPr lang="id-ID" dirty="0" smtClean="0"/>
            <a:t>Penjelas</a:t>
          </a:r>
          <a:endParaRPr lang="id-ID" dirty="0"/>
        </a:p>
      </dgm:t>
    </dgm:pt>
    <dgm:pt modelId="{A630183D-5EBF-4178-9C4D-9782FBC6DC77}" type="parTrans" cxnId="{BA2F6E4B-79C5-4194-AC3C-2668B4AFF835}">
      <dgm:prSet/>
      <dgm:spPr/>
      <dgm:t>
        <a:bodyPr/>
        <a:lstStyle/>
        <a:p>
          <a:endParaRPr lang="id-ID"/>
        </a:p>
      </dgm:t>
    </dgm:pt>
    <dgm:pt modelId="{8B6EA1B4-3728-4FED-8C64-620434400FC9}" type="sibTrans" cxnId="{BA2F6E4B-79C5-4194-AC3C-2668B4AFF835}">
      <dgm:prSet/>
      <dgm:spPr/>
      <dgm:t>
        <a:bodyPr/>
        <a:lstStyle/>
        <a:p>
          <a:endParaRPr lang="id-ID"/>
        </a:p>
      </dgm:t>
    </dgm:pt>
    <dgm:pt modelId="{B603DAEE-CC87-4235-BDC2-D542646B54F2}">
      <dgm:prSet phldrT="[Text]"/>
      <dgm:spPr/>
      <dgm:t>
        <a:bodyPr/>
        <a:lstStyle/>
        <a:p>
          <a:r>
            <a:rPr lang="id-ID" dirty="0" smtClean="0"/>
            <a:t>Jenis.Kelamin</a:t>
          </a:r>
          <a:endParaRPr lang="id-ID" dirty="0"/>
        </a:p>
      </dgm:t>
    </dgm:pt>
    <dgm:pt modelId="{550994E3-9E73-40D8-8E36-6638EE247F70}" type="parTrans" cxnId="{7D8AEEDF-9648-4E86-B39B-E55F16FA5D88}">
      <dgm:prSet/>
      <dgm:spPr/>
      <dgm:t>
        <a:bodyPr/>
        <a:lstStyle/>
        <a:p>
          <a:endParaRPr lang="id-ID"/>
        </a:p>
      </dgm:t>
    </dgm:pt>
    <dgm:pt modelId="{A9FFA9B0-E8D7-49D3-ADA6-6620C02E24F7}" type="sibTrans" cxnId="{7D8AEEDF-9648-4E86-B39B-E55F16FA5D88}">
      <dgm:prSet/>
      <dgm:spPr/>
      <dgm:t>
        <a:bodyPr/>
        <a:lstStyle/>
        <a:p>
          <a:endParaRPr lang="id-ID"/>
        </a:p>
      </dgm:t>
    </dgm:pt>
    <dgm:pt modelId="{37789C9C-878E-42DD-B3FE-416787DA8015}">
      <dgm:prSet phldrT="[Text]"/>
      <dgm:spPr/>
      <dgm:t>
        <a:bodyPr/>
        <a:lstStyle/>
        <a:p>
          <a:r>
            <a:rPr lang="id-ID" dirty="0" smtClean="0"/>
            <a:t>Single</a:t>
          </a:r>
          <a:endParaRPr lang="id-ID" dirty="0"/>
        </a:p>
      </dgm:t>
    </dgm:pt>
    <dgm:pt modelId="{40DE9A9B-1C2C-45A3-A340-6FFABC0BF0F6}" type="parTrans" cxnId="{4CC03DC7-E460-4AA8-9C4B-C2F08967F171}">
      <dgm:prSet/>
      <dgm:spPr/>
      <dgm:t>
        <a:bodyPr/>
        <a:lstStyle/>
        <a:p>
          <a:endParaRPr lang="id-ID"/>
        </a:p>
      </dgm:t>
    </dgm:pt>
    <dgm:pt modelId="{AB5D5522-443B-4960-A000-218677179A34}" type="sibTrans" cxnId="{4CC03DC7-E460-4AA8-9C4B-C2F08967F171}">
      <dgm:prSet/>
      <dgm:spPr/>
      <dgm:t>
        <a:bodyPr/>
        <a:lstStyle/>
        <a:p>
          <a:endParaRPr lang="id-ID"/>
        </a:p>
      </dgm:t>
    </dgm:pt>
    <dgm:pt modelId="{15613697-4EE9-4417-841C-E241B4CDFE29}">
      <dgm:prSet phldrT="[Text]"/>
      <dgm:spPr/>
      <dgm:t>
        <a:bodyPr/>
        <a:lstStyle/>
        <a:p>
          <a:r>
            <a:rPr lang="id-ID" dirty="0" smtClean="0"/>
            <a:t>Tinggal.di.Kota</a:t>
          </a:r>
          <a:endParaRPr lang="id-ID" dirty="0"/>
        </a:p>
      </dgm:t>
    </dgm:pt>
    <dgm:pt modelId="{BA9BB85B-9C7F-4159-8972-63C6394DBE76}" type="parTrans" cxnId="{4D7B50F9-019E-4A0C-BC8D-21350D06E2F6}">
      <dgm:prSet/>
      <dgm:spPr/>
      <dgm:t>
        <a:bodyPr/>
        <a:lstStyle/>
        <a:p>
          <a:endParaRPr lang="id-ID"/>
        </a:p>
      </dgm:t>
    </dgm:pt>
    <dgm:pt modelId="{6EC9827D-50A7-4375-A315-B9B03949518F}" type="sibTrans" cxnId="{4D7B50F9-019E-4A0C-BC8D-21350D06E2F6}">
      <dgm:prSet/>
      <dgm:spPr/>
      <dgm:t>
        <a:bodyPr/>
        <a:lstStyle/>
        <a:p>
          <a:endParaRPr lang="id-ID"/>
        </a:p>
      </dgm:t>
    </dgm:pt>
    <dgm:pt modelId="{69C8C381-1C6F-4CC9-85AA-D6A6CF729B63}">
      <dgm:prSet phldrT="[Text]"/>
      <dgm:spPr/>
      <dgm:t>
        <a:bodyPr/>
        <a:lstStyle/>
        <a:p>
          <a:r>
            <a:rPr lang="id-ID" dirty="0" smtClean="0"/>
            <a:t>Usia</a:t>
          </a:r>
          <a:endParaRPr lang="id-ID" dirty="0"/>
        </a:p>
      </dgm:t>
    </dgm:pt>
    <dgm:pt modelId="{A5030714-F2F7-45E7-903D-A9AFC40D06A8}" type="parTrans" cxnId="{149C396C-84CB-4F2E-8241-A6C4BB6367E4}">
      <dgm:prSet/>
      <dgm:spPr/>
      <dgm:t>
        <a:bodyPr/>
        <a:lstStyle/>
        <a:p>
          <a:endParaRPr lang="id-ID"/>
        </a:p>
      </dgm:t>
    </dgm:pt>
    <dgm:pt modelId="{AF0C67DF-F54E-42B9-AB79-5D387A62DA8C}" type="sibTrans" cxnId="{149C396C-84CB-4F2E-8241-A6C4BB6367E4}">
      <dgm:prSet/>
      <dgm:spPr/>
      <dgm:t>
        <a:bodyPr/>
        <a:lstStyle/>
        <a:p>
          <a:endParaRPr lang="id-ID"/>
        </a:p>
      </dgm:t>
    </dgm:pt>
    <dgm:pt modelId="{DA6E8C0B-248F-46A0-9BDA-8D6C2DB27C9B}">
      <dgm:prSet phldrT="[Text]"/>
      <dgm:spPr/>
      <dgm:t>
        <a:bodyPr/>
        <a:lstStyle/>
        <a:p>
          <a:r>
            <a:rPr lang="id-ID" dirty="0" smtClean="0"/>
            <a:t>Perokok</a:t>
          </a:r>
          <a:endParaRPr lang="id-ID" dirty="0"/>
        </a:p>
      </dgm:t>
    </dgm:pt>
    <dgm:pt modelId="{E2E23EBC-E2BF-42B3-935F-2F67B057164C}" type="parTrans" cxnId="{550436D5-8632-4965-B239-ACD421095A8E}">
      <dgm:prSet/>
      <dgm:spPr/>
      <dgm:t>
        <a:bodyPr/>
        <a:lstStyle/>
        <a:p>
          <a:endParaRPr lang="id-ID"/>
        </a:p>
      </dgm:t>
    </dgm:pt>
    <dgm:pt modelId="{CA0BD0D0-D075-429C-BC4D-65821281DFDA}" type="sibTrans" cxnId="{550436D5-8632-4965-B239-ACD421095A8E}">
      <dgm:prSet/>
      <dgm:spPr/>
      <dgm:t>
        <a:bodyPr/>
        <a:lstStyle/>
        <a:p>
          <a:endParaRPr lang="id-ID"/>
        </a:p>
      </dgm:t>
    </dgm:pt>
    <dgm:pt modelId="{832A5074-2194-41EB-AE1E-ABAFF70380D9}">
      <dgm:prSet phldrT="[Text]"/>
      <dgm:spPr/>
      <dgm:t>
        <a:bodyPr/>
        <a:lstStyle/>
        <a:p>
          <a:r>
            <a:rPr lang="id-ID" dirty="0" smtClean="0"/>
            <a:t>Budget</a:t>
          </a:r>
          <a:endParaRPr lang="id-ID" dirty="0"/>
        </a:p>
      </dgm:t>
    </dgm:pt>
    <dgm:pt modelId="{DBF48A1B-79C9-4F5C-A7A8-7A62A39505A2}" type="parTrans" cxnId="{832723FB-EB5C-45CD-B24C-BC22ADE3BB24}">
      <dgm:prSet/>
      <dgm:spPr/>
      <dgm:t>
        <a:bodyPr/>
        <a:lstStyle/>
        <a:p>
          <a:endParaRPr lang="id-ID"/>
        </a:p>
      </dgm:t>
    </dgm:pt>
    <dgm:pt modelId="{E12C55E7-0892-403D-8D2C-114265C0C009}" type="sibTrans" cxnId="{832723FB-EB5C-45CD-B24C-BC22ADE3BB24}">
      <dgm:prSet/>
      <dgm:spPr/>
      <dgm:t>
        <a:bodyPr/>
        <a:lstStyle/>
        <a:p>
          <a:endParaRPr lang="id-ID"/>
        </a:p>
      </dgm:t>
    </dgm:pt>
    <dgm:pt modelId="{7C2B7AEE-3061-460B-A743-B864BA50E536}">
      <dgm:prSet phldrT="[Text]"/>
      <dgm:spPr/>
      <dgm:t>
        <a:bodyPr/>
        <a:lstStyle/>
        <a:p>
          <a:r>
            <a:rPr lang="id-ID" dirty="0" smtClean="0"/>
            <a:t>Kesukaan</a:t>
          </a:r>
          <a:endParaRPr lang="id-ID" dirty="0"/>
        </a:p>
      </dgm:t>
    </dgm:pt>
    <dgm:pt modelId="{9F86D2BE-87A2-482A-A81B-B70F7A0CD7DD}" type="parTrans" cxnId="{960C57C0-4D0C-4EEE-9E76-5ACD0EFD3A12}">
      <dgm:prSet/>
      <dgm:spPr/>
      <dgm:t>
        <a:bodyPr/>
        <a:lstStyle/>
        <a:p>
          <a:endParaRPr lang="id-ID"/>
        </a:p>
      </dgm:t>
    </dgm:pt>
    <dgm:pt modelId="{A829DC06-DB72-4A54-94E3-1B33F1C80B2B}" type="sibTrans" cxnId="{960C57C0-4D0C-4EEE-9E76-5ACD0EFD3A12}">
      <dgm:prSet/>
      <dgm:spPr/>
      <dgm:t>
        <a:bodyPr/>
        <a:lstStyle/>
        <a:p>
          <a:endParaRPr lang="id-ID"/>
        </a:p>
      </dgm:t>
    </dgm:pt>
    <dgm:pt modelId="{E5A8FDF1-6677-4B4F-B19C-0F7161AB61A4}" type="pres">
      <dgm:prSet presAssocID="{B4C8941A-41A6-4211-8FB8-11C90601F20D}" presName="linear" presStyleCnt="0">
        <dgm:presLayoutVars>
          <dgm:dir/>
          <dgm:animLvl val="lvl"/>
          <dgm:resizeHandles val="exact"/>
        </dgm:presLayoutVars>
      </dgm:prSet>
      <dgm:spPr/>
      <dgm:t>
        <a:bodyPr/>
        <a:lstStyle/>
        <a:p>
          <a:endParaRPr lang="id-ID"/>
        </a:p>
      </dgm:t>
    </dgm:pt>
    <dgm:pt modelId="{6DC580DF-99F5-473B-BF6D-7DAA53B73028}" type="pres">
      <dgm:prSet presAssocID="{93732B9D-E55F-4D0A-97E2-A2EAACC9DF6E}" presName="parentLin" presStyleCnt="0"/>
      <dgm:spPr/>
    </dgm:pt>
    <dgm:pt modelId="{F997B3DA-EDFE-42DF-BAAC-BF7E3A529C9E}" type="pres">
      <dgm:prSet presAssocID="{93732B9D-E55F-4D0A-97E2-A2EAACC9DF6E}" presName="parentLeftMargin" presStyleLbl="node1" presStyleIdx="0" presStyleCnt="2"/>
      <dgm:spPr/>
      <dgm:t>
        <a:bodyPr/>
        <a:lstStyle/>
        <a:p>
          <a:endParaRPr lang="id-ID"/>
        </a:p>
      </dgm:t>
    </dgm:pt>
    <dgm:pt modelId="{5C1D123B-6E9A-4110-86A8-C6CF4F040B9D}" type="pres">
      <dgm:prSet presAssocID="{93732B9D-E55F-4D0A-97E2-A2EAACC9DF6E}" presName="parentText" presStyleLbl="node1" presStyleIdx="0" presStyleCnt="2">
        <dgm:presLayoutVars>
          <dgm:chMax val="0"/>
          <dgm:bulletEnabled val="1"/>
        </dgm:presLayoutVars>
      </dgm:prSet>
      <dgm:spPr/>
      <dgm:t>
        <a:bodyPr/>
        <a:lstStyle/>
        <a:p>
          <a:endParaRPr lang="id-ID"/>
        </a:p>
      </dgm:t>
    </dgm:pt>
    <dgm:pt modelId="{159C3F84-246D-41C8-8CE0-CF79CB60D13A}" type="pres">
      <dgm:prSet presAssocID="{93732B9D-E55F-4D0A-97E2-A2EAACC9DF6E}" presName="negativeSpace" presStyleCnt="0"/>
      <dgm:spPr/>
    </dgm:pt>
    <dgm:pt modelId="{653769F6-676F-4724-8E81-FAE0FE11BE6C}" type="pres">
      <dgm:prSet presAssocID="{93732B9D-E55F-4D0A-97E2-A2EAACC9DF6E}" presName="childText" presStyleLbl="conFgAcc1" presStyleIdx="0" presStyleCnt="2">
        <dgm:presLayoutVars>
          <dgm:bulletEnabled val="1"/>
        </dgm:presLayoutVars>
      </dgm:prSet>
      <dgm:spPr/>
      <dgm:t>
        <a:bodyPr/>
        <a:lstStyle/>
        <a:p>
          <a:endParaRPr lang="id-ID"/>
        </a:p>
      </dgm:t>
    </dgm:pt>
    <dgm:pt modelId="{4AC7C563-057A-4174-A359-3D1BB3B029BF}" type="pres">
      <dgm:prSet presAssocID="{E9D7348C-26E8-4189-80CA-9271972EF3FB}" presName="spaceBetweenRectangles" presStyleCnt="0"/>
      <dgm:spPr/>
    </dgm:pt>
    <dgm:pt modelId="{7237AC72-05C2-43EC-963D-1D8D0C03BCE4}" type="pres">
      <dgm:prSet presAssocID="{FF953867-B339-43FE-B543-E72C64B4EF3A}" presName="parentLin" presStyleCnt="0"/>
      <dgm:spPr/>
    </dgm:pt>
    <dgm:pt modelId="{6860E8B3-E11E-4634-844D-A94DCBD21001}" type="pres">
      <dgm:prSet presAssocID="{FF953867-B339-43FE-B543-E72C64B4EF3A}" presName="parentLeftMargin" presStyleLbl="node1" presStyleIdx="0" presStyleCnt="2"/>
      <dgm:spPr/>
      <dgm:t>
        <a:bodyPr/>
        <a:lstStyle/>
        <a:p>
          <a:endParaRPr lang="id-ID"/>
        </a:p>
      </dgm:t>
    </dgm:pt>
    <dgm:pt modelId="{5F0DE70B-C6E9-4DFD-B7E0-EA9D004D77DC}" type="pres">
      <dgm:prSet presAssocID="{FF953867-B339-43FE-B543-E72C64B4EF3A}" presName="parentText" presStyleLbl="node1" presStyleIdx="1" presStyleCnt="2">
        <dgm:presLayoutVars>
          <dgm:chMax val="0"/>
          <dgm:bulletEnabled val="1"/>
        </dgm:presLayoutVars>
      </dgm:prSet>
      <dgm:spPr/>
      <dgm:t>
        <a:bodyPr/>
        <a:lstStyle/>
        <a:p>
          <a:endParaRPr lang="id-ID"/>
        </a:p>
      </dgm:t>
    </dgm:pt>
    <dgm:pt modelId="{6F684F40-20B6-4840-9E49-EC37841DD0E0}" type="pres">
      <dgm:prSet presAssocID="{FF953867-B339-43FE-B543-E72C64B4EF3A}" presName="negativeSpace" presStyleCnt="0"/>
      <dgm:spPr/>
    </dgm:pt>
    <dgm:pt modelId="{FC5D820C-6611-4A02-BF4D-268FBD47D03E}" type="pres">
      <dgm:prSet presAssocID="{FF953867-B339-43FE-B543-E72C64B4EF3A}" presName="childText" presStyleLbl="conFgAcc1" presStyleIdx="1" presStyleCnt="2">
        <dgm:presLayoutVars>
          <dgm:bulletEnabled val="1"/>
        </dgm:presLayoutVars>
      </dgm:prSet>
      <dgm:spPr/>
      <dgm:t>
        <a:bodyPr/>
        <a:lstStyle/>
        <a:p>
          <a:endParaRPr lang="id-ID"/>
        </a:p>
      </dgm:t>
    </dgm:pt>
  </dgm:ptLst>
  <dgm:cxnLst>
    <dgm:cxn modelId="{38C6DFBB-9A3D-481D-B0BA-95CE5CEE6539}" type="presOf" srcId="{FF953867-B339-43FE-B543-E72C64B4EF3A}" destId="{6860E8B3-E11E-4634-844D-A94DCBD21001}" srcOrd="0" destOrd="0" presId="urn:microsoft.com/office/officeart/2005/8/layout/list1"/>
    <dgm:cxn modelId="{15622B80-3B01-402C-809C-3925C9540F4A}" type="presOf" srcId="{69C8C381-1C6F-4CC9-85AA-D6A6CF729B63}" destId="{FC5D820C-6611-4A02-BF4D-268FBD47D03E}" srcOrd="0" destOrd="3" presId="urn:microsoft.com/office/officeart/2005/8/layout/list1"/>
    <dgm:cxn modelId="{78520259-29FA-48C0-AD94-67A36D319E26}" srcId="{B4C8941A-41A6-4211-8FB8-11C90601F20D}" destId="{93732B9D-E55F-4D0A-97E2-A2EAACC9DF6E}" srcOrd="0" destOrd="0" parTransId="{028FBB16-CF62-4B59-80A4-C899D518B709}" sibTransId="{E9D7348C-26E8-4189-80CA-9271972EF3FB}"/>
    <dgm:cxn modelId="{5F9FA3BD-4B5B-443E-A163-F57FC735FD78}" type="presOf" srcId="{FF953867-B339-43FE-B543-E72C64B4EF3A}" destId="{5F0DE70B-C6E9-4DFD-B7E0-EA9D004D77DC}" srcOrd="1" destOrd="0" presId="urn:microsoft.com/office/officeart/2005/8/layout/list1"/>
    <dgm:cxn modelId="{A1945670-83F1-4554-A25A-5B8CA7967308}" type="presOf" srcId="{93732B9D-E55F-4D0A-97E2-A2EAACC9DF6E}" destId="{5C1D123B-6E9A-4110-86A8-C6CF4F040B9D}" srcOrd="1" destOrd="0" presId="urn:microsoft.com/office/officeart/2005/8/layout/list1"/>
    <dgm:cxn modelId="{BA2F6E4B-79C5-4194-AC3C-2668B4AFF835}" srcId="{B4C8941A-41A6-4211-8FB8-11C90601F20D}" destId="{FF953867-B339-43FE-B543-E72C64B4EF3A}" srcOrd="1" destOrd="0" parTransId="{A630183D-5EBF-4178-9C4D-9782FBC6DC77}" sibTransId="{8B6EA1B4-3728-4FED-8C64-620434400FC9}"/>
    <dgm:cxn modelId="{8FECAC94-8E2F-418A-B88C-EEF370B8342E}" type="presOf" srcId="{93732B9D-E55F-4D0A-97E2-A2EAACC9DF6E}" destId="{F997B3DA-EDFE-42DF-BAAC-BF7E3A529C9E}" srcOrd="0" destOrd="0" presId="urn:microsoft.com/office/officeart/2005/8/layout/list1"/>
    <dgm:cxn modelId="{7D8AEEDF-9648-4E86-B39B-E55F16FA5D88}" srcId="{FF953867-B339-43FE-B543-E72C64B4EF3A}" destId="{B603DAEE-CC87-4235-BDC2-D542646B54F2}" srcOrd="0" destOrd="0" parTransId="{550994E3-9E73-40D8-8E36-6638EE247F70}" sibTransId="{A9FFA9B0-E8D7-49D3-ADA6-6620C02E24F7}"/>
    <dgm:cxn modelId="{985042D7-85EB-438C-B0E4-3860B6E24D50}" type="presOf" srcId="{B603DAEE-CC87-4235-BDC2-D542646B54F2}" destId="{FC5D820C-6611-4A02-BF4D-268FBD47D03E}" srcOrd="0" destOrd="0" presId="urn:microsoft.com/office/officeart/2005/8/layout/list1"/>
    <dgm:cxn modelId="{04C50B43-B29A-4B82-8729-7C615D24BBF3}" type="presOf" srcId="{832A5074-2194-41EB-AE1E-ABAFF70380D9}" destId="{FC5D820C-6611-4A02-BF4D-268FBD47D03E}" srcOrd="0" destOrd="5" presId="urn:microsoft.com/office/officeart/2005/8/layout/list1"/>
    <dgm:cxn modelId="{FB42B592-A08B-49BC-8DEB-B8DF518A1208}" type="presOf" srcId="{FAB2D4A6-6AD4-4697-B6B2-98F5A07FDFAE}" destId="{653769F6-676F-4724-8E81-FAE0FE11BE6C}" srcOrd="0" destOrd="0" presId="urn:microsoft.com/office/officeart/2005/8/layout/list1"/>
    <dgm:cxn modelId="{4CC03DC7-E460-4AA8-9C4B-C2F08967F171}" srcId="{FF953867-B339-43FE-B543-E72C64B4EF3A}" destId="{37789C9C-878E-42DD-B3FE-416787DA8015}" srcOrd="1" destOrd="0" parTransId="{40DE9A9B-1C2C-45A3-A340-6FFABC0BF0F6}" sibTransId="{AB5D5522-443B-4960-A000-218677179A34}"/>
    <dgm:cxn modelId="{832723FB-EB5C-45CD-B24C-BC22ADE3BB24}" srcId="{FF953867-B339-43FE-B543-E72C64B4EF3A}" destId="{832A5074-2194-41EB-AE1E-ABAFF70380D9}" srcOrd="5" destOrd="0" parTransId="{DBF48A1B-79C9-4F5C-A7A8-7A62A39505A2}" sibTransId="{E12C55E7-0892-403D-8D2C-114265C0C009}"/>
    <dgm:cxn modelId="{3E44EDFB-5F4B-4704-B607-B4B6BDC7C612}" type="presOf" srcId="{7C2B7AEE-3061-460B-A743-B864BA50E536}" destId="{FC5D820C-6611-4A02-BF4D-268FBD47D03E}" srcOrd="0" destOrd="6" presId="urn:microsoft.com/office/officeart/2005/8/layout/list1"/>
    <dgm:cxn modelId="{796570F4-702B-4B9E-8084-9CA70B1EAD00}" type="presOf" srcId="{DA6E8C0B-248F-46A0-9BDA-8D6C2DB27C9B}" destId="{FC5D820C-6611-4A02-BF4D-268FBD47D03E}" srcOrd="0" destOrd="4" presId="urn:microsoft.com/office/officeart/2005/8/layout/list1"/>
    <dgm:cxn modelId="{43DB5F23-F9B7-4D38-887F-15BEB9282CAD}" type="presOf" srcId="{15613697-4EE9-4417-841C-E241B4CDFE29}" destId="{FC5D820C-6611-4A02-BF4D-268FBD47D03E}" srcOrd="0" destOrd="2" presId="urn:microsoft.com/office/officeart/2005/8/layout/list1"/>
    <dgm:cxn modelId="{149C396C-84CB-4F2E-8241-A6C4BB6367E4}" srcId="{FF953867-B339-43FE-B543-E72C64B4EF3A}" destId="{69C8C381-1C6F-4CC9-85AA-D6A6CF729B63}" srcOrd="3" destOrd="0" parTransId="{A5030714-F2F7-45E7-903D-A9AFC40D06A8}" sibTransId="{AF0C67DF-F54E-42B9-AB79-5D387A62DA8C}"/>
    <dgm:cxn modelId="{C0E0CE0C-E600-489D-90FC-F24A60166264}" srcId="{93732B9D-E55F-4D0A-97E2-A2EAACC9DF6E}" destId="{FAB2D4A6-6AD4-4697-B6B2-98F5A07FDFAE}" srcOrd="0" destOrd="0" parTransId="{35E9393A-BF61-4839-9403-4F1AD3625A12}" sibTransId="{B6122D6D-74C0-4E52-B7CC-59B5E9B93C4D}"/>
    <dgm:cxn modelId="{A51CB540-11F0-4C7A-9462-C0EB6B6AAF99}" type="presOf" srcId="{37789C9C-878E-42DD-B3FE-416787DA8015}" destId="{FC5D820C-6611-4A02-BF4D-268FBD47D03E}" srcOrd="0" destOrd="1" presId="urn:microsoft.com/office/officeart/2005/8/layout/list1"/>
    <dgm:cxn modelId="{550436D5-8632-4965-B239-ACD421095A8E}" srcId="{FF953867-B339-43FE-B543-E72C64B4EF3A}" destId="{DA6E8C0B-248F-46A0-9BDA-8D6C2DB27C9B}" srcOrd="4" destOrd="0" parTransId="{E2E23EBC-E2BF-42B3-935F-2F67B057164C}" sibTransId="{CA0BD0D0-D075-429C-BC4D-65821281DFDA}"/>
    <dgm:cxn modelId="{C921915B-9A37-46F1-B08D-AE6D70A7A30A}" type="presOf" srcId="{B4C8941A-41A6-4211-8FB8-11C90601F20D}" destId="{E5A8FDF1-6677-4B4F-B19C-0F7161AB61A4}" srcOrd="0" destOrd="0" presId="urn:microsoft.com/office/officeart/2005/8/layout/list1"/>
    <dgm:cxn modelId="{4D7B50F9-019E-4A0C-BC8D-21350D06E2F6}" srcId="{FF953867-B339-43FE-B543-E72C64B4EF3A}" destId="{15613697-4EE9-4417-841C-E241B4CDFE29}" srcOrd="2" destOrd="0" parTransId="{BA9BB85B-9C7F-4159-8972-63C6394DBE76}" sibTransId="{6EC9827D-50A7-4375-A315-B9B03949518F}"/>
    <dgm:cxn modelId="{960C57C0-4D0C-4EEE-9E76-5ACD0EFD3A12}" srcId="{FF953867-B339-43FE-B543-E72C64B4EF3A}" destId="{7C2B7AEE-3061-460B-A743-B864BA50E536}" srcOrd="6" destOrd="0" parTransId="{9F86D2BE-87A2-482A-A81B-B70F7A0CD7DD}" sibTransId="{A829DC06-DB72-4A54-94E3-1B33F1C80B2B}"/>
    <dgm:cxn modelId="{EC15DA91-7CEF-46B8-9DE8-2FB8E8901D0D}" type="presParOf" srcId="{E5A8FDF1-6677-4B4F-B19C-0F7161AB61A4}" destId="{6DC580DF-99F5-473B-BF6D-7DAA53B73028}" srcOrd="0" destOrd="0" presId="urn:microsoft.com/office/officeart/2005/8/layout/list1"/>
    <dgm:cxn modelId="{EC478CDA-1514-46CF-A42E-CC12BBB4D48E}" type="presParOf" srcId="{6DC580DF-99F5-473B-BF6D-7DAA53B73028}" destId="{F997B3DA-EDFE-42DF-BAAC-BF7E3A529C9E}" srcOrd="0" destOrd="0" presId="urn:microsoft.com/office/officeart/2005/8/layout/list1"/>
    <dgm:cxn modelId="{FF177B97-B90A-4EDB-A474-117E52339110}" type="presParOf" srcId="{6DC580DF-99F5-473B-BF6D-7DAA53B73028}" destId="{5C1D123B-6E9A-4110-86A8-C6CF4F040B9D}" srcOrd="1" destOrd="0" presId="urn:microsoft.com/office/officeart/2005/8/layout/list1"/>
    <dgm:cxn modelId="{9DB2C54C-3530-42C1-90CD-A95785D92F0C}" type="presParOf" srcId="{E5A8FDF1-6677-4B4F-B19C-0F7161AB61A4}" destId="{159C3F84-246D-41C8-8CE0-CF79CB60D13A}" srcOrd="1" destOrd="0" presId="urn:microsoft.com/office/officeart/2005/8/layout/list1"/>
    <dgm:cxn modelId="{1BB9B6AF-50C0-4D58-90DB-01306CA5AEA4}" type="presParOf" srcId="{E5A8FDF1-6677-4B4F-B19C-0F7161AB61A4}" destId="{653769F6-676F-4724-8E81-FAE0FE11BE6C}" srcOrd="2" destOrd="0" presId="urn:microsoft.com/office/officeart/2005/8/layout/list1"/>
    <dgm:cxn modelId="{F83D4F88-6D9B-41BF-B625-D236B55B518A}" type="presParOf" srcId="{E5A8FDF1-6677-4B4F-B19C-0F7161AB61A4}" destId="{4AC7C563-057A-4174-A359-3D1BB3B029BF}" srcOrd="3" destOrd="0" presId="urn:microsoft.com/office/officeart/2005/8/layout/list1"/>
    <dgm:cxn modelId="{82A520F5-411F-4320-9EEE-5030553C264E}" type="presParOf" srcId="{E5A8FDF1-6677-4B4F-B19C-0F7161AB61A4}" destId="{7237AC72-05C2-43EC-963D-1D8D0C03BCE4}" srcOrd="4" destOrd="0" presId="urn:microsoft.com/office/officeart/2005/8/layout/list1"/>
    <dgm:cxn modelId="{E1ACE6F3-A5AE-4971-9A37-109E94F6C692}" type="presParOf" srcId="{7237AC72-05C2-43EC-963D-1D8D0C03BCE4}" destId="{6860E8B3-E11E-4634-844D-A94DCBD21001}" srcOrd="0" destOrd="0" presId="urn:microsoft.com/office/officeart/2005/8/layout/list1"/>
    <dgm:cxn modelId="{A11FAE92-0D15-4379-BC6E-75978E63B233}" type="presParOf" srcId="{7237AC72-05C2-43EC-963D-1D8D0C03BCE4}" destId="{5F0DE70B-C6E9-4DFD-B7E0-EA9D004D77DC}" srcOrd="1" destOrd="0" presId="urn:microsoft.com/office/officeart/2005/8/layout/list1"/>
    <dgm:cxn modelId="{FD0D7E1F-8447-488B-9404-5D24CCCD1E7C}" type="presParOf" srcId="{E5A8FDF1-6677-4B4F-B19C-0F7161AB61A4}" destId="{6F684F40-20B6-4840-9E49-EC37841DD0E0}" srcOrd="5" destOrd="0" presId="urn:microsoft.com/office/officeart/2005/8/layout/list1"/>
    <dgm:cxn modelId="{E0F541F5-E511-4890-B7ED-58E5D4E2BDF2}" type="presParOf" srcId="{E5A8FDF1-6677-4B4F-B19C-0F7161AB61A4}" destId="{FC5D820C-6611-4A02-BF4D-268FBD47D0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C8941A-41A6-4211-8FB8-11C90601F20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id-ID"/>
        </a:p>
      </dgm:t>
    </dgm:pt>
    <dgm:pt modelId="{93732B9D-E55F-4D0A-97E2-A2EAACC9DF6E}">
      <dgm:prSet phldrT="[Text]"/>
      <dgm:spPr/>
      <dgm:t>
        <a:bodyPr/>
        <a:lstStyle/>
        <a:p>
          <a:r>
            <a:rPr lang="id-ID" dirty="0" smtClean="0"/>
            <a:t>Respon</a:t>
          </a:r>
          <a:endParaRPr lang="id-ID" dirty="0"/>
        </a:p>
      </dgm:t>
    </dgm:pt>
    <dgm:pt modelId="{028FBB16-CF62-4B59-80A4-C899D518B709}" type="parTrans" cxnId="{78520259-29FA-48C0-AD94-67A36D319E26}">
      <dgm:prSet/>
      <dgm:spPr/>
      <dgm:t>
        <a:bodyPr/>
        <a:lstStyle/>
        <a:p>
          <a:endParaRPr lang="id-ID"/>
        </a:p>
      </dgm:t>
    </dgm:pt>
    <dgm:pt modelId="{E9D7348C-26E8-4189-80CA-9271972EF3FB}" type="sibTrans" cxnId="{78520259-29FA-48C0-AD94-67A36D319E26}">
      <dgm:prSet/>
      <dgm:spPr/>
      <dgm:t>
        <a:bodyPr/>
        <a:lstStyle/>
        <a:p>
          <a:endParaRPr lang="id-ID"/>
        </a:p>
      </dgm:t>
    </dgm:pt>
    <dgm:pt modelId="{FAB2D4A6-6AD4-4697-B6B2-98F5A07FDFAE}">
      <dgm:prSet phldrT="[Text]"/>
      <dgm:spPr/>
      <dgm:t>
        <a:bodyPr/>
        <a:lstStyle/>
        <a:p>
          <a:r>
            <a:rPr lang="id-ID" dirty="0" smtClean="0"/>
            <a:t>Default</a:t>
          </a:r>
          <a:endParaRPr lang="id-ID" dirty="0"/>
        </a:p>
      </dgm:t>
    </dgm:pt>
    <dgm:pt modelId="{35E9393A-BF61-4839-9403-4F1AD3625A12}" type="parTrans" cxnId="{C0E0CE0C-E600-489D-90FC-F24A60166264}">
      <dgm:prSet/>
      <dgm:spPr/>
      <dgm:t>
        <a:bodyPr/>
        <a:lstStyle/>
        <a:p>
          <a:endParaRPr lang="id-ID"/>
        </a:p>
      </dgm:t>
    </dgm:pt>
    <dgm:pt modelId="{B6122D6D-74C0-4E52-B7CC-59B5E9B93C4D}" type="sibTrans" cxnId="{C0E0CE0C-E600-489D-90FC-F24A60166264}">
      <dgm:prSet/>
      <dgm:spPr/>
      <dgm:t>
        <a:bodyPr/>
        <a:lstStyle/>
        <a:p>
          <a:endParaRPr lang="id-ID"/>
        </a:p>
      </dgm:t>
    </dgm:pt>
    <dgm:pt modelId="{FF953867-B339-43FE-B543-E72C64B4EF3A}">
      <dgm:prSet phldrT="[Text]"/>
      <dgm:spPr/>
      <dgm:t>
        <a:bodyPr/>
        <a:lstStyle/>
        <a:p>
          <a:r>
            <a:rPr lang="id-ID" dirty="0" smtClean="0"/>
            <a:t>Penjelas</a:t>
          </a:r>
          <a:endParaRPr lang="id-ID" dirty="0"/>
        </a:p>
      </dgm:t>
    </dgm:pt>
    <dgm:pt modelId="{A630183D-5EBF-4178-9C4D-9782FBC6DC77}" type="parTrans" cxnId="{BA2F6E4B-79C5-4194-AC3C-2668B4AFF835}">
      <dgm:prSet/>
      <dgm:spPr/>
      <dgm:t>
        <a:bodyPr/>
        <a:lstStyle/>
        <a:p>
          <a:endParaRPr lang="id-ID"/>
        </a:p>
      </dgm:t>
    </dgm:pt>
    <dgm:pt modelId="{8B6EA1B4-3728-4FED-8C64-620434400FC9}" type="sibTrans" cxnId="{BA2F6E4B-79C5-4194-AC3C-2668B4AFF835}">
      <dgm:prSet/>
      <dgm:spPr/>
      <dgm:t>
        <a:bodyPr/>
        <a:lstStyle/>
        <a:p>
          <a:endParaRPr lang="id-ID"/>
        </a:p>
      </dgm:t>
    </dgm:pt>
    <dgm:pt modelId="{B603DAEE-CC87-4235-BDC2-D542646B54F2}">
      <dgm:prSet phldrT="[Text]"/>
      <dgm:spPr/>
      <dgm:t>
        <a:bodyPr/>
        <a:lstStyle/>
        <a:p>
          <a:r>
            <a:rPr lang="id-ID" dirty="0" smtClean="0"/>
            <a:t>age</a:t>
          </a:r>
          <a:endParaRPr lang="id-ID" dirty="0"/>
        </a:p>
      </dgm:t>
    </dgm:pt>
    <dgm:pt modelId="{550994E3-9E73-40D8-8E36-6638EE247F70}" type="parTrans" cxnId="{7D8AEEDF-9648-4E86-B39B-E55F16FA5D88}">
      <dgm:prSet/>
      <dgm:spPr/>
      <dgm:t>
        <a:bodyPr/>
        <a:lstStyle/>
        <a:p>
          <a:endParaRPr lang="id-ID"/>
        </a:p>
      </dgm:t>
    </dgm:pt>
    <dgm:pt modelId="{A9FFA9B0-E8D7-49D3-ADA6-6620C02E24F7}" type="sibTrans" cxnId="{7D8AEEDF-9648-4E86-B39B-E55F16FA5D88}">
      <dgm:prSet/>
      <dgm:spPr/>
      <dgm:t>
        <a:bodyPr/>
        <a:lstStyle/>
        <a:p>
          <a:endParaRPr lang="id-ID"/>
        </a:p>
      </dgm:t>
    </dgm:pt>
    <dgm:pt modelId="{A8E9B737-2F5B-4C1A-A707-3447D874F6C2}">
      <dgm:prSet/>
      <dgm:spPr/>
      <dgm:t>
        <a:bodyPr/>
        <a:lstStyle/>
        <a:p>
          <a:r>
            <a:rPr lang="id-ID" dirty="0" smtClean="0"/>
            <a:t>income</a:t>
          </a:r>
        </a:p>
      </dgm:t>
    </dgm:pt>
    <dgm:pt modelId="{AC356AC9-C32E-443F-B58E-85EF27F5DAF5}" type="parTrans" cxnId="{3885ADA7-D952-446A-8A0F-993DE6B9437D}">
      <dgm:prSet/>
      <dgm:spPr/>
      <dgm:t>
        <a:bodyPr/>
        <a:lstStyle/>
        <a:p>
          <a:endParaRPr lang="id-ID"/>
        </a:p>
      </dgm:t>
    </dgm:pt>
    <dgm:pt modelId="{2D843A55-5BF2-43A8-8A0E-F4F0726603FC}" type="sibTrans" cxnId="{3885ADA7-D952-446A-8A0F-993DE6B9437D}">
      <dgm:prSet/>
      <dgm:spPr/>
      <dgm:t>
        <a:bodyPr/>
        <a:lstStyle/>
        <a:p>
          <a:endParaRPr lang="id-ID"/>
        </a:p>
      </dgm:t>
    </dgm:pt>
    <dgm:pt modelId="{3FC6C819-B3E9-4966-9F65-B714673A9079}">
      <dgm:prSet phldrT="[Text]"/>
      <dgm:spPr/>
      <dgm:t>
        <a:bodyPr/>
        <a:lstStyle/>
        <a:p>
          <a:r>
            <a:rPr lang="id-ID" dirty="0" smtClean="0"/>
            <a:t>ed</a:t>
          </a:r>
          <a:endParaRPr lang="id-ID" dirty="0"/>
        </a:p>
      </dgm:t>
    </dgm:pt>
    <dgm:pt modelId="{7CF8CADE-D278-4008-9C53-649EDA507307}" type="parTrans" cxnId="{013AA7AC-CC14-4686-8A71-A958A3AC7B3C}">
      <dgm:prSet/>
      <dgm:spPr/>
      <dgm:t>
        <a:bodyPr/>
        <a:lstStyle/>
        <a:p>
          <a:endParaRPr lang="id-ID"/>
        </a:p>
      </dgm:t>
    </dgm:pt>
    <dgm:pt modelId="{C85EF84B-A7B0-47EC-A017-0A64046AD70D}" type="sibTrans" cxnId="{013AA7AC-CC14-4686-8A71-A958A3AC7B3C}">
      <dgm:prSet/>
      <dgm:spPr/>
      <dgm:t>
        <a:bodyPr/>
        <a:lstStyle/>
        <a:p>
          <a:endParaRPr lang="id-ID"/>
        </a:p>
      </dgm:t>
    </dgm:pt>
    <dgm:pt modelId="{14A5ED77-109A-4408-9F88-C6923B90E64C}">
      <dgm:prSet phldrT="[Text]"/>
      <dgm:spPr/>
      <dgm:t>
        <a:bodyPr/>
        <a:lstStyle/>
        <a:p>
          <a:r>
            <a:rPr lang="id-ID" dirty="0" smtClean="0"/>
            <a:t>employ</a:t>
          </a:r>
          <a:endParaRPr lang="id-ID" dirty="0"/>
        </a:p>
      </dgm:t>
    </dgm:pt>
    <dgm:pt modelId="{B4A898C7-2E4B-4CD3-9872-823B16C7B230}" type="parTrans" cxnId="{1D411F42-E393-403A-88CC-C0850BC8A5B3}">
      <dgm:prSet/>
      <dgm:spPr/>
      <dgm:t>
        <a:bodyPr/>
        <a:lstStyle/>
        <a:p>
          <a:endParaRPr lang="id-ID"/>
        </a:p>
      </dgm:t>
    </dgm:pt>
    <dgm:pt modelId="{293E9B22-B312-46AA-974C-3CCDC06E4387}" type="sibTrans" cxnId="{1D411F42-E393-403A-88CC-C0850BC8A5B3}">
      <dgm:prSet/>
      <dgm:spPr/>
      <dgm:t>
        <a:bodyPr/>
        <a:lstStyle/>
        <a:p>
          <a:endParaRPr lang="id-ID"/>
        </a:p>
      </dgm:t>
    </dgm:pt>
    <dgm:pt modelId="{FF0D7D90-1332-4E8D-8E7D-39E32FB6D6B2}">
      <dgm:prSet phldrT="[Text]"/>
      <dgm:spPr/>
      <dgm:t>
        <a:bodyPr/>
        <a:lstStyle/>
        <a:p>
          <a:r>
            <a:rPr lang="id-ID" smtClean="0"/>
            <a:t>address</a:t>
          </a:r>
          <a:endParaRPr lang="id-ID" dirty="0"/>
        </a:p>
      </dgm:t>
    </dgm:pt>
    <dgm:pt modelId="{AAC28AFB-C34A-43FB-9E83-988F598676C1}" type="parTrans" cxnId="{D299F518-DA40-40BD-9B14-4D4B2F1C3707}">
      <dgm:prSet/>
      <dgm:spPr/>
      <dgm:t>
        <a:bodyPr/>
        <a:lstStyle/>
        <a:p>
          <a:endParaRPr lang="id-ID"/>
        </a:p>
      </dgm:t>
    </dgm:pt>
    <dgm:pt modelId="{B9EAAE06-216A-4CA8-8382-7707EB92D0E9}" type="sibTrans" cxnId="{D299F518-DA40-40BD-9B14-4D4B2F1C3707}">
      <dgm:prSet/>
      <dgm:spPr/>
      <dgm:t>
        <a:bodyPr/>
        <a:lstStyle/>
        <a:p>
          <a:endParaRPr lang="id-ID"/>
        </a:p>
      </dgm:t>
    </dgm:pt>
    <dgm:pt modelId="{4739F984-E1BF-4436-8889-885F30529BF1}">
      <dgm:prSet/>
      <dgm:spPr/>
      <dgm:t>
        <a:bodyPr/>
        <a:lstStyle/>
        <a:p>
          <a:r>
            <a:rPr lang="id-ID" dirty="0" smtClean="0"/>
            <a:t>debtinc</a:t>
          </a:r>
        </a:p>
      </dgm:t>
    </dgm:pt>
    <dgm:pt modelId="{CFD156D3-6DD9-4AF9-94F2-670B08045682}" type="parTrans" cxnId="{E59D5762-8D82-4B0F-BD23-D884C744546F}">
      <dgm:prSet/>
      <dgm:spPr/>
      <dgm:t>
        <a:bodyPr/>
        <a:lstStyle/>
        <a:p>
          <a:endParaRPr lang="id-ID"/>
        </a:p>
      </dgm:t>
    </dgm:pt>
    <dgm:pt modelId="{377E84F2-22EC-4393-8825-27A88C99EDBF}" type="sibTrans" cxnId="{E59D5762-8D82-4B0F-BD23-D884C744546F}">
      <dgm:prSet/>
      <dgm:spPr/>
      <dgm:t>
        <a:bodyPr/>
        <a:lstStyle/>
        <a:p>
          <a:endParaRPr lang="id-ID"/>
        </a:p>
      </dgm:t>
    </dgm:pt>
    <dgm:pt modelId="{A6D4F7FC-F941-4679-8297-59274188B9F8}">
      <dgm:prSet/>
      <dgm:spPr/>
      <dgm:t>
        <a:bodyPr/>
        <a:lstStyle/>
        <a:p>
          <a:r>
            <a:rPr lang="id-ID" dirty="0" smtClean="0"/>
            <a:t>creddebt</a:t>
          </a:r>
        </a:p>
      </dgm:t>
    </dgm:pt>
    <dgm:pt modelId="{81860E4F-89D3-45A8-A524-91E544875F31}" type="parTrans" cxnId="{65145BA3-531E-46DF-8E73-B67878173DE7}">
      <dgm:prSet/>
      <dgm:spPr/>
      <dgm:t>
        <a:bodyPr/>
        <a:lstStyle/>
        <a:p>
          <a:endParaRPr lang="id-ID"/>
        </a:p>
      </dgm:t>
    </dgm:pt>
    <dgm:pt modelId="{56352FAF-0579-4097-8624-210926561067}" type="sibTrans" cxnId="{65145BA3-531E-46DF-8E73-B67878173DE7}">
      <dgm:prSet/>
      <dgm:spPr/>
      <dgm:t>
        <a:bodyPr/>
        <a:lstStyle/>
        <a:p>
          <a:endParaRPr lang="id-ID"/>
        </a:p>
      </dgm:t>
    </dgm:pt>
    <dgm:pt modelId="{E735410D-4D70-4735-878F-891CB5241CD5}">
      <dgm:prSet/>
      <dgm:spPr/>
      <dgm:t>
        <a:bodyPr/>
        <a:lstStyle/>
        <a:p>
          <a:r>
            <a:rPr lang="id-ID" smtClean="0"/>
            <a:t>othdebt</a:t>
          </a:r>
          <a:endParaRPr lang="id-ID" dirty="0" smtClean="0"/>
        </a:p>
      </dgm:t>
    </dgm:pt>
    <dgm:pt modelId="{D23A5CD5-013E-43A3-992E-0AB59A6D34C4}" type="parTrans" cxnId="{5DE48A65-2904-46D4-8507-4885D307D622}">
      <dgm:prSet/>
      <dgm:spPr/>
      <dgm:t>
        <a:bodyPr/>
        <a:lstStyle/>
        <a:p>
          <a:endParaRPr lang="id-ID"/>
        </a:p>
      </dgm:t>
    </dgm:pt>
    <dgm:pt modelId="{203A7617-81D0-4C05-A054-4580220DF542}" type="sibTrans" cxnId="{5DE48A65-2904-46D4-8507-4885D307D622}">
      <dgm:prSet/>
      <dgm:spPr/>
      <dgm:t>
        <a:bodyPr/>
        <a:lstStyle/>
        <a:p>
          <a:endParaRPr lang="id-ID"/>
        </a:p>
      </dgm:t>
    </dgm:pt>
    <dgm:pt modelId="{E5A8FDF1-6677-4B4F-B19C-0F7161AB61A4}" type="pres">
      <dgm:prSet presAssocID="{B4C8941A-41A6-4211-8FB8-11C90601F20D}" presName="linear" presStyleCnt="0">
        <dgm:presLayoutVars>
          <dgm:dir/>
          <dgm:animLvl val="lvl"/>
          <dgm:resizeHandles val="exact"/>
        </dgm:presLayoutVars>
      </dgm:prSet>
      <dgm:spPr/>
      <dgm:t>
        <a:bodyPr/>
        <a:lstStyle/>
        <a:p>
          <a:endParaRPr lang="id-ID"/>
        </a:p>
      </dgm:t>
    </dgm:pt>
    <dgm:pt modelId="{6DC580DF-99F5-473B-BF6D-7DAA53B73028}" type="pres">
      <dgm:prSet presAssocID="{93732B9D-E55F-4D0A-97E2-A2EAACC9DF6E}" presName="parentLin" presStyleCnt="0"/>
      <dgm:spPr/>
    </dgm:pt>
    <dgm:pt modelId="{F997B3DA-EDFE-42DF-BAAC-BF7E3A529C9E}" type="pres">
      <dgm:prSet presAssocID="{93732B9D-E55F-4D0A-97E2-A2EAACC9DF6E}" presName="parentLeftMargin" presStyleLbl="node1" presStyleIdx="0" presStyleCnt="2"/>
      <dgm:spPr/>
      <dgm:t>
        <a:bodyPr/>
        <a:lstStyle/>
        <a:p>
          <a:endParaRPr lang="id-ID"/>
        </a:p>
      </dgm:t>
    </dgm:pt>
    <dgm:pt modelId="{5C1D123B-6E9A-4110-86A8-C6CF4F040B9D}" type="pres">
      <dgm:prSet presAssocID="{93732B9D-E55F-4D0A-97E2-A2EAACC9DF6E}" presName="parentText" presStyleLbl="node1" presStyleIdx="0" presStyleCnt="2">
        <dgm:presLayoutVars>
          <dgm:chMax val="0"/>
          <dgm:bulletEnabled val="1"/>
        </dgm:presLayoutVars>
      </dgm:prSet>
      <dgm:spPr/>
      <dgm:t>
        <a:bodyPr/>
        <a:lstStyle/>
        <a:p>
          <a:endParaRPr lang="id-ID"/>
        </a:p>
      </dgm:t>
    </dgm:pt>
    <dgm:pt modelId="{159C3F84-246D-41C8-8CE0-CF79CB60D13A}" type="pres">
      <dgm:prSet presAssocID="{93732B9D-E55F-4D0A-97E2-A2EAACC9DF6E}" presName="negativeSpace" presStyleCnt="0"/>
      <dgm:spPr/>
    </dgm:pt>
    <dgm:pt modelId="{653769F6-676F-4724-8E81-FAE0FE11BE6C}" type="pres">
      <dgm:prSet presAssocID="{93732B9D-E55F-4D0A-97E2-A2EAACC9DF6E}" presName="childText" presStyleLbl="conFgAcc1" presStyleIdx="0" presStyleCnt="2">
        <dgm:presLayoutVars>
          <dgm:bulletEnabled val="1"/>
        </dgm:presLayoutVars>
      </dgm:prSet>
      <dgm:spPr/>
      <dgm:t>
        <a:bodyPr/>
        <a:lstStyle/>
        <a:p>
          <a:endParaRPr lang="id-ID"/>
        </a:p>
      </dgm:t>
    </dgm:pt>
    <dgm:pt modelId="{4AC7C563-057A-4174-A359-3D1BB3B029BF}" type="pres">
      <dgm:prSet presAssocID="{E9D7348C-26E8-4189-80CA-9271972EF3FB}" presName="spaceBetweenRectangles" presStyleCnt="0"/>
      <dgm:spPr/>
    </dgm:pt>
    <dgm:pt modelId="{7237AC72-05C2-43EC-963D-1D8D0C03BCE4}" type="pres">
      <dgm:prSet presAssocID="{FF953867-B339-43FE-B543-E72C64B4EF3A}" presName="parentLin" presStyleCnt="0"/>
      <dgm:spPr/>
    </dgm:pt>
    <dgm:pt modelId="{6860E8B3-E11E-4634-844D-A94DCBD21001}" type="pres">
      <dgm:prSet presAssocID="{FF953867-B339-43FE-B543-E72C64B4EF3A}" presName="parentLeftMargin" presStyleLbl="node1" presStyleIdx="0" presStyleCnt="2"/>
      <dgm:spPr/>
      <dgm:t>
        <a:bodyPr/>
        <a:lstStyle/>
        <a:p>
          <a:endParaRPr lang="id-ID"/>
        </a:p>
      </dgm:t>
    </dgm:pt>
    <dgm:pt modelId="{5F0DE70B-C6E9-4DFD-B7E0-EA9D004D77DC}" type="pres">
      <dgm:prSet presAssocID="{FF953867-B339-43FE-B543-E72C64B4EF3A}" presName="parentText" presStyleLbl="node1" presStyleIdx="1" presStyleCnt="2">
        <dgm:presLayoutVars>
          <dgm:chMax val="0"/>
          <dgm:bulletEnabled val="1"/>
        </dgm:presLayoutVars>
      </dgm:prSet>
      <dgm:spPr/>
      <dgm:t>
        <a:bodyPr/>
        <a:lstStyle/>
        <a:p>
          <a:endParaRPr lang="id-ID"/>
        </a:p>
      </dgm:t>
    </dgm:pt>
    <dgm:pt modelId="{6F684F40-20B6-4840-9E49-EC37841DD0E0}" type="pres">
      <dgm:prSet presAssocID="{FF953867-B339-43FE-B543-E72C64B4EF3A}" presName="negativeSpace" presStyleCnt="0"/>
      <dgm:spPr/>
    </dgm:pt>
    <dgm:pt modelId="{FC5D820C-6611-4A02-BF4D-268FBD47D03E}" type="pres">
      <dgm:prSet presAssocID="{FF953867-B339-43FE-B543-E72C64B4EF3A}" presName="childText" presStyleLbl="conFgAcc1" presStyleIdx="1" presStyleCnt="2">
        <dgm:presLayoutVars>
          <dgm:bulletEnabled val="1"/>
        </dgm:presLayoutVars>
      </dgm:prSet>
      <dgm:spPr/>
      <dgm:t>
        <a:bodyPr/>
        <a:lstStyle/>
        <a:p>
          <a:endParaRPr lang="id-ID"/>
        </a:p>
      </dgm:t>
    </dgm:pt>
  </dgm:ptLst>
  <dgm:cxnLst>
    <dgm:cxn modelId="{E59D5762-8D82-4B0F-BD23-D884C744546F}" srcId="{FF953867-B339-43FE-B543-E72C64B4EF3A}" destId="{4739F984-E1BF-4436-8889-885F30529BF1}" srcOrd="5" destOrd="0" parTransId="{CFD156D3-6DD9-4AF9-94F2-670B08045682}" sibTransId="{377E84F2-22EC-4393-8825-27A88C99EDBF}"/>
    <dgm:cxn modelId="{78520259-29FA-48C0-AD94-67A36D319E26}" srcId="{B4C8941A-41A6-4211-8FB8-11C90601F20D}" destId="{93732B9D-E55F-4D0A-97E2-A2EAACC9DF6E}" srcOrd="0" destOrd="0" parTransId="{028FBB16-CF62-4B59-80A4-C899D518B709}" sibTransId="{E9D7348C-26E8-4189-80CA-9271972EF3FB}"/>
    <dgm:cxn modelId="{D299F518-DA40-40BD-9B14-4D4B2F1C3707}" srcId="{FF953867-B339-43FE-B543-E72C64B4EF3A}" destId="{FF0D7D90-1332-4E8D-8E7D-39E32FB6D6B2}" srcOrd="3" destOrd="0" parTransId="{AAC28AFB-C34A-43FB-9E83-988F598676C1}" sibTransId="{B9EAAE06-216A-4CA8-8382-7707EB92D0E9}"/>
    <dgm:cxn modelId="{1D411F42-E393-403A-88CC-C0850BC8A5B3}" srcId="{FF953867-B339-43FE-B543-E72C64B4EF3A}" destId="{14A5ED77-109A-4408-9F88-C6923B90E64C}" srcOrd="2" destOrd="0" parTransId="{B4A898C7-2E4B-4CD3-9872-823B16C7B230}" sibTransId="{293E9B22-B312-46AA-974C-3CCDC06E4387}"/>
    <dgm:cxn modelId="{013AA7AC-CC14-4686-8A71-A958A3AC7B3C}" srcId="{FF953867-B339-43FE-B543-E72C64B4EF3A}" destId="{3FC6C819-B3E9-4966-9F65-B714673A9079}" srcOrd="1" destOrd="0" parTransId="{7CF8CADE-D278-4008-9C53-649EDA507307}" sibTransId="{C85EF84B-A7B0-47EC-A017-0A64046AD70D}"/>
    <dgm:cxn modelId="{BA2F6E4B-79C5-4194-AC3C-2668B4AFF835}" srcId="{B4C8941A-41A6-4211-8FB8-11C90601F20D}" destId="{FF953867-B339-43FE-B543-E72C64B4EF3A}" srcOrd="1" destOrd="0" parTransId="{A630183D-5EBF-4178-9C4D-9782FBC6DC77}" sibTransId="{8B6EA1B4-3728-4FED-8C64-620434400FC9}"/>
    <dgm:cxn modelId="{C0E0CE0C-E600-489D-90FC-F24A60166264}" srcId="{93732B9D-E55F-4D0A-97E2-A2EAACC9DF6E}" destId="{FAB2D4A6-6AD4-4697-B6B2-98F5A07FDFAE}" srcOrd="0" destOrd="0" parTransId="{35E9393A-BF61-4839-9403-4F1AD3625A12}" sibTransId="{B6122D6D-74C0-4E52-B7CC-59B5E9B93C4D}"/>
    <dgm:cxn modelId="{8A47559B-1E8B-4821-9CB8-19D415084927}" type="presOf" srcId="{B4C8941A-41A6-4211-8FB8-11C90601F20D}" destId="{E5A8FDF1-6677-4B4F-B19C-0F7161AB61A4}" srcOrd="0" destOrd="0" presId="urn:microsoft.com/office/officeart/2005/8/layout/list1"/>
    <dgm:cxn modelId="{1124BE60-55F1-4752-9F58-6BC0A48E9799}" type="presOf" srcId="{FF0D7D90-1332-4E8D-8E7D-39E32FB6D6B2}" destId="{FC5D820C-6611-4A02-BF4D-268FBD47D03E}" srcOrd="0" destOrd="3" presId="urn:microsoft.com/office/officeart/2005/8/layout/list1"/>
    <dgm:cxn modelId="{5B28F6CD-C4D2-4D88-B462-A0DA403456F5}" type="presOf" srcId="{A6D4F7FC-F941-4679-8297-59274188B9F8}" destId="{FC5D820C-6611-4A02-BF4D-268FBD47D03E}" srcOrd="0" destOrd="6" presId="urn:microsoft.com/office/officeart/2005/8/layout/list1"/>
    <dgm:cxn modelId="{65145BA3-531E-46DF-8E73-B67878173DE7}" srcId="{FF953867-B339-43FE-B543-E72C64B4EF3A}" destId="{A6D4F7FC-F941-4679-8297-59274188B9F8}" srcOrd="6" destOrd="0" parTransId="{81860E4F-89D3-45A8-A524-91E544875F31}" sibTransId="{56352FAF-0579-4097-8624-210926561067}"/>
    <dgm:cxn modelId="{728C0764-E971-4145-B463-80E8B520AD31}" type="presOf" srcId="{FF953867-B339-43FE-B543-E72C64B4EF3A}" destId="{6860E8B3-E11E-4634-844D-A94DCBD21001}" srcOrd="0" destOrd="0" presId="urn:microsoft.com/office/officeart/2005/8/layout/list1"/>
    <dgm:cxn modelId="{7D8AEEDF-9648-4E86-B39B-E55F16FA5D88}" srcId="{FF953867-B339-43FE-B543-E72C64B4EF3A}" destId="{B603DAEE-CC87-4235-BDC2-D542646B54F2}" srcOrd="0" destOrd="0" parTransId="{550994E3-9E73-40D8-8E36-6638EE247F70}" sibTransId="{A9FFA9B0-E8D7-49D3-ADA6-6620C02E24F7}"/>
    <dgm:cxn modelId="{16882E97-5E1F-4987-A53A-44A38761C2D1}" type="presOf" srcId="{93732B9D-E55F-4D0A-97E2-A2EAACC9DF6E}" destId="{5C1D123B-6E9A-4110-86A8-C6CF4F040B9D}" srcOrd="1" destOrd="0" presId="urn:microsoft.com/office/officeart/2005/8/layout/list1"/>
    <dgm:cxn modelId="{3885ADA7-D952-446A-8A0F-993DE6B9437D}" srcId="{FF953867-B339-43FE-B543-E72C64B4EF3A}" destId="{A8E9B737-2F5B-4C1A-A707-3447D874F6C2}" srcOrd="4" destOrd="0" parTransId="{AC356AC9-C32E-443F-B58E-85EF27F5DAF5}" sibTransId="{2D843A55-5BF2-43A8-8A0E-F4F0726603FC}"/>
    <dgm:cxn modelId="{4AF14CF7-86FC-41D2-8963-BB6278B8DCDF}" type="presOf" srcId="{A8E9B737-2F5B-4C1A-A707-3447D874F6C2}" destId="{FC5D820C-6611-4A02-BF4D-268FBD47D03E}" srcOrd="0" destOrd="4" presId="urn:microsoft.com/office/officeart/2005/8/layout/list1"/>
    <dgm:cxn modelId="{556E0940-8FC8-4112-A302-11DA8479ED0F}" type="presOf" srcId="{93732B9D-E55F-4D0A-97E2-A2EAACC9DF6E}" destId="{F997B3DA-EDFE-42DF-BAAC-BF7E3A529C9E}" srcOrd="0" destOrd="0" presId="urn:microsoft.com/office/officeart/2005/8/layout/list1"/>
    <dgm:cxn modelId="{DF45EBB9-6C81-4EF7-9902-ADB453369DC6}" type="presOf" srcId="{14A5ED77-109A-4408-9F88-C6923B90E64C}" destId="{FC5D820C-6611-4A02-BF4D-268FBD47D03E}" srcOrd="0" destOrd="2" presId="urn:microsoft.com/office/officeart/2005/8/layout/list1"/>
    <dgm:cxn modelId="{DA21C602-8722-4518-8CAE-449C335AAD2A}" type="presOf" srcId="{FF953867-B339-43FE-B543-E72C64B4EF3A}" destId="{5F0DE70B-C6E9-4DFD-B7E0-EA9D004D77DC}" srcOrd="1" destOrd="0" presId="urn:microsoft.com/office/officeart/2005/8/layout/list1"/>
    <dgm:cxn modelId="{AFA364E7-1D1E-43DB-BD00-48047FF4C1CA}" type="presOf" srcId="{FAB2D4A6-6AD4-4697-B6B2-98F5A07FDFAE}" destId="{653769F6-676F-4724-8E81-FAE0FE11BE6C}" srcOrd="0" destOrd="0" presId="urn:microsoft.com/office/officeart/2005/8/layout/list1"/>
    <dgm:cxn modelId="{E1ACB5AD-B417-432D-8E5B-94458EAE0F0A}" type="presOf" srcId="{4739F984-E1BF-4436-8889-885F30529BF1}" destId="{FC5D820C-6611-4A02-BF4D-268FBD47D03E}" srcOrd="0" destOrd="5" presId="urn:microsoft.com/office/officeart/2005/8/layout/list1"/>
    <dgm:cxn modelId="{5DE48A65-2904-46D4-8507-4885D307D622}" srcId="{FF953867-B339-43FE-B543-E72C64B4EF3A}" destId="{E735410D-4D70-4735-878F-891CB5241CD5}" srcOrd="7" destOrd="0" parTransId="{D23A5CD5-013E-43A3-992E-0AB59A6D34C4}" sibTransId="{203A7617-81D0-4C05-A054-4580220DF542}"/>
    <dgm:cxn modelId="{21EC35C9-26DE-4A16-B46B-A715FD2DA094}" type="presOf" srcId="{B603DAEE-CC87-4235-BDC2-D542646B54F2}" destId="{FC5D820C-6611-4A02-BF4D-268FBD47D03E}" srcOrd="0" destOrd="0" presId="urn:microsoft.com/office/officeart/2005/8/layout/list1"/>
    <dgm:cxn modelId="{A194C136-D22A-43DE-85CE-B531A32A5BB0}" type="presOf" srcId="{3FC6C819-B3E9-4966-9F65-B714673A9079}" destId="{FC5D820C-6611-4A02-BF4D-268FBD47D03E}" srcOrd="0" destOrd="1" presId="urn:microsoft.com/office/officeart/2005/8/layout/list1"/>
    <dgm:cxn modelId="{1090D7A5-10F5-4D27-BA3F-047CE9771D85}" type="presOf" srcId="{E735410D-4D70-4735-878F-891CB5241CD5}" destId="{FC5D820C-6611-4A02-BF4D-268FBD47D03E}" srcOrd="0" destOrd="7" presId="urn:microsoft.com/office/officeart/2005/8/layout/list1"/>
    <dgm:cxn modelId="{6F6CCD58-6271-4ED0-8700-5B555A42C19D}" type="presParOf" srcId="{E5A8FDF1-6677-4B4F-B19C-0F7161AB61A4}" destId="{6DC580DF-99F5-473B-BF6D-7DAA53B73028}" srcOrd="0" destOrd="0" presId="urn:microsoft.com/office/officeart/2005/8/layout/list1"/>
    <dgm:cxn modelId="{709A2D42-1146-447C-BE3D-CC10B57A66CE}" type="presParOf" srcId="{6DC580DF-99F5-473B-BF6D-7DAA53B73028}" destId="{F997B3DA-EDFE-42DF-BAAC-BF7E3A529C9E}" srcOrd="0" destOrd="0" presId="urn:microsoft.com/office/officeart/2005/8/layout/list1"/>
    <dgm:cxn modelId="{243EA402-8827-44F9-960B-3EF29EC03F3E}" type="presParOf" srcId="{6DC580DF-99F5-473B-BF6D-7DAA53B73028}" destId="{5C1D123B-6E9A-4110-86A8-C6CF4F040B9D}" srcOrd="1" destOrd="0" presId="urn:microsoft.com/office/officeart/2005/8/layout/list1"/>
    <dgm:cxn modelId="{B76DEF62-7072-457D-A104-BA8434087D05}" type="presParOf" srcId="{E5A8FDF1-6677-4B4F-B19C-0F7161AB61A4}" destId="{159C3F84-246D-41C8-8CE0-CF79CB60D13A}" srcOrd="1" destOrd="0" presId="urn:microsoft.com/office/officeart/2005/8/layout/list1"/>
    <dgm:cxn modelId="{5E4E47D4-74A6-4F22-9FD0-27DD1EFA0A0A}" type="presParOf" srcId="{E5A8FDF1-6677-4B4F-B19C-0F7161AB61A4}" destId="{653769F6-676F-4724-8E81-FAE0FE11BE6C}" srcOrd="2" destOrd="0" presId="urn:microsoft.com/office/officeart/2005/8/layout/list1"/>
    <dgm:cxn modelId="{B72296AD-E601-4979-9A0E-89660F70182D}" type="presParOf" srcId="{E5A8FDF1-6677-4B4F-B19C-0F7161AB61A4}" destId="{4AC7C563-057A-4174-A359-3D1BB3B029BF}" srcOrd="3" destOrd="0" presId="urn:microsoft.com/office/officeart/2005/8/layout/list1"/>
    <dgm:cxn modelId="{CD918CDE-EF83-4114-A5F2-DEA6653812EA}" type="presParOf" srcId="{E5A8FDF1-6677-4B4F-B19C-0F7161AB61A4}" destId="{7237AC72-05C2-43EC-963D-1D8D0C03BCE4}" srcOrd="4" destOrd="0" presId="urn:microsoft.com/office/officeart/2005/8/layout/list1"/>
    <dgm:cxn modelId="{DC48ACB1-8DEE-44F1-8045-077D73FADFC6}" type="presParOf" srcId="{7237AC72-05C2-43EC-963D-1D8D0C03BCE4}" destId="{6860E8B3-E11E-4634-844D-A94DCBD21001}" srcOrd="0" destOrd="0" presId="urn:microsoft.com/office/officeart/2005/8/layout/list1"/>
    <dgm:cxn modelId="{CE3A9FE9-F437-4E57-A459-446FAA71DDA3}" type="presParOf" srcId="{7237AC72-05C2-43EC-963D-1D8D0C03BCE4}" destId="{5F0DE70B-C6E9-4DFD-B7E0-EA9D004D77DC}" srcOrd="1" destOrd="0" presId="urn:microsoft.com/office/officeart/2005/8/layout/list1"/>
    <dgm:cxn modelId="{05EDFBFB-98E7-4904-9E15-BF4ED2574402}" type="presParOf" srcId="{E5A8FDF1-6677-4B4F-B19C-0F7161AB61A4}" destId="{6F684F40-20B6-4840-9E49-EC37841DD0E0}" srcOrd="5" destOrd="0" presId="urn:microsoft.com/office/officeart/2005/8/layout/list1"/>
    <dgm:cxn modelId="{F06217D5-A2B8-4A0F-AB6E-C657D1D64FD4}" type="presParOf" srcId="{E5A8FDF1-6677-4B4F-B19C-0F7161AB61A4}" destId="{FC5D820C-6611-4A02-BF4D-268FBD47D03E}"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C8941A-41A6-4211-8FB8-11C90601F20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id-ID"/>
        </a:p>
      </dgm:t>
    </dgm:pt>
    <dgm:pt modelId="{93732B9D-E55F-4D0A-97E2-A2EAACC9DF6E}">
      <dgm:prSet phldrT="[Text]"/>
      <dgm:spPr/>
      <dgm:t>
        <a:bodyPr/>
        <a:lstStyle/>
        <a:p>
          <a:r>
            <a:rPr lang="id-ID" dirty="0" smtClean="0"/>
            <a:t>Respon</a:t>
          </a:r>
          <a:endParaRPr lang="id-ID" dirty="0"/>
        </a:p>
      </dgm:t>
    </dgm:pt>
    <dgm:pt modelId="{028FBB16-CF62-4B59-80A4-C899D518B709}" type="parTrans" cxnId="{78520259-29FA-48C0-AD94-67A36D319E26}">
      <dgm:prSet/>
      <dgm:spPr/>
      <dgm:t>
        <a:bodyPr/>
        <a:lstStyle/>
        <a:p>
          <a:endParaRPr lang="id-ID"/>
        </a:p>
      </dgm:t>
    </dgm:pt>
    <dgm:pt modelId="{E9D7348C-26E8-4189-80CA-9271972EF3FB}" type="sibTrans" cxnId="{78520259-29FA-48C0-AD94-67A36D319E26}">
      <dgm:prSet/>
      <dgm:spPr/>
      <dgm:t>
        <a:bodyPr/>
        <a:lstStyle/>
        <a:p>
          <a:endParaRPr lang="id-ID"/>
        </a:p>
      </dgm:t>
    </dgm:pt>
    <dgm:pt modelId="{FAB2D4A6-6AD4-4697-B6B2-98F5A07FDFAE}">
      <dgm:prSet phldrT="[Text]"/>
      <dgm:spPr/>
      <dgm:t>
        <a:bodyPr/>
        <a:lstStyle/>
        <a:p>
          <a:r>
            <a:rPr lang="id-ID" dirty="0" smtClean="0"/>
            <a:t>Kelas.Kualitas</a:t>
          </a:r>
          <a:endParaRPr lang="id-ID" dirty="0"/>
        </a:p>
      </dgm:t>
    </dgm:pt>
    <dgm:pt modelId="{35E9393A-BF61-4839-9403-4F1AD3625A12}" type="parTrans" cxnId="{C0E0CE0C-E600-489D-90FC-F24A60166264}">
      <dgm:prSet/>
      <dgm:spPr/>
      <dgm:t>
        <a:bodyPr/>
        <a:lstStyle/>
        <a:p>
          <a:endParaRPr lang="id-ID"/>
        </a:p>
      </dgm:t>
    </dgm:pt>
    <dgm:pt modelId="{B6122D6D-74C0-4E52-B7CC-59B5E9B93C4D}" type="sibTrans" cxnId="{C0E0CE0C-E600-489D-90FC-F24A60166264}">
      <dgm:prSet/>
      <dgm:spPr/>
      <dgm:t>
        <a:bodyPr/>
        <a:lstStyle/>
        <a:p>
          <a:endParaRPr lang="id-ID"/>
        </a:p>
      </dgm:t>
    </dgm:pt>
    <dgm:pt modelId="{FF953867-B339-43FE-B543-E72C64B4EF3A}">
      <dgm:prSet phldrT="[Text]"/>
      <dgm:spPr/>
      <dgm:t>
        <a:bodyPr/>
        <a:lstStyle/>
        <a:p>
          <a:r>
            <a:rPr lang="id-ID" dirty="0" smtClean="0"/>
            <a:t>Penjelas</a:t>
          </a:r>
          <a:endParaRPr lang="id-ID" dirty="0"/>
        </a:p>
      </dgm:t>
    </dgm:pt>
    <dgm:pt modelId="{A630183D-5EBF-4178-9C4D-9782FBC6DC77}" type="parTrans" cxnId="{BA2F6E4B-79C5-4194-AC3C-2668B4AFF835}">
      <dgm:prSet/>
      <dgm:spPr/>
      <dgm:t>
        <a:bodyPr/>
        <a:lstStyle/>
        <a:p>
          <a:endParaRPr lang="id-ID"/>
        </a:p>
      </dgm:t>
    </dgm:pt>
    <dgm:pt modelId="{8B6EA1B4-3728-4FED-8C64-620434400FC9}" type="sibTrans" cxnId="{BA2F6E4B-79C5-4194-AC3C-2668B4AFF835}">
      <dgm:prSet/>
      <dgm:spPr/>
      <dgm:t>
        <a:bodyPr/>
        <a:lstStyle/>
        <a:p>
          <a:endParaRPr lang="id-ID"/>
        </a:p>
      </dgm:t>
    </dgm:pt>
    <dgm:pt modelId="{B603DAEE-CC87-4235-BDC2-D542646B54F2}">
      <dgm:prSet phldrT="[Text]"/>
      <dgm:spPr/>
      <dgm:t>
        <a:bodyPr/>
        <a:lstStyle/>
        <a:p>
          <a:r>
            <a:rPr lang="id-ID" dirty="0" smtClean="0"/>
            <a:t>fixed.acidity</a:t>
          </a:r>
          <a:endParaRPr lang="id-ID" dirty="0"/>
        </a:p>
      </dgm:t>
    </dgm:pt>
    <dgm:pt modelId="{550994E3-9E73-40D8-8E36-6638EE247F70}" type="parTrans" cxnId="{7D8AEEDF-9648-4E86-B39B-E55F16FA5D88}">
      <dgm:prSet/>
      <dgm:spPr/>
      <dgm:t>
        <a:bodyPr/>
        <a:lstStyle/>
        <a:p>
          <a:endParaRPr lang="id-ID"/>
        </a:p>
      </dgm:t>
    </dgm:pt>
    <dgm:pt modelId="{A9FFA9B0-E8D7-49D3-ADA6-6620C02E24F7}" type="sibTrans" cxnId="{7D8AEEDF-9648-4E86-B39B-E55F16FA5D88}">
      <dgm:prSet/>
      <dgm:spPr/>
      <dgm:t>
        <a:bodyPr/>
        <a:lstStyle/>
        <a:p>
          <a:endParaRPr lang="id-ID"/>
        </a:p>
      </dgm:t>
    </dgm:pt>
    <dgm:pt modelId="{5F3E1F97-154A-48C1-8F78-A03FAF856D7A}">
      <dgm:prSet/>
      <dgm:spPr/>
      <dgm:t>
        <a:bodyPr/>
        <a:lstStyle/>
        <a:p>
          <a:r>
            <a:rPr lang="id-ID" dirty="0" smtClean="0"/>
            <a:t>free.sulfur.dioxide</a:t>
          </a:r>
        </a:p>
      </dgm:t>
    </dgm:pt>
    <dgm:pt modelId="{5120BA3A-53B7-4B72-8C0E-796E9D96DCB5}" type="parTrans" cxnId="{246A8F58-51FB-4108-AF74-316766C8B375}">
      <dgm:prSet/>
      <dgm:spPr/>
      <dgm:t>
        <a:bodyPr/>
        <a:lstStyle/>
        <a:p>
          <a:endParaRPr lang="id-ID"/>
        </a:p>
      </dgm:t>
    </dgm:pt>
    <dgm:pt modelId="{46692C4A-2774-466A-B67F-B1ECF0F7F379}" type="sibTrans" cxnId="{246A8F58-51FB-4108-AF74-316766C8B375}">
      <dgm:prSet/>
      <dgm:spPr/>
      <dgm:t>
        <a:bodyPr/>
        <a:lstStyle/>
        <a:p>
          <a:endParaRPr lang="id-ID"/>
        </a:p>
      </dgm:t>
    </dgm:pt>
    <dgm:pt modelId="{754B2363-6E94-4599-9791-3E034DB91D5A}">
      <dgm:prSet/>
      <dgm:spPr/>
      <dgm:t>
        <a:bodyPr/>
        <a:lstStyle/>
        <a:p>
          <a:r>
            <a:rPr lang="id-ID" dirty="0" smtClean="0"/>
            <a:t>alcohol</a:t>
          </a:r>
        </a:p>
      </dgm:t>
    </dgm:pt>
    <dgm:pt modelId="{DF9054E8-318F-4BC6-B971-2FCAF51520F2}" type="parTrans" cxnId="{444B352E-FF34-4E7A-92E9-5C9688EE23C2}">
      <dgm:prSet/>
      <dgm:spPr/>
      <dgm:t>
        <a:bodyPr/>
        <a:lstStyle/>
        <a:p>
          <a:endParaRPr lang="id-ID"/>
        </a:p>
      </dgm:t>
    </dgm:pt>
    <dgm:pt modelId="{C7A31A1A-AD5E-4E91-8306-B745AF2A2C0A}" type="sibTrans" cxnId="{444B352E-FF34-4E7A-92E9-5C9688EE23C2}">
      <dgm:prSet/>
      <dgm:spPr/>
      <dgm:t>
        <a:bodyPr/>
        <a:lstStyle/>
        <a:p>
          <a:endParaRPr lang="id-ID"/>
        </a:p>
      </dgm:t>
    </dgm:pt>
    <dgm:pt modelId="{D61D5F65-F05E-4D5F-A2CB-233AAB3B6710}">
      <dgm:prSet phldrT="[Text]"/>
      <dgm:spPr/>
      <dgm:t>
        <a:bodyPr/>
        <a:lstStyle/>
        <a:p>
          <a:r>
            <a:rPr lang="id-ID" dirty="0" smtClean="0"/>
            <a:t>chlorides</a:t>
          </a:r>
          <a:endParaRPr lang="id-ID" dirty="0"/>
        </a:p>
      </dgm:t>
    </dgm:pt>
    <dgm:pt modelId="{FEE28760-8EB2-434D-9CBA-B6154768E8E9}" type="parTrans" cxnId="{B6104A93-9C1A-4385-8747-DAF29130D7EA}">
      <dgm:prSet/>
      <dgm:spPr/>
      <dgm:t>
        <a:bodyPr/>
        <a:lstStyle/>
        <a:p>
          <a:endParaRPr lang="id-ID"/>
        </a:p>
      </dgm:t>
    </dgm:pt>
    <dgm:pt modelId="{F1814D1D-75C9-4B91-AA77-5C4CF51BADD0}" type="sibTrans" cxnId="{B6104A93-9C1A-4385-8747-DAF29130D7EA}">
      <dgm:prSet/>
      <dgm:spPr/>
      <dgm:t>
        <a:bodyPr/>
        <a:lstStyle/>
        <a:p>
          <a:endParaRPr lang="id-ID"/>
        </a:p>
      </dgm:t>
    </dgm:pt>
    <dgm:pt modelId="{5980E8D9-9686-4218-9AD4-8F263C8CBC5F}">
      <dgm:prSet phldrT="[Text]"/>
      <dgm:spPr/>
      <dgm:t>
        <a:bodyPr/>
        <a:lstStyle/>
        <a:p>
          <a:r>
            <a:rPr lang="id-ID" dirty="0" smtClean="0"/>
            <a:t>pH</a:t>
          </a:r>
          <a:endParaRPr lang="id-ID" dirty="0"/>
        </a:p>
      </dgm:t>
    </dgm:pt>
    <dgm:pt modelId="{AF37F598-4EE3-4457-92CE-A23CFC8F214C}" type="parTrans" cxnId="{6E2B532F-0189-4162-B50A-02E46BB4AD4B}">
      <dgm:prSet/>
      <dgm:spPr/>
      <dgm:t>
        <a:bodyPr/>
        <a:lstStyle/>
        <a:p>
          <a:endParaRPr lang="id-ID"/>
        </a:p>
      </dgm:t>
    </dgm:pt>
    <dgm:pt modelId="{638E774C-946C-4737-9E9F-3100EC8305D8}" type="sibTrans" cxnId="{6E2B532F-0189-4162-B50A-02E46BB4AD4B}">
      <dgm:prSet/>
      <dgm:spPr/>
      <dgm:t>
        <a:bodyPr/>
        <a:lstStyle/>
        <a:p>
          <a:endParaRPr lang="id-ID"/>
        </a:p>
      </dgm:t>
    </dgm:pt>
    <dgm:pt modelId="{97C1C6B3-CA80-4061-8F7F-7937E1724BD2}">
      <dgm:prSet phldrT="[Text]"/>
      <dgm:spPr/>
      <dgm:t>
        <a:bodyPr/>
        <a:lstStyle/>
        <a:p>
          <a:r>
            <a:rPr lang="id-ID" dirty="0" smtClean="0"/>
            <a:t>volatile.acidity </a:t>
          </a:r>
          <a:endParaRPr lang="id-ID" dirty="0"/>
        </a:p>
      </dgm:t>
    </dgm:pt>
    <dgm:pt modelId="{BCFA783B-728C-4B02-92AD-71BC06101831}" type="parTrans" cxnId="{2EFF23D0-BE70-4B40-B53A-4EDEED73DA0F}">
      <dgm:prSet/>
      <dgm:spPr/>
      <dgm:t>
        <a:bodyPr/>
        <a:lstStyle/>
        <a:p>
          <a:endParaRPr lang="id-ID"/>
        </a:p>
      </dgm:t>
    </dgm:pt>
    <dgm:pt modelId="{05B8ADE3-0BC9-4ABE-A4A1-9D627985B04C}" type="sibTrans" cxnId="{2EFF23D0-BE70-4B40-B53A-4EDEED73DA0F}">
      <dgm:prSet/>
      <dgm:spPr/>
      <dgm:t>
        <a:bodyPr/>
        <a:lstStyle/>
        <a:p>
          <a:endParaRPr lang="id-ID"/>
        </a:p>
      </dgm:t>
    </dgm:pt>
    <dgm:pt modelId="{2C2C2859-84C7-4F19-B1CD-4E962B0668EF}">
      <dgm:prSet/>
      <dgm:spPr/>
      <dgm:t>
        <a:bodyPr/>
        <a:lstStyle/>
        <a:p>
          <a:r>
            <a:rPr lang="id-ID" dirty="0" smtClean="0"/>
            <a:t>sulphates</a:t>
          </a:r>
        </a:p>
      </dgm:t>
    </dgm:pt>
    <dgm:pt modelId="{E18EA932-D696-4368-BD26-F18A57E62830}" type="parTrans" cxnId="{FCF85586-D781-4FBA-9D65-5D0E2DB96C8B}">
      <dgm:prSet/>
      <dgm:spPr/>
      <dgm:t>
        <a:bodyPr/>
        <a:lstStyle/>
        <a:p>
          <a:endParaRPr lang="id-ID"/>
        </a:p>
      </dgm:t>
    </dgm:pt>
    <dgm:pt modelId="{D5335752-02EA-464D-B301-0C67811F9744}" type="sibTrans" cxnId="{FCF85586-D781-4FBA-9D65-5D0E2DB96C8B}">
      <dgm:prSet/>
      <dgm:spPr/>
      <dgm:t>
        <a:bodyPr/>
        <a:lstStyle/>
        <a:p>
          <a:endParaRPr lang="id-ID"/>
        </a:p>
      </dgm:t>
    </dgm:pt>
    <dgm:pt modelId="{31594ECB-96B3-42A5-B2EE-4E8E031FAB5D}">
      <dgm:prSet/>
      <dgm:spPr/>
      <dgm:t>
        <a:bodyPr/>
        <a:lstStyle/>
        <a:p>
          <a:r>
            <a:rPr lang="id-ID" dirty="0" smtClean="0"/>
            <a:t>citric.acid</a:t>
          </a:r>
        </a:p>
      </dgm:t>
    </dgm:pt>
    <dgm:pt modelId="{B1279AF6-7E51-4198-A410-E2DA1E5917C9}" type="parTrans" cxnId="{589C8E07-C73B-4CAF-ABAC-845FBA6C3B6B}">
      <dgm:prSet/>
      <dgm:spPr/>
      <dgm:t>
        <a:bodyPr/>
        <a:lstStyle/>
        <a:p>
          <a:endParaRPr lang="id-ID"/>
        </a:p>
      </dgm:t>
    </dgm:pt>
    <dgm:pt modelId="{EA9AB05E-6622-4784-8152-29DA1DBE0FB2}" type="sibTrans" cxnId="{589C8E07-C73B-4CAF-ABAC-845FBA6C3B6B}">
      <dgm:prSet/>
      <dgm:spPr/>
      <dgm:t>
        <a:bodyPr/>
        <a:lstStyle/>
        <a:p>
          <a:endParaRPr lang="id-ID"/>
        </a:p>
      </dgm:t>
    </dgm:pt>
    <dgm:pt modelId="{18FA3622-4E7D-4C3A-BA45-D347D7057EDC}">
      <dgm:prSet/>
      <dgm:spPr/>
      <dgm:t>
        <a:bodyPr/>
        <a:lstStyle/>
        <a:p>
          <a:r>
            <a:rPr lang="id-ID" dirty="0" smtClean="0"/>
            <a:t>total.sulfur.dioxide </a:t>
          </a:r>
        </a:p>
      </dgm:t>
    </dgm:pt>
    <dgm:pt modelId="{D31975DB-13AE-4707-A78C-1251FA4DA0B8}" type="parTrans" cxnId="{DAC320F6-CA7A-4549-BAD9-22FCE26A00E1}">
      <dgm:prSet/>
      <dgm:spPr/>
      <dgm:t>
        <a:bodyPr/>
        <a:lstStyle/>
        <a:p>
          <a:endParaRPr lang="id-ID"/>
        </a:p>
      </dgm:t>
    </dgm:pt>
    <dgm:pt modelId="{65D7A5A8-A1C7-4762-82A3-C71994063960}" type="sibTrans" cxnId="{DAC320F6-CA7A-4549-BAD9-22FCE26A00E1}">
      <dgm:prSet/>
      <dgm:spPr/>
      <dgm:t>
        <a:bodyPr/>
        <a:lstStyle/>
        <a:p>
          <a:endParaRPr lang="id-ID"/>
        </a:p>
      </dgm:t>
    </dgm:pt>
    <dgm:pt modelId="{1C4E33A8-95F4-402A-8CE5-6AF1EE3A435C}">
      <dgm:prSet/>
      <dgm:spPr/>
      <dgm:t>
        <a:bodyPr/>
        <a:lstStyle/>
        <a:p>
          <a:r>
            <a:rPr lang="id-ID" dirty="0" smtClean="0"/>
            <a:t>residual.sugar</a:t>
          </a:r>
        </a:p>
      </dgm:t>
    </dgm:pt>
    <dgm:pt modelId="{6B0C230C-A340-4024-A2E6-C2B5D9B1E027}" type="parTrans" cxnId="{17EF2B48-C0DF-4C0D-BBC0-5A693C8743C0}">
      <dgm:prSet/>
      <dgm:spPr/>
      <dgm:t>
        <a:bodyPr/>
        <a:lstStyle/>
        <a:p>
          <a:endParaRPr lang="id-ID"/>
        </a:p>
      </dgm:t>
    </dgm:pt>
    <dgm:pt modelId="{0CA19982-B045-4141-8D1B-2985BFFE1B25}" type="sibTrans" cxnId="{17EF2B48-C0DF-4C0D-BBC0-5A693C8743C0}">
      <dgm:prSet/>
      <dgm:spPr/>
      <dgm:t>
        <a:bodyPr/>
        <a:lstStyle/>
        <a:p>
          <a:endParaRPr lang="id-ID"/>
        </a:p>
      </dgm:t>
    </dgm:pt>
    <dgm:pt modelId="{C859FFE3-5E1F-48D2-BA81-425DB3E5FBFD}">
      <dgm:prSet/>
      <dgm:spPr/>
      <dgm:t>
        <a:bodyPr/>
        <a:lstStyle/>
        <a:p>
          <a:r>
            <a:rPr lang="id-ID" smtClean="0"/>
            <a:t>density</a:t>
          </a:r>
          <a:endParaRPr lang="id-ID" dirty="0" smtClean="0"/>
        </a:p>
      </dgm:t>
    </dgm:pt>
    <dgm:pt modelId="{EAB075E4-61A1-4A7C-949B-2D577708FF4C}" type="parTrans" cxnId="{7646DB26-90E9-48D4-9DB0-902EBBACDA39}">
      <dgm:prSet/>
      <dgm:spPr/>
      <dgm:t>
        <a:bodyPr/>
        <a:lstStyle/>
        <a:p>
          <a:endParaRPr lang="id-ID"/>
        </a:p>
      </dgm:t>
    </dgm:pt>
    <dgm:pt modelId="{173D652D-C1ED-4E0F-9208-62F4EF4E8975}" type="sibTrans" cxnId="{7646DB26-90E9-48D4-9DB0-902EBBACDA39}">
      <dgm:prSet/>
      <dgm:spPr/>
      <dgm:t>
        <a:bodyPr/>
        <a:lstStyle/>
        <a:p>
          <a:endParaRPr lang="id-ID"/>
        </a:p>
      </dgm:t>
    </dgm:pt>
    <dgm:pt modelId="{E5A8FDF1-6677-4B4F-B19C-0F7161AB61A4}" type="pres">
      <dgm:prSet presAssocID="{B4C8941A-41A6-4211-8FB8-11C90601F20D}" presName="linear" presStyleCnt="0">
        <dgm:presLayoutVars>
          <dgm:dir/>
          <dgm:animLvl val="lvl"/>
          <dgm:resizeHandles val="exact"/>
        </dgm:presLayoutVars>
      </dgm:prSet>
      <dgm:spPr/>
      <dgm:t>
        <a:bodyPr/>
        <a:lstStyle/>
        <a:p>
          <a:endParaRPr lang="id-ID"/>
        </a:p>
      </dgm:t>
    </dgm:pt>
    <dgm:pt modelId="{6DC580DF-99F5-473B-BF6D-7DAA53B73028}" type="pres">
      <dgm:prSet presAssocID="{93732B9D-E55F-4D0A-97E2-A2EAACC9DF6E}" presName="parentLin" presStyleCnt="0"/>
      <dgm:spPr/>
    </dgm:pt>
    <dgm:pt modelId="{F997B3DA-EDFE-42DF-BAAC-BF7E3A529C9E}" type="pres">
      <dgm:prSet presAssocID="{93732B9D-E55F-4D0A-97E2-A2EAACC9DF6E}" presName="parentLeftMargin" presStyleLbl="node1" presStyleIdx="0" presStyleCnt="2"/>
      <dgm:spPr/>
      <dgm:t>
        <a:bodyPr/>
        <a:lstStyle/>
        <a:p>
          <a:endParaRPr lang="id-ID"/>
        </a:p>
      </dgm:t>
    </dgm:pt>
    <dgm:pt modelId="{5C1D123B-6E9A-4110-86A8-C6CF4F040B9D}" type="pres">
      <dgm:prSet presAssocID="{93732B9D-E55F-4D0A-97E2-A2EAACC9DF6E}" presName="parentText" presStyleLbl="node1" presStyleIdx="0" presStyleCnt="2">
        <dgm:presLayoutVars>
          <dgm:chMax val="0"/>
          <dgm:bulletEnabled val="1"/>
        </dgm:presLayoutVars>
      </dgm:prSet>
      <dgm:spPr/>
      <dgm:t>
        <a:bodyPr/>
        <a:lstStyle/>
        <a:p>
          <a:endParaRPr lang="id-ID"/>
        </a:p>
      </dgm:t>
    </dgm:pt>
    <dgm:pt modelId="{159C3F84-246D-41C8-8CE0-CF79CB60D13A}" type="pres">
      <dgm:prSet presAssocID="{93732B9D-E55F-4D0A-97E2-A2EAACC9DF6E}" presName="negativeSpace" presStyleCnt="0"/>
      <dgm:spPr/>
    </dgm:pt>
    <dgm:pt modelId="{653769F6-676F-4724-8E81-FAE0FE11BE6C}" type="pres">
      <dgm:prSet presAssocID="{93732B9D-E55F-4D0A-97E2-A2EAACC9DF6E}" presName="childText" presStyleLbl="conFgAcc1" presStyleIdx="0" presStyleCnt="2">
        <dgm:presLayoutVars>
          <dgm:bulletEnabled val="1"/>
        </dgm:presLayoutVars>
      </dgm:prSet>
      <dgm:spPr/>
      <dgm:t>
        <a:bodyPr/>
        <a:lstStyle/>
        <a:p>
          <a:endParaRPr lang="id-ID"/>
        </a:p>
      </dgm:t>
    </dgm:pt>
    <dgm:pt modelId="{4AC7C563-057A-4174-A359-3D1BB3B029BF}" type="pres">
      <dgm:prSet presAssocID="{E9D7348C-26E8-4189-80CA-9271972EF3FB}" presName="spaceBetweenRectangles" presStyleCnt="0"/>
      <dgm:spPr/>
    </dgm:pt>
    <dgm:pt modelId="{7237AC72-05C2-43EC-963D-1D8D0C03BCE4}" type="pres">
      <dgm:prSet presAssocID="{FF953867-B339-43FE-B543-E72C64B4EF3A}" presName="parentLin" presStyleCnt="0"/>
      <dgm:spPr/>
    </dgm:pt>
    <dgm:pt modelId="{6860E8B3-E11E-4634-844D-A94DCBD21001}" type="pres">
      <dgm:prSet presAssocID="{FF953867-B339-43FE-B543-E72C64B4EF3A}" presName="parentLeftMargin" presStyleLbl="node1" presStyleIdx="0" presStyleCnt="2"/>
      <dgm:spPr/>
      <dgm:t>
        <a:bodyPr/>
        <a:lstStyle/>
        <a:p>
          <a:endParaRPr lang="id-ID"/>
        </a:p>
      </dgm:t>
    </dgm:pt>
    <dgm:pt modelId="{5F0DE70B-C6E9-4DFD-B7E0-EA9D004D77DC}" type="pres">
      <dgm:prSet presAssocID="{FF953867-B339-43FE-B543-E72C64B4EF3A}" presName="parentText" presStyleLbl="node1" presStyleIdx="1" presStyleCnt="2">
        <dgm:presLayoutVars>
          <dgm:chMax val="0"/>
          <dgm:bulletEnabled val="1"/>
        </dgm:presLayoutVars>
      </dgm:prSet>
      <dgm:spPr/>
      <dgm:t>
        <a:bodyPr/>
        <a:lstStyle/>
        <a:p>
          <a:endParaRPr lang="id-ID"/>
        </a:p>
      </dgm:t>
    </dgm:pt>
    <dgm:pt modelId="{6F684F40-20B6-4840-9E49-EC37841DD0E0}" type="pres">
      <dgm:prSet presAssocID="{FF953867-B339-43FE-B543-E72C64B4EF3A}" presName="negativeSpace" presStyleCnt="0"/>
      <dgm:spPr/>
    </dgm:pt>
    <dgm:pt modelId="{FC5D820C-6611-4A02-BF4D-268FBD47D03E}" type="pres">
      <dgm:prSet presAssocID="{FF953867-B339-43FE-B543-E72C64B4EF3A}" presName="childText" presStyleLbl="conFgAcc1" presStyleIdx="1" presStyleCnt="2">
        <dgm:presLayoutVars>
          <dgm:bulletEnabled val="1"/>
        </dgm:presLayoutVars>
      </dgm:prSet>
      <dgm:spPr/>
      <dgm:t>
        <a:bodyPr/>
        <a:lstStyle/>
        <a:p>
          <a:endParaRPr lang="id-ID"/>
        </a:p>
      </dgm:t>
    </dgm:pt>
  </dgm:ptLst>
  <dgm:cxnLst>
    <dgm:cxn modelId="{9BDDCCA3-98DF-4C31-B9F9-DB7600ED6897}" type="presOf" srcId="{FF953867-B339-43FE-B543-E72C64B4EF3A}" destId="{6860E8B3-E11E-4634-844D-A94DCBD21001}" srcOrd="0" destOrd="0" presId="urn:microsoft.com/office/officeart/2005/8/layout/list1"/>
    <dgm:cxn modelId="{95678AC7-C9A5-4751-927D-B298D1B15180}" type="presOf" srcId="{C859FFE3-5E1F-48D2-BA81-425DB3E5FBFD}" destId="{FC5D820C-6611-4A02-BF4D-268FBD47D03E}" srcOrd="0" destOrd="10" presId="urn:microsoft.com/office/officeart/2005/8/layout/list1"/>
    <dgm:cxn modelId="{BE51ECAA-FC49-4232-8AAA-AD2F31FD2D00}" type="presOf" srcId="{18FA3622-4E7D-4C3A-BA45-D347D7057EDC}" destId="{FC5D820C-6611-4A02-BF4D-268FBD47D03E}" srcOrd="0" destOrd="7" presId="urn:microsoft.com/office/officeart/2005/8/layout/list1"/>
    <dgm:cxn modelId="{89A983B0-4D33-4F51-9A42-7C29ED2A48E3}" type="presOf" srcId="{31594ECB-96B3-42A5-B2EE-4E8E031FAB5D}" destId="{FC5D820C-6611-4A02-BF4D-268FBD47D03E}" srcOrd="0" destOrd="6" presId="urn:microsoft.com/office/officeart/2005/8/layout/list1"/>
    <dgm:cxn modelId="{7646DB26-90E9-48D4-9DB0-902EBBACDA39}" srcId="{FF953867-B339-43FE-B543-E72C64B4EF3A}" destId="{C859FFE3-5E1F-48D2-BA81-425DB3E5FBFD}" srcOrd="10" destOrd="0" parTransId="{EAB075E4-61A1-4A7C-949B-2D577708FF4C}" sibTransId="{173D652D-C1ED-4E0F-9208-62F4EF4E8975}"/>
    <dgm:cxn modelId="{78520259-29FA-48C0-AD94-67A36D319E26}" srcId="{B4C8941A-41A6-4211-8FB8-11C90601F20D}" destId="{93732B9D-E55F-4D0A-97E2-A2EAACC9DF6E}" srcOrd="0" destOrd="0" parTransId="{028FBB16-CF62-4B59-80A4-C899D518B709}" sibTransId="{E9D7348C-26E8-4189-80CA-9271972EF3FB}"/>
    <dgm:cxn modelId="{C50557ED-2BB5-47B8-B6A1-BD57DE30EC5C}" type="presOf" srcId="{B4C8941A-41A6-4211-8FB8-11C90601F20D}" destId="{E5A8FDF1-6677-4B4F-B19C-0F7161AB61A4}" srcOrd="0" destOrd="0" presId="urn:microsoft.com/office/officeart/2005/8/layout/list1"/>
    <dgm:cxn modelId="{FCF85586-D781-4FBA-9D65-5D0E2DB96C8B}" srcId="{FF953867-B339-43FE-B543-E72C64B4EF3A}" destId="{2C2C2859-84C7-4F19-B1CD-4E962B0668EF}" srcOrd="5" destOrd="0" parTransId="{E18EA932-D696-4368-BD26-F18A57E62830}" sibTransId="{D5335752-02EA-464D-B301-0C67811F9744}"/>
    <dgm:cxn modelId="{2EFF23D0-BE70-4B40-B53A-4EDEED73DA0F}" srcId="{FF953867-B339-43FE-B543-E72C64B4EF3A}" destId="{97C1C6B3-CA80-4061-8F7F-7937E1724BD2}" srcOrd="3" destOrd="0" parTransId="{BCFA783B-728C-4B02-92AD-71BC06101831}" sibTransId="{05B8ADE3-0BC9-4ABE-A4A1-9D627985B04C}"/>
    <dgm:cxn modelId="{ED4F4565-CC28-4D5D-B257-680755B18BFA}" type="presOf" srcId="{93732B9D-E55F-4D0A-97E2-A2EAACC9DF6E}" destId="{5C1D123B-6E9A-4110-86A8-C6CF4F040B9D}" srcOrd="1" destOrd="0" presId="urn:microsoft.com/office/officeart/2005/8/layout/list1"/>
    <dgm:cxn modelId="{BA2F6E4B-79C5-4194-AC3C-2668B4AFF835}" srcId="{B4C8941A-41A6-4211-8FB8-11C90601F20D}" destId="{FF953867-B339-43FE-B543-E72C64B4EF3A}" srcOrd="1" destOrd="0" parTransId="{A630183D-5EBF-4178-9C4D-9782FBC6DC77}" sibTransId="{8B6EA1B4-3728-4FED-8C64-620434400FC9}"/>
    <dgm:cxn modelId="{8C52623B-0D84-46BB-AAE1-C9D9BCA1EA8F}" type="presOf" srcId="{D61D5F65-F05E-4D5F-A2CB-233AAB3B6710}" destId="{FC5D820C-6611-4A02-BF4D-268FBD47D03E}" srcOrd="0" destOrd="1" presId="urn:microsoft.com/office/officeart/2005/8/layout/list1"/>
    <dgm:cxn modelId="{9D3D6092-489C-44D5-BF1C-8943C5AB55F9}" type="presOf" srcId="{5980E8D9-9686-4218-9AD4-8F263C8CBC5F}" destId="{FC5D820C-6611-4A02-BF4D-268FBD47D03E}" srcOrd="0" destOrd="2" presId="urn:microsoft.com/office/officeart/2005/8/layout/list1"/>
    <dgm:cxn modelId="{75B80668-DD11-43B7-9C1A-F6F22F6B80D0}" type="presOf" srcId="{FAB2D4A6-6AD4-4697-B6B2-98F5A07FDFAE}" destId="{653769F6-676F-4724-8E81-FAE0FE11BE6C}" srcOrd="0" destOrd="0" presId="urn:microsoft.com/office/officeart/2005/8/layout/list1"/>
    <dgm:cxn modelId="{246A8F58-51FB-4108-AF74-316766C8B375}" srcId="{FF953867-B339-43FE-B543-E72C64B4EF3A}" destId="{5F3E1F97-154A-48C1-8F78-A03FAF856D7A}" srcOrd="4" destOrd="0" parTransId="{5120BA3A-53B7-4B72-8C0E-796E9D96DCB5}" sibTransId="{46692C4A-2774-466A-B67F-B1ECF0F7F379}"/>
    <dgm:cxn modelId="{B6104A93-9C1A-4385-8747-DAF29130D7EA}" srcId="{FF953867-B339-43FE-B543-E72C64B4EF3A}" destId="{D61D5F65-F05E-4D5F-A2CB-233AAB3B6710}" srcOrd="1" destOrd="0" parTransId="{FEE28760-8EB2-434D-9CBA-B6154768E8E9}" sibTransId="{F1814D1D-75C9-4B91-AA77-5C4CF51BADD0}"/>
    <dgm:cxn modelId="{45F42E7C-F790-4161-ADAA-EDAAB5CCF8D8}" type="presOf" srcId="{B603DAEE-CC87-4235-BDC2-D542646B54F2}" destId="{FC5D820C-6611-4A02-BF4D-268FBD47D03E}" srcOrd="0" destOrd="0" presId="urn:microsoft.com/office/officeart/2005/8/layout/list1"/>
    <dgm:cxn modelId="{17EF2B48-C0DF-4C0D-BBC0-5A693C8743C0}" srcId="{FF953867-B339-43FE-B543-E72C64B4EF3A}" destId="{1C4E33A8-95F4-402A-8CE5-6AF1EE3A435C}" srcOrd="9" destOrd="0" parTransId="{6B0C230C-A340-4024-A2E6-C2B5D9B1E027}" sibTransId="{0CA19982-B045-4141-8D1B-2985BFFE1B25}"/>
    <dgm:cxn modelId="{F6883810-D465-4755-AB53-98CCC2AAE579}" type="presOf" srcId="{1C4E33A8-95F4-402A-8CE5-6AF1EE3A435C}" destId="{FC5D820C-6611-4A02-BF4D-268FBD47D03E}" srcOrd="0" destOrd="9" presId="urn:microsoft.com/office/officeart/2005/8/layout/list1"/>
    <dgm:cxn modelId="{7D8AEEDF-9648-4E86-B39B-E55F16FA5D88}" srcId="{FF953867-B339-43FE-B543-E72C64B4EF3A}" destId="{B603DAEE-CC87-4235-BDC2-D542646B54F2}" srcOrd="0" destOrd="0" parTransId="{550994E3-9E73-40D8-8E36-6638EE247F70}" sibTransId="{A9FFA9B0-E8D7-49D3-ADA6-6620C02E24F7}"/>
    <dgm:cxn modelId="{589C8E07-C73B-4CAF-ABAC-845FBA6C3B6B}" srcId="{FF953867-B339-43FE-B543-E72C64B4EF3A}" destId="{31594ECB-96B3-42A5-B2EE-4E8E031FAB5D}" srcOrd="6" destOrd="0" parTransId="{B1279AF6-7E51-4198-A410-E2DA1E5917C9}" sibTransId="{EA9AB05E-6622-4784-8152-29DA1DBE0FB2}"/>
    <dgm:cxn modelId="{EBC9D9D0-7F6D-40E6-A4DF-DBCAEEF9D333}" type="presOf" srcId="{FF953867-B339-43FE-B543-E72C64B4EF3A}" destId="{5F0DE70B-C6E9-4DFD-B7E0-EA9D004D77DC}" srcOrd="1" destOrd="0" presId="urn:microsoft.com/office/officeart/2005/8/layout/list1"/>
    <dgm:cxn modelId="{69D0EBA7-AF5B-4422-9035-36317A5C9075}" type="presOf" srcId="{754B2363-6E94-4599-9791-3E034DB91D5A}" destId="{FC5D820C-6611-4A02-BF4D-268FBD47D03E}" srcOrd="0" destOrd="8" presId="urn:microsoft.com/office/officeart/2005/8/layout/list1"/>
    <dgm:cxn modelId="{6E2B532F-0189-4162-B50A-02E46BB4AD4B}" srcId="{FF953867-B339-43FE-B543-E72C64B4EF3A}" destId="{5980E8D9-9686-4218-9AD4-8F263C8CBC5F}" srcOrd="2" destOrd="0" parTransId="{AF37F598-4EE3-4457-92CE-A23CFC8F214C}" sibTransId="{638E774C-946C-4737-9E9F-3100EC8305D8}"/>
    <dgm:cxn modelId="{DAC320F6-CA7A-4549-BAD9-22FCE26A00E1}" srcId="{FF953867-B339-43FE-B543-E72C64B4EF3A}" destId="{18FA3622-4E7D-4C3A-BA45-D347D7057EDC}" srcOrd="7" destOrd="0" parTransId="{D31975DB-13AE-4707-A78C-1251FA4DA0B8}" sibTransId="{65D7A5A8-A1C7-4762-82A3-C71994063960}"/>
    <dgm:cxn modelId="{C0E0CE0C-E600-489D-90FC-F24A60166264}" srcId="{93732B9D-E55F-4D0A-97E2-A2EAACC9DF6E}" destId="{FAB2D4A6-6AD4-4697-B6B2-98F5A07FDFAE}" srcOrd="0" destOrd="0" parTransId="{35E9393A-BF61-4839-9403-4F1AD3625A12}" sibTransId="{B6122D6D-74C0-4E52-B7CC-59B5E9B93C4D}"/>
    <dgm:cxn modelId="{379D2863-2132-4522-9CC4-987EADE4E010}" type="presOf" srcId="{2C2C2859-84C7-4F19-B1CD-4E962B0668EF}" destId="{FC5D820C-6611-4A02-BF4D-268FBD47D03E}" srcOrd="0" destOrd="5" presId="urn:microsoft.com/office/officeart/2005/8/layout/list1"/>
    <dgm:cxn modelId="{9A7627BB-812A-4CDA-87ED-95397DDC2813}" type="presOf" srcId="{5F3E1F97-154A-48C1-8F78-A03FAF856D7A}" destId="{FC5D820C-6611-4A02-BF4D-268FBD47D03E}" srcOrd="0" destOrd="4" presId="urn:microsoft.com/office/officeart/2005/8/layout/list1"/>
    <dgm:cxn modelId="{444B352E-FF34-4E7A-92E9-5C9688EE23C2}" srcId="{FF953867-B339-43FE-B543-E72C64B4EF3A}" destId="{754B2363-6E94-4599-9791-3E034DB91D5A}" srcOrd="8" destOrd="0" parTransId="{DF9054E8-318F-4BC6-B971-2FCAF51520F2}" sibTransId="{C7A31A1A-AD5E-4E91-8306-B745AF2A2C0A}"/>
    <dgm:cxn modelId="{0FA7D78A-7A74-440C-9DCC-63788B7F14EA}" type="presOf" srcId="{97C1C6B3-CA80-4061-8F7F-7937E1724BD2}" destId="{FC5D820C-6611-4A02-BF4D-268FBD47D03E}" srcOrd="0" destOrd="3" presId="urn:microsoft.com/office/officeart/2005/8/layout/list1"/>
    <dgm:cxn modelId="{1E388496-6B09-4ECA-B46C-858642CE0EA9}" type="presOf" srcId="{93732B9D-E55F-4D0A-97E2-A2EAACC9DF6E}" destId="{F997B3DA-EDFE-42DF-BAAC-BF7E3A529C9E}" srcOrd="0" destOrd="0" presId="urn:microsoft.com/office/officeart/2005/8/layout/list1"/>
    <dgm:cxn modelId="{CEE20983-94F3-496F-BB1D-4F7325AD6078}" type="presParOf" srcId="{E5A8FDF1-6677-4B4F-B19C-0F7161AB61A4}" destId="{6DC580DF-99F5-473B-BF6D-7DAA53B73028}" srcOrd="0" destOrd="0" presId="urn:microsoft.com/office/officeart/2005/8/layout/list1"/>
    <dgm:cxn modelId="{7AAF62EA-A2F9-4DFF-AD83-9108BE6F72FB}" type="presParOf" srcId="{6DC580DF-99F5-473B-BF6D-7DAA53B73028}" destId="{F997B3DA-EDFE-42DF-BAAC-BF7E3A529C9E}" srcOrd="0" destOrd="0" presId="urn:microsoft.com/office/officeart/2005/8/layout/list1"/>
    <dgm:cxn modelId="{6106823A-D210-4780-B715-EC6535B07908}" type="presParOf" srcId="{6DC580DF-99F5-473B-BF6D-7DAA53B73028}" destId="{5C1D123B-6E9A-4110-86A8-C6CF4F040B9D}" srcOrd="1" destOrd="0" presId="urn:microsoft.com/office/officeart/2005/8/layout/list1"/>
    <dgm:cxn modelId="{360E81D2-6B9E-4DE1-B2BB-B8454B2D3B5A}" type="presParOf" srcId="{E5A8FDF1-6677-4B4F-B19C-0F7161AB61A4}" destId="{159C3F84-246D-41C8-8CE0-CF79CB60D13A}" srcOrd="1" destOrd="0" presId="urn:microsoft.com/office/officeart/2005/8/layout/list1"/>
    <dgm:cxn modelId="{0FC75BB5-7EAB-4405-A82B-0FC62312475D}" type="presParOf" srcId="{E5A8FDF1-6677-4B4F-B19C-0F7161AB61A4}" destId="{653769F6-676F-4724-8E81-FAE0FE11BE6C}" srcOrd="2" destOrd="0" presId="urn:microsoft.com/office/officeart/2005/8/layout/list1"/>
    <dgm:cxn modelId="{610CF8A0-8447-46DB-9E77-667DE3C8A6A7}" type="presParOf" srcId="{E5A8FDF1-6677-4B4F-B19C-0F7161AB61A4}" destId="{4AC7C563-057A-4174-A359-3D1BB3B029BF}" srcOrd="3" destOrd="0" presId="urn:microsoft.com/office/officeart/2005/8/layout/list1"/>
    <dgm:cxn modelId="{AD77EAEA-84C9-44C5-BBA7-EDB7F7EBE643}" type="presParOf" srcId="{E5A8FDF1-6677-4B4F-B19C-0F7161AB61A4}" destId="{7237AC72-05C2-43EC-963D-1D8D0C03BCE4}" srcOrd="4" destOrd="0" presId="urn:microsoft.com/office/officeart/2005/8/layout/list1"/>
    <dgm:cxn modelId="{591C7441-8C91-4410-B9AE-EC7F253A5CAC}" type="presParOf" srcId="{7237AC72-05C2-43EC-963D-1D8D0C03BCE4}" destId="{6860E8B3-E11E-4634-844D-A94DCBD21001}" srcOrd="0" destOrd="0" presId="urn:microsoft.com/office/officeart/2005/8/layout/list1"/>
    <dgm:cxn modelId="{AE69C0BA-E523-4287-A12E-843CE5D4DD0C}" type="presParOf" srcId="{7237AC72-05C2-43EC-963D-1D8D0C03BCE4}" destId="{5F0DE70B-C6E9-4DFD-B7E0-EA9D004D77DC}" srcOrd="1" destOrd="0" presId="urn:microsoft.com/office/officeart/2005/8/layout/list1"/>
    <dgm:cxn modelId="{FA1895CB-535C-4A90-850A-6BDD68331792}" type="presParOf" srcId="{E5A8FDF1-6677-4B4F-B19C-0F7161AB61A4}" destId="{6F684F40-20B6-4840-9E49-EC37841DD0E0}" srcOrd="5" destOrd="0" presId="urn:microsoft.com/office/officeart/2005/8/layout/list1"/>
    <dgm:cxn modelId="{D3077C95-DC42-4616-B06C-1CEFC67E501E}" type="presParOf" srcId="{E5A8FDF1-6677-4B4F-B19C-0F7161AB61A4}" destId="{FC5D820C-6611-4A02-BF4D-268FBD47D03E}"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A32F59-5856-468D-9C7D-5BCED45E0E54}" type="doc">
      <dgm:prSet loTypeId="urn:microsoft.com/office/officeart/2005/8/layout/cycle1" loCatId="cycle" qsTypeId="urn:microsoft.com/office/officeart/2005/8/quickstyle/simple1" qsCatId="simple" csTypeId="urn:microsoft.com/office/officeart/2005/8/colors/accent1_2" csCatId="accent1" phldr="1"/>
      <dgm:spPr/>
    </dgm:pt>
    <dgm:pt modelId="{7D5941BE-188A-4930-BB75-F86DF02B6AD7}">
      <dgm:prSet phldrT="[Text]" custT="1"/>
      <dgm:spPr/>
      <dgm:t>
        <a:bodyPr/>
        <a:lstStyle/>
        <a:p>
          <a:r>
            <a:rPr lang="id-ID" sz="1100" dirty="0" smtClean="0"/>
            <a:t>6. </a:t>
          </a:r>
          <a:r>
            <a:rPr lang="id-ID" sz="1100" dirty="0" smtClean="0"/>
            <a:t>Gunakan satu bagian sebagai testing dan yang lain sebagai training</a:t>
          </a:r>
        </a:p>
        <a:p>
          <a:r>
            <a:rPr lang="id-ID" sz="1100" dirty="0" smtClean="0"/>
            <a:t>metode </a:t>
          </a:r>
          <a:r>
            <a:rPr lang="id-ID" sz="1100" dirty="0" smtClean="0"/>
            <a:t>Bagging, RandomForest, dan Pohon Klasifikasi</a:t>
          </a:r>
          <a:endParaRPr lang="id-ID" sz="1100" dirty="0"/>
        </a:p>
      </dgm:t>
    </dgm:pt>
    <dgm:pt modelId="{636E169C-B8FD-4F63-8616-3E62704501E8}" type="parTrans" cxnId="{D28D2543-1F58-46F4-BB5D-AA2164E0A939}">
      <dgm:prSet/>
      <dgm:spPr/>
      <dgm:t>
        <a:bodyPr/>
        <a:lstStyle/>
        <a:p>
          <a:endParaRPr lang="id-ID" sz="1100"/>
        </a:p>
      </dgm:t>
    </dgm:pt>
    <dgm:pt modelId="{F7F16EB7-02AE-47EF-9CE0-200EE6395E56}" type="sibTrans" cxnId="{D28D2543-1F58-46F4-BB5D-AA2164E0A939}">
      <dgm:prSet/>
      <dgm:spPr/>
      <dgm:t>
        <a:bodyPr/>
        <a:lstStyle/>
        <a:p>
          <a:endParaRPr lang="id-ID" sz="1100"/>
        </a:p>
      </dgm:t>
    </dgm:pt>
    <dgm:pt modelId="{4D49EAB2-AA15-4CA1-8B04-9EE87B71AFB0}">
      <dgm:prSet phldrT="[Text]" custT="1"/>
      <dgm:spPr/>
      <dgm:t>
        <a:bodyPr/>
        <a:lstStyle/>
        <a:p>
          <a:r>
            <a:rPr lang="id-ID" sz="1100" dirty="0" smtClean="0"/>
            <a:t>5. Gunakan satu bagian sebagai testing dan yang lain sebagai training</a:t>
          </a:r>
          <a:endParaRPr lang="id-ID" sz="1100" dirty="0"/>
        </a:p>
      </dgm:t>
    </dgm:pt>
    <dgm:pt modelId="{AE9BE4D2-1477-4FC4-B679-C22BA59120BF}" type="parTrans" cxnId="{72457EB5-51E7-471B-83AA-B1C7865EE800}">
      <dgm:prSet/>
      <dgm:spPr/>
      <dgm:t>
        <a:bodyPr/>
        <a:lstStyle/>
        <a:p>
          <a:endParaRPr lang="id-ID" sz="1100"/>
        </a:p>
      </dgm:t>
    </dgm:pt>
    <dgm:pt modelId="{D2764CC2-C935-478B-A2B9-B6B255B9C892}" type="sibTrans" cxnId="{72457EB5-51E7-471B-83AA-B1C7865EE800}">
      <dgm:prSet/>
      <dgm:spPr/>
      <dgm:t>
        <a:bodyPr/>
        <a:lstStyle/>
        <a:p>
          <a:endParaRPr lang="id-ID" sz="1100"/>
        </a:p>
      </dgm:t>
    </dgm:pt>
    <dgm:pt modelId="{1D8C996A-C1FC-4EF3-8634-74450F098801}" type="pres">
      <dgm:prSet presAssocID="{63A32F59-5856-468D-9C7D-5BCED45E0E54}" presName="cycle" presStyleCnt="0">
        <dgm:presLayoutVars>
          <dgm:dir/>
          <dgm:resizeHandles val="exact"/>
        </dgm:presLayoutVars>
      </dgm:prSet>
      <dgm:spPr/>
    </dgm:pt>
    <dgm:pt modelId="{E10E6B27-1EA4-4EDD-95C5-371D51668926}" type="pres">
      <dgm:prSet presAssocID="{7D5941BE-188A-4930-BB75-F86DF02B6AD7}" presName="dummy" presStyleCnt="0"/>
      <dgm:spPr/>
    </dgm:pt>
    <dgm:pt modelId="{B6778455-4ABC-43CE-B623-5D9F9647C595}" type="pres">
      <dgm:prSet presAssocID="{7D5941BE-188A-4930-BB75-F86DF02B6AD7}" presName="node" presStyleLbl="revTx" presStyleIdx="0" presStyleCnt="2">
        <dgm:presLayoutVars>
          <dgm:bulletEnabled val="1"/>
        </dgm:presLayoutVars>
      </dgm:prSet>
      <dgm:spPr/>
      <dgm:t>
        <a:bodyPr/>
        <a:lstStyle/>
        <a:p>
          <a:endParaRPr lang="id-ID"/>
        </a:p>
      </dgm:t>
    </dgm:pt>
    <dgm:pt modelId="{09FF8D34-046F-408B-B361-90680B84B150}" type="pres">
      <dgm:prSet presAssocID="{F7F16EB7-02AE-47EF-9CE0-200EE6395E56}" presName="sibTrans" presStyleLbl="node1" presStyleIdx="0" presStyleCnt="2"/>
      <dgm:spPr/>
      <dgm:t>
        <a:bodyPr/>
        <a:lstStyle/>
        <a:p>
          <a:endParaRPr lang="id-ID"/>
        </a:p>
      </dgm:t>
    </dgm:pt>
    <dgm:pt modelId="{97587057-B644-4993-AD47-A08D15B890CD}" type="pres">
      <dgm:prSet presAssocID="{4D49EAB2-AA15-4CA1-8B04-9EE87B71AFB0}" presName="dummy" presStyleCnt="0"/>
      <dgm:spPr/>
    </dgm:pt>
    <dgm:pt modelId="{BB3D355E-E135-4346-B560-3428DC2CDA12}" type="pres">
      <dgm:prSet presAssocID="{4D49EAB2-AA15-4CA1-8B04-9EE87B71AFB0}" presName="node" presStyleLbl="revTx" presStyleIdx="1" presStyleCnt="2">
        <dgm:presLayoutVars>
          <dgm:bulletEnabled val="1"/>
        </dgm:presLayoutVars>
      </dgm:prSet>
      <dgm:spPr/>
      <dgm:t>
        <a:bodyPr/>
        <a:lstStyle/>
        <a:p>
          <a:endParaRPr lang="id-ID"/>
        </a:p>
      </dgm:t>
    </dgm:pt>
    <dgm:pt modelId="{B4866F84-CA4A-437C-867F-64BA6C4392FA}" type="pres">
      <dgm:prSet presAssocID="{D2764CC2-C935-478B-A2B9-B6B255B9C892}" presName="sibTrans" presStyleLbl="node1" presStyleIdx="1" presStyleCnt="2"/>
      <dgm:spPr/>
      <dgm:t>
        <a:bodyPr/>
        <a:lstStyle/>
        <a:p>
          <a:endParaRPr lang="id-ID"/>
        </a:p>
      </dgm:t>
    </dgm:pt>
  </dgm:ptLst>
  <dgm:cxnLst>
    <dgm:cxn modelId="{2F19B6BB-7E96-4354-9744-75960AC77676}" type="presOf" srcId="{63A32F59-5856-468D-9C7D-5BCED45E0E54}" destId="{1D8C996A-C1FC-4EF3-8634-74450F098801}" srcOrd="0" destOrd="0" presId="urn:microsoft.com/office/officeart/2005/8/layout/cycle1"/>
    <dgm:cxn modelId="{D28D2543-1F58-46F4-BB5D-AA2164E0A939}" srcId="{63A32F59-5856-468D-9C7D-5BCED45E0E54}" destId="{7D5941BE-188A-4930-BB75-F86DF02B6AD7}" srcOrd="0" destOrd="0" parTransId="{636E169C-B8FD-4F63-8616-3E62704501E8}" sibTransId="{F7F16EB7-02AE-47EF-9CE0-200EE6395E56}"/>
    <dgm:cxn modelId="{B9DBC82B-2CE7-4F4F-857A-149A742308AB}" type="presOf" srcId="{F7F16EB7-02AE-47EF-9CE0-200EE6395E56}" destId="{09FF8D34-046F-408B-B361-90680B84B150}" srcOrd="0" destOrd="0" presId="urn:microsoft.com/office/officeart/2005/8/layout/cycle1"/>
    <dgm:cxn modelId="{72457EB5-51E7-471B-83AA-B1C7865EE800}" srcId="{63A32F59-5856-468D-9C7D-5BCED45E0E54}" destId="{4D49EAB2-AA15-4CA1-8B04-9EE87B71AFB0}" srcOrd="1" destOrd="0" parTransId="{AE9BE4D2-1477-4FC4-B679-C22BA59120BF}" sibTransId="{D2764CC2-C935-478B-A2B9-B6B255B9C892}"/>
    <dgm:cxn modelId="{29C17CA2-9B3D-45E8-9221-2FECA01EA602}" type="presOf" srcId="{D2764CC2-C935-478B-A2B9-B6B255B9C892}" destId="{B4866F84-CA4A-437C-867F-64BA6C4392FA}" srcOrd="0" destOrd="0" presId="urn:microsoft.com/office/officeart/2005/8/layout/cycle1"/>
    <dgm:cxn modelId="{3D54F99B-1BE9-4FFD-B296-14EAD3350081}" type="presOf" srcId="{4D49EAB2-AA15-4CA1-8B04-9EE87B71AFB0}" destId="{BB3D355E-E135-4346-B560-3428DC2CDA12}" srcOrd="0" destOrd="0" presId="urn:microsoft.com/office/officeart/2005/8/layout/cycle1"/>
    <dgm:cxn modelId="{F659D338-9A4B-430C-9184-12500F60D1C7}" type="presOf" srcId="{7D5941BE-188A-4930-BB75-F86DF02B6AD7}" destId="{B6778455-4ABC-43CE-B623-5D9F9647C595}" srcOrd="0" destOrd="0" presId="urn:microsoft.com/office/officeart/2005/8/layout/cycle1"/>
    <dgm:cxn modelId="{D13ED9C6-31FD-4DE7-9960-FC7AC5D7573B}" type="presParOf" srcId="{1D8C996A-C1FC-4EF3-8634-74450F098801}" destId="{E10E6B27-1EA4-4EDD-95C5-371D51668926}" srcOrd="0" destOrd="0" presId="urn:microsoft.com/office/officeart/2005/8/layout/cycle1"/>
    <dgm:cxn modelId="{235EBD34-82B3-40F5-8F54-D22789D2484E}" type="presParOf" srcId="{1D8C996A-C1FC-4EF3-8634-74450F098801}" destId="{B6778455-4ABC-43CE-B623-5D9F9647C595}" srcOrd="1" destOrd="0" presId="urn:microsoft.com/office/officeart/2005/8/layout/cycle1"/>
    <dgm:cxn modelId="{76BF19D8-8A1E-4B5E-A282-772B682AD0C5}" type="presParOf" srcId="{1D8C996A-C1FC-4EF3-8634-74450F098801}" destId="{09FF8D34-046F-408B-B361-90680B84B150}" srcOrd="2" destOrd="0" presId="urn:microsoft.com/office/officeart/2005/8/layout/cycle1"/>
    <dgm:cxn modelId="{B616A962-17A3-4D93-A69A-5D117D7167F3}" type="presParOf" srcId="{1D8C996A-C1FC-4EF3-8634-74450F098801}" destId="{97587057-B644-4993-AD47-A08D15B890CD}" srcOrd="3" destOrd="0" presId="urn:microsoft.com/office/officeart/2005/8/layout/cycle1"/>
    <dgm:cxn modelId="{663C3C4D-3B27-4A72-8F2C-2EE15A5D8991}" type="presParOf" srcId="{1D8C996A-C1FC-4EF3-8634-74450F098801}" destId="{BB3D355E-E135-4346-B560-3428DC2CDA12}" srcOrd="4" destOrd="0" presId="urn:microsoft.com/office/officeart/2005/8/layout/cycle1"/>
    <dgm:cxn modelId="{113E6057-BB3D-4D09-82BC-8EA51B61EE5F}" type="presParOf" srcId="{1D8C996A-C1FC-4EF3-8634-74450F098801}" destId="{B4866F84-CA4A-437C-867F-64BA6C4392FA}"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B0D74-E5B7-463B-B079-66A2FA500967}">
      <dsp:nvSpPr>
        <dsp:cNvPr id="0" name=""/>
        <dsp:cNvSpPr/>
      </dsp:nvSpPr>
      <dsp:spPr>
        <a:xfrm>
          <a:off x="-5085160" y="-779026"/>
          <a:ext cx="6055880" cy="6055880"/>
        </a:xfrm>
        <a:prstGeom prst="blockArc">
          <a:avLst>
            <a:gd name="adj1" fmla="val 18900000"/>
            <a:gd name="adj2" fmla="val 2700000"/>
            <a:gd name="adj3" fmla="val 35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AF7D40-8A01-42B5-A0A0-9E9CF61772C9}">
      <dsp:nvSpPr>
        <dsp:cNvPr id="0" name=""/>
        <dsp:cNvSpPr/>
      </dsp:nvSpPr>
      <dsp:spPr>
        <a:xfrm>
          <a:off x="424626" y="281024"/>
          <a:ext cx="6638213" cy="562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6412" tIns="73660" rIns="73660" bIns="73660" numCol="1" spcCol="1270" anchor="ctr" anchorCtr="0">
          <a:noAutofit/>
        </a:bodyPr>
        <a:lstStyle/>
        <a:p>
          <a:pPr lvl="0" algn="l" defTabSz="1289050">
            <a:lnSpc>
              <a:spcPct val="90000"/>
            </a:lnSpc>
            <a:spcBef>
              <a:spcPct val="0"/>
            </a:spcBef>
            <a:spcAft>
              <a:spcPct val="35000"/>
            </a:spcAft>
          </a:pPr>
          <a:r>
            <a:rPr lang="id-ID" sz="2900" kern="1200" dirty="0" smtClean="0"/>
            <a:t>Latar Belakang</a:t>
          </a:r>
          <a:endParaRPr lang="id-ID" sz="2900" kern="1200" dirty="0"/>
        </a:p>
      </dsp:txBody>
      <dsp:txXfrm>
        <a:off x="424626" y="281024"/>
        <a:ext cx="6638213" cy="562408"/>
      </dsp:txXfrm>
    </dsp:sp>
    <dsp:sp modelId="{FCE30CEE-5BA1-4A3A-8D2D-33E71EAFD182}">
      <dsp:nvSpPr>
        <dsp:cNvPr id="0" name=""/>
        <dsp:cNvSpPr/>
      </dsp:nvSpPr>
      <dsp:spPr>
        <a:xfrm>
          <a:off x="73121" y="210723"/>
          <a:ext cx="703010" cy="7030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1C9453-5C02-4D7F-A2AA-C6C70B394E99}">
      <dsp:nvSpPr>
        <dsp:cNvPr id="0" name=""/>
        <dsp:cNvSpPr/>
      </dsp:nvSpPr>
      <dsp:spPr>
        <a:xfrm>
          <a:off x="827631" y="1124367"/>
          <a:ext cx="6235207" cy="562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6412" tIns="73660" rIns="73660" bIns="73660" numCol="1" spcCol="1270" anchor="ctr" anchorCtr="0">
          <a:noAutofit/>
        </a:bodyPr>
        <a:lstStyle/>
        <a:p>
          <a:pPr lvl="0" algn="l" defTabSz="1289050">
            <a:lnSpc>
              <a:spcPct val="90000"/>
            </a:lnSpc>
            <a:spcBef>
              <a:spcPct val="0"/>
            </a:spcBef>
            <a:spcAft>
              <a:spcPct val="35000"/>
            </a:spcAft>
          </a:pPr>
          <a:r>
            <a:rPr lang="id-ID" sz="2900" kern="1200" dirty="0" smtClean="0"/>
            <a:t>Data</a:t>
          </a:r>
          <a:endParaRPr lang="id-ID" sz="2900" kern="1200" dirty="0"/>
        </a:p>
      </dsp:txBody>
      <dsp:txXfrm>
        <a:off x="827631" y="1124367"/>
        <a:ext cx="6235207" cy="562408"/>
      </dsp:txXfrm>
    </dsp:sp>
    <dsp:sp modelId="{C9E948CF-C965-491E-9217-5E123821DF2C}">
      <dsp:nvSpPr>
        <dsp:cNvPr id="0" name=""/>
        <dsp:cNvSpPr/>
      </dsp:nvSpPr>
      <dsp:spPr>
        <a:xfrm>
          <a:off x="476126" y="1054065"/>
          <a:ext cx="703010" cy="7030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53BDB6-31B2-4CF6-AFB7-6F4D9537828E}">
      <dsp:nvSpPr>
        <dsp:cNvPr id="0" name=""/>
        <dsp:cNvSpPr/>
      </dsp:nvSpPr>
      <dsp:spPr>
        <a:xfrm>
          <a:off x="951322" y="1967709"/>
          <a:ext cx="6111517" cy="562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6412" tIns="73660" rIns="73660" bIns="73660" numCol="1" spcCol="1270" anchor="ctr" anchorCtr="0">
          <a:noAutofit/>
        </a:bodyPr>
        <a:lstStyle/>
        <a:p>
          <a:pPr lvl="0" algn="l" defTabSz="1289050">
            <a:lnSpc>
              <a:spcPct val="90000"/>
            </a:lnSpc>
            <a:spcBef>
              <a:spcPct val="0"/>
            </a:spcBef>
            <a:spcAft>
              <a:spcPct val="35000"/>
            </a:spcAft>
          </a:pPr>
          <a:r>
            <a:rPr lang="id-ID" sz="2900" kern="1200" dirty="0" smtClean="0"/>
            <a:t>Metode Analisa</a:t>
          </a:r>
          <a:endParaRPr lang="id-ID" sz="2900" kern="1200" dirty="0"/>
        </a:p>
      </dsp:txBody>
      <dsp:txXfrm>
        <a:off x="951322" y="1967709"/>
        <a:ext cx="6111517" cy="562408"/>
      </dsp:txXfrm>
    </dsp:sp>
    <dsp:sp modelId="{A1C6AC3D-3794-4A8B-8A26-B4832278A669}">
      <dsp:nvSpPr>
        <dsp:cNvPr id="0" name=""/>
        <dsp:cNvSpPr/>
      </dsp:nvSpPr>
      <dsp:spPr>
        <a:xfrm>
          <a:off x="599816" y="1897408"/>
          <a:ext cx="703010" cy="7030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D6CA59-D1AD-4C1B-A512-74C3BA0D6BEF}">
      <dsp:nvSpPr>
        <dsp:cNvPr id="0" name=""/>
        <dsp:cNvSpPr/>
      </dsp:nvSpPr>
      <dsp:spPr>
        <a:xfrm>
          <a:off x="827631" y="2811052"/>
          <a:ext cx="6235207" cy="562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6412" tIns="73660" rIns="73660" bIns="73660" numCol="1" spcCol="1270" anchor="ctr" anchorCtr="0">
          <a:noAutofit/>
        </a:bodyPr>
        <a:lstStyle/>
        <a:p>
          <a:pPr lvl="0" algn="l" defTabSz="1289050">
            <a:lnSpc>
              <a:spcPct val="90000"/>
            </a:lnSpc>
            <a:spcBef>
              <a:spcPct val="0"/>
            </a:spcBef>
            <a:spcAft>
              <a:spcPct val="35000"/>
            </a:spcAft>
          </a:pPr>
          <a:r>
            <a:rPr lang="id-ID" sz="2900" kern="1200" dirty="0" smtClean="0"/>
            <a:t>Hasil dan Pembahasan</a:t>
          </a:r>
          <a:endParaRPr lang="id-ID" sz="2900" kern="1200" dirty="0"/>
        </a:p>
      </dsp:txBody>
      <dsp:txXfrm>
        <a:off x="827631" y="2811052"/>
        <a:ext cx="6235207" cy="562408"/>
      </dsp:txXfrm>
    </dsp:sp>
    <dsp:sp modelId="{8C9D9E3E-5495-4225-B90E-235DBC227425}">
      <dsp:nvSpPr>
        <dsp:cNvPr id="0" name=""/>
        <dsp:cNvSpPr/>
      </dsp:nvSpPr>
      <dsp:spPr>
        <a:xfrm>
          <a:off x="476126" y="2740751"/>
          <a:ext cx="703010" cy="7030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FF403E-A8F5-46A1-B9E7-C79ECE943395}">
      <dsp:nvSpPr>
        <dsp:cNvPr id="0" name=""/>
        <dsp:cNvSpPr/>
      </dsp:nvSpPr>
      <dsp:spPr>
        <a:xfrm>
          <a:off x="424626" y="3654395"/>
          <a:ext cx="6638213" cy="562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6412" tIns="73660" rIns="73660" bIns="73660" numCol="1" spcCol="1270" anchor="ctr" anchorCtr="0">
          <a:noAutofit/>
        </a:bodyPr>
        <a:lstStyle/>
        <a:p>
          <a:pPr lvl="0" algn="l" defTabSz="1289050">
            <a:lnSpc>
              <a:spcPct val="90000"/>
            </a:lnSpc>
            <a:spcBef>
              <a:spcPct val="0"/>
            </a:spcBef>
            <a:spcAft>
              <a:spcPct val="35000"/>
            </a:spcAft>
          </a:pPr>
          <a:r>
            <a:rPr lang="id-ID" sz="2900" kern="1200" dirty="0" smtClean="0"/>
            <a:t>Kesimpulan</a:t>
          </a:r>
          <a:endParaRPr lang="id-ID" sz="2900" kern="1200" dirty="0"/>
        </a:p>
      </dsp:txBody>
      <dsp:txXfrm>
        <a:off x="424626" y="3654395"/>
        <a:ext cx="6638213" cy="562408"/>
      </dsp:txXfrm>
    </dsp:sp>
    <dsp:sp modelId="{0A6C82A1-4201-4DF1-8F41-0944E49A104D}">
      <dsp:nvSpPr>
        <dsp:cNvPr id="0" name=""/>
        <dsp:cNvSpPr/>
      </dsp:nvSpPr>
      <dsp:spPr>
        <a:xfrm>
          <a:off x="73121" y="3584094"/>
          <a:ext cx="703010" cy="7030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78455-4ABC-43CE-B623-5D9F9647C595}">
      <dsp:nvSpPr>
        <dsp:cNvPr id="0" name=""/>
        <dsp:cNvSpPr/>
      </dsp:nvSpPr>
      <dsp:spPr>
        <a:xfrm>
          <a:off x="2443320" y="596283"/>
          <a:ext cx="1132299" cy="113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id-ID" sz="1100" kern="1200" dirty="0" smtClean="0"/>
            <a:t>6. </a:t>
          </a:r>
          <a:r>
            <a:rPr lang="id-ID" sz="1100" kern="1200" dirty="0" smtClean="0"/>
            <a:t>Gunakan satu bagian sebagai testing dan yang lain sebagai training</a:t>
          </a:r>
        </a:p>
        <a:p>
          <a:pPr lvl="0" algn="ctr" defTabSz="488950">
            <a:lnSpc>
              <a:spcPct val="90000"/>
            </a:lnSpc>
            <a:spcBef>
              <a:spcPct val="0"/>
            </a:spcBef>
            <a:spcAft>
              <a:spcPct val="35000"/>
            </a:spcAft>
          </a:pPr>
          <a:r>
            <a:rPr lang="id-ID" sz="1100" kern="1200" dirty="0" smtClean="0"/>
            <a:t>metode </a:t>
          </a:r>
          <a:r>
            <a:rPr lang="id-ID" sz="1100" kern="1200" dirty="0" smtClean="0"/>
            <a:t>Bagging, RandomForest, dan Pohon Klasifikasi</a:t>
          </a:r>
          <a:endParaRPr lang="id-ID" sz="1100" kern="1200" dirty="0"/>
        </a:p>
      </dsp:txBody>
      <dsp:txXfrm>
        <a:off x="2443320" y="596283"/>
        <a:ext cx="1132299" cy="1132299"/>
      </dsp:txXfrm>
    </dsp:sp>
    <dsp:sp modelId="{09FF8D34-046F-408B-B361-90680B84B150}">
      <dsp:nvSpPr>
        <dsp:cNvPr id="0" name=""/>
        <dsp:cNvSpPr/>
      </dsp:nvSpPr>
      <dsp:spPr>
        <a:xfrm>
          <a:off x="922103" y="-848"/>
          <a:ext cx="2326564" cy="2326564"/>
        </a:xfrm>
        <a:prstGeom prst="circularArrow">
          <a:avLst>
            <a:gd name="adj1" fmla="val 9490"/>
            <a:gd name="adj2" fmla="val 685641"/>
            <a:gd name="adj3" fmla="val 7847432"/>
            <a:gd name="adj4" fmla="val 2266927"/>
            <a:gd name="adj5" fmla="val 1107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3D355E-E135-4346-B560-3428DC2CDA12}">
      <dsp:nvSpPr>
        <dsp:cNvPr id="0" name=""/>
        <dsp:cNvSpPr/>
      </dsp:nvSpPr>
      <dsp:spPr>
        <a:xfrm>
          <a:off x="595152" y="596283"/>
          <a:ext cx="1132299" cy="113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id-ID" sz="1100" kern="1200" dirty="0" smtClean="0"/>
            <a:t>5. Gunakan satu bagian sebagai testing dan yang lain sebagai training</a:t>
          </a:r>
          <a:endParaRPr lang="id-ID" sz="1100" kern="1200" dirty="0"/>
        </a:p>
      </dsp:txBody>
      <dsp:txXfrm>
        <a:off x="595152" y="596283"/>
        <a:ext cx="1132299" cy="1132299"/>
      </dsp:txXfrm>
    </dsp:sp>
    <dsp:sp modelId="{B4866F84-CA4A-437C-867F-64BA6C4392FA}">
      <dsp:nvSpPr>
        <dsp:cNvPr id="0" name=""/>
        <dsp:cNvSpPr/>
      </dsp:nvSpPr>
      <dsp:spPr>
        <a:xfrm>
          <a:off x="922103" y="-848"/>
          <a:ext cx="2326564" cy="2326564"/>
        </a:xfrm>
        <a:prstGeom prst="circularArrow">
          <a:avLst>
            <a:gd name="adj1" fmla="val 9490"/>
            <a:gd name="adj2" fmla="val 685641"/>
            <a:gd name="adj3" fmla="val 18647432"/>
            <a:gd name="adj4" fmla="val 13066927"/>
            <a:gd name="adj5" fmla="val 1107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5/23/2018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5/23/2018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5/23/2018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5/23/2018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5/23/2018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5/23/2018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5/23/2018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5/23/2018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006" y="2112134"/>
            <a:ext cx="5893697" cy="1664946"/>
          </a:xfrm>
        </p:spPr>
        <p:txBody>
          <a:bodyPr>
            <a:normAutofit/>
          </a:bodyPr>
          <a:lstStyle/>
          <a:p>
            <a:r>
              <a:rPr lang="id-ID" sz="2800" dirty="0" smtClean="0"/>
              <a:t>Perbandingan Metode Bagging, RandomForest, dan Pohon Klasifikasi dengan Validasi Silang</a:t>
            </a:r>
            <a:br>
              <a:rPr lang="id-ID" sz="2800" dirty="0" smtClean="0"/>
            </a:br>
            <a:r>
              <a:rPr lang="id-ID" sz="2000" dirty="0">
                <a:solidFill>
                  <a:srgbClr val="00B050"/>
                </a:solidFill>
              </a:rPr>
              <a:t>S</a:t>
            </a:r>
            <a:r>
              <a:rPr lang="id-ID" sz="2000" dirty="0" smtClean="0">
                <a:solidFill>
                  <a:srgbClr val="00B050"/>
                </a:solidFill>
              </a:rPr>
              <a:t>tudi kasus: DataTree, BankLoan, dan White Wine </a:t>
            </a:r>
            <a:endParaRPr lang="en-US" sz="1800" dirty="0">
              <a:solidFill>
                <a:srgbClr val="00B050"/>
              </a:solidFill>
            </a:endParaRP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850006" y="4037027"/>
            <a:ext cx="5120640" cy="959976"/>
          </a:xfrm>
        </p:spPr>
        <p:txBody>
          <a:bodyPr>
            <a:normAutofit/>
          </a:bodyPr>
          <a:lstStyle/>
          <a:p>
            <a:r>
              <a:rPr lang="id-ID" sz="2000" dirty="0" smtClean="0"/>
              <a:t>Oleh </a:t>
            </a:r>
          </a:p>
          <a:p>
            <a:r>
              <a:rPr lang="id-ID" sz="2000" dirty="0" smtClean="0"/>
              <a:t>Achmad Syaiful (G152170321)</a:t>
            </a:r>
            <a:endParaRPr lang="en-US" sz="2000" dirty="0"/>
          </a:p>
        </p:txBody>
      </p:sp>
      <p:sp>
        <p:nvSpPr>
          <p:cNvPr id="4" name="TextBox 3"/>
          <p:cNvSpPr txBox="1"/>
          <p:nvPr/>
        </p:nvSpPr>
        <p:spPr>
          <a:xfrm>
            <a:off x="940158" y="1186229"/>
            <a:ext cx="3217547" cy="738664"/>
          </a:xfrm>
          <a:prstGeom prst="rect">
            <a:avLst/>
          </a:prstGeom>
          <a:noFill/>
        </p:spPr>
        <p:txBody>
          <a:bodyPr wrap="none" rtlCol="0">
            <a:spAutoFit/>
          </a:bodyPr>
          <a:lstStyle/>
          <a:p>
            <a:r>
              <a:rPr lang="id-ID" dirty="0" smtClean="0"/>
              <a:t>Tugas Kuliah</a:t>
            </a:r>
          </a:p>
          <a:p>
            <a:r>
              <a:rPr lang="id-ID" sz="2400" dirty="0" smtClean="0"/>
              <a:t>Pemodelan Klasifikasi</a:t>
            </a:r>
            <a:endParaRPr lang="id-ID" sz="2400" dirty="0"/>
          </a:p>
        </p:txBody>
      </p:sp>
      <p:sp>
        <p:nvSpPr>
          <p:cNvPr id="6" name="TextBox 5"/>
          <p:cNvSpPr txBox="1"/>
          <p:nvPr/>
        </p:nvSpPr>
        <p:spPr>
          <a:xfrm>
            <a:off x="850006" y="5381382"/>
            <a:ext cx="2909771" cy="1015663"/>
          </a:xfrm>
          <a:prstGeom prst="rect">
            <a:avLst/>
          </a:prstGeom>
          <a:noFill/>
        </p:spPr>
        <p:txBody>
          <a:bodyPr wrap="none" rtlCol="0">
            <a:spAutoFit/>
          </a:bodyPr>
          <a:lstStyle/>
          <a:p>
            <a:r>
              <a:rPr lang="id-ID" sz="2000" dirty="0" smtClean="0"/>
              <a:t>Departemen Statistika</a:t>
            </a:r>
          </a:p>
          <a:p>
            <a:r>
              <a:rPr lang="id-ID" sz="2000" dirty="0" smtClean="0"/>
              <a:t>Institut Pertanian Bogor</a:t>
            </a:r>
          </a:p>
          <a:p>
            <a:r>
              <a:rPr lang="id-ID" sz="2000" dirty="0" smtClean="0"/>
              <a:t>2018</a:t>
            </a:r>
            <a:endParaRPr lang="id-ID" sz="2000"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Perbandingan Rataan data dari Ketiga Metode</a:t>
            </a:r>
            <a:endParaRPr lang="id-ID" dirty="0"/>
          </a:p>
        </p:txBody>
      </p:sp>
      <p:pic>
        <p:nvPicPr>
          <p:cNvPr id="13" name="Picture 12"/>
          <p:cNvPicPr>
            <a:picLocks noChangeAspect="1"/>
          </p:cNvPicPr>
          <p:nvPr/>
        </p:nvPicPr>
        <p:blipFill>
          <a:blip r:embed="rId2"/>
          <a:stretch>
            <a:fillRect/>
          </a:stretch>
        </p:blipFill>
        <p:spPr>
          <a:xfrm>
            <a:off x="164381" y="1840169"/>
            <a:ext cx="3858980" cy="2164093"/>
          </a:xfrm>
          <a:prstGeom prst="rect">
            <a:avLst/>
          </a:prstGeom>
        </p:spPr>
      </p:pic>
      <p:pic>
        <p:nvPicPr>
          <p:cNvPr id="36" name="Picture 35"/>
          <p:cNvPicPr>
            <a:picLocks noChangeAspect="1"/>
          </p:cNvPicPr>
          <p:nvPr/>
        </p:nvPicPr>
        <p:blipFill>
          <a:blip r:embed="rId3"/>
          <a:stretch>
            <a:fillRect/>
          </a:stretch>
        </p:blipFill>
        <p:spPr>
          <a:xfrm>
            <a:off x="4176719" y="1840169"/>
            <a:ext cx="3884069" cy="2180869"/>
          </a:xfrm>
          <a:prstGeom prst="rect">
            <a:avLst/>
          </a:prstGeom>
        </p:spPr>
      </p:pic>
      <p:pic>
        <p:nvPicPr>
          <p:cNvPr id="37" name="Picture 36"/>
          <p:cNvPicPr>
            <a:picLocks noChangeAspect="1"/>
          </p:cNvPicPr>
          <p:nvPr/>
        </p:nvPicPr>
        <p:blipFill>
          <a:blip r:embed="rId4"/>
          <a:stretch>
            <a:fillRect/>
          </a:stretch>
        </p:blipFill>
        <p:spPr>
          <a:xfrm>
            <a:off x="8214147" y="1840169"/>
            <a:ext cx="3892682" cy="2180869"/>
          </a:xfrm>
          <a:prstGeom prst="rect">
            <a:avLst/>
          </a:prstGeom>
        </p:spPr>
      </p:pic>
      <p:sp>
        <p:nvSpPr>
          <p:cNvPr id="38" name="TextBox 37"/>
          <p:cNvSpPr txBox="1"/>
          <p:nvPr/>
        </p:nvSpPr>
        <p:spPr>
          <a:xfrm>
            <a:off x="164381" y="4224271"/>
            <a:ext cx="3858980" cy="1354217"/>
          </a:xfrm>
          <a:prstGeom prst="rect">
            <a:avLst/>
          </a:prstGeom>
          <a:noFill/>
        </p:spPr>
        <p:txBody>
          <a:bodyPr wrap="square" rtlCol="0">
            <a:spAutoFit/>
          </a:bodyPr>
          <a:lstStyle/>
          <a:p>
            <a:r>
              <a:rPr lang="id-ID" sz="1600" dirty="0" smtClean="0"/>
              <a:t>Pada Gambar di atas terlihat urutan nilai terbaik adalah:</a:t>
            </a:r>
          </a:p>
          <a:p>
            <a:pPr marL="285750" indent="-285750">
              <a:buFont typeface="Wingdings" panose="05000000000000000000" pitchFamily="2" charset="2"/>
              <a:buChar char="q"/>
            </a:pPr>
            <a:r>
              <a:rPr lang="id-ID" sz="1600" dirty="0" smtClean="0"/>
              <a:t>Pohon Klasifikasi</a:t>
            </a:r>
          </a:p>
          <a:p>
            <a:pPr marL="285750" indent="-285750">
              <a:buFont typeface="Wingdings" panose="05000000000000000000" pitchFamily="2" charset="2"/>
              <a:buChar char="q"/>
            </a:pPr>
            <a:r>
              <a:rPr lang="id-ID" sz="1600" dirty="0" smtClean="0"/>
              <a:t>Random Forest</a:t>
            </a:r>
          </a:p>
          <a:p>
            <a:pPr marL="285750" indent="-285750">
              <a:buFont typeface="Wingdings" panose="05000000000000000000" pitchFamily="2" charset="2"/>
              <a:buChar char="q"/>
            </a:pPr>
            <a:r>
              <a:rPr lang="id-ID" sz="1600" dirty="0" smtClean="0"/>
              <a:t>Bagging</a:t>
            </a:r>
            <a:endParaRPr lang="id-ID" sz="1600" dirty="0"/>
          </a:p>
        </p:txBody>
      </p:sp>
      <p:sp>
        <p:nvSpPr>
          <p:cNvPr id="39" name="TextBox 38"/>
          <p:cNvSpPr txBox="1"/>
          <p:nvPr/>
        </p:nvSpPr>
        <p:spPr>
          <a:xfrm>
            <a:off x="4166510" y="4224271"/>
            <a:ext cx="3858980" cy="1323439"/>
          </a:xfrm>
          <a:prstGeom prst="rect">
            <a:avLst/>
          </a:prstGeom>
          <a:noFill/>
        </p:spPr>
        <p:txBody>
          <a:bodyPr wrap="square" rtlCol="0">
            <a:spAutoFit/>
          </a:bodyPr>
          <a:lstStyle/>
          <a:p>
            <a:r>
              <a:rPr lang="id-ID" sz="1600" dirty="0" smtClean="0"/>
              <a:t>Pada Gambar di atas terlihat urutan nilai terbaik adalah:</a:t>
            </a:r>
          </a:p>
          <a:p>
            <a:pPr marL="285750" indent="-285750">
              <a:buFont typeface="Wingdings" panose="05000000000000000000" pitchFamily="2" charset="2"/>
              <a:buChar char="q"/>
            </a:pPr>
            <a:r>
              <a:rPr lang="id-ID" sz="1600" dirty="0" smtClean="0"/>
              <a:t>Random Forest</a:t>
            </a:r>
          </a:p>
          <a:p>
            <a:pPr marL="285750" indent="-285750">
              <a:buFont typeface="Wingdings" panose="05000000000000000000" pitchFamily="2" charset="2"/>
              <a:buChar char="q"/>
            </a:pPr>
            <a:r>
              <a:rPr lang="id-ID" sz="1600" dirty="0" smtClean="0"/>
              <a:t>Bagging</a:t>
            </a:r>
          </a:p>
          <a:p>
            <a:pPr marL="285750" indent="-285750">
              <a:buFont typeface="Wingdings" panose="05000000000000000000" pitchFamily="2" charset="2"/>
              <a:buChar char="q"/>
            </a:pPr>
            <a:r>
              <a:rPr lang="id-ID" sz="1600" dirty="0"/>
              <a:t>Pohon </a:t>
            </a:r>
            <a:r>
              <a:rPr lang="id-ID" sz="1600" dirty="0" smtClean="0"/>
              <a:t>Klasifikasi</a:t>
            </a:r>
            <a:endParaRPr lang="id-ID" sz="1600" dirty="0"/>
          </a:p>
        </p:txBody>
      </p:sp>
      <p:sp>
        <p:nvSpPr>
          <p:cNvPr id="40" name="TextBox 39"/>
          <p:cNvSpPr txBox="1"/>
          <p:nvPr/>
        </p:nvSpPr>
        <p:spPr>
          <a:xfrm>
            <a:off x="8214147" y="4274893"/>
            <a:ext cx="3858980" cy="1323439"/>
          </a:xfrm>
          <a:prstGeom prst="rect">
            <a:avLst/>
          </a:prstGeom>
          <a:noFill/>
        </p:spPr>
        <p:txBody>
          <a:bodyPr wrap="square" rtlCol="0">
            <a:spAutoFit/>
          </a:bodyPr>
          <a:lstStyle/>
          <a:p>
            <a:r>
              <a:rPr lang="id-ID" sz="1600" dirty="0" smtClean="0"/>
              <a:t>Pada Gambar di atas terlihat urutan nilai terbaik adalah:</a:t>
            </a:r>
          </a:p>
          <a:p>
            <a:pPr marL="285750" indent="-285750">
              <a:buFont typeface="Wingdings" panose="05000000000000000000" pitchFamily="2" charset="2"/>
              <a:buChar char="q"/>
            </a:pPr>
            <a:r>
              <a:rPr lang="id-ID" sz="1600" dirty="0" smtClean="0"/>
              <a:t>Random Forest</a:t>
            </a:r>
          </a:p>
          <a:p>
            <a:pPr marL="285750" indent="-285750">
              <a:buFont typeface="Wingdings" panose="05000000000000000000" pitchFamily="2" charset="2"/>
              <a:buChar char="q"/>
            </a:pPr>
            <a:r>
              <a:rPr lang="id-ID" sz="1600" dirty="0" smtClean="0"/>
              <a:t>Bagging</a:t>
            </a:r>
          </a:p>
          <a:p>
            <a:pPr marL="285750" indent="-285750">
              <a:buFont typeface="Wingdings" panose="05000000000000000000" pitchFamily="2" charset="2"/>
              <a:buChar char="q"/>
            </a:pPr>
            <a:r>
              <a:rPr lang="id-ID" sz="1600" dirty="0" smtClean="0"/>
              <a:t>Pohon Klasifikasi</a:t>
            </a:r>
            <a:endParaRPr lang="id-ID" sz="1600" dirty="0"/>
          </a:p>
        </p:txBody>
      </p:sp>
    </p:spTree>
    <p:extLst>
      <p:ext uri="{BB962C8B-B14F-4D97-AF65-F5344CB8AC3E}">
        <p14:creationId xmlns:p14="http://schemas.microsoft.com/office/powerpoint/2010/main" val="293535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TextBox 2"/>
          <p:cNvSpPr txBox="1"/>
          <p:nvPr/>
        </p:nvSpPr>
        <p:spPr>
          <a:xfrm>
            <a:off x="567083" y="1969477"/>
            <a:ext cx="11010628" cy="1754326"/>
          </a:xfrm>
          <a:prstGeom prst="rect">
            <a:avLst/>
          </a:prstGeom>
          <a:noFill/>
        </p:spPr>
        <p:txBody>
          <a:bodyPr wrap="square" rtlCol="0">
            <a:spAutoFit/>
          </a:bodyPr>
          <a:lstStyle/>
          <a:p>
            <a:pPr marL="285750" indent="-285750">
              <a:buFont typeface="Wingdings" panose="05000000000000000000" pitchFamily="2" charset="2"/>
              <a:buChar char="q"/>
            </a:pPr>
            <a:r>
              <a:rPr lang="id-ID" dirty="0" smtClean="0"/>
              <a:t>Dari hasil penelitian ini dapat dilihat bahwa Random Forest menghasilkan akurasi relatif tertinggi dibandingkan kedua metode yang lain, disusul metode bagging, dan terakhir pohon klasifikasi pada data yang dicobakan</a:t>
            </a:r>
          </a:p>
          <a:p>
            <a:pPr marL="285750" indent="-285750">
              <a:buFont typeface="Wingdings" panose="05000000000000000000" pitchFamily="2" charset="2"/>
              <a:buChar char="q"/>
            </a:pPr>
            <a:r>
              <a:rPr lang="id-ID" dirty="0" smtClean="0"/>
              <a:t>Meskipun pada penelitian ini Random Forest menghasilkan akurasi yang relatif tertinggi, nilai dari akurasi ini tergantung dari data yang digunakan sehingga dapat memungkinkan pada data lain akurasi yang dihasilkan akan relatif berbeda</a:t>
            </a:r>
            <a:endParaRPr lang="id-ID" dirty="0"/>
          </a:p>
        </p:txBody>
      </p:sp>
    </p:spTree>
    <p:extLst>
      <p:ext uri="{BB962C8B-B14F-4D97-AF65-F5344CB8AC3E}">
        <p14:creationId xmlns:p14="http://schemas.microsoft.com/office/powerpoint/2010/main" val="196832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493" y="5164429"/>
            <a:ext cx="4150495" cy="769441"/>
          </a:xfrm>
          <a:prstGeom prst="rect">
            <a:avLst/>
          </a:prstGeom>
          <a:noFill/>
        </p:spPr>
        <p:txBody>
          <a:bodyPr wrap="none" rtlCol="0">
            <a:spAutoFit/>
          </a:bodyPr>
          <a:lstStyle/>
          <a:p>
            <a:r>
              <a:rPr lang="id-ID" sz="4400" dirty="0" smtClean="0"/>
              <a:t>Terima Kasih </a:t>
            </a:r>
            <a:r>
              <a:rPr lang="id-ID" sz="4400" dirty="0" smtClean="0">
                <a:sym typeface="Wingdings" panose="05000000000000000000" pitchFamily="2" charset="2"/>
              </a:rPr>
              <a:t></a:t>
            </a:r>
            <a:endParaRPr lang="id-ID" sz="4400" dirty="0"/>
          </a:p>
        </p:txBody>
      </p:sp>
    </p:spTree>
    <p:extLst>
      <p:ext uri="{BB962C8B-B14F-4D97-AF65-F5344CB8AC3E}">
        <p14:creationId xmlns:p14="http://schemas.microsoft.com/office/powerpoint/2010/main" val="249832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Outlines</a:t>
            </a:r>
            <a:endParaRPr lang="en-US" dirty="0"/>
          </a:p>
        </p:txBody>
      </p:sp>
      <p:graphicFrame>
        <p:nvGraphicFramePr>
          <p:cNvPr id="5" name="Diagram 4"/>
          <p:cNvGraphicFramePr/>
          <p:nvPr>
            <p:extLst>
              <p:ext uri="{D42A27DB-BD31-4B8C-83A1-F6EECF244321}">
                <p14:modId xmlns:p14="http://schemas.microsoft.com/office/powerpoint/2010/main" val="2427880723"/>
              </p:ext>
            </p:extLst>
          </p:nvPr>
        </p:nvGraphicFramePr>
        <p:xfrm>
          <a:off x="1748665" y="1851457"/>
          <a:ext cx="7124878" cy="449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id-ID" dirty="0"/>
          </a:p>
        </p:txBody>
      </p:sp>
      <p:graphicFrame>
        <p:nvGraphicFramePr>
          <p:cNvPr id="3" name="Diagram 2"/>
          <p:cNvGraphicFramePr/>
          <p:nvPr>
            <p:extLst>
              <p:ext uri="{D42A27DB-BD31-4B8C-83A1-F6EECF244321}">
                <p14:modId xmlns:p14="http://schemas.microsoft.com/office/powerpoint/2010/main" val="2866408704"/>
              </p:ext>
            </p:extLst>
          </p:nvPr>
        </p:nvGraphicFramePr>
        <p:xfrm>
          <a:off x="-167427" y="1622738"/>
          <a:ext cx="8100811" cy="476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6709893" y="3657600"/>
            <a:ext cx="978408" cy="12106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7" name="TextBox 6"/>
          <p:cNvSpPr txBox="1"/>
          <p:nvPr/>
        </p:nvSpPr>
        <p:spPr>
          <a:xfrm>
            <a:off x="7959143" y="3657600"/>
            <a:ext cx="2086379" cy="1477328"/>
          </a:xfrm>
          <a:prstGeom prst="rect">
            <a:avLst/>
          </a:prstGeom>
          <a:noFill/>
        </p:spPr>
        <p:txBody>
          <a:bodyPr wrap="square" rtlCol="0">
            <a:spAutoFit/>
          </a:bodyPr>
          <a:lstStyle/>
          <a:p>
            <a:r>
              <a:rPr lang="id-ID" dirty="0" smtClean="0"/>
              <a:t>Data Testing pada tiga data berbeda dengan pendekatan validasi silang</a:t>
            </a:r>
            <a:endParaRPr lang="id-ID" dirty="0"/>
          </a:p>
        </p:txBody>
      </p:sp>
    </p:spTree>
    <p:extLst>
      <p:ext uri="{BB962C8B-B14F-4D97-AF65-F5344CB8AC3E}">
        <p14:creationId xmlns:p14="http://schemas.microsoft.com/office/powerpoint/2010/main" val="208431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a:t>
            </a:r>
            <a:endParaRPr lang="id-ID" dirty="0"/>
          </a:p>
        </p:txBody>
      </p:sp>
      <p:sp>
        <p:nvSpPr>
          <p:cNvPr id="3" name="TextBox 2"/>
          <p:cNvSpPr txBox="1"/>
          <p:nvPr/>
        </p:nvSpPr>
        <p:spPr>
          <a:xfrm>
            <a:off x="1096314" y="2343952"/>
            <a:ext cx="9999372" cy="954107"/>
          </a:xfrm>
          <a:prstGeom prst="rect">
            <a:avLst/>
          </a:prstGeom>
          <a:noFill/>
        </p:spPr>
        <p:txBody>
          <a:bodyPr wrap="square" rtlCol="0">
            <a:spAutoFit/>
          </a:bodyPr>
          <a:lstStyle/>
          <a:p>
            <a:r>
              <a:rPr lang="id-ID" sz="2800" dirty="0" smtClean="0"/>
              <a:t>Menentukan metode terbaik antara Bagging, RandomForest, dan Pohon Klasifikasi </a:t>
            </a:r>
            <a:endParaRPr lang="id-ID" sz="2800" dirty="0"/>
          </a:p>
        </p:txBody>
      </p:sp>
    </p:spTree>
    <p:extLst>
      <p:ext uri="{BB962C8B-B14F-4D97-AF65-F5344CB8AC3E}">
        <p14:creationId xmlns:p14="http://schemas.microsoft.com/office/powerpoint/2010/main" val="3683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a:t>
            </a:r>
            <a:endParaRPr lang="id-ID" dirty="0"/>
          </a:p>
        </p:txBody>
      </p:sp>
      <p:sp>
        <p:nvSpPr>
          <p:cNvPr id="4" name="TextBox 3"/>
          <p:cNvSpPr txBox="1"/>
          <p:nvPr/>
        </p:nvSpPr>
        <p:spPr>
          <a:xfrm>
            <a:off x="746975" y="2137893"/>
            <a:ext cx="1704313" cy="369332"/>
          </a:xfrm>
          <a:prstGeom prst="rect">
            <a:avLst/>
          </a:prstGeom>
          <a:noFill/>
        </p:spPr>
        <p:txBody>
          <a:bodyPr wrap="none" rtlCol="0">
            <a:spAutoFit/>
          </a:bodyPr>
          <a:lstStyle/>
          <a:p>
            <a:r>
              <a:rPr lang="id-ID" dirty="0" smtClean="0"/>
              <a:t>Data Sekunder</a:t>
            </a:r>
            <a:endParaRPr lang="id-ID" dirty="0"/>
          </a:p>
        </p:txBody>
      </p:sp>
      <p:sp>
        <p:nvSpPr>
          <p:cNvPr id="5" name="TextBox 4"/>
          <p:cNvSpPr txBox="1"/>
          <p:nvPr/>
        </p:nvSpPr>
        <p:spPr>
          <a:xfrm>
            <a:off x="746975" y="2741053"/>
            <a:ext cx="1180131" cy="369332"/>
          </a:xfrm>
          <a:prstGeom prst="rect">
            <a:avLst/>
          </a:prstGeom>
          <a:noFill/>
        </p:spPr>
        <p:txBody>
          <a:bodyPr wrap="none" rtlCol="0">
            <a:spAutoFit/>
          </a:bodyPr>
          <a:lstStyle/>
          <a:p>
            <a:r>
              <a:rPr lang="id-ID" dirty="0" smtClean="0"/>
              <a:t>Data Tree</a:t>
            </a:r>
            <a:endParaRPr lang="id-ID" dirty="0"/>
          </a:p>
        </p:txBody>
      </p:sp>
      <p:sp>
        <p:nvSpPr>
          <p:cNvPr id="6" name="TextBox 5"/>
          <p:cNvSpPr txBox="1"/>
          <p:nvPr/>
        </p:nvSpPr>
        <p:spPr>
          <a:xfrm>
            <a:off x="4041819" y="2741053"/>
            <a:ext cx="1279517" cy="369332"/>
          </a:xfrm>
          <a:prstGeom prst="rect">
            <a:avLst/>
          </a:prstGeom>
          <a:noFill/>
        </p:spPr>
        <p:txBody>
          <a:bodyPr wrap="none" rtlCol="0">
            <a:spAutoFit/>
          </a:bodyPr>
          <a:lstStyle/>
          <a:p>
            <a:r>
              <a:rPr lang="id-ID" dirty="0" smtClean="0"/>
              <a:t>Bank Loan</a:t>
            </a:r>
            <a:endParaRPr lang="id-ID" dirty="0"/>
          </a:p>
        </p:txBody>
      </p:sp>
      <p:sp>
        <p:nvSpPr>
          <p:cNvPr id="7" name="TextBox 6"/>
          <p:cNvSpPr txBox="1"/>
          <p:nvPr/>
        </p:nvSpPr>
        <p:spPr>
          <a:xfrm>
            <a:off x="7272270" y="2741053"/>
            <a:ext cx="1404552" cy="369332"/>
          </a:xfrm>
          <a:prstGeom prst="rect">
            <a:avLst/>
          </a:prstGeom>
          <a:noFill/>
        </p:spPr>
        <p:txBody>
          <a:bodyPr wrap="none" rtlCol="0">
            <a:spAutoFit/>
          </a:bodyPr>
          <a:lstStyle/>
          <a:p>
            <a:r>
              <a:rPr lang="id-ID" dirty="0" smtClean="0"/>
              <a:t>White Wine</a:t>
            </a:r>
            <a:endParaRPr lang="id-ID" dirty="0"/>
          </a:p>
        </p:txBody>
      </p:sp>
      <p:graphicFrame>
        <p:nvGraphicFramePr>
          <p:cNvPr id="8" name="Diagram 7"/>
          <p:cNvGraphicFramePr/>
          <p:nvPr>
            <p:extLst>
              <p:ext uri="{D42A27DB-BD31-4B8C-83A1-F6EECF244321}">
                <p14:modId xmlns:p14="http://schemas.microsoft.com/office/powerpoint/2010/main" val="805900540"/>
              </p:ext>
            </p:extLst>
          </p:nvPr>
        </p:nvGraphicFramePr>
        <p:xfrm>
          <a:off x="553300" y="3110385"/>
          <a:ext cx="1897988" cy="3232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1163135634"/>
              </p:ext>
            </p:extLst>
          </p:nvPr>
        </p:nvGraphicFramePr>
        <p:xfrm>
          <a:off x="3899660" y="3011577"/>
          <a:ext cx="1897988" cy="32325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p:cNvGraphicFramePr/>
          <p:nvPr>
            <p:extLst>
              <p:ext uri="{D42A27DB-BD31-4B8C-83A1-F6EECF244321}">
                <p14:modId xmlns:p14="http://schemas.microsoft.com/office/powerpoint/2010/main" val="3426071677"/>
              </p:ext>
            </p:extLst>
          </p:nvPr>
        </p:nvGraphicFramePr>
        <p:xfrm>
          <a:off x="7272270" y="3039688"/>
          <a:ext cx="1897988" cy="32325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ectangle 10"/>
          <p:cNvSpPr/>
          <p:nvPr/>
        </p:nvSpPr>
        <p:spPr>
          <a:xfrm>
            <a:off x="544012" y="6373900"/>
            <a:ext cx="1792478" cy="369332"/>
          </a:xfrm>
          <a:prstGeom prst="rect">
            <a:avLst/>
          </a:prstGeom>
        </p:spPr>
        <p:txBody>
          <a:bodyPr wrap="none">
            <a:spAutoFit/>
          </a:bodyPr>
          <a:lstStyle/>
          <a:p>
            <a:r>
              <a:rPr lang="id-ID" dirty="0" smtClean="0"/>
              <a:t>Total data: </a:t>
            </a:r>
            <a:r>
              <a:rPr lang="id-ID" b="1" dirty="0" smtClean="0"/>
              <a:t>1084</a:t>
            </a:r>
            <a:endParaRPr lang="id-ID" b="1" dirty="0"/>
          </a:p>
        </p:txBody>
      </p:sp>
      <p:sp>
        <p:nvSpPr>
          <p:cNvPr id="12" name="Rectangle 11"/>
          <p:cNvSpPr/>
          <p:nvPr/>
        </p:nvSpPr>
        <p:spPr>
          <a:xfrm>
            <a:off x="3785338" y="6373900"/>
            <a:ext cx="1677062" cy="369332"/>
          </a:xfrm>
          <a:prstGeom prst="rect">
            <a:avLst/>
          </a:prstGeom>
        </p:spPr>
        <p:txBody>
          <a:bodyPr wrap="none">
            <a:spAutoFit/>
          </a:bodyPr>
          <a:lstStyle/>
          <a:p>
            <a:r>
              <a:rPr lang="id-ID" dirty="0" smtClean="0"/>
              <a:t>Total data: </a:t>
            </a:r>
            <a:r>
              <a:rPr lang="id-ID" b="1" dirty="0" smtClean="0"/>
              <a:t>700</a:t>
            </a:r>
            <a:endParaRPr lang="id-ID" b="1" dirty="0"/>
          </a:p>
        </p:txBody>
      </p:sp>
      <p:sp>
        <p:nvSpPr>
          <p:cNvPr id="13" name="Rectangle 12"/>
          <p:cNvSpPr/>
          <p:nvPr/>
        </p:nvSpPr>
        <p:spPr>
          <a:xfrm>
            <a:off x="7272270" y="6373900"/>
            <a:ext cx="1792478" cy="369332"/>
          </a:xfrm>
          <a:prstGeom prst="rect">
            <a:avLst/>
          </a:prstGeom>
        </p:spPr>
        <p:txBody>
          <a:bodyPr wrap="none">
            <a:spAutoFit/>
          </a:bodyPr>
          <a:lstStyle/>
          <a:p>
            <a:r>
              <a:rPr lang="id-ID" dirty="0" smtClean="0"/>
              <a:t>Total data: </a:t>
            </a:r>
            <a:r>
              <a:rPr lang="id-ID" b="1" dirty="0"/>
              <a:t>4898</a:t>
            </a:r>
          </a:p>
        </p:txBody>
      </p:sp>
    </p:spTree>
    <p:extLst>
      <p:ext uri="{BB962C8B-B14F-4D97-AF65-F5344CB8AC3E}">
        <p14:creationId xmlns:p14="http://schemas.microsoft.com/office/powerpoint/2010/main" val="363262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Analisa</a:t>
            </a:r>
            <a:endParaRPr lang="id-ID" dirty="0"/>
          </a:p>
        </p:txBody>
      </p:sp>
      <p:sp>
        <p:nvSpPr>
          <p:cNvPr id="3" name="Rectangle 2"/>
          <p:cNvSpPr/>
          <p:nvPr/>
        </p:nvSpPr>
        <p:spPr>
          <a:xfrm>
            <a:off x="2498502" y="2072905"/>
            <a:ext cx="6941713" cy="3091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d-ID" sz="2800" dirty="0"/>
          </a:p>
        </p:txBody>
      </p:sp>
      <p:graphicFrame>
        <p:nvGraphicFramePr>
          <p:cNvPr id="4" name="Diagram 3"/>
          <p:cNvGraphicFramePr/>
          <p:nvPr>
            <p:extLst>
              <p:ext uri="{D42A27DB-BD31-4B8C-83A1-F6EECF244321}">
                <p14:modId xmlns:p14="http://schemas.microsoft.com/office/powerpoint/2010/main" val="3706628133"/>
              </p:ext>
            </p:extLst>
          </p:nvPr>
        </p:nvGraphicFramePr>
        <p:xfrm>
          <a:off x="3340207" y="2162072"/>
          <a:ext cx="4170772" cy="232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10533" y="3571265"/>
            <a:ext cx="1733106" cy="1015663"/>
          </a:xfrm>
          <a:prstGeom prst="rect">
            <a:avLst/>
          </a:prstGeom>
        </p:spPr>
        <p:txBody>
          <a:bodyPr wrap="square">
            <a:spAutoFit/>
          </a:bodyPr>
          <a:lstStyle/>
          <a:p>
            <a:pPr marL="228600" indent="-228600">
              <a:buFont typeface="+mj-lt"/>
              <a:buAutoNum type="arabicPeriod" startAt="2"/>
            </a:pPr>
            <a:r>
              <a:rPr lang="id-ID" sz="1200" dirty="0" smtClean="0"/>
              <a:t>Bangkitkan n bilangan</a:t>
            </a:r>
          </a:p>
          <a:p>
            <a:pPr marL="228600" indent="-228600">
              <a:buFont typeface="+mj-lt"/>
              <a:buAutoNum type="arabicPeriod" startAt="2"/>
            </a:pPr>
            <a:r>
              <a:rPr lang="id-ID" sz="1200" dirty="0" smtClean="0"/>
              <a:t>Buat tabel akurasi yang memuat n bilangan</a:t>
            </a:r>
            <a:endParaRPr lang="id-ID" sz="1200" dirty="0"/>
          </a:p>
        </p:txBody>
      </p:sp>
      <p:sp>
        <p:nvSpPr>
          <p:cNvPr id="6" name="Right Arrow 5"/>
          <p:cNvSpPr/>
          <p:nvPr/>
        </p:nvSpPr>
        <p:spPr>
          <a:xfrm rot="206809">
            <a:off x="2033287" y="4237614"/>
            <a:ext cx="361507" cy="350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p>
        </p:txBody>
      </p:sp>
      <p:sp>
        <p:nvSpPr>
          <p:cNvPr id="7" name="Rectangle 6"/>
          <p:cNvSpPr/>
          <p:nvPr/>
        </p:nvSpPr>
        <p:spPr>
          <a:xfrm>
            <a:off x="7119236" y="2495909"/>
            <a:ext cx="2143218" cy="646331"/>
          </a:xfrm>
          <a:prstGeom prst="rect">
            <a:avLst/>
          </a:prstGeom>
        </p:spPr>
        <p:txBody>
          <a:bodyPr wrap="square">
            <a:spAutoFit/>
          </a:bodyPr>
          <a:lstStyle/>
          <a:p>
            <a:r>
              <a:rPr lang="id-ID" sz="1200" dirty="0" smtClean="0"/>
              <a:t>7. Ulangi bagian 5-6  hingga </a:t>
            </a:r>
            <a:r>
              <a:rPr lang="id-ID" sz="1200" dirty="0"/>
              <a:t>seluruh </a:t>
            </a:r>
            <a:r>
              <a:rPr lang="id-ID" sz="1200" dirty="0" smtClean="0"/>
              <a:t>bagian </a:t>
            </a:r>
            <a:r>
              <a:rPr lang="id-ID" sz="1200" dirty="0"/>
              <a:t>pernah menjadi data </a:t>
            </a:r>
            <a:r>
              <a:rPr lang="id-ID" sz="1200" dirty="0" smtClean="0"/>
              <a:t>testing</a:t>
            </a:r>
            <a:endParaRPr lang="id-ID" sz="1200" dirty="0"/>
          </a:p>
        </p:txBody>
      </p:sp>
      <p:sp>
        <p:nvSpPr>
          <p:cNvPr id="8" name="Right Arrow 7"/>
          <p:cNvSpPr/>
          <p:nvPr/>
        </p:nvSpPr>
        <p:spPr>
          <a:xfrm rot="5400000">
            <a:off x="7846585" y="4700442"/>
            <a:ext cx="361507" cy="350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p>
        </p:txBody>
      </p:sp>
      <p:sp>
        <p:nvSpPr>
          <p:cNvPr id="9" name="Rectangle 8"/>
          <p:cNvSpPr/>
          <p:nvPr/>
        </p:nvSpPr>
        <p:spPr>
          <a:xfrm>
            <a:off x="7119236" y="3944507"/>
            <a:ext cx="2143218" cy="646331"/>
          </a:xfrm>
          <a:prstGeom prst="rect">
            <a:avLst/>
          </a:prstGeom>
        </p:spPr>
        <p:txBody>
          <a:bodyPr wrap="square">
            <a:spAutoFit/>
          </a:bodyPr>
          <a:lstStyle/>
          <a:p>
            <a:r>
              <a:rPr lang="id-ID" sz="1200" dirty="0" smtClean="0"/>
              <a:t>8. Bandingkan </a:t>
            </a:r>
            <a:r>
              <a:rPr lang="id-ID" sz="1200" dirty="0"/>
              <a:t>hasil prediksi dengan nilai kelas </a:t>
            </a:r>
            <a:r>
              <a:rPr lang="id-ID" sz="1200" dirty="0" smtClean="0"/>
              <a:t>aslinya dan simpan di tabel Akurasi</a:t>
            </a:r>
            <a:endParaRPr lang="id-ID" sz="1200" dirty="0"/>
          </a:p>
        </p:txBody>
      </p:sp>
      <p:sp>
        <p:nvSpPr>
          <p:cNvPr id="10" name="Rectangle 9"/>
          <p:cNvSpPr/>
          <p:nvPr/>
        </p:nvSpPr>
        <p:spPr>
          <a:xfrm>
            <a:off x="312892" y="2584689"/>
            <a:ext cx="1639677" cy="276999"/>
          </a:xfrm>
          <a:prstGeom prst="rect">
            <a:avLst/>
          </a:prstGeom>
        </p:spPr>
        <p:txBody>
          <a:bodyPr wrap="square">
            <a:spAutoFit/>
          </a:bodyPr>
          <a:lstStyle/>
          <a:p>
            <a:pPr marL="228600" indent="-228600">
              <a:buFont typeface="+mj-lt"/>
              <a:buAutoNum type="arabicPeriod"/>
            </a:pPr>
            <a:r>
              <a:rPr lang="id-ID" sz="1200" dirty="0" smtClean="0"/>
              <a:t>Membaca data</a:t>
            </a:r>
            <a:endParaRPr lang="id-ID" sz="1200" dirty="0"/>
          </a:p>
        </p:txBody>
      </p:sp>
      <p:sp>
        <p:nvSpPr>
          <p:cNvPr id="11" name="Right Arrow 10"/>
          <p:cNvSpPr/>
          <p:nvPr/>
        </p:nvSpPr>
        <p:spPr>
          <a:xfrm rot="5400000">
            <a:off x="949609" y="2983028"/>
            <a:ext cx="361507" cy="350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p>
        </p:txBody>
      </p:sp>
      <p:sp>
        <p:nvSpPr>
          <p:cNvPr id="12" name="TextBox 11"/>
          <p:cNvSpPr txBox="1"/>
          <p:nvPr/>
        </p:nvSpPr>
        <p:spPr>
          <a:xfrm>
            <a:off x="7033031" y="5217942"/>
            <a:ext cx="2315627" cy="461665"/>
          </a:xfrm>
          <a:prstGeom prst="rect">
            <a:avLst/>
          </a:prstGeom>
          <a:noFill/>
        </p:spPr>
        <p:txBody>
          <a:bodyPr wrap="square" rtlCol="0">
            <a:spAutoFit/>
          </a:bodyPr>
          <a:lstStyle/>
          <a:p>
            <a:r>
              <a:rPr lang="id-ID" sz="1200" dirty="0" smtClean="0"/>
              <a:t>9. Ulangi Tahap 4-8 sebanyak n kali</a:t>
            </a:r>
            <a:endParaRPr lang="id-ID" sz="1200" dirty="0"/>
          </a:p>
        </p:txBody>
      </p:sp>
      <p:sp>
        <p:nvSpPr>
          <p:cNvPr id="13" name="Right Arrow 12"/>
          <p:cNvSpPr/>
          <p:nvPr/>
        </p:nvSpPr>
        <p:spPr>
          <a:xfrm rot="5400000">
            <a:off x="7654963" y="3455721"/>
            <a:ext cx="361507" cy="350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p>
        </p:txBody>
      </p:sp>
      <p:sp>
        <p:nvSpPr>
          <p:cNvPr id="14" name="TextBox 13"/>
          <p:cNvSpPr txBox="1"/>
          <p:nvPr/>
        </p:nvSpPr>
        <p:spPr>
          <a:xfrm>
            <a:off x="6972436" y="5966836"/>
            <a:ext cx="2716277" cy="461665"/>
          </a:xfrm>
          <a:prstGeom prst="rect">
            <a:avLst/>
          </a:prstGeom>
          <a:noFill/>
        </p:spPr>
        <p:txBody>
          <a:bodyPr wrap="square" rtlCol="0">
            <a:spAutoFit/>
          </a:bodyPr>
          <a:lstStyle/>
          <a:p>
            <a:r>
              <a:rPr lang="id-ID" sz="1200" dirty="0" smtClean="0"/>
              <a:t>10. Bandingkan tabel akurasi dari ketiga metode</a:t>
            </a:r>
            <a:endParaRPr lang="id-ID" sz="1200" dirty="0"/>
          </a:p>
        </p:txBody>
      </p:sp>
      <p:sp>
        <p:nvSpPr>
          <p:cNvPr id="15" name="Right Arrow 14"/>
          <p:cNvSpPr/>
          <p:nvPr/>
        </p:nvSpPr>
        <p:spPr>
          <a:xfrm rot="5400000">
            <a:off x="7846585" y="5557543"/>
            <a:ext cx="361507" cy="350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p>
        </p:txBody>
      </p:sp>
      <p:sp>
        <p:nvSpPr>
          <p:cNvPr id="16" name="Rectangle 15"/>
          <p:cNvSpPr/>
          <p:nvPr/>
        </p:nvSpPr>
        <p:spPr>
          <a:xfrm>
            <a:off x="2660408" y="4291288"/>
            <a:ext cx="1457140" cy="461665"/>
          </a:xfrm>
          <a:prstGeom prst="rect">
            <a:avLst/>
          </a:prstGeom>
        </p:spPr>
        <p:txBody>
          <a:bodyPr wrap="square">
            <a:spAutoFit/>
          </a:bodyPr>
          <a:lstStyle/>
          <a:p>
            <a:r>
              <a:rPr lang="id-ID" sz="1200" dirty="0" smtClean="0"/>
              <a:t>4. Bagi data menjadi K bagian</a:t>
            </a:r>
            <a:endParaRPr lang="id-ID" sz="1200" dirty="0"/>
          </a:p>
        </p:txBody>
      </p:sp>
      <p:sp>
        <p:nvSpPr>
          <p:cNvPr id="17" name="Bent Arrow 16"/>
          <p:cNvSpPr/>
          <p:nvPr/>
        </p:nvSpPr>
        <p:spPr>
          <a:xfrm>
            <a:off x="2919586" y="313047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8" name="Right Arrow 17"/>
          <p:cNvSpPr/>
          <p:nvPr/>
        </p:nvSpPr>
        <p:spPr>
          <a:xfrm>
            <a:off x="6745069" y="2398396"/>
            <a:ext cx="361507" cy="350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p>
        </p:txBody>
      </p:sp>
      <p:sp>
        <p:nvSpPr>
          <p:cNvPr id="19" name="TextBox 18"/>
          <p:cNvSpPr txBox="1"/>
          <p:nvPr/>
        </p:nvSpPr>
        <p:spPr>
          <a:xfrm>
            <a:off x="10560759" y="3025308"/>
            <a:ext cx="1493265" cy="2031325"/>
          </a:xfrm>
          <a:prstGeom prst="rect">
            <a:avLst/>
          </a:prstGeom>
          <a:noFill/>
        </p:spPr>
        <p:txBody>
          <a:bodyPr wrap="square" rtlCol="0">
            <a:spAutoFit/>
          </a:bodyPr>
          <a:lstStyle/>
          <a:p>
            <a:r>
              <a:rPr lang="id-ID" dirty="0" smtClean="0">
                <a:solidFill>
                  <a:srgbClr val="00B050"/>
                </a:solidFill>
              </a:rPr>
              <a:t>Lakukan Tahap 1-10 untuk datatree, bankloan, dan white wine</a:t>
            </a:r>
            <a:endParaRPr lang="id-ID" dirty="0">
              <a:solidFill>
                <a:srgbClr val="00B050"/>
              </a:solidFill>
            </a:endParaRPr>
          </a:p>
        </p:txBody>
      </p:sp>
      <p:sp>
        <p:nvSpPr>
          <p:cNvPr id="20" name="Right Arrow 19"/>
          <p:cNvSpPr/>
          <p:nvPr/>
        </p:nvSpPr>
        <p:spPr>
          <a:xfrm>
            <a:off x="9920241" y="3130472"/>
            <a:ext cx="469008" cy="17908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cxnSp>
        <p:nvCxnSpPr>
          <p:cNvPr id="22" name="Straight Arrow Connector 21"/>
          <p:cNvCxnSpPr/>
          <p:nvPr/>
        </p:nvCxnSpPr>
        <p:spPr>
          <a:xfrm flipH="1">
            <a:off x="1159099" y="4752953"/>
            <a:ext cx="1" cy="464989"/>
          </a:xfrm>
          <a:prstGeom prst="straightConnector1">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5439" y="5383967"/>
            <a:ext cx="747320" cy="369332"/>
          </a:xfrm>
          <a:prstGeom prst="rect">
            <a:avLst/>
          </a:prstGeom>
          <a:noFill/>
        </p:spPr>
        <p:txBody>
          <a:bodyPr wrap="none" rtlCol="0">
            <a:spAutoFit/>
          </a:bodyPr>
          <a:lstStyle/>
          <a:p>
            <a:r>
              <a:rPr lang="id-ID" dirty="0" smtClean="0"/>
              <a:t>N=50</a:t>
            </a:r>
            <a:endParaRPr lang="id-ID" dirty="0"/>
          </a:p>
        </p:txBody>
      </p:sp>
      <p:cxnSp>
        <p:nvCxnSpPr>
          <p:cNvPr id="25" name="Straight Arrow Connector 24"/>
          <p:cNvCxnSpPr/>
          <p:nvPr/>
        </p:nvCxnSpPr>
        <p:spPr>
          <a:xfrm flipH="1">
            <a:off x="3132309" y="5282720"/>
            <a:ext cx="1" cy="464989"/>
          </a:xfrm>
          <a:prstGeom prst="straightConnector1">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758649" y="5913734"/>
            <a:ext cx="747320" cy="369332"/>
          </a:xfrm>
          <a:prstGeom prst="rect">
            <a:avLst/>
          </a:prstGeom>
          <a:noFill/>
        </p:spPr>
        <p:txBody>
          <a:bodyPr wrap="none" rtlCol="0">
            <a:spAutoFit/>
          </a:bodyPr>
          <a:lstStyle/>
          <a:p>
            <a:r>
              <a:rPr lang="id-ID" dirty="0" smtClean="0"/>
              <a:t>K=10</a:t>
            </a:r>
            <a:endParaRPr lang="id-ID" dirty="0"/>
          </a:p>
        </p:txBody>
      </p:sp>
      <p:cxnSp>
        <p:nvCxnSpPr>
          <p:cNvPr id="30" name="Straight Arrow Connector 29"/>
          <p:cNvCxnSpPr/>
          <p:nvPr/>
        </p:nvCxnSpPr>
        <p:spPr>
          <a:xfrm flipV="1">
            <a:off x="9512998" y="6098399"/>
            <a:ext cx="466032" cy="1"/>
          </a:xfrm>
          <a:prstGeom prst="straightConnector1">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029439" y="5732980"/>
            <a:ext cx="1146716" cy="738664"/>
          </a:xfrm>
          <a:prstGeom prst="rect">
            <a:avLst/>
          </a:prstGeom>
          <a:noFill/>
        </p:spPr>
        <p:txBody>
          <a:bodyPr wrap="square" rtlCol="0">
            <a:spAutoFit/>
          </a:bodyPr>
          <a:lstStyle/>
          <a:p>
            <a:r>
              <a:rPr lang="id-ID" sz="1400" i="1" dirty="0" smtClean="0">
                <a:latin typeface="Calibri" panose="020F0502020204030204" pitchFamily="34" charset="0"/>
              </a:rPr>
              <a:t>Accuracy, </a:t>
            </a:r>
          </a:p>
          <a:p>
            <a:r>
              <a:rPr lang="id-ID" sz="1400" i="1" dirty="0" smtClean="0">
                <a:latin typeface="Calibri" panose="020F0502020204030204" pitchFamily="34" charset="0"/>
              </a:rPr>
              <a:t>Specificity, </a:t>
            </a:r>
          </a:p>
          <a:p>
            <a:r>
              <a:rPr lang="id-ID" sz="1400" i="1" dirty="0" smtClean="0">
                <a:latin typeface="Calibri" panose="020F0502020204030204" pitchFamily="34" charset="0"/>
              </a:rPr>
              <a:t>Sensitivity</a:t>
            </a:r>
            <a:endParaRPr lang="id-ID" sz="1400" i="1" dirty="0">
              <a:latin typeface="Calibri" panose="020F0502020204030204" pitchFamily="34" charset="0"/>
            </a:endParaRPr>
          </a:p>
        </p:txBody>
      </p:sp>
    </p:spTree>
    <p:extLst>
      <p:ext uri="{BB962C8B-B14F-4D97-AF65-F5344CB8AC3E}">
        <p14:creationId xmlns:p14="http://schemas.microsoft.com/office/powerpoint/2010/main" val="157303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Perbandingan Akurasi, Sensitivity, dan Specificity pada DataTree</a:t>
            </a:r>
            <a:endParaRPr lang="id-ID" dirty="0"/>
          </a:p>
        </p:txBody>
      </p:sp>
      <p:graphicFrame>
        <p:nvGraphicFramePr>
          <p:cNvPr id="5" name="Chart 4"/>
          <p:cNvGraphicFramePr>
            <a:graphicFrameLocks/>
          </p:cNvGraphicFramePr>
          <p:nvPr>
            <p:extLst>
              <p:ext uri="{D42A27DB-BD31-4B8C-83A1-F6EECF244321}">
                <p14:modId xmlns:p14="http://schemas.microsoft.com/office/powerpoint/2010/main" val="3199161037"/>
              </p:ext>
            </p:extLst>
          </p:nvPr>
        </p:nvGraphicFramePr>
        <p:xfrm>
          <a:off x="232191" y="2694514"/>
          <a:ext cx="3847440" cy="25668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360295701"/>
              </p:ext>
            </p:extLst>
          </p:nvPr>
        </p:nvGraphicFramePr>
        <p:xfrm>
          <a:off x="4103223" y="2729392"/>
          <a:ext cx="3943496" cy="25600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2224853449"/>
              </p:ext>
            </p:extLst>
          </p:nvPr>
        </p:nvGraphicFramePr>
        <p:xfrm>
          <a:off x="8032653" y="2696931"/>
          <a:ext cx="4159348" cy="25925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548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Perbandingan Akurasi, Sensitivity, dan Specificity pada Bank Loan</a:t>
            </a:r>
            <a:endParaRPr lang="id-ID" dirty="0"/>
          </a:p>
        </p:txBody>
      </p:sp>
      <p:graphicFrame>
        <p:nvGraphicFramePr>
          <p:cNvPr id="11" name="Chart 10"/>
          <p:cNvGraphicFramePr>
            <a:graphicFrameLocks/>
          </p:cNvGraphicFramePr>
          <p:nvPr>
            <p:extLst>
              <p:ext uri="{D42A27DB-BD31-4B8C-83A1-F6EECF244321}">
                <p14:modId xmlns:p14="http://schemas.microsoft.com/office/powerpoint/2010/main" val="2209899986"/>
              </p:ext>
            </p:extLst>
          </p:nvPr>
        </p:nvGraphicFramePr>
        <p:xfrm>
          <a:off x="200316" y="3136101"/>
          <a:ext cx="3683358" cy="2217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2361721875"/>
              </p:ext>
            </p:extLst>
          </p:nvPr>
        </p:nvGraphicFramePr>
        <p:xfrm>
          <a:off x="3835759" y="2940692"/>
          <a:ext cx="3904445" cy="24244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024001399"/>
              </p:ext>
            </p:extLst>
          </p:nvPr>
        </p:nvGraphicFramePr>
        <p:xfrm>
          <a:off x="7924801" y="2979328"/>
          <a:ext cx="4125532" cy="2514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2372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Perbandingan Akurasi, Sensitivity, dan Specificity pada White Wine</a:t>
            </a:r>
            <a:endParaRPr lang="id-ID" dirty="0"/>
          </a:p>
        </p:txBody>
      </p:sp>
      <p:graphicFrame>
        <p:nvGraphicFramePr>
          <p:cNvPr id="6" name="Chart 5"/>
          <p:cNvGraphicFramePr>
            <a:graphicFrameLocks/>
          </p:cNvGraphicFramePr>
          <p:nvPr>
            <p:extLst>
              <p:ext uri="{D42A27DB-BD31-4B8C-83A1-F6EECF244321}">
                <p14:modId xmlns:p14="http://schemas.microsoft.com/office/powerpoint/2010/main" val="866762061"/>
              </p:ext>
            </p:extLst>
          </p:nvPr>
        </p:nvGraphicFramePr>
        <p:xfrm>
          <a:off x="124266" y="2887394"/>
          <a:ext cx="4053840" cy="24723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6525656"/>
              </p:ext>
            </p:extLst>
          </p:nvPr>
        </p:nvGraphicFramePr>
        <p:xfrm>
          <a:off x="4077287" y="2887395"/>
          <a:ext cx="4138245"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908256877"/>
              </p:ext>
            </p:extLst>
          </p:nvPr>
        </p:nvGraphicFramePr>
        <p:xfrm>
          <a:off x="8112368" y="2859259"/>
          <a:ext cx="3938955" cy="25427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366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Business direction presentation (widescreen)</Template>
  <TotalTime>1642</TotalTime>
  <Words>532</Words>
  <Application>Microsoft Office PowerPoint</Application>
  <PresentationFormat>Widescreen</PresentationFormat>
  <Paragraphs>114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 Antiqua</vt:lpstr>
      <vt:lpstr>Calibri</vt:lpstr>
      <vt:lpstr>Wingdings</vt:lpstr>
      <vt:lpstr>Sales Direction 16X9</vt:lpstr>
      <vt:lpstr>Perbandingan Metode Bagging, RandomForest, dan Pohon Klasifikasi dengan Validasi Silang Studi kasus: DataTree, BankLoan, dan White Wine </vt:lpstr>
      <vt:lpstr>Outlines</vt:lpstr>
      <vt:lpstr>Latar Belakang</vt:lpstr>
      <vt:lpstr>Tujuan</vt:lpstr>
      <vt:lpstr>Data</vt:lpstr>
      <vt:lpstr>Metode Analisa</vt:lpstr>
      <vt:lpstr>Perbandingan Akurasi, Sensitivity, dan Specificity pada DataTree</vt:lpstr>
      <vt:lpstr>Perbandingan Akurasi, Sensitivity, dan Specificity pada Bank Loan</vt:lpstr>
      <vt:lpstr>Perbandingan Akurasi, Sensitivity, dan Specificity pada White Wine</vt:lpstr>
      <vt:lpstr>Perbandingan Rataan data dari Ketiga Metode</vt:lpstr>
      <vt:lpstr>Kesimpulan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Perbandingan Metode Bagging, RandomForest, dan Pohon Klasifikasi dengan Validasi Silang Studi kasus: DataTree, BankLoan, dan White Wine</dc:title>
  <dc:creator>USER</dc:creator>
  <cp:lastModifiedBy>USER</cp:lastModifiedBy>
  <cp:revision>31</cp:revision>
  <dcterms:created xsi:type="dcterms:W3CDTF">2018-05-05T15:54:10Z</dcterms:created>
  <dcterms:modified xsi:type="dcterms:W3CDTF">2018-05-23T14:16:37Z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