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in Mandotia" userId="6c9e08c58c1cd3fb" providerId="LiveId" clId="{87BA0315-3F7D-4F2C-AC86-461C99DA550E}"/>
    <pc:docChg chg="custSel addSld delSld modSld sldOrd">
      <pc:chgData name="Achin Mandotia" userId="6c9e08c58c1cd3fb" providerId="LiveId" clId="{87BA0315-3F7D-4F2C-AC86-461C99DA550E}" dt="2020-03-12T22:12:30.037" v="320" actId="20577"/>
      <pc:docMkLst>
        <pc:docMk/>
      </pc:docMkLst>
      <pc:sldChg chg="addSp delSp modSp add mod ord">
        <pc:chgData name="Achin Mandotia" userId="6c9e08c58c1cd3fb" providerId="LiveId" clId="{87BA0315-3F7D-4F2C-AC86-461C99DA550E}" dt="2020-03-12T21:48:27.630" v="31" actId="14100"/>
        <pc:sldMkLst>
          <pc:docMk/>
          <pc:sldMk cId="1282162833" sldId="262"/>
        </pc:sldMkLst>
        <pc:spChg chg="mod">
          <ac:chgData name="Achin Mandotia" userId="6c9e08c58c1cd3fb" providerId="LiveId" clId="{87BA0315-3F7D-4F2C-AC86-461C99DA550E}" dt="2020-03-12T21:47:38.961" v="27" actId="20577"/>
          <ac:spMkLst>
            <pc:docMk/>
            <pc:sldMk cId="1282162833" sldId="262"/>
            <ac:spMk id="2" creationId="{57B7553E-23D2-4F23-9E21-A02DE4D9B19F}"/>
          </ac:spMkLst>
        </pc:spChg>
        <pc:spChg chg="del">
          <ac:chgData name="Achin Mandotia" userId="6c9e08c58c1cd3fb" providerId="LiveId" clId="{87BA0315-3F7D-4F2C-AC86-461C99DA550E}" dt="2020-03-12T21:48:20.159" v="28"/>
          <ac:spMkLst>
            <pc:docMk/>
            <pc:sldMk cId="1282162833" sldId="262"/>
            <ac:spMk id="3" creationId="{AFB6F42A-1243-4F8F-AD79-90B287BDA762}"/>
          </ac:spMkLst>
        </pc:spChg>
        <pc:picChg chg="add mod">
          <ac:chgData name="Achin Mandotia" userId="6c9e08c58c1cd3fb" providerId="LiveId" clId="{87BA0315-3F7D-4F2C-AC86-461C99DA550E}" dt="2020-03-12T21:48:27.630" v="31" actId="14100"/>
          <ac:picMkLst>
            <pc:docMk/>
            <pc:sldMk cId="1282162833" sldId="262"/>
            <ac:picMk id="4" creationId="{7A14ED72-40DD-4AC6-9EC5-A72A61F9EA2B}"/>
          </ac:picMkLst>
        </pc:picChg>
      </pc:sldChg>
      <pc:sldChg chg="addSp delSp modSp add mod">
        <pc:chgData name="Achin Mandotia" userId="6c9e08c58c1cd3fb" providerId="LiveId" clId="{87BA0315-3F7D-4F2C-AC86-461C99DA550E}" dt="2020-03-12T21:50:40.889" v="44" actId="14100"/>
        <pc:sldMkLst>
          <pc:docMk/>
          <pc:sldMk cId="932964625" sldId="263"/>
        </pc:sldMkLst>
        <pc:spChg chg="add mod">
          <ac:chgData name="Achin Mandotia" userId="6c9e08c58c1cd3fb" providerId="LiveId" clId="{87BA0315-3F7D-4F2C-AC86-461C99DA550E}" dt="2020-03-12T21:48:37.383" v="33" actId="478"/>
          <ac:spMkLst>
            <pc:docMk/>
            <pc:sldMk cId="932964625" sldId="263"/>
            <ac:spMk id="5" creationId="{F5C1BA03-EB2D-4F0E-B083-0460E9AEB2D9}"/>
          </ac:spMkLst>
        </pc:spChg>
        <pc:picChg chg="del">
          <ac:chgData name="Achin Mandotia" userId="6c9e08c58c1cd3fb" providerId="LiveId" clId="{87BA0315-3F7D-4F2C-AC86-461C99DA550E}" dt="2020-03-12T21:48:37.383" v="33" actId="478"/>
          <ac:picMkLst>
            <pc:docMk/>
            <pc:sldMk cId="932964625" sldId="263"/>
            <ac:picMk id="4" creationId="{7A14ED72-40DD-4AC6-9EC5-A72A61F9EA2B}"/>
          </ac:picMkLst>
        </pc:picChg>
        <pc:picChg chg="add mod">
          <ac:chgData name="Achin Mandotia" userId="6c9e08c58c1cd3fb" providerId="LiveId" clId="{87BA0315-3F7D-4F2C-AC86-461C99DA550E}" dt="2020-03-12T21:50:40.889" v="44" actId="14100"/>
          <ac:picMkLst>
            <pc:docMk/>
            <pc:sldMk cId="932964625" sldId="263"/>
            <ac:picMk id="6" creationId="{D15CDC2C-2188-4273-8A97-D3234111C5D1}"/>
          </ac:picMkLst>
        </pc:picChg>
        <pc:picChg chg="add mod">
          <ac:chgData name="Achin Mandotia" userId="6c9e08c58c1cd3fb" providerId="LiveId" clId="{87BA0315-3F7D-4F2C-AC86-461C99DA550E}" dt="2020-03-12T21:50:37.038" v="43" actId="14100"/>
          <ac:picMkLst>
            <pc:docMk/>
            <pc:sldMk cId="932964625" sldId="263"/>
            <ac:picMk id="7" creationId="{8B62EB70-46FE-4BE0-A96F-862CD8B25A4E}"/>
          </ac:picMkLst>
        </pc:picChg>
      </pc:sldChg>
      <pc:sldChg chg="add del">
        <pc:chgData name="Achin Mandotia" userId="6c9e08c58c1cd3fb" providerId="LiveId" clId="{87BA0315-3F7D-4F2C-AC86-461C99DA550E}" dt="2020-03-12T21:51:03.262" v="47" actId="47"/>
        <pc:sldMkLst>
          <pc:docMk/>
          <pc:sldMk cId="1217215389" sldId="264"/>
        </pc:sldMkLst>
      </pc:sldChg>
      <pc:sldChg chg="addSp delSp modSp add mod">
        <pc:chgData name="Achin Mandotia" userId="6c9e08c58c1cd3fb" providerId="LiveId" clId="{87BA0315-3F7D-4F2C-AC86-461C99DA550E}" dt="2020-03-12T21:52:05.741" v="53" actId="14100"/>
        <pc:sldMkLst>
          <pc:docMk/>
          <pc:sldMk cId="2831053252" sldId="265"/>
        </pc:sldMkLst>
        <pc:spChg chg="del">
          <ac:chgData name="Achin Mandotia" userId="6c9e08c58c1cd3fb" providerId="LiveId" clId="{87BA0315-3F7D-4F2C-AC86-461C99DA550E}" dt="2020-03-12T21:51:50.260" v="50"/>
          <ac:spMkLst>
            <pc:docMk/>
            <pc:sldMk cId="2831053252" sldId="265"/>
            <ac:spMk id="5" creationId="{F5C1BA03-EB2D-4F0E-B083-0460E9AEB2D9}"/>
          </ac:spMkLst>
        </pc:spChg>
        <pc:picChg chg="add mod">
          <ac:chgData name="Achin Mandotia" userId="6c9e08c58c1cd3fb" providerId="LiveId" clId="{87BA0315-3F7D-4F2C-AC86-461C99DA550E}" dt="2020-03-12T21:52:05.741" v="53" actId="14100"/>
          <ac:picMkLst>
            <pc:docMk/>
            <pc:sldMk cId="2831053252" sldId="265"/>
            <ac:picMk id="3" creationId="{FD551981-72D5-4206-9691-42FA85B7F6FF}"/>
          </ac:picMkLst>
        </pc:picChg>
        <pc:picChg chg="del">
          <ac:chgData name="Achin Mandotia" userId="6c9e08c58c1cd3fb" providerId="LiveId" clId="{87BA0315-3F7D-4F2C-AC86-461C99DA550E}" dt="2020-03-12T21:51:05.252" v="48" actId="478"/>
          <ac:picMkLst>
            <pc:docMk/>
            <pc:sldMk cId="2831053252" sldId="265"/>
            <ac:picMk id="6" creationId="{D15CDC2C-2188-4273-8A97-D3234111C5D1}"/>
          </ac:picMkLst>
        </pc:picChg>
        <pc:picChg chg="del">
          <ac:chgData name="Achin Mandotia" userId="6c9e08c58c1cd3fb" providerId="LiveId" clId="{87BA0315-3F7D-4F2C-AC86-461C99DA550E}" dt="2020-03-12T21:51:06.472" v="49" actId="478"/>
          <ac:picMkLst>
            <pc:docMk/>
            <pc:sldMk cId="2831053252" sldId="265"/>
            <ac:picMk id="7" creationId="{8B62EB70-46FE-4BE0-A96F-862CD8B25A4E}"/>
          </ac:picMkLst>
        </pc:picChg>
      </pc:sldChg>
      <pc:sldChg chg="add del">
        <pc:chgData name="Achin Mandotia" userId="6c9e08c58c1cd3fb" providerId="LiveId" clId="{87BA0315-3F7D-4F2C-AC86-461C99DA550E}" dt="2020-03-12T21:52:26.927" v="55" actId="47"/>
        <pc:sldMkLst>
          <pc:docMk/>
          <pc:sldMk cId="98411648" sldId="266"/>
        </pc:sldMkLst>
      </pc:sldChg>
      <pc:sldChg chg="addSp delSp modSp add mod">
        <pc:chgData name="Achin Mandotia" userId="6c9e08c58c1cd3fb" providerId="LiveId" clId="{87BA0315-3F7D-4F2C-AC86-461C99DA550E}" dt="2020-03-12T21:57:35.968" v="66" actId="1076"/>
        <pc:sldMkLst>
          <pc:docMk/>
          <pc:sldMk cId="2191242638" sldId="266"/>
        </pc:sldMkLst>
        <pc:spChg chg="add del mod">
          <ac:chgData name="Achin Mandotia" userId="6c9e08c58c1cd3fb" providerId="LiveId" clId="{87BA0315-3F7D-4F2C-AC86-461C99DA550E}" dt="2020-03-12T21:57:31.715" v="65" actId="478"/>
          <ac:spMkLst>
            <pc:docMk/>
            <pc:sldMk cId="2191242638" sldId="266"/>
            <ac:spMk id="5" creationId="{D4394D49-8FFA-4EFE-8519-A2B675D02054}"/>
          </ac:spMkLst>
        </pc:spChg>
        <pc:picChg chg="del">
          <ac:chgData name="Achin Mandotia" userId="6c9e08c58c1cd3fb" providerId="LiveId" clId="{87BA0315-3F7D-4F2C-AC86-461C99DA550E}" dt="2020-03-12T21:52:33.329" v="57" actId="478"/>
          <ac:picMkLst>
            <pc:docMk/>
            <pc:sldMk cId="2191242638" sldId="266"/>
            <ac:picMk id="3" creationId="{FD551981-72D5-4206-9691-42FA85B7F6FF}"/>
          </ac:picMkLst>
        </pc:picChg>
        <pc:picChg chg="add mod">
          <ac:chgData name="Achin Mandotia" userId="6c9e08c58c1cd3fb" providerId="LiveId" clId="{87BA0315-3F7D-4F2C-AC86-461C99DA550E}" dt="2020-03-12T21:57:35.968" v="66" actId="1076"/>
          <ac:picMkLst>
            <pc:docMk/>
            <pc:sldMk cId="2191242638" sldId="266"/>
            <ac:picMk id="6" creationId="{972EEC0C-D554-415A-8D49-6FBE5DC3E2BA}"/>
          </ac:picMkLst>
        </pc:picChg>
      </pc:sldChg>
      <pc:sldChg chg="addSp delSp modSp add mod">
        <pc:chgData name="Achin Mandotia" userId="6c9e08c58c1cd3fb" providerId="LiveId" clId="{87BA0315-3F7D-4F2C-AC86-461C99DA550E}" dt="2020-03-12T21:59:27.522" v="72" actId="14100"/>
        <pc:sldMkLst>
          <pc:docMk/>
          <pc:sldMk cId="2735604071" sldId="267"/>
        </pc:sldMkLst>
        <pc:picChg chg="add mod">
          <ac:chgData name="Achin Mandotia" userId="6c9e08c58c1cd3fb" providerId="LiveId" clId="{87BA0315-3F7D-4F2C-AC86-461C99DA550E}" dt="2020-03-12T21:59:27.522" v="72" actId="14100"/>
          <ac:picMkLst>
            <pc:docMk/>
            <pc:sldMk cId="2735604071" sldId="267"/>
            <ac:picMk id="3" creationId="{C8FAAD3F-9836-41F2-B3F7-DD8E2C5F95AF}"/>
          </ac:picMkLst>
        </pc:picChg>
        <pc:picChg chg="del">
          <ac:chgData name="Achin Mandotia" userId="6c9e08c58c1cd3fb" providerId="LiveId" clId="{87BA0315-3F7D-4F2C-AC86-461C99DA550E}" dt="2020-03-12T21:58:48.005" v="68" actId="478"/>
          <ac:picMkLst>
            <pc:docMk/>
            <pc:sldMk cId="2735604071" sldId="267"/>
            <ac:picMk id="6" creationId="{972EEC0C-D554-415A-8D49-6FBE5DC3E2BA}"/>
          </ac:picMkLst>
        </pc:picChg>
      </pc:sldChg>
      <pc:sldChg chg="add del">
        <pc:chgData name="Achin Mandotia" userId="6c9e08c58c1cd3fb" providerId="LiveId" clId="{87BA0315-3F7D-4F2C-AC86-461C99DA550E}" dt="2020-03-12T22:00:48.948" v="74"/>
        <pc:sldMkLst>
          <pc:docMk/>
          <pc:sldMk cId="1434584129" sldId="268"/>
        </pc:sldMkLst>
      </pc:sldChg>
      <pc:sldChg chg="addSp delSp modSp add mod">
        <pc:chgData name="Achin Mandotia" userId="6c9e08c58c1cd3fb" providerId="LiveId" clId="{87BA0315-3F7D-4F2C-AC86-461C99DA550E}" dt="2020-03-12T22:00:57.436" v="78" actId="1076"/>
        <pc:sldMkLst>
          <pc:docMk/>
          <pc:sldMk cId="1789518303" sldId="268"/>
        </pc:sldMkLst>
        <pc:picChg chg="del">
          <ac:chgData name="Achin Mandotia" userId="6c9e08c58c1cd3fb" providerId="LiveId" clId="{87BA0315-3F7D-4F2C-AC86-461C99DA550E}" dt="2020-03-12T22:00:53.514" v="76" actId="478"/>
          <ac:picMkLst>
            <pc:docMk/>
            <pc:sldMk cId="1789518303" sldId="268"/>
            <ac:picMk id="3" creationId="{C8FAAD3F-9836-41F2-B3F7-DD8E2C5F95AF}"/>
          </ac:picMkLst>
        </pc:picChg>
        <pc:picChg chg="add mod">
          <ac:chgData name="Achin Mandotia" userId="6c9e08c58c1cd3fb" providerId="LiveId" clId="{87BA0315-3F7D-4F2C-AC86-461C99DA550E}" dt="2020-03-12T22:00:57.436" v="78" actId="1076"/>
          <ac:picMkLst>
            <pc:docMk/>
            <pc:sldMk cId="1789518303" sldId="268"/>
            <ac:picMk id="4" creationId="{BE6FB3AA-04D1-4EA3-A1F4-C29B2DB553F2}"/>
          </ac:picMkLst>
        </pc:picChg>
      </pc:sldChg>
      <pc:sldChg chg="modSp add mod ord">
        <pc:chgData name="Achin Mandotia" userId="6c9e08c58c1cd3fb" providerId="LiveId" clId="{87BA0315-3F7D-4F2C-AC86-461C99DA550E}" dt="2020-03-12T22:12:30.037" v="320" actId="20577"/>
        <pc:sldMkLst>
          <pc:docMk/>
          <pc:sldMk cId="658514214" sldId="269"/>
        </pc:sldMkLst>
        <pc:spChg chg="mod">
          <ac:chgData name="Achin Mandotia" userId="6c9e08c58c1cd3fb" providerId="LiveId" clId="{87BA0315-3F7D-4F2C-AC86-461C99DA550E}" dt="2020-03-12T22:02:40.740" v="84" actId="20577"/>
          <ac:spMkLst>
            <pc:docMk/>
            <pc:sldMk cId="658514214" sldId="269"/>
            <ac:spMk id="2" creationId="{F34A0F2C-3FA8-4EB0-8475-2B2860C80882}"/>
          </ac:spMkLst>
        </pc:spChg>
        <pc:spChg chg="mod">
          <ac:chgData name="Achin Mandotia" userId="6c9e08c58c1cd3fb" providerId="LiveId" clId="{87BA0315-3F7D-4F2C-AC86-461C99DA550E}" dt="2020-03-12T22:12:30.037" v="320" actId="20577"/>
          <ac:spMkLst>
            <pc:docMk/>
            <pc:sldMk cId="658514214" sldId="269"/>
            <ac:spMk id="3" creationId="{ED0ED16B-F13D-481E-BE2B-135C5BA27D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428-3598-4637-AD0E-5F5EC331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96BE4-9D15-4DEF-ABD3-C7DA90366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627E5-1538-4ABE-A691-60B2D1ED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4066-59DC-41F7-AEE0-BCE627D2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FFE5-E15A-48C4-A66D-DD17D0CC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02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5986-2FF0-4E90-933A-4A96D3A5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8B36B-8A2E-49B5-A926-FE3474EBC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2DDD-DB45-4319-8A6A-55DDDA3F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2F7E-869E-4059-A9E9-878D42A9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431C-4CBA-4101-9114-28212F6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6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7C232-FCE4-412A-9A0D-B7954093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21CE-52E5-4811-823A-32FCF5D4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401A-C6F4-46BD-AD9A-0D782BBA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AC30-57B1-4A21-ABBD-21C52A8A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C716-4712-4188-BD71-9D7A816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1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1145-453D-45BF-898C-F98B3D9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88A9-1208-431E-A084-2B1885A04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D748-D4E9-4396-8110-67C5736E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D58A-D334-4666-873F-13FE8FE9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4D43-40C1-448C-B6EE-5A58E179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18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54C3-F42B-45CE-AB3E-6FACE5E8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4D54-33FC-427D-9F2A-6ACBDB3F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5543-7052-4CCC-8993-82E14181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09E9-5937-4FF1-90A4-79E8863D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E5F45-8FE9-4658-8119-BCF259FA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431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9F73-8D1D-4DFD-B5D8-CFAAA247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1E694-FC1A-42BB-9A65-EBB8D933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DB335-4A97-4D7E-AC21-626E7E10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BC640-28C5-4C30-91DF-9CB81E07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B0FA-40DE-4081-8FB5-A6FDB4A8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0A60-93FD-4170-942F-43980BC8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72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92B-CB8D-4EB7-BB1C-A2762E16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AC55-7902-4AB8-9020-765D0001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D4E38-7AA9-46F7-B527-4B1D469D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C1BC8-4912-4543-815F-DC9E0B7AE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3AF5F-5358-470C-8048-D15A94AB0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F1E3-BE03-429B-BB97-22A0350C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18BD3-7A49-4994-A552-7F961B20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A8338-07D6-4692-8B72-33610397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5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6DD-2686-48BD-951D-B27C74C2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E7743-EDA1-4E4C-84B2-47A8FCE2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9BC4E-0836-42AE-8A76-AF0952EF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0B233-381C-4359-9E2B-78EF89F0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3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1E5DC-9A99-4AFE-99DE-CE9FD74D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2E636-08EE-47B7-8A86-08DA9FB3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E1D6-41B4-4B59-98BA-029EBE2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6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A67C-4997-415F-87B9-400E52C5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64CA-B9EE-4DF8-A76C-9E5DDDA6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A7AAA-C1CD-4BB2-AF7C-B38EA4CDB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8BB7-1043-43C8-A749-3E65B169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7BD9C-823D-4B54-81C0-071DAF2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1CD8-F53E-400F-90C4-4F940793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7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26C-F219-439F-8A3D-5E55E796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141DC-42D6-4BE8-A7EB-013AC1A5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8A21-34B6-4B51-978B-E12F1752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878E-EE24-477C-97E0-3027D8D6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A1FC-B277-411A-9F70-FD1D3E97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4F210-58F8-422E-B99E-23B760FB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413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393FE-DDE2-40B7-8326-5D454662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6F4CE-F2CE-4CC9-AEA1-7C0A728A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E006-C653-4688-A76F-C4C55DF3A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61A98-C38F-4EF9-AD08-722F3EEF0705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503D-9099-4615-A1DA-68B6B4A27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F584-CC5D-4657-B4B3-435461AB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2CB2-E94A-4B45-A7BA-95865FEAA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1CBF68-F4DC-4420-80B2-E058D45F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5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Kols</a:t>
            </a:r>
            <a:r>
              <a:rPr lang="en-US" sz="5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Grocery shopping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347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551981-72D5-4206-9691-42FA85B7F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273"/>
            <a:ext cx="6468122" cy="52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5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EEC0C-D554-415A-8D49-6FBE5DC3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198"/>
            <a:ext cx="9220200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AAD3F-9836-41F2-B3F7-DD8E2C5F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5142"/>
            <a:ext cx="6601287" cy="15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0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FB3AA-04D1-4EA3-A1F4-C29B2DB5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6" y="1357312"/>
            <a:ext cx="84105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1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0F2C-3FA8-4EB0-8475-2B2860C8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Development/build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D16B-F13D-481E-BE2B-135C5BA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Time</a:t>
            </a:r>
          </a:p>
          <a:p>
            <a:pPr lvl="1"/>
            <a:r>
              <a:rPr lang="en-AU" dirty="0"/>
              <a:t>Scope of the application</a:t>
            </a:r>
          </a:p>
          <a:p>
            <a:pPr lvl="1"/>
            <a:r>
              <a:rPr lang="en-AU" dirty="0"/>
              <a:t>Building something that is not too simple and not too complicated</a:t>
            </a:r>
          </a:p>
          <a:p>
            <a:pPr lvl="1"/>
            <a:r>
              <a:rPr lang="en-AU" dirty="0"/>
              <a:t>Building with the right </a:t>
            </a:r>
            <a:r>
              <a:rPr lang="en-AU"/>
              <a:t>coding conventions</a:t>
            </a:r>
            <a:endParaRPr lang="en-AU" dirty="0"/>
          </a:p>
          <a:p>
            <a:endParaRPr lang="en-AU" dirty="0"/>
          </a:p>
          <a:p>
            <a:r>
              <a:rPr lang="en-AU" dirty="0"/>
              <a:t>Ethical Issues</a:t>
            </a:r>
          </a:p>
          <a:p>
            <a:pPr lvl="1"/>
            <a:r>
              <a:rPr lang="en-AU" dirty="0"/>
              <a:t>Coles replica</a:t>
            </a:r>
          </a:p>
        </p:txBody>
      </p:sp>
    </p:spTree>
    <p:extLst>
      <p:ext uri="{BB962C8B-B14F-4D97-AF65-F5344CB8AC3E}">
        <p14:creationId xmlns:p14="http://schemas.microsoft.com/office/powerpoint/2010/main" val="6585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891F2-5AC2-4670-A5E9-4C0DAF3E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44" y="1346230"/>
            <a:ext cx="74866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27107C-E987-468D-BA3F-9EB9EF25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410" y="1223232"/>
            <a:ext cx="6569985" cy="51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7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7"/>
            <a:ext cx="10515600" cy="1325563"/>
          </a:xfrm>
        </p:spPr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6E0BC-DB01-49E6-AE0A-8480CCCE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803" y="1346230"/>
            <a:ext cx="6310405" cy="51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D8D6F-FED1-43FE-A939-83F2E0D3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59" y="1346230"/>
            <a:ext cx="4760512" cy="53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882A-03F7-4244-AA95-FE29C5A9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Logical flow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F15796-3478-4631-AC4A-23AC3139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77" y="1346230"/>
            <a:ext cx="2860286" cy="5004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FB2991-76D5-4460-852D-ACFE12746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28" y="1346230"/>
            <a:ext cx="4847763" cy="54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4ED72-40DD-4AC6-9EC5-A72A61F9E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73" y="1596138"/>
            <a:ext cx="8127276" cy="33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53E-23D2-4F23-9E21-A02DE4D9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Application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C1BA03-EB2D-4F0E-B083-0460E9AEB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CDC2C-2188-4273-8A97-D3234111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7" y="1310404"/>
            <a:ext cx="5083207" cy="5578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EB70-46FE-4BE0-A96F-862CD8B2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45" y="1310404"/>
            <a:ext cx="5458564" cy="55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73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Kols Grocery shopping application</vt:lpstr>
      <vt:lpstr>Development/build process</vt:lpstr>
      <vt:lpstr>Logical flow of the application</vt:lpstr>
      <vt:lpstr>Logical flow of the application</vt:lpstr>
      <vt:lpstr>Logical flow of the application</vt:lpstr>
      <vt:lpstr>Logical flow of the application</vt:lpstr>
      <vt:lpstr>Logical flow of the application</vt:lpstr>
      <vt:lpstr>Application Structure</vt:lpstr>
      <vt:lpstr>Application Structure</vt:lpstr>
      <vt:lpstr>Application Structure</vt:lpstr>
      <vt:lpstr>Application Structure</vt:lpstr>
      <vt:lpstr>Application Structure</vt:lpstr>
      <vt:lpstr>Application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Kols Grocery shopping application</dc:title>
  <dc:creator>Achin Mandotia</dc:creator>
  <cp:lastModifiedBy>Achin Mandotia</cp:lastModifiedBy>
  <cp:revision>4</cp:revision>
  <dcterms:created xsi:type="dcterms:W3CDTF">2020-03-12T12:14:33Z</dcterms:created>
  <dcterms:modified xsi:type="dcterms:W3CDTF">2020-03-12T22:12:58Z</dcterms:modified>
</cp:coreProperties>
</file>