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 id="2147483753" r:id="rId3"/>
    <p:sldMasterId id="2147483803" r:id="rId4"/>
  </p:sldMasterIdLst>
  <p:notesMasterIdLst>
    <p:notesMasterId r:id="rId24"/>
  </p:notesMasterIdLst>
  <p:handoutMasterIdLst>
    <p:handoutMasterId r:id="rId25"/>
  </p:handoutMasterIdLst>
  <p:sldIdLst>
    <p:sldId id="642" r:id="rId5"/>
    <p:sldId id="643" r:id="rId6"/>
    <p:sldId id="625" r:id="rId7"/>
    <p:sldId id="626" r:id="rId8"/>
    <p:sldId id="627" r:id="rId9"/>
    <p:sldId id="628" r:id="rId10"/>
    <p:sldId id="629" r:id="rId11"/>
    <p:sldId id="630" r:id="rId12"/>
    <p:sldId id="631" r:id="rId13"/>
    <p:sldId id="632" r:id="rId14"/>
    <p:sldId id="633" r:id="rId15"/>
    <p:sldId id="634" r:id="rId16"/>
    <p:sldId id="635" r:id="rId17"/>
    <p:sldId id="638" r:id="rId18"/>
    <p:sldId id="636" r:id="rId19"/>
    <p:sldId id="640" r:id="rId20"/>
    <p:sldId id="637" r:id="rId21"/>
    <p:sldId id="641" r:id="rId22"/>
    <p:sldId id="348" r:id="rId23"/>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971" autoAdjust="0"/>
  </p:normalViewPr>
  <p:slideViewPr>
    <p:cSldViewPr>
      <p:cViewPr varScale="1">
        <p:scale>
          <a:sx n="62" d="100"/>
          <a:sy n="62" d="100"/>
        </p:scale>
        <p:origin x="912" y="42"/>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15/09/2020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15/09/2020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graphicFrame>
        <p:nvGraphicFramePr>
          <p:cNvPr id="3140" name="Object 68"/>
          <p:cNvGraphicFramePr>
            <a:graphicFrameLocks noChangeAspect="1"/>
          </p:cNvGraphicFramePr>
          <p:nvPr/>
        </p:nvGraphicFramePr>
        <p:xfrm>
          <a:off x="6187017" y="-9525"/>
          <a:ext cx="2954867" cy="3133725"/>
        </p:xfrm>
        <a:graphic>
          <a:graphicData uri="http://schemas.openxmlformats.org/presentationml/2006/ole">
            <mc:AlternateContent xmlns:mc="http://schemas.openxmlformats.org/markup-compatibility/2006">
              <mc:Choice xmlns:v="urn:schemas-microsoft-com:vml" Requires="v">
                <p:oleObj spid="_x0000_s3905" name="Image" r:id="rId3" imgW="4330159" imgH="6146032" progId="">
                  <p:embed/>
                </p:oleObj>
              </mc:Choice>
              <mc:Fallback>
                <p:oleObj name="Image" r:id="rId3" imgW="4330159" imgH="6146032"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017" y="-9525"/>
                        <a:ext cx="295486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1" name="Object 69"/>
          <p:cNvGraphicFramePr>
            <a:graphicFrameLocks noChangeAspect="1"/>
          </p:cNvGraphicFramePr>
          <p:nvPr/>
        </p:nvGraphicFramePr>
        <p:xfrm>
          <a:off x="3048000" y="0"/>
          <a:ext cx="3058584" cy="3136900"/>
        </p:xfrm>
        <a:graphic>
          <a:graphicData uri="http://schemas.openxmlformats.org/presentationml/2006/ole">
            <mc:AlternateContent xmlns:mc="http://schemas.openxmlformats.org/markup-compatibility/2006">
              <mc:Choice xmlns:v="urn:schemas-microsoft-com:vml" Requires="v">
                <p:oleObj spid="_x0000_s3906" name="Image" r:id="rId5" imgW="2526984" imgH="3428571" progId="">
                  <p:embed/>
                </p:oleObj>
              </mc:Choice>
              <mc:Fallback>
                <p:oleObj name="Image" r:id="rId5" imgW="2526984" imgH="3428571"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0"/>
                        <a:ext cx="3058584"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42" name="Picture 70"/>
          <p:cNvPicPr>
            <a:picLocks noChangeAspect="1" noChangeArrowheads="1"/>
          </p:cNvPicPr>
          <p:nvPr/>
        </p:nvPicPr>
        <p:blipFill>
          <a:blip r:embed="rId7"/>
          <a:srcRect/>
          <a:stretch>
            <a:fillRect/>
          </a:stretch>
        </p:blipFill>
        <p:spPr bwMode="auto">
          <a:xfrm>
            <a:off x="9211733" y="1"/>
            <a:ext cx="2980267" cy="3127375"/>
          </a:xfrm>
          <a:prstGeom prst="rect">
            <a:avLst/>
          </a:prstGeom>
          <a:noFill/>
        </p:spPr>
      </p:pic>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6386" y="994610"/>
            <a:ext cx="10524029" cy="5863390"/>
          </a:xfrm>
          <a:prstGeom prst="rect">
            <a:avLst/>
          </a:prstGeom>
        </p:spPr>
      </p:pic>
      <p:sp>
        <p:nvSpPr>
          <p:cNvPr id="11" name="Picture Placeholder 10"/>
          <p:cNvSpPr>
            <a:spLocks noGrp="1"/>
          </p:cNvSpPr>
          <p:nvPr>
            <p:ph type="pic" sz="quarter" idx="10"/>
          </p:nvPr>
        </p:nvSpPr>
        <p:spPr>
          <a:xfrm>
            <a:off x="-2695074" y="1203325"/>
            <a:ext cx="8349916" cy="4716212"/>
          </a:xfrm>
        </p:spPr>
        <p:txBody>
          <a:bodyPr/>
          <a:lstStyle/>
          <a:p>
            <a:endParaRPr lang="en-US" dirty="0"/>
          </a:p>
        </p:txBody>
      </p:sp>
    </p:spTree>
    <p:extLst>
      <p:ext uri="{BB962C8B-B14F-4D97-AF65-F5344CB8AC3E}">
        <p14:creationId xmlns:p14="http://schemas.microsoft.com/office/powerpoint/2010/main" val="26445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2054796" y="1542209"/>
            <a:ext cx="8082408" cy="4874634"/>
          </a:xfrm>
        </p:spPr>
        <p:txBody>
          <a:bodyPr/>
          <a:lstStyle/>
          <a:p>
            <a:endParaRPr lang="en-US" dirty="0"/>
          </a:p>
        </p:txBody>
      </p:sp>
    </p:spTree>
    <p:extLst>
      <p:ext uri="{BB962C8B-B14F-4D97-AF65-F5344CB8AC3E}">
        <p14:creationId xmlns:p14="http://schemas.microsoft.com/office/powerpoint/2010/main" val="8081677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771650"/>
            <a:ext cx="12192000" cy="2724150"/>
          </a:xfrm>
        </p:spPr>
        <p:txBody>
          <a:bodyPr/>
          <a:lstStyle/>
          <a:p>
            <a:endParaRPr lang="en-US" dirty="0"/>
          </a:p>
        </p:txBody>
      </p:sp>
    </p:spTree>
    <p:extLst>
      <p:ext uri="{BB962C8B-B14F-4D97-AF65-F5344CB8AC3E}">
        <p14:creationId xmlns:p14="http://schemas.microsoft.com/office/powerpoint/2010/main" val="244115050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75230"/>
            <a:ext cx="3992451" cy="2907540"/>
          </a:xfrm>
        </p:spPr>
        <p:txBody>
          <a:bodyPr/>
          <a:lstStyle/>
          <a:p>
            <a:endParaRPr lang="en-US" dirty="0"/>
          </a:p>
        </p:txBody>
      </p:sp>
      <p:sp>
        <p:nvSpPr>
          <p:cNvPr id="9" name="Picture Placeholder 6"/>
          <p:cNvSpPr>
            <a:spLocks noGrp="1"/>
          </p:cNvSpPr>
          <p:nvPr>
            <p:ph type="pic" sz="quarter" idx="11"/>
          </p:nvPr>
        </p:nvSpPr>
        <p:spPr>
          <a:xfrm>
            <a:off x="8199549" y="1975230"/>
            <a:ext cx="3992451" cy="2907540"/>
          </a:xfrm>
        </p:spPr>
        <p:txBody>
          <a:bodyPr/>
          <a:lstStyle/>
          <a:p>
            <a:endParaRPr lang="en-US" dirty="0"/>
          </a:p>
        </p:txBody>
      </p:sp>
    </p:spTree>
    <p:extLst>
      <p:ext uri="{BB962C8B-B14F-4D97-AF65-F5344CB8AC3E}">
        <p14:creationId xmlns:p14="http://schemas.microsoft.com/office/powerpoint/2010/main" val="315725741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2246313"/>
          </a:xfrm>
        </p:spPr>
        <p:txBody>
          <a:bodyPr/>
          <a:lstStyle/>
          <a:p>
            <a:endParaRPr lang="en-US" dirty="0"/>
          </a:p>
        </p:txBody>
      </p:sp>
    </p:spTree>
    <p:extLst>
      <p:ext uri="{BB962C8B-B14F-4D97-AF65-F5344CB8AC3E}">
        <p14:creationId xmlns:p14="http://schemas.microsoft.com/office/powerpoint/2010/main" val="31661188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0"/>
            <a:ext cx="12192000" cy="4684295"/>
          </a:xfrm>
        </p:spPr>
        <p:txBody>
          <a:bodyPr/>
          <a:lstStyle/>
          <a:p>
            <a:endParaRPr lang="en-US" dirty="0"/>
          </a:p>
        </p:txBody>
      </p:sp>
    </p:spTree>
    <p:extLst>
      <p:ext uri="{BB962C8B-B14F-4D97-AF65-F5344CB8AC3E}">
        <p14:creationId xmlns:p14="http://schemas.microsoft.com/office/powerpoint/2010/main" val="334055316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2819401" cy="2743200"/>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6"/>
          </p:nvPr>
        </p:nvSpPr>
        <p:spPr>
          <a:xfrm>
            <a:off x="3611564" y="3660417"/>
            <a:ext cx="2819401" cy="273844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78"/>
          </p:nvPr>
        </p:nvSpPr>
        <p:spPr>
          <a:xfrm>
            <a:off x="6434064" y="3660411"/>
            <a:ext cx="2819401" cy="2738438"/>
          </a:xfrm>
          <a:noFill/>
        </p:spPr>
        <p:txBody>
          <a:bodyPr anchor="ctr" anchorCtr="0">
            <a:normAutofit/>
          </a:bodyPr>
          <a:lstStyle>
            <a:lvl1pPr algn="ctr">
              <a:defRPr sz="1000"/>
            </a:lvl1pPr>
          </a:lstStyle>
          <a:p>
            <a:endParaRPr lang="en-US" dirty="0"/>
          </a:p>
        </p:txBody>
      </p:sp>
      <p:sp>
        <p:nvSpPr>
          <p:cNvPr id="10" name="Рисунок 4"/>
          <p:cNvSpPr>
            <a:spLocks noGrp="1"/>
          </p:cNvSpPr>
          <p:nvPr>
            <p:ph type="pic" sz="quarter" idx="79"/>
          </p:nvPr>
        </p:nvSpPr>
        <p:spPr>
          <a:xfrm>
            <a:off x="6434065" y="914400"/>
            <a:ext cx="4945138"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236346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20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nodePh="1">
                                  <p:stCondLst>
                                    <p:cond delay="100"/>
                                  </p:stCondLst>
                                  <p:endCondLst>
                                    <p:cond evt="begin" delay="0">
                                      <p:tn val="21"/>
                                    </p:cond>
                                  </p:end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5390768" cy="5484448"/>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9"/>
          </p:nvPr>
        </p:nvSpPr>
        <p:spPr>
          <a:xfrm>
            <a:off x="9002332" y="914409"/>
            <a:ext cx="2376877" cy="5484449"/>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130981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30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3" y="914409"/>
            <a:ext cx="4968875" cy="5484449"/>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585054" y="3655658"/>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82"/>
          </p:nvPr>
        </p:nvSpPr>
        <p:spPr>
          <a:xfrm>
            <a:off x="8571199" y="9124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83"/>
          </p:nvPr>
        </p:nvSpPr>
        <p:spPr>
          <a:xfrm>
            <a:off x="825647" y="912449"/>
            <a:ext cx="2781300"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273952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10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rot="1088670">
            <a:off x="1104039" y="1084360"/>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p:cNvPicPr>
            <a:picLocks noChangeAspect="1"/>
          </p:cNvPicPr>
          <p:nvPr userDrawn="1"/>
        </p:nvPicPr>
        <p:blipFill>
          <a:blip r:embed="rId2"/>
          <a:stretch>
            <a:fillRect/>
          </a:stretch>
        </p:blipFill>
        <p:spPr>
          <a:xfrm>
            <a:off x="1323686" y="1084359"/>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Picture Placeholder 8"/>
          <p:cNvSpPr>
            <a:spLocks noGrp="1"/>
          </p:cNvSpPr>
          <p:nvPr>
            <p:ph type="pic" sz="quarter" idx="10"/>
          </p:nvPr>
        </p:nvSpPr>
        <p:spPr>
          <a:xfrm rot="21180954">
            <a:off x="1593249" y="1239101"/>
            <a:ext cx="4014979" cy="3063875"/>
          </a:xfrm>
        </p:spPr>
        <p:txBody>
          <a:bodyPr/>
          <a:lstStyle/>
          <a:p>
            <a:endParaRPr lang="en-US" dirty="0"/>
          </a:p>
        </p:txBody>
      </p:sp>
    </p:spTree>
    <p:extLst>
      <p:ext uri="{BB962C8B-B14F-4D97-AF65-F5344CB8AC3E}">
        <p14:creationId xmlns:p14="http://schemas.microsoft.com/office/powerpoint/2010/main" val="386554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27545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973710" y="462742"/>
            <a:ext cx="7218290" cy="6395258"/>
          </a:xfrm>
          <a:prstGeom prst="rect">
            <a:avLst/>
          </a:prstGeom>
        </p:spPr>
      </p:pic>
    </p:spTree>
    <p:extLst>
      <p:ext uri="{BB962C8B-B14F-4D97-AF65-F5344CB8AC3E}">
        <p14:creationId xmlns:p14="http://schemas.microsoft.com/office/powerpoint/2010/main" val="14548568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6" name="Rectangle 5"/>
          <p:cNvSpPr/>
          <p:nvPr userDrawn="1"/>
        </p:nvSpPr>
        <p:spPr>
          <a:xfrm>
            <a:off x="0" y="1764632"/>
            <a:ext cx="12192000" cy="2919663"/>
          </a:xfrm>
          <a:prstGeom prst="rect">
            <a:avLst/>
          </a:prstGeom>
          <a:solidFill>
            <a:srgbClr val="0A1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7" name="Rectangle 6"/>
          <p:cNvSpPr/>
          <p:nvPr userDrawn="1"/>
        </p:nvSpPr>
        <p:spPr>
          <a:xfrm>
            <a:off x="5935579" y="2085475"/>
            <a:ext cx="5165558" cy="36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9" name="Picture Placeholder 8"/>
          <p:cNvSpPr>
            <a:spLocks noGrp="1"/>
          </p:cNvSpPr>
          <p:nvPr>
            <p:ph type="pic" sz="quarter" idx="10"/>
          </p:nvPr>
        </p:nvSpPr>
        <p:spPr>
          <a:xfrm>
            <a:off x="6256338" y="2389691"/>
            <a:ext cx="4540250" cy="3097212"/>
          </a:xfrm>
        </p:spPr>
        <p:txBody>
          <a:bodyPr/>
          <a:lstStyle/>
          <a:p>
            <a:endParaRPr lang="en-US" dirty="0"/>
          </a:p>
        </p:txBody>
      </p:sp>
    </p:spTree>
    <p:extLst>
      <p:ext uri="{BB962C8B-B14F-4D97-AF65-F5344CB8AC3E}">
        <p14:creationId xmlns:p14="http://schemas.microsoft.com/office/powerpoint/2010/main" val="374415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6288530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580944" y="-3453860"/>
            <a:ext cx="10148770" cy="8759974"/>
          </a:xfrm>
          <a:custGeom>
            <a:avLst/>
            <a:gdLst>
              <a:gd name="connsiteX0" fmla="*/ 2619217 w 10148770"/>
              <a:gd name="connsiteY0" fmla="*/ 0 h 8759974"/>
              <a:gd name="connsiteX1" fmla="*/ 9034465 w 10148770"/>
              <a:gd name="connsiteY1" fmla="*/ 1292933 h 8759974"/>
              <a:gd name="connsiteX2" fmla="*/ 10148770 w 10148770"/>
              <a:gd name="connsiteY2" fmla="*/ 5402682 h 8759974"/>
              <a:gd name="connsiteX3" fmla="*/ 7529553 w 10148770"/>
              <a:gd name="connsiteY3" fmla="*/ 8759974 h 8759974"/>
              <a:gd name="connsiteX4" fmla="*/ 1114305 w 10148770"/>
              <a:gd name="connsiteY4" fmla="*/ 7467041 h 8759974"/>
              <a:gd name="connsiteX5" fmla="*/ 0 w 10148770"/>
              <a:gd name="connsiteY5" fmla="*/ 3357292 h 8759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8770" h="8759974">
                <a:moveTo>
                  <a:pt x="2619217" y="0"/>
                </a:moveTo>
                <a:lnTo>
                  <a:pt x="9034465" y="1292933"/>
                </a:lnTo>
                <a:lnTo>
                  <a:pt x="10148770" y="5402682"/>
                </a:lnTo>
                <a:lnTo>
                  <a:pt x="7529553" y="8759974"/>
                </a:lnTo>
                <a:lnTo>
                  <a:pt x="1114305" y="7467041"/>
                </a:lnTo>
                <a:lnTo>
                  <a:pt x="0" y="3357292"/>
                </a:lnTo>
                <a:close/>
              </a:path>
            </a:pathLst>
          </a:custGeom>
        </p:spPr>
        <p:txBody>
          <a:bodyPr wrap="square">
            <a:noAutofit/>
          </a:bodyPr>
          <a:lstStyle/>
          <a:p>
            <a:endParaRPr lang="en-US" dirty="0"/>
          </a:p>
        </p:txBody>
      </p:sp>
    </p:spTree>
    <p:extLst>
      <p:ext uri="{BB962C8B-B14F-4D97-AF65-F5344CB8AC3E}">
        <p14:creationId xmlns:p14="http://schemas.microsoft.com/office/powerpoint/2010/main" val="114082902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631804" y="1805606"/>
            <a:ext cx="12129527" cy="12129528"/>
          </a:xfrm>
          <a:custGeom>
            <a:avLst/>
            <a:gdLst>
              <a:gd name="connsiteX0" fmla="*/ 6717641 w 12129527"/>
              <a:gd name="connsiteY0" fmla="*/ 727 h 12129528"/>
              <a:gd name="connsiteX1" fmla="*/ 10593200 w 12129527"/>
              <a:gd name="connsiteY1" fmla="*/ 2466012 h 12129528"/>
              <a:gd name="connsiteX2" fmla="*/ 11769242 w 12129527"/>
              <a:gd name="connsiteY2" fmla="*/ 5107332 h 12129528"/>
              <a:gd name="connsiteX3" fmla="*/ 9663518 w 12129527"/>
              <a:gd name="connsiteY3" fmla="*/ 10593200 h 12129528"/>
              <a:gd name="connsiteX4" fmla="*/ 7022197 w 12129527"/>
              <a:gd name="connsiteY4" fmla="*/ 11769243 h 12129528"/>
              <a:gd name="connsiteX5" fmla="*/ 1536329 w 12129527"/>
              <a:gd name="connsiteY5" fmla="*/ 9663518 h 12129528"/>
              <a:gd name="connsiteX6" fmla="*/ 360286 w 12129527"/>
              <a:gd name="connsiteY6" fmla="*/ 7022198 h 12129528"/>
              <a:gd name="connsiteX7" fmla="*/ 2466011 w 12129527"/>
              <a:gd name="connsiteY7" fmla="*/ 1536330 h 12129528"/>
              <a:gd name="connsiteX8" fmla="*/ 5107331 w 12129527"/>
              <a:gd name="connsiteY8" fmla="*/ 360287 h 12129528"/>
              <a:gd name="connsiteX9" fmla="*/ 6717641 w 12129527"/>
              <a:gd name="connsiteY9" fmla="*/ 727 h 1212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9527" h="12129528">
                <a:moveTo>
                  <a:pt x="6717641" y="727"/>
                </a:moveTo>
                <a:cubicBezTo>
                  <a:pt x="8336576" y="-29632"/>
                  <a:pt x="9893149" y="893741"/>
                  <a:pt x="10593200" y="2466012"/>
                </a:cubicBezTo>
                <a:lnTo>
                  <a:pt x="11769242" y="5107332"/>
                </a:lnTo>
                <a:cubicBezTo>
                  <a:pt x="12702643" y="7203692"/>
                  <a:pt x="11759878" y="9659800"/>
                  <a:pt x="9663518" y="10593200"/>
                </a:cubicBezTo>
                <a:lnTo>
                  <a:pt x="7022197" y="11769243"/>
                </a:lnTo>
                <a:cubicBezTo>
                  <a:pt x="4925837" y="12702644"/>
                  <a:pt x="2469730" y="11759879"/>
                  <a:pt x="1536329" y="9663518"/>
                </a:cubicBezTo>
                <a:lnTo>
                  <a:pt x="360286" y="7022198"/>
                </a:lnTo>
                <a:cubicBezTo>
                  <a:pt x="-573115" y="4925838"/>
                  <a:pt x="369650" y="2469731"/>
                  <a:pt x="2466011" y="1536330"/>
                </a:cubicBezTo>
                <a:lnTo>
                  <a:pt x="5107331" y="360287"/>
                </a:lnTo>
                <a:cubicBezTo>
                  <a:pt x="5631421" y="126937"/>
                  <a:pt x="6177996" y="10847"/>
                  <a:pt x="6717641" y="727"/>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21579467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8158819" y="363662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
        <p:nvSpPr>
          <p:cNvPr id="26" name="Picture Placeholder 25"/>
          <p:cNvSpPr>
            <a:spLocks noGrp="1"/>
          </p:cNvSpPr>
          <p:nvPr>
            <p:ph type="pic" sz="quarter" idx="10"/>
          </p:nvPr>
        </p:nvSpPr>
        <p:spPr>
          <a:xfrm>
            <a:off x="2911644" y="-1130968"/>
            <a:ext cx="9127957" cy="9063789"/>
          </a:xfrm>
          <a:custGeom>
            <a:avLst/>
            <a:gdLst>
              <a:gd name="connsiteX0" fmla="*/ 2181727 w 9127957"/>
              <a:gd name="connsiteY0" fmla="*/ 4700336 h 9063789"/>
              <a:gd name="connsiteX1" fmla="*/ 4363453 w 9127957"/>
              <a:gd name="connsiteY1" fmla="*/ 6882063 h 9063789"/>
              <a:gd name="connsiteX2" fmla="*/ 2181727 w 9127957"/>
              <a:gd name="connsiteY2" fmla="*/ 9063789 h 9063789"/>
              <a:gd name="connsiteX3" fmla="*/ 0 w 9127957"/>
              <a:gd name="connsiteY3" fmla="*/ 6882063 h 9063789"/>
              <a:gd name="connsiteX4" fmla="*/ 7748337 w 9127957"/>
              <a:gd name="connsiteY4" fmla="*/ 3882188 h 9063789"/>
              <a:gd name="connsiteX5" fmla="*/ 8398043 w 9127957"/>
              <a:gd name="connsiteY5" fmla="*/ 4531894 h 9063789"/>
              <a:gd name="connsiteX6" fmla="*/ 7748337 w 9127957"/>
              <a:gd name="connsiteY6" fmla="*/ 5181600 h 9063789"/>
              <a:gd name="connsiteX7" fmla="*/ 7098631 w 9127957"/>
              <a:gd name="connsiteY7" fmla="*/ 4531894 h 9063789"/>
              <a:gd name="connsiteX8" fmla="*/ 4547937 w 9127957"/>
              <a:gd name="connsiteY8" fmla="*/ 2350168 h 9063789"/>
              <a:gd name="connsiteX9" fmla="*/ 6729663 w 9127957"/>
              <a:gd name="connsiteY9" fmla="*/ 4531895 h 9063789"/>
              <a:gd name="connsiteX10" fmla="*/ 4547937 w 9127957"/>
              <a:gd name="connsiteY10" fmla="*/ 6713621 h 9063789"/>
              <a:gd name="connsiteX11" fmla="*/ 2366210 w 9127957"/>
              <a:gd name="connsiteY11" fmla="*/ 4531895 h 9063789"/>
              <a:gd name="connsiteX12" fmla="*/ 3745830 w 9127957"/>
              <a:gd name="connsiteY12" fmla="*/ 1532020 h 9063789"/>
              <a:gd name="connsiteX13" fmla="*/ 4395536 w 9127957"/>
              <a:gd name="connsiteY13" fmla="*/ 2181726 h 9063789"/>
              <a:gd name="connsiteX14" fmla="*/ 3745830 w 9127957"/>
              <a:gd name="connsiteY14" fmla="*/ 2831432 h 9063789"/>
              <a:gd name="connsiteX15" fmla="*/ 3096124 w 9127957"/>
              <a:gd name="connsiteY15" fmla="*/ 2181726 h 9063789"/>
              <a:gd name="connsiteX16" fmla="*/ 6946231 w 9127957"/>
              <a:gd name="connsiteY16" fmla="*/ 0 h 9063789"/>
              <a:gd name="connsiteX17" fmla="*/ 9127957 w 9127957"/>
              <a:gd name="connsiteY17" fmla="*/ 2181727 h 9063789"/>
              <a:gd name="connsiteX18" fmla="*/ 6946231 w 9127957"/>
              <a:gd name="connsiteY18" fmla="*/ 4363453 h 9063789"/>
              <a:gd name="connsiteX19" fmla="*/ 4764504 w 9127957"/>
              <a:gd name="connsiteY19" fmla="*/ 2181727 h 906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27957" h="9063789">
                <a:moveTo>
                  <a:pt x="2181727" y="4700336"/>
                </a:moveTo>
                <a:lnTo>
                  <a:pt x="4363453" y="6882063"/>
                </a:lnTo>
                <a:lnTo>
                  <a:pt x="2181727" y="9063789"/>
                </a:lnTo>
                <a:lnTo>
                  <a:pt x="0" y="6882063"/>
                </a:lnTo>
                <a:close/>
                <a:moveTo>
                  <a:pt x="7748337" y="3882188"/>
                </a:moveTo>
                <a:lnTo>
                  <a:pt x="8398043" y="4531894"/>
                </a:lnTo>
                <a:lnTo>
                  <a:pt x="7748337" y="5181600"/>
                </a:lnTo>
                <a:lnTo>
                  <a:pt x="7098631" y="4531894"/>
                </a:lnTo>
                <a:close/>
                <a:moveTo>
                  <a:pt x="4547937" y="2350168"/>
                </a:moveTo>
                <a:lnTo>
                  <a:pt x="6729663" y="4531895"/>
                </a:lnTo>
                <a:lnTo>
                  <a:pt x="4547937" y="6713621"/>
                </a:lnTo>
                <a:lnTo>
                  <a:pt x="2366210" y="4531895"/>
                </a:lnTo>
                <a:close/>
                <a:moveTo>
                  <a:pt x="3745830" y="1532020"/>
                </a:moveTo>
                <a:lnTo>
                  <a:pt x="4395536" y="2181726"/>
                </a:lnTo>
                <a:lnTo>
                  <a:pt x="3745830" y="2831432"/>
                </a:lnTo>
                <a:lnTo>
                  <a:pt x="3096124" y="2181726"/>
                </a:lnTo>
                <a:close/>
                <a:moveTo>
                  <a:pt x="6946231" y="0"/>
                </a:moveTo>
                <a:lnTo>
                  <a:pt x="9127957" y="2181727"/>
                </a:lnTo>
                <a:lnTo>
                  <a:pt x="6946231" y="4363453"/>
                </a:lnTo>
                <a:lnTo>
                  <a:pt x="4764504" y="2181727"/>
                </a:lnTo>
                <a:close/>
              </a:path>
            </a:pathLst>
          </a:custGeom>
        </p:spPr>
        <p:txBody>
          <a:bodyPr wrap="square">
            <a:noAutofit/>
          </a:bodyPr>
          <a:lstStyle/>
          <a:p>
            <a:endParaRPr lang="en-US" dirty="0"/>
          </a:p>
        </p:txBody>
      </p:sp>
      <p:sp>
        <p:nvSpPr>
          <p:cNvPr id="10" name="Picture Placeholder 9"/>
          <p:cNvSpPr>
            <a:spLocks noGrp="1"/>
          </p:cNvSpPr>
          <p:nvPr>
            <p:ph type="pic" sz="quarter" idx="12"/>
          </p:nvPr>
        </p:nvSpPr>
        <p:spPr>
          <a:xfrm>
            <a:off x="6310969" y="544637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Tree>
    <p:extLst>
      <p:ext uri="{BB962C8B-B14F-4D97-AF65-F5344CB8AC3E}">
        <p14:creationId xmlns:p14="http://schemas.microsoft.com/office/powerpoint/2010/main" val="94848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2" fill="hold" grpId="0" nodeType="afterEffect" nodePh="1">
                                  <p:stCondLst>
                                    <p:cond delay="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P spid="10" grpId="0"/>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4000500" cy="6858000"/>
          </a:xfrm>
        </p:spPr>
        <p:txBody>
          <a:bodyPr/>
          <a:lstStyle/>
          <a:p>
            <a:endParaRPr lang="en-US" dirty="0"/>
          </a:p>
        </p:txBody>
      </p:sp>
    </p:spTree>
    <p:extLst>
      <p:ext uri="{BB962C8B-B14F-4D97-AF65-F5344CB8AC3E}">
        <p14:creationId xmlns:p14="http://schemas.microsoft.com/office/powerpoint/2010/main" val="288207422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rot="1056430">
            <a:off x="4391351" y="1057290"/>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12"/>
          <p:cNvPicPr>
            <a:picLocks noChangeAspect="1"/>
          </p:cNvPicPr>
          <p:nvPr userDrawn="1"/>
        </p:nvPicPr>
        <p:blipFill>
          <a:blip r:embed="rId2"/>
          <a:stretch>
            <a:fillRect/>
          </a:stretch>
        </p:blipFill>
        <p:spPr>
          <a:xfrm rot="21215366">
            <a:off x="1530891" y="106567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6" name="Picture Placeholder 15"/>
          <p:cNvSpPr>
            <a:spLocks noGrp="1"/>
          </p:cNvSpPr>
          <p:nvPr>
            <p:ph type="pic" sz="quarter" idx="10"/>
          </p:nvPr>
        </p:nvSpPr>
        <p:spPr>
          <a:xfrm rot="20792528">
            <a:off x="1659568" y="1224583"/>
            <a:ext cx="2117725" cy="1939925"/>
          </a:xfrm>
        </p:spPr>
        <p:txBody>
          <a:bodyPr/>
          <a:lstStyle/>
          <a:p>
            <a:endParaRPr lang="en-US" dirty="0"/>
          </a:p>
        </p:txBody>
      </p:sp>
      <p:sp>
        <p:nvSpPr>
          <p:cNvPr id="19" name="Picture Placeholder 15"/>
          <p:cNvSpPr>
            <a:spLocks noGrp="1"/>
          </p:cNvSpPr>
          <p:nvPr>
            <p:ph type="pic" sz="quarter" idx="12"/>
          </p:nvPr>
        </p:nvSpPr>
        <p:spPr>
          <a:xfrm rot="648612">
            <a:off x="4625008" y="1230516"/>
            <a:ext cx="2117725" cy="1939925"/>
          </a:xfrm>
        </p:spPr>
        <p:txBody>
          <a:bodyPr/>
          <a:lstStyle/>
          <a:p>
            <a:endParaRPr lang="en-US" dirty="0"/>
          </a:p>
        </p:txBody>
      </p:sp>
      <p:pic>
        <p:nvPicPr>
          <p:cNvPr id="22" name="Picture 21"/>
          <p:cNvPicPr>
            <a:picLocks noChangeAspect="1"/>
          </p:cNvPicPr>
          <p:nvPr userDrawn="1"/>
        </p:nvPicPr>
        <p:blipFill>
          <a:blip r:embed="rId2"/>
          <a:stretch>
            <a:fillRect/>
          </a:stretch>
        </p:blipFill>
        <p:spPr>
          <a:xfrm>
            <a:off x="2447190" y="364575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3" name="Picture Placeholder 15"/>
          <p:cNvSpPr>
            <a:spLocks noGrp="1"/>
          </p:cNvSpPr>
          <p:nvPr>
            <p:ph type="pic" sz="quarter" idx="11"/>
          </p:nvPr>
        </p:nvSpPr>
        <p:spPr>
          <a:xfrm rot="21218486">
            <a:off x="2615607" y="3750638"/>
            <a:ext cx="2117725" cy="1939925"/>
          </a:xfrm>
        </p:spPr>
        <p:txBody>
          <a:bodyPr/>
          <a:lstStyle/>
          <a:p>
            <a:endParaRPr lang="en-US" dirty="0"/>
          </a:p>
        </p:txBody>
      </p:sp>
    </p:spTree>
    <p:extLst>
      <p:ext uri="{BB962C8B-B14F-4D97-AF65-F5344CB8AC3E}">
        <p14:creationId xmlns:p14="http://schemas.microsoft.com/office/powerpoint/2010/main" val="281174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grpId="0" nodeType="afterEffect" nodePh="1">
                                  <p:stCondLst>
                                    <p:cond delay="0"/>
                                  </p:stCondLst>
                                  <p:endCondLst>
                                    <p:cond evt="begin" delay="0">
                                      <p:tn val="9"/>
                                    </p:cond>
                                  </p:end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16" presetClass="entr" presetSubtype="21" fill="hold" grpId="0" nodeType="afterEffect" nodePh="1">
                                  <p:stCondLst>
                                    <p:cond delay="0"/>
                                  </p:stCondLst>
                                  <p:endCondLst>
                                    <p:cond evt="begin" delay="0">
                                      <p:tn val="13"/>
                                    </p:cond>
                                  </p:end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3"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418161" y="600498"/>
            <a:ext cx="5117910" cy="5117910"/>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0" name="Picture Placeholder 9"/>
          <p:cNvSpPr>
            <a:spLocks noGrp="1"/>
          </p:cNvSpPr>
          <p:nvPr>
            <p:ph type="pic" sz="quarter" idx="11"/>
          </p:nvPr>
        </p:nvSpPr>
        <p:spPr>
          <a:xfrm>
            <a:off x="4287671"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1" name="Picture Placeholder 10"/>
          <p:cNvSpPr>
            <a:spLocks noGrp="1"/>
          </p:cNvSpPr>
          <p:nvPr>
            <p:ph type="pic" sz="quarter" idx="12"/>
          </p:nvPr>
        </p:nvSpPr>
        <p:spPr>
          <a:xfrm>
            <a:off x="8070374" y="5065591"/>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2" name="Picture Placeholder 11"/>
          <p:cNvSpPr>
            <a:spLocks noGrp="1"/>
          </p:cNvSpPr>
          <p:nvPr>
            <p:ph type="pic" sz="quarter" idx="13"/>
          </p:nvPr>
        </p:nvSpPr>
        <p:spPr>
          <a:xfrm>
            <a:off x="6353029" y="5065590"/>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3" name="Picture Placeholder 12"/>
          <p:cNvSpPr>
            <a:spLocks noGrp="1"/>
          </p:cNvSpPr>
          <p:nvPr>
            <p:ph type="pic" sz="quarter" idx="14"/>
          </p:nvPr>
        </p:nvSpPr>
        <p:spPr>
          <a:xfrm>
            <a:off x="9658066"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Tree>
    <p:extLst>
      <p:ext uri="{BB962C8B-B14F-4D97-AF65-F5344CB8AC3E}">
        <p14:creationId xmlns:p14="http://schemas.microsoft.com/office/powerpoint/2010/main" val="323883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849626" y="1687132"/>
            <a:ext cx="7675562" cy="4481200"/>
          </a:xfrm>
        </p:spPr>
        <p:txBody>
          <a:bodyPr/>
          <a:lstStyle/>
          <a:p>
            <a:endParaRPr lang="en-US" dirty="0"/>
          </a:p>
        </p:txBody>
      </p:sp>
    </p:spTree>
    <p:extLst>
      <p:ext uri="{BB962C8B-B14F-4D97-AF65-F5344CB8AC3E}">
        <p14:creationId xmlns:p14="http://schemas.microsoft.com/office/powerpoint/2010/main" val="426124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24445097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297768" y="0"/>
            <a:ext cx="5894231" cy="6858000"/>
          </a:xfrm>
        </p:spPr>
        <p:txBody>
          <a:bodyPr/>
          <a:lstStyle/>
          <a:p>
            <a:endParaRPr lang="en-US" dirty="0"/>
          </a:p>
        </p:txBody>
      </p:sp>
    </p:spTree>
    <p:extLst>
      <p:ext uri="{BB962C8B-B14F-4D97-AF65-F5344CB8AC3E}">
        <p14:creationId xmlns:p14="http://schemas.microsoft.com/office/powerpoint/2010/main" val="1253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82782" y="598650"/>
            <a:ext cx="5433333" cy="5433333"/>
          </a:xfrm>
          <a:custGeom>
            <a:avLst/>
            <a:gdLst>
              <a:gd name="connsiteX0" fmla="*/ 3134226 w 5433333"/>
              <a:gd name="connsiteY0" fmla="*/ 231 h 5433333"/>
              <a:gd name="connsiteX1" fmla="*/ 3859028 w 5433333"/>
              <a:gd name="connsiteY1" fmla="*/ 406376 h 5433333"/>
              <a:gd name="connsiteX2" fmla="*/ 5292710 w 5433333"/>
              <a:gd name="connsiteY2" fmla="*/ 2636451 h 5433333"/>
              <a:gd name="connsiteX3" fmla="*/ 5026958 w 5433333"/>
              <a:gd name="connsiteY3" fmla="*/ 3859028 h 5433333"/>
              <a:gd name="connsiteX4" fmla="*/ 2796883 w 5433333"/>
              <a:gd name="connsiteY4" fmla="*/ 5292710 h 5433333"/>
              <a:gd name="connsiteX5" fmla="*/ 1574307 w 5433333"/>
              <a:gd name="connsiteY5" fmla="*/ 5026958 h 5433333"/>
              <a:gd name="connsiteX6" fmla="*/ 140624 w 5433333"/>
              <a:gd name="connsiteY6" fmla="*/ 2796883 h 5433333"/>
              <a:gd name="connsiteX7" fmla="*/ 406376 w 5433333"/>
              <a:gd name="connsiteY7" fmla="*/ 1574307 h 5433333"/>
              <a:gd name="connsiteX8" fmla="*/ 2636451 w 5433333"/>
              <a:gd name="connsiteY8" fmla="*/ 140624 h 5433333"/>
              <a:gd name="connsiteX9" fmla="*/ 3134226 w 5433333"/>
              <a:gd name="connsiteY9" fmla="*/ 231 h 54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3333" h="5433333">
                <a:moveTo>
                  <a:pt x="3134226" y="231"/>
                </a:moveTo>
                <a:cubicBezTo>
                  <a:pt x="3418149" y="6704"/>
                  <a:pt x="3693890" y="149507"/>
                  <a:pt x="3859028" y="406376"/>
                </a:cubicBezTo>
                <a:lnTo>
                  <a:pt x="5292710" y="2636451"/>
                </a:lnTo>
                <a:cubicBezTo>
                  <a:pt x="5556930" y="3047442"/>
                  <a:pt x="5437949" y="3594808"/>
                  <a:pt x="5026958" y="3859028"/>
                </a:cubicBezTo>
                <a:lnTo>
                  <a:pt x="2796883" y="5292710"/>
                </a:lnTo>
                <a:cubicBezTo>
                  <a:pt x="2385893" y="5556930"/>
                  <a:pt x="1838526" y="5437949"/>
                  <a:pt x="1574307" y="5026958"/>
                </a:cubicBezTo>
                <a:lnTo>
                  <a:pt x="140624" y="2796883"/>
                </a:lnTo>
                <a:cubicBezTo>
                  <a:pt x="-123596" y="2385893"/>
                  <a:pt x="-4614" y="1838526"/>
                  <a:pt x="406376" y="1574307"/>
                </a:cubicBezTo>
                <a:lnTo>
                  <a:pt x="2636451" y="140624"/>
                </a:lnTo>
                <a:cubicBezTo>
                  <a:pt x="2790573" y="41542"/>
                  <a:pt x="2963872" y="-3653"/>
                  <a:pt x="3134226" y="23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8408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8763" y="0"/>
            <a:ext cx="5583237" cy="6858000"/>
          </a:xfrm>
        </p:spPr>
        <p:txBody>
          <a:bodyPr/>
          <a:lstStyle/>
          <a:p>
            <a:endParaRPr lang="en-US" dirty="0"/>
          </a:p>
        </p:txBody>
      </p:sp>
    </p:spTree>
    <p:extLst>
      <p:ext uri="{BB962C8B-B14F-4D97-AF65-F5344CB8AC3E}">
        <p14:creationId xmlns:p14="http://schemas.microsoft.com/office/powerpoint/2010/main" val="71946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210614" y="1764406"/>
            <a:ext cx="3335628" cy="3335628"/>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lvl1pPr>
              <a:defRPr>
                <a:noFill/>
              </a:defRPr>
            </a:lvl1pPr>
          </a:lstStyle>
          <a:p>
            <a:endParaRPr lang="en-US" dirty="0"/>
          </a:p>
        </p:txBody>
      </p:sp>
    </p:spTree>
    <p:extLst>
      <p:ext uri="{BB962C8B-B14F-4D97-AF65-F5344CB8AC3E}">
        <p14:creationId xmlns:p14="http://schemas.microsoft.com/office/powerpoint/2010/main" val="17900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754743" y="746486"/>
            <a:ext cx="2682514" cy="2682514"/>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84467732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278582" y="0"/>
            <a:ext cx="8631382" cy="6858000"/>
          </a:xfrm>
          <a:custGeom>
            <a:avLst/>
            <a:gdLst>
              <a:gd name="connsiteX0" fmla="*/ 1714500 w 8631382"/>
              <a:gd name="connsiteY0" fmla="*/ 0 h 6858000"/>
              <a:gd name="connsiteX1" fmla="*/ 8631382 w 8631382"/>
              <a:gd name="connsiteY1" fmla="*/ 0 h 6858000"/>
              <a:gd name="connsiteX2" fmla="*/ 6916882 w 8631382"/>
              <a:gd name="connsiteY2" fmla="*/ 6858000 h 6858000"/>
              <a:gd name="connsiteX3" fmla="*/ 0 w 863138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31382" h="6858000">
                <a:moveTo>
                  <a:pt x="1714500" y="0"/>
                </a:moveTo>
                <a:lnTo>
                  <a:pt x="8631382" y="0"/>
                </a:lnTo>
                <a:lnTo>
                  <a:pt x="6916882"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1954058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53900" cy="6819900"/>
          </a:xfrm>
          <a:custGeom>
            <a:avLst/>
            <a:gdLst>
              <a:gd name="connsiteX0" fmla="*/ 6076950 w 12153900"/>
              <a:gd name="connsiteY0" fmla="*/ 0 h 6819900"/>
              <a:gd name="connsiteX1" fmla="*/ 12153900 w 12153900"/>
              <a:gd name="connsiteY1" fmla="*/ 0 h 6819900"/>
              <a:gd name="connsiteX2" fmla="*/ 6076950 w 12153900"/>
              <a:gd name="connsiteY2" fmla="*/ 6819900 h 6819900"/>
              <a:gd name="connsiteX3" fmla="*/ 0 w 12153900"/>
              <a:gd name="connsiteY3" fmla="*/ 6819900 h 6819900"/>
            </a:gdLst>
            <a:ahLst/>
            <a:cxnLst>
              <a:cxn ang="0">
                <a:pos x="connsiteX0" y="connsiteY0"/>
              </a:cxn>
              <a:cxn ang="0">
                <a:pos x="connsiteX1" y="connsiteY1"/>
              </a:cxn>
              <a:cxn ang="0">
                <a:pos x="connsiteX2" y="connsiteY2"/>
              </a:cxn>
              <a:cxn ang="0">
                <a:pos x="connsiteX3" y="connsiteY3"/>
              </a:cxn>
            </a:cxnLst>
            <a:rect l="l" t="t" r="r" b="b"/>
            <a:pathLst>
              <a:path w="12153900" h="6819900">
                <a:moveTo>
                  <a:pt x="6076950" y="0"/>
                </a:moveTo>
                <a:lnTo>
                  <a:pt x="12153900" y="0"/>
                </a:lnTo>
                <a:lnTo>
                  <a:pt x="6076950" y="6819900"/>
                </a:lnTo>
                <a:lnTo>
                  <a:pt x="0" y="6819900"/>
                </a:lnTo>
                <a:close/>
              </a:path>
            </a:pathLst>
          </a:custGeom>
        </p:spPr>
        <p:txBody>
          <a:bodyPr wrap="square">
            <a:noAutofit/>
          </a:bodyPr>
          <a:lstStyle/>
          <a:p>
            <a:endParaRPr lang="en-US" dirty="0"/>
          </a:p>
        </p:txBody>
      </p:sp>
    </p:spTree>
    <p:extLst>
      <p:ext uri="{BB962C8B-B14F-4D97-AF65-F5344CB8AC3E}">
        <p14:creationId xmlns:p14="http://schemas.microsoft.com/office/powerpoint/2010/main" val="2568798861"/>
      </p:ext>
    </p:extLst>
  </p:cSld>
  <p:clrMapOvr>
    <a:masterClrMapping/>
  </p:clrMapOvr>
  <p:extLst mod="1">
    <p:ext uri="{DCECCB84-F9BA-43D5-87BE-67443E8EF086}">
      <p15:sldGuideLst xmlns:p15="http://schemas.microsoft.com/office/powerpoint/2012/main">
        <p15:guide id="1" orient="horz" pos="2136">
          <p15:clr>
            <a:srgbClr val="FBAE40"/>
          </p15:clr>
        </p15:guide>
        <p15:guide id="2" pos="381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344288605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697" y="1965700"/>
            <a:ext cx="4868303" cy="4892300"/>
          </a:xfrm>
          <a:custGeom>
            <a:avLst/>
            <a:gdLst>
              <a:gd name="connsiteX0" fmla="*/ 4868303 w 4868303"/>
              <a:gd name="connsiteY0" fmla="*/ 0 h 4892300"/>
              <a:gd name="connsiteX1" fmla="*/ 4868303 w 4868303"/>
              <a:gd name="connsiteY1" fmla="*/ 4892300 h 4892300"/>
              <a:gd name="connsiteX2" fmla="*/ 0 w 4868303"/>
              <a:gd name="connsiteY2" fmla="*/ 4892300 h 4892300"/>
              <a:gd name="connsiteX3" fmla="*/ 4571 w 4868303"/>
              <a:gd name="connsiteY3" fmla="*/ 4670006 h 4892300"/>
              <a:gd name="connsiteX4" fmla="*/ 1424222 w 4868303"/>
              <a:gd name="connsiteY4" fmla="*/ 1440941 h 4892300"/>
              <a:gd name="connsiteX5" fmla="*/ 4646361 w 4868303"/>
              <a:gd name="connsiteY5" fmla="*/ 5641 h 48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8303" h="4892300">
                <a:moveTo>
                  <a:pt x="4868303" y="0"/>
                </a:moveTo>
                <a:lnTo>
                  <a:pt x="4868303" y="4892300"/>
                </a:lnTo>
                <a:lnTo>
                  <a:pt x="0" y="4892300"/>
                </a:lnTo>
                <a:lnTo>
                  <a:pt x="4571" y="4670006"/>
                </a:lnTo>
                <a:cubicBezTo>
                  <a:pt x="59666" y="3457539"/>
                  <a:pt x="563998" y="2305350"/>
                  <a:pt x="1424222" y="1440941"/>
                </a:cubicBezTo>
                <a:cubicBezTo>
                  <a:pt x="2284448" y="576533"/>
                  <a:pt x="3434175" y="66617"/>
                  <a:pt x="4646361" y="564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1959980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965876"/>
            <a:ext cx="4865688" cy="4892125"/>
          </a:xfrm>
          <a:custGeom>
            <a:avLst/>
            <a:gdLst>
              <a:gd name="connsiteX0" fmla="*/ 0 w 4865688"/>
              <a:gd name="connsiteY0" fmla="*/ 0 h 4892125"/>
              <a:gd name="connsiteX1" fmla="*/ 213673 w 4865688"/>
              <a:gd name="connsiteY1" fmla="*/ 3944 h 4892125"/>
              <a:gd name="connsiteX2" fmla="*/ 3479190 w 4865688"/>
              <a:gd name="connsiteY2" fmla="*/ 1451900 h 4892125"/>
              <a:gd name="connsiteX3" fmla="*/ 4849920 w 4865688"/>
              <a:gd name="connsiteY3" fmla="*/ 4245281 h 4892125"/>
              <a:gd name="connsiteX4" fmla="*/ 4865688 w 4865688"/>
              <a:gd name="connsiteY4" fmla="*/ 4391305 h 4892125"/>
              <a:gd name="connsiteX5" fmla="*/ 4865688 w 4865688"/>
              <a:gd name="connsiteY5" fmla="*/ 4892125 h 4892125"/>
              <a:gd name="connsiteX6" fmla="*/ 0 w 4865688"/>
              <a:gd name="connsiteY6" fmla="*/ 4892125 h 489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5688" h="4892125">
                <a:moveTo>
                  <a:pt x="0" y="0"/>
                </a:moveTo>
                <a:lnTo>
                  <a:pt x="213673" y="3944"/>
                </a:lnTo>
                <a:cubicBezTo>
                  <a:pt x="1442675" y="57615"/>
                  <a:pt x="2609998" y="572865"/>
                  <a:pt x="3479190" y="1451900"/>
                </a:cubicBezTo>
                <a:cubicBezTo>
                  <a:pt x="4232490" y="2213732"/>
                  <a:pt x="4710040" y="3196402"/>
                  <a:pt x="4849920" y="4245281"/>
                </a:cubicBezTo>
                <a:lnTo>
                  <a:pt x="4865688" y="4391305"/>
                </a:lnTo>
                <a:lnTo>
                  <a:pt x="4865688" y="4892125"/>
                </a:lnTo>
                <a:lnTo>
                  <a:pt x="0" y="4892125"/>
                </a:lnTo>
                <a:close/>
              </a:path>
            </a:pathLst>
          </a:custGeom>
        </p:spPr>
        <p:txBody>
          <a:bodyPr wrap="square">
            <a:noAutofit/>
          </a:bodyPr>
          <a:lstStyle/>
          <a:p>
            <a:endParaRPr lang="en-US" dirty="0"/>
          </a:p>
        </p:txBody>
      </p:sp>
    </p:spTree>
    <p:extLst>
      <p:ext uri="{BB962C8B-B14F-4D97-AF65-F5344CB8AC3E}">
        <p14:creationId xmlns:p14="http://schemas.microsoft.com/office/powerpoint/2010/main" val="24922915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
            <a:ext cx="4892675" cy="4892209"/>
          </a:xfrm>
          <a:custGeom>
            <a:avLst/>
            <a:gdLst>
              <a:gd name="connsiteX0" fmla="*/ 0 w 4892675"/>
              <a:gd name="connsiteY0" fmla="*/ 0 h 4892209"/>
              <a:gd name="connsiteX1" fmla="*/ 4892675 w 4892675"/>
              <a:gd name="connsiteY1" fmla="*/ 0 h 4892209"/>
              <a:gd name="connsiteX2" fmla="*/ 4892675 w 4892675"/>
              <a:gd name="connsiteY2" fmla="*/ 2046 h 4892209"/>
              <a:gd name="connsiteX3" fmla="*/ 4887015 w 4892675"/>
              <a:gd name="connsiteY3" fmla="*/ 238856 h 4892209"/>
              <a:gd name="connsiteX4" fmla="*/ 3451271 w 4892675"/>
              <a:gd name="connsiteY4" fmla="*/ 3468232 h 4892209"/>
              <a:gd name="connsiteX5" fmla="*/ 214894 w 4892675"/>
              <a:gd name="connsiteY5" fmla="*/ 4888127 h 4892209"/>
              <a:gd name="connsiteX6" fmla="*/ 0 w 4892675"/>
              <a:gd name="connsiteY6" fmla="*/ 4892209 h 48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675" h="4892209">
                <a:moveTo>
                  <a:pt x="0" y="0"/>
                </a:moveTo>
                <a:lnTo>
                  <a:pt x="4892675" y="0"/>
                </a:lnTo>
                <a:lnTo>
                  <a:pt x="4892675" y="2046"/>
                </a:lnTo>
                <a:lnTo>
                  <a:pt x="4887015" y="238856"/>
                </a:lnTo>
                <a:cubicBezTo>
                  <a:pt x="4827691" y="1453619"/>
                  <a:pt x="4317495" y="2606244"/>
                  <a:pt x="3451271" y="3468232"/>
                </a:cubicBezTo>
                <a:cubicBezTo>
                  <a:pt x="2585047" y="4330219"/>
                  <a:pt x="1429934" y="4834758"/>
                  <a:pt x="214894" y="4888127"/>
                </a:cubicBezTo>
                <a:lnTo>
                  <a:pt x="0" y="4892209"/>
                </a:lnTo>
                <a:close/>
              </a:path>
            </a:pathLst>
          </a:custGeom>
        </p:spPr>
        <p:txBody>
          <a:bodyPr wrap="square">
            <a:noAutofit/>
          </a:bodyPr>
          <a:lstStyle/>
          <a:p>
            <a:endParaRPr lang="en-US" dirty="0"/>
          </a:p>
        </p:txBody>
      </p:sp>
    </p:spTree>
    <p:extLst>
      <p:ext uri="{BB962C8B-B14F-4D97-AF65-F5344CB8AC3E}">
        <p14:creationId xmlns:p14="http://schemas.microsoft.com/office/powerpoint/2010/main" val="14001036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340" y="1"/>
            <a:ext cx="4868661" cy="4892383"/>
          </a:xfrm>
          <a:custGeom>
            <a:avLst/>
            <a:gdLst>
              <a:gd name="connsiteX0" fmla="*/ 0 w 4868661"/>
              <a:gd name="connsiteY0" fmla="*/ 0 h 4892383"/>
              <a:gd name="connsiteX1" fmla="*/ 4868661 w 4868661"/>
              <a:gd name="connsiteY1" fmla="*/ 0 h 4892383"/>
              <a:gd name="connsiteX2" fmla="*/ 4868661 w 4868661"/>
              <a:gd name="connsiteY2" fmla="*/ 4892383 h 4892383"/>
              <a:gd name="connsiteX3" fmla="*/ 4633983 w 4868661"/>
              <a:gd name="connsiteY3" fmla="*/ 4886112 h 4892383"/>
              <a:gd name="connsiteX4" fmla="*/ 6001 w 4868661"/>
              <a:gd name="connsiteY4" fmla="*/ 246938 h 489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8661" h="4892383">
                <a:moveTo>
                  <a:pt x="0" y="0"/>
                </a:moveTo>
                <a:lnTo>
                  <a:pt x="4868661" y="0"/>
                </a:lnTo>
                <a:lnTo>
                  <a:pt x="4868661" y="4892383"/>
                </a:lnTo>
                <a:lnTo>
                  <a:pt x="4633983" y="4886112"/>
                </a:lnTo>
                <a:cubicBezTo>
                  <a:pt x="2133134" y="4755772"/>
                  <a:pt x="130301" y="2748095"/>
                  <a:pt x="6001" y="246938"/>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550852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29942" y="1138238"/>
            <a:ext cx="3994985" cy="2290762"/>
          </a:xfrm>
        </p:spPr>
        <p:txBody>
          <a:bodyPr/>
          <a:lstStyle/>
          <a:p>
            <a:endParaRPr lang="en-US" dirty="0"/>
          </a:p>
        </p:txBody>
      </p:sp>
      <p:cxnSp>
        <p:nvCxnSpPr>
          <p:cNvPr id="4" name="Straight Connector 3"/>
          <p:cNvCxnSpPr/>
          <p:nvPr userDrawn="1"/>
        </p:nvCxnSpPr>
        <p:spPr>
          <a:xfrm>
            <a:off x="6128084" y="1138238"/>
            <a:ext cx="6016" cy="5719762"/>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566611" y="479112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sp>
        <p:nvSpPr>
          <p:cNvPr id="10"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sz="quarter" idx="14"/>
          </p:nvPr>
        </p:nvSpPr>
        <p:spPr>
          <a:xfrm>
            <a:off x="3600241" y="458364"/>
            <a:ext cx="5103812" cy="381000"/>
          </a:xfrm>
        </p:spPr>
        <p:txBody>
          <a:bodyPr/>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281901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wipe(left)">
                                      <p:cBhvr>
                                        <p:cTn id="25" dur="500"/>
                                        <p:tgtEl>
                                          <p:spTgt spid="10">
                                            <p:txEl>
                                              <p:pRg st="0" end="0"/>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wipe(left)">
                                      <p:cBhvr>
                                        <p:cTn id="29" dur="500"/>
                                        <p:tgtEl>
                                          <p:spTgt spid="10">
                                            <p:txEl>
                                              <p:pRg st="1" end="1"/>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500"/>
                                        <p:tgtEl>
                                          <p:spTgt spid="10">
                                            <p:txEl>
                                              <p:pRg st="2" end="2"/>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500"/>
                                        <p:tgtEl>
                                          <p:spTgt spid="10">
                                            <p:txEl>
                                              <p:pRg st="3" end="3"/>
                                            </p:tx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wipe(left)">
                                      <p:cBhvr>
                                        <p:cTn id="41" dur="500"/>
                                        <p:tgtEl>
                                          <p:spTgt spid="10">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nodePh="1">
                                  <p:stCondLst>
                                    <p:cond delay="0"/>
                                  </p:stCondLst>
                                  <p:endCondLst>
                                    <p:cond evt="begin" delay="0">
                                      <p:tn val="44"/>
                                    </p:cond>
                                  </p:endCondLst>
                                  <p:childTnLst>
                                    <p:set>
                                      <p:cBhvr>
                                        <p:cTn id="45" dur="1" fill="hold">
                                          <p:stCondLst>
                                            <p:cond delay="0"/>
                                          </p:stCondLst>
                                        </p:cTn>
                                        <p:tgtEl>
                                          <p:spTgt spid="7"/>
                                        </p:tgtEl>
                                        <p:attrNameLst>
                                          <p:attrName>style.visibility</p:attrName>
                                        </p:attrNameLst>
                                      </p:cBhvr>
                                      <p:to>
                                        <p:strVal val="visible"/>
                                      </p:to>
                                    </p:set>
                                    <p:animEffect transition="in" filter="wipe(right)">
                                      <p:cBhvr>
                                        <p:cTn id="46" dur="500"/>
                                        <p:tgtEl>
                                          <p:spTgt spid="7"/>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par>
                          <p:cTn id="51" fill="hold">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wipe(right)">
                                      <p:cBhvr>
                                        <p:cTn id="54" dur="500"/>
                                        <p:tgtEl>
                                          <p:spTgt spid="11">
                                            <p:txEl>
                                              <p:pRg st="0" end="0"/>
                                            </p:txEl>
                                          </p:spTgt>
                                        </p:tgtEl>
                                      </p:cBhvr>
                                    </p:animEffect>
                                  </p:childTnLst>
                                </p:cTn>
                              </p:par>
                            </p:childTnLst>
                          </p:cTn>
                        </p:par>
                        <p:par>
                          <p:cTn id="55" fill="hold">
                            <p:stCondLst>
                              <p:cond delay="1500"/>
                            </p:stCondLst>
                            <p:childTnLst>
                              <p:par>
                                <p:cTn id="56" presetID="22" presetClass="entr" presetSubtype="2" fill="hold" grpId="0" nodeType="afterEffect">
                                  <p:stCondLst>
                                    <p:cond delay="0"/>
                                  </p:stCondLst>
                                  <p:childTnLst>
                                    <p:set>
                                      <p:cBhvr>
                                        <p:cTn id="57" dur="1" fill="hold">
                                          <p:stCondLst>
                                            <p:cond delay="0"/>
                                          </p:stCondLst>
                                        </p:cTn>
                                        <p:tgtEl>
                                          <p:spTgt spid="11">
                                            <p:txEl>
                                              <p:pRg st="1" end="1"/>
                                            </p:txEl>
                                          </p:spTgt>
                                        </p:tgtEl>
                                        <p:attrNameLst>
                                          <p:attrName>style.visibility</p:attrName>
                                        </p:attrNameLst>
                                      </p:cBhvr>
                                      <p:to>
                                        <p:strVal val="visible"/>
                                      </p:to>
                                    </p:set>
                                    <p:animEffect transition="in" filter="wipe(right)">
                                      <p:cBhvr>
                                        <p:cTn id="58" dur="500"/>
                                        <p:tgtEl>
                                          <p:spTgt spid="11">
                                            <p:txEl>
                                              <p:pRg st="1" end="1"/>
                                            </p:txEl>
                                          </p:spTgt>
                                        </p:tgtEl>
                                      </p:cBhvr>
                                    </p:animEffect>
                                  </p:childTnLst>
                                </p:cTn>
                              </p:par>
                            </p:childTnLst>
                          </p:cTn>
                        </p:par>
                        <p:par>
                          <p:cTn id="59" fill="hold">
                            <p:stCondLst>
                              <p:cond delay="2000"/>
                            </p:stCondLst>
                            <p:childTnLst>
                              <p:par>
                                <p:cTn id="60" presetID="22" presetClass="entr" presetSubtype="2" fill="hold" grpId="0" nodeType="afterEffect">
                                  <p:stCondLst>
                                    <p:cond delay="0"/>
                                  </p:stCondLst>
                                  <p:childTnLst>
                                    <p:set>
                                      <p:cBhvr>
                                        <p:cTn id="61" dur="1" fill="hold">
                                          <p:stCondLst>
                                            <p:cond delay="0"/>
                                          </p:stCondLst>
                                        </p:cTn>
                                        <p:tgtEl>
                                          <p:spTgt spid="11">
                                            <p:txEl>
                                              <p:pRg st="2" end="2"/>
                                            </p:txEl>
                                          </p:spTgt>
                                        </p:tgtEl>
                                        <p:attrNameLst>
                                          <p:attrName>style.visibility</p:attrName>
                                        </p:attrNameLst>
                                      </p:cBhvr>
                                      <p:to>
                                        <p:strVal val="visible"/>
                                      </p:to>
                                    </p:set>
                                    <p:animEffect transition="in" filter="wipe(right)">
                                      <p:cBhvr>
                                        <p:cTn id="62" dur="500"/>
                                        <p:tgtEl>
                                          <p:spTgt spid="11">
                                            <p:txEl>
                                              <p:pRg st="2" end="2"/>
                                            </p:txEl>
                                          </p:spTgt>
                                        </p:tgtEl>
                                      </p:cBhvr>
                                    </p:animEffect>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11">
                                            <p:txEl>
                                              <p:pRg st="3" end="3"/>
                                            </p:txEl>
                                          </p:spTgt>
                                        </p:tgtEl>
                                        <p:attrNameLst>
                                          <p:attrName>style.visibility</p:attrName>
                                        </p:attrNameLst>
                                      </p:cBhvr>
                                      <p:to>
                                        <p:strVal val="visible"/>
                                      </p:to>
                                    </p:set>
                                    <p:animEffect transition="in" filter="wipe(right)">
                                      <p:cBhvr>
                                        <p:cTn id="66" dur="500"/>
                                        <p:tgtEl>
                                          <p:spTgt spid="11">
                                            <p:txEl>
                                              <p:pRg st="3" end="3"/>
                                            </p:txEl>
                                          </p:spTgt>
                                        </p:tgtEl>
                                      </p:cBhvr>
                                    </p:animEffect>
                                  </p:childTnLst>
                                </p:cTn>
                              </p:par>
                            </p:childTnLst>
                          </p:cTn>
                        </p:par>
                        <p:par>
                          <p:cTn id="67" fill="hold">
                            <p:stCondLst>
                              <p:cond delay="3000"/>
                            </p:stCondLst>
                            <p:childTnLst>
                              <p:par>
                                <p:cTn id="68" presetID="22" presetClass="entr" presetSubtype="2" fill="hold" grpId="0" nodeType="afterEffect">
                                  <p:stCondLst>
                                    <p:cond delay="0"/>
                                  </p:stCondLst>
                                  <p:childTnLst>
                                    <p:set>
                                      <p:cBhvr>
                                        <p:cTn id="69" dur="1" fill="hold">
                                          <p:stCondLst>
                                            <p:cond delay="0"/>
                                          </p:stCondLst>
                                        </p:cTn>
                                        <p:tgtEl>
                                          <p:spTgt spid="11">
                                            <p:txEl>
                                              <p:pRg st="4" end="4"/>
                                            </p:txEl>
                                          </p:spTgt>
                                        </p:tgtEl>
                                        <p:attrNameLst>
                                          <p:attrName>style.visibility</p:attrName>
                                        </p:attrNameLst>
                                      </p:cBhvr>
                                      <p:to>
                                        <p:strVal val="visible"/>
                                      </p:to>
                                    </p:set>
                                    <p:animEffect transition="in" filter="wipe(right)">
                                      <p:cBhvr>
                                        <p:cTn id="70"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Lst>
      </p:bldP>
      <p:bldP spid="3" grpId="0" build="p">
        <p:tmplLst>
          <p:tmpl lvl="1">
            <p:tnLst>
              <p:par>
                <p:cTn presetID="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cxnSp>
        <p:nvCxnSpPr>
          <p:cNvPr id="8" name="Straight Connector 7"/>
          <p:cNvCxnSpPr/>
          <p:nvPr userDrawn="1"/>
        </p:nvCxnSpPr>
        <p:spPr>
          <a:xfrm>
            <a:off x="6128084" y="-163773"/>
            <a:ext cx="6016" cy="7021773"/>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5566611" y="4586413"/>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7"/>
          <p:cNvSpPr>
            <a:spLocks noGrp="1"/>
          </p:cNvSpPr>
          <p:nvPr>
            <p:ph type="pic" sz="quarter" idx="10"/>
          </p:nvPr>
        </p:nvSpPr>
        <p:spPr>
          <a:xfrm>
            <a:off x="929942" y="1138238"/>
            <a:ext cx="3994985" cy="2290762"/>
          </a:xfrm>
        </p:spPr>
        <p:txBody>
          <a:bodyPr/>
          <a:lstStyle/>
          <a:p>
            <a:endParaRPr lang="en-US" dirty="0"/>
          </a:p>
        </p:txBody>
      </p:sp>
      <p:sp>
        <p:nvSpPr>
          <p:cNvPr id="15"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80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wipe(left)">
                                      <p:cBhvr>
                                        <p:cTn id="23" dur="500"/>
                                        <p:tgtEl>
                                          <p:spTgt spid="13">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wipe(left)">
                                      <p:cBhvr>
                                        <p:cTn id="27" dur="500"/>
                                        <p:tgtEl>
                                          <p:spTgt spid="13">
                                            <p:txEl>
                                              <p:pRg st="2" end="2"/>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wipe(left)">
                                      <p:cBhvr>
                                        <p:cTn id="31" dur="500"/>
                                        <p:tgtEl>
                                          <p:spTgt spid="13">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wipe(left)">
                                      <p:cBhvr>
                                        <p:cTn id="35" dur="500"/>
                                        <p:tgtEl>
                                          <p:spTgt spid="1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nodePh="1">
                                  <p:stCondLst>
                                    <p:cond delay="0"/>
                                  </p:stCondLst>
                                  <p:endCondLst>
                                    <p:cond evt="begin" delay="0">
                                      <p:tn val="38"/>
                                    </p:cond>
                                  </p:end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right)">
                                      <p:cBhvr>
                                        <p:cTn id="44" dur="500"/>
                                        <p:tgtEl>
                                          <p:spTgt spid="10"/>
                                        </p:tgtEl>
                                      </p:cBhvr>
                                    </p:animEffect>
                                  </p:childTnLst>
                                </p:cTn>
                              </p:par>
                            </p:childTnLst>
                          </p:cTn>
                        </p:par>
                        <p:par>
                          <p:cTn id="45" fill="hold">
                            <p:stCondLst>
                              <p:cond delay="1000"/>
                            </p:stCondLst>
                            <p:childTnLst>
                              <p:par>
                                <p:cTn id="46" presetID="22" presetClass="entr" presetSubtype="2" fill="hold" grpId="0" nodeType="after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wipe(right)">
                                      <p:cBhvr>
                                        <p:cTn id="48" dur="500"/>
                                        <p:tgtEl>
                                          <p:spTgt spid="15">
                                            <p:txEl>
                                              <p:pRg st="0" end="0"/>
                                            </p:txEl>
                                          </p:spTgt>
                                        </p:tgtEl>
                                      </p:cBhvr>
                                    </p:animEffect>
                                  </p:childTnLst>
                                </p:cTn>
                              </p:par>
                            </p:childTnLst>
                          </p:cTn>
                        </p:par>
                        <p:par>
                          <p:cTn id="49" fill="hold">
                            <p:stCondLst>
                              <p:cond delay="1500"/>
                            </p:stCondLst>
                            <p:childTnLst>
                              <p:par>
                                <p:cTn id="50" presetID="22" presetClass="entr" presetSubtype="2" fill="hold" grpId="0" nodeType="after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animEffect transition="in" filter="wipe(right)">
                                      <p:cBhvr>
                                        <p:cTn id="52" dur="500"/>
                                        <p:tgtEl>
                                          <p:spTgt spid="15">
                                            <p:txEl>
                                              <p:pRg st="1" end="1"/>
                                            </p:txEl>
                                          </p:spTgt>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15">
                                            <p:txEl>
                                              <p:pRg st="2" end="2"/>
                                            </p:txEl>
                                          </p:spTgt>
                                        </p:tgtEl>
                                        <p:attrNameLst>
                                          <p:attrName>style.visibility</p:attrName>
                                        </p:attrNameLst>
                                      </p:cBhvr>
                                      <p:to>
                                        <p:strVal val="visible"/>
                                      </p:to>
                                    </p:set>
                                    <p:animEffect transition="in" filter="wipe(right)">
                                      <p:cBhvr>
                                        <p:cTn id="56" dur="500"/>
                                        <p:tgtEl>
                                          <p:spTgt spid="15">
                                            <p:txEl>
                                              <p:pRg st="2" end="2"/>
                                            </p:txEl>
                                          </p:spTgt>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15">
                                            <p:txEl>
                                              <p:pRg st="3" end="3"/>
                                            </p:txEl>
                                          </p:spTgt>
                                        </p:tgtEl>
                                        <p:attrNameLst>
                                          <p:attrName>style.visibility</p:attrName>
                                        </p:attrNameLst>
                                      </p:cBhvr>
                                      <p:to>
                                        <p:strVal val="visible"/>
                                      </p:to>
                                    </p:set>
                                    <p:animEffect transition="in" filter="wipe(right)">
                                      <p:cBhvr>
                                        <p:cTn id="60" dur="500"/>
                                        <p:tgtEl>
                                          <p:spTgt spid="15">
                                            <p:txEl>
                                              <p:pRg st="3" end="3"/>
                                            </p:txEl>
                                          </p:spTgt>
                                        </p:tgtEl>
                                      </p:cBhvr>
                                    </p:animEffect>
                                  </p:childTnLst>
                                </p:cTn>
                              </p:par>
                            </p:childTnLst>
                          </p:cTn>
                        </p:par>
                        <p:par>
                          <p:cTn id="61" fill="hold">
                            <p:stCondLst>
                              <p:cond delay="3000"/>
                            </p:stCondLst>
                            <p:childTnLst>
                              <p:par>
                                <p:cTn id="62" presetID="22" presetClass="entr" presetSubtype="2" fill="hold" grpId="0" nodeType="afterEffect">
                                  <p:stCondLst>
                                    <p:cond delay="0"/>
                                  </p:stCondLst>
                                  <p:childTnLst>
                                    <p:set>
                                      <p:cBhvr>
                                        <p:cTn id="63" dur="1" fill="hold">
                                          <p:stCondLst>
                                            <p:cond delay="0"/>
                                          </p:stCondLst>
                                        </p:cTn>
                                        <p:tgtEl>
                                          <p:spTgt spid="15">
                                            <p:txEl>
                                              <p:pRg st="4" end="4"/>
                                            </p:txEl>
                                          </p:spTgt>
                                        </p:tgtEl>
                                        <p:attrNameLst>
                                          <p:attrName>style.visibility</p:attrName>
                                        </p:attrNameLst>
                                      </p:cBhvr>
                                      <p:to>
                                        <p:strVal val="visible"/>
                                      </p:to>
                                    </p:set>
                                    <p:animEffect transition="in" filter="wipe(right)">
                                      <p:cBhvr>
                                        <p:cTn id="64"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7"/>
          <p:cNvSpPr>
            <a:spLocks noGrp="1"/>
          </p:cNvSpPr>
          <p:nvPr>
            <p:ph type="pic" sz="quarter" idx="11"/>
          </p:nvPr>
        </p:nvSpPr>
        <p:spPr>
          <a:xfrm>
            <a:off x="4098507" y="2283619"/>
            <a:ext cx="3994985" cy="2290762"/>
          </a:xfrm>
        </p:spPr>
        <p:txBody>
          <a:bodyPr/>
          <a:lstStyle>
            <a:lvl1pPr>
              <a:defRPr/>
            </a:lvl1pPr>
          </a:lstStyle>
          <a:p>
            <a:endParaRPr lang="en-US" dirty="0"/>
          </a:p>
        </p:txBody>
      </p:sp>
      <p:cxnSp>
        <p:nvCxnSpPr>
          <p:cNvPr id="3" name="Straight Connector 2"/>
          <p:cNvCxnSpPr/>
          <p:nvPr userDrawn="1"/>
        </p:nvCxnSpPr>
        <p:spPr>
          <a:xfrm>
            <a:off x="6096000" y="-160421"/>
            <a:ext cx="0" cy="244404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2"/>
          </p:nvPr>
        </p:nvSpPr>
        <p:spPr>
          <a:xfrm>
            <a:off x="4098507" y="4913313"/>
            <a:ext cx="3994986" cy="1146175"/>
          </a:xfrm>
        </p:spPr>
        <p:txBody>
          <a:bodyPr>
            <a:normAutofit/>
          </a:bodyPr>
          <a:lstStyle>
            <a:lvl1pPr marL="0" indent="0" algn="ctr">
              <a:buNone/>
              <a:defRPr sz="1600"/>
            </a:lvl1pPr>
            <a:lvl2pPr algn="ctr">
              <a:defRPr/>
            </a:lvl2pPr>
            <a:lvl3pPr algn="ctr">
              <a:defRPr/>
            </a:lvl3pPr>
            <a:lvl4pPr algn="ctr">
              <a:defRPr/>
            </a:lvl4pPr>
            <a:lvl5pPr algn="ctr">
              <a:defRPr/>
            </a:lvl5pPr>
          </a:lstStyle>
          <a:p>
            <a:pPr lvl="0"/>
            <a:r>
              <a:rPr lang="en-US" dirty="0"/>
              <a:t>Edit Master text styles</a:t>
            </a:r>
          </a:p>
        </p:txBody>
      </p:sp>
    </p:spTree>
    <p:extLst>
      <p:ext uri="{BB962C8B-B14F-4D97-AF65-F5344CB8AC3E}">
        <p14:creationId xmlns:p14="http://schemas.microsoft.com/office/powerpoint/2010/main" val="271574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tmplLst>
          <p:tmpl lvl="1">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02109" y="2114550"/>
            <a:ext cx="3623619" cy="2628900"/>
          </a:xfrm>
        </p:spPr>
        <p:txBody>
          <a:bodyPr/>
          <a:lstStyle/>
          <a:p>
            <a:endParaRPr lang="en-US" dirty="0"/>
          </a:p>
        </p:txBody>
      </p:sp>
      <p:sp>
        <p:nvSpPr>
          <p:cNvPr id="8" name="Picture Placeholder 6"/>
          <p:cNvSpPr>
            <a:spLocks noGrp="1"/>
          </p:cNvSpPr>
          <p:nvPr>
            <p:ph type="pic" sz="quarter" idx="11"/>
          </p:nvPr>
        </p:nvSpPr>
        <p:spPr>
          <a:xfrm>
            <a:off x="4334904" y="2114550"/>
            <a:ext cx="3623619" cy="2628900"/>
          </a:xfrm>
        </p:spPr>
        <p:txBody>
          <a:bodyPr/>
          <a:lstStyle/>
          <a:p>
            <a:endParaRPr lang="en-US" dirty="0"/>
          </a:p>
        </p:txBody>
      </p:sp>
      <p:sp>
        <p:nvSpPr>
          <p:cNvPr id="9" name="Picture Placeholder 6"/>
          <p:cNvSpPr>
            <a:spLocks noGrp="1"/>
          </p:cNvSpPr>
          <p:nvPr>
            <p:ph type="pic" sz="quarter" idx="12"/>
          </p:nvPr>
        </p:nvSpPr>
        <p:spPr>
          <a:xfrm>
            <a:off x="8267700" y="2114550"/>
            <a:ext cx="3623619" cy="2628900"/>
          </a:xfrm>
        </p:spPr>
        <p:txBody>
          <a:bodyPr/>
          <a:lstStyle/>
          <a:p>
            <a:endParaRPr lang="en-US" dirty="0"/>
          </a:p>
        </p:txBody>
      </p:sp>
      <p:sp>
        <p:nvSpPr>
          <p:cNvPr id="25" name="Text Placeholder 24"/>
          <p:cNvSpPr>
            <a:spLocks noGrp="1"/>
          </p:cNvSpPr>
          <p:nvPr>
            <p:ph type="body" sz="quarter" idx="13"/>
          </p:nvPr>
        </p:nvSpPr>
        <p:spPr>
          <a:xfrm>
            <a:off x="40210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6" name="Text Placeholder 24"/>
          <p:cNvSpPr>
            <a:spLocks noGrp="1"/>
          </p:cNvSpPr>
          <p:nvPr>
            <p:ph type="body" sz="quarter" idx="14"/>
          </p:nvPr>
        </p:nvSpPr>
        <p:spPr>
          <a:xfrm>
            <a:off x="4334904"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7" name="Text Placeholder 24"/>
          <p:cNvSpPr>
            <a:spLocks noGrp="1"/>
          </p:cNvSpPr>
          <p:nvPr>
            <p:ph type="body" sz="quarter" idx="15"/>
          </p:nvPr>
        </p:nvSpPr>
        <p:spPr>
          <a:xfrm>
            <a:off x="826769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8" name="Text Placeholder 24"/>
          <p:cNvSpPr>
            <a:spLocks noGrp="1"/>
          </p:cNvSpPr>
          <p:nvPr>
            <p:ph type="body" sz="quarter" idx="16"/>
          </p:nvPr>
        </p:nvSpPr>
        <p:spPr>
          <a:xfrm>
            <a:off x="402109" y="609600"/>
            <a:ext cx="11489209"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6964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 calcmode="lin" valueType="num">
                                      <p:cBhvr additive="base">
                                        <p:cTn id="1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 calcmode="lin" valueType="num">
                                      <p:cBhvr additive="base">
                                        <p:cTn id="2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25">
                                            <p:txEl>
                                              <p:pRg st="2" end="2"/>
                                            </p:txEl>
                                          </p:spTgt>
                                        </p:tgtEl>
                                        <p:attrNameLst>
                                          <p:attrName>style.visibility</p:attrName>
                                        </p:attrNameLst>
                                      </p:cBhvr>
                                      <p:to>
                                        <p:strVal val="visible"/>
                                      </p:to>
                                    </p:set>
                                    <p:anim calcmode="lin" valueType="num">
                                      <p:cBhvr additive="base">
                                        <p:cTn id="28"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nodePh="1">
                                  <p:stCondLst>
                                    <p:cond delay="0"/>
                                  </p:stCondLst>
                                  <p:endCondLst>
                                    <p:cond evt="begin" delay="0">
                                      <p:tn val="32"/>
                                    </p:cond>
                                  </p:end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anim calcmode="lin" valueType="num">
                                      <p:cBhvr additive="base">
                                        <p:cTn id="3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26">
                                            <p:txEl>
                                              <p:pRg st="1" end="1"/>
                                            </p:txEl>
                                          </p:spTgt>
                                        </p:tgtEl>
                                        <p:attrNameLst>
                                          <p:attrName>style.visibility</p:attrName>
                                        </p:attrNameLst>
                                      </p:cBhvr>
                                      <p:to>
                                        <p:strVal val="visible"/>
                                      </p:to>
                                    </p:set>
                                    <p:anim calcmode="lin" valueType="num">
                                      <p:cBhvr additive="base">
                                        <p:cTn id="44"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stCondLst>
                                    <p:cond delay="0"/>
                                  </p:stCondLst>
                                  <p:childTnLst>
                                    <p:set>
                                      <p:cBhvr>
                                        <p:cTn id="48" dur="1" fill="hold">
                                          <p:stCondLst>
                                            <p:cond delay="0"/>
                                          </p:stCondLst>
                                        </p:cTn>
                                        <p:tgtEl>
                                          <p:spTgt spid="26">
                                            <p:txEl>
                                              <p:pRg st="2" end="2"/>
                                            </p:txEl>
                                          </p:spTgt>
                                        </p:tgtEl>
                                        <p:attrNameLst>
                                          <p:attrName>style.visibility</p:attrName>
                                        </p:attrNameLst>
                                      </p:cBhvr>
                                      <p:to>
                                        <p:strVal val="visible"/>
                                      </p:to>
                                    </p:set>
                                    <p:anim calcmode="lin" valueType="num">
                                      <p:cBhvr additive="base">
                                        <p:cTn id="49"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nodePh="1">
                                  <p:stCondLst>
                                    <p:cond delay="0"/>
                                  </p:stCondLst>
                                  <p:endCondLst>
                                    <p:cond evt="begin" delay="0">
                                      <p:tn val="53"/>
                                    </p:cond>
                                  </p:end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27">
                                            <p:txEl>
                                              <p:pRg st="0" end="0"/>
                                            </p:txEl>
                                          </p:spTgt>
                                        </p:tgtEl>
                                        <p:attrNameLst>
                                          <p:attrName>style.visibility</p:attrName>
                                        </p:attrNameLst>
                                      </p:cBhvr>
                                      <p:to>
                                        <p:strVal val="visible"/>
                                      </p:to>
                                    </p:set>
                                    <p:anim calcmode="lin" valueType="num">
                                      <p:cBhvr additive="base">
                                        <p:cTn id="6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1000"/>
                            </p:stCondLst>
                            <p:childTnLst>
                              <p:par>
                                <p:cTn id="63" presetID="2" presetClass="entr" presetSubtype="4" fill="hold" grpId="0" nodeType="afterEffect">
                                  <p:stCondLst>
                                    <p:cond delay="0"/>
                                  </p:stCondLst>
                                  <p:childTnLst>
                                    <p:set>
                                      <p:cBhvr>
                                        <p:cTn id="64" dur="1" fill="hold">
                                          <p:stCondLst>
                                            <p:cond delay="0"/>
                                          </p:stCondLst>
                                        </p:cTn>
                                        <p:tgtEl>
                                          <p:spTgt spid="27">
                                            <p:txEl>
                                              <p:pRg st="1" end="1"/>
                                            </p:txEl>
                                          </p:spTgt>
                                        </p:tgtEl>
                                        <p:attrNameLst>
                                          <p:attrName>style.visibility</p:attrName>
                                        </p:attrNameLst>
                                      </p:cBhvr>
                                      <p:to>
                                        <p:strVal val="visible"/>
                                      </p:to>
                                    </p:set>
                                    <p:anim calcmode="lin" valueType="num">
                                      <p:cBhvr additive="base">
                                        <p:cTn id="65"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500"/>
                            </p:stCondLst>
                            <p:childTnLst>
                              <p:par>
                                <p:cTn id="68" presetID="2" presetClass="entr" presetSubtype="4" fill="hold" grpId="0" nodeType="afterEffect">
                                  <p:stCondLst>
                                    <p:cond delay="0"/>
                                  </p:stCondLst>
                                  <p:childTnLst>
                                    <p:set>
                                      <p:cBhvr>
                                        <p:cTn id="69" dur="1" fill="hold">
                                          <p:stCondLst>
                                            <p:cond delay="0"/>
                                          </p:stCondLst>
                                        </p:cTn>
                                        <p:tgtEl>
                                          <p:spTgt spid="27">
                                            <p:txEl>
                                              <p:pRg st="2" end="2"/>
                                            </p:txEl>
                                          </p:spTgt>
                                        </p:tgtEl>
                                        <p:attrNameLst>
                                          <p:attrName>style.visibility</p:attrName>
                                        </p:attrNameLst>
                                      </p:cBhvr>
                                      <p:to>
                                        <p:strVal val="visible"/>
                                      </p:to>
                                    </p:set>
                                    <p:anim calcmode="lin" valueType="num">
                                      <p:cBhvr additive="base">
                                        <p:cTn id="70"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5" grpId="0" build="p">
        <p:tmplLst>
          <p:tmpl lvl="1">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build="p">
        <p:tmplLst>
          <p:tmpl lvl="1">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13" name="Picture Placeholder 11"/>
          <p:cNvSpPr>
            <a:spLocks noGrp="1"/>
          </p:cNvSpPr>
          <p:nvPr>
            <p:ph type="pic" sz="quarter" idx="13"/>
          </p:nvPr>
        </p:nvSpPr>
        <p:spPr>
          <a:xfrm>
            <a:off x="4761087" y="1885950"/>
            <a:ext cx="2649363" cy="3314700"/>
          </a:xfrm>
        </p:spPr>
        <p:txBody>
          <a:bodyPr/>
          <a:lstStyle/>
          <a:p>
            <a:endParaRPr lang="en-US" dirty="0"/>
          </a:p>
        </p:txBody>
      </p:sp>
      <p:sp>
        <p:nvSpPr>
          <p:cNvPr id="12" name="Picture Placeholder 11"/>
          <p:cNvSpPr>
            <a:spLocks noGrp="1"/>
          </p:cNvSpPr>
          <p:nvPr>
            <p:ph type="pic" sz="quarter" idx="12"/>
          </p:nvPr>
        </p:nvSpPr>
        <p:spPr>
          <a:xfrm>
            <a:off x="1108027" y="1885950"/>
            <a:ext cx="2628900" cy="3314700"/>
          </a:xfrm>
        </p:spPr>
        <p:txBody>
          <a:bodyPr/>
          <a:lstStyle/>
          <a:p>
            <a:endParaRPr lang="en-US" dirty="0"/>
          </a:p>
        </p:txBody>
      </p:sp>
      <p:sp>
        <p:nvSpPr>
          <p:cNvPr id="14" name="Picture Placeholder 11"/>
          <p:cNvSpPr>
            <a:spLocks noGrp="1"/>
          </p:cNvSpPr>
          <p:nvPr>
            <p:ph type="pic" sz="quarter" idx="14"/>
          </p:nvPr>
        </p:nvSpPr>
        <p:spPr>
          <a:xfrm>
            <a:off x="8455073" y="1885950"/>
            <a:ext cx="2628900" cy="3314700"/>
          </a:xfrm>
        </p:spPr>
        <p:txBody>
          <a:bodyPr/>
          <a:lstStyle/>
          <a:p>
            <a:endParaRPr lang="en-US" dirty="0"/>
          </a:p>
        </p:txBody>
      </p:sp>
      <p:sp>
        <p:nvSpPr>
          <p:cNvPr id="70" name="Text Placeholder 24"/>
          <p:cNvSpPr>
            <a:spLocks noGrp="1"/>
          </p:cNvSpPr>
          <p:nvPr>
            <p:ph type="body" sz="quarter" idx="16"/>
          </p:nvPr>
        </p:nvSpPr>
        <p:spPr>
          <a:xfrm>
            <a:off x="1108028" y="609600"/>
            <a:ext cx="9975946"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83226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base">
                                        <p:cTn id="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70" grpId="0" build="p">
        <p:tmplLst>
          <p:tmpl lvl="1">
            <p:tnLst>
              <p:par>
                <p:cTn presetID="2" presetClass="entr" presetSubtype="1" fill="hold" nodeType="with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61474" y="846221"/>
            <a:ext cx="5165558" cy="51655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28082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extLst mod="1">
    <p:ext uri="{DCECCB84-F9BA-43D5-87BE-67443E8EF086}">
      <p15:sldGuideLst xmlns:p15="http://schemas.microsoft.com/office/powerpoint/2012/main">
        <p15:guide id="1" orient="horz" pos="2160">
          <p15:clr>
            <a:srgbClr val="FBAE40"/>
          </p15:clr>
        </p15:guide>
        <p15:guide id="2" pos="381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11" name="Picture Placeholder 9"/>
          <p:cNvSpPr>
            <a:spLocks noGrp="1"/>
          </p:cNvSpPr>
          <p:nvPr>
            <p:ph type="pic" sz="quarter" idx="11"/>
          </p:nvPr>
        </p:nvSpPr>
        <p:spPr>
          <a:xfrm>
            <a:off x="1738522" y="1778000"/>
            <a:ext cx="2811462" cy="3302000"/>
          </a:xfrm>
        </p:spPr>
        <p:txBody>
          <a:bodyPr/>
          <a:lstStyle/>
          <a:p>
            <a:endParaRPr lang="en-US" dirty="0"/>
          </a:p>
        </p:txBody>
      </p:sp>
    </p:spTree>
    <p:extLst>
      <p:ext uri="{BB962C8B-B14F-4D97-AF65-F5344CB8AC3E}">
        <p14:creationId xmlns:p14="http://schemas.microsoft.com/office/powerpoint/2010/main" val="3967594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68969"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308685"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6248401"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9188117"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9985277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25638"/>
            <a:ext cx="5872163" cy="2405062"/>
          </a:xfrm>
        </p:spPr>
        <p:txBody>
          <a:bodyPr/>
          <a:lstStyle/>
          <a:p>
            <a:endParaRPr lang="en-US" dirty="0"/>
          </a:p>
        </p:txBody>
      </p:sp>
      <p:sp>
        <p:nvSpPr>
          <p:cNvPr id="8" name="Picture Placeholder 6"/>
          <p:cNvSpPr>
            <a:spLocks noGrp="1"/>
          </p:cNvSpPr>
          <p:nvPr>
            <p:ph type="pic" sz="quarter" idx="11"/>
          </p:nvPr>
        </p:nvSpPr>
        <p:spPr>
          <a:xfrm>
            <a:off x="6319837" y="1925638"/>
            <a:ext cx="5872163" cy="2405062"/>
          </a:xfrm>
        </p:spPr>
        <p:txBody>
          <a:bodyPr/>
          <a:lstStyle/>
          <a:p>
            <a:endParaRPr lang="en-US" dirty="0"/>
          </a:p>
        </p:txBody>
      </p:sp>
    </p:spTree>
    <p:extLst>
      <p:ext uri="{BB962C8B-B14F-4D97-AF65-F5344CB8AC3E}">
        <p14:creationId xmlns:p14="http://schemas.microsoft.com/office/powerpoint/2010/main" val="4724456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7172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23629" y="1308328"/>
            <a:ext cx="4526029" cy="452602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5946203" y="4579361"/>
            <a:ext cx="800609" cy="80060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4485086" y="2667000"/>
            <a:ext cx="1684300" cy="16843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10242703" y="679962"/>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10" name="Picture Placeholder 9"/>
          <p:cNvSpPr>
            <a:spLocks noGrp="1"/>
          </p:cNvSpPr>
          <p:nvPr>
            <p:ph type="pic" sz="quarter" idx="14"/>
          </p:nvPr>
        </p:nvSpPr>
        <p:spPr>
          <a:xfrm>
            <a:off x="10242703" y="5208804"/>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22361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5090" y="2204056"/>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223144" y="3066140"/>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5627425" y="1175928"/>
            <a:ext cx="3421038" cy="342103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8809628" y="2886447"/>
            <a:ext cx="2695432" cy="26954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9442421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92613" y="1645317"/>
            <a:ext cx="7599387" cy="4749617"/>
          </a:xfrm>
          <a:prstGeom prst="rect">
            <a:avLst/>
          </a:prstGeom>
        </p:spPr>
      </p:pic>
      <p:sp>
        <p:nvSpPr>
          <p:cNvPr id="8" name="Picture Placeholder 7"/>
          <p:cNvSpPr>
            <a:spLocks noGrp="1"/>
          </p:cNvSpPr>
          <p:nvPr>
            <p:ph type="pic" sz="quarter" idx="10"/>
          </p:nvPr>
        </p:nvSpPr>
        <p:spPr>
          <a:xfrm>
            <a:off x="6201556" y="2237596"/>
            <a:ext cx="4334516" cy="2484437"/>
          </a:xfrm>
        </p:spPr>
        <p:txBody>
          <a:bodyPr/>
          <a:lstStyle/>
          <a:p>
            <a:endParaRPr lang="en-US" dirty="0"/>
          </a:p>
        </p:txBody>
      </p:sp>
    </p:spTree>
    <p:extLst>
      <p:ext uri="{BB962C8B-B14F-4D97-AF65-F5344CB8AC3E}">
        <p14:creationId xmlns:p14="http://schemas.microsoft.com/office/powerpoint/2010/main" val="110235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6386" y="994610"/>
            <a:ext cx="10524029" cy="5863390"/>
          </a:xfrm>
          <a:prstGeom prst="rect">
            <a:avLst/>
          </a:prstGeom>
        </p:spPr>
      </p:pic>
      <p:sp>
        <p:nvSpPr>
          <p:cNvPr id="11" name="Picture Placeholder 10"/>
          <p:cNvSpPr>
            <a:spLocks noGrp="1"/>
          </p:cNvSpPr>
          <p:nvPr>
            <p:ph type="pic" sz="quarter" idx="10"/>
          </p:nvPr>
        </p:nvSpPr>
        <p:spPr>
          <a:xfrm>
            <a:off x="-2695074" y="1203325"/>
            <a:ext cx="8349916" cy="4716212"/>
          </a:xfrm>
        </p:spPr>
        <p:txBody>
          <a:bodyPr/>
          <a:lstStyle/>
          <a:p>
            <a:endParaRPr lang="en-US" dirty="0"/>
          </a:p>
        </p:txBody>
      </p:sp>
    </p:spTree>
    <p:extLst>
      <p:ext uri="{BB962C8B-B14F-4D97-AF65-F5344CB8AC3E}">
        <p14:creationId xmlns:p14="http://schemas.microsoft.com/office/powerpoint/2010/main" val="186977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2054796" y="1542209"/>
            <a:ext cx="8082408" cy="4874634"/>
          </a:xfrm>
        </p:spPr>
        <p:txBody>
          <a:bodyPr/>
          <a:lstStyle/>
          <a:p>
            <a:endParaRPr lang="en-US" dirty="0"/>
          </a:p>
        </p:txBody>
      </p:sp>
    </p:spTree>
    <p:extLst>
      <p:ext uri="{BB962C8B-B14F-4D97-AF65-F5344CB8AC3E}">
        <p14:creationId xmlns:p14="http://schemas.microsoft.com/office/powerpoint/2010/main" val="574705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771650"/>
            <a:ext cx="12192000" cy="2724150"/>
          </a:xfrm>
        </p:spPr>
        <p:txBody>
          <a:bodyPr/>
          <a:lstStyle/>
          <a:p>
            <a:endParaRPr lang="en-US" dirty="0"/>
          </a:p>
        </p:txBody>
      </p:sp>
    </p:spTree>
    <p:extLst>
      <p:ext uri="{BB962C8B-B14F-4D97-AF65-F5344CB8AC3E}">
        <p14:creationId xmlns:p14="http://schemas.microsoft.com/office/powerpoint/2010/main" val="15799572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75230"/>
            <a:ext cx="3992451" cy="2907540"/>
          </a:xfrm>
        </p:spPr>
        <p:txBody>
          <a:bodyPr/>
          <a:lstStyle/>
          <a:p>
            <a:endParaRPr lang="en-US" dirty="0"/>
          </a:p>
        </p:txBody>
      </p:sp>
      <p:sp>
        <p:nvSpPr>
          <p:cNvPr id="9" name="Picture Placeholder 6"/>
          <p:cNvSpPr>
            <a:spLocks noGrp="1"/>
          </p:cNvSpPr>
          <p:nvPr>
            <p:ph type="pic" sz="quarter" idx="11"/>
          </p:nvPr>
        </p:nvSpPr>
        <p:spPr>
          <a:xfrm>
            <a:off x="8199549" y="1975230"/>
            <a:ext cx="3992451" cy="2907540"/>
          </a:xfrm>
        </p:spPr>
        <p:txBody>
          <a:bodyPr/>
          <a:lstStyle/>
          <a:p>
            <a:endParaRPr lang="en-US" dirty="0"/>
          </a:p>
        </p:txBody>
      </p:sp>
    </p:spTree>
    <p:extLst>
      <p:ext uri="{BB962C8B-B14F-4D97-AF65-F5344CB8AC3E}">
        <p14:creationId xmlns:p14="http://schemas.microsoft.com/office/powerpoint/2010/main" val="390407128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2246313"/>
          </a:xfrm>
        </p:spPr>
        <p:txBody>
          <a:bodyPr/>
          <a:lstStyle/>
          <a:p>
            <a:endParaRPr lang="en-US" dirty="0"/>
          </a:p>
        </p:txBody>
      </p:sp>
    </p:spTree>
    <p:extLst>
      <p:ext uri="{BB962C8B-B14F-4D97-AF65-F5344CB8AC3E}">
        <p14:creationId xmlns:p14="http://schemas.microsoft.com/office/powerpoint/2010/main" val="21576211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0"/>
            <a:ext cx="12192000" cy="4684295"/>
          </a:xfrm>
        </p:spPr>
        <p:txBody>
          <a:bodyPr/>
          <a:lstStyle/>
          <a:p>
            <a:endParaRPr lang="en-US" dirty="0"/>
          </a:p>
        </p:txBody>
      </p:sp>
    </p:spTree>
    <p:extLst>
      <p:ext uri="{BB962C8B-B14F-4D97-AF65-F5344CB8AC3E}">
        <p14:creationId xmlns:p14="http://schemas.microsoft.com/office/powerpoint/2010/main" val="17080160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2819401" cy="2743200"/>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6"/>
          </p:nvPr>
        </p:nvSpPr>
        <p:spPr>
          <a:xfrm>
            <a:off x="3611564" y="3660417"/>
            <a:ext cx="2819401" cy="273844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78"/>
          </p:nvPr>
        </p:nvSpPr>
        <p:spPr>
          <a:xfrm>
            <a:off x="6434064" y="3660411"/>
            <a:ext cx="2819401" cy="2738438"/>
          </a:xfrm>
          <a:noFill/>
        </p:spPr>
        <p:txBody>
          <a:bodyPr anchor="ctr" anchorCtr="0">
            <a:normAutofit/>
          </a:bodyPr>
          <a:lstStyle>
            <a:lvl1pPr algn="ctr">
              <a:defRPr sz="1000"/>
            </a:lvl1pPr>
          </a:lstStyle>
          <a:p>
            <a:endParaRPr lang="en-US" dirty="0"/>
          </a:p>
        </p:txBody>
      </p:sp>
      <p:sp>
        <p:nvSpPr>
          <p:cNvPr id="10" name="Рисунок 4"/>
          <p:cNvSpPr>
            <a:spLocks noGrp="1"/>
          </p:cNvSpPr>
          <p:nvPr>
            <p:ph type="pic" sz="quarter" idx="79"/>
          </p:nvPr>
        </p:nvSpPr>
        <p:spPr>
          <a:xfrm>
            <a:off x="6434065" y="914400"/>
            <a:ext cx="4945138"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153380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20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nodePh="1">
                                  <p:stCondLst>
                                    <p:cond delay="100"/>
                                  </p:stCondLst>
                                  <p:endCondLst>
                                    <p:cond evt="begin" delay="0">
                                      <p:tn val="21"/>
                                    </p:cond>
                                  </p:end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5390768" cy="5484448"/>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9"/>
          </p:nvPr>
        </p:nvSpPr>
        <p:spPr>
          <a:xfrm>
            <a:off x="9002332" y="914409"/>
            <a:ext cx="2376877" cy="5484449"/>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297513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30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3" y="914409"/>
            <a:ext cx="4968875" cy="5484449"/>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585054" y="3655658"/>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82"/>
          </p:nvPr>
        </p:nvSpPr>
        <p:spPr>
          <a:xfrm>
            <a:off x="8571199" y="9124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83"/>
          </p:nvPr>
        </p:nvSpPr>
        <p:spPr>
          <a:xfrm>
            <a:off x="825647" y="912449"/>
            <a:ext cx="2781300"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16706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10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rot="1088670">
            <a:off x="1104039" y="1084360"/>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p:cNvPicPr>
            <a:picLocks noChangeAspect="1"/>
          </p:cNvPicPr>
          <p:nvPr userDrawn="1"/>
        </p:nvPicPr>
        <p:blipFill>
          <a:blip r:embed="rId2"/>
          <a:stretch>
            <a:fillRect/>
          </a:stretch>
        </p:blipFill>
        <p:spPr>
          <a:xfrm>
            <a:off x="1323686" y="1084359"/>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Picture Placeholder 8"/>
          <p:cNvSpPr>
            <a:spLocks noGrp="1"/>
          </p:cNvSpPr>
          <p:nvPr>
            <p:ph type="pic" sz="quarter" idx="10"/>
          </p:nvPr>
        </p:nvSpPr>
        <p:spPr>
          <a:xfrm rot="21180954">
            <a:off x="1593249" y="1239101"/>
            <a:ext cx="4014979" cy="3063875"/>
          </a:xfrm>
        </p:spPr>
        <p:txBody>
          <a:bodyPr/>
          <a:lstStyle/>
          <a:p>
            <a:endParaRPr lang="en-US" dirty="0"/>
          </a:p>
        </p:txBody>
      </p:sp>
    </p:spTree>
    <p:extLst>
      <p:ext uri="{BB962C8B-B14F-4D97-AF65-F5344CB8AC3E}">
        <p14:creationId xmlns:p14="http://schemas.microsoft.com/office/powerpoint/2010/main" val="306185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4319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973710" y="462742"/>
            <a:ext cx="7218290" cy="6395258"/>
          </a:xfrm>
          <a:prstGeom prst="rect">
            <a:avLst/>
          </a:prstGeom>
        </p:spPr>
      </p:pic>
    </p:spTree>
    <p:extLst>
      <p:ext uri="{BB962C8B-B14F-4D97-AF65-F5344CB8AC3E}">
        <p14:creationId xmlns:p14="http://schemas.microsoft.com/office/powerpoint/2010/main" val="5688660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6" name="Rectangle 5"/>
          <p:cNvSpPr/>
          <p:nvPr userDrawn="1"/>
        </p:nvSpPr>
        <p:spPr>
          <a:xfrm>
            <a:off x="0" y="1764632"/>
            <a:ext cx="12192000" cy="2919663"/>
          </a:xfrm>
          <a:prstGeom prst="rect">
            <a:avLst/>
          </a:prstGeom>
          <a:solidFill>
            <a:srgbClr val="0A1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7" name="Rectangle 6"/>
          <p:cNvSpPr/>
          <p:nvPr userDrawn="1"/>
        </p:nvSpPr>
        <p:spPr>
          <a:xfrm>
            <a:off x="5935579" y="2085475"/>
            <a:ext cx="5165558" cy="36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9" name="Picture Placeholder 8"/>
          <p:cNvSpPr>
            <a:spLocks noGrp="1"/>
          </p:cNvSpPr>
          <p:nvPr>
            <p:ph type="pic" sz="quarter" idx="10"/>
          </p:nvPr>
        </p:nvSpPr>
        <p:spPr>
          <a:xfrm>
            <a:off x="6256338" y="2389691"/>
            <a:ext cx="4540250" cy="3097212"/>
          </a:xfrm>
        </p:spPr>
        <p:txBody>
          <a:bodyPr/>
          <a:lstStyle/>
          <a:p>
            <a:endParaRPr lang="en-US" dirty="0"/>
          </a:p>
        </p:txBody>
      </p:sp>
    </p:spTree>
    <p:extLst>
      <p:ext uri="{BB962C8B-B14F-4D97-AF65-F5344CB8AC3E}">
        <p14:creationId xmlns:p14="http://schemas.microsoft.com/office/powerpoint/2010/main" val="253646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330722453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580944" y="-3453860"/>
            <a:ext cx="10148770" cy="8759974"/>
          </a:xfrm>
          <a:custGeom>
            <a:avLst/>
            <a:gdLst>
              <a:gd name="connsiteX0" fmla="*/ 2619217 w 10148770"/>
              <a:gd name="connsiteY0" fmla="*/ 0 h 8759974"/>
              <a:gd name="connsiteX1" fmla="*/ 9034465 w 10148770"/>
              <a:gd name="connsiteY1" fmla="*/ 1292933 h 8759974"/>
              <a:gd name="connsiteX2" fmla="*/ 10148770 w 10148770"/>
              <a:gd name="connsiteY2" fmla="*/ 5402682 h 8759974"/>
              <a:gd name="connsiteX3" fmla="*/ 7529553 w 10148770"/>
              <a:gd name="connsiteY3" fmla="*/ 8759974 h 8759974"/>
              <a:gd name="connsiteX4" fmla="*/ 1114305 w 10148770"/>
              <a:gd name="connsiteY4" fmla="*/ 7467041 h 8759974"/>
              <a:gd name="connsiteX5" fmla="*/ 0 w 10148770"/>
              <a:gd name="connsiteY5" fmla="*/ 3357292 h 8759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8770" h="8759974">
                <a:moveTo>
                  <a:pt x="2619217" y="0"/>
                </a:moveTo>
                <a:lnTo>
                  <a:pt x="9034465" y="1292933"/>
                </a:lnTo>
                <a:lnTo>
                  <a:pt x="10148770" y="5402682"/>
                </a:lnTo>
                <a:lnTo>
                  <a:pt x="7529553" y="8759974"/>
                </a:lnTo>
                <a:lnTo>
                  <a:pt x="1114305" y="7467041"/>
                </a:lnTo>
                <a:lnTo>
                  <a:pt x="0" y="3357292"/>
                </a:lnTo>
                <a:close/>
              </a:path>
            </a:pathLst>
          </a:custGeom>
        </p:spPr>
        <p:txBody>
          <a:bodyPr wrap="square">
            <a:noAutofit/>
          </a:bodyPr>
          <a:lstStyle/>
          <a:p>
            <a:endParaRPr lang="en-US" dirty="0"/>
          </a:p>
        </p:txBody>
      </p:sp>
    </p:spTree>
    <p:extLst>
      <p:ext uri="{BB962C8B-B14F-4D97-AF65-F5344CB8AC3E}">
        <p14:creationId xmlns:p14="http://schemas.microsoft.com/office/powerpoint/2010/main" val="17534579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631804" y="1805606"/>
            <a:ext cx="12129527" cy="12129528"/>
          </a:xfrm>
          <a:custGeom>
            <a:avLst/>
            <a:gdLst>
              <a:gd name="connsiteX0" fmla="*/ 6717641 w 12129527"/>
              <a:gd name="connsiteY0" fmla="*/ 727 h 12129528"/>
              <a:gd name="connsiteX1" fmla="*/ 10593200 w 12129527"/>
              <a:gd name="connsiteY1" fmla="*/ 2466012 h 12129528"/>
              <a:gd name="connsiteX2" fmla="*/ 11769242 w 12129527"/>
              <a:gd name="connsiteY2" fmla="*/ 5107332 h 12129528"/>
              <a:gd name="connsiteX3" fmla="*/ 9663518 w 12129527"/>
              <a:gd name="connsiteY3" fmla="*/ 10593200 h 12129528"/>
              <a:gd name="connsiteX4" fmla="*/ 7022197 w 12129527"/>
              <a:gd name="connsiteY4" fmla="*/ 11769243 h 12129528"/>
              <a:gd name="connsiteX5" fmla="*/ 1536329 w 12129527"/>
              <a:gd name="connsiteY5" fmla="*/ 9663518 h 12129528"/>
              <a:gd name="connsiteX6" fmla="*/ 360286 w 12129527"/>
              <a:gd name="connsiteY6" fmla="*/ 7022198 h 12129528"/>
              <a:gd name="connsiteX7" fmla="*/ 2466011 w 12129527"/>
              <a:gd name="connsiteY7" fmla="*/ 1536330 h 12129528"/>
              <a:gd name="connsiteX8" fmla="*/ 5107331 w 12129527"/>
              <a:gd name="connsiteY8" fmla="*/ 360287 h 12129528"/>
              <a:gd name="connsiteX9" fmla="*/ 6717641 w 12129527"/>
              <a:gd name="connsiteY9" fmla="*/ 727 h 1212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9527" h="12129528">
                <a:moveTo>
                  <a:pt x="6717641" y="727"/>
                </a:moveTo>
                <a:cubicBezTo>
                  <a:pt x="8336576" y="-29632"/>
                  <a:pt x="9893149" y="893741"/>
                  <a:pt x="10593200" y="2466012"/>
                </a:cubicBezTo>
                <a:lnTo>
                  <a:pt x="11769242" y="5107332"/>
                </a:lnTo>
                <a:cubicBezTo>
                  <a:pt x="12702643" y="7203692"/>
                  <a:pt x="11759878" y="9659800"/>
                  <a:pt x="9663518" y="10593200"/>
                </a:cubicBezTo>
                <a:lnTo>
                  <a:pt x="7022197" y="11769243"/>
                </a:lnTo>
                <a:cubicBezTo>
                  <a:pt x="4925837" y="12702644"/>
                  <a:pt x="2469730" y="11759879"/>
                  <a:pt x="1536329" y="9663518"/>
                </a:cubicBezTo>
                <a:lnTo>
                  <a:pt x="360286" y="7022198"/>
                </a:lnTo>
                <a:cubicBezTo>
                  <a:pt x="-573115" y="4925838"/>
                  <a:pt x="369650" y="2469731"/>
                  <a:pt x="2466011" y="1536330"/>
                </a:cubicBezTo>
                <a:lnTo>
                  <a:pt x="5107331" y="360287"/>
                </a:lnTo>
                <a:cubicBezTo>
                  <a:pt x="5631421" y="126937"/>
                  <a:pt x="6177996" y="10847"/>
                  <a:pt x="6717641" y="727"/>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2155386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8158819" y="363662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
        <p:nvSpPr>
          <p:cNvPr id="26" name="Picture Placeholder 25"/>
          <p:cNvSpPr>
            <a:spLocks noGrp="1"/>
          </p:cNvSpPr>
          <p:nvPr>
            <p:ph type="pic" sz="quarter" idx="10"/>
          </p:nvPr>
        </p:nvSpPr>
        <p:spPr>
          <a:xfrm>
            <a:off x="2911644" y="-1130968"/>
            <a:ext cx="9127957" cy="9063789"/>
          </a:xfrm>
          <a:custGeom>
            <a:avLst/>
            <a:gdLst>
              <a:gd name="connsiteX0" fmla="*/ 2181727 w 9127957"/>
              <a:gd name="connsiteY0" fmla="*/ 4700336 h 9063789"/>
              <a:gd name="connsiteX1" fmla="*/ 4363453 w 9127957"/>
              <a:gd name="connsiteY1" fmla="*/ 6882063 h 9063789"/>
              <a:gd name="connsiteX2" fmla="*/ 2181727 w 9127957"/>
              <a:gd name="connsiteY2" fmla="*/ 9063789 h 9063789"/>
              <a:gd name="connsiteX3" fmla="*/ 0 w 9127957"/>
              <a:gd name="connsiteY3" fmla="*/ 6882063 h 9063789"/>
              <a:gd name="connsiteX4" fmla="*/ 7748337 w 9127957"/>
              <a:gd name="connsiteY4" fmla="*/ 3882188 h 9063789"/>
              <a:gd name="connsiteX5" fmla="*/ 8398043 w 9127957"/>
              <a:gd name="connsiteY5" fmla="*/ 4531894 h 9063789"/>
              <a:gd name="connsiteX6" fmla="*/ 7748337 w 9127957"/>
              <a:gd name="connsiteY6" fmla="*/ 5181600 h 9063789"/>
              <a:gd name="connsiteX7" fmla="*/ 7098631 w 9127957"/>
              <a:gd name="connsiteY7" fmla="*/ 4531894 h 9063789"/>
              <a:gd name="connsiteX8" fmla="*/ 4547937 w 9127957"/>
              <a:gd name="connsiteY8" fmla="*/ 2350168 h 9063789"/>
              <a:gd name="connsiteX9" fmla="*/ 6729663 w 9127957"/>
              <a:gd name="connsiteY9" fmla="*/ 4531895 h 9063789"/>
              <a:gd name="connsiteX10" fmla="*/ 4547937 w 9127957"/>
              <a:gd name="connsiteY10" fmla="*/ 6713621 h 9063789"/>
              <a:gd name="connsiteX11" fmla="*/ 2366210 w 9127957"/>
              <a:gd name="connsiteY11" fmla="*/ 4531895 h 9063789"/>
              <a:gd name="connsiteX12" fmla="*/ 3745830 w 9127957"/>
              <a:gd name="connsiteY12" fmla="*/ 1532020 h 9063789"/>
              <a:gd name="connsiteX13" fmla="*/ 4395536 w 9127957"/>
              <a:gd name="connsiteY13" fmla="*/ 2181726 h 9063789"/>
              <a:gd name="connsiteX14" fmla="*/ 3745830 w 9127957"/>
              <a:gd name="connsiteY14" fmla="*/ 2831432 h 9063789"/>
              <a:gd name="connsiteX15" fmla="*/ 3096124 w 9127957"/>
              <a:gd name="connsiteY15" fmla="*/ 2181726 h 9063789"/>
              <a:gd name="connsiteX16" fmla="*/ 6946231 w 9127957"/>
              <a:gd name="connsiteY16" fmla="*/ 0 h 9063789"/>
              <a:gd name="connsiteX17" fmla="*/ 9127957 w 9127957"/>
              <a:gd name="connsiteY17" fmla="*/ 2181727 h 9063789"/>
              <a:gd name="connsiteX18" fmla="*/ 6946231 w 9127957"/>
              <a:gd name="connsiteY18" fmla="*/ 4363453 h 9063789"/>
              <a:gd name="connsiteX19" fmla="*/ 4764504 w 9127957"/>
              <a:gd name="connsiteY19" fmla="*/ 2181727 h 906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27957" h="9063789">
                <a:moveTo>
                  <a:pt x="2181727" y="4700336"/>
                </a:moveTo>
                <a:lnTo>
                  <a:pt x="4363453" y="6882063"/>
                </a:lnTo>
                <a:lnTo>
                  <a:pt x="2181727" y="9063789"/>
                </a:lnTo>
                <a:lnTo>
                  <a:pt x="0" y="6882063"/>
                </a:lnTo>
                <a:close/>
                <a:moveTo>
                  <a:pt x="7748337" y="3882188"/>
                </a:moveTo>
                <a:lnTo>
                  <a:pt x="8398043" y="4531894"/>
                </a:lnTo>
                <a:lnTo>
                  <a:pt x="7748337" y="5181600"/>
                </a:lnTo>
                <a:lnTo>
                  <a:pt x="7098631" y="4531894"/>
                </a:lnTo>
                <a:close/>
                <a:moveTo>
                  <a:pt x="4547937" y="2350168"/>
                </a:moveTo>
                <a:lnTo>
                  <a:pt x="6729663" y="4531895"/>
                </a:lnTo>
                <a:lnTo>
                  <a:pt x="4547937" y="6713621"/>
                </a:lnTo>
                <a:lnTo>
                  <a:pt x="2366210" y="4531895"/>
                </a:lnTo>
                <a:close/>
                <a:moveTo>
                  <a:pt x="3745830" y="1532020"/>
                </a:moveTo>
                <a:lnTo>
                  <a:pt x="4395536" y="2181726"/>
                </a:lnTo>
                <a:lnTo>
                  <a:pt x="3745830" y="2831432"/>
                </a:lnTo>
                <a:lnTo>
                  <a:pt x="3096124" y="2181726"/>
                </a:lnTo>
                <a:close/>
                <a:moveTo>
                  <a:pt x="6946231" y="0"/>
                </a:moveTo>
                <a:lnTo>
                  <a:pt x="9127957" y="2181727"/>
                </a:lnTo>
                <a:lnTo>
                  <a:pt x="6946231" y="4363453"/>
                </a:lnTo>
                <a:lnTo>
                  <a:pt x="4764504" y="2181727"/>
                </a:lnTo>
                <a:close/>
              </a:path>
            </a:pathLst>
          </a:custGeom>
        </p:spPr>
        <p:txBody>
          <a:bodyPr wrap="square">
            <a:noAutofit/>
          </a:bodyPr>
          <a:lstStyle/>
          <a:p>
            <a:endParaRPr lang="en-US" dirty="0"/>
          </a:p>
        </p:txBody>
      </p:sp>
      <p:sp>
        <p:nvSpPr>
          <p:cNvPr id="10" name="Picture Placeholder 9"/>
          <p:cNvSpPr>
            <a:spLocks noGrp="1"/>
          </p:cNvSpPr>
          <p:nvPr>
            <p:ph type="pic" sz="quarter" idx="12"/>
          </p:nvPr>
        </p:nvSpPr>
        <p:spPr>
          <a:xfrm>
            <a:off x="6310969" y="544637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Tree>
    <p:extLst>
      <p:ext uri="{BB962C8B-B14F-4D97-AF65-F5344CB8AC3E}">
        <p14:creationId xmlns:p14="http://schemas.microsoft.com/office/powerpoint/2010/main" val="255792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2" fill="hold" grpId="0" nodeType="afterEffect" nodePh="1">
                                  <p:stCondLst>
                                    <p:cond delay="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P spid="10"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4000500" cy="6858000"/>
          </a:xfrm>
        </p:spPr>
        <p:txBody>
          <a:bodyPr/>
          <a:lstStyle/>
          <a:p>
            <a:endParaRPr lang="en-US" dirty="0"/>
          </a:p>
        </p:txBody>
      </p:sp>
    </p:spTree>
    <p:extLst>
      <p:ext uri="{BB962C8B-B14F-4D97-AF65-F5344CB8AC3E}">
        <p14:creationId xmlns:p14="http://schemas.microsoft.com/office/powerpoint/2010/main" val="213240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rot="1056430">
            <a:off x="4391351" y="1057290"/>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12"/>
          <p:cNvPicPr>
            <a:picLocks noChangeAspect="1"/>
          </p:cNvPicPr>
          <p:nvPr userDrawn="1"/>
        </p:nvPicPr>
        <p:blipFill>
          <a:blip r:embed="rId2"/>
          <a:stretch>
            <a:fillRect/>
          </a:stretch>
        </p:blipFill>
        <p:spPr>
          <a:xfrm rot="21215366">
            <a:off x="1530891" y="106567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6" name="Picture Placeholder 15"/>
          <p:cNvSpPr>
            <a:spLocks noGrp="1"/>
          </p:cNvSpPr>
          <p:nvPr>
            <p:ph type="pic" sz="quarter" idx="10"/>
          </p:nvPr>
        </p:nvSpPr>
        <p:spPr>
          <a:xfrm rot="20792528">
            <a:off x="1659568" y="1224583"/>
            <a:ext cx="2117725" cy="1939925"/>
          </a:xfrm>
        </p:spPr>
        <p:txBody>
          <a:bodyPr/>
          <a:lstStyle/>
          <a:p>
            <a:endParaRPr lang="en-US" dirty="0"/>
          </a:p>
        </p:txBody>
      </p:sp>
      <p:sp>
        <p:nvSpPr>
          <p:cNvPr id="19" name="Picture Placeholder 15"/>
          <p:cNvSpPr>
            <a:spLocks noGrp="1"/>
          </p:cNvSpPr>
          <p:nvPr>
            <p:ph type="pic" sz="quarter" idx="12"/>
          </p:nvPr>
        </p:nvSpPr>
        <p:spPr>
          <a:xfrm rot="648612">
            <a:off x="4625008" y="1230516"/>
            <a:ext cx="2117725" cy="1939925"/>
          </a:xfrm>
        </p:spPr>
        <p:txBody>
          <a:bodyPr/>
          <a:lstStyle/>
          <a:p>
            <a:endParaRPr lang="en-US" dirty="0"/>
          </a:p>
        </p:txBody>
      </p:sp>
      <p:pic>
        <p:nvPicPr>
          <p:cNvPr id="22" name="Picture 21"/>
          <p:cNvPicPr>
            <a:picLocks noChangeAspect="1"/>
          </p:cNvPicPr>
          <p:nvPr userDrawn="1"/>
        </p:nvPicPr>
        <p:blipFill>
          <a:blip r:embed="rId2"/>
          <a:stretch>
            <a:fillRect/>
          </a:stretch>
        </p:blipFill>
        <p:spPr>
          <a:xfrm>
            <a:off x="2447190" y="364575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3" name="Picture Placeholder 15"/>
          <p:cNvSpPr>
            <a:spLocks noGrp="1"/>
          </p:cNvSpPr>
          <p:nvPr>
            <p:ph type="pic" sz="quarter" idx="11"/>
          </p:nvPr>
        </p:nvSpPr>
        <p:spPr>
          <a:xfrm rot="21218486">
            <a:off x="2615607" y="3750638"/>
            <a:ext cx="2117725" cy="1939925"/>
          </a:xfrm>
        </p:spPr>
        <p:txBody>
          <a:bodyPr/>
          <a:lstStyle/>
          <a:p>
            <a:endParaRPr lang="en-US" dirty="0"/>
          </a:p>
        </p:txBody>
      </p:sp>
    </p:spTree>
    <p:extLst>
      <p:ext uri="{BB962C8B-B14F-4D97-AF65-F5344CB8AC3E}">
        <p14:creationId xmlns:p14="http://schemas.microsoft.com/office/powerpoint/2010/main" val="384382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grpId="0" nodeType="afterEffect" nodePh="1">
                                  <p:stCondLst>
                                    <p:cond delay="0"/>
                                  </p:stCondLst>
                                  <p:endCondLst>
                                    <p:cond evt="begin" delay="0">
                                      <p:tn val="9"/>
                                    </p:cond>
                                  </p:end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16" presetClass="entr" presetSubtype="21" fill="hold" grpId="0" nodeType="afterEffect" nodePh="1">
                                  <p:stCondLst>
                                    <p:cond delay="0"/>
                                  </p:stCondLst>
                                  <p:endCondLst>
                                    <p:cond evt="begin" delay="0">
                                      <p:tn val="13"/>
                                    </p:cond>
                                  </p:end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3"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418161" y="600498"/>
            <a:ext cx="5117910" cy="5117910"/>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0" name="Picture Placeholder 9"/>
          <p:cNvSpPr>
            <a:spLocks noGrp="1"/>
          </p:cNvSpPr>
          <p:nvPr>
            <p:ph type="pic" sz="quarter" idx="11"/>
          </p:nvPr>
        </p:nvSpPr>
        <p:spPr>
          <a:xfrm>
            <a:off x="4287671"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1" name="Picture Placeholder 10"/>
          <p:cNvSpPr>
            <a:spLocks noGrp="1"/>
          </p:cNvSpPr>
          <p:nvPr>
            <p:ph type="pic" sz="quarter" idx="12"/>
          </p:nvPr>
        </p:nvSpPr>
        <p:spPr>
          <a:xfrm>
            <a:off x="8070374" y="5065591"/>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2" name="Picture Placeholder 11"/>
          <p:cNvSpPr>
            <a:spLocks noGrp="1"/>
          </p:cNvSpPr>
          <p:nvPr>
            <p:ph type="pic" sz="quarter" idx="13"/>
          </p:nvPr>
        </p:nvSpPr>
        <p:spPr>
          <a:xfrm>
            <a:off x="6353029" y="5065590"/>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3" name="Picture Placeholder 12"/>
          <p:cNvSpPr>
            <a:spLocks noGrp="1"/>
          </p:cNvSpPr>
          <p:nvPr>
            <p:ph type="pic" sz="quarter" idx="14"/>
          </p:nvPr>
        </p:nvSpPr>
        <p:spPr>
          <a:xfrm>
            <a:off x="9658066"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Tree>
    <p:extLst>
      <p:ext uri="{BB962C8B-B14F-4D97-AF65-F5344CB8AC3E}">
        <p14:creationId xmlns:p14="http://schemas.microsoft.com/office/powerpoint/2010/main" val="240004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849626" y="1687132"/>
            <a:ext cx="7675562" cy="4481200"/>
          </a:xfrm>
        </p:spPr>
        <p:txBody>
          <a:bodyPr/>
          <a:lstStyle/>
          <a:p>
            <a:endParaRPr lang="en-US" dirty="0"/>
          </a:p>
        </p:txBody>
      </p:sp>
    </p:spTree>
    <p:extLst>
      <p:ext uri="{BB962C8B-B14F-4D97-AF65-F5344CB8AC3E}">
        <p14:creationId xmlns:p14="http://schemas.microsoft.com/office/powerpoint/2010/main" val="21743707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24" b="0" i="0">
                <a:solidFill>
                  <a:schemeClr val="tx1"/>
                </a:solidFill>
                <a:latin typeface="Georgia"/>
                <a:cs typeface="Georgia"/>
              </a:defRPr>
            </a:lvl1pPr>
          </a:lstStyle>
          <a:p>
            <a:endParaRPr/>
          </a:p>
        </p:txBody>
      </p:sp>
      <p:sp>
        <p:nvSpPr>
          <p:cNvPr id="3" name="Holder 3"/>
          <p:cNvSpPr>
            <a:spLocks noGrp="1"/>
          </p:cNvSpPr>
          <p:nvPr>
            <p:ph sz="half" idx="2"/>
          </p:nvPr>
        </p:nvSpPr>
        <p:spPr>
          <a:xfrm>
            <a:off x="1577879" y="1494192"/>
            <a:ext cx="3295842" cy="293350"/>
          </a:xfrm>
          <a:prstGeom prst="rect">
            <a:avLst/>
          </a:prstGeom>
        </p:spPr>
        <p:txBody>
          <a:bodyPr wrap="square" lIns="0" tIns="0" rIns="0" bIns="0">
            <a:spAutoFit/>
          </a:bodyPr>
          <a:lstStyle>
            <a:lvl1pPr>
              <a:defRPr sz="2118" b="0" i="0">
                <a:solidFill>
                  <a:schemeClr val="bg1"/>
                </a:solidFill>
                <a:latin typeface="Georgia"/>
                <a:cs typeface="Georgia"/>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8116252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31113041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297768" y="0"/>
            <a:ext cx="5894231" cy="6858000"/>
          </a:xfrm>
        </p:spPr>
        <p:txBody>
          <a:bodyPr/>
          <a:lstStyle/>
          <a:p>
            <a:endParaRPr lang="en-US" dirty="0"/>
          </a:p>
        </p:txBody>
      </p:sp>
    </p:spTree>
    <p:extLst>
      <p:ext uri="{BB962C8B-B14F-4D97-AF65-F5344CB8AC3E}">
        <p14:creationId xmlns:p14="http://schemas.microsoft.com/office/powerpoint/2010/main" val="115723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82782" y="598650"/>
            <a:ext cx="5433333" cy="5433333"/>
          </a:xfrm>
          <a:custGeom>
            <a:avLst/>
            <a:gdLst>
              <a:gd name="connsiteX0" fmla="*/ 3134226 w 5433333"/>
              <a:gd name="connsiteY0" fmla="*/ 231 h 5433333"/>
              <a:gd name="connsiteX1" fmla="*/ 3859028 w 5433333"/>
              <a:gd name="connsiteY1" fmla="*/ 406376 h 5433333"/>
              <a:gd name="connsiteX2" fmla="*/ 5292710 w 5433333"/>
              <a:gd name="connsiteY2" fmla="*/ 2636451 h 5433333"/>
              <a:gd name="connsiteX3" fmla="*/ 5026958 w 5433333"/>
              <a:gd name="connsiteY3" fmla="*/ 3859028 h 5433333"/>
              <a:gd name="connsiteX4" fmla="*/ 2796883 w 5433333"/>
              <a:gd name="connsiteY4" fmla="*/ 5292710 h 5433333"/>
              <a:gd name="connsiteX5" fmla="*/ 1574307 w 5433333"/>
              <a:gd name="connsiteY5" fmla="*/ 5026958 h 5433333"/>
              <a:gd name="connsiteX6" fmla="*/ 140624 w 5433333"/>
              <a:gd name="connsiteY6" fmla="*/ 2796883 h 5433333"/>
              <a:gd name="connsiteX7" fmla="*/ 406376 w 5433333"/>
              <a:gd name="connsiteY7" fmla="*/ 1574307 h 5433333"/>
              <a:gd name="connsiteX8" fmla="*/ 2636451 w 5433333"/>
              <a:gd name="connsiteY8" fmla="*/ 140624 h 5433333"/>
              <a:gd name="connsiteX9" fmla="*/ 3134226 w 5433333"/>
              <a:gd name="connsiteY9" fmla="*/ 231 h 54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3333" h="5433333">
                <a:moveTo>
                  <a:pt x="3134226" y="231"/>
                </a:moveTo>
                <a:cubicBezTo>
                  <a:pt x="3418149" y="6704"/>
                  <a:pt x="3693890" y="149507"/>
                  <a:pt x="3859028" y="406376"/>
                </a:cubicBezTo>
                <a:lnTo>
                  <a:pt x="5292710" y="2636451"/>
                </a:lnTo>
                <a:cubicBezTo>
                  <a:pt x="5556930" y="3047442"/>
                  <a:pt x="5437949" y="3594808"/>
                  <a:pt x="5026958" y="3859028"/>
                </a:cubicBezTo>
                <a:lnTo>
                  <a:pt x="2796883" y="5292710"/>
                </a:lnTo>
                <a:cubicBezTo>
                  <a:pt x="2385893" y="5556930"/>
                  <a:pt x="1838526" y="5437949"/>
                  <a:pt x="1574307" y="5026958"/>
                </a:cubicBezTo>
                <a:lnTo>
                  <a:pt x="140624" y="2796883"/>
                </a:lnTo>
                <a:cubicBezTo>
                  <a:pt x="-123596" y="2385893"/>
                  <a:pt x="-4614" y="1838526"/>
                  <a:pt x="406376" y="1574307"/>
                </a:cubicBezTo>
                <a:lnTo>
                  <a:pt x="2636451" y="140624"/>
                </a:lnTo>
                <a:cubicBezTo>
                  <a:pt x="2790573" y="41542"/>
                  <a:pt x="2963872" y="-3653"/>
                  <a:pt x="3134226" y="23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88357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8763" y="0"/>
            <a:ext cx="5583237" cy="6858000"/>
          </a:xfrm>
        </p:spPr>
        <p:txBody>
          <a:bodyPr/>
          <a:lstStyle/>
          <a:p>
            <a:endParaRPr lang="en-US" dirty="0"/>
          </a:p>
        </p:txBody>
      </p:sp>
    </p:spTree>
    <p:extLst>
      <p:ext uri="{BB962C8B-B14F-4D97-AF65-F5344CB8AC3E}">
        <p14:creationId xmlns:p14="http://schemas.microsoft.com/office/powerpoint/2010/main" val="26117899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210614" y="1764406"/>
            <a:ext cx="3335628" cy="3335628"/>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lvl1pPr>
              <a:defRPr>
                <a:noFill/>
              </a:defRPr>
            </a:lvl1pPr>
          </a:lstStyle>
          <a:p>
            <a:endParaRPr lang="en-US" dirty="0"/>
          </a:p>
        </p:txBody>
      </p:sp>
    </p:spTree>
    <p:extLst>
      <p:ext uri="{BB962C8B-B14F-4D97-AF65-F5344CB8AC3E}">
        <p14:creationId xmlns:p14="http://schemas.microsoft.com/office/powerpoint/2010/main" val="28489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754743" y="746486"/>
            <a:ext cx="2682514" cy="2682514"/>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22200753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278582" y="0"/>
            <a:ext cx="8631382" cy="6858000"/>
          </a:xfrm>
          <a:custGeom>
            <a:avLst/>
            <a:gdLst>
              <a:gd name="connsiteX0" fmla="*/ 1714500 w 8631382"/>
              <a:gd name="connsiteY0" fmla="*/ 0 h 6858000"/>
              <a:gd name="connsiteX1" fmla="*/ 8631382 w 8631382"/>
              <a:gd name="connsiteY1" fmla="*/ 0 h 6858000"/>
              <a:gd name="connsiteX2" fmla="*/ 6916882 w 8631382"/>
              <a:gd name="connsiteY2" fmla="*/ 6858000 h 6858000"/>
              <a:gd name="connsiteX3" fmla="*/ 0 w 863138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31382" h="6858000">
                <a:moveTo>
                  <a:pt x="1714500" y="0"/>
                </a:moveTo>
                <a:lnTo>
                  <a:pt x="8631382" y="0"/>
                </a:lnTo>
                <a:lnTo>
                  <a:pt x="6916882"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27247827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53900" cy="6819900"/>
          </a:xfrm>
          <a:custGeom>
            <a:avLst/>
            <a:gdLst>
              <a:gd name="connsiteX0" fmla="*/ 6076950 w 12153900"/>
              <a:gd name="connsiteY0" fmla="*/ 0 h 6819900"/>
              <a:gd name="connsiteX1" fmla="*/ 12153900 w 12153900"/>
              <a:gd name="connsiteY1" fmla="*/ 0 h 6819900"/>
              <a:gd name="connsiteX2" fmla="*/ 6076950 w 12153900"/>
              <a:gd name="connsiteY2" fmla="*/ 6819900 h 6819900"/>
              <a:gd name="connsiteX3" fmla="*/ 0 w 12153900"/>
              <a:gd name="connsiteY3" fmla="*/ 6819900 h 6819900"/>
            </a:gdLst>
            <a:ahLst/>
            <a:cxnLst>
              <a:cxn ang="0">
                <a:pos x="connsiteX0" y="connsiteY0"/>
              </a:cxn>
              <a:cxn ang="0">
                <a:pos x="connsiteX1" y="connsiteY1"/>
              </a:cxn>
              <a:cxn ang="0">
                <a:pos x="connsiteX2" y="connsiteY2"/>
              </a:cxn>
              <a:cxn ang="0">
                <a:pos x="connsiteX3" y="connsiteY3"/>
              </a:cxn>
            </a:cxnLst>
            <a:rect l="l" t="t" r="r" b="b"/>
            <a:pathLst>
              <a:path w="12153900" h="6819900">
                <a:moveTo>
                  <a:pt x="6076950" y="0"/>
                </a:moveTo>
                <a:lnTo>
                  <a:pt x="12153900" y="0"/>
                </a:lnTo>
                <a:lnTo>
                  <a:pt x="6076950" y="6819900"/>
                </a:lnTo>
                <a:lnTo>
                  <a:pt x="0" y="6819900"/>
                </a:lnTo>
                <a:close/>
              </a:path>
            </a:pathLst>
          </a:custGeom>
        </p:spPr>
        <p:txBody>
          <a:bodyPr wrap="square">
            <a:noAutofit/>
          </a:bodyPr>
          <a:lstStyle/>
          <a:p>
            <a:endParaRPr lang="en-US" dirty="0"/>
          </a:p>
        </p:txBody>
      </p:sp>
    </p:spTree>
    <p:extLst>
      <p:ext uri="{BB962C8B-B14F-4D97-AF65-F5344CB8AC3E}">
        <p14:creationId xmlns:p14="http://schemas.microsoft.com/office/powerpoint/2010/main" val="3596553888"/>
      </p:ext>
    </p:extLst>
  </p:cSld>
  <p:clrMapOvr>
    <a:masterClrMapping/>
  </p:clrMapOvr>
  <p:extLst mod="1">
    <p:ext uri="{DCECCB84-F9BA-43D5-87BE-67443E8EF086}">
      <p15:sldGuideLst xmlns:p15="http://schemas.microsoft.com/office/powerpoint/2012/main">
        <p15:guide id="1" orient="horz" pos="2136">
          <p15:clr>
            <a:srgbClr val="FBAE40"/>
          </p15:clr>
        </p15:guide>
        <p15:guide id="2" pos="3816">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207982546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697" y="1965700"/>
            <a:ext cx="4868303" cy="4892300"/>
          </a:xfrm>
          <a:custGeom>
            <a:avLst/>
            <a:gdLst>
              <a:gd name="connsiteX0" fmla="*/ 4868303 w 4868303"/>
              <a:gd name="connsiteY0" fmla="*/ 0 h 4892300"/>
              <a:gd name="connsiteX1" fmla="*/ 4868303 w 4868303"/>
              <a:gd name="connsiteY1" fmla="*/ 4892300 h 4892300"/>
              <a:gd name="connsiteX2" fmla="*/ 0 w 4868303"/>
              <a:gd name="connsiteY2" fmla="*/ 4892300 h 4892300"/>
              <a:gd name="connsiteX3" fmla="*/ 4571 w 4868303"/>
              <a:gd name="connsiteY3" fmla="*/ 4670006 h 4892300"/>
              <a:gd name="connsiteX4" fmla="*/ 1424222 w 4868303"/>
              <a:gd name="connsiteY4" fmla="*/ 1440941 h 4892300"/>
              <a:gd name="connsiteX5" fmla="*/ 4646361 w 4868303"/>
              <a:gd name="connsiteY5" fmla="*/ 5641 h 48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8303" h="4892300">
                <a:moveTo>
                  <a:pt x="4868303" y="0"/>
                </a:moveTo>
                <a:lnTo>
                  <a:pt x="4868303" y="4892300"/>
                </a:lnTo>
                <a:lnTo>
                  <a:pt x="0" y="4892300"/>
                </a:lnTo>
                <a:lnTo>
                  <a:pt x="4571" y="4670006"/>
                </a:lnTo>
                <a:cubicBezTo>
                  <a:pt x="59666" y="3457539"/>
                  <a:pt x="563998" y="2305350"/>
                  <a:pt x="1424222" y="1440941"/>
                </a:cubicBezTo>
                <a:cubicBezTo>
                  <a:pt x="2284448" y="576533"/>
                  <a:pt x="3434175" y="66617"/>
                  <a:pt x="4646361" y="564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7905982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965876"/>
            <a:ext cx="4865688" cy="4892125"/>
          </a:xfrm>
          <a:custGeom>
            <a:avLst/>
            <a:gdLst>
              <a:gd name="connsiteX0" fmla="*/ 0 w 4865688"/>
              <a:gd name="connsiteY0" fmla="*/ 0 h 4892125"/>
              <a:gd name="connsiteX1" fmla="*/ 213673 w 4865688"/>
              <a:gd name="connsiteY1" fmla="*/ 3944 h 4892125"/>
              <a:gd name="connsiteX2" fmla="*/ 3479190 w 4865688"/>
              <a:gd name="connsiteY2" fmla="*/ 1451900 h 4892125"/>
              <a:gd name="connsiteX3" fmla="*/ 4849920 w 4865688"/>
              <a:gd name="connsiteY3" fmla="*/ 4245281 h 4892125"/>
              <a:gd name="connsiteX4" fmla="*/ 4865688 w 4865688"/>
              <a:gd name="connsiteY4" fmla="*/ 4391305 h 4892125"/>
              <a:gd name="connsiteX5" fmla="*/ 4865688 w 4865688"/>
              <a:gd name="connsiteY5" fmla="*/ 4892125 h 4892125"/>
              <a:gd name="connsiteX6" fmla="*/ 0 w 4865688"/>
              <a:gd name="connsiteY6" fmla="*/ 4892125 h 489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5688" h="4892125">
                <a:moveTo>
                  <a:pt x="0" y="0"/>
                </a:moveTo>
                <a:lnTo>
                  <a:pt x="213673" y="3944"/>
                </a:lnTo>
                <a:cubicBezTo>
                  <a:pt x="1442675" y="57615"/>
                  <a:pt x="2609998" y="572865"/>
                  <a:pt x="3479190" y="1451900"/>
                </a:cubicBezTo>
                <a:cubicBezTo>
                  <a:pt x="4232490" y="2213732"/>
                  <a:pt x="4710040" y="3196402"/>
                  <a:pt x="4849920" y="4245281"/>
                </a:cubicBezTo>
                <a:lnTo>
                  <a:pt x="4865688" y="4391305"/>
                </a:lnTo>
                <a:lnTo>
                  <a:pt x="4865688" y="4892125"/>
                </a:lnTo>
                <a:lnTo>
                  <a:pt x="0" y="4892125"/>
                </a:lnTo>
                <a:close/>
              </a:path>
            </a:pathLst>
          </a:custGeom>
        </p:spPr>
        <p:txBody>
          <a:bodyPr wrap="square">
            <a:noAutofit/>
          </a:bodyPr>
          <a:lstStyle/>
          <a:p>
            <a:endParaRPr lang="en-US" dirty="0"/>
          </a:p>
        </p:txBody>
      </p:sp>
    </p:spTree>
    <p:extLst>
      <p:ext uri="{BB962C8B-B14F-4D97-AF65-F5344CB8AC3E}">
        <p14:creationId xmlns:p14="http://schemas.microsoft.com/office/powerpoint/2010/main" val="28100120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
            <a:ext cx="4892675" cy="4892209"/>
          </a:xfrm>
          <a:custGeom>
            <a:avLst/>
            <a:gdLst>
              <a:gd name="connsiteX0" fmla="*/ 0 w 4892675"/>
              <a:gd name="connsiteY0" fmla="*/ 0 h 4892209"/>
              <a:gd name="connsiteX1" fmla="*/ 4892675 w 4892675"/>
              <a:gd name="connsiteY1" fmla="*/ 0 h 4892209"/>
              <a:gd name="connsiteX2" fmla="*/ 4892675 w 4892675"/>
              <a:gd name="connsiteY2" fmla="*/ 2046 h 4892209"/>
              <a:gd name="connsiteX3" fmla="*/ 4887015 w 4892675"/>
              <a:gd name="connsiteY3" fmla="*/ 238856 h 4892209"/>
              <a:gd name="connsiteX4" fmla="*/ 3451271 w 4892675"/>
              <a:gd name="connsiteY4" fmla="*/ 3468232 h 4892209"/>
              <a:gd name="connsiteX5" fmla="*/ 214894 w 4892675"/>
              <a:gd name="connsiteY5" fmla="*/ 4888127 h 4892209"/>
              <a:gd name="connsiteX6" fmla="*/ 0 w 4892675"/>
              <a:gd name="connsiteY6" fmla="*/ 4892209 h 48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675" h="4892209">
                <a:moveTo>
                  <a:pt x="0" y="0"/>
                </a:moveTo>
                <a:lnTo>
                  <a:pt x="4892675" y="0"/>
                </a:lnTo>
                <a:lnTo>
                  <a:pt x="4892675" y="2046"/>
                </a:lnTo>
                <a:lnTo>
                  <a:pt x="4887015" y="238856"/>
                </a:lnTo>
                <a:cubicBezTo>
                  <a:pt x="4827691" y="1453619"/>
                  <a:pt x="4317495" y="2606244"/>
                  <a:pt x="3451271" y="3468232"/>
                </a:cubicBezTo>
                <a:cubicBezTo>
                  <a:pt x="2585047" y="4330219"/>
                  <a:pt x="1429934" y="4834758"/>
                  <a:pt x="214894" y="4888127"/>
                </a:cubicBezTo>
                <a:lnTo>
                  <a:pt x="0" y="4892209"/>
                </a:lnTo>
                <a:close/>
              </a:path>
            </a:pathLst>
          </a:custGeom>
        </p:spPr>
        <p:txBody>
          <a:bodyPr wrap="square">
            <a:noAutofit/>
          </a:bodyPr>
          <a:lstStyle/>
          <a:p>
            <a:endParaRPr lang="en-US" dirty="0"/>
          </a:p>
        </p:txBody>
      </p:sp>
    </p:spTree>
    <p:extLst>
      <p:ext uri="{BB962C8B-B14F-4D97-AF65-F5344CB8AC3E}">
        <p14:creationId xmlns:p14="http://schemas.microsoft.com/office/powerpoint/2010/main" val="33920469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340" y="1"/>
            <a:ext cx="4868661" cy="4892383"/>
          </a:xfrm>
          <a:custGeom>
            <a:avLst/>
            <a:gdLst>
              <a:gd name="connsiteX0" fmla="*/ 0 w 4868661"/>
              <a:gd name="connsiteY0" fmla="*/ 0 h 4892383"/>
              <a:gd name="connsiteX1" fmla="*/ 4868661 w 4868661"/>
              <a:gd name="connsiteY1" fmla="*/ 0 h 4892383"/>
              <a:gd name="connsiteX2" fmla="*/ 4868661 w 4868661"/>
              <a:gd name="connsiteY2" fmla="*/ 4892383 h 4892383"/>
              <a:gd name="connsiteX3" fmla="*/ 4633983 w 4868661"/>
              <a:gd name="connsiteY3" fmla="*/ 4886112 h 4892383"/>
              <a:gd name="connsiteX4" fmla="*/ 6001 w 4868661"/>
              <a:gd name="connsiteY4" fmla="*/ 246938 h 489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8661" h="4892383">
                <a:moveTo>
                  <a:pt x="0" y="0"/>
                </a:moveTo>
                <a:lnTo>
                  <a:pt x="4868661" y="0"/>
                </a:lnTo>
                <a:lnTo>
                  <a:pt x="4868661" y="4892383"/>
                </a:lnTo>
                <a:lnTo>
                  <a:pt x="4633983" y="4886112"/>
                </a:lnTo>
                <a:cubicBezTo>
                  <a:pt x="2133134" y="4755772"/>
                  <a:pt x="130301" y="2748095"/>
                  <a:pt x="6001" y="246938"/>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2586445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29942" y="1138238"/>
            <a:ext cx="3994985" cy="2290762"/>
          </a:xfrm>
        </p:spPr>
        <p:txBody>
          <a:bodyPr/>
          <a:lstStyle/>
          <a:p>
            <a:endParaRPr lang="en-US" dirty="0"/>
          </a:p>
        </p:txBody>
      </p:sp>
      <p:cxnSp>
        <p:nvCxnSpPr>
          <p:cNvPr id="4" name="Straight Connector 3"/>
          <p:cNvCxnSpPr/>
          <p:nvPr userDrawn="1"/>
        </p:nvCxnSpPr>
        <p:spPr>
          <a:xfrm>
            <a:off x="6128084" y="1138238"/>
            <a:ext cx="6016" cy="5719762"/>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566611" y="479112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sp>
        <p:nvSpPr>
          <p:cNvPr id="10"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sz="quarter" idx="14"/>
          </p:nvPr>
        </p:nvSpPr>
        <p:spPr>
          <a:xfrm>
            <a:off x="3600241" y="458364"/>
            <a:ext cx="5103812" cy="381000"/>
          </a:xfrm>
        </p:spPr>
        <p:txBody>
          <a:bodyPr/>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97118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wipe(left)">
                                      <p:cBhvr>
                                        <p:cTn id="25" dur="500"/>
                                        <p:tgtEl>
                                          <p:spTgt spid="10">
                                            <p:txEl>
                                              <p:pRg st="0" end="0"/>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wipe(left)">
                                      <p:cBhvr>
                                        <p:cTn id="29" dur="500"/>
                                        <p:tgtEl>
                                          <p:spTgt spid="10">
                                            <p:txEl>
                                              <p:pRg st="1" end="1"/>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500"/>
                                        <p:tgtEl>
                                          <p:spTgt spid="10">
                                            <p:txEl>
                                              <p:pRg st="2" end="2"/>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500"/>
                                        <p:tgtEl>
                                          <p:spTgt spid="10">
                                            <p:txEl>
                                              <p:pRg st="3" end="3"/>
                                            </p:tx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wipe(left)">
                                      <p:cBhvr>
                                        <p:cTn id="41" dur="500"/>
                                        <p:tgtEl>
                                          <p:spTgt spid="10">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nodePh="1">
                                  <p:stCondLst>
                                    <p:cond delay="0"/>
                                  </p:stCondLst>
                                  <p:endCondLst>
                                    <p:cond evt="begin" delay="0">
                                      <p:tn val="44"/>
                                    </p:cond>
                                  </p:endCondLst>
                                  <p:childTnLst>
                                    <p:set>
                                      <p:cBhvr>
                                        <p:cTn id="45" dur="1" fill="hold">
                                          <p:stCondLst>
                                            <p:cond delay="0"/>
                                          </p:stCondLst>
                                        </p:cTn>
                                        <p:tgtEl>
                                          <p:spTgt spid="7"/>
                                        </p:tgtEl>
                                        <p:attrNameLst>
                                          <p:attrName>style.visibility</p:attrName>
                                        </p:attrNameLst>
                                      </p:cBhvr>
                                      <p:to>
                                        <p:strVal val="visible"/>
                                      </p:to>
                                    </p:set>
                                    <p:animEffect transition="in" filter="wipe(right)">
                                      <p:cBhvr>
                                        <p:cTn id="46" dur="500"/>
                                        <p:tgtEl>
                                          <p:spTgt spid="7"/>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par>
                          <p:cTn id="51" fill="hold">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wipe(right)">
                                      <p:cBhvr>
                                        <p:cTn id="54" dur="500"/>
                                        <p:tgtEl>
                                          <p:spTgt spid="11">
                                            <p:txEl>
                                              <p:pRg st="0" end="0"/>
                                            </p:txEl>
                                          </p:spTgt>
                                        </p:tgtEl>
                                      </p:cBhvr>
                                    </p:animEffect>
                                  </p:childTnLst>
                                </p:cTn>
                              </p:par>
                            </p:childTnLst>
                          </p:cTn>
                        </p:par>
                        <p:par>
                          <p:cTn id="55" fill="hold">
                            <p:stCondLst>
                              <p:cond delay="1500"/>
                            </p:stCondLst>
                            <p:childTnLst>
                              <p:par>
                                <p:cTn id="56" presetID="22" presetClass="entr" presetSubtype="2" fill="hold" grpId="0" nodeType="afterEffect">
                                  <p:stCondLst>
                                    <p:cond delay="0"/>
                                  </p:stCondLst>
                                  <p:childTnLst>
                                    <p:set>
                                      <p:cBhvr>
                                        <p:cTn id="57" dur="1" fill="hold">
                                          <p:stCondLst>
                                            <p:cond delay="0"/>
                                          </p:stCondLst>
                                        </p:cTn>
                                        <p:tgtEl>
                                          <p:spTgt spid="11">
                                            <p:txEl>
                                              <p:pRg st="1" end="1"/>
                                            </p:txEl>
                                          </p:spTgt>
                                        </p:tgtEl>
                                        <p:attrNameLst>
                                          <p:attrName>style.visibility</p:attrName>
                                        </p:attrNameLst>
                                      </p:cBhvr>
                                      <p:to>
                                        <p:strVal val="visible"/>
                                      </p:to>
                                    </p:set>
                                    <p:animEffect transition="in" filter="wipe(right)">
                                      <p:cBhvr>
                                        <p:cTn id="58" dur="500"/>
                                        <p:tgtEl>
                                          <p:spTgt spid="11">
                                            <p:txEl>
                                              <p:pRg st="1" end="1"/>
                                            </p:txEl>
                                          </p:spTgt>
                                        </p:tgtEl>
                                      </p:cBhvr>
                                    </p:animEffect>
                                  </p:childTnLst>
                                </p:cTn>
                              </p:par>
                            </p:childTnLst>
                          </p:cTn>
                        </p:par>
                        <p:par>
                          <p:cTn id="59" fill="hold">
                            <p:stCondLst>
                              <p:cond delay="2000"/>
                            </p:stCondLst>
                            <p:childTnLst>
                              <p:par>
                                <p:cTn id="60" presetID="22" presetClass="entr" presetSubtype="2" fill="hold" grpId="0" nodeType="afterEffect">
                                  <p:stCondLst>
                                    <p:cond delay="0"/>
                                  </p:stCondLst>
                                  <p:childTnLst>
                                    <p:set>
                                      <p:cBhvr>
                                        <p:cTn id="61" dur="1" fill="hold">
                                          <p:stCondLst>
                                            <p:cond delay="0"/>
                                          </p:stCondLst>
                                        </p:cTn>
                                        <p:tgtEl>
                                          <p:spTgt spid="11">
                                            <p:txEl>
                                              <p:pRg st="2" end="2"/>
                                            </p:txEl>
                                          </p:spTgt>
                                        </p:tgtEl>
                                        <p:attrNameLst>
                                          <p:attrName>style.visibility</p:attrName>
                                        </p:attrNameLst>
                                      </p:cBhvr>
                                      <p:to>
                                        <p:strVal val="visible"/>
                                      </p:to>
                                    </p:set>
                                    <p:animEffect transition="in" filter="wipe(right)">
                                      <p:cBhvr>
                                        <p:cTn id="62" dur="500"/>
                                        <p:tgtEl>
                                          <p:spTgt spid="11">
                                            <p:txEl>
                                              <p:pRg st="2" end="2"/>
                                            </p:txEl>
                                          </p:spTgt>
                                        </p:tgtEl>
                                      </p:cBhvr>
                                    </p:animEffect>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11">
                                            <p:txEl>
                                              <p:pRg st="3" end="3"/>
                                            </p:txEl>
                                          </p:spTgt>
                                        </p:tgtEl>
                                        <p:attrNameLst>
                                          <p:attrName>style.visibility</p:attrName>
                                        </p:attrNameLst>
                                      </p:cBhvr>
                                      <p:to>
                                        <p:strVal val="visible"/>
                                      </p:to>
                                    </p:set>
                                    <p:animEffect transition="in" filter="wipe(right)">
                                      <p:cBhvr>
                                        <p:cTn id="66" dur="500"/>
                                        <p:tgtEl>
                                          <p:spTgt spid="11">
                                            <p:txEl>
                                              <p:pRg st="3" end="3"/>
                                            </p:txEl>
                                          </p:spTgt>
                                        </p:tgtEl>
                                      </p:cBhvr>
                                    </p:animEffect>
                                  </p:childTnLst>
                                </p:cTn>
                              </p:par>
                            </p:childTnLst>
                          </p:cTn>
                        </p:par>
                        <p:par>
                          <p:cTn id="67" fill="hold">
                            <p:stCondLst>
                              <p:cond delay="3000"/>
                            </p:stCondLst>
                            <p:childTnLst>
                              <p:par>
                                <p:cTn id="68" presetID="22" presetClass="entr" presetSubtype="2" fill="hold" grpId="0" nodeType="afterEffect">
                                  <p:stCondLst>
                                    <p:cond delay="0"/>
                                  </p:stCondLst>
                                  <p:childTnLst>
                                    <p:set>
                                      <p:cBhvr>
                                        <p:cTn id="69" dur="1" fill="hold">
                                          <p:stCondLst>
                                            <p:cond delay="0"/>
                                          </p:stCondLst>
                                        </p:cTn>
                                        <p:tgtEl>
                                          <p:spTgt spid="11">
                                            <p:txEl>
                                              <p:pRg st="4" end="4"/>
                                            </p:txEl>
                                          </p:spTgt>
                                        </p:tgtEl>
                                        <p:attrNameLst>
                                          <p:attrName>style.visibility</p:attrName>
                                        </p:attrNameLst>
                                      </p:cBhvr>
                                      <p:to>
                                        <p:strVal val="visible"/>
                                      </p:to>
                                    </p:set>
                                    <p:animEffect transition="in" filter="wipe(right)">
                                      <p:cBhvr>
                                        <p:cTn id="70"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Lst>
      </p:bldP>
      <p:bldP spid="3" grpId="0" build="p">
        <p:tmplLst>
          <p:tmpl lvl="1">
            <p:tnLst>
              <p:par>
                <p:cTn presetID="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cxnSp>
        <p:nvCxnSpPr>
          <p:cNvPr id="8" name="Straight Connector 7"/>
          <p:cNvCxnSpPr/>
          <p:nvPr userDrawn="1"/>
        </p:nvCxnSpPr>
        <p:spPr>
          <a:xfrm>
            <a:off x="6128084" y="-163773"/>
            <a:ext cx="6016" cy="7021773"/>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5566611" y="4586413"/>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7"/>
          <p:cNvSpPr>
            <a:spLocks noGrp="1"/>
          </p:cNvSpPr>
          <p:nvPr>
            <p:ph type="pic" sz="quarter" idx="10"/>
          </p:nvPr>
        </p:nvSpPr>
        <p:spPr>
          <a:xfrm>
            <a:off x="929942" y="1138238"/>
            <a:ext cx="3994985" cy="2290762"/>
          </a:xfrm>
        </p:spPr>
        <p:txBody>
          <a:bodyPr/>
          <a:lstStyle/>
          <a:p>
            <a:endParaRPr lang="en-US" dirty="0"/>
          </a:p>
        </p:txBody>
      </p:sp>
      <p:sp>
        <p:nvSpPr>
          <p:cNvPr id="15"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820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wipe(left)">
                                      <p:cBhvr>
                                        <p:cTn id="23" dur="500"/>
                                        <p:tgtEl>
                                          <p:spTgt spid="13">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wipe(left)">
                                      <p:cBhvr>
                                        <p:cTn id="27" dur="500"/>
                                        <p:tgtEl>
                                          <p:spTgt spid="13">
                                            <p:txEl>
                                              <p:pRg st="2" end="2"/>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wipe(left)">
                                      <p:cBhvr>
                                        <p:cTn id="31" dur="500"/>
                                        <p:tgtEl>
                                          <p:spTgt spid="13">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wipe(left)">
                                      <p:cBhvr>
                                        <p:cTn id="35" dur="500"/>
                                        <p:tgtEl>
                                          <p:spTgt spid="1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nodePh="1">
                                  <p:stCondLst>
                                    <p:cond delay="0"/>
                                  </p:stCondLst>
                                  <p:endCondLst>
                                    <p:cond evt="begin" delay="0">
                                      <p:tn val="38"/>
                                    </p:cond>
                                  </p:end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right)">
                                      <p:cBhvr>
                                        <p:cTn id="44" dur="500"/>
                                        <p:tgtEl>
                                          <p:spTgt spid="10"/>
                                        </p:tgtEl>
                                      </p:cBhvr>
                                    </p:animEffect>
                                  </p:childTnLst>
                                </p:cTn>
                              </p:par>
                            </p:childTnLst>
                          </p:cTn>
                        </p:par>
                        <p:par>
                          <p:cTn id="45" fill="hold">
                            <p:stCondLst>
                              <p:cond delay="1000"/>
                            </p:stCondLst>
                            <p:childTnLst>
                              <p:par>
                                <p:cTn id="46" presetID="22" presetClass="entr" presetSubtype="2" fill="hold" grpId="0" nodeType="after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wipe(right)">
                                      <p:cBhvr>
                                        <p:cTn id="48" dur="500"/>
                                        <p:tgtEl>
                                          <p:spTgt spid="15">
                                            <p:txEl>
                                              <p:pRg st="0" end="0"/>
                                            </p:txEl>
                                          </p:spTgt>
                                        </p:tgtEl>
                                      </p:cBhvr>
                                    </p:animEffect>
                                  </p:childTnLst>
                                </p:cTn>
                              </p:par>
                            </p:childTnLst>
                          </p:cTn>
                        </p:par>
                        <p:par>
                          <p:cTn id="49" fill="hold">
                            <p:stCondLst>
                              <p:cond delay="1500"/>
                            </p:stCondLst>
                            <p:childTnLst>
                              <p:par>
                                <p:cTn id="50" presetID="22" presetClass="entr" presetSubtype="2" fill="hold" grpId="0" nodeType="after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animEffect transition="in" filter="wipe(right)">
                                      <p:cBhvr>
                                        <p:cTn id="52" dur="500"/>
                                        <p:tgtEl>
                                          <p:spTgt spid="15">
                                            <p:txEl>
                                              <p:pRg st="1" end="1"/>
                                            </p:txEl>
                                          </p:spTgt>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15">
                                            <p:txEl>
                                              <p:pRg st="2" end="2"/>
                                            </p:txEl>
                                          </p:spTgt>
                                        </p:tgtEl>
                                        <p:attrNameLst>
                                          <p:attrName>style.visibility</p:attrName>
                                        </p:attrNameLst>
                                      </p:cBhvr>
                                      <p:to>
                                        <p:strVal val="visible"/>
                                      </p:to>
                                    </p:set>
                                    <p:animEffect transition="in" filter="wipe(right)">
                                      <p:cBhvr>
                                        <p:cTn id="56" dur="500"/>
                                        <p:tgtEl>
                                          <p:spTgt spid="15">
                                            <p:txEl>
                                              <p:pRg st="2" end="2"/>
                                            </p:txEl>
                                          </p:spTgt>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15">
                                            <p:txEl>
                                              <p:pRg st="3" end="3"/>
                                            </p:txEl>
                                          </p:spTgt>
                                        </p:tgtEl>
                                        <p:attrNameLst>
                                          <p:attrName>style.visibility</p:attrName>
                                        </p:attrNameLst>
                                      </p:cBhvr>
                                      <p:to>
                                        <p:strVal val="visible"/>
                                      </p:to>
                                    </p:set>
                                    <p:animEffect transition="in" filter="wipe(right)">
                                      <p:cBhvr>
                                        <p:cTn id="60" dur="500"/>
                                        <p:tgtEl>
                                          <p:spTgt spid="15">
                                            <p:txEl>
                                              <p:pRg st="3" end="3"/>
                                            </p:txEl>
                                          </p:spTgt>
                                        </p:tgtEl>
                                      </p:cBhvr>
                                    </p:animEffect>
                                  </p:childTnLst>
                                </p:cTn>
                              </p:par>
                            </p:childTnLst>
                          </p:cTn>
                        </p:par>
                        <p:par>
                          <p:cTn id="61" fill="hold">
                            <p:stCondLst>
                              <p:cond delay="3000"/>
                            </p:stCondLst>
                            <p:childTnLst>
                              <p:par>
                                <p:cTn id="62" presetID="22" presetClass="entr" presetSubtype="2" fill="hold" grpId="0" nodeType="afterEffect">
                                  <p:stCondLst>
                                    <p:cond delay="0"/>
                                  </p:stCondLst>
                                  <p:childTnLst>
                                    <p:set>
                                      <p:cBhvr>
                                        <p:cTn id="63" dur="1" fill="hold">
                                          <p:stCondLst>
                                            <p:cond delay="0"/>
                                          </p:stCondLst>
                                        </p:cTn>
                                        <p:tgtEl>
                                          <p:spTgt spid="15">
                                            <p:txEl>
                                              <p:pRg st="4" end="4"/>
                                            </p:txEl>
                                          </p:spTgt>
                                        </p:tgtEl>
                                        <p:attrNameLst>
                                          <p:attrName>style.visibility</p:attrName>
                                        </p:attrNameLst>
                                      </p:cBhvr>
                                      <p:to>
                                        <p:strVal val="visible"/>
                                      </p:to>
                                    </p:set>
                                    <p:animEffect transition="in" filter="wipe(right)">
                                      <p:cBhvr>
                                        <p:cTn id="64"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7"/>
          <p:cNvSpPr>
            <a:spLocks noGrp="1"/>
          </p:cNvSpPr>
          <p:nvPr>
            <p:ph type="pic" sz="quarter" idx="11"/>
          </p:nvPr>
        </p:nvSpPr>
        <p:spPr>
          <a:xfrm>
            <a:off x="4098507" y="2283619"/>
            <a:ext cx="3994985" cy="2290762"/>
          </a:xfrm>
        </p:spPr>
        <p:txBody>
          <a:bodyPr/>
          <a:lstStyle>
            <a:lvl1pPr>
              <a:defRPr/>
            </a:lvl1pPr>
          </a:lstStyle>
          <a:p>
            <a:endParaRPr lang="en-US" dirty="0"/>
          </a:p>
        </p:txBody>
      </p:sp>
      <p:cxnSp>
        <p:nvCxnSpPr>
          <p:cNvPr id="3" name="Straight Connector 2"/>
          <p:cNvCxnSpPr/>
          <p:nvPr userDrawn="1"/>
        </p:nvCxnSpPr>
        <p:spPr>
          <a:xfrm>
            <a:off x="6096000" y="-160421"/>
            <a:ext cx="0" cy="244404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2"/>
          </p:nvPr>
        </p:nvSpPr>
        <p:spPr>
          <a:xfrm>
            <a:off x="4098507" y="4913313"/>
            <a:ext cx="3994986" cy="1146175"/>
          </a:xfrm>
        </p:spPr>
        <p:txBody>
          <a:bodyPr>
            <a:normAutofit/>
          </a:bodyPr>
          <a:lstStyle>
            <a:lvl1pPr marL="0" indent="0" algn="ctr">
              <a:buNone/>
              <a:defRPr sz="1600"/>
            </a:lvl1pPr>
            <a:lvl2pPr algn="ctr">
              <a:defRPr/>
            </a:lvl2pPr>
            <a:lvl3pPr algn="ctr">
              <a:defRPr/>
            </a:lvl3pPr>
            <a:lvl4pPr algn="ctr">
              <a:defRPr/>
            </a:lvl4pPr>
            <a:lvl5pPr algn="ctr">
              <a:defRPr/>
            </a:lvl5pPr>
          </a:lstStyle>
          <a:p>
            <a:pPr lvl="0"/>
            <a:r>
              <a:rPr lang="en-US" dirty="0"/>
              <a:t>Edit Master text styles</a:t>
            </a:r>
          </a:p>
        </p:txBody>
      </p:sp>
    </p:spTree>
    <p:extLst>
      <p:ext uri="{BB962C8B-B14F-4D97-AF65-F5344CB8AC3E}">
        <p14:creationId xmlns:p14="http://schemas.microsoft.com/office/powerpoint/2010/main" val="380303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tmplLst>
          <p:tmpl lvl="1">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02109" y="2114550"/>
            <a:ext cx="3623619" cy="2628900"/>
          </a:xfrm>
        </p:spPr>
        <p:txBody>
          <a:bodyPr/>
          <a:lstStyle/>
          <a:p>
            <a:endParaRPr lang="en-US" dirty="0"/>
          </a:p>
        </p:txBody>
      </p:sp>
      <p:sp>
        <p:nvSpPr>
          <p:cNvPr id="8" name="Picture Placeholder 6"/>
          <p:cNvSpPr>
            <a:spLocks noGrp="1"/>
          </p:cNvSpPr>
          <p:nvPr>
            <p:ph type="pic" sz="quarter" idx="11"/>
          </p:nvPr>
        </p:nvSpPr>
        <p:spPr>
          <a:xfrm>
            <a:off x="4334904" y="2114550"/>
            <a:ext cx="3623619" cy="2628900"/>
          </a:xfrm>
        </p:spPr>
        <p:txBody>
          <a:bodyPr/>
          <a:lstStyle/>
          <a:p>
            <a:endParaRPr lang="en-US" dirty="0"/>
          </a:p>
        </p:txBody>
      </p:sp>
      <p:sp>
        <p:nvSpPr>
          <p:cNvPr id="9" name="Picture Placeholder 6"/>
          <p:cNvSpPr>
            <a:spLocks noGrp="1"/>
          </p:cNvSpPr>
          <p:nvPr>
            <p:ph type="pic" sz="quarter" idx="12"/>
          </p:nvPr>
        </p:nvSpPr>
        <p:spPr>
          <a:xfrm>
            <a:off x="8267700" y="2114550"/>
            <a:ext cx="3623619" cy="2628900"/>
          </a:xfrm>
        </p:spPr>
        <p:txBody>
          <a:bodyPr/>
          <a:lstStyle/>
          <a:p>
            <a:endParaRPr lang="en-US" dirty="0"/>
          </a:p>
        </p:txBody>
      </p:sp>
      <p:sp>
        <p:nvSpPr>
          <p:cNvPr id="25" name="Text Placeholder 24"/>
          <p:cNvSpPr>
            <a:spLocks noGrp="1"/>
          </p:cNvSpPr>
          <p:nvPr>
            <p:ph type="body" sz="quarter" idx="13"/>
          </p:nvPr>
        </p:nvSpPr>
        <p:spPr>
          <a:xfrm>
            <a:off x="40210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6" name="Text Placeholder 24"/>
          <p:cNvSpPr>
            <a:spLocks noGrp="1"/>
          </p:cNvSpPr>
          <p:nvPr>
            <p:ph type="body" sz="quarter" idx="14"/>
          </p:nvPr>
        </p:nvSpPr>
        <p:spPr>
          <a:xfrm>
            <a:off x="4334904"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7" name="Text Placeholder 24"/>
          <p:cNvSpPr>
            <a:spLocks noGrp="1"/>
          </p:cNvSpPr>
          <p:nvPr>
            <p:ph type="body" sz="quarter" idx="15"/>
          </p:nvPr>
        </p:nvSpPr>
        <p:spPr>
          <a:xfrm>
            <a:off x="826769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8" name="Text Placeholder 24"/>
          <p:cNvSpPr>
            <a:spLocks noGrp="1"/>
          </p:cNvSpPr>
          <p:nvPr>
            <p:ph type="body" sz="quarter" idx="16"/>
          </p:nvPr>
        </p:nvSpPr>
        <p:spPr>
          <a:xfrm>
            <a:off x="402109" y="609600"/>
            <a:ext cx="11489209"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4055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 calcmode="lin" valueType="num">
                                      <p:cBhvr additive="base">
                                        <p:cTn id="1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 calcmode="lin" valueType="num">
                                      <p:cBhvr additive="base">
                                        <p:cTn id="2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25">
                                            <p:txEl>
                                              <p:pRg st="2" end="2"/>
                                            </p:txEl>
                                          </p:spTgt>
                                        </p:tgtEl>
                                        <p:attrNameLst>
                                          <p:attrName>style.visibility</p:attrName>
                                        </p:attrNameLst>
                                      </p:cBhvr>
                                      <p:to>
                                        <p:strVal val="visible"/>
                                      </p:to>
                                    </p:set>
                                    <p:anim calcmode="lin" valueType="num">
                                      <p:cBhvr additive="base">
                                        <p:cTn id="28"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nodePh="1">
                                  <p:stCondLst>
                                    <p:cond delay="0"/>
                                  </p:stCondLst>
                                  <p:endCondLst>
                                    <p:cond evt="begin" delay="0">
                                      <p:tn val="32"/>
                                    </p:cond>
                                  </p:end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anim calcmode="lin" valueType="num">
                                      <p:cBhvr additive="base">
                                        <p:cTn id="3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26">
                                            <p:txEl>
                                              <p:pRg st="1" end="1"/>
                                            </p:txEl>
                                          </p:spTgt>
                                        </p:tgtEl>
                                        <p:attrNameLst>
                                          <p:attrName>style.visibility</p:attrName>
                                        </p:attrNameLst>
                                      </p:cBhvr>
                                      <p:to>
                                        <p:strVal val="visible"/>
                                      </p:to>
                                    </p:set>
                                    <p:anim calcmode="lin" valueType="num">
                                      <p:cBhvr additive="base">
                                        <p:cTn id="44"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stCondLst>
                                    <p:cond delay="0"/>
                                  </p:stCondLst>
                                  <p:childTnLst>
                                    <p:set>
                                      <p:cBhvr>
                                        <p:cTn id="48" dur="1" fill="hold">
                                          <p:stCondLst>
                                            <p:cond delay="0"/>
                                          </p:stCondLst>
                                        </p:cTn>
                                        <p:tgtEl>
                                          <p:spTgt spid="26">
                                            <p:txEl>
                                              <p:pRg st="2" end="2"/>
                                            </p:txEl>
                                          </p:spTgt>
                                        </p:tgtEl>
                                        <p:attrNameLst>
                                          <p:attrName>style.visibility</p:attrName>
                                        </p:attrNameLst>
                                      </p:cBhvr>
                                      <p:to>
                                        <p:strVal val="visible"/>
                                      </p:to>
                                    </p:set>
                                    <p:anim calcmode="lin" valueType="num">
                                      <p:cBhvr additive="base">
                                        <p:cTn id="49"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nodePh="1">
                                  <p:stCondLst>
                                    <p:cond delay="0"/>
                                  </p:stCondLst>
                                  <p:endCondLst>
                                    <p:cond evt="begin" delay="0">
                                      <p:tn val="53"/>
                                    </p:cond>
                                  </p:end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27">
                                            <p:txEl>
                                              <p:pRg st="0" end="0"/>
                                            </p:txEl>
                                          </p:spTgt>
                                        </p:tgtEl>
                                        <p:attrNameLst>
                                          <p:attrName>style.visibility</p:attrName>
                                        </p:attrNameLst>
                                      </p:cBhvr>
                                      <p:to>
                                        <p:strVal val="visible"/>
                                      </p:to>
                                    </p:set>
                                    <p:anim calcmode="lin" valueType="num">
                                      <p:cBhvr additive="base">
                                        <p:cTn id="6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1000"/>
                            </p:stCondLst>
                            <p:childTnLst>
                              <p:par>
                                <p:cTn id="63" presetID="2" presetClass="entr" presetSubtype="4" fill="hold" grpId="0" nodeType="afterEffect">
                                  <p:stCondLst>
                                    <p:cond delay="0"/>
                                  </p:stCondLst>
                                  <p:childTnLst>
                                    <p:set>
                                      <p:cBhvr>
                                        <p:cTn id="64" dur="1" fill="hold">
                                          <p:stCondLst>
                                            <p:cond delay="0"/>
                                          </p:stCondLst>
                                        </p:cTn>
                                        <p:tgtEl>
                                          <p:spTgt spid="27">
                                            <p:txEl>
                                              <p:pRg st="1" end="1"/>
                                            </p:txEl>
                                          </p:spTgt>
                                        </p:tgtEl>
                                        <p:attrNameLst>
                                          <p:attrName>style.visibility</p:attrName>
                                        </p:attrNameLst>
                                      </p:cBhvr>
                                      <p:to>
                                        <p:strVal val="visible"/>
                                      </p:to>
                                    </p:set>
                                    <p:anim calcmode="lin" valueType="num">
                                      <p:cBhvr additive="base">
                                        <p:cTn id="65"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500"/>
                            </p:stCondLst>
                            <p:childTnLst>
                              <p:par>
                                <p:cTn id="68" presetID="2" presetClass="entr" presetSubtype="4" fill="hold" grpId="0" nodeType="afterEffect">
                                  <p:stCondLst>
                                    <p:cond delay="0"/>
                                  </p:stCondLst>
                                  <p:childTnLst>
                                    <p:set>
                                      <p:cBhvr>
                                        <p:cTn id="69" dur="1" fill="hold">
                                          <p:stCondLst>
                                            <p:cond delay="0"/>
                                          </p:stCondLst>
                                        </p:cTn>
                                        <p:tgtEl>
                                          <p:spTgt spid="27">
                                            <p:txEl>
                                              <p:pRg st="2" end="2"/>
                                            </p:txEl>
                                          </p:spTgt>
                                        </p:tgtEl>
                                        <p:attrNameLst>
                                          <p:attrName>style.visibility</p:attrName>
                                        </p:attrNameLst>
                                      </p:cBhvr>
                                      <p:to>
                                        <p:strVal val="visible"/>
                                      </p:to>
                                    </p:set>
                                    <p:anim calcmode="lin" valueType="num">
                                      <p:cBhvr additive="base">
                                        <p:cTn id="70"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5" grpId="0" build="p">
        <p:tmplLst>
          <p:tmpl lvl="1">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build="p">
        <p:tmplLst>
          <p:tmpl lvl="1">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13" name="Picture Placeholder 11"/>
          <p:cNvSpPr>
            <a:spLocks noGrp="1"/>
          </p:cNvSpPr>
          <p:nvPr>
            <p:ph type="pic" sz="quarter" idx="13"/>
          </p:nvPr>
        </p:nvSpPr>
        <p:spPr>
          <a:xfrm>
            <a:off x="4761087" y="1885950"/>
            <a:ext cx="2649363" cy="3314700"/>
          </a:xfrm>
        </p:spPr>
        <p:txBody>
          <a:bodyPr/>
          <a:lstStyle/>
          <a:p>
            <a:endParaRPr lang="en-US" dirty="0"/>
          </a:p>
        </p:txBody>
      </p:sp>
      <p:sp>
        <p:nvSpPr>
          <p:cNvPr id="12" name="Picture Placeholder 11"/>
          <p:cNvSpPr>
            <a:spLocks noGrp="1"/>
          </p:cNvSpPr>
          <p:nvPr>
            <p:ph type="pic" sz="quarter" idx="12"/>
          </p:nvPr>
        </p:nvSpPr>
        <p:spPr>
          <a:xfrm>
            <a:off x="1108027" y="1885950"/>
            <a:ext cx="2628900" cy="3314700"/>
          </a:xfrm>
        </p:spPr>
        <p:txBody>
          <a:bodyPr/>
          <a:lstStyle/>
          <a:p>
            <a:endParaRPr lang="en-US" dirty="0"/>
          </a:p>
        </p:txBody>
      </p:sp>
      <p:sp>
        <p:nvSpPr>
          <p:cNvPr id="14" name="Picture Placeholder 11"/>
          <p:cNvSpPr>
            <a:spLocks noGrp="1"/>
          </p:cNvSpPr>
          <p:nvPr>
            <p:ph type="pic" sz="quarter" idx="14"/>
          </p:nvPr>
        </p:nvSpPr>
        <p:spPr>
          <a:xfrm>
            <a:off x="8455073" y="1885950"/>
            <a:ext cx="2628900" cy="3314700"/>
          </a:xfrm>
        </p:spPr>
        <p:txBody>
          <a:bodyPr/>
          <a:lstStyle/>
          <a:p>
            <a:endParaRPr lang="en-US" dirty="0"/>
          </a:p>
        </p:txBody>
      </p:sp>
      <p:sp>
        <p:nvSpPr>
          <p:cNvPr id="70" name="Text Placeholder 24"/>
          <p:cNvSpPr>
            <a:spLocks noGrp="1"/>
          </p:cNvSpPr>
          <p:nvPr>
            <p:ph type="body" sz="quarter" idx="16"/>
          </p:nvPr>
        </p:nvSpPr>
        <p:spPr>
          <a:xfrm>
            <a:off x="1108028" y="609600"/>
            <a:ext cx="9975946"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55689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base">
                                        <p:cTn id="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70" grpId="0" build="p">
        <p:tmplLst>
          <p:tmpl lvl="1">
            <p:tnLst>
              <p:par>
                <p:cTn presetID="2" presetClass="entr" presetSubtype="1" fill="hold" nodeType="with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61474" y="846221"/>
            <a:ext cx="5165558" cy="51655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9422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extLst mod="1">
    <p:ext uri="{DCECCB84-F9BA-43D5-87BE-67443E8EF086}">
      <p15:sldGuideLst xmlns:p15="http://schemas.microsoft.com/office/powerpoint/2012/main">
        <p15:guide id="1" orient="horz" pos="2160">
          <p15:clr>
            <a:srgbClr val="FBAE40"/>
          </p15:clr>
        </p15:guide>
        <p15:guide id="2" pos="3816">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11" name="Picture Placeholder 9"/>
          <p:cNvSpPr>
            <a:spLocks noGrp="1"/>
          </p:cNvSpPr>
          <p:nvPr>
            <p:ph type="pic" sz="quarter" idx="11"/>
          </p:nvPr>
        </p:nvSpPr>
        <p:spPr>
          <a:xfrm>
            <a:off x="1738522" y="1778000"/>
            <a:ext cx="2811462" cy="3302000"/>
          </a:xfrm>
        </p:spPr>
        <p:txBody>
          <a:bodyPr/>
          <a:lstStyle/>
          <a:p>
            <a:endParaRPr lang="en-US" dirty="0"/>
          </a:p>
        </p:txBody>
      </p:sp>
    </p:spTree>
    <p:extLst>
      <p:ext uri="{BB962C8B-B14F-4D97-AF65-F5344CB8AC3E}">
        <p14:creationId xmlns:p14="http://schemas.microsoft.com/office/powerpoint/2010/main" val="27197349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68969"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308685"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6248401"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9188117"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87613361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25638"/>
            <a:ext cx="5872163" cy="2405062"/>
          </a:xfrm>
        </p:spPr>
        <p:txBody>
          <a:bodyPr/>
          <a:lstStyle/>
          <a:p>
            <a:endParaRPr lang="en-US" dirty="0"/>
          </a:p>
        </p:txBody>
      </p:sp>
      <p:sp>
        <p:nvSpPr>
          <p:cNvPr id="8" name="Picture Placeholder 6"/>
          <p:cNvSpPr>
            <a:spLocks noGrp="1"/>
          </p:cNvSpPr>
          <p:nvPr>
            <p:ph type="pic" sz="quarter" idx="11"/>
          </p:nvPr>
        </p:nvSpPr>
        <p:spPr>
          <a:xfrm>
            <a:off x="6319837" y="1925638"/>
            <a:ext cx="5872163" cy="2405062"/>
          </a:xfrm>
        </p:spPr>
        <p:txBody>
          <a:bodyPr/>
          <a:lstStyle/>
          <a:p>
            <a:endParaRPr lang="en-US" dirty="0"/>
          </a:p>
        </p:txBody>
      </p:sp>
    </p:spTree>
    <p:extLst>
      <p:ext uri="{BB962C8B-B14F-4D97-AF65-F5344CB8AC3E}">
        <p14:creationId xmlns:p14="http://schemas.microsoft.com/office/powerpoint/2010/main" val="22869050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47334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23629" y="1308328"/>
            <a:ext cx="4526029" cy="452602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5946203" y="4579361"/>
            <a:ext cx="800609" cy="80060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4485086" y="2667000"/>
            <a:ext cx="1684300" cy="16843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10242703" y="679962"/>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10" name="Picture Placeholder 9"/>
          <p:cNvSpPr>
            <a:spLocks noGrp="1"/>
          </p:cNvSpPr>
          <p:nvPr>
            <p:ph type="pic" sz="quarter" idx="14"/>
          </p:nvPr>
        </p:nvSpPr>
        <p:spPr>
          <a:xfrm>
            <a:off x="10242703" y="5208804"/>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6905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5090" y="2204056"/>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223144" y="3066140"/>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5627425" y="1175928"/>
            <a:ext cx="3421038" cy="342103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8809628" y="2886447"/>
            <a:ext cx="2695432" cy="26954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84878054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92613" y="1645317"/>
            <a:ext cx="7599387" cy="4749617"/>
          </a:xfrm>
          <a:prstGeom prst="rect">
            <a:avLst/>
          </a:prstGeom>
        </p:spPr>
      </p:pic>
      <p:sp>
        <p:nvSpPr>
          <p:cNvPr id="8" name="Picture Placeholder 7"/>
          <p:cNvSpPr>
            <a:spLocks noGrp="1"/>
          </p:cNvSpPr>
          <p:nvPr>
            <p:ph type="pic" sz="quarter" idx="10"/>
          </p:nvPr>
        </p:nvSpPr>
        <p:spPr>
          <a:xfrm>
            <a:off x="6201556" y="2237596"/>
            <a:ext cx="4334516" cy="2484437"/>
          </a:xfrm>
        </p:spPr>
        <p:txBody>
          <a:bodyPr/>
          <a:lstStyle/>
          <a:p>
            <a:endParaRPr lang="en-US" dirty="0"/>
          </a:p>
        </p:txBody>
      </p:sp>
    </p:spTree>
    <p:extLst>
      <p:ext uri="{BB962C8B-B14F-4D97-AF65-F5344CB8AC3E}">
        <p14:creationId xmlns:p14="http://schemas.microsoft.com/office/powerpoint/2010/main" val="162867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slideLayout" Target="../slideLayouts/slideLayout72.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9" Type="http://schemas.openxmlformats.org/officeDocument/2006/relationships/slideLayout" Target="../slideLayouts/slideLayout54.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49" Type="http://schemas.openxmlformats.org/officeDocument/2006/relationships/theme" Target="../theme/theme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 Id="rId48" Type="http://schemas.openxmlformats.org/officeDocument/2006/relationships/slideLayout" Target="../slideLayouts/slideLayout73.xml"/><Relationship Id="rId8" Type="http://schemas.openxmlformats.org/officeDocument/2006/relationships/slideLayout" Target="../slideLayouts/slideLayout33.xml"/><Relationship Id="rId3" Type="http://schemas.openxmlformats.org/officeDocument/2006/relationships/slideLayout" Target="../slideLayouts/slideLayout28.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slideLayout" Target="../slideLayouts/slideLayout71.xml"/><Relationship Id="rId20" Type="http://schemas.openxmlformats.org/officeDocument/2006/relationships/slideLayout" Target="../slideLayouts/slideLayout45.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9" Type="http://schemas.openxmlformats.org/officeDocument/2006/relationships/slideLayout" Target="../slideLayouts/slideLayout112.xml"/><Relationship Id="rId21" Type="http://schemas.openxmlformats.org/officeDocument/2006/relationships/slideLayout" Target="../slideLayouts/slideLayout94.xml"/><Relationship Id="rId34" Type="http://schemas.openxmlformats.org/officeDocument/2006/relationships/slideLayout" Target="../slideLayouts/slideLayout107.xml"/><Relationship Id="rId42" Type="http://schemas.openxmlformats.org/officeDocument/2006/relationships/slideLayout" Target="../slideLayouts/slideLayout115.xml"/><Relationship Id="rId47" Type="http://schemas.openxmlformats.org/officeDocument/2006/relationships/slideLayout" Target="../slideLayouts/slideLayout120.xml"/><Relationship Id="rId7" Type="http://schemas.openxmlformats.org/officeDocument/2006/relationships/slideLayout" Target="../slideLayouts/slideLayout8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37" Type="http://schemas.openxmlformats.org/officeDocument/2006/relationships/slideLayout" Target="../slideLayouts/slideLayout110.xml"/><Relationship Id="rId40" Type="http://schemas.openxmlformats.org/officeDocument/2006/relationships/slideLayout" Target="../slideLayouts/slideLayout113.xml"/><Relationship Id="rId45" Type="http://schemas.openxmlformats.org/officeDocument/2006/relationships/slideLayout" Target="../slideLayouts/slideLayout118.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slideLayout" Target="../slideLayouts/slideLayout109.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4" Type="http://schemas.openxmlformats.org/officeDocument/2006/relationships/slideLayout" Target="../slideLayouts/slideLayout117.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43" Type="http://schemas.openxmlformats.org/officeDocument/2006/relationships/slideLayout" Target="../slideLayouts/slideLayout116.xml"/><Relationship Id="rId48" Type="http://schemas.openxmlformats.org/officeDocument/2006/relationships/theme" Target="../theme/theme4.xml"/><Relationship Id="rId8" Type="http://schemas.openxmlformats.org/officeDocument/2006/relationships/slideLayout" Target="../slideLayouts/slideLayout81.xml"/><Relationship Id="rId3" Type="http://schemas.openxmlformats.org/officeDocument/2006/relationships/slideLayout" Target="../slideLayouts/slideLayout76.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38" Type="http://schemas.openxmlformats.org/officeDocument/2006/relationships/slideLayout" Target="../slideLayouts/slideLayout111.xml"/><Relationship Id="rId46" Type="http://schemas.openxmlformats.org/officeDocument/2006/relationships/slideLayout" Target="../slideLayouts/slideLayout119.xml"/><Relationship Id="rId20" Type="http://schemas.openxmlformats.org/officeDocument/2006/relationships/slideLayout" Target="../slideLayouts/slideLayout93.xml"/><Relationship Id="rId41"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5"/>
          <a:stretch>
            <a:fillRect/>
          </a:stretch>
        </p:blipFill>
        <p:spPr>
          <a:xfrm>
            <a:off x="859553" y="-1"/>
            <a:ext cx="2892435" cy="731839"/>
          </a:xfrm>
          <a:prstGeom prst="rect">
            <a:avLst/>
          </a:prstGeom>
        </p:spPr>
      </p:pic>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graphicFrame>
        <p:nvGraphicFramePr>
          <p:cNvPr id="1095" name="Object 71"/>
          <p:cNvGraphicFramePr>
            <a:graphicFrameLocks noChangeAspect="1"/>
          </p:cNvGraphicFramePr>
          <p:nvPr>
            <p:extLst>
              <p:ext uri="{D42A27DB-BD31-4B8C-83A1-F6EECF244321}">
                <p14:modId xmlns:p14="http://schemas.microsoft.com/office/powerpoint/2010/main" val="2717547933"/>
              </p:ext>
            </p:extLst>
          </p:nvPr>
        </p:nvGraphicFramePr>
        <p:xfrm>
          <a:off x="3791744" y="0"/>
          <a:ext cx="2743200" cy="685800"/>
        </p:xfrm>
        <a:graphic>
          <a:graphicData uri="http://schemas.openxmlformats.org/presentationml/2006/ole">
            <mc:AlternateContent xmlns:mc="http://schemas.openxmlformats.org/markup-compatibility/2006">
              <mc:Choice xmlns:v="urn:schemas-microsoft-com:vml" Requires="v">
                <p:oleObj spid="_x0000_s1480" name="Image" r:id="rId16" imgW="4330159" imgH="6146032" progId="">
                  <p:embed/>
                </p:oleObj>
              </mc:Choice>
              <mc:Fallback>
                <p:oleObj name="Image" r:id="rId16" imgW="4330159" imgH="6146032" progId="">
                  <p:embed/>
                  <p:pic>
                    <p:nvPicPr>
                      <p:cNvPr id="0" name="Picture 71"/>
                      <p:cNvPicPr>
                        <a:picLocks noChangeAspect="1" noChangeArrowheads="1"/>
                      </p:cNvPicPr>
                      <p:nvPr/>
                    </p:nvPicPr>
                    <p:blipFill>
                      <a:blip r:embed="rId17">
                        <a:extLst>
                          <a:ext uri="{28A0092B-C50C-407E-A947-70E740481C1C}">
                            <a14:useLocalDpi xmlns:a14="http://schemas.microsoft.com/office/drawing/2010/main" val="0"/>
                          </a:ext>
                        </a:extLst>
                      </a:blip>
                      <a:srcRect t="29179" b="45369"/>
                      <a:stretch>
                        <a:fillRect/>
                      </a:stretch>
                    </p:blipFill>
                    <p:spPr bwMode="auto">
                      <a:xfrm>
                        <a:off x="3791744" y="0"/>
                        <a:ext cx="2743200" cy="685800"/>
                      </a:xfrm>
                      <a:prstGeom prst="rect">
                        <a:avLst/>
                      </a:prstGeom>
                      <a:noFill/>
                      <a:ln>
                        <a:noFill/>
                      </a:ln>
                      <a:effectLst/>
                      <a:extLst>
                        <a:ext uri="{909E8E84-426E-40DD-AFC4-6F175D3DCCD1}">
                          <a14:hiddenFill xmlns:a14="http://schemas.microsoft.com/office/drawing/2010/main">
                            <a:solidFill>
                              <a:srgbClr val="77B7E7"/>
                            </a:solidFill>
                          </a14:hiddenFill>
                        </a:ext>
                        <a:ext uri="{91240B29-F687-4F45-9708-019B960494DF}">
                          <a14:hiddenLine xmlns:a14="http://schemas.microsoft.com/office/drawing/2010/main" w="9525">
                            <a:solidFill>
                              <a:srgbClr val="17347D"/>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pic>
        <p:nvPicPr>
          <p:cNvPr id="1096" name="Picture 72"/>
          <p:cNvPicPr>
            <a:picLocks noChangeAspect="1" noChangeArrowheads="1"/>
          </p:cNvPicPr>
          <p:nvPr/>
        </p:nvPicPr>
        <p:blipFill>
          <a:blip r:embed="rId18"/>
          <a:srcRect/>
          <a:stretch>
            <a:fillRect/>
          </a:stretch>
        </p:blipFill>
        <p:spPr bwMode="auto">
          <a:xfrm>
            <a:off x="6572251" y="-9525"/>
            <a:ext cx="2781300" cy="708025"/>
          </a:xfrm>
          <a:prstGeom prst="rect">
            <a:avLst/>
          </a:prstGeom>
          <a:noFill/>
        </p:spPr>
      </p:pic>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033A7D7-C998-4776-B998-2C6B75D46A9E}" type="slidenum">
              <a:rPr lang="en-US" smtClean="0">
                <a:solidFill>
                  <a:prstClr val="black">
                    <a:tint val="75000"/>
                  </a:prstClr>
                </a:solidFill>
                <a:latin typeface="Calibri" panose="020F0502020204030204"/>
              </a:rPr>
              <a:pPr fontAlgn="auto">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59625944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 id="2147483778" r:id="rId25"/>
    <p:sldLayoutId id="2147483779" r:id="rId26"/>
    <p:sldLayoutId id="2147483780" r:id="rId27"/>
    <p:sldLayoutId id="2147483781" r:id="rId28"/>
    <p:sldLayoutId id="2147483782" r:id="rId29"/>
    <p:sldLayoutId id="2147483783" r:id="rId30"/>
    <p:sldLayoutId id="2147483784" r:id="rId31"/>
    <p:sldLayoutId id="2147483785" r:id="rId32"/>
    <p:sldLayoutId id="2147483786" r:id="rId33"/>
    <p:sldLayoutId id="2147483787" r:id="rId34"/>
    <p:sldLayoutId id="2147483788" r:id="rId35"/>
    <p:sldLayoutId id="2147483789" r:id="rId36"/>
    <p:sldLayoutId id="2147483790" r:id="rId37"/>
    <p:sldLayoutId id="2147483791" r:id="rId38"/>
    <p:sldLayoutId id="2147483792" r:id="rId39"/>
    <p:sldLayoutId id="2147483793" r:id="rId40"/>
    <p:sldLayoutId id="2147483794" r:id="rId41"/>
    <p:sldLayoutId id="2147483795" r:id="rId42"/>
    <p:sldLayoutId id="2147483796" r:id="rId43"/>
    <p:sldLayoutId id="2147483797" r:id="rId44"/>
    <p:sldLayoutId id="2147483798" r:id="rId45"/>
    <p:sldLayoutId id="2147483799" r:id="rId46"/>
    <p:sldLayoutId id="2147483800" r:id="rId47"/>
    <p:sldLayoutId id="2147483802" r:id="rId4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033A7D7-C998-4776-B998-2C6B75D46A9E}" type="slidenum">
              <a:rPr lang="en-US" smtClean="0">
                <a:solidFill>
                  <a:prstClr val="black">
                    <a:tint val="75000"/>
                  </a:prstClr>
                </a:solidFill>
                <a:latin typeface="Calibri" panose="020F0502020204030204"/>
              </a:rPr>
              <a:pPr fontAlgn="auto">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46929089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 id="2147483824" r:id="rId21"/>
    <p:sldLayoutId id="2147483825" r:id="rId22"/>
    <p:sldLayoutId id="2147483826" r:id="rId23"/>
    <p:sldLayoutId id="2147483827" r:id="rId24"/>
    <p:sldLayoutId id="2147483828" r:id="rId25"/>
    <p:sldLayoutId id="2147483829" r:id="rId26"/>
    <p:sldLayoutId id="2147483830" r:id="rId27"/>
    <p:sldLayoutId id="2147483831" r:id="rId28"/>
    <p:sldLayoutId id="2147483832" r:id="rId29"/>
    <p:sldLayoutId id="2147483833" r:id="rId30"/>
    <p:sldLayoutId id="2147483834" r:id="rId31"/>
    <p:sldLayoutId id="2147483835" r:id="rId32"/>
    <p:sldLayoutId id="2147483836" r:id="rId33"/>
    <p:sldLayoutId id="2147483837" r:id="rId34"/>
    <p:sldLayoutId id="2147483838" r:id="rId35"/>
    <p:sldLayoutId id="2147483839" r:id="rId36"/>
    <p:sldLayoutId id="2147483840" r:id="rId37"/>
    <p:sldLayoutId id="2147483841" r:id="rId38"/>
    <p:sldLayoutId id="2147483842" r:id="rId39"/>
    <p:sldLayoutId id="2147483843" r:id="rId40"/>
    <p:sldLayoutId id="2147483844" r:id="rId41"/>
    <p:sldLayoutId id="2147483845" r:id="rId42"/>
    <p:sldLayoutId id="2147483846" r:id="rId43"/>
    <p:sldLayoutId id="2147483847" r:id="rId44"/>
    <p:sldLayoutId id="2147483848" r:id="rId45"/>
    <p:sldLayoutId id="2147483849" r:id="rId46"/>
    <p:sldLayoutId id="2147483850" r:id="rId4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US" sz="4400" b="1" dirty="0" smtClean="0">
                <a:latin typeface="+mj-lt"/>
              </a:rPr>
              <a:t>M</a:t>
            </a:r>
            <a:r>
              <a:rPr lang="id-ID" sz="4400" b="1" dirty="0" smtClean="0">
                <a:latin typeface="+mj-lt"/>
              </a:rPr>
              <a:t>ETODOLOGI PENELITIAN</a:t>
            </a:r>
          </a:p>
          <a:p>
            <a:r>
              <a:rPr lang="id-ID" sz="3600" b="1" dirty="0" smtClean="0">
                <a:latin typeface="+mj-lt"/>
              </a:rPr>
              <a:t>[ </a:t>
            </a:r>
            <a:r>
              <a:rPr lang="en-US" sz="3600" b="1" dirty="0" smtClean="0">
                <a:latin typeface="+mj-lt"/>
              </a:rPr>
              <a:t>U</a:t>
            </a:r>
            <a:r>
              <a:rPr lang="id-ID" sz="3600" b="1" dirty="0" smtClean="0">
                <a:latin typeface="+mj-lt"/>
              </a:rPr>
              <a:t>M013/ 2 SKS ]</a:t>
            </a:r>
            <a:endParaRPr lang="id-ID" sz="3600" b="1" dirty="0">
              <a:latin typeface="+mj-lt"/>
            </a:endParaRPr>
          </a:p>
        </p:txBody>
      </p:sp>
    </p:spTree>
    <p:extLst>
      <p:ext uri="{BB962C8B-B14F-4D97-AF65-F5344CB8AC3E}">
        <p14:creationId xmlns:p14="http://schemas.microsoft.com/office/powerpoint/2010/main" val="3417789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Kuesioner </a:t>
            </a:r>
          </a:p>
        </p:txBody>
      </p:sp>
      <p:sp>
        <p:nvSpPr>
          <p:cNvPr id="3" name="Content Placeholder 2"/>
          <p:cNvSpPr>
            <a:spLocks noGrp="1"/>
          </p:cNvSpPr>
          <p:nvPr>
            <p:ph idx="1"/>
          </p:nvPr>
        </p:nvSpPr>
        <p:spPr>
          <a:xfrm>
            <a:off x="609600" y="1371600"/>
            <a:ext cx="11176000" cy="4953000"/>
          </a:xfrm>
        </p:spPr>
        <p:txBody>
          <a:bodyPr/>
          <a:lstStyle/>
          <a:p>
            <a:r>
              <a:rPr lang="id-ID" b="0" dirty="0">
                <a:latin typeface="+mj-lt"/>
              </a:rPr>
              <a:t>Kuesioner merupakan daftar pertanyaan yang diajukan pada seorang responden untuk mencari jawaban dari permasalahan yang diteliti. </a:t>
            </a:r>
            <a:endParaRPr lang="id-ID" b="0" dirty="0" smtClean="0">
              <a:latin typeface="+mj-lt"/>
            </a:endParaRPr>
          </a:p>
          <a:p>
            <a:r>
              <a:rPr lang="id-ID" b="0" dirty="0" smtClean="0">
                <a:latin typeface="+mj-lt"/>
              </a:rPr>
              <a:t>Dalam </a:t>
            </a:r>
            <a:r>
              <a:rPr lang="id-ID" b="0" dirty="0">
                <a:latin typeface="+mj-lt"/>
              </a:rPr>
              <a:t>kuesioner terdapat pertanyaan, pernyataan dan isian yang harus dijawab oleh responden. </a:t>
            </a:r>
            <a:endParaRPr lang="id-ID" b="0" dirty="0" smtClean="0">
              <a:latin typeface="+mj-lt"/>
            </a:endParaRPr>
          </a:p>
          <a:p>
            <a:r>
              <a:rPr lang="id-ID" b="0" dirty="0" smtClean="0">
                <a:latin typeface="+mj-lt"/>
              </a:rPr>
              <a:t>Jenis Jawaban Kuesioner: </a:t>
            </a:r>
          </a:p>
          <a:p>
            <a:pPr lvl="1"/>
            <a:r>
              <a:rPr lang="id-ID" b="0" dirty="0" smtClean="0">
                <a:latin typeface="+mj-lt"/>
              </a:rPr>
              <a:t>Tertutup </a:t>
            </a:r>
            <a:r>
              <a:rPr lang="id-ID" b="0" dirty="0">
                <a:latin typeface="+mj-lt"/>
              </a:rPr>
              <a:t>dimana alternatif jawaban telah disediakan oleh </a:t>
            </a:r>
            <a:r>
              <a:rPr lang="id-ID" b="0" dirty="0" smtClean="0">
                <a:latin typeface="+mj-lt"/>
              </a:rPr>
              <a:t>peneliti</a:t>
            </a:r>
            <a:r>
              <a:rPr lang="id-ID" dirty="0">
                <a:latin typeface="+mj-lt"/>
              </a:rPr>
              <a:t>.</a:t>
            </a:r>
            <a:endParaRPr lang="id-ID" b="0" dirty="0" smtClean="0">
              <a:latin typeface="+mj-lt"/>
            </a:endParaRPr>
          </a:p>
          <a:p>
            <a:pPr lvl="1"/>
            <a:r>
              <a:rPr lang="id-ID" b="0" dirty="0" smtClean="0">
                <a:latin typeface="+mj-lt"/>
              </a:rPr>
              <a:t>Terbuka </a:t>
            </a:r>
            <a:r>
              <a:rPr lang="id-ID" b="0" dirty="0">
                <a:latin typeface="+mj-lt"/>
              </a:rPr>
              <a:t>dimana responden bebas menuliskan jawabannya tanpa adanya </a:t>
            </a:r>
            <a:r>
              <a:rPr lang="id-ID" b="0" dirty="0" smtClean="0">
                <a:latin typeface="+mj-lt"/>
              </a:rPr>
              <a:t>paksaan. </a:t>
            </a:r>
          </a:p>
          <a:p>
            <a:pPr lvl="1"/>
            <a:r>
              <a:rPr lang="id-ID" b="0" dirty="0" smtClean="0">
                <a:latin typeface="+mj-lt"/>
              </a:rPr>
              <a:t>Kombinasi </a:t>
            </a:r>
            <a:r>
              <a:rPr lang="id-ID" b="0" dirty="0">
                <a:latin typeface="+mj-lt"/>
              </a:rPr>
              <a:t>keduanya yang merupakan campuran dari jawaban tertutup dan terbuka. </a:t>
            </a:r>
          </a:p>
          <a:p>
            <a:endParaRPr lang="id-ID" b="0" dirty="0">
              <a:latin typeface="+mj-lt"/>
            </a:endParaRPr>
          </a:p>
        </p:txBody>
      </p:sp>
    </p:spTree>
    <p:extLst>
      <p:ext uri="{BB962C8B-B14F-4D97-AF65-F5344CB8AC3E}">
        <p14:creationId xmlns:p14="http://schemas.microsoft.com/office/powerpoint/2010/main" val="353195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 kuesioner</a:t>
            </a:r>
          </a:p>
        </p:txBody>
      </p:sp>
      <p:sp>
        <p:nvSpPr>
          <p:cNvPr id="3" name="Content Placeholder 2"/>
          <p:cNvSpPr>
            <a:spLocks noGrp="1"/>
          </p:cNvSpPr>
          <p:nvPr>
            <p:ph idx="1"/>
          </p:nvPr>
        </p:nvSpPr>
        <p:spPr>
          <a:xfrm>
            <a:off x="618468" y="1412776"/>
            <a:ext cx="11463064" cy="5328592"/>
          </a:xfrm>
        </p:spPr>
        <p:txBody>
          <a:bodyPr/>
          <a:lstStyle/>
          <a:p>
            <a:pPr marL="365125" indent="-365125">
              <a:buFont typeface="+mj-lt"/>
              <a:buAutoNum type="arabicPeriod"/>
            </a:pPr>
            <a:r>
              <a:rPr lang="id-ID" sz="2000" dirty="0">
                <a:latin typeface="+mj-lt"/>
              </a:rPr>
              <a:t>K</a:t>
            </a:r>
            <a:r>
              <a:rPr lang="id-ID" sz="2000" dirty="0" smtClean="0">
                <a:latin typeface="+mj-lt"/>
              </a:rPr>
              <a:t>uesioner </a:t>
            </a:r>
            <a:r>
              <a:rPr lang="id-ID" sz="2000" dirty="0">
                <a:latin typeface="+mj-lt"/>
              </a:rPr>
              <a:t>yang diisi langsung oleh </a:t>
            </a:r>
            <a:r>
              <a:rPr lang="id-ID" sz="2000" dirty="0" smtClean="0">
                <a:latin typeface="+mj-lt"/>
              </a:rPr>
              <a:t>responden. </a:t>
            </a:r>
          </a:p>
          <a:p>
            <a:pPr marL="715963" lvl="1" indent="-315913"/>
            <a:r>
              <a:rPr lang="id-ID" sz="2000" dirty="0" smtClean="0">
                <a:latin typeface="+mj-lt"/>
              </a:rPr>
              <a:t>Kelebihan dari kuesioner ini adalah, responden dapat menanyakan langsung pada peneliti jika responden kurang mengerti dengan isi maupun maksud dari pertanyaan yang diajukan. Selain itu juga peneliti mendorong responden untuk menjawab secara benar dan jujur tanpa adanya campur tangan dari pihak lain. </a:t>
            </a:r>
          </a:p>
          <a:p>
            <a:pPr marL="715963" lvl="1" indent="-315913"/>
            <a:r>
              <a:rPr lang="id-ID" sz="2000" dirty="0" smtClean="0">
                <a:latin typeface="+mj-lt"/>
              </a:rPr>
              <a:t>Kelemahannya </a:t>
            </a:r>
            <a:r>
              <a:rPr lang="id-ID" sz="2000" dirty="0">
                <a:latin typeface="+mj-lt"/>
              </a:rPr>
              <a:t>adalah jika jumlah respondennya banyak, maka peneliti perlu menambah tenaga pencacah. Jika sedikit, peneliti sendiri yang bisa menjadi pencacah.  </a:t>
            </a:r>
          </a:p>
          <a:p>
            <a:pPr marL="365125" indent="-365125">
              <a:buFont typeface="+mj-lt"/>
              <a:buAutoNum type="arabicPeriod"/>
            </a:pPr>
            <a:r>
              <a:rPr lang="id-ID" sz="2000" dirty="0" smtClean="0">
                <a:latin typeface="+mj-lt"/>
              </a:rPr>
              <a:t>Kuesioner </a:t>
            </a:r>
            <a:r>
              <a:rPr lang="id-ID" sz="2000" dirty="0">
                <a:latin typeface="+mj-lt"/>
              </a:rPr>
              <a:t>yang disebarkan melalui surat, telepon dan </a:t>
            </a:r>
            <a:r>
              <a:rPr lang="id-ID" sz="2000" dirty="0" smtClean="0">
                <a:latin typeface="+mj-lt"/>
              </a:rPr>
              <a:t>email</a:t>
            </a:r>
            <a:r>
              <a:rPr lang="id-ID" sz="2000" dirty="0">
                <a:latin typeface="+mj-lt"/>
              </a:rPr>
              <a:t>.</a:t>
            </a:r>
            <a:endParaRPr lang="id-ID" sz="2000" dirty="0" smtClean="0">
              <a:latin typeface="+mj-lt"/>
            </a:endParaRPr>
          </a:p>
          <a:p>
            <a:pPr marL="715963" lvl="1" indent="-315913"/>
            <a:r>
              <a:rPr lang="id-ID" sz="2000" dirty="0" smtClean="0">
                <a:latin typeface="+mj-lt"/>
              </a:rPr>
              <a:t>Dilakukan </a:t>
            </a:r>
            <a:r>
              <a:rPr lang="id-ID" sz="2000" dirty="0">
                <a:latin typeface="+mj-lt"/>
              </a:rPr>
              <a:t>jika responden memiliki tempat tinggal yang relatif jauh dari si peneliti dan tidak mungkin melakukannya secara langsung. </a:t>
            </a:r>
            <a:endParaRPr lang="id-ID" sz="2000" dirty="0" smtClean="0">
              <a:latin typeface="+mj-lt"/>
            </a:endParaRPr>
          </a:p>
          <a:p>
            <a:pPr marL="715963" lvl="1" indent="-315913"/>
            <a:r>
              <a:rPr lang="id-ID" sz="2000" dirty="0" smtClean="0">
                <a:latin typeface="+mj-lt"/>
              </a:rPr>
              <a:t>Kelemahan </a:t>
            </a:r>
            <a:r>
              <a:rPr lang="id-ID" sz="2000" dirty="0">
                <a:latin typeface="+mj-lt"/>
              </a:rPr>
              <a:t>dari kuesioner ini adalah selain membutuhkan biaya yang relatif mahal, jumlah kuesioner yang kembali biasanya lebih sedikit daripada jumlah kuesioner yang diedarkan. </a:t>
            </a:r>
            <a:r>
              <a:rPr lang="id-ID" sz="2000" dirty="0" smtClean="0">
                <a:latin typeface="+mj-lt"/>
              </a:rPr>
              <a:t>Sehingga akan </a:t>
            </a:r>
            <a:r>
              <a:rPr lang="id-ID" sz="2000" dirty="0">
                <a:latin typeface="+mj-lt"/>
              </a:rPr>
              <a:t>dapat mengganggu hasil penelitian terutama dalam pengolahan data karena data yang dikumpulkan tidak cukup akurat untuk diolah.</a:t>
            </a:r>
          </a:p>
        </p:txBody>
      </p:sp>
    </p:spTree>
    <p:extLst>
      <p:ext uri="{BB962C8B-B14F-4D97-AF65-F5344CB8AC3E}">
        <p14:creationId xmlns:p14="http://schemas.microsoft.com/office/powerpoint/2010/main" val="4118840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Merancang Kuesioner</a:t>
            </a:r>
          </a:p>
        </p:txBody>
      </p:sp>
      <p:sp>
        <p:nvSpPr>
          <p:cNvPr id="3" name="Content Placeholder 2"/>
          <p:cNvSpPr>
            <a:spLocks noGrp="1"/>
          </p:cNvSpPr>
          <p:nvPr>
            <p:ph idx="1"/>
          </p:nvPr>
        </p:nvSpPr>
        <p:spPr>
          <a:xfrm>
            <a:off x="609600" y="1371600"/>
            <a:ext cx="11391056" cy="5486400"/>
          </a:xfrm>
        </p:spPr>
        <p:txBody>
          <a:bodyPr/>
          <a:lstStyle/>
          <a:p>
            <a:r>
              <a:rPr lang="id-ID" sz="2700" b="0" dirty="0"/>
              <a:t>Dalam pembuatan </a:t>
            </a:r>
            <a:r>
              <a:rPr lang="id-ID" sz="2700" b="0" dirty="0" smtClean="0"/>
              <a:t>kuesioner, terlebih </a:t>
            </a:r>
            <a:r>
              <a:rPr lang="id-ID" sz="2700" b="0" dirty="0"/>
              <a:t>dahulu perlu diuji validitas dan reliabilitasnya sebelum disebarkan pada </a:t>
            </a:r>
            <a:r>
              <a:rPr lang="id-ID" sz="2700" b="0" dirty="0" smtClean="0"/>
              <a:t>responden</a:t>
            </a:r>
          </a:p>
          <a:p>
            <a:r>
              <a:rPr lang="id-ID" sz="2700" b="0" dirty="0"/>
              <a:t>Suatu kuesioner dikatakan valid (sahih) jika kuesioner itu mampu mengukur apa yang sebenarnya ingin diukur. </a:t>
            </a:r>
            <a:endParaRPr lang="id-ID" sz="2700" b="0" dirty="0" smtClean="0"/>
          </a:p>
          <a:p>
            <a:r>
              <a:rPr lang="id-ID" sz="2700" b="0" dirty="0" smtClean="0"/>
              <a:t>Kuesioner </a:t>
            </a:r>
            <a:r>
              <a:rPr lang="id-ID" sz="2700" b="0" dirty="0"/>
              <a:t>yang terandal (</a:t>
            </a:r>
            <a:r>
              <a:rPr lang="id-ID" sz="2700" b="0" i="1" dirty="0"/>
              <a:t>reliable</a:t>
            </a:r>
            <a:r>
              <a:rPr lang="id-ID" sz="2700" b="0" dirty="0"/>
              <a:t>)  merupakan kuesioner yang secara konsisten bisa menangkap jawaban responden</a:t>
            </a:r>
            <a:r>
              <a:rPr lang="id-ID" sz="2700" b="0" dirty="0" smtClean="0"/>
              <a:t>.</a:t>
            </a:r>
          </a:p>
          <a:p>
            <a:r>
              <a:rPr lang="id-ID" sz="2700" b="0" dirty="0"/>
              <a:t>Artinya jika saat ini diukur dan ternyata tingkat kepuasan responden rendah, maka dengan kuesioner yang sama dan kondisi yang  tidak berubah seharusnya jika dilakukan pengukuran sekali lagi maka hasil yang diperoleh tidak berubah.   </a:t>
            </a:r>
          </a:p>
          <a:p>
            <a:endParaRPr lang="id-ID" sz="2700" b="0" dirty="0"/>
          </a:p>
        </p:txBody>
      </p:sp>
    </p:spTree>
    <p:extLst>
      <p:ext uri="{BB962C8B-B14F-4D97-AF65-F5344CB8AC3E}">
        <p14:creationId xmlns:p14="http://schemas.microsoft.com/office/powerpoint/2010/main" val="3279644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800" dirty="0" smtClean="0"/>
              <a:t>Jenis </a:t>
            </a:r>
            <a:r>
              <a:rPr lang="id-ID" sz="2800" dirty="0"/>
              <a:t>kuesioner berdasarkan cara pengumpulan data</a:t>
            </a:r>
          </a:p>
        </p:txBody>
      </p:sp>
      <p:sp>
        <p:nvSpPr>
          <p:cNvPr id="3" name="Content Placeholder 2"/>
          <p:cNvSpPr>
            <a:spLocks noGrp="1"/>
          </p:cNvSpPr>
          <p:nvPr>
            <p:ph idx="1"/>
          </p:nvPr>
        </p:nvSpPr>
        <p:spPr/>
        <p:txBody>
          <a:bodyPr/>
          <a:lstStyle/>
          <a:p>
            <a:pPr marL="514350" indent="-514350">
              <a:buFont typeface="+mj-lt"/>
              <a:buAutoNum type="arabicPeriod"/>
            </a:pPr>
            <a:r>
              <a:rPr lang="id-ID" sz="2400" b="0" i="1" dirty="0" smtClean="0"/>
              <a:t>Mail </a:t>
            </a:r>
            <a:r>
              <a:rPr lang="id-ID" sz="2400" b="0" i="1" dirty="0"/>
              <a:t>questionaire </a:t>
            </a:r>
            <a:r>
              <a:rPr lang="id-ID" sz="2400" b="0" dirty="0"/>
              <a:t>(melalui surat), </a:t>
            </a:r>
            <a:endParaRPr lang="id-ID" sz="2400" b="0" dirty="0" smtClean="0"/>
          </a:p>
          <a:p>
            <a:pPr marL="514350" indent="-514350">
              <a:buFont typeface="+mj-lt"/>
              <a:buAutoNum type="arabicPeriod"/>
            </a:pPr>
            <a:r>
              <a:rPr lang="id-ID" sz="2400" b="0" i="1" dirty="0" smtClean="0"/>
              <a:t>Self-administered </a:t>
            </a:r>
            <a:r>
              <a:rPr lang="id-ID" sz="2400" b="0" i="1" dirty="0"/>
              <a:t>questionnaire </a:t>
            </a:r>
            <a:r>
              <a:rPr lang="id-ID" sz="2400" b="0" dirty="0"/>
              <a:t>(responden mengisi sendiri kuesioner tersebut</a:t>
            </a:r>
            <a:r>
              <a:rPr lang="id-ID" sz="2400" b="0" dirty="0" smtClean="0"/>
              <a:t>),</a:t>
            </a:r>
          </a:p>
          <a:p>
            <a:pPr marL="514350" indent="-514350">
              <a:buFont typeface="+mj-lt"/>
              <a:buAutoNum type="arabicPeriod"/>
            </a:pPr>
            <a:r>
              <a:rPr lang="id-ID" sz="2400" b="0" dirty="0" smtClean="0"/>
              <a:t>I</a:t>
            </a:r>
            <a:r>
              <a:rPr lang="id-ID" sz="2400" b="0" i="1" dirty="0" smtClean="0"/>
              <a:t>nterview </a:t>
            </a:r>
            <a:r>
              <a:rPr lang="id-ID" sz="2400" b="0" dirty="0"/>
              <a:t>(wawancara), </a:t>
            </a:r>
            <a:endParaRPr lang="id-ID" sz="2400" b="0" dirty="0" smtClean="0"/>
          </a:p>
          <a:p>
            <a:pPr marL="514350" indent="-514350">
              <a:buFont typeface="+mj-lt"/>
              <a:buAutoNum type="arabicPeriod"/>
            </a:pPr>
            <a:r>
              <a:rPr lang="id-ID" sz="2400" b="0" i="1" dirty="0" smtClean="0"/>
              <a:t>Group administered-questionaire</a:t>
            </a:r>
          </a:p>
          <a:p>
            <a:pPr marL="514350" indent="-514350">
              <a:buFont typeface="+mj-lt"/>
              <a:buAutoNum type="arabicPeriod"/>
            </a:pPr>
            <a:endParaRPr lang="id-ID" sz="2400" b="0" dirty="0"/>
          </a:p>
        </p:txBody>
      </p:sp>
    </p:spTree>
    <p:extLst>
      <p:ext uri="{BB962C8B-B14F-4D97-AF65-F5344CB8AC3E}">
        <p14:creationId xmlns:p14="http://schemas.microsoft.com/office/powerpoint/2010/main" val="420880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600" dirty="0" smtClean="0"/>
              <a:t>Desain Kuesioner</a:t>
            </a:r>
            <a:endParaRPr lang="id-ID" sz="3600" dirty="0"/>
          </a:p>
        </p:txBody>
      </p:sp>
      <p:sp>
        <p:nvSpPr>
          <p:cNvPr id="3" name="Content Placeholder 2"/>
          <p:cNvSpPr>
            <a:spLocks noGrp="1"/>
          </p:cNvSpPr>
          <p:nvPr>
            <p:ph idx="1"/>
          </p:nvPr>
        </p:nvSpPr>
        <p:spPr>
          <a:xfrm>
            <a:off x="609600" y="1371600"/>
            <a:ext cx="11176000" cy="4953000"/>
          </a:xfrm>
        </p:spPr>
        <p:txBody>
          <a:bodyPr/>
          <a:lstStyle/>
          <a:p>
            <a:pPr marL="625475" indent="-625475"/>
            <a:r>
              <a:rPr lang="id-ID" b="0" dirty="0"/>
              <a:t>Desain dari setiap kuesioner akan bergantung dengan cara pengambilan. </a:t>
            </a:r>
          </a:p>
          <a:p>
            <a:pPr marL="625475" indent="-625475"/>
            <a:r>
              <a:rPr lang="id-ID" b="0" dirty="0" smtClean="0"/>
              <a:t>Metode wawancara</a:t>
            </a:r>
            <a:r>
              <a:rPr lang="id-ID" b="0" dirty="0"/>
              <a:t>, </a:t>
            </a:r>
            <a:r>
              <a:rPr lang="id-ID" b="0" dirty="0" smtClean="0"/>
              <a:t>menggunakan pertanyaan </a:t>
            </a:r>
            <a:r>
              <a:rPr lang="id-ID" b="0" dirty="0"/>
              <a:t>yang </a:t>
            </a:r>
            <a:r>
              <a:rPr lang="id-ID" b="0" dirty="0" smtClean="0"/>
              <a:t>tidak </a:t>
            </a:r>
            <a:r>
              <a:rPr lang="id-ID" b="0" dirty="0"/>
              <a:t>terlalu rinci dan diperhatikan tata bahasanya karena itu akan ditutupi dengan kemampuan pewawancara menggali informasi dari responden.  </a:t>
            </a:r>
          </a:p>
          <a:p>
            <a:pPr marL="625475" indent="-625475"/>
            <a:r>
              <a:rPr lang="id-ID" b="0" dirty="0" smtClean="0"/>
              <a:t>Metode surat </a:t>
            </a:r>
            <a:r>
              <a:rPr lang="id-ID" b="0" dirty="0"/>
              <a:t>atau </a:t>
            </a:r>
            <a:r>
              <a:rPr lang="id-ID" b="0" i="1" dirty="0"/>
              <a:t>self administered</a:t>
            </a:r>
            <a:r>
              <a:rPr lang="id-ID" b="0" dirty="0"/>
              <a:t>, </a:t>
            </a:r>
            <a:r>
              <a:rPr lang="id-ID" b="0" dirty="0" smtClean="0"/>
              <a:t>menggunakan pertanyaan sejelas </a:t>
            </a:r>
            <a:r>
              <a:rPr lang="id-ID" b="0" dirty="0"/>
              <a:t>mungkin tentang informasi apa yang harus dibuat.  </a:t>
            </a:r>
          </a:p>
          <a:p>
            <a:endParaRPr lang="id-ID" b="0" dirty="0"/>
          </a:p>
        </p:txBody>
      </p:sp>
    </p:spTree>
    <p:extLst>
      <p:ext uri="{BB962C8B-B14F-4D97-AF65-F5344CB8AC3E}">
        <p14:creationId xmlns:p14="http://schemas.microsoft.com/office/powerpoint/2010/main" val="1554451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Jenis Pertanyaan dalam </a:t>
            </a:r>
            <a:r>
              <a:rPr lang="id-ID" dirty="0"/>
              <a:t>kuesioner </a:t>
            </a:r>
          </a:p>
        </p:txBody>
      </p:sp>
      <p:sp>
        <p:nvSpPr>
          <p:cNvPr id="3" name="Content Placeholder 2"/>
          <p:cNvSpPr>
            <a:spLocks noGrp="1"/>
          </p:cNvSpPr>
          <p:nvPr>
            <p:ph idx="1"/>
          </p:nvPr>
        </p:nvSpPr>
        <p:spPr>
          <a:xfrm>
            <a:off x="609600" y="1371600"/>
            <a:ext cx="11319048" cy="5486400"/>
          </a:xfrm>
        </p:spPr>
        <p:txBody>
          <a:bodyPr/>
          <a:lstStyle/>
          <a:p>
            <a:pPr marL="514350" lvl="0" indent="-514350">
              <a:buFont typeface="+mj-lt"/>
              <a:buAutoNum type="arabicPeriod"/>
            </a:pPr>
            <a:r>
              <a:rPr lang="id-ID" sz="2300" dirty="0">
                <a:latin typeface="+mj-lt"/>
              </a:rPr>
              <a:t>Pertanyaan Langsung atau Pertanyaan Tidak Langsung  </a:t>
            </a:r>
          </a:p>
          <a:p>
            <a:pPr marL="990600" lvl="1" indent="-457200"/>
            <a:r>
              <a:rPr lang="id-ID" sz="2300" dirty="0" smtClean="0">
                <a:solidFill>
                  <a:srgbClr val="002060"/>
                </a:solidFill>
                <a:latin typeface="+mj-lt"/>
              </a:rPr>
              <a:t>Pertanyaan </a:t>
            </a:r>
            <a:r>
              <a:rPr lang="id-ID" sz="2300" dirty="0">
                <a:solidFill>
                  <a:srgbClr val="002060"/>
                </a:solidFill>
                <a:latin typeface="+mj-lt"/>
              </a:rPr>
              <a:t>langsung berisikan informasi khusus yang secara langsung tanpa basa-basi (</a:t>
            </a:r>
            <a:r>
              <a:rPr lang="id-ID" sz="2300" i="1" dirty="0">
                <a:solidFill>
                  <a:srgbClr val="002060"/>
                </a:solidFill>
                <a:latin typeface="+mj-lt"/>
              </a:rPr>
              <a:t>direct</a:t>
            </a:r>
            <a:r>
              <a:rPr lang="id-ID" sz="2300" dirty="0">
                <a:solidFill>
                  <a:srgbClr val="002060"/>
                </a:solidFill>
                <a:latin typeface="+mj-lt"/>
              </a:rPr>
              <a:t>) </a:t>
            </a:r>
            <a:r>
              <a:rPr lang="id-ID" sz="2300" dirty="0" smtClean="0">
                <a:solidFill>
                  <a:srgbClr val="002060"/>
                </a:solidFill>
                <a:latin typeface="+mj-lt"/>
              </a:rPr>
              <a:t>.</a:t>
            </a:r>
          </a:p>
          <a:p>
            <a:pPr marL="990600" lvl="1" indent="-457200"/>
            <a:r>
              <a:rPr lang="id-ID" sz="2300" dirty="0" smtClean="0">
                <a:solidFill>
                  <a:srgbClr val="002060"/>
                </a:solidFill>
                <a:latin typeface="+mj-lt"/>
              </a:rPr>
              <a:t>Pertanyaan </a:t>
            </a:r>
            <a:r>
              <a:rPr lang="id-ID" sz="2300" dirty="0">
                <a:solidFill>
                  <a:srgbClr val="002060"/>
                </a:solidFill>
                <a:latin typeface="+mj-lt"/>
              </a:rPr>
              <a:t>tidak langsung berisikan informasi khusus secara tidak langsung (</a:t>
            </a:r>
            <a:r>
              <a:rPr lang="id-ID" sz="2300" i="1" dirty="0">
                <a:solidFill>
                  <a:srgbClr val="002060"/>
                </a:solidFill>
                <a:latin typeface="+mj-lt"/>
              </a:rPr>
              <a:t>indirect</a:t>
            </a:r>
            <a:r>
              <a:rPr lang="id-ID" sz="2300" dirty="0" smtClean="0">
                <a:solidFill>
                  <a:srgbClr val="002060"/>
                </a:solidFill>
                <a:latin typeface="+mj-lt"/>
              </a:rPr>
              <a:t>). </a:t>
            </a:r>
          </a:p>
          <a:p>
            <a:pPr marL="990600" lvl="1" indent="-457200"/>
            <a:r>
              <a:rPr lang="id-ID" sz="2300" dirty="0" smtClean="0">
                <a:solidFill>
                  <a:srgbClr val="002060"/>
                </a:solidFill>
                <a:latin typeface="+mj-lt"/>
              </a:rPr>
              <a:t>Inti </a:t>
            </a:r>
            <a:r>
              <a:rPr lang="id-ID" sz="2300" dirty="0">
                <a:solidFill>
                  <a:srgbClr val="002060"/>
                </a:solidFill>
                <a:latin typeface="+mj-lt"/>
              </a:rPr>
              <a:t>dari pertanyaannya adalah sama. </a:t>
            </a:r>
            <a:endParaRPr lang="id-ID" sz="2300" dirty="0" smtClean="0">
              <a:solidFill>
                <a:srgbClr val="002060"/>
              </a:solidFill>
              <a:latin typeface="+mj-lt"/>
            </a:endParaRPr>
          </a:p>
          <a:p>
            <a:pPr marL="990600" indent="-457200"/>
            <a:r>
              <a:rPr lang="id-ID" sz="2300" b="0" dirty="0" smtClean="0"/>
              <a:t>Contoh Pertanyaan </a:t>
            </a:r>
            <a:r>
              <a:rPr lang="id-ID" sz="2300" b="0" dirty="0"/>
              <a:t>langsung: </a:t>
            </a:r>
            <a:r>
              <a:rPr lang="id-ID" sz="2300" b="0" dirty="0" smtClean="0"/>
              <a:t> Bagaimana </a:t>
            </a:r>
            <a:r>
              <a:rPr lang="id-ID" sz="2300" b="0" dirty="0"/>
              <a:t>anda menghadapi resistensi pekerja untuk menerima perubahan akibat implementasi ERP? </a:t>
            </a:r>
            <a:endParaRPr lang="id-ID" sz="2300" b="0" dirty="0" smtClean="0"/>
          </a:p>
          <a:p>
            <a:pPr marL="990600" indent="-457200"/>
            <a:r>
              <a:rPr lang="id-ID" sz="2300" b="0" dirty="0" smtClean="0"/>
              <a:t>Contoh Pertanyaan </a:t>
            </a:r>
            <a:r>
              <a:rPr lang="id-ID" sz="2300" b="0" dirty="0"/>
              <a:t>tidak langsung: </a:t>
            </a:r>
            <a:r>
              <a:rPr lang="id-ID" sz="2300" b="0" dirty="0" smtClean="0"/>
              <a:t> Dengan </a:t>
            </a:r>
            <a:r>
              <a:rPr lang="id-ID" sz="2300" b="0" dirty="0"/>
              <a:t>adanya penerapan ERP diperusahaan anda, sedikit banyaknya akan mempengaruhi resistensi para pekerja yang ada pada perusahaan anda. Bagaimana </a:t>
            </a:r>
            <a:r>
              <a:rPr lang="id-ID" sz="2300" b="0" dirty="0" smtClean="0"/>
              <a:t>cara </a:t>
            </a:r>
            <a:r>
              <a:rPr lang="id-ID" sz="2300" b="0" dirty="0"/>
              <a:t>anda mengatasinya? </a:t>
            </a:r>
          </a:p>
          <a:p>
            <a:pPr marL="400050" lvl="1" indent="0">
              <a:buNone/>
            </a:pPr>
            <a:endParaRPr lang="id-ID" sz="2300" dirty="0">
              <a:solidFill>
                <a:srgbClr val="002060"/>
              </a:solidFill>
              <a:latin typeface="+mj-lt"/>
            </a:endParaRPr>
          </a:p>
          <a:p>
            <a:endParaRPr lang="id-ID" sz="2300" dirty="0">
              <a:latin typeface="+mj-lt"/>
            </a:endParaRPr>
          </a:p>
        </p:txBody>
      </p:sp>
    </p:spTree>
    <p:extLst>
      <p:ext uri="{BB962C8B-B14F-4D97-AF65-F5344CB8AC3E}">
        <p14:creationId xmlns:p14="http://schemas.microsoft.com/office/powerpoint/2010/main" val="3887000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Jenis Pertanyaan dalam </a:t>
            </a:r>
            <a:r>
              <a:rPr lang="id-ID" dirty="0"/>
              <a:t>kuesioner </a:t>
            </a:r>
          </a:p>
        </p:txBody>
      </p:sp>
      <p:sp>
        <p:nvSpPr>
          <p:cNvPr id="3" name="Content Placeholder 2"/>
          <p:cNvSpPr>
            <a:spLocks noGrp="1"/>
          </p:cNvSpPr>
          <p:nvPr>
            <p:ph idx="1"/>
          </p:nvPr>
        </p:nvSpPr>
        <p:spPr>
          <a:xfrm>
            <a:off x="609600" y="1371600"/>
            <a:ext cx="11319048" cy="5486400"/>
          </a:xfrm>
        </p:spPr>
        <p:txBody>
          <a:bodyPr/>
          <a:lstStyle/>
          <a:p>
            <a:pPr marL="0" lvl="0" indent="0">
              <a:buNone/>
            </a:pPr>
            <a:r>
              <a:rPr lang="id-ID" sz="2300" dirty="0" smtClean="0">
                <a:latin typeface="+mj-lt"/>
              </a:rPr>
              <a:t>2.  Pertanyaan </a:t>
            </a:r>
            <a:r>
              <a:rPr lang="id-ID" sz="2300" dirty="0">
                <a:latin typeface="+mj-lt"/>
              </a:rPr>
              <a:t>Khusus atau Pertanyaan Umum  </a:t>
            </a:r>
          </a:p>
          <a:p>
            <a:pPr marL="990600" lvl="1" indent="-457200">
              <a:tabLst>
                <a:tab pos="898525" algn="l"/>
              </a:tabLst>
            </a:pPr>
            <a:r>
              <a:rPr lang="id-ID" sz="2300" dirty="0" smtClean="0">
                <a:latin typeface="+mj-lt"/>
              </a:rPr>
              <a:t>Pertanyaan </a:t>
            </a:r>
            <a:r>
              <a:rPr lang="id-ID" sz="2300" dirty="0">
                <a:latin typeface="+mj-lt"/>
              </a:rPr>
              <a:t>khusus berisikan hal-hal yang khusus terhadap responden yang menyebabkan responden menjadi sadar atau tergugah sehingga yang bersangkutan akan memberikan jawaban yang kurang jujur. </a:t>
            </a:r>
            <a:endParaRPr lang="id-ID" sz="2300" dirty="0" smtClean="0">
              <a:latin typeface="+mj-lt"/>
            </a:endParaRPr>
          </a:p>
          <a:p>
            <a:pPr marL="990600" lvl="1" indent="-457200">
              <a:tabLst>
                <a:tab pos="898525" algn="l"/>
              </a:tabLst>
            </a:pPr>
            <a:r>
              <a:rPr lang="id-ID" sz="2300" dirty="0" smtClean="0">
                <a:latin typeface="+mj-lt"/>
              </a:rPr>
              <a:t>Pertanyaan </a:t>
            </a:r>
            <a:r>
              <a:rPr lang="id-ID" sz="2300" dirty="0">
                <a:latin typeface="+mj-lt"/>
              </a:rPr>
              <a:t>umum biasanya berisikan informasi yang dicari dengan cara tidak langsung dan seacara umum, sehingga responden tidak begitu </a:t>
            </a:r>
            <a:r>
              <a:rPr lang="id-ID" sz="2300" dirty="0" smtClean="0">
                <a:latin typeface="+mj-lt"/>
              </a:rPr>
              <a:t>menyadarinya.</a:t>
            </a:r>
            <a:endParaRPr lang="id-ID" sz="2300" dirty="0">
              <a:latin typeface="+mj-lt"/>
            </a:endParaRPr>
          </a:p>
          <a:p>
            <a:pPr marL="914400" lvl="1" indent="-514350"/>
            <a:endParaRPr lang="id-ID" sz="2300" dirty="0">
              <a:latin typeface="+mj-lt"/>
            </a:endParaRPr>
          </a:p>
          <a:p>
            <a:endParaRPr lang="id-ID" sz="2300" dirty="0">
              <a:latin typeface="+mj-lt"/>
            </a:endParaRPr>
          </a:p>
        </p:txBody>
      </p:sp>
    </p:spTree>
    <p:extLst>
      <p:ext uri="{BB962C8B-B14F-4D97-AF65-F5344CB8AC3E}">
        <p14:creationId xmlns:p14="http://schemas.microsoft.com/office/powerpoint/2010/main" val="1725825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11319048" cy="5369768"/>
          </a:xfrm>
        </p:spPr>
        <p:txBody>
          <a:bodyPr/>
          <a:lstStyle/>
          <a:p>
            <a:pPr marL="441325" lvl="0" indent="-441325">
              <a:buNone/>
            </a:pPr>
            <a:r>
              <a:rPr lang="id-ID" dirty="0" smtClean="0">
                <a:latin typeface="+mj-lt"/>
              </a:rPr>
              <a:t>3. Pertanyaan </a:t>
            </a:r>
            <a:r>
              <a:rPr lang="id-ID" dirty="0">
                <a:latin typeface="+mj-lt"/>
              </a:rPr>
              <a:t>Tentang Fakta atau Pertanyaan Tentang Opini </a:t>
            </a:r>
            <a:endParaRPr lang="id-ID" dirty="0" smtClean="0">
              <a:latin typeface="+mj-lt"/>
            </a:endParaRPr>
          </a:p>
          <a:p>
            <a:pPr lvl="1"/>
            <a:r>
              <a:rPr lang="id-ID" dirty="0">
                <a:latin typeface="+mj-lt"/>
              </a:rPr>
              <a:t>Pertanyaan tentang fakta menghendaki jawaban dari responden berupa fakta </a:t>
            </a:r>
            <a:endParaRPr lang="id-ID" dirty="0" smtClean="0">
              <a:latin typeface="+mj-lt"/>
            </a:endParaRPr>
          </a:p>
          <a:p>
            <a:pPr lvl="1"/>
            <a:r>
              <a:rPr lang="id-ID" dirty="0" smtClean="0">
                <a:latin typeface="+mj-lt"/>
              </a:rPr>
              <a:t>Pertanyaan </a:t>
            </a:r>
            <a:r>
              <a:rPr lang="id-ID" dirty="0">
                <a:latin typeface="+mj-lt"/>
              </a:rPr>
              <a:t>tentang opini menghendaki jawaban yang bersifat opini. </a:t>
            </a:r>
            <a:endParaRPr lang="id-ID" dirty="0" smtClean="0">
              <a:latin typeface="+mj-lt"/>
            </a:endParaRPr>
          </a:p>
          <a:p>
            <a:pPr lvl="1"/>
            <a:r>
              <a:rPr lang="id-ID" dirty="0">
                <a:latin typeface="+mj-lt"/>
              </a:rPr>
              <a:t>Pada prakteknya </a:t>
            </a:r>
            <a:r>
              <a:rPr lang="id-ID" dirty="0" smtClean="0">
                <a:latin typeface="+mj-lt"/>
              </a:rPr>
              <a:t>pertanyaan </a:t>
            </a:r>
            <a:r>
              <a:rPr lang="id-ID" dirty="0">
                <a:latin typeface="+mj-lt"/>
              </a:rPr>
              <a:t>tentang fakta belum tentu sepenuhnya menghasilkan jawaban yang bersifat faktual. </a:t>
            </a:r>
            <a:r>
              <a:rPr lang="id-ID" dirty="0" smtClean="0">
                <a:latin typeface="+mj-lt"/>
              </a:rPr>
              <a:t>Begitu juga </a:t>
            </a:r>
            <a:r>
              <a:rPr lang="id-ID" dirty="0">
                <a:latin typeface="+mj-lt"/>
              </a:rPr>
              <a:t>pertanyaan yang menanyakan opini belum tentu sepenuhnya menghasilkan jawaban yang mengekspresikan opini yang jujur. </a:t>
            </a:r>
            <a:endParaRPr lang="id-ID" dirty="0" smtClean="0">
              <a:latin typeface="+mj-lt"/>
            </a:endParaRPr>
          </a:p>
          <a:p>
            <a:pPr lvl="1"/>
            <a:r>
              <a:rPr lang="id-ID" dirty="0" smtClean="0">
                <a:latin typeface="+mj-lt"/>
              </a:rPr>
              <a:t>Hal </a:t>
            </a:r>
            <a:r>
              <a:rPr lang="id-ID" dirty="0">
                <a:latin typeface="+mj-lt"/>
              </a:rPr>
              <a:t>ini terjadi karena biasanya responden banyak yang mengalami “tekanan sosial” agar bisa menyesuaikan diri dengan keinginan sosial dan lingkungan</a:t>
            </a:r>
          </a:p>
        </p:txBody>
      </p:sp>
      <p:sp>
        <p:nvSpPr>
          <p:cNvPr id="4" name="Title 1"/>
          <p:cNvSpPr>
            <a:spLocks noGrp="1"/>
          </p:cNvSpPr>
          <p:nvPr>
            <p:ph type="title"/>
          </p:nvPr>
        </p:nvSpPr>
        <p:spPr/>
        <p:txBody>
          <a:bodyPr/>
          <a:lstStyle/>
          <a:p>
            <a:r>
              <a:rPr lang="id-ID" dirty="0" smtClean="0"/>
              <a:t>Jenis Pertanyaan dalam </a:t>
            </a:r>
            <a:r>
              <a:rPr lang="id-ID" dirty="0"/>
              <a:t>kuesioner </a:t>
            </a:r>
          </a:p>
        </p:txBody>
      </p:sp>
    </p:spTree>
    <p:extLst>
      <p:ext uri="{BB962C8B-B14F-4D97-AF65-F5344CB8AC3E}">
        <p14:creationId xmlns:p14="http://schemas.microsoft.com/office/powerpoint/2010/main" val="710579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sz="2400" dirty="0" smtClean="0"/>
              <a:t>Pertanyaan </a:t>
            </a:r>
            <a:r>
              <a:rPr lang="id-ID" sz="2400" dirty="0"/>
              <a:t>Tentang Fakta atau Pertanyaan Tentang </a:t>
            </a:r>
            <a:r>
              <a:rPr lang="id-ID" sz="2400" dirty="0" smtClean="0"/>
              <a:t>Opini</a:t>
            </a:r>
            <a:endParaRPr lang="id-ID" sz="2400" dirty="0"/>
          </a:p>
        </p:txBody>
      </p:sp>
      <p:sp>
        <p:nvSpPr>
          <p:cNvPr id="3" name="Content Placeholder 2"/>
          <p:cNvSpPr>
            <a:spLocks noGrp="1"/>
          </p:cNvSpPr>
          <p:nvPr>
            <p:ph idx="1"/>
          </p:nvPr>
        </p:nvSpPr>
        <p:spPr/>
        <p:txBody>
          <a:bodyPr/>
          <a:lstStyle/>
          <a:p>
            <a:r>
              <a:rPr lang="id-ID" sz="2400" u="sng" dirty="0" smtClean="0">
                <a:latin typeface="+mj-lt"/>
              </a:rPr>
              <a:t>Contoh Pertanyaan </a:t>
            </a:r>
            <a:r>
              <a:rPr lang="id-ID" sz="2400" u="sng" dirty="0">
                <a:latin typeface="+mj-lt"/>
              </a:rPr>
              <a:t>tentang fakta</a:t>
            </a:r>
            <a:r>
              <a:rPr lang="id-ID" sz="2400" u="sng" dirty="0" smtClean="0">
                <a:latin typeface="+mj-lt"/>
              </a:rPr>
              <a:t>: </a:t>
            </a:r>
            <a:r>
              <a:rPr lang="id-ID" sz="2400" dirty="0" smtClean="0">
                <a:latin typeface="+mj-lt"/>
              </a:rPr>
              <a:t>   </a:t>
            </a:r>
          </a:p>
          <a:p>
            <a:pPr marL="1298575" lvl="1" indent="-533400">
              <a:buFont typeface="+mj-lt"/>
              <a:buAutoNum type="arabicPeriod"/>
            </a:pPr>
            <a:r>
              <a:rPr lang="id-ID" dirty="0" smtClean="0">
                <a:latin typeface="+mj-lt"/>
              </a:rPr>
              <a:t>Apa </a:t>
            </a:r>
            <a:r>
              <a:rPr lang="id-ID" dirty="0">
                <a:latin typeface="+mj-lt"/>
              </a:rPr>
              <a:t>yang mendorong perusahaan tempat anda bekerja memilih SAP sebagai pendukung   operasional perusahaan? </a:t>
            </a:r>
            <a:endParaRPr lang="id-ID" dirty="0" smtClean="0">
              <a:latin typeface="+mj-lt"/>
            </a:endParaRPr>
          </a:p>
          <a:p>
            <a:pPr marL="1298575" lvl="1" indent="-533400">
              <a:buFont typeface="+mj-lt"/>
              <a:buAutoNum type="arabicPeriod"/>
            </a:pPr>
            <a:r>
              <a:rPr lang="id-ID" dirty="0" smtClean="0">
                <a:latin typeface="+mj-lt"/>
              </a:rPr>
              <a:t>Modul-modul </a:t>
            </a:r>
            <a:r>
              <a:rPr lang="id-ID" dirty="0">
                <a:latin typeface="+mj-lt"/>
              </a:rPr>
              <a:t>apa saja yang diimplementasikan di perusahaan tempt anda bekerja</a:t>
            </a:r>
            <a:r>
              <a:rPr lang="id-ID" dirty="0" smtClean="0">
                <a:latin typeface="+mj-lt"/>
              </a:rPr>
              <a:t>?</a:t>
            </a:r>
          </a:p>
          <a:p>
            <a:pPr marL="1298575" lvl="1" indent="-533400">
              <a:buFont typeface="+mj-lt"/>
              <a:buAutoNum type="arabicPeriod"/>
            </a:pPr>
            <a:endParaRPr lang="id-ID" dirty="0" smtClean="0">
              <a:latin typeface="+mj-lt"/>
            </a:endParaRPr>
          </a:p>
          <a:p>
            <a:r>
              <a:rPr lang="id-ID" sz="2400" baseline="30000" dirty="0" smtClean="0">
                <a:latin typeface="+mj-lt"/>
              </a:rPr>
              <a:t> </a:t>
            </a:r>
            <a:r>
              <a:rPr lang="id-ID" sz="2400" u="sng" dirty="0" smtClean="0">
                <a:latin typeface="+mj-lt"/>
              </a:rPr>
              <a:t>Contoh Pertanyaan tentang Opini:</a:t>
            </a:r>
            <a:r>
              <a:rPr lang="id-ID" sz="2400" dirty="0" smtClean="0">
                <a:latin typeface="+mj-lt"/>
              </a:rPr>
              <a:t>  </a:t>
            </a:r>
          </a:p>
          <a:p>
            <a:pPr marL="1249363" lvl="0" indent="-457200">
              <a:buSzPct val="80000"/>
              <a:buFont typeface="+mj-lt"/>
              <a:buAutoNum type="arabicPeriod"/>
            </a:pPr>
            <a:r>
              <a:rPr lang="id-ID" sz="3200" b="0" baseline="30000" dirty="0" smtClean="0"/>
              <a:t>Berdasarkan pengalaman anda, bagaimana implementasi ERP di indonesia? </a:t>
            </a:r>
          </a:p>
          <a:p>
            <a:pPr marL="1249363" lvl="0" indent="-457200">
              <a:buSzPct val="80000"/>
              <a:buFont typeface="+mj-lt"/>
              <a:buAutoNum type="arabicPeriod"/>
            </a:pPr>
            <a:r>
              <a:rPr lang="id-ID" sz="3200" b="0" baseline="30000" dirty="0" smtClean="0"/>
              <a:t>Menurut anda, apakah kesuksesan implementasi erp dipengaruhi oleh besar atau  kecilnya customization? </a:t>
            </a:r>
          </a:p>
          <a:p>
            <a:endParaRPr lang="id-ID" sz="2400" dirty="0">
              <a:latin typeface="+mj-lt"/>
            </a:endParaRPr>
          </a:p>
          <a:p>
            <a:pPr marL="0" indent="0">
              <a:buNone/>
            </a:pPr>
            <a:endParaRPr lang="id-ID" sz="2400" dirty="0">
              <a:latin typeface="+mj-lt"/>
            </a:endParaRPr>
          </a:p>
        </p:txBody>
      </p:sp>
    </p:spTree>
    <p:extLst>
      <p:ext uri="{BB962C8B-B14F-4D97-AF65-F5344CB8AC3E}">
        <p14:creationId xmlns:p14="http://schemas.microsoft.com/office/powerpoint/2010/main" val="1368790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dirty="0" smtClean="0"/>
              <a:t>Pertemuan </a:t>
            </a:r>
            <a:r>
              <a:rPr lang="id-ID" sz="2800" dirty="0" smtClean="0"/>
              <a:t>10</a:t>
            </a:r>
            <a:endParaRPr lang="id-ID" sz="2800" dirty="0"/>
          </a:p>
        </p:txBody>
      </p:sp>
      <p:sp>
        <p:nvSpPr>
          <p:cNvPr id="6" name="Subtitle 4"/>
          <p:cNvSpPr>
            <a:spLocks noGrp="1"/>
          </p:cNvSpPr>
          <p:nvPr>
            <p:ph type="title"/>
          </p:nvPr>
        </p:nvSpPr>
        <p:spPr/>
        <p:txBody>
          <a:bodyPr/>
          <a:lstStyle/>
          <a:p>
            <a:r>
              <a:rPr lang="id-ID" dirty="0">
                <a:solidFill>
                  <a:srgbClr val="002060"/>
                </a:solidFill>
              </a:rPr>
              <a:t>METODE,TEKNIK DAN INSTRUMEN  </a:t>
            </a:r>
            <a:br>
              <a:rPr lang="id-ID" dirty="0">
                <a:solidFill>
                  <a:srgbClr val="002060"/>
                </a:solidFill>
              </a:rPr>
            </a:br>
            <a:r>
              <a:rPr lang="id-ID" dirty="0">
                <a:solidFill>
                  <a:srgbClr val="002060"/>
                </a:solidFill>
              </a:rPr>
              <a:t>DALAM PENELITIAN </a:t>
            </a:r>
            <a:endParaRPr lang="id-ID" dirty="0">
              <a:solidFill>
                <a:srgbClr val="002060"/>
              </a:solidFill>
            </a:endParaRPr>
          </a:p>
        </p:txBody>
      </p:sp>
    </p:spTree>
    <p:extLst>
      <p:ext uri="{BB962C8B-B14F-4D97-AF65-F5344CB8AC3E}">
        <p14:creationId xmlns:p14="http://schemas.microsoft.com/office/powerpoint/2010/main" val="1361164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692696"/>
            <a:ext cx="11518304" cy="563562"/>
          </a:xfrm>
        </p:spPr>
        <p:txBody>
          <a:bodyPr/>
          <a:lstStyle/>
          <a:p>
            <a:r>
              <a:rPr lang="id-ID" sz="2800" dirty="0" smtClean="0"/>
              <a:t>Penelitian, Metodologi Penelitian, Metode dan Teknik</a:t>
            </a:r>
            <a:endParaRPr lang="id-ID" sz="2800" dirty="0"/>
          </a:p>
        </p:txBody>
      </p:sp>
      <p:sp>
        <p:nvSpPr>
          <p:cNvPr id="3" name="Content Placeholder 2"/>
          <p:cNvSpPr>
            <a:spLocks noGrp="1"/>
          </p:cNvSpPr>
          <p:nvPr>
            <p:ph idx="1"/>
          </p:nvPr>
        </p:nvSpPr>
        <p:spPr>
          <a:xfrm>
            <a:off x="609600" y="1371600"/>
            <a:ext cx="11319048" cy="4953000"/>
          </a:xfrm>
        </p:spPr>
        <p:txBody>
          <a:bodyPr/>
          <a:lstStyle/>
          <a:p>
            <a:r>
              <a:rPr lang="id-ID" dirty="0" smtClean="0"/>
              <a:t>Penelitian</a:t>
            </a:r>
            <a:r>
              <a:rPr lang="id-ID" b="0" dirty="0" smtClean="0"/>
              <a:t> </a:t>
            </a:r>
            <a:r>
              <a:rPr lang="id-ID" b="0" dirty="0"/>
              <a:t>itu dapat diartikan sebagai cara yang harus dilakukan untuk mengetahui sesuatu yang akan dilakukan melalui prosedur yang sistematis dengan menggunakan langkah-langkah pada metode ilmiah. </a:t>
            </a:r>
          </a:p>
          <a:p>
            <a:r>
              <a:rPr lang="id-ID" dirty="0" smtClean="0"/>
              <a:t>Metodologi </a:t>
            </a:r>
            <a:r>
              <a:rPr lang="id-ID" dirty="0"/>
              <a:t>penelitian </a:t>
            </a:r>
            <a:r>
              <a:rPr lang="id-ID" b="0" dirty="0"/>
              <a:t>itu dapat diartikan sebagai pengkajian atau pemahaman tentang cara berpikir dan cara melaksanakan hasil berpikir menurut langkah-langkah ilmiah. </a:t>
            </a:r>
          </a:p>
          <a:p>
            <a:r>
              <a:rPr lang="id-ID" dirty="0" smtClean="0"/>
              <a:t>Metode</a:t>
            </a:r>
            <a:r>
              <a:rPr lang="id-ID" b="0" dirty="0" smtClean="0"/>
              <a:t> </a:t>
            </a:r>
            <a:r>
              <a:rPr lang="id-ID" b="0" dirty="0"/>
              <a:t>dapat diartikan sebagai cara berpikir</a:t>
            </a:r>
            <a:r>
              <a:rPr lang="id-ID" b="0" dirty="0" smtClean="0"/>
              <a:t>,</a:t>
            </a:r>
          </a:p>
          <a:p>
            <a:r>
              <a:rPr lang="id-ID" dirty="0" smtClean="0"/>
              <a:t>Teknik</a:t>
            </a:r>
            <a:r>
              <a:rPr lang="id-ID" b="0" dirty="0" smtClean="0"/>
              <a:t> </a:t>
            </a:r>
            <a:r>
              <a:rPr lang="id-ID" b="0" dirty="0"/>
              <a:t>diartikan sebagai cara melaksanakan hasil berpikir. </a:t>
            </a:r>
          </a:p>
          <a:p>
            <a:endParaRPr lang="id-ID" b="0" dirty="0"/>
          </a:p>
        </p:txBody>
      </p:sp>
    </p:spTree>
    <p:extLst>
      <p:ext uri="{BB962C8B-B14F-4D97-AF65-F5344CB8AC3E}">
        <p14:creationId xmlns:p14="http://schemas.microsoft.com/office/powerpoint/2010/main" val="74553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Instrumen </a:t>
            </a:r>
          </a:p>
        </p:txBody>
      </p:sp>
      <p:sp>
        <p:nvSpPr>
          <p:cNvPr id="3" name="Content Placeholder 2"/>
          <p:cNvSpPr>
            <a:spLocks noGrp="1"/>
          </p:cNvSpPr>
          <p:nvPr>
            <p:ph idx="1"/>
          </p:nvPr>
        </p:nvSpPr>
        <p:spPr>
          <a:xfrm>
            <a:off x="609600" y="1371600"/>
            <a:ext cx="11391056" cy="4953000"/>
          </a:xfrm>
        </p:spPr>
        <p:txBody>
          <a:bodyPr/>
          <a:lstStyle/>
          <a:p>
            <a:pPr marL="0" indent="0">
              <a:buNone/>
            </a:pPr>
            <a:r>
              <a:rPr lang="id-ID" sz="2600" b="0" dirty="0"/>
              <a:t>Ada beberapa alasan kecendrungan penggunaan instrumen dalam penelitian, yaitu: </a:t>
            </a:r>
          </a:p>
          <a:p>
            <a:pPr lvl="0"/>
            <a:r>
              <a:rPr lang="id-ID" sz="2600" b="0" dirty="0"/>
              <a:t>Instrumen dapat membantu memperoleh data atas dasar kondisi yang telah diketahui. </a:t>
            </a:r>
          </a:p>
          <a:p>
            <a:pPr lvl="0"/>
            <a:r>
              <a:rPr lang="id-ID" sz="2600" b="0" dirty="0"/>
              <a:t>Instrumen berfungsi membatasi lingkungan atau ruang lingkup dengan cara tertentu, maka instrumen juga dapat digunakan untuk memperoleh data tambahan dari situasi. </a:t>
            </a:r>
          </a:p>
          <a:p>
            <a:pPr lvl="0"/>
            <a:r>
              <a:rPr lang="id-ID" sz="2600" b="0" dirty="0"/>
              <a:t>instrumen dapat membuat informasi yang dapat direkam secara permanen untuk dianalisa di masa yang akan datang. Hal ini bisa dilakukan dengan menggunakan kamera, </a:t>
            </a:r>
            <a:r>
              <a:rPr lang="id-ID" sz="2600" b="0" i="1" dirty="0"/>
              <a:t>tape recorder</a:t>
            </a:r>
            <a:r>
              <a:rPr lang="id-ID" sz="2600" b="0" dirty="0"/>
              <a:t>, begitu juga melalui tulisan. </a:t>
            </a:r>
          </a:p>
          <a:p>
            <a:endParaRPr lang="id-ID" sz="2600" b="0" dirty="0"/>
          </a:p>
        </p:txBody>
      </p:sp>
    </p:spTree>
    <p:extLst>
      <p:ext uri="{BB962C8B-B14F-4D97-AF65-F5344CB8AC3E}">
        <p14:creationId xmlns:p14="http://schemas.microsoft.com/office/powerpoint/2010/main" val="215642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Metode Survei </a:t>
            </a:r>
            <a:endParaRPr lang="id-ID" dirty="0"/>
          </a:p>
        </p:txBody>
      </p:sp>
      <p:sp>
        <p:nvSpPr>
          <p:cNvPr id="3" name="Content Placeholder 2"/>
          <p:cNvSpPr>
            <a:spLocks noGrp="1"/>
          </p:cNvSpPr>
          <p:nvPr>
            <p:ph idx="1"/>
          </p:nvPr>
        </p:nvSpPr>
        <p:spPr/>
        <p:txBody>
          <a:bodyPr/>
          <a:lstStyle/>
          <a:p>
            <a:r>
              <a:rPr lang="id-ID" b="0" dirty="0" smtClean="0"/>
              <a:t>Metode </a:t>
            </a:r>
            <a:r>
              <a:rPr lang="id-ID" b="0" dirty="0"/>
              <a:t>yang paling banyak digunakan dalam melakukan penelitian </a:t>
            </a:r>
            <a:r>
              <a:rPr lang="id-ID" b="0" dirty="0" smtClean="0"/>
              <a:t>sosial</a:t>
            </a:r>
          </a:p>
          <a:p>
            <a:r>
              <a:rPr lang="id-ID" b="0" dirty="0" smtClean="0"/>
              <a:t>Menggunakan </a:t>
            </a:r>
            <a:r>
              <a:rPr lang="id-ID" b="0" dirty="0"/>
              <a:t>kuesioner sebagai alat pengumpul data yang </a:t>
            </a:r>
            <a:r>
              <a:rPr lang="id-ID" b="0" dirty="0" smtClean="0"/>
              <a:t>tepat</a:t>
            </a:r>
          </a:p>
          <a:p>
            <a:r>
              <a:rPr lang="id-ID" b="0" dirty="0" smtClean="0"/>
              <a:t>Merupakan </a:t>
            </a:r>
            <a:r>
              <a:rPr lang="id-ID" b="0" dirty="0"/>
              <a:t>salah satu bentuk penelitian yang melibatkan manusia untuk memperoleh </a:t>
            </a:r>
            <a:r>
              <a:rPr lang="id-ID" b="0" dirty="0" smtClean="0"/>
              <a:t>informasi</a:t>
            </a:r>
          </a:p>
          <a:p>
            <a:r>
              <a:rPr lang="id-ID" b="0" dirty="0" smtClean="0"/>
              <a:t>Perlu penyusunan </a:t>
            </a:r>
            <a:r>
              <a:rPr lang="id-ID" b="0" dirty="0"/>
              <a:t>satu instrumen penelitian yaitu kuesioner (daftar pertanyaan) dan pedoman wawancara (</a:t>
            </a:r>
            <a:r>
              <a:rPr lang="id-ID" b="0" i="1" dirty="0"/>
              <a:t>interview guide</a:t>
            </a:r>
            <a:r>
              <a:rPr lang="id-ID" b="0" dirty="0"/>
              <a:t>).  </a:t>
            </a:r>
          </a:p>
          <a:p>
            <a:endParaRPr lang="id-ID" b="0" dirty="0"/>
          </a:p>
        </p:txBody>
      </p:sp>
    </p:spTree>
    <p:extLst>
      <p:ext uri="{BB962C8B-B14F-4D97-AF65-F5344CB8AC3E}">
        <p14:creationId xmlns:p14="http://schemas.microsoft.com/office/powerpoint/2010/main" val="150403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Wawancara</a:t>
            </a:r>
            <a:endParaRPr lang="id-ID" dirty="0"/>
          </a:p>
        </p:txBody>
      </p:sp>
      <p:sp>
        <p:nvSpPr>
          <p:cNvPr id="3" name="Content Placeholder 2"/>
          <p:cNvSpPr>
            <a:spLocks noGrp="1"/>
          </p:cNvSpPr>
          <p:nvPr>
            <p:ph idx="1"/>
          </p:nvPr>
        </p:nvSpPr>
        <p:spPr/>
        <p:txBody>
          <a:bodyPr/>
          <a:lstStyle/>
          <a:p>
            <a:r>
              <a:rPr lang="id-ID" b="0" dirty="0"/>
              <a:t>Teknik pengumpulan data survei dilakukan dengan menggunakan teknik wawancara yang berupa tanya jawab peneliti dengan responden (narasumber). </a:t>
            </a:r>
            <a:endParaRPr lang="id-ID" b="0" dirty="0" smtClean="0"/>
          </a:p>
          <a:p>
            <a:r>
              <a:rPr lang="id-ID" b="0" dirty="0"/>
              <a:t>Wawancara </a:t>
            </a:r>
            <a:r>
              <a:rPr lang="id-ID" b="0" dirty="0" smtClean="0"/>
              <a:t>dapat </a:t>
            </a:r>
            <a:r>
              <a:rPr lang="id-ID" b="0" dirty="0"/>
              <a:t>berupa percakapan langsung (</a:t>
            </a:r>
            <a:r>
              <a:rPr lang="id-ID" b="0" i="1" dirty="0"/>
              <a:t>face to face</a:t>
            </a:r>
            <a:r>
              <a:rPr lang="id-ID" b="0" dirty="0"/>
              <a:t>)  antara dua pihak atau lebih untuk mendapatkan informasi secara lisan dengan tujuan untuk memperoleh data yang dapat menjelaskan ataupun menjawab suatu permasalahan penelitian</a:t>
            </a:r>
            <a:r>
              <a:rPr lang="id-ID" b="0" dirty="0" smtClean="0"/>
              <a:t>.</a:t>
            </a:r>
          </a:p>
          <a:p>
            <a:r>
              <a:rPr lang="id-ID" b="0" dirty="0" smtClean="0"/>
              <a:t>Wawancara </a:t>
            </a:r>
            <a:r>
              <a:rPr lang="id-ID" b="0" dirty="0"/>
              <a:t>merupakan salah satu faktor penting dalam menggali informasi dari narasumber.</a:t>
            </a:r>
          </a:p>
        </p:txBody>
      </p:sp>
    </p:spTree>
    <p:extLst>
      <p:ext uri="{BB962C8B-B14F-4D97-AF65-F5344CB8AC3E}">
        <p14:creationId xmlns:p14="http://schemas.microsoft.com/office/powerpoint/2010/main" val="110296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Wawancara </a:t>
            </a:r>
            <a:endParaRPr lang="id-ID" dirty="0"/>
          </a:p>
        </p:txBody>
      </p:sp>
      <p:sp>
        <p:nvSpPr>
          <p:cNvPr id="3" name="Content Placeholder 2"/>
          <p:cNvSpPr>
            <a:spLocks noGrp="1"/>
          </p:cNvSpPr>
          <p:nvPr>
            <p:ph idx="1"/>
          </p:nvPr>
        </p:nvSpPr>
        <p:spPr/>
        <p:txBody>
          <a:bodyPr/>
          <a:lstStyle/>
          <a:p>
            <a:r>
              <a:rPr lang="id-ID" b="0" dirty="0"/>
              <a:t>Wawancara bersifat </a:t>
            </a:r>
            <a:r>
              <a:rPr lang="id-ID" b="0" i="1" dirty="0"/>
              <a:t>semistructure</a:t>
            </a:r>
            <a:r>
              <a:rPr lang="id-ID" b="0" dirty="0"/>
              <a:t> artinya pewawancara memiliki pedoman dalam melakukan wawancara. Dalam hal ini, pewawancara tidak membatasi pilihan jawaban dan tidak mendeskripsikan jenis jawaban yang diberikan. </a:t>
            </a:r>
            <a:endParaRPr lang="id-ID" b="0" dirty="0" smtClean="0"/>
          </a:p>
          <a:p>
            <a:r>
              <a:rPr lang="id-ID" b="0" dirty="0" smtClean="0"/>
              <a:t>Wawancara </a:t>
            </a:r>
            <a:r>
              <a:rPr lang="id-ID" b="0" dirty="0"/>
              <a:t>dapat dilakukan dengan mengajukan pertanyaan terbuka (</a:t>
            </a:r>
            <a:r>
              <a:rPr lang="id-ID" b="0" i="1" dirty="0"/>
              <a:t>open-ended question</a:t>
            </a:r>
            <a:r>
              <a:rPr lang="id-ID" b="0" dirty="0"/>
              <a:t>). Biasanya </a:t>
            </a:r>
            <a:r>
              <a:rPr lang="id-ID" b="0" dirty="0" smtClean="0"/>
              <a:t>karena </a:t>
            </a:r>
            <a:r>
              <a:rPr lang="id-ID" b="0" dirty="0"/>
              <a:t>penelitian yang dilakukan bersifat eksploratif, artinya penelitian tersebut dilakukan untuk memperoleh informasi yang sebanyak-banyaknya dari responden.   </a:t>
            </a:r>
          </a:p>
          <a:p>
            <a:endParaRPr lang="id-ID" b="0" dirty="0"/>
          </a:p>
        </p:txBody>
      </p:sp>
    </p:spTree>
    <p:extLst>
      <p:ext uri="{BB962C8B-B14F-4D97-AF65-F5344CB8AC3E}">
        <p14:creationId xmlns:p14="http://schemas.microsoft.com/office/powerpoint/2010/main" val="314890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a:t>
            </a:r>
            <a:r>
              <a:rPr lang="id-ID" dirty="0"/>
              <a:t>wawancara dalam penelitian survei </a:t>
            </a:r>
          </a:p>
        </p:txBody>
      </p:sp>
      <p:sp>
        <p:nvSpPr>
          <p:cNvPr id="3" name="Content Placeholder 2"/>
          <p:cNvSpPr>
            <a:spLocks noGrp="1"/>
          </p:cNvSpPr>
          <p:nvPr>
            <p:ph idx="1"/>
          </p:nvPr>
        </p:nvSpPr>
        <p:spPr/>
        <p:txBody>
          <a:bodyPr/>
          <a:lstStyle/>
          <a:p>
            <a:pPr lvl="0"/>
            <a:r>
              <a:rPr lang="id-ID" sz="3200" b="0" dirty="0" smtClean="0"/>
              <a:t>Untuk </a:t>
            </a:r>
            <a:r>
              <a:rPr lang="id-ID" sz="3200" b="0" dirty="0"/>
              <a:t>mengetahui data pribadi responden </a:t>
            </a:r>
          </a:p>
          <a:p>
            <a:pPr lvl="0"/>
            <a:r>
              <a:rPr lang="id-ID" sz="3200" b="0" dirty="0"/>
              <a:t>Mencari informasi yang relevan dengan tujuan penelitian </a:t>
            </a:r>
          </a:p>
          <a:p>
            <a:pPr lvl="0"/>
            <a:r>
              <a:rPr lang="id-ID" sz="3200" b="0" dirty="0"/>
              <a:t>Membantu untuk mengidentifikasi permasalahan yang ada di lapangan </a:t>
            </a:r>
          </a:p>
          <a:p>
            <a:endParaRPr lang="id-ID" sz="3200" b="0" dirty="0"/>
          </a:p>
        </p:txBody>
      </p:sp>
    </p:spTree>
    <p:extLst>
      <p:ext uri="{BB962C8B-B14F-4D97-AF65-F5344CB8AC3E}">
        <p14:creationId xmlns:p14="http://schemas.microsoft.com/office/powerpoint/2010/main" val="393417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Jenis </a:t>
            </a:r>
            <a:r>
              <a:rPr lang="id-ID" dirty="0"/>
              <a:t>wawancara</a:t>
            </a:r>
          </a:p>
        </p:txBody>
      </p:sp>
      <p:sp>
        <p:nvSpPr>
          <p:cNvPr id="3" name="Content Placeholder 2"/>
          <p:cNvSpPr>
            <a:spLocks noGrp="1"/>
          </p:cNvSpPr>
          <p:nvPr>
            <p:ph idx="1"/>
          </p:nvPr>
        </p:nvSpPr>
        <p:spPr>
          <a:xfrm>
            <a:off x="609600" y="1371600"/>
            <a:ext cx="11463064" cy="5729808"/>
          </a:xfrm>
        </p:spPr>
        <p:txBody>
          <a:bodyPr/>
          <a:lstStyle/>
          <a:p>
            <a:pPr marL="514350" lvl="0" indent="-514350">
              <a:buFont typeface="+mj-lt"/>
              <a:buAutoNum type="arabicPeriod"/>
            </a:pPr>
            <a:r>
              <a:rPr lang="id-ID" b="0" dirty="0"/>
              <a:t>Wawancara seleksi (</a:t>
            </a:r>
            <a:r>
              <a:rPr lang="id-ID" b="0" i="1" dirty="0"/>
              <a:t>screening interview</a:t>
            </a:r>
            <a:r>
              <a:rPr lang="id-ID" b="0" dirty="0"/>
              <a:t>) yaitu wawancara yang dilakukan untuk memilih orang atau kandidat yang paling </a:t>
            </a:r>
            <a:r>
              <a:rPr lang="id-ID" b="0" i="1" dirty="0"/>
              <a:t>qualified</a:t>
            </a:r>
            <a:r>
              <a:rPr lang="id-ID" b="0" dirty="0"/>
              <a:t> untuk masuk ke tahap </a:t>
            </a:r>
            <a:r>
              <a:rPr lang="id-ID" b="0" dirty="0" smtClean="0"/>
              <a:t>seleksi </a:t>
            </a:r>
            <a:r>
              <a:rPr lang="id-ID" b="0" dirty="0"/>
              <a:t>selanjutnya. </a:t>
            </a:r>
          </a:p>
          <a:p>
            <a:pPr marL="514350" lvl="0" indent="-514350">
              <a:buFont typeface="+mj-lt"/>
              <a:buAutoNum type="arabicPeriod"/>
            </a:pPr>
            <a:r>
              <a:rPr lang="id-ID" b="0" dirty="0"/>
              <a:t>Wawancara dengan menggunakan media elektronik seperti audio tape atau telepon (</a:t>
            </a:r>
            <a:r>
              <a:rPr lang="id-ID" b="0" i="1" dirty="0"/>
              <a:t>telephone interview</a:t>
            </a:r>
            <a:r>
              <a:rPr lang="id-ID" b="0" dirty="0"/>
              <a:t>) yaitu wawancara yang langsung dilakukan dengan menggunakan media telepon. Wawancara ini biasanya dilakukan bila masih ada hal yang ingin ditanyakan langsung pada pihak responden. </a:t>
            </a:r>
          </a:p>
          <a:p>
            <a:pPr marL="514350" lvl="0" indent="-514350">
              <a:buFont typeface="+mj-lt"/>
              <a:buAutoNum type="arabicPeriod"/>
            </a:pPr>
            <a:r>
              <a:rPr lang="id-ID" b="0" dirty="0"/>
              <a:t>Wawancara kelompok </a:t>
            </a:r>
            <a:r>
              <a:rPr lang="id-ID" b="0" i="1" dirty="0"/>
              <a:t>(Panel or Group Interview)</a:t>
            </a:r>
            <a:r>
              <a:rPr lang="id-ID" b="0" dirty="0"/>
              <a:t> yaitu wawancara yang dilakukan pada dua atau lebih pewawancara sekaligus pada waktu yang sama. </a:t>
            </a:r>
            <a:endParaRPr lang="id-ID" b="0" dirty="0" smtClean="0"/>
          </a:p>
          <a:p>
            <a:pPr marL="514350" lvl="0" indent="-514350">
              <a:buFont typeface="+mj-lt"/>
              <a:buAutoNum type="arabicPeriod"/>
            </a:pPr>
            <a:endParaRPr lang="id-ID" b="0" dirty="0"/>
          </a:p>
          <a:p>
            <a:pPr marL="514350" indent="-514350">
              <a:buFont typeface="+mj-lt"/>
              <a:buAutoNum type="arabicPeriod"/>
            </a:pPr>
            <a:endParaRPr lang="id-ID" b="0" dirty="0"/>
          </a:p>
        </p:txBody>
      </p:sp>
    </p:spTree>
    <p:extLst>
      <p:ext uri="{BB962C8B-B14F-4D97-AF65-F5344CB8AC3E}">
        <p14:creationId xmlns:p14="http://schemas.microsoft.com/office/powerpoint/2010/main" val="2127422872"/>
      </p:ext>
    </p:extLst>
  </p:cSld>
  <p:clrMapOvr>
    <a:masterClrMapping/>
  </p:clrMapOvr>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8064</TotalTime>
  <Words>1140</Words>
  <Application>Microsoft Office PowerPoint</Application>
  <PresentationFormat>Widescreen</PresentationFormat>
  <Paragraphs>90</Paragraphs>
  <Slides>19</Slides>
  <Notes>0</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1</vt:i4>
      </vt:variant>
      <vt:variant>
        <vt:lpstr>Slide Titles</vt:lpstr>
      </vt:variant>
      <vt:variant>
        <vt:i4>19</vt:i4>
      </vt:variant>
    </vt:vector>
  </HeadingPairs>
  <TitlesOfParts>
    <vt:vector size="33" baseType="lpstr">
      <vt:lpstr>ＭＳ Ｐゴシック</vt:lpstr>
      <vt:lpstr>Arial</vt:lpstr>
      <vt:lpstr>Bebas Neue</vt:lpstr>
      <vt:lpstr>Calibri</vt:lpstr>
      <vt:lpstr>Calibri Light</vt:lpstr>
      <vt:lpstr>Georgia</vt:lpstr>
      <vt:lpstr>Lato</vt:lpstr>
      <vt:lpstr>Verdana</vt:lpstr>
      <vt:lpstr>Wingdings</vt:lpstr>
      <vt:lpstr>powerpoint-template-apr7</vt:lpstr>
      <vt:lpstr>3_Custom Design</vt:lpstr>
      <vt:lpstr>Custom Design</vt:lpstr>
      <vt:lpstr>1_Custom Design</vt:lpstr>
      <vt:lpstr>Image</vt:lpstr>
      <vt:lpstr>FAKULTAS TEKNOLOGI INFORMASI</vt:lpstr>
      <vt:lpstr>METODE,TEKNIK DAN INSTRUMEN   DALAM PENELITIAN </vt:lpstr>
      <vt:lpstr>Penelitian, Metodologi Penelitian, Metode dan Teknik</vt:lpstr>
      <vt:lpstr>Instrumen </vt:lpstr>
      <vt:lpstr>Metode Survei </vt:lpstr>
      <vt:lpstr>Wawancara</vt:lpstr>
      <vt:lpstr>Wawancara </vt:lpstr>
      <vt:lpstr>Tujuan wawancara dalam penelitian survei </vt:lpstr>
      <vt:lpstr>Jenis wawancara</vt:lpstr>
      <vt:lpstr>Kuesioner </vt:lpstr>
      <vt:lpstr>Jenis kuesioner</vt:lpstr>
      <vt:lpstr>Merancang Kuesioner</vt:lpstr>
      <vt:lpstr>Jenis kuesioner berdasarkan cara pengumpulan data</vt:lpstr>
      <vt:lpstr>Desain Kuesioner</vt:lpstr>
      <vt:lpstr>Jenis Pertanyaan dalam kuesioner </vt:lpstr>
      <vt:lpstr>Jenis Pertanyaan dalam kuesioner </vt:lpstr>
      <vt:lpstr>Jenis Pertanyaan dalam kuesioner </vt:lpstr>
      <vt:lpstr>Pertanyaan Tentang Fakta atau Pertanyaan Tentang Opini</vt:lpstr>
      <vt:lpstr>Kesimpulan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deni mahdiana</cp:lastModifiedBy>
  <cp:revision>464</cp:revision>
  <dcterms:created xsi:type="dcterms:W3CDTF">2011-05-21T14:11:58Z</dcterms:created>
  <dcterms:modified xsi:type="dcterms:W3CDTF">2020-09-14T20:23:45Z</dcterms:modified>
</cp:coreProperties>
</file>