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 id="2147483753" r:id="rId3"/>
    <p:sldMasterId id="2147483803" r:id="rId4"/>
  </p:sldMasterIdLst>
  <p:notesMasterIdLst>
    <p:notesMasterId r:id="rId46"/>
  </p:notesMasterIdLst>
  <p:handoutMasterIdLst>
    <p:handoutMasterId r:id="rId47"/>
  </p:handoutMasterIdLst>
  <p:sldIdLst>
    <p:sldId id="664" r:id="rId5"/>
    <p:sldId id="665" r:id="rId6"/>
    <p:sldId id="624" r:id="rId7"/>
    <p:sldId id="625" r:id="rId8"/>
    <p:sldId id="628" r:id="rId9"/>
    <p:sldId id="629" r:id="rId10"/>
    <p:sldId id="630" r:id="rId11"/>
    <p:sldId id="631" r:id="rId12"/>
    <p:sldId id="632" r:id="rId13"/>
    <p:sldId id="633" r:id="rId14"/>
    <p:sldId id="634" r:id="rId15"/>
    <p:sldId id="635" r:id="rId16"/>
    <p:sldId id="636" r:id="rId17"/>
    <p:sldId id="637" r:id="rId18"/>
    <p:sldId id="638" r:id="rId19"/>
    <p:sldId id="639" r:id="rId20"/>
    <p:sldId id="640" r:id="rId21"/>
    <p:sldId id="641" r:id="rId22"/>
    <p:sldId id="642" r:id="rId23"/>
    <p:sldId id="643" r:id="rId24"/>
    <p:sldId id="644" r:id="rId25"/>
    <p:sldId id="645" r:id="rId26"/>
    <p:sldId id="646" r:id="rId27"/>
    <p:sldId id="647" r:id="rId28"/>
    <p:sldId id="648" r:id="rId29"/>
    <p:sldId id="649" r:id="rId30"/>
    <p:sldId id="650" r:id="rId31"/>
    <p:sldId id="651" r:id="rId32"/>
    <p:sldId id="652" r:id="rId33"/>
    <p:sldId id="653" r:id="rId34"/>
    <p:sldId id="654" r:id="rId35"/>
    <p:sldId id="655" r:id="rId36"/>
    <p:sldId id="656" r:id="rId37"/>
    <p:sldId id="657" r:id="rId38"/>
    <p:sldId id="658" r:id="rId39"/>
    <p:sldId id="659" r:id="rId40"/>
    <p:sldId id="660" r:id="rId41"/>
    <p:sldId id="661" r:id="rId42"/>
    <p:sldId id="662" r:id="rId43"/>
    <p:sldId id="663" r:id="rId44"/>
    <p:sldId id="348" r:id="rId45"/>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971" autoAdjust="0"/>
  </p:normalViewPr>
  <p:slideViewPr>
    <p:cSldViewPr>
      <p:cViewPr varScale="1">
        <p:scale>
          <a:sx n="62" d="100"/>
          <a:sy n="62" d="100"/>
        </p:scale>
        <p:origin x="912" y="42"/>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B98E4A-3CC3-41A2-ACCF-705805E8BCDD}"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id-ID"/>
        </a:p>
      </dgm:t>
    </dgm:pt>
    <dgm:pt modelId="{84D52B6E-2CCD-4076-90E8-474B782D452D}">
      <dgm:prSet phldrT="[Text]" custT="1"/>
      <dgm:spPr/>
      <dgm:t>
        <a:bodyPr/>
        <a:lstStyle/>
        <a:p>
          <a:r>
            <a:rPr lang="id-ID" sz="1050" dirty="0" smtClean="0"/>
            <a:t>Teknik Sampling</a:t>
          </a:r>
          <a:endParaRPr lang="id-ID" sz="1050" dirty="0"/>
        </a:p>
      </dgm:t>
    </dgm:pt>
    <dgm:pt modelId="{A8A0B13F-DCC7-424A-A1A9-4AB098F2BE9A}" type="parTrans" cxnId="{A1718678-6ABE-4301-88A6-4C785E898583}">
      <dgm:prSet/>
      <dgm:spPr/>
      <dgm:t>
        <a:bodyPr/>
        <a:lstStyle/>
        <a:p>
          <a:endParaRPr lang="id-ID" sz="3600"/>
        </a:p>
      </dgm:t>
    </dgm:pt>
    <dgm:pt modelId="{5DE4BEBA-4545-4991-B2BA-FB823AE80F8F}" type="sibTrans" cxnId="{A1718678-6ABE-4301-88A6-4C785E898583}">
      <dgm:prSet/>
      <dgm:spPr/>
      <dgm:t>
        <a:bodyPr/>
        <a:lstStyle/>
        <a:p>
          <a:endParaRPr lang="id-ID" sz="3600"/>
        </a:p>
      </dgm:t>
    </dgm:pt>
    <dgm:pt modelId="{E6D2D0DD-5BDD-48D6-8883-1A3B6D19D77E}">
      <dgm:prSet phldrT="[Text]" custT="1"/>
      <dgm:spPr/>
      <dgm:t>
        <a:bodyPr/>
        <a:lstStyle/>
        <a:p>
          <a:r>
            <a:rPr lang="id-ID" sz="1050" dirty="0" smtClean="0"/>
            <a:t>Probability Sampling</a:t>
          </a:r>
          <a:endParaRPr lang="id-ID" sz="1050" dirty="0"/>
        </a:p>
      </dgm:t>
    </dgm:pt>
    <dgm:pt modelId="{D676D136-D773-4B15-875A-EA883B24F4D2}" type="parTrans" cxnId="{BFF0D35C-6B21-4E5F-AD3B-066740171ED4}">
      <dgm:prSet/>
      <dgm:spPr/>
      <dgm:t>
        <a:bodyPr/>
        <a:lstStyle/>
        <a:p>
          <a:endParaRPr lang="id-ID" sz="3600"/>
        </a:p>
      </dgm:t>
    </dgm:pt>
    <dgm:pt modelId="{F63EC361-42DF-44A7-BF7F-F5342BB89AED}" type="sibTrans" cxnId="{BFF0D35C-6B21-4E5F-AD3B-066740171ED4}">
      <dgm:prSet/>
      <dgm:spPr/>
      <dgm:t>
        <a:bodyPr/>
        <a:lstStyle/>
        <a:p>
          <a:endParaRPr lang="id-ID" sz="3600"/>
        </a:p>
      </dgm:t>
    </dgm:pt>
    <dgm:pt modelId="{6E2B2E58-0417-4716-BB7D-A8962C8838DB}">
      <dgm:prSet phldrT="[Text]" custT="1"/>
      <dgm:spPr/>
      <dgm:t>
        <a:bodyPr/>
        <a:lstStyle/>
        <a:p>
          <a:r>
            <a:rPr lang="id-ID" sz="1050" dirty="0" smtClean="0"/>
            <a:t>Simple Random Sampling</a:t>
          </a:r>
          <a:endParaRPr lang="id-ID" sz="1050" dirty="0"/>
        </a:p>
      </dgm:t>
    </dgm:pt>
    <dgm:pt modelId="{1F750466-1D7D-4861-9802-52F382C85F54}" type="parTrans" cxnId="{B3F9F768-D976-4CB1-84C7-D6CE44E51B3B}">
      <dgm:prSet/>
      <dgm:spPr/>
      <dgm:t>
        <a:bodyPr/>
        <a:lstStyle/>
        <a:p>
          <a:endParaRPr lang="id-ID" sz="3600"/>
        </a:p>
      </dgm:t>
    </dgm:pt>
    <dgm:pt modelId="{17FF3608-556F-420A-90E0-A62B236E79B6}" type="sibTrans" cxnId="{B3F9F768-D976-4CB1-84C7-D6CE44E51B3B}">
      <dgm:prSet/>
      <dgm:spPr/>
      <dgm:t>
        <a:bodyPr/>
        <a:lstStyle/>
        <a:p>
          <a:endParaRPr lang="id-ID" sz="3600"/>
        </a:p>
      </dgm:t>
    </dgm:pt>
    <dgm:pt modelId="{4882D2B4-F32D-412A-9DFE-7FCA1A4901F2}">
      <dgm:prSet phldrT="[Text]" custT="1"/>
      <dgm:spPr/>
      <dgm:t>
        <a:bodyPr/>
        <a:lstStyle/>
        <a:p>
          <a:r>
            <a:rPr lang="id-ID" sz="1050" dirty="0" smtClean="0"/>
            <a:t>Proportionate Stratified sampling</a:t>
          </a:r>
          <a:endParaRPr lang="id-ID" sz="1050" dirty="0"/>
        </a:p>
      </dgm:t>
    </dgm:pt>
    <dgm:pt modelId="{A6797CC6-BB97-4ACD-BBDF-2284B753D956}" type="parTrans" cxnId="{FCDB5374-77E2-419E-9F28-9A88193B899B}">
      <dgm:prSet/>
      <dgm:spPr/>
      <dgm:t>
        <a:bodyPr/>
        <a:lstStyle/>
        <a:p>
          <a:endParaRPr lang="id-ID" sz="3600"/>
        </a:p>
      </dgm:t>
    </dgm:pt>
    <dgm:pt modelId="{D0C2734A-C0E1-46E2-80DC-4E3307044536}" type="sibTrans" cxnId="{FCDB5374-77E2-419E-9F28-9A88193B899B}">
      <dgm:prSet/>
      <dgm:spPr/>
      <dgm:t>
        <a:bodyPr/>
        <a:lstStyle/>
        <a:p>
          <a:endParaRPr lang="id-ID" sz="3600"/>
        </a:p>
      </dgm:t>
    </dgm:pt>
    <dgm:pt modelId="{46F44CF2-3B95-487C-9946-17C68563940F}">
      <dgm:prSet phldrT="[Text]" custT="1"/>
      <dgm:spPr/>
      <dgm:t>
        <a:bodyPr/>
        <a:lstStyle/>
        <a:p>
          <a:r>
            <a:rPr lang="id-ID" sz="1050" dirty="0" smtClean="0"/>
            <a:t>Non Probability Sampling</a:t>
          </a:r>
          <a:endParaRPr lang="id-ID" sz="1050" dirty="0"/>
        </a:p>
      </dgm:t>
    </dgm:pt>
    <dgm:pt modelId="{0738AFA3-666D-450E-9D41-55F319759041}" type="parTrans" cxnId="{FE4BA787-6A95-42F4-8083-F13646B72DAD}">
      <dgm:prSet/>
      <dgm:spPr/>
      <dgm:t>
        <a:bodyPr/>
        <a:lstStyle/>
        <a:p>
          <a:endParaRPr lang="id-ID" sz="3600"/>
        </a:p>
      </dgm:t>
    </dgm:pt>
    <dgm:pt modelId="{A78FD0E2-4740-42EC-951B-3DC026CA38DB}" type="sibTrans" cxnId="{FE4BA787-6A95-42F4-8083-F13646B72DAD}">
      <dgm:prSet/>
      <dgm:spPr/>
      <dgm:t>
        <a:bodyPr/>
        <a:lstStyle/>
        <a:p>
          <a:endParaRPr lang="id-ID" sz="3600"/>
        </a:p>
      </dgm:t>
    </dgm:pt>
    <dgm:pt modelId="{E3730ABA-764F-4796-BA6E-6DBA4615B5CD}">
      <dgm:prSet phldrT="[Text]" custT="1"/>
      <dgm:spPr/>
      <dgm:t>
        <a:bodyPr/>
        <a:lstStyle/>
        <a:p>
          <a:r>
            <a:rPr lang="id-ID" sz="1050" dirty="0" smtClean="0"/>
            <a:t>Sistematis Sampling</a:t>
          </a:r>
          <a:endParaRPr lang="id-ID" sz="1050" dirty="0"/>
        </a:p>
      </dgm:t>
    </dgm:pt>
    <dgm:pt modelId="{E4EEFB41-0385-4458-9DBC-9A3A5CBE5F94}" type="parTrans" cxnId="{2062B337-4393-485E-8888-5C7588497B90}">
      <dgm:prSet/>
      <dgm:spPr/>
      <dgm:t>
        <a:bodyPr/>
        <a:lstStyle/>
        <a:p>
          <a:endParaRPr lang="id-ID" sz="3600"/>
        </a:p>
      </dgm:t>
    </dgm:pt>
    <dgm:pt modelId="{C9F47E9F-A64B-460C-A811-953FBECE27A6}" type="sibTrans" cxnId="{2062B337-4393-485E-8888-5C7588497B90}">
      <dgm:prSet/>
      <dgm:spPr/>
      <dgm:t>
        <a:bodyPr/>
        <a:lstStyle/>
        <a:p>
          <a:endParaRPr lang="id-ID" sz="3600"/>
        </a:p>
      </dgm:t>
    </dgm:pt>
    <dgm:pt modelId="{B5B54ADB-F2F3-473D-B950-CB9CE81A44B3}">
      <dgm:prSet phldrT="[Text]" custT="1"/>
      <dgm:spPr/>
      <dgm:t>
        <a:bodyPr/>
        <a:lstStyle/>
        <a:p>
          <a:r>
            <a:rPr lang="id-ID" sz="1050" dirty="0" smtClean="0"/>
            <a:t>Area (Cluster) Sampling</a:t>
          </a:r>
          <a:endParaRPr lang="id-ID" sz="1050" dirty="0"/>
        </a:p>
      </dgm:t>
    </dgm:pt>
    <dgm:pt modelId="{69928C56-4FF8-4E0B-8A5E-EBB5143073AF}" type="parTrans" cxnId="{DF790D38-1419-49F7-9B44-04FD6A77D033}">
      <dgm:prSet/>
      <dgm:spPr/>
      <dgm:t>
        <a:bodyPr/>
        <a:lstStyle/>
        <a:p>
          <a:endParaRPr lang="id-ID" sz="3600"/>
        </a:p>
      </dgm:t>
    </dgm:pt>
    <dgm:pt modelId="{8CD37CCC-F2AE-4C89-8722-3AD7133473C5}" type="sibTrans" cxnId="{DF790D38-1419-49F7-9B44-04FD6A77D033}">
      <dgm:prSet/>
      <dgm:spPr/>
      <dgm:t>
        <a:bodyPr/>
        <a:lstStyle/>
        <a:p>
          <a:endParaRPr lang="id-ID" sz="3600"/>
        </a:p>
      </dgm:t>
    </dgm:pt>
    <dgm:pt modelId="{B2577C8F-BC7C-44F6-A2EB-26C411C25582}">
      <dgm:prSet phldrT="[Text]" custT="1"/>
      <dgm:spPr/>
      <dgm:t>
        <a:bodyPr/>
        <a:lstStyle/>
        <a:p>
          <a:r>
            <a:rPr lang="id-ID" sz="1050" dirty="0" smtClean="0"/>
            <a:t>Diaproportionate stratified Random Sampling</a:t>
          </a:r>
          <a:endParaRPr lang="id-ID" sz="1050" dirty="0"/>
        </a:p>
      </dgm:t>
    </dgm:pt>
    <dgm:pt modelId="{F72531F7-4445-4A7B-AF2E-4E4DEAB8D224}" type="parTrans" cxnId="{6394627E-4815-4E3E-824B-CF022C488283}">
      <dgm:prSet/>
      <dgm:spPr/>
      <dgm:t>
        <a:bodyPr/>
        <a:lstStyle/>
        <a:p>
          <a:endParaRPr lang="id-ID" sz="3600"/>
        </a:p>
      </dgm:t>
    </dgm:pt>
    <dgm:pt modelId="{E07C0216-C534-4534-9EB2-7218B0FF791A}" type="sibTrans" cxnId="{6394627E-4815-4E3E-824B-CF022C488283}">
      <dgm:prSet/>
      <dgm:spPr/>
      <dgm:t>
        <a:bodyPr/>
        <a:lstStyle/>
        <a:p>
          <a:endParaRPr lang="id-ID" sz="3600"/>
        </a:p>
      </dgm:t>
    </dgm:pt>
    <dgm:pt modelId="{B49A3BDB-F430-4022-B6EA-F50F7C53A9F2}">
      <dgm:prSet phldrT="[Text]" custT="1"/>
      <dgm:spPr/>
      <dgm:t>
        <a:bodyPr/>
        <a:lstStyle/>
        <a:p>
          <a:r>
            <a:rPr lang="id-ID" sz="1050" dirty="0" smtClean="0"/>
            <a:t>Quota Sampling</a:t>
          </a:r>
          <a:endParaRPr lang="id-ID" sz="1050" dirty="0"/>
        </a:p>
      </dgm:t>
    </dgm:pt>
    <dgm:pt modelId="{DDFA48B1-E055-4CCA-8015-4A56B8B41D01}" type="parTrans" cxnId="{7BA610E9-7581-4C29-B8CB-F10295DA5EE2}">
      <dgm:prSet/>
      <dgm:spPr/>
      <dgm:t>
        <a:bodyPr/>
        <a:lstStyle/>
        <a:p>
          <a:endParaRPr lang="id-ID" sz="3600"/>
        </a:p>
      </dgm:t>
    </dgm:pt>
    <dgm:pt modelId="{306B1B36-6446-402F-99BD-06E469D84B88}" type="sibTrans" cxnId="{7BA610E9-7581-4C29-B8CB-F10295DA5EE2}">
      <dgm:prSet/>
      <dgm:spPr/>
      <dgm:t>
        <a:bodyPr/>
        <a:lstStyle/>
        <a:p>
          <a:endParaRPr lang="id-ID" sz="3600"/>
        </a:p>
      </dgm:t>
    </dgm:pt>
    <dgm:pt modelId="{8F100012-91B4-4173-B9E8-8088224727BD}">
      <dgm:prSet phldrT="[Text]" custT="1"/>
      <dgm:spPr/>
      <dgm:t>
        <a:bodyPr/>
        <a:lstStyle/>
        <a:p>
          <a:r>
            <a:rPr lang="id-ID" sz="1050" dirty="0" smtClean="0"/>
            <a:t>Purposive sampling</a:t>
          </a:r>
          <a:endParaRPr lang="id-ID" sz="1050" dirty="0"/>
        </a:p>
      </dgm:t>
    </dgm:pt>
    <dgm:pt modelId="{D95386B7-5202-4E29-8183-01BA2DFD7246}" type="parTrans" cxnId="{6E845809-3845-4632-90FD-0224575CBF38}">
      <dgm:prSet/>
      <dgm:spPr/>
      <dgm:t>
        <a:bodyPr/>
        <a:lstStyle/>
        <a:p>
          <a:endParaRPr lang="id-ID" sz="3600"/>
        </a:p>
      </dgm:t>
    </dgm:pt>
    <dgm:pt modelId="{E2023367-3CB3-4C2A-9996-4C376DE0DAFC}" type="sibTrans" cxnId="{6E845809-3845-4632-90FD-0224575CBF38}">
      <dgm:prSet/>
      <dgm:spPr/>
      <dgm:t>
        <a:bodyPr/>
        <a:lstStyle/>
        <a:p>
          <a:endParaRPr lang="id-ID" sz="3600"/>
        </a:p>
      </dgm:t>
    </dgm:pt>
    <dgm:pt modelId="{A96CBF19-4EEE-4C12-94BE-10ACBDD5D409}">
      <dgm:prSet phldrT="[Text]" custT="1"/>
      <dgm:spPr/>
      <dgm:t>
        <a:bodyPr/>
        <a:lstStyle/>
        <a:p>
          <a:r>
            <a:rPr lang="id-ID" sz="1050" dirty="0" smtClean="0"/>
            <a:t>Snowbal sampling</a:t>
          </a:r>
          <a:endParaRPr lang="id-ID" sz="1050" dirty="0"/>
        </a:p>
      </dgm:t>
    </dgm:pt>
    <dgm:pt modelId="{5F895C01-E413-4B61-9626-033D29948008}" type="parTrans" cxnId="{1E579011-3650-4A3E-B84F-FEEB22453A86}">
      <dgm:prSet/>
      <dgm:spPr/>
      <dgm:t>
        <a:bodyPr/>
        <a:lstStyle/>
        <a:p>
          <a:endParaRPr lang="id-ID" sz="3600"/>
        </a:p>
      </dgm:t>
    </dgm:pt>
    <dgm:pt modelId="{079B8E96-29AF-4769-AA96-A3DA237A3BC2}" type="sibTrans" cxnId="{1E579011-3650-4A3E-B84F-FEEB22453A86}">
      <dgm:prSet/>
      <dgm:spPr/>
      <dgm:t>
        <a:bodyPr/>
        <a:lstStyle/>
        <a:p>
          <a:endParaRPr lang="id-ID" sz="3600"/>
        </a:p>
      </dgm:t>
    </dgm:pt>
    <dgm:pt modelId="{2AFA8AD5-EEE1-4B84-8142-61E428725361}">
      <dgm:prSet phldrT="[Text]" custT="1"/>
      <dgm:spPr/>
      <dgm:t>
        <a:bodyPr/>
        <a:lstStyle/>
        <a:p>
          <a:r>
            <a:rPr lang="id-ID" sz="1050" dirty="0" smtClean="0"/>
            <a:t>Accidential Sampling</a:t>
          </a:r>
          <a:endParaRPr lang="id-ID" sz="1050" dirty="0"/>
        </a:p>
      </dgm:t>
    </dgm:pt>
    <dgm:pt modelId="{D59920F7-A373-4A93-8902-2798A6887990}" type="parTrans" cxnId="{A1C78DF5-9DE7-4F10-80D0-F11738B037A6}">
      <dgm:prSet/>
      <dgm:spPr/>
      <dgm:t>
        <a:bodyPr/>
        <a:lstStyle/>
        <a:p>
          <a:endParaRPr lang="id-ID" sz="3600"/>
        </a:p>
      </dgm:t>
    </dgm:pt>
    <dgm:pt modelId="{357DFB94-5C1A-4140-8684-0B9559C256F6}" type="sibTrans" cxnId="{A1C78DF5-9DE7-4F10-80D0-F11738B037A6}">
      <dgm:prSet/>
      <dgm:spPr/>
      <dgm:t>
        <a:bodyPr/>
        <a:lstStyle/>
        <a:p>
          <a:endParaRPr lang="id-ID" sz="3600"/>
        </a:p>
      </dgm:t>
    </dgm:pt>
    <dgm:pt modelId="{0838A43E-0027-49DC-84AA-ABC8ECAC26AB}" type="pres">
      <dgm:prSet presAssocID="{D0B98E4A-3CC3-41A2-ACCF-705805E8BCDD}" presName="hierChild1" presStyleCnt="0">
        <dgm:presLayoutVars>
          <dgm:chPref val="1"/>
          <dgm:dir/>
          <dgm:animOne val="branch"/>
          <dgm:animLvl val="lvl"/>
          <dgm:resizeHandles/>
        </dgm:presLayoutVars>
      </dgm:prSet>
      <dgm:spPr/>
      <dgm:t>
        <a:bodyPr/>
        <a:lstStyle/>
        <a:p>
          <a:endParaRPr lang="id-ID"/>
        </a:p>
      </dgm:t>
    </dgm:pt>
    <dgm:pt modelId="{B7240F65-5ED9-4720-B654-7AB433B83637}" type="pres">
      <dgm:prSet presAssocID="{84D52B6E-2CCD-4076-90E8-474B782D452D}" presName="hierRoot1" presStyleCnt="0"/>
      <dgm:spPr/>
    </dgm:pt>
    <dgm:pt modelId="{1D2734ED-8C3C-4663-9544-BE749B28A80B}" type="pres">
      <dgm:prSet presAssocID="{84D52B6E-2CCD-4076-90E8-474B782D452D}" presName="composite" presStyleCnt="0"/>
      <dgm:spPr/>
    </dgm:pt>
    <dgm:pt modelId="{2265376A-8520-4BCE-AB82-EDF2C334B935}" type="pres">
      <dgm:prSet presAssocID="{84D52B6E-2CCD-4076-90E8-474B782D452D}" presName="background" presStyleLbl="node0" presStyleIdx="0" presStyleCnt="1"/>
      <dgm:spPr/>
    </dgm:pt>
    <dgm:pt modelId="{DC70C33C-7623-4F36-89DA-C3CC8B39320B}" type="pres">
      <dgm:prSet presAssocID="{84D52B6E-2CCD-4076-90E8-474B782D452D}" presName="text" presStyleLbl="fgAcc0" presStyleIdx="0" presStyleCnt="1">
        <dgm:presLayoutVars>
          <dgm:chPref val="3"/>
        </dgm:presLayoutVars>
      </dgm:prSet>
      <dgm:spPr/>
      <dgm:t>
        <a:bodyPr/>
        <a:lstStyle/>
        <a:p>
          <a:endParaRPr lang="id-ID"/>
        </a:p>
      </dgm:t>
    </dgm:pt>
    <dgm:pt modelId="{1230B943-81B6-4913-B12E-B8655EF683A0}" type="pres">
      <dgm:prSet presAssocID="{84D52B6E-2CCD-4076-90E8-474B782D452D}" presName="hierChild2" presStyleCnt="0"/>
      <dgm:spPr/>
    </dgm:pt>
    <dgm:pt modelId="{C723D957-1044-4C90-B9E8-FF1BCC31C003}" type="pres">
      <dgm:prSet presAssocID="{D676D136-D773-4B15-875A-EA883B24F4D2}" presName="Name10" presStyleLbl="parChTrans1D2" presStyleIdx="0" presStyleCnt="2"/>
      <dgm:spPr/>
      <dgm:t>
        <a:bodyPr/>
        <a:lstStyle/>
        <a:p>
          <a:endParaRPr lang="id-ID"/>
        </a:p>
      </dgm:t>
    </dgm:pt>
    <dgm:pt modelId="{71A78EA1-DAE9-47C7-B468-D527EAFF95DF}" type="pres">
      <dgm:prSet presAssocID="{E6D2D0DD-5BDD-48D6-8883-1A3B6D19D77E}" presName="hierRoot2" presStyleCnt="0"/>
      <dgm:spPr/>
    </dgm:pt>
    <dgm:pt modelId="{8F6C2705-05B8-4B07-952D-3D04EAC5A36E}" type="pres">
      <dgm:prSet presAssocID="{E6D2D0DD-5BDD-48D6-8883-1A3B6D19D77E}" presName="composite2" presStyleCnt="0"/>
      <dgm:spPr/>
    </dgm:pt>
    <dgm:pt modelId="{9F4ED646-4F3D-4938-BDED-123531F9F414}" type="pres">
      <dgm:prSet presAssocID="{E6D2D0DD-5BDD-48D6-8883-1A3B6D19D77E}" presName="background2" presStyleLbl="node2" presStyleIdx="0" presStyleCnt="2"/>
      <dgm:spPr/>
    </dgm:pt>
    <dgm:pt modelId="{CC2451A6-250E-428E-B386-1D5EF5050B72}" type="pres">
      <dgm:prSet presAssocID="{E6D2D0DD-5BDD-48D6-8883-1A3B6D19D77E}" presName="text2" presStyleLbl="fgAcc2" presStyleIdx="0" presStyleCnt="2">
        <dgm:presLayoutVars>
          <dgm:chPref val="3"/>
        </dgm:presLayoutVars>
      </dgm:prSet>
      <dgm:spPr/>
      <dgm:t>
        <a:bodyPr/>
        <a:lstStyle/>
        <a:p>
          <a:endParaRPr lang="id-ID"/>
        </a:p>
      </dgm:t>
    </dgm:pt>
    <dgm:pt modelId="{A276DB9E-AC3F-4488-B2D0-CB33C6AEC9E1}" type="pres">
      <dgm:prSet presAssocID="{E6D2D0DD-5BDD-48D6-8883-1A3B6D19D77E}" presName="hierChild3" presStyleCnt="0"/>
      <dgm:spPr/>
    </dgm:pt>
    <dgm:pt modelId="{C9B5BB2A-4A43-4F4E-B33A-A1BF934E2B47}" type="pres">
      <dgm:prSet presAssocID="{1F750466-1D7D-4861-9802-52F382C85F54}" presName="Name17" presStyleLbl="parChTrans1D3" presStyleIdx="0" presStyleCnt="9"/>
      <dgm:spPr/>
      <dgm:t>
        <a:bodyPr/>
        <a:lstStyle/>
        <a:p>
          <a:endParaRPr lang="id-ID"/>
        </a:p>
      </dgm:t>
    </dgm:pt>
    <dgm:pt modelId="{57E5C167-7105-491F-B6C6-9DF5A601B1B0}" type="pres">
      <dgm:prSet presAssocID="{6E2B2E58-0417-4716-BB7D-A8962C8838DB}" presName="hierRoot3" presStyleCnt="0"/>
      <dgm:spPr/>
    </dgm:pt>
    <dgm:pt modelId="{ACA3C3C1-35BA-40BE-A8A5-B6998C1FCFD4}" type="pres">
      <dgm:prSet presAssocID="{6E2B2E58-0417-4716-BB7D-A8962C8838DB}" presName="composite3" presStyleCnt="0"/>
      <dgm:spPr/>
    </dgm:pt>
    <dgm:pt modelId="{39E161B8-40D2-41B8-B7D7-D35220BE93E4}" type="pres">
      <dgm:prSet presAssocID="{6E2B2E58-0417-4716-BB7D-A8962C8838DB}" presName="background3" presStyleLbl="node3" presStyleIdx="0" presStyleCnt="9"/>
      <dgm:spPr/>
    </dgm:pt>
    <dgm:pt modelId="{DD977C85-3967-45C7-84FC-EECE671C4595}" type="pres">
      <dgm:prSet presAssocID="{6E2B2E58-0417-4716-BB7D-A8962C8838DB}" presName="text3" presStyleLbl="fgAcc3" presStyleIdx="0" presStyleCnt="9">
        <dgm:presLayoutVars>
          <dgm:chPref val="3"/>
        </dgm:presLayoutVars>
      </dgm:prSet>
      <dgm:spPr/>
      <dgm:t>
        <a:bodyPr/>
        <a:lstStyle/>
        <a:p>
          <a:endParaRPr lang="id-ID"/>
        </a:p>
      </dgm:t>
    </dgm:pt>
    <dgm:pt modelId="{D7985E2A-A706-4F1D-8CF7-4750A58262F9}" type="pres">
      <dgm:prSet presAssocID="{6E2B2E58-0417-4716-BB7D-A8962C8838DB}" presName="hierChild4" presStyleCnt="0"/>
      <dgm:spPr/>
    </dgm:pt>
    <dgm:pt modelId="{25547DAA-90CF-4B9F-B092-DE730F2E786C}" type="pres">
      <dgm:prSet presAssocID="{A6797CC6-BB97-4ACD-BBDF-2284B753D956}" presName="Name17" presStyleLbl="parChTrans1D3" presStyleIdx="1" presStyleCnt="9"/>
      <dgm:spPr/>
      <dgm:t>
        <a:bodyPr/>
        <a:lstStyle/>
        <a:p>
          <a:endParaRPr lang="id-ID"/>
        </a:p>
      </dgm:t>
    </dgm:pt>
    <dgm:pt modelId="{EB35EF62-B9A7-4CCF-BD78-BF31F240FF67}" type="pres">
      <dgm:prSet presAssocID="{4882D2B4-F32D-412A-9DFE-7FCA1A4901F2}" presName="hierRoot3" presStyleCnt="0"/>
      <dgm:spPr/>
    </dgm:pt>
    <dgm:pt modelId="{DD099BEA-69D2-411F-B677-590274243AA0}" type="pres">
      <dgm:prSet presAssocID="{4882D2B4-F32D-412A-9DFE-7FCA1A4901F2}" presName="composite3" presStyleCnt="0"/>
      <dgm:spPr/>
    </dgm:pt>
    <dgm:pt modelId="{49FB8866-7B8E-4601-8639-1C980F7EA3F3}" type="pres">
      <dgm:prSet presAssocID="{4882D2B4-F32D-412A-9DFE-7FCA1A4901F2}" presName="background3" presStyleLbl="node3" presStyleIdx="1" presStyleCnt="9"/>
      <dgm:spPr/>
    </dgm:pt>
    <dgm:pt modelId="{EEF9C8D1-8928-400E-9D9B-FDFB46E42C6C}" type="pres">
      <dgm:prSet presAssocID="{4882D2B4-F32D-412A-9DFE-7FCA1A4901F2}" presName="text3" presStyleLbl="fgAcc3" presStyleIdx="1" presStyleCnt="9">
        <dgm:presLayoutVars>
          <dgm:chPref val="3"/>
        </dgm:presLayoutVars>
      </dgm:prSet>
      <dgm:spPr/>
      <dgm:t>
        <a:bodyPr/>
        <a:lstStyle/>
        <a:p>
          <a:endParaRPr lang="id-ID"/>
        </a:p>
      </dgm:t>
    </dgm:pt>
    <dgm:pt modelId="{72D0768C-DC6B-472A-B76C-17D202BE0873}" type="pres">
      <dgm:prSet presAssocID="{4882D2B4-F32D-412A-9DFE-7FCA1A4901F2}" presName="hierChild4" presStyleCnt="0"/>
      <dgm:spPr/>
    </dgm:pt>
    <dgm:pt modelId="{00CFA318-1069-444C-8128-8AA90598DE36}" type="pres">
      <dgm:prSet presAssocID="{F72531F7-4445-4A7B-AF2E-4E4DEAB8D224}" presName="Name17" presStyleLbl="parChTrans1D3" presStyleIdx="2" presStyleCnt="9"/>
      <dgm:spPr/>
      <dgm:t>
        <a:bodyPr/>
        <a:lstStyle/>
        <a:p>
          <a:endParaRPr lang="id-ID"/>
        </a:p>
      </dgm:t>
    </dgm:pt>
    <dgm:pt modelId="{834DD0B4-C077-4B1C-98C8-09527FD3B16A}" type="pres">
      <dgm:prSet presAssocID="{B2577C8F-BC7C-44F6-A2EB-26C411C25582}" presName="hierRoot3" presStyleCnt="0"/>
      <dgm:spPr/>
    </dgm:pt>
    <dgm:pt modelId="{18D496B7-77B3-4D4F-AA5F-05AF30EABAB6}" type="pres">
      <dgm:prSet presAssocID="{B2577C8F-BC7C-44F6-A2EB-26C411C25582}" presName="composite3" presStyleCnt="0"/>
      <dgm:spPr/>
    </dgm:pt>
    <dgm:pt modelId="{6337D596-90B1-4CB9-94D9-52A89C92A96D}" type="pres">
      <dgm:prSet presAssocID="{B2577C8F-BC7C-44F6-A2EB-26C411C25582}" presName="background3" presStyleLbl="node3" presStyleIdx="2" presStyleCnt="9"/>
      <dgm:spPr/>
    </dgm:pt>
    <dgm:pt modelId="{EA12968D-894B-4CE4-8AF4-EAD372B4A4DC}" type="pres">
      <dgm:prSet presAssocID="{B2577C8F-BC7C-44F6-A2EB-26C411C25582}" presName="text3" presStyleLbl="fgAcc3" presStyleIdx="2" presStyleCnt="9">
        <dgm:presLayoutVars>
          <dgm:chPref val="3"/>
        </dgm:presLayoutVars>
      </dgm:prSet>
      <dgm:spPr/>
      <dgm:t>
        <a:bodyPr/>
        <a:lstStyle/>
        <a:p>
          <a:endParaRPr lang="id-ID"/>
        </a:p>
      </dgm:t>
    </dgm:pt>
    <dgm:pt modelId="{597E3B8A-FA99-4F8C-9984-628856A30059}" type="pres">
      <dgm:prSet presAssocID="{B2577C8F-BC7C-44F6-A2EB-26C411C25582}" presName="hierChild4" presStyleCnt="0"/>
      <dgm:spPr/>
    </dgm:pt>
    <dgm:pt modelId="{16F2C227-94E8-4A9F-8353-7F7AA663F249}" type="pres">
      <dgm:prSet presAssocID="{69928C56-4FF8-4E0B-8A5E-EBB5143073AF}" presName="Name17" presStyleLbl="parChTrans1D3" presStyleIdx="3" presStyleCnt="9"/>
      <dgm:spPr/>
      <dgm:t>
        <a:bodyPr/>
        <a:lstStyle/>
        <a:p>
          <a:endParaRPr lang="id-ID"/>
        </a:p>
      </dgm:t>
    </dgm:pt>
    <dgm:pt modelId="{65AE18AB-41D2-413F-8A7C-F1E0D60F0CBD}" type="pres">
      <dgm:prSet presAssocID="{B5B54ADB-F2F3-473D-B950-CB9CE81A44B3}" presName="hierRoot3" presStyleCnt="0"/>
      <dgm:spPr/>
    </dgm:pt>
    <dgm:pt modelId="{BCB4F1B6-5439-44B1-86B1-58C5DC71052E}" type="pres">
      <dgm:prSet presAssocID="{B5B54ADB-F2F3-473D-B950-CB9CE81A44B3}" presName="composite3" presStyleCnt="0"/>
      <dgm:spPr/>
    </dgm:pt>
    <dgm:pt modelId="{C6FC65CB-1885-4EA8-ADD8-E71BE80171C4}" type="pres">
      <dgm:prSet presAssocID="{B5B54ADB-F2F3-473D-B950-CB9CE81A44B3}" presName="background3" presStyleLbl="node3" presStyleIdx="3" presStyleCnt="9"/>
      <dgm:spPr/>
    </dgm:pt>
    <dgm:pt modelId="{CC30AC50-C523-4A58-B943-35BBBC8D09B7}" type="pres">
      <dgm:prSet presAssocID="{B5B54ADB-F2F3-473D-B950-CB9CE81A44B3}" presName="text3" presStyleLbl="fgAcc3" presStyleIdx="3" presStyleCnt="9">
        <dgm:presLayoutVars>
          <dgm:chPref val="3"/>
        </dgm:presLayoutVars>
      </dgm:prSet>
      <dgm:spPr/>
      <dgm:t>
        <a:bodyPr/>
        <a:lstStyle/>
        <a:p>
          <a:endParaRPr lang="id-ID"/>
        </a:p>
      </dgm:t>
    </dgm:pt>
    <dgm:pt modelId="{B60CF1C5-CF55-4E01-ACCD-37DB55DD2306}" type="pres">
      <dgm:prSet presAssocID="{B5B54ADB-F2F3-473D-B950-CB9CE81A44B3}" presName="hierChild4" presStyleCnt="0"/>
      <dgm:spPr/>
    </dgm:pt>
    <dgm:pt modelId="{98BAC9C1-7132-408F-B8E3-835A72D39B47}" type="pres">
      <dgm:prSet presAssocID="{0738AFA3-666D-450E-9D41-55F319759041}" presName="Name10" presStyleLbl="parChTrans1D2" presStyleIdx="1" presStyleCnt="2"/>
      <dgm:spPr/>
      <dgm:t>
        <a:bodyPr/>
        <a:lstStyle/>
        <a:p>
          <a:endParaRPr lang="id-ID"/>
        </a:p>
      </dgm:t>
    </dgm:pt>
    <dgm:pt modelId="{C625A8E5-E017-4620-A3B4-631B21E7E9B8}" type="pres">
      <dgm:prSet presAssocID="{46F44CF2-3B95-487C-9946-17C68563940F}" presName="hierRoot2" presStyleCnt="0"/>
      <dgm:spPr/>
    </dgm:pt>
    <dgm:pt modelId="{037D94B7-5DE0-4680-A9E0-472E7648B837}" type="pres">
      <dgm:prSet presAssocID="{46F44CF2-3B95-487C-9946-17C68563940F}" presName="composite2" presStyleCnt="0"/>
      <dgm:spPr/>
    </dgm:pt>
    <dgm:pt modelId="{72F9D862-A45A-4AA6-9C6A-02E20157705E}" type="pres">
      <dgm:prSet presAssocID="{46F44CF2-3B95-487C-9946-17C68563940F}" presName="background2" presStyleLbl="node2" presStyleIdx="1" presStyleCnt="2"/>
      <dgm:spPr/>
    </dgm:pt>
    <dgm:pt modelId="{D0CC40FA-5B9A-4224-B8E1-0EC7E98280E1}" type="pres">
      <dgm:prSet presAssocID="{46F44CF2-3B95-487C-9946-17C68563940F}" presName="text2" presStyleLbl="fgAcc2" presStyleIdx="1" presStyleCnt="2">
        <dgm:presLayoutVars>
          <dgm:chPref val="3"/>
        </dgm:presLayoutVars>
      </dgm:prSet>
      <dgm:spPr/>
      <dgm:t>
        <a:bodyPr/>
        <a:lstStyle/>
        <a:p>
          <a:endParaRPr lang="id-ID"/>
        </a:p>
      </dgm:t>
    </dgm:pt>
    <dgm:pt modelId="{BBDCE452-387B-47BF-9175-86FF52690B7C}" type="pres">
      <dgm:prSet presAssocID="{46F44CF2-3B95-487C-9946-17C68563940F}" presName="hierChild3" presStyleCnt="0"/>
      <dgm:spPr/>
    </dgm:pt>
    <dgm:pt modelId="{1C8A7182-6485-4599-BE13-5A5CBF24503A}" type="pres">
      <dgm:prSet presAssocID="{E4EEFB41-0385-4458-9DBC-9A3A5CBE5F94}" presName="Name17" presStyleLbl="parChTrans1D3" presStyleIdx="4" presStyleCnt="9"/>
      <dgm:spPr/>
      <dgm:t>
        <a:bodyPr/>
        <a:lstStyle/>
        <a:p>
          <a:endParaRPr lang="id-ID"/>
        </a:p>
      </dgm:t>
    </dgm:pt>
    <dgm:pt modelId="{BD85CD38-C988-4244-98B5-08250501BE55}" type="pres">
      <dgm:prSet presAssocID="{E3730ABA-764F-4796-BA6E-6DBA4615B5CD}" presName="hierRoot3" presStyleCnt="0"/>
      <dgm:spPr/>
    </dgm:pt>
    <dgm:pt modelId="{2643787A-069E-434D-BF14-F100EC5295F2}" type="pres">
      <dgm:prSet presAssocID="{E3730ABA-764F-4796-BA6E-6DBA4615B5CD}" presName="composite3" presStyleCnt="0"/>
      <dgm:spPr/>
    </dgm:pt>
    <dgm:pt modelId="{49CDA0F4-B98A-4C1D-B29A-537B1CD3F141}" type="pres">
      <dgm:prSet presAssocID="{E3730ABA-764F-4796-BA6E-6DBA4615B5CD}" presName="background3" presStyleLbl="node3" presStyleIdx="4" presStyleCnt="9"/>
      <dgm:spPr/>
    </dgm:pt>
    <dgm:pt modelId="{65BB5E70-9435-497F-A0E6-5957EB70D78C}" type="pres">
      <dgm:prSet presAssocID="{E3730ABA-764F-4796-BA6E-6DBA4615B5CD}" presName="text3" presStyleLbl="fgAcc3" presStyleIdx="4" presStyleCnt="9">
        <dgm:presLayoutVars>
          <dgm:chPref val="3"/>
        </dgm:presLayoutVars>
      </dgm:prSet>
      <dgm:spPr/>
      <dgm:t>
        <a:bodyPr/>
        <a:lstStyle/>
        <a:p>
          <a:endParaRPr lang="id-ID"/>
        </a:p>
      </dgm:t>
    </dgm:pt>
    <dgm:pt modelId="{2D18350F-1E95-4C6E-9F06-220F73A60BE5}" type="pres">
      <dgm:prSet presAssocID="{E3730ABA-764F-4796-BA6E-6DBA4615B5CD}" presName="hierChild4" presStyleCnt="0"/>
      <dgm:spPr/>
    </dgm:pt>
    <dgm:pt modelId="{01E58D88-828C-478C-B97A-B3223F608E6A}" type="pres">
      <dgm:prSet presAssocID="{DDFA48B1-E055-4CCA-8015-4A56B8B41D01}" presName="Name17" presStyleLbl="parChTrans1D3" presStyleIdx="5" presStyleCnt="9"/>
      <dgm:spPr/>
      <dgm:t>
        <a:bodyPr/>
        <a:lstStyle/>
        <a:p>
          <a:endParaRPr lang="id-ID"/>
        </a:p>
      </dgm:t>
    </dgm:pt>
    <dgm:pt modelId="{711773DB-C8D1-45A0-82C8-5C46EEDF36E2}" type="pres">
      <dgm:prSet presAssocID="{B49A3BDB-F430-4022-B6EA-F50F7C53A9F2}" presName="hierRoot3" presStyleCnt="0"/>
      <dgm:spPr/>
    </dgm:pt>
    <dgm:pt modelId="{58D37243-F157-4830-B925-6AF53EC19CF6}" type="pres">
      <dgm:prSet presAssocID="{B49A3BDB-F430-4022-B6EA-F50F7C53A9F2}" presName="composite3" presStyleCnt="0"/>
      <dgm:spPr/>
    </dgm:pt>
    <dgm:pt modelId="{DCA84CAE-86ED-4778-8053-37EC7289BB8E}" type="pres">
      <dgm:prSet presAssocID="{B49A3BDB-F430-4022-B6EA-F50F7C53A9F2}" presName="background3" presStyleLbl="node3" presStyleIdx="5" presStyleCnt="9"/>
      <dgm:spPr/>
    </dgm:pt>
    <dgm:pt modelId="{FF05C528-2D60-4484-A55B-B04C7B7A1633}" type="pres">
      <dgm:prSet presAssocID="{B49A3BDB-F430-4022-B6EA-F50F7C53A9F2}" presName="text3" presStyleLbl="fgAcc3" presStyleIdx="5" presStyleCnt="9">
        <dgm:presLayoutVars>
          <dgm:chPref val="3"/>
        </dgm:presLayoutVars>
      </dgm:prSet>
      <dgm:spPr/>
      <dgm:t>
        <a:bodyPr/>
        <a:lstStyle/>
        <a:p>
          <a:endParaRPr lang="id-ID"/>
        </a:p>
      </dgm:t>
    </dgm:pt>
    <dgm:pt modelId="{D3EF6BE1-2085-4AED-AC8E-292A71AE4F6F}" type="pres">
      <dgm:prSet presAssocID="{B49A3BDB-F430-4022-B6EA-F50F7C53A9F2}" presName="hierChild4" presStyleCnt="0"/>
      <dgm:spPr/>
    </dgm:pt>
    <dgm:pt modelId="{9D033E1F-70AA-4B39-8CE5-CE73F5D0832C}" type="pres">
      <dgm:prSet presAssocID="{D95386B7-5202-4E29-8183-01BA2DFD7246}" presName="Name17" presStyleLbl="parChTrans1D3" presStyleIdx="6" presStyleCnt="9"/>
      <dgm:spPr/>
      <dgm:t>
        <a:bodyPr/>
        <a:lstStyle/>
        <a:p>
          <a:endParaRPr lang="id-ID"/>
        </a:p>
      </dgm:t>
    </dgm:pt>
    <dgm:pt modelId="{A583A748-15A5-4B80-9A29-7952F19565D6}" type="pres">
      <dgm:prSet presAssocID="{8F100012-91B4-4173-B9E8-8088224727BD}" presName="hierRoot3" presStyleCnt="0"/>
      <dgm:spPr/>
    </dgm:pt>
    <dgm:pt modelId="{E77F5155-4D4B-46C7-A42D-9BF83D75A887}" type="pres">
      <dgm:prSet presAssocID="{8F100012-91B4-4173-B9E8-8088224727BD}" presName="composite3" presStyleCnt="0"/>
      <dgm:spPr/>
    </dgm:pt>
    <dgm:pt modelId="{A53E3D25-0529-4AC2-9121-B04676C54B08}" type="pres">
      <dgm:prSet presAssocID="{8F100012-91B4-4173-B9E8-8088224727BD}" presName="background3" presStyleLbl="node3" presStyleIdx="6" presStyleCnt="9"/>
      <dgm:spPr/>
    </dgm:pt>
    <dgm:pt modelId="{2C0782E4-1444-4CAF-AA0D-5DE4F3826C07}" type="pres">
      <dgm:prSet presAssocID="{8F100012-91B4-4173-B9E8-8088224727BD}" presName="text3" presStyleLbl="fgAcc3" presStyleIdx="6" presStyleCnt="9">
        <dgm:presLayoutVars>
          <dgm:chPref val="3"/>
        </dgm:presLayoutVars>
      </dgm:prSet>
      <dgm:spPr/>
      <dgm:t>
        <a:bodyPr/>
        <a:lstStyle/>
        <a:p>
          <a:endParaRPr lang="id-ID"/>
        </a:p>
      </dgm:t>
    </dgm:pt>
    <dgm:pt modelId="{3BF9C04C-41D7-4BCC-9EC0-EE78223AE556}" type="pres">
      <dgm:prSet presAssocID="{8F100012-91B4-4173-B9E8-8088224727BD}" presName="hierChild4" presStyleCnt="0"/>
      <dgm:spPr/>
    </dgm:pt>
    <dgm:pt modelId="{A30FB873-7D8D-409E-A848-C586D0F00CE9}" type="pres">
      <dgm:prSet presAssocID="{5F895C01-E413-4B61-9626-033D29948008}" presName="Name17" presStyleLbl="parChTrans1D3" presStyleIdx="7" presStyleCnt="9"/>
      <dgm:spPr/>
      <dgm:t>
        <a:bodyPr/>
        <a:lstStyle/>
        <a:p>
          <a:endParaRPr lang="id-ID"/>
        </a:p>
      </dgm:t>
    </dgm:pt>
    <dgm:pt modelId="{D37A9FCD-FE1A-4F82-A23A-E731CB89B68F}" type="pres">
      <dgm:prSet presAssocID="{A96CBF19-4EEE-4C12-94BE-10ACBDD5D409}" presName="hierRoot3" presStyleCnt="0"/>
      <dgm:spPr/>
    </dgm:pt>
    <dgm:pt modelId="{5F9213ED-2612-4476-B740-0838009CEAC1}" type="pres">
      <dgm:prSet presAssocID="{A96CBF19-4EEE-4C12-94BE-10ACBDD5D409}" presName="composite3" presStyleCnt="0"/>
      <dgm:spPr/>
    </dgm:pt>
    <dgm:pt modelId="{AB8542FF-5BAF-419E-9354-488CEDF36C70}" type="pres">
      <dgm:prSet presAssocID="{A96CBF19-4EEE-4C12-94BE-10ACBDD5D409}" presName="background3" presStyleLbl="node3" presStyleIdx="7" presStyleCnt="9"/>
      <dgm:spPr/>
    </dgm:pt>
    <dgm:pt modelId="{B2EECEAF-9C97-4D0C-A099-C22273FE6430}" type="pres">
      <dgm:prSet presAssocID="{A96CBF19-4EEE-4C12-94BE-10ACBDD5D409}" presName="text3" presStyleLbl="fgAcc3" presStyleIdx="7" presStyleCnt="9">
        <dgm:presLayoutVars>
          <dgm:chPref val="3"/>
        </dgm:presLayoutVars>
      </dgm:prSet>
      <dgm:spPr/>
      <dgm:t>
        <a:bodyPr/>
        <a:lstStyle/>
        <a:p>
          <a:endParaRPr lang="id-ID"/>
        </a:p>
      </dgm:t>
    </dgm:pt>
    <dgm:pt modelId="{70263C29-F818-4A31-9B22-59F7512A9CAB}" type="pres">
      <dgm:prSet presAssocID="{A96CBF19-4EEE-4C12-94BE-10ACBDD5D409}" presName="hierChild4" presStyleCnt="0"/>
      <dgm:spPr/>
    </dgm:pt>
    <dgm:pt modelId="{F020CF1C-EEA5-482A-BF66-7BD260E8961C}" type="pres">
      <dgm:prSet presAssocID="{D59920F7-A373-4A93-8902-2798A6887990}" presName="Name17" presStyleLbl="parChTrans1D3" presStyleIdx="8" presStyleCnt="9"/>
      <dgm:spPr/>
      <dgm:t>
        <a:bodyPr/>
        <a:lstStyle/>
        <a:p>
          <a:endParaRPr lang="id-ID"/>
        </a:p>
      </dgm:t>
    </dgm:pt>
    <dgm:pt modelId="{C6710AD3-4F7E-41B5-B291-F4D43DAF04C6}" type="pres">
      <dgm:prSet presAssocID="{2AFA8AD5-EEE1-4B84-8142-61E428725361}" presName="hierRoot3" presStyleCnt="0"/>
      <dgm:spPr/>
    </dgm:pt>
    <dgm:pt modelId="{D6646221-2036-430C-AA40-25C498B3E5CC}" type="pres">
      <dgm:prSet presAssocID="{2AFA8AD5-EEE1-4B84-8142-61E428725361}" presName="composite3" presStyleCnt="0"/>
      <dgm:spPr/>
    </dgm:pt>
    <dgm:pt modelId="{6361381F-1C91-4C11-BEBC-DE196F48C742}" type="pres">
      <dgm:prSet presAssocID="{2AFA8AD5-EEE1-4B84-8142-61E428725361}" presName="background3" presStyleLbl="node3" presStyleIdx="8" presStyleCnt="9"/>
      <dgm:spPr/>
    </dgm:pt>
    <dgm:pt modelId="{2CF07EDD-6F61-4BD0-9889-A3FAE881643D}" type="pres">
      <dgm:prSet presAssocID="{2AFA8AD5-EEE1-4B84-8142-61E428725361}" presName="text3" presStyleLbl="fgAcc3" presStyleIdx="8" presStyleCnt="9">
        <dgm:presLayoutVars>
          <dgm:chPref val="3"/>
        </dgm:presLayoutVars>
      </dgm:prSet>
      <dgm:spPr/>
      <dgm:t>
        <a:bodyPr/>
        <a:lstStyle/>
        <a:p>
          <a:endParaRPr lang="id-ID"/>
        </a:p>
      </dgm:t>
    </dgm:pt>
    <dgm:pt modelId="{AA4264C1-91AC-44DE-B3C6-5791FE5984E0}" type="pres">
      <dgm:prSet presAssocID="{2AFA8AD5-EEE1-4B84-8142-61E428725361}" presName="hierChild4" presStyleCnt="0"/>
      <dgm:spPr/>
    </dgm:pt>
  </dgm:ptLst>
  <dgm:cxnLst>
    <dgm:cxn modelId="{DFFF4EF3-68B6-494A-9DAA-399D2603B858}" type="presOf" srcId="{5F895C01-E413-4B61-9626-033D29948008}" destId="{A30FB873-7D8D-409E-A848-C586D0F00CE9}" srcOrd="0" destOrd="0" presId="urn:microsoft.com/office/officeart/2005/8/layout/hierarchy1"/>
    <dgm:cxn modelId="{07F89000-1090-4561-B7D1-169F6DEEBDB9}" type="presOf" srcId="{F72531F7-4445-4A7B-AF2E-4E4DEAB8D224}" destId="{00CFA318-1069-444C-8128-8AA90598DE36}" srcOrd="0" destOrd="0" presId="urn:microsoft.com/office/officeart/2005/8/layout/hierarchy1"/>
    <dgm:cxn modelId="{C4430B4C-1D49-4112-93B1-2E596DD728AD}" type="presOf" srcId="{A96CBF19-4EEE-4C12-94BE-10ACBDD5D409}" destId="{B2EECEAF-9C97-4D0C-A099-C22273FE6430}" srcOrd="0" destOrd="0" presId="urn:microsoft.com/office/officeart/2005/8/layout/hierarchy1"/>
    <dgm:cxn modelId="{735D6A2A-B9B7-4C17-92E4-F89F2E71DA79}" type="presOf" srcId="{D676D136-D773-4B15-875A-EA883B24F4D2}" destId="{C723D957-1044-4C90-B9E8-FF1BCC31C003}" srcOrd="0" destOrd="0" presId="urn:microsoft.com/office/officeart/2005/8/layout/hierarchy1"/>
    <dgm:cxn modelId="{FE4BA787-6A95-42F4-8083-F13646B72DAD}" srcId="{84D52B6E-2CCD-4076-90E8-474B782D452D}" destId="{46F44CF2-3B95-487C-9946-17C68563940F}" srcOrd="1" destOrd="0" parTransId="{0738AFA3-666D-450E-9D41-55F319759041}" sibTransId="{A78FD0E2-4740-42EC-951B-3DC026CA38DB}"/>
    <dgm:cxn modelId="{66B66FA4-9E33-40B8-8825-8DF10433EB36}" type="presOf" srcId="{0738AFA3-666D-450E-9D41-55F319759041}" destId="{98BAC9C1-7132-408F-B8E3-835A72D39B47}" srcOrd="0" destOrd="0" presId="urn:microsoft.com/office/officeart/2005/8/layout/hierarchy1"/>
    <dgm:cxn modelId="{A2B19B28-C5F9-4FBE-8AFA-3C0B4C079322}" type="presOf" srcId="{D0B98E4A-3CC3-41A2-ACCF-705805E8BCDD}" destId="{0838A43E-0027-49DC-84AA-ABC8ECAC26AB}" srcOrd="0" destOrd="0" presId="urn:microsoft.com/office/officeart/2005/8/layout/hierarchy1"/>
    <dgm:cxn modelId="{8269CDB0-503E-452A-845D-1B2828D304B7}" type="presOf" srcId="{46F44CF2-3B95-487C-9946-17C68563940F}" destId="{D0CC40FA-5B9A-4224-B8E1-0EC7E98280E1}" srcOrd="0" destOrd="0" presId="urn:microsoft.com/office/officeart/2005/8/layout/hierarchy1"/>
    <dgm:cxn modelId="{9984CE4E-1C77-4EF9-BE29-0640558ED0EE}" type="presOf" srcId="{69928C56-4FF8-4E0B-8A5E-EBB5143073AF}" destId="{16F2C227-94E8-4A9F-8353-7F7AA663F249}" srcOrd="0" destOrd="0" presId="urn:microsoft.com/office/officeart/2005/8/layout/hierarchy1"/>
    <dgm:cxn modelId="{FA50376E-5F93-442D-8AE0-39B097D6EBBC}" type="presOf" srcId="{6E2B2E58-0417-4716-BB7D-A8962C8838DB}" destId="{DD977C85-3967-45C7-84FC-EECE671C4595}" srcOrd="0" destOrd="0" presId="urn:microsoft.com/office/officeart/2005/8/layout/hierarchy1"/>
    <dgm:cxn modelId="{EEFE75E6-0095-4F57-B52E-74084526DA65}" type="presOf" srcId="{4882D2B4-F32D-412A-9DFE-7FCA1A4901F2}" destId="{EEF9C8D1-8928-400E-9D9B-FDFB46E42C6C}" srcOrd="0" destOrd="0" presId="urn:microsoft.com/office/officeart/2005/8/layout/hierarchy1"/>
    <dgm:cxn modelId="{AB0BB991-552E-439B-8849-F82088B8B208}" type="presOf" srcId="{84D52B6E-2CCD-4076-90E8-474B782D452D}" destId="{DC70C33C-7623-4F36-89DA-C3CC8B39320B}" srcOrd="0" destOrd="0" presId="urn:microsoft.com/office/officeart/2005/8/layout/hierarchy1"/>
    <dgm:cxn modelId="{DE94457C-1DB4-4CC6-BE57-19C818EF29EE}" type="presOf" srcId="{DDFA48B1-E055-4CCA-8015-4A56B8B41D01}" destId="{01E58D88-828C-478C-B97A-B3223F608E6A}" srcOrd="0" destOrd="0" presId="urn:microsoft.com/office/officeart/2005/8/layout/hierarchy1"/>
    <dgm:cxn modelId="{1E579011-3650-4A3E-B84F-FEEB22453A86}" srcId="{46F44CF2-3B95-487C-9946-17C68563940F}" destId="{A96CBF19-4EEE-4C12-94BE-10ACBDD5D409}" srcOrd="3" destOrd="0" parTransId="{5F895C01-E413-4B61-9626-033D29948008}" sibTransId="{079B8E96-29AF-4769-AA96-A3DA237A3BC2}"/>
    <dgm:cxn modelId="{BFF0D35C-6B21-4E5F-AD3B-066740171ED4}" srcId="{84D52B6E-2CCD-4076-90E8-474B782D452D}" destId="{E6D2D0DD-5BDD-48D6-8883-1A3B6D19D77E}" srcOrd="0" destOrd="0" parTransId="{D676D136-D773-4B15-875A-EA883B24F4D2}" sibTransId="{F63EC361-42DF-44A7-BF7F-F5342BB89AED}"/>
    <dgm:cxn modelId="{2062B337-4393-485E-8888-5C7588497B90}" srcId="{46F44CF2-3B95-487C-9946-17C68563940F}" destId="{E3730ABA-764F-4796-BA6E-6DBA4615B5CD}" srcOrd="0" destOrd="0" parTransId="{E4EEFB41-0385-4458-9DBC-9A3A5CBE5F94}" sibTransId="{C9F47E9F-A64B-460C-A811-953FBECE27A6}"/>
    <dgm:cxn modelId="{4643BC99-FCEB-4797-9131-043003623365}" type="presOf" srcId="{E3730ABA-764F-4796-BA6E-6DBA4615B5CD}" destId="{65BB5E70-9435-497F-A0E6-5957EB70D78C}" srcOrd="0" destOrd="0" presId="urn:microsoft.com/office/officeart/2005/8/layout/hierarchy1"/>
    <dgm:cxn modelId="{86A0AFEA-8E06-43A9-9E74-C96914942993}" type="presOf" srcId="{1F750466-1D7D-4861-9802-52F382C85F54}" destId="{C9B5BB2A-4A43-4F4E-B33A-A1BF934E2B47}" srcOrd="0" destOrd="0" presId="urn:microsoft.com/office/officeart/2005/8/layout/hierarchy1"/>
    <dgm:cxn modelId="{A1C78DF5-9DE7-4F10-80D0-F11738B037A6}" srcId="{46F44CF2-3B95-487C-9946-17C68563940F}" destId="{2AFA8AD5-EEE1-4B84-8142-61E428725361}" srcOrd="4" destOrd="0" parTransId="{D59920F7-A373-4A93-8902-2798A6887990}" sibTransId="{357DFB94-5C1A-4140-8684-0B9559C256F6}"/>
    <dgm:cxn modelId="{B3F9F768-D976-4CB1-84C7-D6CE44E51B3B}" srcId="{E6D2D0DD-5BDD-48D6-8883-1A3B6D19D77E}" destId="{6E2B2E58-0417-4716-BB7D-A8962C8838DB}" srcOrd="0" destOrd="0" parTransId="{1F750466-1D7D-4861-9802-52F382C85F54}" sibTransId="{17FF3608-556F-420A-90E0-A62B236E79B6}"/>
    <dgm:cxn modelId="{66E8E840-25E9-4071-BBB2-BFDE2D46ECA9}" type="presOf" srcId="{A6797CC6-BB97-4ACD-BBDF-2284B753D956}" destId="{25547DAA-90CF-4B9F-B092-DE730F2E786C}" srcOrd="0" destOrd="0" presId="urn:microsoft.com/office/officeart/2005/8/layout/hierarchy1"/>
    <dgm:cxn modelId="{A1718678-6ABE-4301-88A6-4C785E898583}" srcId="{D0B98E4A-3CC3-41A2-ACCF-705805E8BCDD}" destId="{84D52B6E-2CCD-4076-90E8-474B782D452D}" srcOrd="0" destOrd="0" parTransId="{A8A0B13F-DCC7-424A-A1A9-4AB098F2BE9A}" sibTransId="{5DE4BEBA-4545-4991-B2BA-FB823AE80F8F}"/>
    <dgm:cxn modelId="{FFEBAE44-FAB8-4DBF-BD0A-CE9E192A8CB9}" type="presOf" srcId="{E4EEFB41-0385-4458-9DBC-9A3A5CBE5F94}" destId="{1C8A7182-6485-4599-BE13-5A5CBF24503A}" srcOrd="0" destOrd="0" presId="urn:microsoft.com/office/officeart/2005/8/layout/hierarchy1"/>
    <dgm:cxn modelId="{14E9DA94-5B93-4C36-AF92-93C42A8B5343}" type="presOf" srcId="{D95386B7-5202-4E29-8183-01BA2DFD7246}" destId="{9D033E1F-70AA-4B39-8CE5-CE73F5D0832C}" srcOrd="0" destOrd="0" presId="urn:microsoft.com/office/officeart/2005/8/layout/hierarchy1"/>
    <dgm:cxn modelId="{FCDB5374-77E2-419E-9F28-9A88193B899B}" srcId="{E6D2D0DD-5BDD-48D6-8883-1A3B6D19D77E}" destId="{4882D2B4-F32D-412A-9DFE-7FCA1A4901F2}" srcOrd="1" destOrd="0" parTransId="{A6797CC6-BB97-4ACD-BBDF-2284B753D956}" sibTransId="{D0C2734A-C0E1-46E2-80DC-4E3307044536}"/>
    <dgm:cxn modelId="{A1080A23-3C7C-4576-A2D5-14B1486E50DB}" type="presOf" srcId="{D59920F7-A373-4A93-8902-2798A6887990}" destId="{F020CF1C-EEA5-482A-BF66-7BD260E8961C}" srcOrd="0" destOrd="0" presId="urn:microsoft.com/office/officeart/2005/8/layout/hierarchy1"/>
    <dgm:cxn modelId="{CCA8F123-88C2-43CB-A707-25493C7D3257}" type="presOf" srcId="{B2577C8F-BC7C-44F6-A2EB-26C411C25582}" destId="{EA12968D-894B-4CE4-8AF4-EAD372B4A4DC}" srcOrd="0" destOrd="0" presId="urn:microsoft.com/office/officeart/2005/8/layout/hierarchy1"/>
    <dgm:cxn modelId="{6394627E-4815-4E3E-824B-CF022C488283}" srcId="{E6D2D0DD-5BDD-48D6-8883-1A3B6D19D77E}" destId="{B2577C8F-BC7C-44F6-A2EB-26C411C25582}" srcOrd="2" destOrd="0" parTransId="{F72531F7-4445-4A7B-AF2E-4E4DEAB8D224}" sibTransId="{E07C0216-C534-4534-9EB2-7218B0FF791A}"/>
    <dgm:cxn modelId="{3B6297D0-3CD3-4BB0-8F2E-68DA68325268}" type="presOf" srcId="{B5B54ADB-F2F3-473D-B950-CB9CE81A44B3}" destId="{CC30AC50-C523-4A58-B943-35BBBC8D09B7}" srcOrd="0" destOrd="0" presId="urn:microsoft.com/office/officeart/2005/8/layout/hierarchy1"/>
    <dgm:cxn modelId="{7BA610E9-7581-4C29-B8CB-F10295DA5EE2}" srcId="{46F44CF2-3B95-487C-9946-17C68563940F}" destId="{B49A3BDB-F430-4022-B6EA-F50F7C53A9F2}" srcOrd="1" destOrd="0" parTransId="{DDFA48B1-E055-4CCA-8015-4A56B8B41D01}" sibTransId="{306B1B36-6446-402F-99BD-06E469D84B88}"/>
    <dgm:cxn modelId="{DF790D38-1419-49F7-9B44-04FD6A77D033}" srcId="{E6D2D0DD-5BDD-48D6-8883-1A3B6D19D77E}" destId="{B5B54ADB-F2F3-473D-B950-CB9CE81A44B3}" srcOrd="3" destOrd="0" parTransId="{69928C56-4FF8-4E0B-8A5E-EBB5143073AF}" sibTransId="{8CD37CCC-F2AE-4C89-8722-3AD7133473C5}"/>
    <dgm:cxn modelId="{A7AA8CE9-8857-4064-BC81-7CF313B1F126}" type="presOf" srcId="{8F100012-91B4-4173-B9E8-8088224727BD}" destId="{2C0782E4-1444-4CAF-AA0D-5DE4F3826C07}" srcOrd="0" destOrd="0" presId="urn:microsoft.com/office/officeart/2005/8/layout/hierarchy1"/>
    <dgm:cxn modelId="{72511BBC-6AE7-4BA6-8F6B-8E60618BFFD1}" type="presOf" srcId="{E6D2D0DD-5BDD-48D6-8883-1A3B6D19D77E}" destId="{CC2451A6-250E-428E-B386-1D5EF5050B72}" srcOrd="0" destOrd="0" presId="urn:microsoft.com/office/officeart/2005/8/layout/hierarchy1"/>
    <dgm:cxn modelId="{D83A07A9-B12F-418F-B7D7-8C9D89488124}" type="presOf" srcId="{B49A3BDB-F430-4022-B6EA-F50F7C53A9F2}" destId="{FF05C528-2D60-4484-A55B-B04C7B7A1633}" srcOrd="0" destOrd="0" presId="urn:microsoft.com/office/officeart/2005/8/layout/hierarchy1"/>
    <dgm:cxn modelId="{D6363504-6C1A-4AC7-8B71-474D8F14CAA8}" type="presOf" srcId="{2AFA8AD5-EEE1-4B84-8142-61E428725361}" destId="{2CF07EDD-6F61-4BD0-9889-A3FAE881643D}" srcOrd="0" destOrd="0" presId="urn:microsoft.com/office/officeart/2005/8/layout/hierarchy1"/>
    <dgm:cxn modelId="{6E845809-3845-4632-90FD-0224575CBF38}" srcId="{46F44CF2-3B95-487C-9946-17C68563940F}" destId="{8F100012-91B4-4173-B9E8-8088224727BD}" srcOrd="2" destOrd="0" parTransId="{D95386B7-5202-4E29-8183-01BA2DFD7246}" sibTransId="{E2023367-3CB3-4C2A-9996-4C376DE0DAFC}"/>
    <dgm:cxn modelId="{76A6996D-EAAF-4436-A8B0-D28686894504}" type="presParOf" srcId="{0838A43E-0027-49DC-84AA-ABC8ECAC26AB}" destId="{B7240F65-5ED9-4720-B654-7AB433B83637}" srcOrd="0" destOrd="0" presId="urn:microsoft.com/office/officeart/2005/8/layout/hierarchy1"/>
    <dgm:cxn modelId="{D2E662D4-CEC1-4BC9-924D-8261FD101FB5}" type="presParOf" srcId="{B7240F65-5ED9-4720-B654-7AB433B83637}" destId="{1D2734ED-8C3C-4663-9544-BE749B28A80B}" srcOrd="0" destOrd="0" presId="urn:microsoft.com/office/officeart/2005/8/layout/hierarchy1"/>
    <dgm:cxn modelId="{12FA4AA7-493D-47EA-91E3-230CC75654B6}" type="presParOf" srcId="{1D2734ED-8C3C-4663-9544-BE749B28A80B}" destId="{2265376A-8520-4BCE-AB82-EDF2C334B935}" srcOrd="0" destOrd="0" presId="urn:microsoft.com/office/officeart/2005/8/layout/hierarchy1"/>
    <dgm:cxn modelId="{93991A4A-B08F-4912-A5C9-DF62E9761110}" type="presParOf" srcId="{1D2734ED-8C3C-4663-9544-BE749B28A80B}" destId="{DC70C33C-7623-4F36-89DA-C3CC8B39320B}" srcOrd="1" destOrd="0" presId="urn:microsoft.com/office/officeart/2005/8/layout/hierarchy1"/>
    <dgm:cxn modelId="{2F672644-EEF7-49AE-980F-DF96AFCCE48F}" type="presParOf" srcId="{B7240F65-5ED9-4720-B654-7AB433B83637}" destId="{1230B943-81B6-4913-B12E-B8655EF683A0}" srcOrd="1" destOrd="0" presId="urn:microsoft.com/office/officeart/2005/8/layout/hierarchy1"/>
    <dgm:cxn modelId="{60BB56C9-F055-4615-A8FA-47584B1BE123}" type="presParOf" srcId="{1230B943-81B6-4913-B12E-B8655EF683A0}" destId="{C723D957-1044-4C90-B9E8-FF1BCC31C003}" srcOrd="0" destOrd="0" presId="urn:microsoft.com/office/officeart/2005/8/layout/hierarchy1"/>
    <dgm:cxn modelId="{3DE75DAB-4E0B-4EA1-AC1A-AE177523AF13}" type="presParOf" srcId="{1230B943-81B6-4913-B12E-B8655EF683A0}" destId="{71A78EA1-DAE9-47C7-B468-D527EAFF95DF}" srcOrd="1" destOrd="0" presId="urn:microsoft.com/office/officeart/2005/8/layout/hierarchy1"/>
    <dgm:cxn modelId="{8C6C4DC4-DC96-471A-83D3-9FD0B5B2A742}" type="presParOf" srcId="{71A78EA1-DAE9-47C7-B468-D527EAFF95DF}" destId="{8F6C2705-05B8-4B07-952D-3D04EAC5A36E}" srcOrd="0" destOrd="0" presId="urn:microsoft.com/office/officeart/2005/8/layout/hierarchy1"/>
    <dgm:cxn modelId="{4A22D513-F790-4FF5-93E1-A9A3E41D5980}" type="presParOf" srcId="{8F6C2705-05B8-4B07-952D-3D04EAC5A36E}" destId="{9F4ED646-4F3D-4938-BDED-123531F9F414}" srcOrd="0" destOrd="0" presId="urn:microsoft.com/office/officeart/2005/8/layout/hierarchy1"/>
    <dgm:cxn modelId="{54E7C851-0D21-4B69-AAEA-5FDBE9F618D9}" type="presParOf" srcId="{8F6C2705-05B8-4B07-952D-3D04EAC5A36E}" destId="{CC2451A6-250E-428E-B386-1D5EF5050B72}" srcOrd="1" destOrd="0" presId="urn:microsoft.com/office/officeart/2005/8/layout/hierarchy1"/>
    <dgm:cxn modelId="{B15E8A90-0D05-4E44-831C-503EEE9D0F00}" type="presParOf" srcId="{71A78EA1-DAE9-47C7-B468-D527EAFF95DF}" destId="{A276DB9E-AC3F-4488-B2D0-CB33C6AEC9E1}" srcOrd="1" destOrd="0" presId="urn:microsoft.com/office/officeart/2005/8/layout/hierarchy1"/>
    <dgm:cxn modelId="{593D11D7-683B-42E0-851E-48213758F090}" type="presParOf" srcId="{A276DB9E-AC3F-4488-B2D0-CB33C6AEC9E1}" destId="{C9B5BB2A-4A43-4F4E-B33A-A1BF934E2B47}" srcOrd="0" destOrd="0" presId="urn:microsoft.com/office/officeart/2005/8/layout/hierarchy1"/>
    <dgm:cxn modelId="{D1FEBFA8-3732-4CB8-A432-7A5438AE51C1}" type="presParOf" srcId="{A276DB9E-AC3F-4488-B2D0-CB33C6AEC9E1}" destId="{57E5C167-7105-491F-B6C6-9DF5A601B1B0}" srcOrd="1" destOrd="0" presId="urn:microsoft.com/office/officeart/2005/8/layout/hierarchy1"/>
    <dgm:cxn modelId="{EB7BC410-370A-4A8E-9BF8-041BBE60F7F0}" type="presParOf" srcId="{57E5C167-7105-491F-B6C6-9DF5A601B1B0}" destId="{ACA3C3C1-35BA-40BE-A8A5-B6998C1FCFD4}" srcOrd="0" destOrd="0" presId="urn:microsoft.com/office/officeart/2005/8/layout/hierarchy1"/>
    <dgm:cxn modelId="{F9A5CC51-CB63-4DE0-BF49-A41031417C9A}" type="presParOf" srcId="{ACA3C3C1-35BA-40BE-A8A5-B6998C1FCFD4}" destId="{39E161B8-40D2-41B8-B7D7-D35220BE93E4}" srcOrd="0" destOrd="0" presId="urn:microsoft.com/office/officeart/2005/8/layout/hierarchy1"/>
    <dgm:cxn modelId="{AF8E2226-03A9-4A0B-B682-0E144E351819}" type="presParOf" srcId="{ACA3C3C1-35BA-40BE-A8A5-B6998C1FCFD4}" destId="{DD977C85-3967-45C7-84FC-EECE671C4595}" srcOrd="1" destOrd="0" presId="urn:microsoft.com/office/officeart/2005/8/layout/hierarchy1"/>
    <dgm:cxn modelId="{5D04D049-35D6-4014-84F4-1F37C724AEF7}" type="presParOf" srcId="{57E5C167-7105-491F-B6C6-9DF5A601B1B0}" destId="{D7985E2A-A706-4F1D-8CF7-4750A58262F9}" srcOrd="1" destOrd="0" presId="urn:microsoft.com/office/officeart/2005/8/layout/hierarchy1"/>
    <dgm:cxn modelId="{EFD6A9D1-C26A-4C31-9B6C-8229861C2671}" type="presParOf" srcId="{A276DB9E-AC3F-4488-B2D0-CB33C6AEC9E1}" destId="{25547DAA-90CF-4B9F-B092-DE730F2E786C}" srcOrd="2" destOrd="0" presId="urn:microsoft.com/office/officeart/2005/8/layout/hierarchy1"/>
    <dgm:cxn modelId="{6CF64551-1D99-4CDD-A244-5AD0D21F6545}" type="presParOf" srcId="{A276DB9E-AC3F-4488-B2D0-CB33C6AEC9E1}" destId="{EB35EF62-B9A7-4CCF-BD78-BF31F240FF67}" srcOrd="3" destOrd="0" presId="urn:microsoft.com/office/officeart/2005/8/layout/hierarchy1"/>
    <dgm:cxn modelId="{F4A6F961-0AB2-4FD0-AE64-D7327B1B40BA}" type="presParOf" srcId="{EB35EF62-B9A7-4CCF-BD78-BF31F240FF67}" destId="{DD099BEA-69D2-411F-B677-590274243AA0}" srcOrd="0" destOrd="0" presId="urn:microsoft.com/office/officeart/2005/8/layout/hierarchy1"/>
    <dgm:cxn modelId="{C5D29E77-B23F-4D66-928C-6CD1B5F9DDC4}" type="presParOf" srcId="{DD099BEA-69D2-411F-B677-590274243AA0}" destId="{49FB8866-7B8E-4601-8639-1C980F7EA3F3}" srcOrd="0" destOrd="0" presId="urn:microsoft.com/office/officeart/2005/8/layout/hierarchy1"/>
    <dgm:cxn modelId="{0FD59CBA-90DA-4897-9B3E-5EDCED33C97B}" type="presParOf" srcId="{DD099BEA-69D2-411F-B677-590274243AA0}" destId="{EEF9C8D1-8928-400E-9D9B-FDFB46E42C6C}" srcOrd="1" destOrd="0" presId="urn:microsoft.com/office/officeart/2005/8/layout/hierarchy1"/>
    <dgm:cxn modelId="{F87C62CF-1D70-42D0-B8AF-95CCF55E20EB}" type="presParOf" srcId="{EB35EF62-B9A7-4CCF-BD78-BF31F240FF67}" destId="{72D0768C-DC6B-472A-B76C-17D202BE0873}" srcOrd="1" destOrd="0" presId="urn:microsoft.com/office/officeart/2005/8/layout/hierarchy1"/>
    <dgm:cxn modelId="{8ADDCBC4-BD7A-4DCA-A1C1-C8E7B5F94DFB}" type="presParOf" srcId="{A276DB9E-AC3F-4488-B2D0-CB33C6AEC9E1}" destId="{00CFA318-1069-444C-8128-8AA90598DE36}" srcOrd="4" destOrd="0" presId="urn:microsoft.com/office/officeart/2005/8/layout/hierarchy1"/>
    <dgm:cxn modelId="{37B328A4-7706-4A8A-9DED-AF80314F4258}" type="presParOf" srcId="{A276DB9E-AC3F-4488-B2D0-CB33C6AEC9E1}" destId="{834DD0B4-C077-4B1C-98C8-09527FD3B16A}" srcOrd="5" destOrd="0" presId="urn:microsoft.com/office/officeart/2005/8/layout/hierarchy1"/>
    <dgm:cxn modelId="{96D43434-0FD5-4045-B62B-9C0653A6CD28}" type="presParOf" srcId="{834DD0B4-C077-4B1C-98C8-09527FD3B16A}" destId="{18D496B7-77B3-4D4F-AA5F-05AF30EABAB6}" srcOrd="0" destOrd="0" presId="urn:microsoft.com/office/officeart/2005/8/layout/hierarchy1"/>
    <dgm:cxn modelId="{FFD70BB5-9CD0-450B-A8A6-E01390B4FB48}" type="presParOf" srcId="{18D496B7-77B3-4D4F-AA5F-05AF30EABAB6}" destId="{6337D596-90B1-4CB9-94D9-52A89C92A96D}" srcOrd="0" destOrd="0" presId="urn:microsoft.com/office/officeart/2005/8/layout/hierarchy1"/>
    <dgm:cxn modelId="{06A78F22-CD20-4A2E-9553-1A0693582C82}" type="presParOf" srcId="{18D496B7-77B3-4D4F-AA5F-05AF30EABAB6}" destId="{EA12968D-894B-4CE4-8AF4-EAD372B4A4DC}" srcOrd="1" destOrd="0" presId="urn:microsoft.com/office/officeart/2005/8/layout/hierarchy1"/>
    <dgm:cxn modelId="{66338B76-82E8-4C13-AAD7-1878B57E9FFE}" type="presParOf" srcId="{834DD0B4-C077-4B1C-98C8-09527FD3B16A}" destId="{597E3B8A-FA99-4F8C-9984-628856A30059}" srcOrd="1" destOrd="0" presId="urn:microsoft.com/office/officeart/2005/8/layout/hierarchy1"/>
    <dgm:cxn modelId="{2CF02431-F303-49D0-AED6-2FE4C1036640}" type="presParOf" srcId="{A276DB9E-AC3F-4488-B2D0-CB33C6AEC9E1}" destId="{16F2C227-94E8-4A9F-8353-7F7AA663F249}" srcOrd="6" destOrd="0" presId="urn:microsoft.com/office/officeart/2005/8/layout/hierarchy1"/>
    <dgm:cxn modelId="{DBB4276A-B246-4E49-9D47-A711F63AD7F8}" type="presParOf" srcId="{A276DB9E-AC3F-4488-B2D0-CB33C6AEC9E1}" destId="{65AE18AB-41D2-413F-8A7C-F1E0D60F0CBD}" srcOrd="7" destOrd="0" presId="urn:microsoft.com/office/officeart/2005/8/layout/hierarchy1"/>
    <dgm:cxn modelId="{97B4C9F2-296B-42DB-ABA8-4911BF395B60}" type="presParOf" srcId="{65AE18AB-41D2-413F-8A7C-F1E0D60F0CBD}" destId="{BCB4F1B6-5439-44B1-86B1-58C5DC71052E}" srcOrd="0" destOrd="0" presId="urn:microsoft.com/office/officeart/2005/8/layout/hierarchy1"/>
    <dgm:cxn modelId="{F48211E7-3DB6-4328-B1A9-0E2A9137C1C6}" type="presParOf" srcId="{BCB4F1B6-5439-44B1-86B1-58C5DC71052E}" destId="{C6FC65CB-1885-4EA8-ADD8-E71BE80171C4}" srcOrd="0" destOrd="0" presId="urn:microsoft.com/office/officeart/2005/8/layout/hierarchy1"/>
    <dgm:cxn modelId="{306137D4-125B-405B-A2C0-934187A37F9C}" type="presParOf" srcId="{BCB4F1B6-5439-44B1-86B1-58C5DC71052E}" destId="{CC30AC50-C523-4A58-B943-35BBBC8D09B7}" srcOrd="1" destOrd="0" presId="urn:microsoft.com/office/officeart/2005/8/layout/hierarchy1"/>
    <dgm:cxn modelId="{FA004259-5B92-4E58-9082-6F07F399602D}" type="presParOf" srcId="{65AE18AB-41D2-413F-8A7C-F1E0D60F0CBD}" destId="{B60CF1C5-CF55-4E01-ACCD-37DB55DD2306}" srcOrd="1" destOrd="0" presId="urn:microsoft.com/office/officeart/2005/8/layout/hierarchy1"/>
    <dgm:cxn modelId="{D73A2FE1-21A9-4FF6-8821-B8F6C668D5A4}" type="presParOf" srcId="{1230B943-81B6-4913-B12E-B8655EF683A0}" destId="{98BAC9C1-7132-408F-B8E3-835A72D39B47}" srcOrd="2" destOrd="0" presId="urn:microsoft.com/office/officeart/2005/8/layout/hierarchy1"/>
    <dgm:cxn modelId="{4C40163F-90D9-41B5-B1B4-A822259AC929}" type="presParOf" srcId="{1230B943-81B6-4913-B12E-B8655EF683A0}" destId="{C625A8E5-E017-4620-A3B4-631B21E7E9B8}" srcOrd="3" destOrd="0" presId="urn:microsoft.com/office/officeart/2005/8/layout/hierarchy1"/>
    <dgm:cxn modelId="{BD7ED567-00B8-4FB6-95C8-A5CFEDD93D05}" type="presParOf" srcId="{C625A8E5-E017-4620-A3B4-631B21E7E9B8}" destId="{037D94B7-5DE0-4680-A9E0-472E7648B837}" srcOrd="0" destOrd="0" presId="urn:microsoft.com/office/officeart/2005/8/layout/hierarchy1"/>
    <dgm:cxn modelId="{A11F1CFA-31FB-43EA-B81E-D933304E9B11}" type="presParOf" srcId="{037D94B7-5DE0-4680-A9E0-472E7648B837}" destId="{72F9D862-A45A-4AA6-9C6A-02E20157705E}" srcOrd="0" destOrd="0" presId="urn:microsoft.com/office/officeart/2005/8/layout/hierarchy1"/>
    <dgm:cxn modelId="{0B8766EC-3016-401B-9040-CE4108485CE2}" type="presParOf" srcId="{037D94B7-5DE0-4680-A9E0-472E7648B837}" destId="{D0CC40FA-5B9A-4224-B8E1-0EC7E98280E1}" srcOrd="1" destOrd="0" presId="urn:microsoft.com/office/officeart/2005/8/layout/hierarchy1"/>
    <dgm:cxn modelId="{655BE2E8-E057-49B8-BD38-8D90290E9D9A}" type="presParOf" srcId="{C625A8E5-E017-4620-A3B4-631B21E7E9B8}" destId="{BBDCE452-387B-47BF-9175-86FF52690B7C}" srcOrd="1" destOrd="0" presId="urn:microsoft.com/office/officeart/2005/8/layout/hierarchy1"/>
    <dgm:cxn modelId="{764D966C-8CDA-4284-944D-0AB5AB173AE7}" type="presParOf" srcId="{BBDCE452-387B-47BF-9175-86FF52690B7C}" destId="{1C8A7182-6485-4599-BE13-5A5CBF24503A}" srcOrd="0" destOrd="0" presId="urn:microsoft.com/office/officeart/2005/8/layout/hierarchy1"/>
    <dgm:cxn modelId="{2ED4E1F8-B9ED-459D-8A7F-E8D269B48249}" type="presParOf" srcId="{BBDCE452-387B-47BF-9175-86FF52690B7C}" destId="{BD85CD38-C988-4244-98B5-08250501BE55}" srcOrd="1" destOrd="0" presId="urn:microsoft.com/office/officeart/2005/8/layout/hierarchy1"/>
    <dgm:cxn modelId="{1C70574E-75E7-4F79-8AE1-0896463FC2A5}" type="presParOf" srcId="{BD85CD38-C988-4244-98B5-08250501BE55}" destId="{2643787A-069E-434D-BF14-F100EC5295F2}" srcOrd="0" destOrd="0" presId="urn:microsoft.com/office/officeart/2005/8/layout/hierarchy1"/>
    <dgm:cxn modelId="{DC330370-97F0-46FB-BCF5-C590B7DFFC0F}" type="presParOf" srcId="{2643787A-069E-434D-BF14-F100EC5295F2}" destId="{49CDA0F4-B98A-4C1D-B29A-537B1CD3F141}" srcOrd="0" destOrd="0" presId="urn:microsoft.com/office/officeart/2005/8/layout/hierarchy1"/>
    <dgm:cxn modelId="{9A90407D-4128-496D-B5CA-92853D3140F6}" type="presParOf" srcId="{2643787A-069E-434D-BF14-F100EC5295F2}" destId="{65BB5E70-9435-497F-A0E6-5957EB70D78C}" srcOrd="1" destOrd="0" presId="urn:microsoft.com/office/officeart/2005/8/layout/hierarchy1"/>
    <dgm:cxn modelId="{C5A54DD6-24EC-49EE-A420-EF129ECDC6A2}" type="presParOf" srcId="{BD85CD38-C988-4244-98B5-08250501BE55}" destId="{2D18350F-1E95-4C6E-9F06-220F73A60BE5}" srcOrd="1" destOrd="0" presId="urn:microsoft.com/office/officeart/2005/8/layout/hierarchy1"/>
    <dgm:cxn modelId="{AE2EBC3C-232D-4AF5-B02D-BEE7C5E11FAB}" type="presParOf" srcId="{BBDCE452-387B-47BF-9175-86FF52690B7C}" destId="{01E58D88-828C-478C-B97A-B3223F608E6A}" srcOrd="2" destOrd="0" presId="urn:microsoft.com/office/officeart/2005/8/layout/hierarchy1"/>
    <dgm:cxn modelId="{E4EA4546-DDED-4877-98B5-4FDCADC7ED46}" type="presParOf" srcId="{BBDCE452-387B-47BF-9175-86FF52690B7C}" destId="{711773DB-C8D1-45A0-82C8-5C46EEDF36E2}" srcOrd="3" destOrd="0" presId="urn:microsoft.com/office/officeart/2005/8/layout/hierarchy1"/>
    <dgm:cxn modelId="{CC701500-2904-4304-9033-504A88B0F49A}" type="presParOf" srcId="{711773DB-C8D1-45A0-82C8-5C46EEDF36E2}" destId="{58D37243-F157-4830-B925-6AF53EC19CF6}" srcOrd="0" destOrd="0" presId="urn:microsoft.com/office/officeart/2005/8/layout/hierarchy1"/>
    <dgm:cxn modelId="{5898B37A-0D08-4061-9E8F-604A2C22B4DB}" type="presParOf" srcId="{58D37243-F157-4830-B925-6AF53EC19CF6}" destId="{DCA84CAE-86ED-4778-8053-37EC7289BB8E}" srcOrd="0" destOrd="0" presId="urn:microsoft.com/office/officeart/2005/8/layout/hierarchy1"/>
    <dgm:cxn modelId="{293C99FF-57C5-4E68-86C7-E8FBC02A30B0}" type="presParOf" srcId="{58D37243-F157-4830-B925-6AF53EC19CF6}" destId="{FF05C528-2D60-4484-A55B-B04C7B7A1633}" srcOrd="1" destOrd="0" presId="urn:microsoft.com/office/officeart/2005/8/layout/hierarchy1"/>
    <dgm:cxn modelId="{34B8EECE-89F3-46A6-B35C-185DFF2AC1A6}" type="presParOf" srcId="{711773DB-C8D1-45A0-82C8-5C46EEDF36E2}" destId="{D3EF6BE1-2085-4AED-AC8E-292A71AE4F6F}" srcOrd="1" destOrd="0" presId="urn:microsoft.com/office/officeart/2005/8/layout/hierarchy1"/>
    <dgm:cxn modelId="{721105ED-DC49-4738-AA02-53C20A1E5463}" type="presParOf" srcId="{BBDCE452-387B-47BF-9175-86FF52690B7C}" destId="{9D033E1F-70AA-4B39-8CE5-CE73F5D0832C}" srcOrd="4" destOrd="0" presId="urn:microsoft.com/office/officeart/2005/8/layout/hierarchy1"/>
    <dgm:cxn modelId="{3FF4D8AE-322A-4A34-AC7D-A7DC0E3470BC}" type="presParOf" srcId="{BBDCE452-387B-47BF-9175-86FF52690B7C}" destId="{A583A748-15A5-4B80-9A29-7952F19565D6}" srcOrd="5" destOrd="0" presId="urn:microsoft.com/office/officeart/2005/8/layout/hierarchy1"/>
    <dgm:cxn modelId="{E0D5621E-7997-40ED-8249-240F7676FB6F}" type="presParOf" srcId="{A583A748-15A5-4B80-9A29-7952F19565D6}" destId="{E77F5155-4D4B-46C7-A42D-9BF83D75A887}" srcOrd="0" destOrd="0" presId="urn:microsoft.com/office/officeart/2005/8/layout/hierarchy1"/>
    <dgm:cxn modelId="{E6620CF8-BEB2-42E8-B6EE-A48AEE95C7F8}" type="presParOf" srcId="{E77F5155-4D4B-46C7-A42D-9BF83D75A887}" destId="{A53E3D25-0529-4AC2-9121-B04676C54B08}" srcOrd="0" destOrd="0" presId="urn:microsoft.com/office/officeart/2005/8/layout/hierarchy1"/>
    <dgm:cxn modelId="{662A76D0-32BB-4266-82F4-99562C987837}" type="presParOf" srcId="{E77F5155-4D4B-46C7-A42D-9BF83D75A887}" destId="{2C0782E4-1444-4CAF-AA0D-5DE4F3826C07}" srcOrd="1" destOrd="0" presId="urn:microsoft.com/office/officeart/2005/8/layout/hierarchy1"/>
    <dgm:cxn modelId="{A42B493A-2C8E-48A6-846E-F4C9BF435B4E}" type="presParOf" srcId="{A583A748-15A5-4B80-9A29-7952F19565D6}" destId="{3BF9C04C-41D7-4BCC-9EC0-EE78223AE556}" srcOrd="1" destOrd="0" presId="urn:microsoft.com/office/officeart/2005/8/layout/hierarchy1"/>
    <dgm:cxn modelId="{547CE082-A930-47A5-95C7-8196C1806C26}" type="presParOf" srcId="{BBDCE452-387B-47BF-9175-86FF52690B7C}" destId="{A30FB873-7D8D-409E-A848-C586D0F00CE9}" srcOrd="6" destOrd="0" presId="urn:microsoft.com/office/officeart/2005/8/layout/hierarchy1"/>
    <dgm:cxn modelId="{90B58261-0EE0-4C49-9445-DB6DFAF26EA5}" type="presParOf" srcId="{BBDCE452-387B-47BF-9175-86FF52690B7C}" destId="{D37A9FCD-FE1A-4F82-A23A-E731CB89B68F}" srcOrd="7" destOrd="0" presId="urn:microsoft.com/office/officeart/2005/8/layout/hierarchy1"/>
    <dgm:cxn modelId="{8A5E78E9-60E3-4A7D-BCEF-2B0428F3316C}" type="presParOf" srcId="{D37A9FCD-FE1A-4F82-A23A-E731CB89B68F}" destId="{5F9213ED-2612-4476-B740-0838009CEAC1}" srcOrd="0" destOrd="0" presId="urn:microsoft.com/office/officeart/2005/8/layout/hierarchy1"/>
    <dgm:cxn modelId="{0B882C81-02D5-4AD5-9D48-0E8857A26D85}" type="presParOf" srcId="{5F9213ED-2612-4476-B740-0838009CEAC1}" destId="{AB8542FF-5BAF-419E-9354-488CEDF36C70}" srcOrd="0" destOrd="0" presId="urn:microsoft.com/office/officeart/2005/8/layout/hierarchy1"/>
    <dgm:cxn modelId="{DF2D184D-194A-4212-A808-BBE4F0900211}" type="presParOf" srcId="{5F9213ED-2612-4476-B740-0838009CEAC1}" destId="{B2EECEAF-9C97-4D0C-A099-C22273FE6430}" srcOrd="1" destOrd="0" presId="urn:microsoft.com/office/officeart/2005/8/layout/hierarchy1"/>
    <dgm:cxn modelId="{FE720334-CC9A-4B31-983F-D5C970C34D69}" type="presParOf" srcId="{D37A9FCD-FE1A-4F82-A23A-E731CB89B68F}" destId="{70263C29-F818-4A31-9B22-59F7512A9CAB}" srcOrd="1" destOrd="0" presId="urn:microsoft.com/office/officeart/2005/8/layout/hierarchy1"/>
    <dgm:cxn modelId="{282321E1-7AC2-4D5A-9FB7-1FAAEF39F402}" type="presParOf" srcId="{BBDCE452-387B-47BF-9175-86FF52690B7C}" destId="{F020CF1C-EEA5-482A-BF66-7BD260E8961C}" srcOrd="8" destOrd="0" presId="urn:microsoft.com/office/officeart/2005/8/layout/hierarchy1"/>
    <dgm:cxn modelId="{52C852AB-41F7-46E5-932D-A96FE11005B7}" type="presParOf" srcId="{BBDCE452-387B-47BF-9175-86FF52690B7C}" destId="{C6710AD3-4F7E-41B5-B291-F4D43DAF04C6}" srcOrd="9" destOrd="0" presId="urn:microsoft.com/office/officeart/2005/8/layout/hierarchy1"/>
    <dgm:cxn modelId="{72B51658-C192-4D69-AA80-CAA5D9287696}" type="presParOf" srcId="{C6710AD3-4F7E-41B5-B291-F4D43DAF04C6}" destId="{D6646221-2036-430C-AA40-25C498B3E5CC}" srcOrd="0" destOrd="0" presId="urn:microsoft.com/office/officeart/2005/8/layout/hierarchy1"/>
    <dgm:cxn modelId="{C7891729-4097-4FFD-A79A-C13089E830AB}" type="presParOf" srcId="{D6646221-2036-430C-AA40-25C498B3E5CC}" destId="{6361381F-1C91-4C11-BEBC-DE196F48C742}" srcOrd="0" destOrd="0" presId="urn:microsoft.com/office/officeart/2005/8/layout/hierarchy1"/>
    <dgm:cxn modelId="{49A0EAB6-7A91-4E02-84CE-0B7884C3E260}" type="presParOf" srcId="{D6646221-2036-430C-AA40-25C498B3E5CC}" destId="{2CF07EDD-6F61-4BD0-9889-A3FAE881643D}" srcOrd="1" destOrd="0" presId="urn:microsoft.com/office/officeart/2005/8/layout/hierarchy1"/>
    <dgm:cxn modelId="{7E979472-0004-4424-885D-3D32D574E4FA}" type="presParOf" srcId="{C6710AD3-4F7E-41B5-B291-F4D43DAF04C6}" destId="{AA4264C1-91AC-44DE-B3C6-5791FE5984E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15/09/2020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15/09/2020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4</a:t>
            </a:fld>
            <a:endParaRPr lang="id-ID"/>
          </a:p>
        </p:txBody>
      </p:sp>
    </p:spTree>
    <p:extLst>
      <p:ext uri="{BB962C8B-B14F-4D97-AF65-F5344CB8AC3E}">
        <p14:creationId xmlns:p14="http://schemas.microsoft.com/office/powerpoint/2010/main" val="3415383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Rectangle 7"/>
          <p:cNvSpPr>
            <a:spLocks noGrp="1" noChangeArrowheads="1"/>
          </p:cNvSpPr>
          <p:nvPr>
            <p:ph type="sldNum" sz="quarter" idx="5"/>
          </p:nvPr>
        </p:nvSpPr>
        <p:spPr/>
        <p:txBody>
          <a:bodyPr/>
          <a:lstStyle/>
          <a:p>
            <a:fld id="{E452140B-8598-47BA-B612-8C7BDFCF8D66}" type="slidenum">
              <a:rPr lang="en-US" altLang="en-US"/>
              <a:t>5</a:t>
            </a:fld>
            <a:endParaRPr lang="en-US" altLang="en-US"/>
          </a:p>
        </p:txBody>
      </p:sp>
      <p:sp>
        <p:nvSpPr>
          <p:cNvPr id="1048612" name="Rectangle 2"/>
          <p:cNvSpPr>
            <a:spLocks noGrp="1" noRot="1" noChangeAspect="1" noChangeArrowheads="1" noTextEdit="1"/>
          </p:cNvSpPr>
          <p:nvPr>
            <p:ph type="sldImg"/>
          </p:nvPr>
        </p:nvSpPr>
        <p:spPr/>
      </p:sp>
      <p:sp>
        <p:nvSpPr>
          <p:cNvPr id="1048613" name="Rectangle 3"/>
          <p:cNvSpPr>
            <a:spLocks noGrp="1" noChangeArrowheads="1"/>
          </p:cNvSpPr>
          <p:nvPr>
            <p:ph type="body" idx="1"/>
          </p:nvPr>
        </p:nvSpPr>
        <p:spPr/>
        <p:txBody>
          <a:bodyPr/>
          <a:lstStyle/>
          <a:p>
            <a:r>
              <a:rPr lang="nb-NO" altLang="en-US"/>
              <a:t>Berbagai alasan yang masuk akal mengapa peneliti tidak melakukan sensus antara lain adalah,(a) populasi demikian banyaknya sehingga dalam prakteknya tidak mungkin seluruh elemen diteliti; (b) keterbatasan waktu penelitian, biaya, dan sumber daya manusia, membuat peneliti harus telah puas jika meneliti sebagian dari elemen penelitian; (c) bahkan kadang, penelitian yang dilakukan terhadap sampel bisa lebih reliabel daripada terhadap populasi – misalnya, karena elemen sedemikian banyaknya maka akan memunculkan kelelahan fisik dan mental para pencacahnya sehingga banyak terjadi kekeliruan. (Uma Sekaran, 1992); (d) demikian pula jika elemen populasi homogen, penelitian terhadap seluruh elemen dalam populasi menjadi tidak masuk akal, misalnya untuk meneliti kualitas jeruk dari satu pohon jeruk </a:t>
            </a:r>
            <a:endParaRPr lang="en-US" altLang="en-US"/>
          </a:p>
        </p:txBody>
      </p:sp>
    </p:spTree>
    <p:extLst>
      <p:ext uri="{BB962C8B-B14F-4D97-AF65-F5344CB8AC3E}">
        <p14:creationId xmlns:p14="http://schemas.microsoft.com/office/powerpoint/2010/main" val="3020013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Rectangle 7"/>
          <p:cNvSpPr>
            <a:spLocks noGrp="1" noChangeArrowheads="1"/>
          </p:cNvSpPr>
          <p:nvPr>
            <p:ph type="sldNum" sz="quarter" idx="5"/>
          </p:nvPr>
        </p:nvSpPr>
        <p:spPr/>
        <p:txBody>
          <a:bodyPr/>
          <a:lstStyle/>
          <a:p>
            <a:fld id="{880F2261-DAB0-498C-B31C-F0997572EF61}" type="slidenum">
              <a:rPr lang="en-US" altLang="en-US"/>
              <a:t>6</a:t>
            </a:fld>
            <a:endParaRPr lang="en-US" altLang="en-US"/>
          </a:p>
        </p:txBody>
      </p:sp>
      <p:sp>
        <p:nvSpPr>
          <p:cNvPr id="1048630" name="Rectangle 2"/>
          <p:cNvSpPr>
            <a:spLocks noGrp="1" noRot="1" noChangeAspect="1" noChangeArrowheads="1" noTextEdit="1"/>
          </p:cNvSpPr>
          <p:nvPr>
            <p:ph type="sldImg"/>
          </p:nvPr>
        </p:nvSpPr>
        <p:spPr/>
      </p:sp>
      <p:sp>
        <p:nvSpPr>
          <p:cNvPr id="1048631" name="Rectangle 3"/>
          <p:cNvSpPr>
            <a:spLocks noGrp="1" noChangeArrowheads="1"/>
          </p:cNvSpPr>
          <p:nvPr>
            <p:ph type="body" idx="1"/>
          </p:nvPr>
        </p:nvSpPr>
        <p:spPr/>
        <p:txBody>
          <a:bodyPr/>
          <a:lstStyle/>
          <a:p>
            <a:pPr>
              <a:lnSpc>
                <a:spcPct val="80000"/>
              </a:lnSpc>
            </a:pPr>
            <a:r>
              <a:rPr lang="nb-NO" altLang="en-US" sz="800" b="1"/>
              <a:t>Syarat sampel yang baik</a:t>
            </a:r>
            <a:endParaRPr lang="en-US" altLang="en-US" sz="800" b="1"/>
          </a:p>
          <a:p>
            <a:pPr>
              <a:lnSpc>
                <a:spcPct val="80000"/>
              </a:lnSpc>
            </a:pPr>
            <a:r>
              <a:rPr lang="nb-NO" altLang="en-US" sz="800"/>
              <a:t>       Secara umum, sampel yang baik adalah yang dapat mewakili sebanyak mungkin karakteristik populasi. Dalam bahasa pengukuran, artinya sampel harus valid, yaitu bisa mengukur sesuatu yang seharusnya diukur. Kalau yang ingin diukur adalah masyarakat Sunda sedangkan yang dijadikan sampel adalah hanya orang Banten saja, maka sampel tersebut tidak valid, karena tidak mengukur sesuatu yang seharusnya diukur (orang Sunda). Sampel yang valid ditentukan oleh dua pertimbangan.</a:t>
            </a:r>
            <a:endParaRPr lang="nb-NO" altLang="en-US" sz="800" b="1"/>
          </a:p>
          <a:p>
            <a:pPr>
              <a:lnSpc>
                <a:spcPct val="80000"/>
              </a:lnSpc>
            </a:pPr>
            <a:r>
              <a:rPr lang="nb-NO" altLang="en-US" sz="800" b="1"/>
              <a:t>Pertama : Akurasi atau ketepatan</a:t>
            </a:r>
            <a:r>
              <a:rPr lang="nb-NO" altLang="en-US" sz="800"/>
              <a:t> , yaitu tingkat ketidakadaan “bias” (kekeliruan) dalam sample. Dengan kata lain makin sedikit tingkat kekeliruan yang ada dalam sampel, makin akurat sampel tersebut. Tolok ukur adanya “bias” atau kekeliruan  adalah populasi. </a:t>
            </a:r>
          </a:p>
          <a:p>
            <a:pPr>
              <a:lnSpc>
                <a:spcPct val="80000"/>
              </a:lnSpc>
            </a:pPr>
            <a:r>
              <a:rPr lang="nb-NO" altLang="en-US" sz="800"/>
              <a:t>Cooper dan Emory (1995) menyebutkan bahwa </a:t>
            </a:r>
            <a:r>
              <a:rPr lang="nb-NO" altLang="en-US" sz="800" i="1"/>
              <a:t>“there is no </a:t>
            </a:r>
            <a:r>
              <a:rPr lang="nb-NO" altLang="en-US" sz="800" b="1" i="1"/>
              <a:t>systematic variance</a:t>
            </a:r>
            <a:r>
              <a:rPr lang="nb-NO" altLang="en-US" sz="800" i="1"/>
              <a:t>”</a:t>
            </a:r>
            <a:r>
              <a:rPr lang="nb-NO" altLang="en-US" sz="800"/>
              <a:t> yang maksudnya adalah tidak ada keragaman pengukuran yang disebabkan karena pengaruh yang diketahui atau tidak diketahui, yang menyebabkan skor cenderung mengarah pada satu titik tertentu. Sebagai contoh, jika ingin mengetahui rata-rata luas tanah suatu perumahan, lalu yang dijadikan sampel adalah rumah yang terletak di setiap sudut jalan, maka hasil atau skor yang diperoleh akan bias. Kekeliruan semacam ini bisa terjadi pada sampel yang diambil secara sistematis</a:t>
            </a:r>
          </a:p>
          <a:p>
            <a:pPr>
              <a:lnSpc>
                <a:spcPct val="80000"/>
              </a:lnSpc>
            </a:pPr>
            <a:r>
              <a:rPr lang="nb-NO" altLang="en-US" sz="800"/>
              <a:t>      Contoh </a:t>
            </a:r>
            <a:r>
              <a:rPr lang="nb-NO" altLang="en-US" sz="800" i="1"/>
              <a:t>systematic variance</a:t>
            </a:r>
            <a:r>
              <a:rPr lang="nb-NO" altLang="en-US" sz="800"/>
              <a:t> yang banyak ditulis dalam buku-buku metode penelitian adalah jajak-pendapat (polling) yang dilakukan oleh </a:t>
            </a:r>
            <a:r>
              <a:rPr lang="nb-NO" altLang="en-US" sz="800" i="1"/>
              <a:t>Literary Digest</a:t>
            </a:r>
            <a:r>
              <a:rPr lang="nb-NO" altLang="en-US" sz="800"/>
              <a:t> (sebuah majalah yang terbit di Amerika tahun 1920-an) pada tahun 1936. (Copper &amp; Emory, 1995, Nan lin, 1976). Mulai tahun 1920, 1924, 1928, dan tahun 1932 majalah ini berhasil memprediksi siapa yang akan jadi presiden dari calon-calon presiden yang ada. Sampel diambil berdasarkan petunjuk dalam buku telepon dan dari daftar pemilik mobil. Namun pada tahun 1936 prediksinya salah. Berdasarkan jajak pendapat, di antara dua calon presiden (Alfred M. Landon dan Franklin D. Roosevelt), yang akan menang adalah Landon, namun meleset karena ternyata Roosevelt yang terpilih menjadi presiden Amerika.</a:t>
            </a:r>
          </a:p>
          <a:p>
            <a:pPr>
              <a:lnSpc>
                <a:spcPct val="80000"/>
              </a:lnSpc>
            </a:pPr>
            <a:r>
              <a:rPr lang="nb-NO" altLang="en-US" sz="800"/>
              <a:t>       Setelah diperiksa secara seksama, ternyata </a:t>
            </a:r>
            <a:r>
              <a:rPr lang="nb-NO" altLang="en-US" sz="800" i="1"/>
              <a:t>Literary Digest</a:t>
            </a:r>
            <a:r>
              <a:rPr lang="nb-NO" altLang="en-US" sz="800"/>
              <a:t> membuat kesalahan dalam menentukan sampel penelitiannya . Karena semua sampel yang diambil adalah mereka yang memiliki telepon dan mobil, akibatnya pemilih yang sebagian besar tidak memiliki telepon dan mobil (kelas rendah) tidak terwakili, padahal Rosevelt lebih banyak dipilih oleh masyarakat kelas rendah tersebut. Dari kejadian tersebut ada dua pelajaran yang diperoleh : (1), keakuratan prediktibilitas dari suatu sampel tidak selalu bisa dijamin dengan banyaknya jumlah sampel; (2) agar sampel dapat memprediksi dengan baik populasi, sampel harus mempunyai selengkap mungkin karakteristik populasi (Nan Lin, 1976).</a:t>
            </a:r>
            <a:endParaRPr lang="nb-NO" altLang="en-US" sz="800" b="1"/>
          </a:p>
          <a:p>
            <a:pPr>
              <a:lnSpc>
                <a:spcPct val="80000"/>
              </a:lnSpc>
            </a:pPr>
            <a:r>
              <a:rPr lang="nb-NO" altLang="en-US" sz="800" b="1"/>
              <a:t>Kedua : Presisi.</a:t>
            </a:r>
            <a:r>
              <a:rPr lang="nb-NO" altLang="en-US" sz="800"/>
              <a:t> Kriteria kedua sampel yang baik adalah memiliki tingkat presisi estimasi. Presisi mengacu pada persoalan </a:t>
            </a:r>
            <a:r>
              <a:rPr lang="nb-NO" altLang="en-US" sz="800" b="1"/>
              <a:t>sedekat mana estimasi kita  dengan karakteristik populasi.</a:t>
            </a:r>
            <a:r>
              <a:rPr lang="nb-NO" altLang="en-US" sz="800"/>
              <a:t> Contoh : Dari 300 pegawai produksi, diambil sampel 50 orang. Setelah diukur ternyata rata-rata perhari, setiap orang menghasilkan 50 potong produk “X”. Namun berdasarkan laporan harian, pegawai bisa menghasilkan produk “X” per harinya rata-rata 58 unit. Artinya di antara laporan harian yang dihitung berdasarkan populasi dengan hasil penelitian yang dihasilkan dari sampel, terdapat perbedaan 8 unit. Makin kecil tingkat perbedaan di antara rata-rata populasi dengan rata-rata sampel, maka makin tinggi tingkat presisi sampel tersebut.</a:t>
            </a:r>
          </a:p>
          <a:p>
            <a:pPr>
              <a:lnSpc>
                <a:spcPct val="80000"/>
              </a:lnSpc>
            </a:pPr>
            <a:r>
              <a:rPr lang="nb-NO" altLang="en-US" sz="800"/>
              <a:t>         Belum pernah ada sampel yang bisa mewakili karakteristik populasi sepenuhnya. Oleh karena itu dalam setiap penarikan sampel senantiasa melekat keasalahan-kesalahan, yang dikenal dengan nama “</a:t>
            </a:r>
            <a:r>
              <a:rPr lang="nb-NO" altLang="en-US" sz="800" b="1"/>
              <a:t>sampling error</a:t>
            </a:r>
            <a:r>
              <a:rPr lang="nb-NO" altLang="en-US" sz="800"/>
              <a:t>” Presisi diukur oleh simpangan baku (</a:t>
            </a:r>
            <a:r>
              <a:rPr lang="nb-NO" altLang="en-US" sz="800" i="1"/>
              <a:t>standard error</a:t>
            </a:r>
            <a:r>
              <a:rPr lang="nb-NO" altLang="en-US" sz="800"/>
              <a:t>). Makin kecil perbedaan di antara simpangan baku yang diperoleh dari sampel (S) dengan simpangan baku dari populasi (</a:t>
            </a:r>
            <a:r>
              <a:rPr lang="en-US" altLang="en-US" sz="800"/>
              <a:t>s)</a:t>
            </a:r>
            <a:r>
              <a:rPr lang="nb-NO" altLang="en-US" sz="800"/>
              <a:t>, makin tinggi pula tingkat presisinya. Walau tidak selamanya, tingkat presisi mungkin  bisa meningkat dengan cara menambahkan jumlah sampel, karena kesalahan mungkin bisa berkurang kalau jumlah sampelnya ditambah ( Kerlinger, 1973 ). Dengan contoh di atas tadi, mungkin saja perbedaan rata-rata di antara populasi dengan sampel bisa lebih sedikit, jika sampel yang ditariknya ditambah, katakanlah dari 50 menjadi 75.</a:t>
            </a:r>
            <a:endParaRPr lang="en-US" altLang="en-US" sz="800"/>
          </a:p>
        </p:txBody>
      </p:sp>
    </p:spTree>
    <p:extLst>
      <p:ext uri="{BB962C8B-B14F-4D97-AF65-F5344CB8AC3E}">
        <p14:creationId xmlns:p14="http://schemas.microsoft.com/office/powerpoint/2010/main" val="2999018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Rectangle 7"/>
          <p:cNvSpPr>
            <a:spLocks noGrp="1" noChangeArrowheads="1"/>
          </p:cNvSpPr>
          <p:nvPr>
            <p:ph type="sldNum" sz="quarter" idx="5"/>
          </p:nvPr>
        </p:nvSpPr>
        <p:spPr/>
        <p:txBody>
          <a:bodyPr/>
          <a:lstStyle/>
          <a:p>
            <a:fld id="{880F2261-DAB0-498C-B31C-F0997572EF61}" type="slidenum">
              <a:rPr lang="en-US" altLang="en-US"/>
              <a:t>7</a:t>
            </a:fld>
            <a:endParaRPr lang="en-US" altLang="en-US"/>
          </a:p>
        </p:txBody>
      </p:sp>
      <p:sp>
        <p:nvSpPr>
          <p:cNvPr id="1048641" name="Rectangle 2"/>
          <p:cNvSpPr>
            <a:spLocks noGrp="1" noRot="1" noChangeAspect="1" noChangeArrowheads="1" noTextEdit="1"/>
          </p:cNvSpPr>
          <p:nvPr>
            <p:ph type="sldImg"/>
          </p:nvPr>
        </p:nvSpPr>
        <p:spPr/>
      </p:sp>
      <p:sp>
        <p:nvSpPr>
          <p:cNvPr id="1048642" name="Rectangle 3"/>
          <p:cNvSpPr>
            <a:spLocks noGrp="1" noChangeArrowheads="1"/>
          </p:cNvSpPr>
          <p:nvPr>
            <p:ph type="body" idx="1"/>
          </p:nvPr>
        </p:nvSpPr>
        <p:spPr/>
        <p:txBody>
          <a:bodyPr/>
          <a:lstStyle/>
          <a:p>
            <a:pPr>
              <a:lnSpc>
                <a:spcPct val="80000"/>
              </a:lnSpc>
            </a:pPr>
            <a:r>
              <a:rPr lang="nb-NO" altLang="en-US" sz="800" b="1"/>
              <a:t>Syarat sampel yang baik</a:t>
            </a:r>
            <a:endParaRPr lang="en-US" altLang="en-US" sz="800" b="1"/>
          </a:p>
          <a:p>
            <a:pPr>
              <a:lnSpc>
                <a:spcPct val="80000"/>
              </a:lnSpc>
            </a:pPr>
            <a:r>
              <a:rPr lang="nb-NO" altLang="en-US" sz="800"/>
              <a:t>       Secara umum, sampel yang baik adalah yang dapat mewakili sebanyak mungkin karakteristik populasi. Dalam bahasa pengukuran, artinya sampel harus valid, yaitu bisa mengukur sesuatu yang seharusnya diukur. Kalau yang ingin diukur adalah masyarakat Sunda sedangkan yang dijadikan sampel adalah hanya orang Banten saja, maka sampel tersebut tidak valid, karena tidak mengukur sesuatu yang seharusnya diukur (orang Sunda). Sampel yang valid ditentukan oleh dua pertimbangan.</a:t>
            </a:r>
            <a:endParaRPr lang="nb-NO" altLang="en-US" sz="800" b="1"/>
          </a:p>
          <a:p>
            <a:pPr>
              <a:lnSpc>
                <a:spcPct val="80000"/>
              </a:lnSpc>
            </a:pPr>
            <a:r>
              <a:rPr lang="nb-NO" altLang="en-US" sz="800" b="1"/>
              <a:t>Pertama : Akurasi atau ketepatan</a:t>
            </a:r>
            <a:r>
              <a:rPr lang="nb-NO" altLang="en-US" sz="800"/>
              <a:t> , yaitu tingkat ketidakadaan “bias” (kekeliruan) dalam sample. Dengan kata lain makin sedikit tingkat kekeliruan yang ada dalam sampel, makin akurat sampel tersebut. Tolok ukur adanya “bias” atau kekeliruan  adalah populasi. </a:t>
            </a:r>
          </a:p>
          <a:p>
            <a:pPr>
              <a:lnSpc>
                <a:spcPct val="80000"/>
              </a:lnSpc>
            </a:pPr>
            <a:r>
              <a:rPr lang="nb-NO" altLang="en-US" sz="800"/>
              <a:t>Cooper dan Emory (1995) menyebutkan bahwa </a:t>
            </a:r>
            <a:r>
              <a:rPr lang="nb-NO" altLang="en-US" sz="800" i="1"/>
              <a:t>“there is no </a:t>
            </a:r>
            <a:r>
              <a:rPr lang="nb-NO" altLang="en-US" sz="800" b="1" i="1"/>
              <a:t>systematic variance</a:t>
            </a:r>
            <a:r>
              <a:rPr lang="nb-NO" altLang="en-US" sz="800" i="1"/>
              <a:t>”</a:t>
            </a:r>
            <a:r>
              <a:rPr lang="nb-NO" altLang="en-US" sz="800"/>
              <a:t> yang maksudnya adalah tidak ada keragaman pengukuran yang disebabkan karena pengaruh yang diketahui atau tidak diketahui, yang menyebabkan skor cenderung mengarah pada satu titik tertentu. Sebagai contoh, jika ingin mengetahui rata-rata luas tanah suatu perumahan, lalu yang dijadikan sampel adalah rumah yang terletak di setiap sudut jalan, maka hasil atau skor yang diperoleh akan bias. Kekeliruan semacam ini bisa terjadi pada sampel yang diambil secara sistematis</a:t>
            </a:r>
          </a:p>
          <a:p>
            <a:pPr>
              <a:lnSpc>
                <a:spcPct val="80000"/>
              </a:lnSpc>
            </a:pPr>
            <a:r>
              <a:rPr lang="nb-NO" altLang="en-US" sz="800"/>
              <a:t>      Contoh </a:t>
            </a:r>
            <a:r>
              <a:rPr lang="nb-NO" altLang="en-US" sz="800" i="1"/>
              <a:t>systematic variance</a:t>
            </a:r>
            <a:r>
              <a:rPr lang="nb-NO" altLang="en-US" sz="800"/>
              <a:t> yang banyak ditulis dalam buku-buku metode penelitian adalah jajak-pendapat (polling) yang dilakukan oleh </a:t>
            </a:r>
            <a:r>
              <a:rPr lang="nb-NO" altLang="en-US" sz="800" i="1"/>
              <a:t>Literary Digest</a:t>
            </a:r>
            <a:r>
              <a:rPr lang="nb-NO" altLang="en-US" sz="800"/>
              <a:t> (sebuah majalah yang terbit di Amerika tahun 1920-an) pada tahun 1936. (Copper &amp; Emory, 1995, Nan lin, 1976). Mulai tahun 1920, 1924, 1928, dan tahun 1932 majalah ini berhasil memprediksi siapa yang akan jadi presiden dari calon-calon presiden yang ada. Sampel diambil berdasarkan petunjuk dalam buku telepon dan dari daftar pemilik mobil. Namun pada tahun 1936 prediksinya salah. Berdasarkan jajak pendapat, di antara dua calon presiden (Alfred M. Landon dan Franklin D. Roosevelt), yang akan menang adalah Landon, namun meleset karena ternyata Roosevelt yang terpilih menjadi presiden Amerika.</a:t>
            </a:r>
          </a:p>
          <a:p>
            <a:pPr>
              <a:lnSpc>
                <a:spcPct val="80000"/>
              </a:lnSpc>
            </a:pPr>
            <a:r>
              <a:rPr lang="nb-NO" altLang="en-US" sz="800"/>
              <a:t>       Setelah diperiksa secara seksama, ternyata </a:t>
            </a:r>
            <a:r>
              <a:rPr lang="nb-NO" altLang="en-US" sz="800" i="1"/>
              <a:t>Literary Digest</a:t>
            </a:r>
            <a:r>
              <a:rPr lang="nb-NO" altLang="en-US" sz="800"/>
              <a:t> membuat kesalahan dalam menentukan sampel penelitiannya . Karena semua sampel yang diambil adalah mereka yang memiliki telepon dan mobil, akibatnya pemilih yang sebagian besar tidak memiliki telepon dan mobil (kelas rendah) tidak terwakili, padahal Rosevelt lebih banyak dipilih oleh masyarakat kelas rendah tersebut. Dari kejadian tersebut ada dua pelajaran yang diperoleh : (1), keakuratan prediktibilitas dari suatu sampel tidak selalu bisa dijamin dengan banyaknya jumlah sampel; (2) agar sampel dapat memprediksi dengan baik populasi, sampel harus mempunyai selengkap mungkin karakteristik populasi (Nan Lin, 1976).</a:t>
            </a:r>
            <a:endParaRPr lang="nb-NO" altLang="en-US" sz="800" b="1"/>
          </a:p>
          <a:p>
            <a:pPr>
              <a:lnSpc>
                <a:spcPct val="80000"/>
              </a:lnSpc>
            </a:pPr>
            <a:r>
              <a:rPr lang="nb-NO" altLang="en-US" sz="800" b="1"/>
              <a:t>Kedua : Presisi.</a:t>
            </a:r>
            <a:r>
              <a:rPr lang="nb-NO" altLang="en-US" sz="800"/>
              <a:t> Kriteria kedua sampel yang baik adalah memiliki tingkat presisi estimasi. Presisi mengacu pada persoalan </a:t>
            </a:r>
            <a:r>
              <a:rPr lang="nb-NO" altLang="en-US" sz="800" b="1"/>
              <a:t>sedekat mana estimasi kita  dengan karakteristik populasi.</a:t>
            </a:r>
            <a:r>
              <a:rPr lang="nb-NO" altLang="en-US" sz="800"/>
              <a:t> Contoh : Dari 300 pegawai produksi, diambil sampel 50 orang. Setelah diukur ternyata rata-rata perhari, setiap orang menghasilkan 50 potong produk “X”. Namun berdasarkan laporan harian, pegawai bisa menghasilkan produk “X” per harinya rata-rata 58 unit. Artinya di antara laporan harian yang dihitung berdasarkan populasi dengan hasil penelitian yang dihasilkan dari sampel, terdapat perbedaan 8 unit. Makin kecil tingkat perbedaan di antara rata-rata populasi dengan rata-rata sampel, maka makin tinggi tingkat presisi sampel tersebut.</a:t>
            </a:r>
          </a:p>
          <a:p>
            <a:pPr>
              <a:lnSpc>
                <a:spcPct val="80000"/>
              </a:lnSpc>
            </a:pPr>
            <a:r>
              <a:rPr lang="nb-NO" altLang="en-US" sz="800"/>
              <a:t>         Belum pernah ada sampel yang bisa mewakili karakteristik populasi sepenuhnya. Oleh karena itu dalam setiap penarikan sampel senantiasa melekat keasalahan-kesalahan, yang dikenal dengan nama “</a:t>
            </a:r>
            <a:r>
              <a:rPr lang="nb-NO" altLang="en-US" sz="800" b="1"/>
              <a:t>sampling error</a:t>
            </a:r>
            <a:r>
              <a:rPr lang="nb-NO" altLang="en-US" sz="800"/>
              <a:t>” Presisi diukur oleh simpangan baku (</a:t>
            </a:r>
            <a:r>
              <a:rPr lang="nb-NO" altLang="en-US" sz="800" i="1"/>
              <a:t>standard error</a:t>
            </a:r>
            <a:r>
              <a:rPr lang="nb-NO" altLang="en-US" sz="800"/>
              <a:t>). Makin kecil perbedaan di antara simpangan baku yang diperoleh dari sampel (S) dengan simpangan baku dari populasi (</a:t>
            </a:r>
            <a:r>
              <a:rPr lang="en-US" altLang="en-US" sz="800"/>
              <a:t>s)</a:t>
            </a:r>
            <a:r>
              <a:rPr lang="nb-NO" altLang="en-US" sz="800"/>
              <a:t>, makin tinggi pula tingkat presisinya. Walau tidak selamanya, tingkat presisi mungkin  bisa meningkat dengan cara menambahkan jumlah sampel, karena kesalahan mungkin bisa berkurang kalau jumlah sampelnya ditambah ( Kerlinger, 1973 ). Dengan contoh di atas tadi, mungkin saja perbedaan rata-rata di antara populasi dengan sampel bisa lebih sedikit, jika sampel yang ditariknya ditambah, katakanlah dari 50 menjadi 75.</a:t>
            </a:r>
            <a:endParaRPr lang="en-US" altLang="en-US" sz="800"/>
          </a:p>
        </p:txBody>
      </p:sp>
    </p:spTree>
    <p:extLst>
      <p:ext uri="{BB962C8B-B14F-4D97-AF65-F5344CB8AC3E}">
        <p14:creationId xmlns:p14="http://schemas.microsoft.com/office/powerpoint/2010/main" val="2475513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Rectangle 7"/>
          <p:cNvSpPr>
            <a:spLocks noGrp="1" noChangeArrowheads="1"/>
          </p:cNvSpPr>
          <p:nvPr>
            <p:ph type="sldNum" sz="quarter" idx="5"/>
          </p:nvPr>
        </p:nvSpPr>
        <p:spPr/>
        <p:txBody>
          <a:bodyPr/>
          <a:lstStyle/>
          <a:p>
            <a:fld id="{1EEA57E7-C627-4A54-A198-5E9753C9146E}" type="slidenum">
              <a:rPr lang="en-US" altLang="en-US"/>
              <a:t>9</a:t>
            </a:fld>
            <a:endParaRPr lang="en-US" altLang="en-US"/>
          </a:p>
        </p:txBody>
      </p:sp>
      <p:sp>
        <p:nvSpPr>
          <p:cNvPr id="1048652" name="Rectangle 2"/>
          <p:cNvSpPr>
            <a:spLocks noGrp="1" noRot="1" noChangeAspect="1" noChangeArrowheads="1" noTextEdit="1"/>
          </p:cNvSpPr>
          <p:nvPr>
            <p:ph type="sldImg"/>
          </p:nvPr>
        </p:nvSpPr>
        <p:spPr/>
      </p:sp>
      <p:sp>
        <p:nvSpPr>
          <p:cNvPr id="1048653" name="Rectangle 3"/>
          <p:cNvSpPr>
            <a:spLocks noGrp="1" noChangeArrowheads="1"/>
          </p:cNvSpPr>
          <p:nvPr>
            <p:ph type="body" idx="1"/>
          </p:nvPr>
        </p:nvSpPr>
        <p:spPr/>
        <p:txBody>
          <a:bodyPr>
            <a:normAutofit fontScale="70000" lnSpcReduction="20000"/>
          </a:bodyPr>
          <a:lstStyle/>
          <a:p>
            <a:pPr marL="228600" indent="-228600"/>
            <a:r>
              <a:rPr lang="nb-NO" altLang="en-US" b="1"/>
              <a:t>Ukuran sampel </a:t>
            </a:r>
          </a:p>
          <a:p>
            <a:pPr marL="228600" indent="-228600"/>
            <a:r>
              <a:rPr lang="nb-NO" altLang="en-US" b="1"/>
              <a:t>         </a:t>
            </a:r>
            <a:r>
              <a:rPr lang="nb-NO" altLang="en-US"/>
              <a:t>Ukuran sampel atau jumlah sampel yang diambil menjadi persoalan yang penting manakala jenis penelitian yang akan dilakukan adalah penelitian yang menggunakan analisis kuantitatif. Pada penelitian yang menggunakan analisis kualitatif, ukuran sampel bukan menjadi nomor satu, karena yang dipentingkan alah kekayaan informasi. Walau jumlahnya sedikit tetapi jika kaya akan informasi, maka sampelnya lebih bermanfaat.</a:t>
            </a:r>
          </a:p>
          <a:p>
            <a:pPr marL="228600" indent="-228600"/>
            <a:r>
              <a:rPr lang="nb-NO" altLang="en-US"/>
              <a:t>         Dikaitkan dengan besarnya sampel, selain tingkat kesalahan, ada lagi beberapa faktor lain yang perlu memperoleh pertimbangan yaitu, (1) derajat keseragaman, (2) rencana analisis, (3) biaya, waktu, dan tenaga yang tersedia . (Singarimbun dan Effendy, 1989). Makin tidak seragam sifat atau karakter setiap elemen populasi, makin banyak sampel yang harus diambil.  </a:t>
            </a:r>
            <a:r>
              <a:rPr lang="en-US" altLang="en-US"/>
              <a:t>Jika rencana analisisnya mendetail atau rinci maka jumlah sampelnya pun harus banyak. </a:t>
            </a:r>
            <a:r>
              <a:rPr lang="nb-NO" altLang="en-US"/>
              <a:t>Misalnya di samping ingin mengetahui sikap konsumen terhadap kebijakan perusahaan, peneliti juga bermaksud mengetahui hubungan antara sikap dengan tingkat pendidikan. Agar tujuan ini dapat tercapai maka sampelnya harus terdiri atas berbagai jenjang pendidikan SD, SLTP. SMU, dan seterusnya.. Makin sedikit waktu, biaya , dan tenaga yang dimiliki peneliti, makin sedikit pula sampel yang bisa diperoleh. Perlu dipahami bahwa apapun alasannya, penelitian haruslah dapat dikelola dengan baik (manageable).</a:t>
            </a:r>
          </a:p>
          <a:p>
            <a:pPr marL="228600" indent="-228600"/>
            <a:r>
              <a:rPr lang="nb-NO" altLang="en-US"/>
              <a:t>          Misalnya, jumlah bank yang dijadikan populasi penelitian ada 400 buah. Pertanyaannya adalah, berapa bank yang harus diambil menjadi sampel agar hasilnya mewakili populasi?. 30?, 50? 100? 250?. Jawabnya tidak mudah. Ada yang mengatakan, jika ukuran populasinya di atas 1000, sampel sekitar 10 % sudah cukup, tetapi jika ukuran populasinya sekitar 100, sampelnya paling sedikit 30%, dan kalau ukuran populasinya 30, maka sampelnya harus 100%. </a:t>
            </a:r>
          </a:p>
          <a:p>
            <a:pPr marL="228600" indent="-228600"/>
            <a:r>
              <a:rPr lang="nb-NO" altLang="en-US"/>
              <a:t>          Ada pula yang menuliskan, untuk penelitian deskriptif, sampelnya 10% dari populasi, penelitian korelasional, paling sedikit 30 elemen populasi, penelitian perbandingan kausal, 30 elemen per kelompok, dan untuk penelitian eksperimen 15 elemen per kelompok (Gay dan Diehl, 1992).</a:t>
            </a:r>
          </a:p>
          <a:p>
            <a:pPr marL="228600" indent="-228600"/>
            <a:r>
              <a:rPr lang="nb-NO" altLang="en-US"/>
              <a:t>          </a:t>
            </a:r>
            <a:r>
              <a:rPr lang="en-US" altLang="en-US"/>
              <a:t>Roscoe (1975) dalam Uma Sekaran (1992)  memberikan pedoman penentuan jumlah sampel sebagai berikut :</a:t>
            </a:r>
            <a:endParaRPr lang="nb-NO" altLang="en-US"/>
          </a:p>
          <a:p>
            <a:pPr marL="228600" indent="-228600"/>
            <a:r>
              <a:rPr lang="nb-NO" altLang="en-US"/>
              <a:t>Sebaiknya ukuran sampel di antara 30 s/d 500 elemen</a:t>
            </a:r>
          </a:p>
          <a:p>
            <a:pPr marL="228600" indent="-228600"/>
            <a:r>
              <a:rPr lang="nb-NO" altLang="en-US"/>
              <a:t>Jika sampel dipecah lagi ke dalam subsampel (laki/perempuan, SD?SLTP/SMU, dsb), jumlah minimum subsampel harus 30</a:t>
            </a:r>
          </a:p>
          <a:p>
            <a:pPr marL="228600" indent="-228600"/>
            <a:r>
              <a:rPr lang="nb-NO" altLang="en-US"/>
              <a:t>Pada penelitian multivariate (termasuk analisis regresi multivariate) ukuran sampel harus beberapa kali lebih besar (10 kali) dari jumlah variabel yang akan dianalisis.</a:t>
            </a:r>
          </a:p>
          <a:p>
            <a:pPr marL="228600" indent="-228600"/>
            <a:r>
              <a:rPr lang="nb-NO" altLang="en-US"/>
              <a:t>Untuk penelitian eksperimen yang sederhana, dengan pengendalian yang ketat, ukuran sampel bisa antara 10 s/d 20 elemen.</a:t>
            </a:r>
          </a:p>
          <a:p>
            <a:pPr marL="228600" indent="-228600"/>
            <a:r>
              <a:rPr lang="nb-NO" altLang="en-US"/>
              <a:t>Krejcie dan Morgan (1970) dalam Uma Sekaran (1992) membuat daftar yang bisa dipakai untuk menentukan jumlah sampel sebagai berikut (Lihat Tabel)    </a:t>
            </a:r>
          </a:p>
          <a:p>
            <a:pPr marL="228600" indent="-228600"/>
            <a:r>
              <a:rPr lang="nb-NO" altLang="en-US"/>
              <a:t>         Sebagai informasi lainnya, Champion (1981) mengatakan bahwa sebagian besar uji statistik selalu menyertakan rekomendasi ukuran sampel. </a:t>
            </a:r>
            <a:r>
              <a:rPr lang="en-US" altLang="en-US"/>
              <a:t>Dengan kata lain, uji-uji statistik yang ada akan sangat efektif jika diterapkan pada sampel yang jumlahnya 30 s/d 60 atau dari 120 s/d 250. </a:t>
            </a:r>
            <a:r>
              <a:rPr lang="nb-NO" altLang="en-US"/>
              <a:t>Bahkan jika sampelnya di atas 500, tidak direkomendasikan untuk menerapkan uji statistik. </a:t>
            </a:r>
            <a:r>
              <a:rPr lang="en-US" altLang="en-US"/>
              <a:t>(Penjelasan tentang ini dapat dibaca di Bab 7 dan 8 buku Basic Statistics for Social Research, Second Edition</a:t>
            </a:r>
          </a:p>
        </p:txBody>
      </p:sp>
    </p:spTree>
    <p:extLst>
      <p:ext uri="{BB962C8B-B14F-4D97-AF65-F5344CB8AC3E}">
        <p14:creationId xmlns:p14="http://schemas.microsoft.com/office/powerpoint/2010/main" val="2221445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Rectangle 7"/>
          <p:cNvSpPr>
            <a:spLocks noGrp="1" noChangeArrowheads="1"/>
          </p:cNvSpPr>
          <p:nvPr>
            <p:ph type="sldNum" sz="quarter" idx="5"/>
          </p:nvPr>
        </p:nvSpPr>
        <p:spPr/>
        <p:txBody>
          <a:bodyPr/>
          <a:lstStyle/>
          <a:p>
            <a:fld id="{C66FA7CF-C099-495C-BD12-551956EF8C3E}" type="slidenum">
              <a:rPr lang="en-US" altLang="en-US"/>
              <a:t>16</a:t>
            </a:fld>
            <a:endParaRPr lang="en-US" altLang="en-US"/>
          </a:p>
        </p:txBody>
      </p:sp>
      <p:sp>
        <p:nvSpPr>
          <p:cNvPr id="1048676" name="Rectangle 2"/>
          <p:cNvSpPr>
            <a:spLocks noGrp="1" noRot="1" noChangeAspect="1" noChangeArrowheads="1" noTextEdit="1"/>
          </p:cNvSpPr>
          <p:nvPr>
            <p:ph type="sldImg"/>
          </p:nvPr>
        </p:nvSpPr>
        <p:spPr/>
      </p:sp>
      <p:sp>
        <p:nvSpPr>
          <p:cNvPr id="1048677" name="Rectangle 3"/>
          <p:cNvSpPr>
            <a:spLocks noGrp="1" noChangeArrowheads="1"/>
          </p:cNvSpPr>
          <p:nvPr>
            <p:ph type="body" idx="1"/>
          </p:nvPr>
        </p:nvSpPr>
        <p:spPr/>
        <p:txBody>
          <a:bodyPr/>
          <a:lstStyle/>
          <a:p>
            <a:r>
              <a:rPr lang="en-US" altLang="en-US" b="1"/>
              <a:t>Teknik-teknik pengambilan sampel</a:t>
            </a:r>
          </a:p>
          <a:p>
            <a:r>
              <a:rPr lang="en-US" altLang="en-US" b="1"/>
              <a:t>       </a:t>
            </a:r>
            <a:r>
              <a:rPr lang="en-US" altLang="en-US"/>
              <a:t>Secara umum, ada dua jenis teknik pengambilan sampel yaitu, sampel acak atau </a:t>
            </a:r>
            <a:r>
              <a:rPr lang="en-US" altLang="en-US" i="1"/>
              <a:t>random sampling / probability sampling</a:t>
            </a:r>
            <a:r>
              <a:rPr lang="en-US" altLang="en-US"/>
              <a:t>, dan sampel tidak acak atau </a:t>
            </a:r>
            <a:r>
              <a:rPr lang="en-US" altLang="en-US" i="1"/>
              <a:t>nonrandom samping/nonprobability sampling.</a:t>
            </a:r>
            <a:r>
              <a:rPr lang="en-US" altLang="en-US"/>
              <a:t> Yang dimaksud dengan </a:t>
            </a:r>
            <a:r>
              <a:rPr lang="en-US" altLang="en-US" i="1"/>
              <a:t>random sampling</a:t>
            </a:r>
            <a:r>
              <a:rPr lang="en-US" altLang="en-US"/>
              <a:t> adalah cara pengambilan sampel yang memberikan kesempatan yang sama untuk diambil kepada setiap elemen populasi. Artinya jika elemen populasinya ada 100 dan yang akan dijadikan sampel adalah 25, maka setiap elemen tersebut mempunyai kemungkinan 25/100 untuk bisa dipilih menjadi sampel. Sedangkan yang dimaksud dengan </a:t>
            </a:r>
            <a:r>
              <a:rPr lang="en-US" altLang="en-US" i="1"/>
              <a:t>nonrandom sampling </a:t>
            </a:r>
            <a:r>
              <a:rPr lang="en-US" altLang="en-US"/>
              <a:t>atau </a:t>
            </a:r>
            <a:r>
              <a:rPr lang="en-US" altLang="en-US" i="1"/>
              <a:t>nonprobability sampling</a:t>
            </a:r>
            <a:r>
              <a:rPr lang="en-US" altLang="en-US"/>
              <a:t>, setiap elemen populasi tidak mempunyai kemungkinan yang sama untuk dijadikan sampel. Lima elemen populasi dipilih sebagai sampel karena letaknya dekat dengan rumah peneliti, sedangkan yang lainnya, karena jauh, tidak dipilih; artinya kemungkinannya 0 (nol).</a:t>
            </a:r>
          </a:p>
        </p:txBody>
      </p:sp>
    </p:spTree>
    <p:extLst>
      <p:ext uri="{BB962C8B-B14F-4D97-AF65-F5344CB8AC3E}">
        <p14:creationId xmlns:p14="http://schemas.microsoft.com/office/powerpoint/2010/main" val="944430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Rectangle 7"/>
          <p:cNvSpPr>
            <a:spLocks noGrp="1" noChangeArrowheads="1"/>
          </p:cNvSpPr>
          <p:nvPr>
            <p:ph type="sldNum" sz="quarter" idx="5"/>
          </p:nvPr>
        </p:nvSpPr>
        <p:spPr/>
        <p:txBody>
          <a:bodyPr/>
          <a:lstStyle/>
          <a:p>
            <a:fld id="{649EA926-0A14-4CF5-9C27-813A032C4CE9}" type="slidenum">
              <a:rPr lang="en-US" altLang="en-US"/>
              <a:t>17</a:t>
            </a:fld>
            <a:endParaRPr lang="en-US" altLang="en-US"/>
          </a:p>
        </p:txBody>
      </p:sp>
      <p:sp>
        <p:nvSpPr>
          <p:cNvPr id="1048683" name="Rectangle 2"/>
          <p:cNvSpPr>
            <a:spLocks noGrp="1" noRot="1" noChangeAspect="1" noChangeArrowheads="1" noTextEdit="1"/>
          </p:cNvSpPr>
          <p:nvPr>
            <p:ph type="sldImg"/>
          </p:nvPr>
        </p:nvSpPr>
        <p:spPr/>
      </p:sp>
      <p:sp>
        <p:nvSpPr>
          <p:cNvPr id="1048684" name="Rectangle 3"/>
          <p:cNvSpPr>
            <a:spLocks noGrp="1" noChangeArrowheads="1"/>
          </p:cNvSpPr>
          <p:nvPr>
            <p:ph type="body" idx="1"/>
          </p:nvPr>
        </p:nvSpPr>
        <p:spPr/>
        <p:txBody>
          <a:bodyPr/>
          <a:lstStyle/>
          <a:p>
            <a:r>
              <a:rPr lang="en-US" altLang="en-US"/>
              <a:t> </a:t>
            </a:r>
            <a:r>
              <a:rPr lang="nb-NO" altLang="en-US"/>
              <a:t>Dua jenis teknik pengambilan sampel di atas mempunyai tujuan yang berbeda. Jika peneliti ingin hasil penelitiannya bisa dijadikan ukuran untuk mengestimasikan populasi, atau istilahnya adalah melakukan generalisasi maka seharusnya sampel representatif dan diambil secara acak. Namun jika peneliti tidak mempunyai kemauan melakukan generalisasi hasil penelitian maka sampel bisa diambil secara tidak acak. Sampel tidak acak biasanya juga diambil jika peneliti tidak mempunyai data pasti tentang ukuran populasi dan informasi lengkap tentang setiap elemen populasi. Contohnya, jika yang diteliti populasinya adalah konsumen teh botol, kemungkinan besar peneliti tidak mengetahui dengan pasti berapa jumlah konsumennya, dan juga karakteristik konsumen. Karena dia tidak mengetahui ukuran pupulasi yang tepat, bisakah dia mengatakan bahwa 200 konsumen sebagai sampel dikatakan “representatif”?. Kemudian, bisakah peneliti  memilih sampel secara acak, jika tidak ada informasi yang cukup lengkap tentang diri konsumen?. Dalam situasi yang demikian, pengambilan sampel dengan cara acak tidak dimungkinkan, maka tidak ada pilihan lain kecuali sampel diambil dengan cara tidak acak atau </a:t>
            </a:r>
            <a:r>
              <a:rPr lang="nb-NO" altLang="en-US" i="1"/>
              <a:t>nonprobability sampling, </a:t>
            </a:r>
            <a:r>
              <a:rPr lang="nb-NO" altLang="en-US"/>
              <a:t>namun dengan konsekuensi hasil penelitiannya tersebut tidak bisa digeneralisasikan. Jika ternyata dari 200 konsumen teh botol tadi merasa kurang puas, maka peneliti tidak bisa mengatakan bahwa sebagian besar konsumen teh botol merasa kurang puas terhadap the botol.</a:t>
            </a:r>
            <a:endParaRPr lang="en-US" altLang="en-US"/>
          </a:p>
        </p:txBody>
      </p:sp>
    </p:spTree>
    <p:extLst>
      <p:ext uri="{BB962C8B-B14F-4D97-AF65-F5344CB8AC3E}">
        <p14:creationId xmlns:p14="http://schemas.microsoft.com/office/powerpoint/2010/main" val="2693213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18</a:t>
            </a:fld>
            <a:endParaRPr lang="id-ID"/>
          </a:p>
        </p:txBody>
      </p:sp>
    </p:spTree>
    <p:extLst>
      <p:ext uri="{BB962C8B-B14F-4D97-AF65-F5344CB8AC3E}">
        <p14:creationId xmlns:p14="http://schemas.microsoft.com/office/powerpoint/2010/main" val="161051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Rectangle 7"/>
          <p:cNvSpPr>
            <a:spLocks noGrp="1" noChangeArrowheads="1"/>
          </p:cNvSpPr>
          <p:nvPr>
            <p:ph type="sldNum" sz="quarter" idx="5"/>
          </p:nvPr>
        </p:nvSpPr>
        <p:spPr/>
        <p:txBody>
          <a:bodyPr/>
          <a:lstStyle/>
          <a:p>
            <a:fld id="{D11FC0D1-891F-4AC6-810A-E6B6901E3EE3}" type="slidenum">
              <a:rPr lang="en-US" altLang="en-US"/>
              <a:t>21</a:t>
            </a:fld>
            <a:endParaRPr lang="en-US" altLang="en-US"/>
          </a:p>
        </p:txBody>
      </p:sp>
      <p:sp>
        <p:nvSpPr>
          <p:cNvPr id="1048694" name="Rectangle 2"/>
          <p:cNvSpPr>
            <a:spLocks noGrp="1" noRot="1" noChangeAspect="1" noChangeArrowheads="1" noTextEdit="1"/>
          </p:cNvSpPr>
          <p:nvPr>
            <p:ph type="sldImg"/>
          </p:nvPr>
        </p:nvSpPr>
        <p:spPr/>
      </p:sp>
      <p:sp>
        <p:nvSpPr>
          <p:cNvPr id="1048695" name="Rectangle 3"/>
          <p:cNvSpPr>
            <a:spLocks noGrp="1" noChangeArrowheads="1"/>
          </p:cNvSpPr>
          <p:nvPr>
            <p:ph type="body" idx="1"/>
          </p:nvPr>
        </p:nvSpPr>
        <p:spPr/>
        <p:txBody>
          <a:bodyPr/>
          <a:lstStyle/>
          <a:p>
            <a:r>
              <a:rPr lang="nb-NO" altLang="en-US"/>
              <a:t> Di setiap jenis teknik pemilihan tersebut, terdapat beberapa teknik yang lebih spesifik lagi. </a:t>
            </a:r>
            <a:r>
              <a:rPr lang="en-US" altLang="en-US"/>
              <a:t>Pada sampel acak (random sampling) dikenal dengan istilah </a:t>
            </a:r>
            <a:r>
              <a:rPr lang="en-US" altLang="en-US" b="1" i="1"/>
              <a:t>simple random sampling, stratified random sampling, cluster sampling, systematic sampling, </a:t>
            </a:r>
            <a:r>
              <a:rPr lang="en-US" altLang="en-US"/>
              <a:t>dan </a:t>
            </a:r>
            <a:r>
              <a:rPr lang="en-US" altLang="en-US" b="1" i="1"/>
              <a:t>area sampling</a:t>
            </a:r>
            <a:r>
              <a:rPr lang="en-US" altLang="en-US"/>
              <a:t>. Pada nonprobability sampling dikenal beberapa teknik, antara lain adalah </a:t>
            </a:r>
            <a:r>
              <a:rPr lang="en-US" altLang="en-US" b="1" i="1"/>
              <a:t>convenience sampling, purposive sampling, quota sampling, snowball sampling</a:t>
            </a:r>
          </a:p>
        </p:txBody>
      </p:sp>
    </p:spTree>
    <p:extLst>
      <p:ext uri="{BB962C8B-B14F-4D97-AF65-F5344CB8AC3E}">
        <p14:creationId xmlns:p14="http://schemas.microsoft.com/office/powerpoint/2010/main" val="351629241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graphicFrame>
        <p:nvGraphicFramePr>
          <p:cNvPr id="3140" name="Object 68"/>
          <p:cNvGraphicFramePr>
            <a:graphicFrameLocks noChangeAspect="1"/>
          </p:cNvGraphicFramePr>
          <p:nvPr/>
        </p:nvGraphicFramePr>
        <p:xfrm>
          <a:off x="6187017" y="-9525"/>
          <a:ext cx="2954867" cy="3133725"/>
        </p:xfrm>
        <a:graphic>
          <a:graphicData uri="http://schemas.openxmlformats.org/presentationml/2006/ole">
            <mc:AlternateContent xmlns:mc="http://schemas.openxmlformats.org/markup-compatibility/2006">
              <mc:Choice xmlns:v="urn:schemas-microsoft-com:vml" Requires="v">
                <p:oleObj spid="_x0000_s3889" name="Image" r:id="rId3" imgW="4330159" imgH="6146032" progId="">
                  <p:embed/>
                </p:oleObj>
              </mc:Choice>
              <mc:Fallback>
                <p:oleObj name="Image" r:id="rId3" imgW="4330159" imgH="6146032"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017" y="-9525"/>
                        <a:ext cx="295486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1" name="Object 69"/>
          <p:cNvGraphicFramePr>
            <a:graphicFrameLocks noChangeAspect="1"/>
          </p:cNvGraphicFramePr>
          <p:nvPr/>
        </p:nvGraphicFramePr>
        <p:xfrm>
          <a:off x="3048000" y="0"/>
          <a:ext cx="3058584" cy="3136900"/>
        </p:xfrm>
        <a:graphic>
          <a:graphicData uri="http://schemas.openxmlformats.org/presentationml/2006/ole">
            <mc:AlternateContent xmlns:mc="http://schemas.openxmlformats.org/markup-compatibility/2006">
              <mc:Choice xmlns:v="urn:schemas-microsoft-com:vml" Requires="v">
                <p:oleObj spid="_x0000_s3890" name="Image" r:id="rId5" imgW="2526984" imgH="3428571" progId="">
                  <p:embed/>
                </p:oleObj>
              </mc:Choice>
              <mc:Fallback>
                <p:oleObj name="Image" r:id="rId5" imgW="2526984" imgH="3428571"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0"/>
                        <a:ext cx="3058584"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42" name="Picture 70"/>
          <p:cNvPicPr>
            <a:picLocks noChangeAspect="1" noChangeArrowheads="1"/>
          </p:cNvPicPr>
          <p:nvPr/>
        </p:nvPicPr>
        <p:blipFill>
          <a:blip r:embed="rId7"/>
          <a:srcRect/>
          <a:stretch>
            <a:fillRect/>
          </a:stretch>
        </p:blipFill>
        <p:spPr bwMode="auto">
          <a:xfrm>
            <a:off x="9211733" y="1"/>
            <a:ext cx="2980267" cy="3127375"/>
          </a:xfrm>
          <a:prstGeom prst="rect">
            <a:avLst/>
          </a:prstGeom>
          <a:noFill/>
        </p:spPr>
      </p:pic>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6386" y="994610"/>
            <a:ext cx="10524029" cy="5863390"/>
          </a:xfrm>
          <a:prstGeom prst="rect">
            <a:avLst/>
          </a:prstGeom>
        </p:spPr>
      </p:pic>
      <p:sp>
        <p:nvSpPr>
          <p:cNvPr id="11" name="Picture Placeholder 10"/>
          <p:cNvSpPr>
            <a:spLocks noGrp="1"/>
          </p:cNvSpPr>
          <p:nvPr>
            <p:ph type="pic" sz="quarter" idx="10"/>
          </p:nvPr>
        </p:nvSpPr>
        <p:spPr>
          <a:xfrm>
            <a:off x="-2695074" y="1203325"/>
            <a:ext cx="8349916" cy="4716212"/>
          </a:xfrm>
        </p:spPr>
        <p:txBody>
          <a:bodyPr/>
          <a:lstStyle/>
          <a:p>
            <a:endParaRPr lang="en-US" dirty="0"/>
          </a:p>
        </p:txBody>
      </p:sp>
    </p:spTree>
    <p:extLst>
      <p:ext uri="{BB962C8B-B14F-4D97-AF65-F5344CB8AC3E}">
        <p14:creationId xmlns:p14="http://schemas.microsoft.com/office/powerpoint/2010/main" val="26445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2054796" y="1542209"/>
            <a:ext cx="8082408" cy="4874634"/>
          </a:xfrm>
        </p:spPr>
        <p:txBody>
          <a:bodyPr/>
          <a:lstStyle/>
          <a:p>
            <a:endParaRPr lang="en-US" dirty="0"/>
          </a:p>
        </p:txBody>
      </p:sp>
    </p:spTree>
    <p:extLst>
      <p:ext uri="{BB962C8B-B14F-4D97-AF65-F5344CB8AC3E}">
        <p14:creationId xmlns:p14="http://schemas.microsoft.com/office/powerpoint/2010/main" val="8081677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771650"/>
            <a:ext cx="12192000" cy="2724150"/>
          </a:xfrm>
        </p:spPr>
        <p:txBody>
          <a:bodyPr/>
          <a:lstStyle/>
          <a:p>
            <a:endParaRPr lang="en-US" dirty="0"/>
          </a:p>
        </p:txBody>
      </p:sp>
    </p:spTree>
    <p:extLst>
      <p:ext uri="{BB962C8B-B14F-4D97-AF65-F5344CB8AC3E}">
        <p14:creationId xmlns:p14="http://schemas.microsoft.com/office/powerpoint/2010/main" val="244115050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75230"/>
            <a:ext cx="3992451" cy="2907540"/>
          </a:xfrm>
        </p:spPr>
        <p:txBody>
          <a:bodyPr/>
          <a:lstStyle/>
          <a:p>
            <a:endParaRPr lang="en-US" dirty="0"/>
          </a:p>
        </p:txBody>
      </p:sp>
      <p:sp>
        <p:nvSpPr>
          <p:cNvPr id="9" name="Picture Placeholder 6"/>
          <p:cNvSpPr>
            <a:spLocks noGrp="1"/>
          </p:cNvSpPr>
          <p:nvPr>
            <p:ph type="pic" sz="quarter" idx="11"/>
          </p:nvPr>
        </p:nvSpPr>
        <p:spPr>
          <a:xfrm>
            <a:off x="8199549" y="1975230"/>
            <a:ext cx="3992451" cy="2907540"/>
          </a:xfrm>
        </p:spPr>
        <p:txBody>
          <a:bodyPr/>
          <a:lstStyle/>
          <a:p>
            <a:endParaRPr lang="en-US" dirty="0"/>
          </a:p>
        </p:txBody>
      </p:sp>
    </p:spTree>
    <p:extLst>
      <p:ext uri="{BB962C8B-B14F-4D97-AF65-F5344CB8AC3E}">
        <p14:creationId xmlns:p14="http://schemas.microsoft.com/office/powerpoint/2010/main" val="315725741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2246313"/>
          </a:xfrm>
        </p:spPr>
        <p:txBody>
          <a:bodyPr/>
          <a:lstStyle/>
          <a:p>
            <a:endParaRPr lang="en-US" dirty="0"/>
          </a:p>
        </p:txBody>
      </p:sp>
    </p:spTree>
    <p:extLst>
      <p:ext uri="{BB962C8B-B14F-4D97-AF65-F5344CB8AC3E}">
        <p14:creationId xmlns:p14="http://schemas.microsoft.com/office/powerpoint/2010/main" val="31661188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0"/>
            <a:ext cx="12192000" cy="4684295"/>
          </a:xfrm>
        </p:spPr>
        <p:txBody>
          <a:bodyPr/>
          <a:lstStyle/>
          <a:p>
            <a:endParaRPr lang="en-US" dirty="0"/>
          </a:p>
        </p:txBody>
      </p:sp>
    </p:spTree>
    <p:extLst>
      <p:ext uri="{BB962C8B-B14F-4D97-AF65-F5344CB8AC3E}">
        <p14:creationId xmlns:p14="http://schemas.microsoft.com/office/powerpoint/2010/main" val="334055316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2819401" cy="2743200"/>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6"/>
          </p:nvPr>
        </p:nvSpPr>
        <p:spPr>
          <a:xfrm>
            <a:off x="3611564" y="3660417"/>
            <a:ext cx="2819401" cy="273844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78"/>
          </p:nvPr>
        </p:nvSpPr>
        <p:spPr>
          <a:xfrm>
            <a:off x="6434064" y="3660411"/>
            <a:ext cx="2819401" cy="2738438"/>
          </a:xfrm>
          <a:noFill/>
        </p:spPr>
        <p:txBody>
          <a:bodyPr anchor="ctr" anchorCtr="0">
            <a:normAutofit/>
          </a:bodyPr>
          <a:lstStyle>
            <a:lvl1pPr algn="ctr">
              <a:defRPr sz="1000"/>
            </a:lvl1pPr>
          </a:lstStyle>
          <a:p>
            <a:endParaRPr lang="en-US" dirty="0"/>
          </a:p>
        </p:txBody>
      </p:sp>
      <p:sp>
        <p:nvSpPr>
          <p:cNvPr id="10" name="Рисунок 4"/>
          <p:cNvSpPr>
            <a:spLocks noGrp="1"/>
          </p:cNvSpPr>
          <p:nvPr>
            <p:ph type="pic" sz="quarter" idx="79"/>
          </p:nvPr>
        </p:nvSpPr>
        <p:spPr>
          <a:xfrm>
            <a:off x="6434065" y="914400"/>
            <a:ext cx="4945138"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236346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20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nodePh="1">
                                  <p:stCondLst>
                                    <p:cond delay="100"/>
                                  </p:stCondLst>
                                  <p:endCondLst>
                                    <p:cond evt="begin" delay="0">
                                      <p:tn val="21"/>
                                    </p:cond>
                                  </p:end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5390768" cy="5484448"/>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9"/>
          </p:nvPr>
        </p:nvSpPr>
        <p:spPr>
          <a:xfrm>
            <a:off x="9002332" y="914409"/>
            <a:ext cx="2376877" cy="5484449"/>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130981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30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3" y="914409"/>
            <a:ext cx="4968875" cy="5484449"/>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585054" y="3655658"/>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82"/>
          </p:nvPr>
        </p:nvSpPr>
        <p:spPr>
          <a:xfrm>
            <a:off x="8571199" y="9124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83"/>
          </p:nvPr>
        </p:nvSpPr>
        <p:spPr>
          <a:xfrm>
            <a:off x="825647" y="912449"/>
            <a:ext cx="2781300"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273952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10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rot="1088670">
            <a:off x="1104039" y="1084360"/>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p:cNvPicPr>
            <a:picLocks noChangeAspect="1"/>
          </p:cNvPicPr>
          <p:nvPr userDrawn="1"/>
        </p:nvPicPr>
        <p:blipFill>
          <a:blip r:embed="rId2"/>
          <a:stretch>
            <a:fillRect/>
          </a:stretch>
        </p:blipFill>
        <p:spPr>
          <a:xfrm>
            <a:off x="1323686" y="1084359"/>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Picture Placeholder 8"/>
          <p:cNvSpPr>
            <a:spLocks noGrp="1"/>
          </p:cNvSpPr>
          <p:nvPr>
            <p:ph type="pic" sz="quarter" idx="10"/>
          </p:nvPr>
        </p:nvSpPr>
        <p:spPr>
          <a:xfrm rot="21180954">
            <a:off x="1593249" y="1239101"/>
            <a:ext cx="4014979" cy="3063875"/>
          </a:xfrm>
        </p:spPr>
        <p:txBody>
          <a:bodyPr/>
          <a:lstStyle/>
          <a:p>
            <a:endParaRPr lang="en-US" dirty="0"/>
          </a:p>
        </p:txBody>
      </p:sp>
    </p:spTree>
    <p:extLst>
      <p:ext uri="{BB962C8B-B14F-4D97-AF65-F5344CB8AC3E}">
        <p14:creationId xmlns:p14="http://schemas.microsoft.com/office/powerpoint/2010/main" val="386554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27545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973710" y="462742"/>
            <a:ext cx="7218290" cy="6395258"/>
          </a:xfrm>
          <a:prstGeom prst="rect">
            <a:avLst/>
          </a:prstGeom>
        </p:spPr>
      </p:pic>
    </p:spTree>
    <p:extLst>
      <p:ext uri="{BB962C8B-B14F-4D97-AF65-F5344CB8AC3E}">
        <p14:creationId xmlns:p14="http://schemas.microsoft.com/office/powerpoint/2010/main" val="14548568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6" name="Rectangle 5"/>
          <p:cNvSpPr/>
          <p:nvPr userDrawn="1"/>
        </p:nvSpPr>
        <p:spPr>
          <a:xfrm>
            <a:off x="0" y="1764632"/>
            <a:ext cx="12192000" cy="2919663"/>
          </a:xfrm>
          <a:prstGeom prst="rect">
            <a:avLst/>
          </a:prstGeom>
          <a:solidFill>
            <a:srgbClr val="0A1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7" name="Rectangle 6"/>
          <p:cNvSpPr/>
          <p:nvPr userDrawn="1"/>
        </p:nvSpPr>
        <p:spPr>
          <a:xfrm>
            <a:off x="5935579" y="2085475"/>
            <a:ext cx="5165558" cy="36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9" name="Picture Placeholder 8"/>
          <p:cNvSpPr>
            <a:spLocks noGrp="1"/>
          </p:cNvSpPr>
          <p:nvPr>
            <p:ph type="pic" sz="quarter" idx="10"/>
          </p:nvPr>
        </p:nvSpPr>
        <p:spPr>
          <a:xfrm>
            <a:off x="6256338" y="2389691"/>
            <a:ext cx="4540250" cy="3097212"/>
          </a:xfrm>
        </p:spPr>
        <p:txBody>
          <a:bodyPr/>
          <a:lstStyle/>
          <a:p>
            <a:endParaRPr lang="en-US" dirty="0"/>
          </a:p>
        </p:txBody>
      </p:sp>
    </p:spTree>
    <p:extLst>
      <p:ext uri="{BB962C8B-B14F-4D97-AF65-F5344CB8AC3E}">
        <p14:creationId xmlns:p14="http://schemas.microsoft.com/office/powerpoint/2010/main" val="374415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6288530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580944" y="-3453860"/>
            <a:ext cx="10148770" cy="8759974"/>
          </a:xfrm>
          <a:custGeom>
            <a:avLst/>
            <a:gdLst>
              <a:gd name="connsiteX0" fmla="*/ 2619217 w 10148770"/>
              <a:gd name="connsiteY0" fmla="*/ 0 h 8759974"/>
              <a:gd name="connsiteX1" fmla="*/ 9034465 w 10148770"/>
              <a:gd name="connsiteY1" fmla="*/ 1292933 h 8759974"/>
              <a:gd name="connsiteX2" fmla="*/ 10148770 w 10148770"/>
              <a:gd name="connsiteY2" fmla="*/ 5402682 h 8759974"/>
              <a:gd name="connsiteX3" fmla="*/ 7529553 w 10148770"/>
              <a:gd name="connsiteY3" fmla="*/ 8759974 h 8759974"/>
              <a:gd name="connsiteX4" fmla="*/ 1114305 w 10148770"/>
              <a:gd name="connsiteY4" fmla="*/ 7467041 h 8759974"/>
              <a:gd name="connsiteX5" fmla="*/ 0 w 10148770"/>
              <a:gd name="connsiteY5" fmla="*/ 3357292 h 8759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8770" h="8759974">
                <a:moveTo>
                  <a:pt x="2619217" y="0"/>
                </a:moveTo>
                <a:lnTo>
                  <a:pt x="9034465" y="1292933"/>
                </a:lnTo>
                <a:lnTo>
                  <a:pt x="10148770" y="5402682"/>
                </a:lnTo>
                <a:lnTo>
                  <a:pt x="7529553" y="8759974"/>
                </a:lnTo>
                <a:lnTo>
                  <a:pt x="1114305" y="7467041"/>
                </a:lnTo>
                <a:lnTo>
                  <a:pt x="0" y="3357292"/>
                </a:lnTo>
                <a:close/>
              </a:path>
            </a:pathLst>
          </a:custGeom>
        </p:spPr>
        <p:txBody>
          <a:bodyPr wrap="square">
            <a:noAutofit/>
          </a:bodyPr>
          <a:lstStyle/>
          <a:p>
            <a:endParaRPr lang="en-US" dirty="0"/>
          </a:p>
        </p:txBody>
      </p:sp>
    </p:spTree>
    <p:extLst>
      <p:ext uri="{BB962C8B-B14F-4D97-AF65-F5344CB8AC3E}">
        <p14:creationId xmlns:p14="http://schemas.microsoft.com/office/powerpoint/2010/main" val="114082902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631804" y="1805606"/>
            <a:ext cx="12129527" cy="12129528"/>
          </a:xfrm>
          <a:custGeom>
            <a:avLst/>
            <a:gdLst>
              <a:gd name="connsiteX0" fmla="*/ 6717641 w 12129527"/>
              <a:gd name="connsiteY0" fmla="*/ 727 h 12129528"/>
              <a:gd name="connsiteX1" fmla="*/ 10593200 w 12129527"/>
              <a:gd name="connsiteY1" fmla="*/ 2466012 h 12129528"/>
              <a:gd name="connsiteX2" fmla="*/ 11769242 w 12129527"/>
              <a:gd name="connsiteY2" fmla="*/ 5107332 h 12129528"/>
              <a:gd name="connsiteX3" fmla="*/ 9663518 w 12129527"/>
              <a:gd name="connsiteY3" fmla="*/ 10593200 h 12129528"/>
              <a:gd name="connsiteX4" fmla="*/ 7022197 w 12129527"/>
              <a:gd name="connsiteY4" fmla="*/ 11769243 h 12129528"/>
              <a:gd name="connsiteX5" fmla="*/ 1536329 w 12129527"/>
              <a:gd name="connsiteY5" fmla="*/ 9663518 h 12129528"/>
              <a:gd name="connsiteX6" fmla="*/ 360286 w 12129527"/>
              <a:gd name="connsiteY6" fmla="*/ 7022198 h 12129528"/>
              <a:gd name="connsiteX7" fmla="*/ 2466011 w 12129527"/>
              <a:gd name="connsiteY7" fmla="*/ 1536330 h 12129528"/>
              <a:gd name="connsiteX8" fmla="*/ 5107331 w 12129527"/>
              <a:gd name="connsiteY8" fmla="*/ 360287 h 12129528"/>
              <a:gd name="connsiteX9" fmla="*/ 6717641 w 12129527"/>
              <a:gd name="connsiteY9" fmla="*/ 727 h 1212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9527" h="12129528">
                <a:moveTo>
                  <a:pt x="6717641" y="727"/>
                </a:moveTo>
                <a:cubicBezTo>
                  <a:pt x="8336576" y="-29632"/>
                  <a:pt x="9893149" y="893741"/>
                  <a:pt x="10593200" y="2466012"/>
                </a:cubicBezTo>
                <a:lnTo>
                  <a:pt x="11769242" y="5107332"/>
                </a:lnTo>
                <a:cubicBezTo>
                  <a:pt x="12702643" y="7203692"/>
                  <a:pt x="11759878" y="9659800"/>
                  <a:pt x="9663518" y="10593200"/>
                </a:cubicBezTo>
                <a:lnTo>
                  <a:pt x="7022197" y="11769243"/>
                </a:lnTo>
                <a:cubicBezTo>
                  <a:pt x="4925837" y="12702644"/>
                  <a:pt x="2469730" y="11759879"/>
                  <a:pt x="1536329" y="9663518"/>
                </a:cubicBezTo>
                <a:lnTo>
                  <a:pt x="360286" y="7022198"/>
                </a:lnTo>
                <a:cubicBezTo>
                  <a:pt x="-573115" y="4925838"/>
                  <a:pt x="369650" y="2469731"/>
                  <a:pt x="2466011" y="1536330"/>
                </a:cubicBezTo>
                <a:lnTo>
                  <a:pt x="5107331" y="360287"/>
                </a:lnTo>
                <a:cubicBezTo>
                  <a:pt x="5631421" y="126937"/>
                  <a:pt x="6177996" y="10847"/>
                  <a:pt x="6717641" y="727"/>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21579467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8158819" y="363662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
        <p:nvSpPr>
          <p:cNvPr id="26" name="Picture Placeholder 25"/>
          <p:cNvSpPr>
            <a:spLocks noGrp="1"/>
          </p:cNvSpPr>
          <p:nvPr>
            <p:ph type="pic" sz="quarter" idx="10"/>
          </p:nvPr>
        </p:nvSpPr>
        <p:spPr>
          <a:xfrm>
            <a:off x="2911644" y="-1130968"/>
            <a:ext cx="9127957" cy="9063789"/>
          </a:xfrm>
          <a:custGeom>
            <a:avLst/>
            <a:gdLst>
              <a:gd name="connsiteX0" fmla="*/ 2181727 w 9127957"/>
              <a:gd name="connsiteY0" fmla="*/ 4700336 h 9063789"/>
              <a:gd name="connsiteX1" fmla="*/ 4363453 w 9127957"/>
              <a:gd name="connsiteY1" fmla="*/ 6882063 h 9063789"/>
              <a:gd name="connsiteX2" fmla="*/ 2181727 w 9127957"/>
              <a:gd name="connsiteY2" fmla="*/ 9063789 h 9063789"/>
              <a:gd name="connsiteX3" fmla="*/ 0 w 9127957"/>
              <a:gd name="connsiteY3" fmla="*/ 6882063 h 9063789"/>
              <a:gd name="connsiteX4" fmla="*/ 7748337 w 9127957"/>
              <a:gd name="connsiteY4" fmla="*/ 3882188 h 9063789"/>
              <a:gd name="connsiteX5" fmla="*/ 8398043 w 9127957"/>
              <a:gd name="connsiteY5" fmla="*/ 4531894 h 9063789"/>
              <a:gd name="connsiteX6" fmla="*/ 7748337 w 9127957"/>
              <a:gd name="connsiteY6" fmla="*/ 5181600 h 9063789"/>
              <a:gd name="connsiteX7" fmla="*/ 7098631 w 9127957"/>
              <a:gd name="connsiteY7" fmla="*/ 4531894 h 9063789"/>
              <a:gd name="connsiteX8" fmla="*/ 4547937 w 9127957"/>
              <a:gd name="connsiteY8" fmla="*/ 2350168 h 9063789"/>
              <a:gd name="connsiteX9" fmla="*/ 6729663 w 9127957"/>
              <a:gd name="connsiteY9" fmla="*/ 4531895 h 9063789"/>
              <a:gd name="connsiteX10" fmla="*/ 4547937 w 9127957"/>
              <a:gd name="connsiteY10" fmla="*/ 6713621 h 9063789"/>
              <a:gd name="connsiteX11" fmla="*/ 2366210 w 9127957"/>
              <a:gd name="connsiteY11" fmla="*/ 4531895 h 9063789"/>
              <a:gd name="connsiteX12" fmla="*/ 3745830 w 9127957"/>
              <a:gd name="connsiteY12" fmla="*/ 1532020 h 9063789"/>
              <a:gd name="connsiteX13" fmla="*/ 4395536 w 9127957"/>
              <a:gd name="connsiteY13" fmla="*/ 2181726 h 9063789"/>
              <a:gd name="connsiteX14" fmla="*/ 3745830 w 9127957"/>
              <a:gd name="connsiteY14" fmla="*/ 2831432 h 9063789"/>
              <a:gd name="connsiteX15" fmla="*/ 3096124 w 9127957"/>
              <a:gd name="connsiteY15" fmla="*/ 2181726 h 9063789"/>
              <a:gd name="connsiteX16" fmla="*/ 6946231 w 9127957"/>
              <a:gd name="connsiteY16" fmla="*/ 0 h 9063789"/>
              <a:gd name="connsiteX17" fmla="*/ 9127957 w 9127957"/>
              <a:gd name="connsiteY17" fmla="*/ 2181727 h 9063789"/>
              <a:gd name="connsiteX18" fmla="*/ 6946231 w 9127957"/>
              <a:gd name="connsiteY18" fmla="*/ 4363453 h 9063789"/>
              <a:gd name="connsiteX19" fmla="*/ 4764504 w 9127957"/>
              <a:gd name="connsiteY19" fmla="*/ 2181727 h 906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27957" h="9063789">
                <a:moveTo>
                  <a:pt x="2181727" y="4700336"/>
                </a:moveTo>
                <a:lnTo>
                  <a:pt x="4363453" y="6882063"/>
                </a:lnTo>
                <a:lnTo>
                  <a:pt x="2181727" y="9063789"/>
                </a:lnTo>
                <a:lnTo>
                  <a:pt x="0" y="6882063"/>
                </a:lnTo>
                <a:close/>
                <a:moveTo>
                  <a:pt x="7748337" y="3882188"/>
                </a:moveTo>
                <a:lnTo>
                  <a:pt x="8398043" y="4531894"/>
                </a:lnTo>
                <a:lnTo>
                  <a:pt x="7748337" y="5181600"/>
                </a:lnTo>
                <a:lnTo>
                  <a:pt x="7098631" y="4531894"/>
                </a:lnTo>
                <a:close/>
                <a:moveTo>
                  <a:pt x="4547937" y="2350168"/>
                </a:moveTo>
                <a:lnTo>
                  <a:pt x="6729663" y="4531895"/>
                </a:lnTo>
                <a:lnTo>
                  <a:pt x="4547937" y="6713621"/>
                </a:lnTo>
                <a:lnTo>
                  <a:pt x="2366210" y="4531895"/>
                </a:lnTo>
                <a:close/>
                <a:moveTo>
                  <a:pt x="3745830" y="1532020"/>
                </a:moveTo>
                <a:lnTo>
                  <a:pt x="4395536" y="2181726"/>
                </a:lnTo>
                <a:lnTo>
                  <a:pt x="3745830" y="2831432"/>
                </a:lnTo>
                <a:lnTo>
                  <a:pt x="3096124" y="2181726"/>
                </a:lnTo>
                <a:close/>
                <a:moveTo>
                  <a:pt x="6946231" y="0"/>
                </a:moveTo>
                <a:lnTo>
                  <a:pt x="9127957" y="2181727"/>
                </a:lnTo>
                <a:lnTo>
                  <a:pt x="6946231" y="4363453"/>
                </a:lnTo>
                <a:lnTo>
                  <a:pt x="4764504" y="2181727"/>
                </a:lnTo>
                <a:close/>
              </a:path>
            </a:pathLst>
          </a:custGeom>
        </p:spPr>
        <p:txBody>
          <a:bodyPr wrap="square">
            <a:noAutofit/>
          </a:bodyPr>
          <a:lstStyle/>
          <a:p>
            <a:endParaRPr lang="en-US" dirty="0"/>
          </a:p>
        </p:txBody>
      </p:sp>
      <p:sp>
        <p:nvSpPr>
          <p:cNvPr id="10" name="Picture Placeholder 9"/>
          <p:cNvSpPr>
            <a:spLocks noGrp="1"/>
          </p:cNvSpPr>
          <p:nvPr>
            <p:ph type="pic" sz="quarter" idx="12"/>
          </p:nvPr>
        </p:nvSpPr>
        <p:spPr>
          <a:xfrm>
            <a:off x="6310969" y="544637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Tree>
    <p:extLst>
      <p:ext uri="{BB962C8B-B14F-4D97-AF65-F5344CB8AC3E}">
        <p14:creationId xmlns:p14="http://schemas.microsoft.com/office/powerpoint/2010/main" val="94848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2" fill="hold" grpId="0" nodeType="afterEffect" nodePh="1">
                                  <p:stCondLst>
                                    <p:cond delay="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P spid="10" grpId="0"/>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4000500" cy="6858000"/>
          </a:xfrm>
        </p:spPr>
        <p:txBody>
          <a:bodyPr/>
          <a:lstStyle/>
          <a:p>
            <a:endParaRPr lang="en-US" dirty="0"/>
          </a:p>
        </p:txBody>
      </p:sp>
    </p:spTree>
    <p:extLst>
      <p:ext uri="{BB962C8B-B14F-4D97-AF65-F5344CB8AC3E}">
        <p14:creationId xmlns:p14="http://schemas.microsoft.com/office/powerpoint/2010/main" val="288207422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rot="1056430">
            <a:off x="4391351" y="1057290"/>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12"/>
          <p:cNvPicPr>
            <a:picLocks noChangeAspect="1"/>
          </p:cNvPicPr>
          <p:nvPr userDrawn="1"/>
        </p:nvPicPr>
        <p:blipFill>
          <a:blip r:embed="rId2"/>
          <a:stretch>
            <a:fillRect/>
          </a:stretch>
        </p:blipFill>
        <p:spPr>
          <a:xfrm rot="21215366">
            <a:off x="1530891" y="106567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6" name="Picture Placeholder 15"/>
          <p:cNvSpPr>
            <a:spLocks noGrp="1"/>
          </p:cNvSpPr>
          <p:nvPr>
            <p:ph type="pic" sz="quarter" idx="10"/>
          </p:nvPr>
        </p:nvSpPr>
        <p:spPr>
          <a:xfrm rot="20792528">
            <a:off x="1659568" y="1224583"/>
            <a:ext cx="2117725" cy="1939925"/>
          </a:xfrm>
        </p:spPr>
        <p:txBody>
          <a:bodyPr/>
          <a:lstStyle/>
          <a:p>
            <a:endParaRPr lang="en-US" dirty="0"/>
          </a:p>
        </p:txBody>
      </p:sp>
      <p:sp>
        <p:nvSpPr>
          <p:cNvPr id="19" name="Picture Placeholder 15"/>
          <p:cNvSpPr>
            <a:spLocks noGrp="1"/>
          </p:cNvSpPr>
          <p:nvPr>
            <p:ph type="pic" sz="quarter" idx="12"/>
          </p:nvPr>
        </p:nvSpPr>
        <p:spPr>
          <a:xfrm rot="648612">
            <a:off x="4625008" y="1230516"/>
            <a:ext cx="2117725" cy="1939925"/>
          </a:xfrm>
        </p:spPr>
        <p:txBody>
          <a:bodyPr/>
          <a:lstStyle/>
          <a:p>
            <a:endParaRPr lang="en-US" dirty="0"/>
          </a:p>
        </p:txBody>
      </p:sp>
      <p:pic>
        <p:nvPicPr>
          <p:cNvPr id="22" name="Picture 21"/>
          <p:cNvPicPr>
            <a:picLocks noChangeAspect="1"/>
          </p:cNvPicPr>
          <p:nvPr userDrawn="1"/>
        </p:nvPicPr>
        <p:blipFill>
          <a:blip r:embed="rId2"/>
          <a:stretch>
            <a:fillRect/>
          </a:stretch>
        </p:blipFill>
        <p:spPr>
          <a:xfrm>
            <a:off x="2447190" y="364575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3" name="Picture Placeholder 15"/>
          <p:cNvSpPr>
            <a:spLocks noGrp="1"/>
          </p:cNvSpPr>
          <p:nvPr>
            <p:ph type="pic" sz="quarter" idx="11"/>
          </p:nvPr>
        </p:nvSpPr>
        <p:spPr>
          <a:xfrm rot="21218486">
            <a:off x="2615607" y="3750638"/>
            <a:ext cx="2117725" cy="1939925"/>
          </a:xfrm>
        </p:spPr>
        <p:txBody>
          <a:bodyPr/>
          <a:lstStyle/>
          <a:p>
            <a:endParaRPr lang="en-US" dirty="0"/>
          </a:p>
        </p:txBody>
      </p:sp>
    </p:spTree>
    <p:extLst>
      <p:ext uri="{BB962C8B-B14F-4D97-AF65-F5344CB8AC3E}">
        <p14:creationId xmlns:p14="http://schemas.microsoft.com/office/powerpoint/2010/main" val="281174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grpId="0" nodeType="afterEffect" nodePh="1">
                                  <p:stCondLst>
                                    <p:cond delay="0"/>
                                  </p:stCondLst>
                                  <p:endCondLst>
                                    <p:cond evt="begin" delay="0">
                                      <p:tn val="9"/>
                                    </p:cond>
                                  </p:end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16" presetClass="entr" presetSubtype="21" fill="hold" grpId="0" nodeType="afterEffect" nodePh="1">
                                  <p:stCondLst>
                                    <p:cond delay="0"/>
                                  </p:stCondLst>
                                  <p:endCondLst>
                                    <p:cond evt="begin" delay="0">
                                      <p:tn val="13"/>
                                    </p:cond>
                                  </p:end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3"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418161" y="600498"/>
            <a:ext cx="5117910" cy="5117910"/>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0" name="Picture Placeholder 9"/>
          <p:cNvSpPr>
            <a:spLocks noGrp="1"/>
          </p:cNvSpPr>
          <p:nvPr>
            <p:ph type="pic" sz="quarter" idx="11"/>
          </p:nvPr>
        </p:nvSpPr>
        <p:spPr>
          <a:xfrm>
            <a:off x="4287671"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1" name="Picture Placeholder 10"/>
          <p:cNvSpPr>
            <a:spLocks noGrp="1"/>
          </p:cNvSpPr>
          <p:nvPr>
            <p:ph type="pic" sz="quarter" idx="12"/>
          </p:nvPr>
        </p:nvSpPr>
        <p:spPr>
          <a:xfrm>
            <a:off x="8070374" y="5065591"/>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2" name="Picture Placeholder 11"/>
          <p:cNvSpPr>
            <a:spLocks noGrp="1"/>
          </p:cNvSpPr>
          <p:nvPr>
            <p:ph type="pic" sz="quarter" idx="13"/>
          </p:nvPr>
        </p:nvSpPr>
        <p:spPr>
          <a:xfrm>
            <a:off x="6353029" y="5065590"/>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3" name="Picture Placeholder 12"/>
          <p:cNvSpPr>
            <a:spLocks noGrp="1"/>
          </p:cNvSpPr>
          <p:nvPr>
            <p:ph type="pic" sz="quarter" idx="14"/>
          </p:nvPr>
        </p:nvSpPr>
        <p:spPr>
          <a:xfrm>
            <a:off x="9658066"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Tree>
    <p:extLst>
      <p:ext uri="{BB962C8B-B14F-4D97-AF65-F5344CB8AC3E}">
        <p14:creationId xmlns:p14="http://schemas.microsoft.com/office/powerpoint/2010/main" val="323883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849626" y="1687132"/>
            <a:ext cx="7675562" cy="4481200"/>
          </a:xfrm>
        </p:spPr>
        <p:txBody>
          <a:bodyPr/>
          <a:lstStyle/>
          <a:p>
            <a:endParaRPr lang="en-US" dirty="0"/>
          </a:p>
        </p:txBody>
      </p:sp>
    </p:spTree>
    <p:extLst>
      <p:ext uri="{BB962C8B-B14F-4D97-AF65-F5344CB8AC3E}">
        <p14:creationId xmlns:p14="http://schemas.microsoft.com/office/powerpoint/2010/main" val="4261244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24445097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297768" y="0"/>
            <a:ext cx="5894231" cy="6858000"/>
          </a:xfrm>
        </p:spPr>
        <p:txBody>
          <a:bodyPr/>
          <a:lstStyle/>
          <a:p>
            <a:endParaRPr lang="en-US" dirty="0"/>
          </a:p>
        </p:txBody>
      </p:sp>
    </p:spTree>
    <p:extLst>
      <p:ext uri="{BB962C8B-B14F-4D97-AF65-F5344CB8AC3E}">
        <p14:creationId xmlns:p14="http://schemas.microsoft.com/office/powerpoint/2010/main" val="1253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82782" y="598650"/>
            <a:ext cx="5433333" cy="5433333"/>
          </a:xfrm>
          <a:custGeom>
            <a:avLst/>
            <a:gdLst>
              <a:gd name="connsiteX0" fmla="*/ 3134226 w 5433333"/>
              <a:gd name="connsiteY0" fmla="*/ 231 h 5433333"/>
              <a:gd name="connsiteX1" fmla="*/ 3859028 w 5433333"/>
              <a:gd name="connsiteY1" fmla="*/ 406376 h 5433333"/>
              <a:gd name="connsiteX2" fmla="*/ 5292710 w 5433333"/>
              <a:gd name="connsiteY2" fmla="*/ 2636451 h 5433333"/>
              <a:gd name="connsiteX3" fmla="*/ 5026958 w 5433333"/>
              <a:gd name="connsiteY3" fmla="*/ 3859028 h 5433333"/>
              <a:gd name="connsiteX4" fmla="*/ 2796883 w 5433333"/>
              <a:gd name="connsiteY4" fmla="*/ 5292710 h 5433333"/>
              <a:gd name="connsiteX5" fmla="*/ 1574307 w 5433333"/>
              <a:gd name="connsiteY5" fmla="*/ 5026958 h 5433333"/>
              <a:gd name="connsiteX6" fmla="*/ 140624 w 5433333"/>
              <a:gd name="connsiteY6" fmla="*/ 2796883 h 5433333"/>
              <a:gd name="connsiteX7" fmla="*/ 406376 w 5433333"/>
              <a:gd name="connsiteY7" fmla="*/ 1574307 h 5433333"/>
              <a:gd name="connsiteX8" fmla="*/ 2636451 w 5433333"/>
              <a:gd name="connsiteY8" fmla="*/ 140624 h 5433333"/>
              <a:gd name="connsiteX9" fmla="*/ 3134226 w 5433333"/>
              <a:gd name="connsiteY9" fmla="*/ 231 h 54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3333" h="5433333">
                <a:moveTo>
                  <a:pt x="3134226" y="231"/>
                </a:moveTo>
                <a:cubicBezTo>
                  <a:pt x="3418149" y="6704"/>
                  <a:pt x="3693890" y="149507"/>
                  <a:pt x="3859028" y="406376"/>
                </a:cubicBezTo>
                <a:lnTo>
                  <a:pt x="5292710" y="2636451"/>
                </a:lnTo>
                <a:cubicBezTo>
                  <a:pt x="5556930" y="3047442"/>
                  <a:pt x="5437949" y="3594808"/>
                  <a:pt x="5026958" y="3859028"/>
                </a:cubicBezTo>
                <a:lnTo>
                  <a:pt x="2796883" y="5292710"/>
                </a:lnTo>
                <a:cubicBezTo>
                  <a:pt x="2385893" y="5556930"/>
                  <a:pt x="1838526" y="5437949"/>
                  <a:pt x="1574307" y="5026958"/>
                </a:cubicBezTo>
                <a:lnTo>
                  <a:pt x="140624" y="2796883"/>
                </a:lnTo>
                <a:cubicBezTo>
                  <a:pt x="-123596" y="2385893"/>
                  <a:pt x="-4614" y="1838526"/>
                  <a:pt x="406376" y="1574307"/>
                </a:cubicBezTo>
                <a:lnTo>
                  <a:pt x="2636451" y="140624"/>
                </a:lnTo>
                <a:cubicBezTo>
                  <a:pt x="2790573" y="41542"/>
                  <a:pt x="2963872" y="-3653"/>
                  <a:pt x="3134226" y="23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8408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8763" y="0"/>
            <a:ext cx="5583237" cy="6858000"/>
          </a:xfrm>
        </p:spPr>
        <p:txBody>
          <a:bodyPr/>
          <a:lstStyle/>
          <a:p>
            <a:endParaRPr lang="en-US" dirty="0"/>
          </a:p>
        </p:txBody>
      </p:sp>
    </p:spTree>
    <p:extLst>
      <p:ext uri="{BB962C8B-B14F-4D97-AF65-F5344CB8AC3E}">
        <p14:creationId xmlns:p14="http://schemas.microsoft.com/office/powerpoint/2010/main" val="71946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210614" y="1764406"/>
            <a:ext cx="3335628" cy="3335628"/>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lvl1pPr>
              <a:defRPr>
                <a:noFill/>
              </a:defRPr>
            </a:lvl1pPr>
          </a:lstStyle>
          <a:p>
            <a:endParaRPr lang="en-US" dirty="0"/>
          </a:p>
        </p:txBody>
      </p:sp>
    </p:spTree>
    <p:extLst>
      <p:ext uri="{BB962C8B-B14F-4D97-AF65-F5344CB8AC3E}">
        <p14:creationId xmlns:p14="http://schemas.microsoft.com/office/powerpoint/2010/main" val="17900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754743" y="746486"/>
            <a:ext cx="2682514" cy="2682514"/>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84467732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278582" y="0"/>
            <a:ext cx="8631382" cy="6858000"/>
          </a:xfrm>
          <a:custGeom>
            <a:avLst/>
            <a:gdLst>
              <a:gd name="connsiteX0" fmla="*/ 1714500 w 8631382"/>
              <a:gd name="connsiteY0" fmla="*/ 0 h 6858000"/>
              <a:gd name="connsiteX1" fmla="*/ 8631382 w 8631382"/>
              <a:gd name="connsiteY1" fmla="*/ 0 h 6858000"/>
              <a:gd name="connsiteX2" fmla="*/ 6916882 w 8631382"/>
              <a:gd name="connsiteY2" fmla="*/ 6858000 h 6858000"/>
              <a:gd name="connsiteX3" fmla="*/ 0 w 863138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31382" h="6858000">
                <a:moveTo>
                  <a:pt x="1714500" y="0"/>
                </a:moveTo>
                <a:lnTo>
                  <a:pt x="8631382" y="0"/>
                </a:lnTo>
                <a:lnTo>
                  <a:pt x="6916882"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1954058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53900" cy="6819900"/>
          </a:xfrm>
          <a:custGeom>
            <a:avLst/>
            <a:gdLst>
              <a:gd name="connsiteX0" fmla="*/ 6076950 w 12153900"/>
              <a:gd name="connsiteY0" fmla="*/ 0 h 6819900"/>
              <a:gd name="connsiteX1" fmla="*/ 12153900 w 12153900"/>
              <a:gd name="connsiteY1" fmla="*/ 0 h 6819900"/>
              <a:gd name="connsiteX2" fmla="*/ 6076950 w 12153900"/>
              <a:gd name="connsiteY2" fmla="*/ 6819900 h 6819900"/>
              <a:gd name="connsiteX3" fmla="*/ 0 w 12153900"/>
              <a:gd name="connsiteY3" fmla="*/ 6819900 h 6819900"/>
            </a:gdLst>
            <a:ahLst/>
            <a:cxnLst>
              <a:cxn ang="0">
                <a:pos x="connsiteX0" y="connsiteY0"/>
              </a:cxn>
              <a:cxn ang="0">
                <a:pos x="connsiteX1" y="connsiteY1"/>
              </a:cxn>
              <a:cxn ang="0">
                <a:pos x="connsiteX2" y="connsiteY2"/>
              </a:cxn>
              <a:cxn ang="0">
                <a:pos x="connsiteX3" y="connsiteY3"/>
              </a:cxn>
            </a:cxnLst>
            <a:rect l="l" t="t" r="r" b="b"/>
            <a:pathLst>
              <a:path w="12153900" h="6819900">
                <a:moveTo>
                  <a:pt x="6076950" y="0"/>
                </a:moveTo>
                <a:lnTo>
                  <a:pt x="12153900" y="0"/>
                </a:lnTo>
                <a:lnTo>
                  <a:pt x="6076950" y="6819900"/>
                </a:lnTo>
                <a:lnTo>
                  <a:pt x="0" y="6819900"/>
                </a:lnTo>
                <a:close/>
              </a:path>
            </a:pathLst>
          </a:custGeom>
        </p:spPr>
        <p:txBody>
          <a:bodyPr wrap="square">
            <a:noAutofit/>
          </a:bodyPr>
          <a:lstStyle/>
          <a:p>
            <a:endParaRPr lang="en-US" dirty="0"/>
          </a:p>
        </p:txBody>
      </p:sp>
    </p:spTree>
    <p:extLst>
      <p:ext uri="{BB962C8B-B14F-4D97-AF65-F5344CB8AC3E}">
        <p14:creationId xmlns:p14="http://schemas.microsoft.com/office/powerpoint/2010/main" val="2568798861"/>
      </p:ext>
    </p:extLst>
  </p:cSld>
  <p:clrMapOvr>
    <a:masterClrMapping/>
  </p:clrMapOvr>
  <p:extLst mod="1">
    <p:ext uri="{DCECCB84-F9BA-43D5-87BE-67443E8EF086}">
      <p15:sldGuideLst xmlns:p15="http://schemas.microsoft.com/office/powerpoint/2012/main">
        <p15:guide id="1" orient="horz" pos="2136">
          <p15:clr>
            <a:srgbClr val="FBAE40"/>
          </p15:clr>
        </p15:guide>
        <p15:guide id="2" pos="381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344288605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697" y="1965700"/>
            <a:ext cx="4868303" cy="4892300"/>
          </a:xfrm>
          <a:custGeom>
            <a:avLst/>
            <a:gdLst>
              <a:gd name="connsiteX0" fmla="*/ 4868303 w 4868303"/>
              <a:gd name="connsiteY0" fmla="*/ 0 h 4892300"/>
              <a:gd name="connsiteX1" fmla="*/ 4868303 w 4868303"/>
              <a:gd name="connsiteY1" fmla="*/ 4892300 h 4892300"/>
              <a:gd name="connsiteX2" fmla="*/ 0 w 4868303"/>
              <a:gd name="connsiteY2" fmla="*/ 4892300 h 4892300"/>
              <a:gd name="connsiteX3" fmla="*/ 4571 w 4868303"/>
              <a:gd name="connsiteY3" fmla="*/ 4670006 h 4892300"/>
              <a:gd name="connsiteX4" fmla="*/ 1424222 w 4868303"/>
              <a:gd name="connsiteY4" fmla="*/ 1440941 h 4892300"/>
              <a:gd name="connsiteX5" fmla="*/ 4646361 w 4868303"/>
              <a:gd name="connsiteY5" fmla="*/ 5641 h 48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8303" h="4892300">
                <a:moveTo>
                  <a:pt x="4868303" y="0"/>
                </a:moveTo>
                <a:lnTo>
                  <a:pt x="4868303" y="4892300"/>
                </a:lnTo>
                <a:lnTo>
                  <a:pt x="0" y="4892300"/>
                </a:lnTo>
                <a:lnTo>
                  <a:pt x="4571" y="4670006"/>
                </a:lnTo>
                <a:cubicBezTo>
                  <a:pt x="59666" y="3457539"/>
                  <a:pt x="563998" y="2305350"/>
                  <a:pt x="1424222" y="1440941"/>
                </a:cubicBezTo>
                <a:cubicBezTo>
                  <a:pt x="2284448" y="576533"/>
                  <a:pt x="3434175" y="66617"/>
                  <a:pt x="4646361" y="564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1959980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965876"/>
            <a:ext cx="4865688" cy="4892125"/>
          </a:xfrm>
          <a:custGeom>
            <a:avLst/>
            <a:gdLst>
              <a:gd name="connsiteX0" fmla="*/ 0 w 4865688"/>
              <a:gd name="connsiteY0" fmla="*/ 0 h 4892125"/>
              <a:gd name="connsiteX1" fmla="*/ 213673 w 4865688"/>
              <a:gd name="connsiteY1" fmla="*/ 3944 h 4892125"/>
              <a:gd name="connsiteX2" fmla="*/ 3479190 w 4865688"/>
              <a:gd name="connsiteY2" fmla="*/ 1451900 h 4892125"/>
              <a:gd name="connsiteX3" fmla="*/ 4849920 w 4865688"/>
              <a:gd name="connsiteY3" fmla="*/ 4245281 h 4892125"/>
              <a:gd name="connsiteX4" fmla="*/ 4865688 w 4865688"/>
              <a:gd name="connsiteY4" fmla="*/ 4391305 h 4892125"/>
              <a:gd name="connsiteX5" fmla="*/ 4865688 w 4865688"/>
              <a:gd name="connsiteY5" fmla="*/ 4892125 h 4892125"/>
              <a:gd name="connsiteX6" fmla="*/ 0 w 4865688"/>
              <a:gd name="connsiteY6" fmla="*/ 4892125 h 489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5688" h="4892125">
                <a:moveTo>
                  <a:pt x="0" y="0"/>
                </a:moveTo>
                <a:lnTo>
                  <a:pt x="213673" y="3944"/>
                </a:lnTo>
                <a:cubicBezTo>
                  <a:pt x="1442675" y="57615"/>
                  <a:pt x="2609998" y="572865"/>
                  <a:pt x="3479190" y="1451900"/>
                </a:cubicBezTo>
                <a:cubicBezTo>
                  <a:pt x="4232490" y="2213732"/>
                  <a:pt x="4710040" y="3196402"/>
                  <a:pt x="4849920" y="4245281"/>
                </a:cubicBezTo>
                <a:lnTo>
                  <a:pt x="4865688" y="4391305"/>
                </a:lnTo>
                <a:lnTo>
                  <a:pt x="4865688" y="4892125"/>
                </a:lnTo>
                <a:lnTo>
                  <a:pt x="0" y="4892125"/>
                </a:lnTo>
                <a:close/>
              </a:path>
            </a:pathLst>
          </a:custGeom>
        </p:spPr>
        <p:txBody>
          <a:bodyPr wrap="square">
            <a:noAutofit/>
          </a:bodyPr>
          <a:lstStyle/>
          <a:p>
            <a:endParaRPr lang="en-US" dirty="0"/>
          </a:p>
        </p:txBody>
      </p:sp>
    </p:spTree>
    <p:extLst>
      <p:ext uri="{BB962C8B-B14F-4D97-AF65-F5344CB8AC3E}">
        <p14:creationId xmlns:p14="http://schemas.microsoft.com/office/powerpoint/2010/main" val="24922915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
            <a:ext cx="4892675" cy="4892209"/>
          </a:xfrm>
          <a:custGeom>
            <a:avLst/>
            <a:gdLst>
              <a:gd name="connsiteX0" fmla="*/ 0 w 4892675"/>
              <a:gd name="connsiteY0" fmla="*/ 0 h 4892209"/>
              <a:gd name="connsiteX1" fmla="*/ 4892675 w 4892675"/>
              <a:gd name="connsiteY1" fmla="*/ 0 h 4892209"/>
              <a:gd name="connsiteX2" fmla="*/ 4892675 w 4892675"/>
              <a:gd name="connsiteY2" fmla="*/ 2046 h 4892209"/>
              <a:gd name="connsiteX3" fmla="*/ 4887015 w 4892675"/>
              <a:gd name="connsiteY3" fmla="*/ 238856 h 4892209"/>
              <a:gd name="connsiteX4" fmla="*/ 3451271 w 4892675"/>
              <a:gd name="connsiteY4" fmla="*/ 3468232 h 4892209"/>
              <a:gd name="connsiteX5" fmla="*/ 214894 w 4892675"/>
              <a:gd name="connsiteY5" fmla="*/ 4888127 h 4892209"/>
              <a:gd name="connsiteX6" fmla="*/ 0 w 4892675"/>
              <a:gd name="connsiteY6" fmla="*/ 4892209 h 48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675" h="4892209">
                <a:moveTo>
                  <a:pt x="0" y="0"/>
                </a:moveTo>
                <a:lnTo>
                  <a:pt x="4892675" y="0"/>
                </a:lnTo>
                <a:lnTo>
                  <a:pt x="4892675" y="2046"/>
                </a:lnTo>
                <a:lnTo>
                  <a:pt x="4887015" y="238856"/>
                </a:lnTo>
                <a:cubicBezTo>
                  <a:pt x="4827691" y="1453619"/>
                  <a:pt x="4317495" y="2606244"/>
                  <a:pt x="3451271" y="3468232"/>
                </a:cubicBezTo>
                <a:cubicBezTo>
                  <a:pt x="2585047" y="4330219"/>
                  <a:pt x="1429934" y="4834758"/>
                  <a:pt x="214894" y="4888127"/>
                </a:cubicBezTo>
                <a:lnTo>
                  <a:pt x="0" y="4892209"/>
                </a:lnTo>
                <a:close/>
              </a:path>
            </a:pathLst>
          </a:custGeom>
        </p:spPr>
        <p:txBody>
          <a:bodyPr wrap="square">
            <a:noAutofit/>
          </a:bodyPr>
          <a:lstStyle/>
          <a:p>
            <a:endParaRPr lang="en-US" dirty="0"/>
          </a:p>
        </p:txBody>
      </p:sp>
    </p:spTree>
    <p:extLst>
      <p:ext uri="{BB962C8B-B14F-4D97-AF65-F5344CB8AC3E}">
        <p14:creationId xmlns:p14="http://schemas.microsoft.com/office/powerpoint/2010/main" val="14001036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340" y="1"/>
            <a:ext cx="4868661" cy="4892383"/>
          </a:xfrm>
          <a:custGeom>
            <a:avLst/>
            <a:gdLst>
              <a:gd name="connsiteX0" fmla="*/ 0 w 4868661"/>
              <a:gd name="connsiteY0" fmla="*/ 0 h 4892383"/>
              <a:gd name="connsiteX1" fmla="*/ 4868661 w 4868661"/>
              <a:gd name="connsiteY1" fmla="*/ 0 h 4892383"/>
              <a:gd name="connsiteX2" fmla="*/ 4868661 w 4868661"/>
              <a:gd name="connsiteY2" fmla="*/ 4892383 h 4892383"/>
              <a:gd name="connsiteX3" fmla="*/ 4633983 w 4868661"/>
              <a:gd name="connsiteY3" fmla="*/ 4886112 h 4892383"/>
              <a:gd name="connsiteX4" fmla="*/ 6001 w 4868661"/>
              <a:gd name="connsiteY4" fmla="*/ 246938 h 489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8661" h="4892383">
                <a:moveTo>
                  <a:pt x="0" y="0"/>
                </a:moveTo>
                <a:lnTo>
                  <a:pt x="4868661" y="0"/>
                </a:lnTo>
                <a:lnTo>
                  <a:pt x="4868661" y="4892383"/>
                </a:lnTo>
                <a:lnTo>
                  <a:pt x="4633983" y="4886112"/>
                </a:lnTo>
                <a:cubicBezTo>
                  <a:pt x="2133134" y="4755772"/>
                  <a:pt x="130301" y="2748095"/>
                  <a:pt x="6001" y="246938"/>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550852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29942" y="1138238"/>
            <a:ext cx="3994985" cy="2290762"/>
          </a:xfrm>
        </p:spPr>
        <p:txBody>
          <a:bodyPr/>
          <a:lstStyle/>
          <a:p>
            <a:endParaRPr lang="en-US" dirty="0"/>
          </a:p>
        </p:txBody>
      </p:sp>
      <p:cxnSp>
        <p:nvCxnSpPr>
          <p:cNvPr id="4" name="Straight Connector 3"/>
          <p:cNvCxnSpPr/>
          <p:nvPr userDrawn="1"/>
        </p:nvCxnSpPr>
        <p:spPr>
          <a:xfrm>
            <a:off x="6128084" y="1138238"/>
            <a:ext cx="6016" cy="5719762"/>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566611" y="479112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sp>
        <p:nvSpPr>
          <p:cNvPr id="10"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sz="quarter" idx="14"/>
          </p:nvPr>
        </p:nvSpPr>
        <p:spPr>
          <a:xfrm>
            <a:off x="3600241" y="458364"/>
            <a:ext cx="5103812" cy="381000"/>
          </a:xfrm>
        </p:spPr>
        <p:txBody>
          <a:bodyPr/>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281901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wipe(left)">
                                      <p:cBhvr>
                                        <p:cTn id="25" dur="500"/>
                                        <p:tgtEl>
                                          <p:spTgt spid="10">
                                            <p:txEl>
                                              <p:pRg st="0" end="0"/>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wipe(left)">
                                      <p:cBhvr>
                                        <p:cTn id="29" dur="500"/>
                                        <p:tgtEl>
                                          <p:spTgt spid="10">
                                            <p:txEl>
                                              <p:pRg st="1" end="1"/>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500"/>
                                        <p:tgtEl>
                                          <p:spTgt spid="10">
                                            <p:txEl>
                                              <p:pRg st="2" end="2"/>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500"/>
                                        <p:tgtEl>
                                          <p:spTgt spid="10">
                                            <p:txEl>
                                              <p:pRg st="3" end="3"/>
                                            </p:tx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wipe(left)">
                                      <p:cBhvr>
                                        <p:cTn id="41" dur="500"/>
                                        <p:tgtEl>
                                          <p:spTgt spid="10">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nodePh="1">
                                  <p:stCondLst>
                                    <p:cond delay="0"/>
                                  </p:stCondLst>
                                  <p:endCondLst>
                                    <p:cond evt="begin" delay="0">
                                      <p:tn val="44"/>
                                    </p:cond>
                                  </p:endCondLst>
                                  <p:childTnLst>
                                    <p:set>
                                      <p:cBhvr>
                                        <p:cTn id="45" dur="1" fill="hold">
                                          <p:stCondLst>
                                            <p:cond delay="0"/>
                                          </p:stCondLst>
                                        </p:cTn>
                                        <p:tgtEl>
                                          <p:spTgt spid="7"/>
                                        </p:tgtEl>
                                        <p:attrNameLst>
                                          <p:attrName>style.visibility</p:attrName>
                                        </p:attrNameLst>
                                      </p:cBhvr>
                                      <p:to>
                                        <p:strVal val="visible"/>
                                      </p:to>
                                    </p:set>
                                    <p:animEffect transition="in" filter="wipe(right)">
                                      <p:cBhvr>
                                        <p:cTn id="46" dur="500"/>
                                        <p:tgtEl>
                                          <p:spTgt spid="7"/>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par>
                          <p:cTn id="51" fill="hold">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wipe(right)">
                                      <p:cBhvr>
                                        <p:cTn id="54" dur="500"/>
                                        <p:tgtEl>
                                          <p:spTgt spid="11">
                                            <p:txEl>
                                              <p:pRg st="0" end="0"/>
                                            </p:txEl>
                                          </p:spTgt>
                                        </p:tgtEl>
                                      </p:cBhvr>
                                    </p:animEffect>
                                  </p:childTnLst>
                                </p:cTn>
                              </p:par>
                            </p:childTnLst>
                          </p:cTn>
                        </p:par>
                        <p:par>
                          <p:cTn id="55" fill="hold">
                            <p:stCondLst>
                              <p:cond delay="1500"/>
                            </p:stCondLst>
                            <p:childTnLst>
                              <p:par>
                                <p:cTn id="56" presetID="22" presetClass="entr" presetSubtype="2" fill="hold" grpId="0" nodeType="afterEffect">
                                  <p:stCondLst>
                                    <p:cond delay="0"/>
                                  </p:stCondLst>
                                  <p:childTnLst>
                                    <p:set>
                                      <p:cBhvr>
                                        <p:cTn id="57" dur="1" fill="hold">
                                          <p:stCondLst>
                                            <p:cond delay="0"/>
                                          </p:stCondLst>
                                        </p:cTn>
                                        <p:tgtEl>
                                          <p:spTgt spid="11">
                                            <p:txEl>
                                              <p:pRg st="1" end="1"/>
                                            </p:txEl>
                                          </p:spTgt>
                                        </p:tgtEl>
                                        <p:attrNameLst>
                                          <p:attrName>style.visibility</p:attrName>
                                        </p:attrNameLst>
                                      </p:cBhvr>
                                      <p:to>
                                        <p:strVal val="visible"/>
                                      </p:to>
                                    </p:set>
                                    <p:animEffect transition="in" filter="wipe(right)">
                                      <p:cBhvr>
                                        <p:cTn id="58" dur="500"/>
                                        <p:tgtEl>
                                          <p:spTgt spid="11">
                                            <p:txEl>
                                              <p:pRg st="1" end="1"/>
                                            </p:txEl>
                                          </p:spTgt>
                                        </p:tgtEl>
                                      </p:cBhvr>
                                    </p:animEffect>
                                  </p:childTnLst>
                                </p:cTn>
                              </p:par>
                            </p:childTnLst>
                          </p:cTn>
                        </p:par>
                        <p:par>
                          <p:cTn id="59" fill="hold">
                            <p:stCondLst>
                              <p:cond delay="2000"/>
                            </p:stCondLst>
                            <p:childTnLst>
                              <p:par>
                                <p:cTn id="60" presetID="22" presetClass="entr" presetSubtype="2" fill="hold" grpId="0" nodeType="afterEffect">
                                  <p:stCondLst>
                                    <p:cond delay="0"/>
                                  </p:stCondLst>
                                  <p:childTnLst>
                                    <p:set>
                                      <p:cBhvr>
                                        <p:cTn id="61" dur="1" fill="hold">
                                          <p:stCondLst>
                                            <p:cond delay="0"/>
                                          </p:stCondLst>
                                        </p:cTn>
                                        <p:tgtEl>
                                          <p:spTgt spid="11">
                                            <p:txEl>
                                              <p:pRg st="2" end="2"/>
                                            </p:txEl>
                                          </p:spTgt>
                                        </p:tgtEl>
                                        <p:attrNameLst>
                                          <p:attrName>style.visibility</p:attrName>
                                        </p:attrNameLst>
                                      </p:cBhvr>
                                      <p:to>
                                        <p:strVal val="visible"/>
                                      </p:to>
                                    </p:set>
                                    <p:animEffect transition="in" filter="wipe(right)">
                                      <p:cBhvr>
                                        <p:cTn id="62" dur="500"/>
                                        <p:tgtEl>
                                          <p:spTgt spid="11">
                                            <p:txEl>
                                              <p:pRg st="2" end="2"/>
                                            </p:txEl>
                                          </p:spTgt>
                                        </p:tgtEl>
                                      </p:cBhvr>
                                    </p:animEffect>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11">
                                            <p:txEl>
                                              <p:pRg st="3" end="3"/>
                                            </p:txEl>
                                          </p:spTgt>
                                        </p:tgtEl>
                                        <p:attrNameLst>
                                          <p:attrName>style.visibility</p:attrName>
                                        </p:attrNameLst>
                                      </p:cBhvr>
                                      <p:to>
                                        <p:strVal val="visible"/>
                                      </p:to>
                                    </p:set>
                                    <p:animEffect transition="in" filter="wipe(right)">
                                      <p:cBhvr>
                                        <p:cTn id="66" dur="500"/>
                                        <p:tgtEl>
                                          <p:spTgt spid="11">
                                            <p:txEl>
                                              <p:pRg st="3" end="3"/>
                                            </p:txEl>
                                          </p:spTgt>
                                        </p:tgtEl>
                                      </p:cBhvr>
                                    </p:animEffect>
                                  </p:childTnLst>
                                </p:cTn>
                              </p:par>
                            </p:childTnLst>
                          </p:cTn>
                        </p:par>
                        <p:par>
                          <p:cTn id="67" fill="hold">
                            <p:stCondLst>
                              <p:cond delay="3000"/>
                            </p:stCondLst>
                            <p:childTnLst>
                              <p:par>
                                <p:cTn id="68" presetID="22" presetClass="entr" presetSubtype="2" fill="hold" grpId="0" nodeType="afterEffect">
                                  <p:stCondLst>
                                    <p:cond delay="0"/>
                                  </p:stCondLst>
                                  <p:childTnLst>
                                    <p:set>
                                      <p:cBhvr>
                                        <p:cTn id="69" dur="1" fill="hold">
                                          <p:stCondLst>
                                            <p:cond delay="0"/>
                                          </p:stCondLst>
                                        </p:cTn>
                                        <p:tgtEl>
                                          <p:spTgt spid="11">
                                            <p:txEl>
                                              <p:pRg st="4" end="4"/>
                                            </p:txEl>
                                          </p:spTgt>
                                        </p:tgtEl>
                                        <p:attrNameLst>
                                          <p:attrName>style.visibility</p:attrName>
                                        </p:attrNameLst>
                                      </p:cBhvr>
                                      <p:to>
                                        <p:strVal val="visible"/>
                                      </p:to>
                                    </p:set>
                                    <p:animEffect transition="in" filter="wipe(right)">
                                      <p:cBhvr>
                                        <p:cTn id="70"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Lst>
      </p:bldP>
      <p:bldP spid="3" grpId="0" build="p">
        <p:tmplLst>
          <p:tmpl lvl="1">
            <p:tnLst>
              <p:par>
                <p:cTn presetID="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cxnSp>
        <p:nvCxnSpPr>
          <p:cNvPr id="8" name="Straight Connector 7"/>
          <p:cNvCxnSpPr/>
          <p:nvPr userDrawn="1"/>
        </p:nvCxnSpPr>
        <p:spPr>
          <a:xfrm>
            <a:off x="6128084" y="-163773"/>
            <a:ext cx="6016" cy="7021773"/>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5566611" y="4586413"/>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7"/>
          <p:cNvSpPr>
            <a:spLocks noGrp="1"/>
          </p:cNvSpPr>
          <p:nvPr>
            <p:ph type="pic" sz="quarter" idx="10"/>
          </p:nvPr>
        </p:nvSpPr>
        <p:spPr>
          <a:xfrm>
            <a:off x="929942" y="1138238"/>
            <a:ext cx="3994985" cy="2290762"/>
          </a:xfrm>
        </p:spPr>
        <p:txBody>
          <a:bodyPr/>
          <a:lstStyle/>
          <a:p>
            <a:endParaRPr lang="en-US" dirty="0"/>
          </a:p>
        </p:txBody>
      </p:sp>
      <p:sp>
        <p:nvSpPr>
          <p:cNvPr id="15"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80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wipe(left)">
                                      <p:cBhvr>
                                        <p:cTn id="23" dur="500"/>
                                        <p:tgtEl>
                                          <p:spTgt spid="13">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wipe(left)">
                                      <p:cBhvr>
                                        <p:cTn id="27" dur="500"/>
                                        <p:tgtEl>
                                          <p:spTgt spid="13">
                                            <p:txEl>
                                              <p:pRg st="2" end="2"/>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wipe(left)">
                                      <p:cBhvr>
                                        <p:cTn id="31" dur="500"/>
                                        <p:tgtEl>
                                          <p:spTgt spid="13">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wipe(left)">
                                      <p:cBhvr>
                                        <p:cTn id="35" dur="500"/>
                                        <p:tgtEl>
                                          <p:spTgt spid="1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nodePh="1">
                                  <p:stCondLst>
                                    <p:cond delay="0"/>
                                  </p:stCondLst>
                                  <p:endCondLst>
                                    <p:cond evt="begin" delay="0">
                                      <p:tn val="38"/>
                                    </p:cond>
                                  </p:end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right)">
                                      <p:cBhvr>
                                        <p:cTn id="44" dur="500"/>
                                        <p:tgtEl>
                                          <p:spTgt spid="10"/>
                                        </p:tgtEl>
                                      </p:cBhvr>
                                    </p:animEffect>
                                  </p:childTnLst>
                                </p:cTn>
                              </p:par>
                            </p:childTnLst>
                          </p:cTn>
                        </p:par>
                        <p:par>
                          <p:cTn id="45" fill="hold">
                            <p:stCondLst>
                              <p:cond delay="1000"/>
                            </p:stCondLst>
                            <p:childTnLst>
                              <p:par>
                                <p:cTn id="46" presetID="22" presetClass="entr" presetSubtype="2" fill="hold" grpId="0" nodeType="after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wipe(right)">
                                      <p:cBhvr>
                                        <p:cTn id="48" dur="500"/>
                                        <p:tgtEl>
                                          <p:spTgt spid="15">
                                            <p:txEl>
                                              <p:pRg st="0" end="0"/>
                                            </p:txEl>
                                          </p:spTgt>
                                        </p:tgtEl>
                                      </p:cBhvr>
                                    </p:animEffect>
                                  </p:childTnLst>
                                </p:cTn>
                              </p:par>
                            </p:childTnLst>
                          </p:cTn>
                        </p:par>
                        <p:par>
                          <p:cTn id="49" fill="hold">
                            <p:stCondLst>
                              <p:cond delay="1500"/>
                            </p:stCondLst>
                            <p:childTnLst>
                              <p:par>
                                <p:cTn id="50" presetID="22" presetClass="entr" presetSubtype="2" fill="hold" grpId="0" nodeType="after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animEffect transition="in" filter="wipe(right)">
                                      <p:cBhvr>
                                        <p:cTn id="52" dur="500"/>
                                        <p:tgtEl>
                                          <p:spTgt spid="15">
                                            <p:txEl>
                                              <p:pRg st="1" end="1"/>
                                            </p:txEl>
                                          </p:spTgt>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15">
                                            <p:txEl>
                                              <p:pRg st="2" end="2"/>
                                            </p:txEl>
                                          </p:spTgt>
                                        </p:tgtEl>
                                        <p:attrNameLst>
                                          <p:attrName>style.visibility</p:attrName>
                                        </p:attrNameLst>
                                      </p:cBhvr>
                                      <p:to>
                                        <p:strVal val="visible"/>
                                      </p:to>
                                    </p:set>
                                    <p:animEffect transition="in" filter="wipe(right)">
                                      <p:cBhvr>
                                        <p:cTn id="56" dur="500"/>
                                        <p:tgtEl>
                                          <p:spTgt spid="15">
                                            <p:txEl>
                                              <p:pRg st="2" end="2"/>
                                            </p:txEl>
                                          </p:spTgt>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15">
                                            <p:txEl>
                                              <p:pRg st="3" end="3"/>
                                            </p:txEl>
                                          </p:spTgt>
                                        </p:tgtEl>
                                        <p:attrNameLst>
                                          <p:attrName>style.visibility</p:attrName>
                                        </p:attrNameLst>
                                      </p:cBhvr>
                                      <p:to>
                                        <p:strVal val="visible"/>
                                      </p:to>
                                    </p:set>
                                    <p:animEffect transition="in" filter="wipe(right)">
                                      <p:cBhvr>
                                        <p:cTn id="60" dur="500"/>
                                        <p:tgtEl>
                                          <p:spTgt spid="15">
                                            <p:txEl>
                                              <p:pRg st="3" end="3"/>
                                            </p:txEl>
                                          </p:spTgt>
                                        </p:tgtEl>
                                      </p:cBhvr>
                                    </p:animEffect>
                                  </p:childTnLst>
                                </p:cTn>
                              </p:par>
                            </p:childTnLst>
                          </p:cTn>
                        </p:par>
                        <p:par>
                          <p:cTn id="61" fill="hold">
                            <p:stCondLst>
                              <p:cond delay="3000"/>
                            </p:stCondLst>
                            <p:childTnLst>
                              <p:par>
                                <p:cTn id="62" presetID="22" presetClass="entr" presetSubtype="2" fill="hold" grpId="0" nodeType="afterEffect">
                                  <p:stCondLst>
                                    <p:cond delay="0"/>
                                  </p:stCondLst>
                                  <p:childTnLst>
                                    <p:set>
                                      <p:cBhvr>
                                        <p:cTn id="63" dur="1" fill="hold">
                                          <p:stCondLst>
                                            <p:cond delay="0"/>
                                          </p:stCondLst>
                                        </p:cTn>
                                        <p:tgtEl>
                                          <p:spTgt spid="15">
                                            <p:txEl>
                                              <p:pRg st="4" end="4"/>
                                            </p:txEl>
                                          </p:spTgt>
                                        </p:tgtEl>
                                        <p:attrNameLst>
                                          <p:attrName>style.visibility</p:attrName>
                                        </p:attrNameLst>
                                      </p:cBhvr>
                                      <p:to>
                                        <p:strVal val="visible"/>
                                      </p:to>
                                    </p:set>
                                    <p:animEffect transition="in" filter="wipe(right)">
                                      <p:cBhvr>
                                        <p:cTn id="64"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7"/>
          <p:cNvSpPr>
            <a:spLocks noGrp="1"/>
          </p:cNvSpPr>
          <p:nvPr>
            <p:ph type="pic" sz="quarter" idx="11"/>
          </p:nvPr>
        </p:nvSpPr>
        <p:spPr>
          <a:xfrm>
            <a:off x="4098507" y="2283619"/>
            <a:ext cx="3994985" cy="2290762"/>
          </a:xfrm>
        </p:spPr>
        <p:txBody>
          <a:bodyPr/>
          <a:lstStyle>
            <a:lvl1pPr>
              <a:defRPr/>
            </a:lvl1pPr>
          </a:lstStyle>
          <a:p>
            <a:endParaRPr lang="en-US" dirty="0"/>
          </a:p>
        </p:txBody>
      </p:sp>
      <p:cxnSp>
        <p:nvCxnSpPr>
          <p:cNvPr id="3" name="Straight Connector 2"/>
          <p:cNvCxnSpPr/>
          <p:nvPr userDrawn="1"/>
        </p:nvCxnSpPr>
        <p:spPr>
          <a:xfrm>
            <a:off x="6096000" y="-160421"/>
            <a:ext cx="0" cy="244404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2"/>
          </p:nvPr>
        </p:nvSpPr>
        <p:spPr>
          <a:xfrm>
            <a:off x="4098507" y="4913313"/>
            <a:ext cx="3994986" cy="1146175"/>
          </a:xfrm>
        </p:spPr>
        <p:txBody>
          <a:bodyPr>
            <a:normAutofit/>
          </a:bodyPr>
          <a:lstStyle>
            <a:lvl1pPr marL="0" indent="0" algn="ctr">
              <a:buNone/>
              <a:defRPr sz="1600"/>
            </a:lvl1pPr>
            <a:lvl2pPr algn="ctr">
              <a:defRPr/>
            </a:lvl2pPr>
            <a:lvl3pPr algn="ctr">
              <a:defRPr/>
            </a:lvl3pPr>
            <a:lvl4pPr algn="ctr">
              <a:defRPr/>
            </a:lvl4pPr>
            <a:lvl5pPr algn="ctr">
              <a:defRPr/>
            </a:lvl5pPr>
          </a:lstStyle>
          <a:p>
            <a:pPr lvl="0"/>
            <a:r>
              <a:rPr lang="en-US" dirty="0"/>
              <a:t>Edit Master text styles</a:t>
            </a:r>
          </a:p>
        </p:txBody>
      </p:sp>
    </p:spTree>
    <p:extLst>
      <p:ext uri="{BB962C8B-B14F-4D97-AF65-F5344CB8AC3E}">
        <p14:creationId xmlns:p14="http://schemas.microsoft.com/office/powerpoint/2010/main" val="271574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tmplLst>
          <p:tmpl lvl="1">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02109" y="2114550"/>
            <a:ext cx="3623619" cy="2628900"/>
          </a:xfrm>
        </p:spPr>
        <p:txBody>
          <a:bodyPr/>
          <a:lstStyle/>
          <a:p>
            <a:endParaRPr lang="en-US" dirty="0"/>
          </a:p>
        </p:txBody>
      </p:sp>
      <p:sp>
        <p:nvSpPr>
          <p:cNvPr id="8" name="Picture Placeholder 6"/>
          <p:cNvSpPr>
            <a:spLocks noGrp="1"/>
          </p:cNvSpPr>
          <p:nvPr>
            <p:ph type="pic" sz="quarter" idx="11"/>
          </p:nvPr>
        </p:nvSpPr>
        <p:spPr>
          <a:xfrm>
            <a:off x="4334904" y="2114550"/>
            <a:ext cx="3623619" cy="2628900"/>
          </a:xfrm>
        </p:spPr>
        <p:txBody>
          <a:bodyPr/>
          <a:lstStyle/>
          <a:p>
            <a:endParaRPr lang="en-US" dirty="0"/>
          </a:p>
        </p:txBody>
      </p:sp>
      <p:sp>
        <p:nvSpPr>
          <p:cNvPr id="9" name="Picture Placeholder 6"/>
          <p:cNvSpPr>
            <a:spLocks noGrp="1"/>
          </p:cNvSpPr>
          <p:nvPr>
            <p:ph type="pic" sz="quarter" idx="12"/>
          </p:nvPr>
        </p:nvSpPr>
        <p:spPr>
          <a:xfrm>
            <a:off x="8267700" y="2114550"/>
            <a:ext cx="3623619" cy="2628900"/>
          </a:xfrm>
        </p:spPr>
        <p:txBody>
          <a:bodyPr/>
          <a:lstStyle/>
          <a:p>
            <a:endParaRPr lang="en-US" dirty="0"/>
          </a:p>
        </p:txBody>
      </p:sp>
      <p:sp>
        <p:nvSpPr>
          <p:cNvPr id="25" name="Text Placeholder 24"/>
          <p:cNvSpPr>
            <a:spLocks noGrp="1"/>
          </p:cNvSpPr>
          <p:nvPr>
            <p:ph type="body" sz="quarter" idx="13"/>
          </p:nvPr>
        </p:nvSpPr>
        <p:spPr>
          <a:xfrm>
            <a:off x="40210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6" name="Text Placeholder 24"/>
          <p:cNvSpPr>
            <a:spLocks noGrp="1"/>
          </p:cNvSpPr>
          <p:nvPr>
            <p:ph type="body" sz="quarter" idx="14"/>
          </p:nvPr>
        </p:nvSpPr>
        <p:spPr>
          <a:xfrm>
            <a:off x="4334904"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7" name="Text Placeholder 24"/>
          <p:cNvSpPr>
            <a:spLocks noGrp="1"/>
          </p:cNvSpPr>
          <p:nvPr>
            <p:ph type="body" sz="quarter" idx="15"/>
          </p:nvPr>
        </p:nvSpPr>
        <p:spPr>
          <a:xfrm>
            <a:off x="826769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8" name="Text Placeholder 24"/>
          <p:cNvSpPr>
            <a:spLocks noGrp="1"/>
          </p:cNvSpPr>
          <p:nvPr>
            <p:ph type="body" sz="quarter" idx="16"/>
          </p:nvPr>
        </p:nvSpPr>
        <p:spPr>
          <a:xfrm>
            <a:off x="402109" y="609600"/>
            <a:ext cx="11489209"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6964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 calcmode="lin" valueType="num">
                                      <p:cBhvr additive="base">
                                        <p:cTn id="1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 calcmode="lin" valueType="num">
                                      <p:cBhvr additive="base">
                                        <p:cTn id="2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25">
                                            <p:txEl>
                                              <p:pRg st="2" end="2"/>
                                            </p:txEl>
                                          </p:spTgt>
                                        </p:tgtEl>
                                        <p:attrNameLst>
                                          <p:attrName>style.visibility</p:attrName>
                                        </p:attrNameLst>
                                      </p:cBhvr>
                                      <p:to>
                                        <p:strVal val="visible"/>
                                      </p:to>
                                    </p:set>
                                    <p:anim calcmode="lin" valueType="num">
                                      <p:cBhvr additive="base">
                                        <p:cTn id="28"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nodePh="1">
                                  <p:stCondLst>
                                    <p:cond delay="0"/>
                                  </p:stCondLst>
                                  <p:endCondLst>
                                    <p:cond evt="begin" delay="0">
                                      <p:tn val="32"/>
                                    </p:cond>
                                  </p:end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anim calcmode="lin" valueType="num">
                                      <p:cBhvr additive="base">
                                        <p:cTn id="3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26">
                                            <p:txEl>
                                              <p:pRg st="1" end="1"/>
                                            </p:txEl>
                                          </p:spTgt>
                                        </p:tgtEl>
                                        <p:attrNameLst>
                                          <p:attrName>style.visibility</p:attrName>
                                        </p:attrNameLst>
                                      </p:cBhvr>
                                      <p:to>
                                        <p:strVal val="visible"/>
                                      </p:to>
                                    </p:set>
                                    <p:anim calcmode="lin" valueType="num">
                                      <p:cBhvr additive="base">
                                        <p:cTn id="44"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stCondLst>
                                    <p:cond delay="0"/>
                                  </p:stCondLst>
                                  <p:childTnLst>
                                    <p:set>
                                      <p:cBhvr>
                                        <p:cTn id="48" dur="1" fill="hold">
                                          <p:stCondLst>
                                            <p:cond delay="0"/>
                                          </p:stCondLst>
                                        </p:cTn>
                                        <p:tgtEl>
                                          <p:spTgt spid="26">
                                            <p:txEl>
                                              <p:pRg st="2" end="2"/>
                                            </p:txEl>
                                          </p:spTgt>
                                        </p:tgtEl>
                                        <p:attrNameLst>
                                          <p:attrName>style.visibility</p:attrName>
                                        </p:attrNameLst>
                                      </p:cBhvr>
                                      <p:to>
                                        <p:strVal val="visible"/>
                                      </p:to>
                                    </p:set>
                                    <p:anim calcmode="lin" valueType="num">
                                      <p:cBhvr additive="base">
                                        <p:cTn id="49"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nodePh="1">
                                  <p:stCondLst>
                                    <p:cond delay="0"/>
                                  </p:stCondLst>
                                  <p:endCondLst>
                                    <p:cond evt="begin" delay="0">
                                      <p:tn val="53"/>
                                    </p:cond>
                                  </p:end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27">
                                            <p:txEl>
                                              <p:pRg st="0" end="0"/>
                                            </p:txEl>
                                          </p:spTgt>
                                        </p:tgtEl>
                                        <p:attrNameLst>
                                          <p:attrName>style.visibility</p:attrName>
                                        </p:attrNameLst>
                                      </p:cBhvr>
                                      <p:to>
                                        <p:strVal val="visible"/>
                                      </p:to>
                                    </p:set>
                                    <p:anim calcmode="lin" valueType="num">
                                      <p:cBhvr additive="base">
                                        <p:cTn id="6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1000"/>
                            </p:stCondLst>
                            <p:childTnLst>
                              <p:par>
                                <p:cTn id="63" presetID="2" presetClass="entr" presetSubtype="4" fill="hold" grpId="0" nodeType="afterEffect">
                                  <p:stCondLst>
                                    <p:cond delay="0"/>
                                  </p:stCondLst>
                                  <p:childTnLst>
                                    <p:set>
                                      <p:cBhvr>
                                        <p:cTn id="64" dur="1" fill="hold">
                                          <p:stCondLst>
                                            <p:cond delay="0"/>
                                          </p:stCondLst>
                                        </p:cTn>
                                        <p:tgtEl>
                                          <p:spTgt spid="27">
                                            <p:txEl>
                                              <p:pRg st="1" end="1"/>
                                            </p:txEl>
                                          </p:spTgt>
                                        </p:tgtEl>
                                        <p:attrNameLst>
                                          <p:attrName>style.visibility</p:attrName>
                                        </p:attrNameLst>
                                      </p:cBhvr>
                                      <p:to>
                                        <p:strVal val="visible"/>
                                      </p:to>
                                    </p:set>
                                    <p:anim calcmode="lin" valueType="num">
                                      <p:cBhvr additive="base">
                                        <p:cTn id="65"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500"/>
                            </p:stCondLst>
                            <p:childTnLst>
                              <p:par>
                                <p:cTn id="68" presetID="2" presetClass="entr" presetSubtype="4" fill="hold" grpId="0" nodeType="afterEffect">
                                  <p:stCondLst>
                                    <p:cond delay="0"/>
                                  </p:stCondLst>
                                  <p:childTnLst>
                                    <p:set>
                                      <p:cBhvr>
                                        <p:cTn id="69" dur="1" fill="hold">
                                          <p:stCondLst>
                                            <p:cond delay="0"/>
                                          </p:stCondLst>
                                        </p:cTn>
                                        <p:tgtEl>
                                          <p:spTgt spid="27">
                                            <p:txEl>
                                              <p:pRg st="2" end="2"/>
                                            </p:txEl>
                                          </p:spTgt>
                                        </p:tgtEl>
                                        <p:attrNameLst>
                                          <p:attrName>style.visibility</p:attrName>
                                        </p:attrNameLst>
                                      </p:cBhvr>
                                      <p:to>
                                        <p:strVal val="visible"/>
                                      </p:to>
                                    </p:set>
                                    <p:anim calcmode="lin" valueType="num">
                                      <p:cBhvr additive="base">
                                        <p:cTn id="70"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5" grpId="0" build="p">
        <p:tmplLst>
          <p:tmpl lvl="1">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build="p">
        <p:tmplLst>
          <p:tmpl lvl="1">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13" name="Picture Placeholder 11"/>
          <p:cNvSpPr>
            <a:spLocks noGrp="1"/>
          </p:cNvSpPr>
          <p:nvPr>
            <p:ph type="pic" sz="quarter" idx="13"/>
          </p:nvPr>
        </p:nvSpPr>
        <p:spPr>
          <a:xfrm>
            <a:off x="4761087" y="1885950"/>
            <a:ext cx="2649363" cy="3314700"/>
          </a:xfrm>
        </p:spPr>
        <p:txBody>
          <a:bodyPr/>
          <a:lstStyle/>
          <a:p>
            <a:endParaRPr lang="en-US" dirty="0"/>
          </a:p>
        </p:txBody>
      </p:sp>
      <p:sp>
        <p:nvSpPr>
          <p:cNvPr id="12" name="Picture Placeholder 11"/>
          <p:cNvSpPr>
            <a:spLocks noGrp="1"/>
          </p:cNvSpPr>
          <p:nvPr>
            <p:ph type="pic" sz="quarter" idx="12"/>
          </p:nvPr>
        </p:nvSpPr>
        <p:spPr>
          <a:xfrm>
            <a:off x="1108027" y="1885950"/>
            <a:ext cx="2628900" cy="3314700"/>
          </a:xfrm>
        </p:spPr>
        <p:txBody>
          <a:bodyPr/>
          <a:lstStyle/>
          <a:p>
            <a:endParaRPr lang="en-US" dirty="0"/>
          </a:p>
        </p:txBody>
      </p:sp>
      <p:sp>
        <p:nvSpPr>
          <p:cNvPr id="14" name="Picture Placeholder 11"/>
          <p:cNvSpPr>
            <a:spLocks noGrp="1"/>
          </p:cNvSpPr>
          <p:nvPr>
            <p:ph type="pic" sz="quarter" idx="14"/>
          </p:nvPr>
        </p:nvSpPr>
        <p:spPr>
          <a:xfrm>
            <a:off x="8455073" y="1885950"/>
            <a:ext cx="2628900" cy="3314700"/>
          </a:xfrm>
        </p:spPr>
        <p:txBody>
          <a:bodyPr/>
          <a:lstStyle/>
          <a:p>
            <a:endParaRPr lang="en-US" dirty="0"/>
          </a:p>
        </p:txBody>
      </p:sp>
      <p:sp>
        <p:nvSpPr>
          <p:cNvPr id="70" name="Text Placeholder 24"/>
          <p:cNvSpPr>
            <a:spLocks noGrp="1"/>
          </p:cNvSpPr>
          <p:nvPr>
            <p:ph type="body" sz="quarter" idx="16"/>
          </p:nvPr>
        </p:nvSpPr>
        <p:spPr>
          <a:xfrm>
            <a:off x="1108028" y="609600"/>
            <a:ext cx="9975946"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83226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base">
                                        <p:cTn id="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70" grpId="0" build="p">
        <p:tmplLst>
          <p:tmpl lvl="1">
            <p:tnLst>
              <p:par>
                <p:cTn presetID="2" presetClass="entr" presetSubtype="1" fill="hold" nodeType="with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61474" y="846221"/>
            <a:ext cx="5165558" cy="51655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28082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extLst mod="1">
    <p:ext uri="{DCECCB84-F9BA-43D5-87BE-67443E8EF086}">
      <p15:sldGuideLst xmlns:p15="http://schemas.microsoft.com/office/powerpoint/2012/main">
        <p15:guide id="1" orient="horz" pos="2160">
          <p15:clr>
            <a:srgbClr val="FBAE40"/>
          </p15:clr>
        </p15:guide>
        <p15:guide id="2" pos="381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11" name="Picture Placeholder 9"/>
          <p:cNvSpPr>
            <a:spLocks noGrp="1"/>
          </p:cNvSpPr>
          <p:nvPr>
            <p:ph type="pic" sz="quarter" idx="11"/>
          </p:nvPr>
        </p:nvSpPr>
        <p:spPr>
          <a:xfrm>
            <a:off x="1738522" y="1778000"/>
            <a:ext cx="2811462" cy="3302000"/>
          </a:xfrm>
        </p:spPr>
        <p:txBody>
          <a:bodyPr/>
          <a:lstStyle/>
          <a:p>
            <a:endParaRPr lang="en-US" dirty="0"/>
          </a:p>
        </p:txBody>
      </p:sp>
    </p:spTree>
    <p:extLst>
      <p:ext uri="{BB962C8B-B14F-4D97-AF65-F5344CB8AC3E}">
        <p14:creationId xmlns:p14="http://schemas.microsoft.com/office/powerpoint/2010/main" val="3967594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68969"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308685"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6248401"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9188117"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9985277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25638"/>
            <a:ext cx="5872163" cy="2405062"/>
          </a:xfrm>
        </p:spPr>
        <p:txBody>
          <a:bodyPr/>
          <a:lstStyle/>
          <a:p>
            <a:endParaRPr lang="en-US" dirty="0"/>
          </a:p>
        </p:txBody>
      </p:sp>
      <p:sp>
        <p:nvSpPr>
          <p:cNvPr id="8" name="Picture Placeholder 6"/>
          <p:cNvSpPr>
            <a:spLocks noGrp="1"/>
          </p:cNvSpPr>
          <p:nvPr>
            <p:ph type="pic" sz="quarter" idx="11"/>
          </p:nvPr>
        </p:nvSpPr>
        <p:spPr>
          <a:xfrm>
            <a:off x="6319837" y="1925638"/>
            <a:ext cx="5872163" cy="2405062"/>
          </a:xfrm>
        </p:spPr>
        <p:txBody>
          <a:bodyPr/>
          <a:lstStyle/>
          <a:p>
            <a:endParaRPr lang="en-US" dirty="0"/>
          </a:p>
        </p:txBody>
      </p:sp>
    </p:spTree>
    <p:extLst>
      <p:ext uri="{BB962C8B-B14F-4D97-AF65-F5344CB8AC3E}">
        <p14:creationId xmlns:p14="http://schemas.microsoft.com/office/powerpoint/2010/main" val="4724456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7172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23629" y="1308328"/>
            <a:ext cx="4526029" cy="452602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5946203" y="4579361"/>
            <a:ext cx="800609" cy="80060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4485086" y="2667000"/>
            <a:ext cx="1684300" cy="16843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10242703" y="679962"/>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10" name="Picture Placeholder 9"/>
          <p:cNvSpPr>
            <a:spLocks noGrp="1"/>
          </p:cNvSpPr>
          <p:nvPr>
            <p:ph type="pic" sz="quarter" idx="14"/>
          </p:nvPr>
        </p:nvSpPr>
        <p:spPr>
          <a:xfrm>
            <a:off x="10242703" y="5208804"/>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22361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5090" y="2204056"/>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223144" y="3066140"/>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5627425" y="1175928"/>
            <a:ext cx="3421038" cy="342103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8809628" y="2886447"/>
            <a:ext cx="2695432" cy="26954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9442421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92613" y="1645317"/>
            <a:ext cx="7599387" cy="4749617"/>
          </a:xfrm>
          <a:prstGeom prst="rect">
            <a:avLst/>
          </a:prstGeom>
        </p:spPr>
      </p:pic>
      <p:sp>
        <p:nvSpPr>
          <p:cNvPr id="8" name="Picture Placeholder 7"/>
          <p:cNvSpPr>
            <a:spLocks noGrp="1"/>
          </p:cNvSpPr>
          <p:nvPr>
            <p:ph type="pic" sz="quarter" idx="10"/>
          </p:nvPr>
        </p:nvSpPr>
        <p:spPr>
          <a:xfrm>
            <a:off x="6201556" y="2237596"/>
            <a:ext cx="4334516" cy="2484437"/>
          </a:xfrm>
        </p:spPr>
        <p:txBody>
          <a:bodyPr/>
          <a:lstStyle/>
          <a:p>
            <a:endParaRPr lang="en-US" dirty="0"/>
          </a:p>
        </p:txBody>
      </p:sp>
    </p:spTree>
    <p:extLst>
      <p:ext uri="{BB962C8B-B14F-4D97-AF65-F5344CB8AC3E}">
        <p14:creationId xmlns:p14="http://schemas.microsoft.com/office/powerpoint/2010/main" val="110235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6386" y="994610"/>
            <a:ext cx="10524029" cy="5863390"/>
          </a:xfrm>
          <a:prstGeom prst="rect">
            <a:avLst/>
          </a:prstGeom>
        </p:spPr>
      </p:pic>
      <p:sp>
        <p:nvSpPr>
          <p:cNvPr id="11" name="Picture Placeholder 10"/>
          <p:cNvSpPr>
            <a:spLocks noGrp="1"/>
          </p:cNvSpPr>
          <p:nvPr>
            <p:ph type="pic" sz="quarter" idx="10"/>
          </p:nvPr>
        </p:nvSpPr>
        <p:spPr>
          <a:xfrm>
            <a:off x="-2695074" y="1203325"/>
            <a:ext cx="8349916" cy="4716212"/>
          </a:xfrm>
        </p:spPr>
        <p:txBody>
          <a:bodyPr/>
          <a:lstStyle/>
          <a:p>
            <a:endParaRPr lang="en-US" dirty="0"/>
          </a:p>
        </p:txBody>
      </p:sp>
    </p:spTree>
    <p:extLst>
      <p:ext uri="{BB962C8B-B14F-4D97-AF65-F5344CB8AC3E}">
        <p14:creationId xmlns:p14="http://schemas.microsoft.com/office/powerpoint/2010/main" val="186977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2054796" y="1542209"/>
            <a:ext cx="8082408" cy="4874634"/>
          </a:xfrm>
        </p:spPr>
        <p:txBody>
          <a:bodyPr/>
          <a:lstStyle/>
          <a:p>
            <a:endParaRPr lang="en-US" dirty="0"/>
          </a:p>
        </p:txBody>
      </p:sp>
    </p:spTree>
    <p:extLst>
      <p:ext uri="{BB962C8B-B14F-4D97-AF65-F5344CB8AC3E}">
        <p14:creationId xmlns:p14="http://schemas.microsoft.com/office/powerpoint/2010/main" val="574705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771650"/>
            <a:ext cx="12192000" cy="2724150"/>
          </a:xfrm>
        </p:spPr>
        <p:txBody>
          <a:bodyPr/>
          <a:lstStyle/>
          <a:p>
            <a:endParaRPr lang="en-US" dirty="0"/>
          </a:p>
        </p:txBody>
      </p:sp>
    </p:spTree>
    <p:extLst>
      <p:ext uri="{BB962C8B-B14F-4D97-AF65-F5344CB8AC3E}">
        <p14:creationId xmlns:p14="http://schemas.microsoft.com/office/powerpoint/2010/main" val="15799572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75230"/>
            <a:ext cx="3992451" cy="2907540"/>
          </a:xfrm>
        </p:spPr>
        <p:txBody>
          <a:bodyPr/>
          <a:lstStyle/>
          <a:p>
            <a:endParaRPr lang="en-US" dirty="0"/>
          </a:p>
        </p:txBody>
      </p:sp>
      <p:sp>
        <p:nvSpPr>
          <p:cNvPr id="9" name="Picture Placeholder 6"/>
          <p:cNvSpPr>
            <a:spLocks noGrp="1"/>
          </p:cNvSpPr>
          <p:nvPr>
            <p:ph type="pic" sz="quarter" idx="11"/>
          </p:nvPr>
        </p:nvSpPr>
        <p:spPr>
          <a:xfrm>
            <a:off x="8199549" y="1975230"/>
            <a:ext cx="3992451" cy="2907540"/>
          </a:xfrm>
        </p:spPr>
        <p:txBody>
          <a:bodyPr/>
          <a:lstStyle/>
          <a:p>
            <a:endParaRPr lang="en-US" dirty="0"/>
          </a:p>
        </p:txBody>
      </p:sp>
    </p:spTree>
    <p:extLst>
      <p:ext uri="{BB962C8B-B14F-4D97-AF65-F5344CB8AC3E}">
        <p14:creationId xmlns:p14="http://schemas.microsoft.com/office/powerpoint/2010/main" val="390407128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2246313"/>
          </a:xfrm>
        </p:spPr>
        <p:txBody>
          <a:bodyPr/>
          <a:lstStyle/>
          <a:p>
            <a:endParaRPr lang="en-US" dirty="0"/>
          </a:p>
        </p:txBody>
      </p:sp>
    </p:spTree>
    <p:extLst>
      <p:ext uri="{BB962C8B-B14F-4D97-AF65-F5344CB8AC3E}">
        <p14:creationId xmlns:p14="http://schemas.microsoft.com/office/powerpoint/2010/main" val="21576211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0"/>
            <a:ext cx="12192000" cy="4684295"/>
          </a:xfrm>
        </p:spPr>
        <p:txBody>
          <a:bodyPr/>
          <a:lstStyle/>
          <a:p>
            <a:endParaRPr lang="en-US" dirty="0"/>
          </a:p>
        </p:txBody>
      </p:sp>
    </p:spTree>
    <p:extLst>
      <p:ext uri="{BB962C8B-B14F-4D97-AF65-F5344CB8AC3E}">
        <p14:creationId xmlns:p14="http://schemas.microsoft.com/office/powerpoint/2010/main" val="17080160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2819401" cy="2743200"/>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6"/>
          </p:nvPr>
        </p:nvSpPr>
        <p:spPr>
          <a:xfrm>
            <a:off x="3611564" y="3660417"/>
            <a:ext cx="2819401" cy="273844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78"/>
          </p:nvPr>
        </p:nvSpPr>
        <p:spPr>
          <a:xfrm>
            <a:off x="6434064" y="3660411"/>
            <a:ext cx="2819401" cy="2738438"/>
          </a:xfrm>
          <a:noFill/>
        </p:spPr>
        <p:txBody>
          <a:bodyPr anchor="ctr" anchorCtr="0">
            <a:normAutofit/>
          </a:bodyPr>
          <a:lstStyle>
            <a:lvl1pPr algn="ctr">
              <a:defRPr sz="1000"/>
            </a:lvl1pPr>
          </a:lstStyle>
          <a:p>
            <a:endParaRPr lang="en-US" dirty="0"/>
          </a:p>
        </p:txBody>
      </p:sp>
      <p:sp>
        <p:nvSpPr>
          <p:cNvPr id="10" name="Рисунок 4"/>
          <p:cNvSpPr>
            <a:spLocks noGrp="1"/>
          </p:cNvSpPr>
          <p:nvPr>
            <p:ph type="pic" sz="quarter" idx="79"/>
          </p:nvPr>
        </p:nvSpPr>
        <p:spPr>
          <a:xfrm>
            <a:off x="6434065" y="914400"/>
            <a:ext cx="4945138"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153380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20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50000" fill="hold" grpId="0" nodeType="withEffect" nodePh="1">
                                  <p:stCondLst>
                                    <p:cond delay="100"/>
                                  </p:stCondLst>
                                  <p:endCondLst>
                                    <p:cond evt="begin" delay="0">
                                      <p:tn val="21"/>
                                    </p:cond>
                                  </p:end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4" y="914400"/>
            <a:ext cx="5390768" cy="5484448"/>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30266" y="3655649"/>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79"/>
          </p:nvPr>
        </p:nvSpPr>
        <p:spPr>
          <a:xfrm>
            <a:off x="9002332" y="914409"/>
            <a:ext cx="2376877" cy="5484449"/>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297513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10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30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Рисунок 4"/>
          <p:cNvSpPr>
            <a:spLocks noGrp="1"/>
          </p:cNvSpPr>
          <p:nvPr>
            <p:ph type="pic" sz="quarter" idx="75"/>
          </p:nvPr>
        </p:nvSpPr>
        <p:spPr>
          <a:xfrm>
            <a:off x="3611563" y="914409"/>
            <a:ext cx="4968875" cy="5484449"/>
          </a:xfrm>
          <a:noFill/>
        </p:spPr>
        <p:txBody>
          <a:bodyPr anchor="ctr" anchorCtr="0">
            <a:normAutofit/>
          </a:bodyPr>
          <a:lstStyle>
            <a:lvl1pPr algn="ctr">
              <a:defRPr sz="1000"/>
            </a:lvl1pPr>
          </a:lstStyle>
          <a:p>
            <a:endParaRPr lang="en-US" dirty="0"/>
          </a:p>
        </p:txBody>
      </p:sp>
      <p:sp>
        <p:nvSpPr>
          <p:cNvPr id="7" name="Рисунок 4"/>
          <p:cNvSpPr>
            <a:spLocks noGrp="1"/>
          </p:cNvSpPr>
          <p:nvPr>
            <p:ph type="pic" sz="quarter" idx="77"/>
          </p:nvPr>
        </p:nvSpPr>
        <p:spPr>
          <a:xfrm>
            <a:off x="8585054" y="3655658"/>
            <a:ext cx="2781300" cy="2743200"/>
          </a:xfrm>
          <a:noFill/>
        </p:spPr>
        <p:txBody>
          <a:bodyPr anchor="ctr" anchorCtr="0">
            <a:normAutofit/>
          </a:bodyPr>
          <a:lstStyle>
            <a:lvl1pPr algn="ctr">
              <a:defRPr sz="1000"/>
            </a:lvl1pPr>
          </a:lstStyle>
          <a:p>
            <a:endParaRPr lang="en-US" dirty="0"/>
          </a:p>
        </p:txBody>
      </p:sp>
      <p:sp>
        <p:nvSpPr>
          <p:cNvPr id="8" name="Рисунок 4"/>
          <p:cNvSpPr>
            <a:spLocks noGrp="1"/>
          </p:cNvSpPr>
          <p:nvPr>
            <p:ph type="pic" sz="quarter" idx="82"/>
          </p:nvPr>
        </p:nvSpPr>
        <p:spPr>
          <a:xfrm>
            <a:off x="8571199" y="912449"/>
            <a:ext cx="2781300" cy="2743200"/>
          </a:xfrm>
          <a:noFill/>
        </p:spPr>
        <p:txBody>
          <a:bodyPr anchor="ctr" anchorCtr="0">
            <a:normAutofit/>
          </a:bodyPr>
          <a:lstStyle>
            <a:lvl1pPr algn="ctr">
              <a:defRPr sz="1000"/>
            </a:lvl1pPr>
          </a:lstStyle>
          <a:p>
            <a:endParaRPr lang="en-US" dirty="0"/>
          </a:p>
        </p:txBody>
      </p:sp>
      <p:sp>
        <p:nvSpPr>
          <p:cNvPr id="9" name="Рисунок 4"/>
          <p:cNvSpPr>
            <a:spLocks noGrp="1"/>
          </p:cNvSpPr>
          <p:nvPr>
            <p:ph type="pic" sz="quarter" idx="83"/>
          </p:nvPr>
        </p:nvSpPr>
        <p:spPr>
          <a:xfrm>
            <a:off x="825647" y="912449"/>
            <a:ext cx="2781300" cy="2743200"/>
          </a:xfrm>
          <a:noFill/>
        </p:spPr>
        <p:txBody>
          <a:bodyPr anchor="ctr" anchorCtr="0">
            <a:normAutofit/>
          </a:bodyPr>
          <a:lstStyle>
            <a:lvl1pPr algn="ctr">
              <a:defRPr sz="1000"/>
            </a:lvl1pPr>
          </a:lstStyle>
          <a:p>
            <a:endParaRPr lang="en-US" dirty="0"/>
          </a:p>
        </p:txBody>
      </p:sp>
    </p:spTree>
    <p:extLst>
      <p:ext uri="{BB962C8B-B14F-4D97-AF65-F5344CB8AC3E}">
        <p14:creationId xmlns:p14="http://schemas.microsoft.com/office/powerpoint/2010/main" val="16706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50000" fill="hold" grpId="0" nodeType="with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50000" fill="hold" grpId="0" nodeType="withEffect" nodePh="1">
                                  <p:stCondLst>
                                    <p:cond delay="10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decel="50000" fill="hold" grpId="0" nodeType="withEffect" nodePh="1">
                                  <p:stCondLst>
                                    <p:cond delay="0"/>
                                  </p:stCondLst>
                                  <p:endCondLst>
                                    <p:cond evt="begin" delay="0">
                                      <p:tn val="17"/>
                                    </p:cond>
                                  </p:end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rot="1088670">
            <a:off x="1104039" y="1084360"/>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p:cNvPicPr>
            <a:picLocks noChangeAspect="1"/>
          </p:cNvPicPr>
          <p:nvPr userDrawn="1"/>
        </p:nvPicPr>
        <p:blipFill>
          <a:blip r:embed="rId2"/>
          <a:stretch>
            <a:fillRect/>
          </a:stretch>
        </p:blipFill>
        <p:spPr>
          <a:xfrm>
            <a:off x="1323686" y="1084359"/>
            <a:ext cx="4554107" cy="49564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Picture Placeholder 8"/>
          <p:cNvSpPr>
            <a:spLocks noGrp="1"/>
          </p:cNvSpPr>
          <p:nvPr>
            <p:ph type="pic" sz="quarter" idx="10"/>
          </p:nvPr>
        </p:nvSpPr>
        <p:spPr>
          <a:xfrm rot="21180954">
            <a:off x="1593249" y="1239101"/>
            <a:ext cx="4014979" cy="3063875"/>
          </a:xfrm>
        </p:spPr>
        <p:txBody>
          <a:bodyPr/>
          <a:lstStyle/>
          <a:p>
            <a:endParaRPr lang="en-US" dirty="0"/>
          </a:p>
        </p:txBody>
      </p:sp>
    </p:spTree>
    <p:extLst>
      <p:ext uri="{BB962C8B-B14F-4D97-AF65-F5344CB8AC3E}">
        <p14:creationId xmlns:p14="http://schemas.microsoft.com/office/powerpoint/2010/main" val="306185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4319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973710" y="462742"/>
            <a:ext cx="7218290" cy="6395258"/>
          </a:xfrm>
          <a:prstGeom prst="rect">
            <a:avLst/>
          </a:prstGeom>
        </p:spPr>
      </p:pic>
    </p:spTree>
    <p:extLst>
      <p:ext uri="{BB962C8B-B14F-4D97-AF65-F5344CB8AC3E}">
        <p14:creationId xmlns:p14="http://schemas.microsoft.com/office/powerpoint/2010/main" val="5688660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6" name="Rectangle 5"/>
          <p:cNvSpPr/>
          <p:nvPr userDrawn="1"/>
        </p:nvSpPr>
        <p:spPr>
          <a:xfrm>
            <a:off x="0" y="1764632"/>
            <a:ext cx="12192000" cy="2919663"/>
          </a:xfrm>
          <a:prstGeom prst="rect">
            <a:avLst/>
          </a:prstGeom>
          <a:solidFill>
            <a:srgbClr val="0A1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7" name="Rectangle 6"/>
          <p:cNvSpPr/>
          <p:nvPr userDrawn="1"/>
        </p:nvSpPr>
        <p:spPr>
          <a:xfrm>
            <a:off x="5935579" y="2085475"/>
            <a:ext cx="5165558" cy="3689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9" name="Picture Placeholder 8"/>
          <p:cNvSpPr>
            <a:spLocks noGrp="1"/>
          </p:cNvSpPr>
          <p:nvPr>
            <p:ph type="pic" sz="quarter" idx="10"/>
          </p:nvPr>
        </p:nvSpPr>
        <p:spPr>
          <a:xfrm>
            <a:off x="6256338" y="2389691"/>
            <a:ext cx="4540250" cy="3097212"/>
          </a:xfrm>
        </p:spPr>
        <p:txBody>
          <a:bodyPr/>
          <a:lstStyle/>
          <a:p>
            <a:endParaRPr lang="en-US" dirty="0"/>
          </a:p>
        </p:txBody>
      </p:sp>
    </p:spTree>
    <p:extLst>
      <p:ext uri="{BB962C8B-B14F-4D97-AF65-F5344CB8AC3E}">
        <p14:creationId xmlns:p14="http://schemas.microsoft.com/office/powerpoint/2010/main" val="253646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330722453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580944" y="-3453860"/>
            <a:ext cx="10148770" cy="8759974"/>
          </a:xfrm>
          <a:custGeom>
            <a:avLst/>
            <a:gdLst>
              <a:gd name="connsiteX0" fmla="*/ 2619217 w 10148770"/>
              <a:gd name="connsiteY0" fmla="*/ 0 h 8759974"/>
              <a:gd name="connsiteX1" fmla="*/ 9034465 w 10148770"/>
              <a:gd name="connsiteY1" fmla="*/ 1292933 h 8759974"/>
              <a:gd name="connsiteX2" fmla="*/ 10148770 w 10148770"/>
              <a:gd name="connsiteY2" fmla="*/ 5402682 h 8759974"/>
              <a:gd name="connsiteX3" fmla="*/ 7529553 w 10148770"/>
              <a:gd name="connsiteY3" fmla="*/ 8759974 h 8759974"/>
              <a:gd name="connsiteX4" fmla="*/ 1114305 w 10148770"/>
              <a:gd name="connsiteY4" fmla="*/ 7467041 h 8759974"/>
              <a:gd name="connsiteX5" fmla="*/ 0 w 10148770"/>
              <a:gd name="connsiteY5" fmla="*/ 3357292 h 8759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48770" h="8759974">
                <a:moveTo>
                  <a:pt x="2619217" y="0"/>
                </a:moveTo>
                <a:lnTo>
                  <a:pt x="9034465" y="1292933"/>
                </a:lnTo>
                <a:lnTo>
                  <a:pt x="10148770" y="5402682"/>
                </a:lnTo>
                <a:lnTo>
                  <a:pt x="7529553" y="8759974"/>
                </a:lnTo>
                <a:lnTo>
                  <a:pt x="1114305" y="7467041"/>
                </a:lnTo>
                <a:lnTo>
                  <a:pt x="0" y="3357292"/>
                </a:lnTo>
                <a:close/>
              </a:path>
            </a:pathLst>
          </a:custGeom>
        </p:spPr>
        <p:txBody>
          <a:bodyPr wrap="square">
            <a:noAutofit/>
          </a:bodyPr>
          <a:lstStyle/>
          <a:p>
            <a:endParaRPr lang="en-US" dirty="0"/>
          </a:p>
        </p:txBody>
      </p:sp>
    </p:spTree>
    <p:extLst>
      <p:ext uri="{BB962C8B-B14F-4D97-AF65-F5344CB8AC3E}">
        <p14:creationId xmlns:p14="http://schemas.microsoft.com/office/powerpoint/2010/main" val="17534579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631804" y="1805606"/>
            <a:ext cx="12129527" cy="12129528"/>
          </a:xfrm>
          <a:custGeom>
            <a:avLst/>
            <a:gdLst>
              <a:gd name="connsiteX0" fmla="*/ 6717641 w 12129527"/>
              <a:gd name="connsiteY0" fmla="*/ 727 h 12129528"/>
              <a:gd name="connsiteX1" fmla="*/ 10593200 w 12129527"/>
              <a:gd name="connsiteY1" fmla="*/ 2466012 h 12129528"/>
              <a:gd name="connsiteX2" fmla="*/ 11769242 w 12129527"/>
              <a:gd name="connsiteY2" fmla="*/ 5107332 h 12129528"/>
              <a:gd name="connsiteX3" fmla="*/ 9663518 w 12129527"/>
              <a:gd name="connsiteY3" fmla="*/ 10593200 h 12129528"/>
              <a:gd name="connsiteX4" fmla="*/ 7022197 w 12129527"/>
              <a:gd name="connsiteY4" fmla="*/ 11769243 h 12129528"/>
              <a:gd name="connsiteX5" fmla="*/ 1536329 w 12129527"/>
              <a:gd name="connsiteY5" fmla="*/ 9663518 h 12129528"/>
              <a:gd name="connsiteX6" fmla="*/ 360286 w 12129527"/>
              <a:gd name="connsiteY6" fmla="*/ 7022198 h 12129528"/>
              <a:gd name="connsiteX7" fmla="*/ 2466011 w 12129527"/>
              <a:gd name="connsiteY7" fmla="*/ 1536330 h 12129528"/>
              <a:gd name="connsiteX8" fmla="*/ 5107331 w 12129527"/>
              <a:gd name="connsiteY8" fmla="*/ 360287 h 12129528"/>
              <a:gd name="connsiteX9" fmla="*/ 6717641 w 12129527"/>
              <a:gd name="connsiteY9" fmla="*/ 727 h 1212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9527" h="12129528">
                <a:moveTo>
                  <a:pt x="6717641" y="727"/>
                </a:moveTo>
                <a:cubicBezTo>
                  <a:pt x="8336576" y="-29632"/>
                  <a:pt x="9893149" y="893741"/>
                  <a:pt x="10593200" y="2466012"/>
                </a:cubicBezTo>
                <a:lnTo>
                  <a:pt x="11769242" y="5107332"/>
                </a:lnTo>
                <a:cubicBezTo>
                  <a:pt x="12702643" y="7203692"/>
                  <a:pt x="11759878" y="9659800"/>
                  <a:pt x="9663518" y="10593200"/>
                </a:cubicBezTo>
                <a:lnTo>
                  <a:pt x="7022197" y="11769243"/>
                </a:lnTo>
                <a:cubicBezTo>
                  <a:pt x="4925837" y="12702644"/>
                  <a:pt x="2469730" y="11759879"/>
                  <a:pt x="1536329" y="9663518"/>
                </a:cubicBezTo>
                <a:lnTo>
                  <a:pt x="360286" y="7022198"/>
                </a:lnTo>
                <a:cubicBezTo>
                  <a:pt x="-573115" y="4925838"/>
                  <a:pt x="369650" y="2469731"/>
                  <a:pt x="2466011" y="1536330"/>
                </a:cubicBezTo>
                <a:lnTo>
                  <a:pt x="5107331" y="360287"/>
                </a:lnTo>
                <a:cubicBezTo>
                  <a:pt x="5631421" y="126937"/>
                  <a:pt x="6177996" y="10847"/>
                  <a:pt x="6717641" y="727"/>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2155386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8158819" y="363662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
        <p:nvSpPr>
          <p:cNvPr id="26" name="Picture Placeholder 25"/>
          <p:cNvSpPr>
            <a:spLocks noGrp="1"/>
          </p:cNvSpPr>
          <p:nvPr>
            <p:ph type="pic" sz="quarter" idx="10"/>
          </p:nvPr>
        </p:nvSpPr>
        <p:spPr>
          <a:xfrm>
            <a:off x="2911644" y="-1130968"/>
            <a:ext cx="9127957" cy="9063789"/>
          </a:xfrm>
          <a:custGeom>
            <a:avLst/>
            <a:gdLst>
              <a:gd name="connsiteX0" fmla="*/ 2181727 w 9127957"/>
              <a:gd name="connsiteY0" fmla="*/ 4700336 h 9063789"/>
              <a:gd name="connsiteX1" fmla="*/ 4363453 w 9127957"/>
              <a:gd name="connsiteY1" fmla="*/ 6882063 h 9063789"/>
              <a:gd name="connsiteX2" fmla="*/ 2181727 w 9127957"/>
              <a:gd name="connsiteY2" fmla="*/ 9063789 h 9063789"/>
              <a:gd name="connsiteX3" fmla="*/ 0 w 9127957"/>
              <a:gd name="connsiteY3" fmla="*/ 6882063 h 9063789"/>
              <a:gd name="connsiteX4" fmla="*/ 7748337 w 9127957"/>
              <a:gd name="connsiteY4" fmla="*/ 3882188 h 9063789"/>
              <a:gd name="connsiteX5" fmla="*/ 8398043 w 9127957"/>
              <a:gd name="connsiteY5" fmla="*/ 4531894 h 9063789"/>
              <a:gd name="connsiteX6" fmla="*/ 7748337 w 9127957"/>
              <a:gd name="connsiteY6" fmla="*/ 5181600 h 9063789"/>
              <a:gd name="connsiteX7" fmla="*/ 7098631 w 9127957"/>
              <a:gd name="connsiteY7" fmla="*/ 4531894 h 9063789"/>
              <a:gd name="connsiteX8" fmla="*/ 4547937 w 9127957"/>
              <a:gd name="connsiteY8" fmla="*/ 2350168 h 9063789"/>
              <a:gd name="connsiteX9" fmla="*/ 6729663 w 9127957"/>
              <a:gd name="connsiteY9" fmla="*/ 4531895 h 9063789"/>
              <a:gd name="connsiteX10" fmla="*/ 4547937 w 9127957"/>
              <a:gd name="connsiteY10" fmla="*/ 6713621 h 9063789"/>
              <a:gd name="connsiteX11" fmla="*/ 2366210 w 9127957"/>
              <a:gd name="connsiteY11" fmla="*/ 4531895 h 9063789"/>
              <a:gd name="connsiteX12" fmla="*/ 3745830 w 9127957"/>
              <a:gd name="connsiteY12" fmla="*/ 1532020 h 9063789"/>
              <a:gd name="connsiteX13" fmla="*/ 4395536 w 9127957"/>
              <a:gd name="connsiteY13" fmla="*/ 2181726 h 9063789"/>
              <a:gd name="connsiteX14" fmla="*/ 3745830 w 9127957"/>
              <a:gd name="connsiteY14" fmla="*/ 2831432 h 9063789"/>
              <a:gd name="connsiteX15" fmla="*/ 3096124 w 9127957"/>
              <a:gd name="connsiteY15" fmla="*/ 2181726 h 9063789"/>
              <a:gd name="connsiteX16" fmla="*/ 6946231 w 9127957"/>
              <a:gd name="connsiteY16" fmla="*/ 0 h 9063789"/>
              <a:gd name="connsiteX17" fmla="*/ 9127957 w 9127957"/>
              <a:gd name="connsiteY17" fmla="*/ 2181727 h 9063789"/>
              <a:gd name="connsiteX18" fmla="*/ 6946231 w 9127957"/>
              <a:gd name="connsiteY18" fmla="*/ 4363453 h 9063789"/>
              <a:gd name="connsiteX19" fmla="*/ 4764504 w 9127957"/>
              <a:gd name="connsiteY19" fmla="*/ 2181727 h 906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27957" h="9063789">
                <a:moveTo>
                  <a:pt x="2181727" y="4700336"/>
                </a:moveTo>
                <a:lnTo>
                  <a:pt x="4363453" y="6882063"/>
                </a:lnTo>
                <a:lnTo>
                  <a:pt x="2181727" y="9063789"/>
                </a:lnTo>
                <a:lnTo>
                  <a:pt x="0" y="6882063"/>
                </a:lnTo>
                <a:close/>
                <a:moveTo>
                  <a:pt x="7748337" y="3882188"/>
                </a:moveTo>
                <a:lnTo>
                  <a:pt x="8398043" y="4531894"/>
                </a:lnTo>
                <a:lnTo>
                  <a:pt x="7748337" y="5181600"/>
                </a:lnTo>
                <a:lnTo>
                  <a:pt x="7098631" y="4531894"/>
                </a:lnTo>
                <a:close/>
                <a:moveTo>
                  <a:pt x="4547937" y="2350168"/>
                </a:moveTo>
                <a:lnTo>
                  <a:pt x="6729663" y="4531895"/>
                </a:lnTo>
                <a:lnTo>
                  <a:pt x="4547937" y="6713621"/>
                </a:lnTo>
                <a:lnTo>
                  <a:pt x="2366210" y="4531895"/>
                </a:lnTo>
                <a:close/>
                <a:moveTo>
                  <a:pt x="3745830" y="1532020"/>
                </a:moveTo>
                <a:lnTo>
                  <a:pt x="4395536" y="2181726"/>
                </a:lnTo>
                <a:lnTo>
                  <a:pt x="3745830" y="2831432"/>
                </a:lnTo>
                <a:lnTo>
                  <a:pt x="3096124" y="2181726"/>
                </a:lnTo>
                <a:close/>
                <a:moveTo>
                  <a:pt x="6946231" y="0"/>
                </a:moveTo>
                <a:lnTo>
                  <a:pt x="9127957" y="2181727"/>
                </a:lnTo>
                <a:lnTo>
                  <a:pt x="6946231" y="4363453"/>
                </a:lnTo>
                <a:lnTo>
                  <a:pt x="4764504" y="2181727"/>
                </a:lnTo>
                <a:close/>
              </a:path>
            </a:pathLst>
          </a:custGeom>
        </p:spPr>
        <p:txBody>
          <a:bodyPr wrap="square">
            <a:noAutofit/>
          </a:bodyPr>
          <a:lstStyle/>
          <a:p>
            <a:endParaRPr lang="en-US" dirty="0"/>
          </a:p>
        </p:txBody>
      </p:sp>
      <p:sp>
        <p:nvSpPr>
          <p:cNvPr id="10" name="Picture Placeholder 9"/>
          <p:cNvSpPr>
            <a:spLocks noGrp="1"/>
          </p:cNvSpPr>
          <p:nvPr>
            <p:ph type="pic" sz="quarter" idx="12"/>
          </p:nvPr>
        </p:nvSpPr>
        <p:spPr>
          <a:xfrm>
            <a:off x="6310969" y="5446375"/>
            <a:ext cx="3351963" cy="3351963"/>
          </a:xfrm>
          <a:custGeom>
            <a:avLst/>
            <a:gdLst>
              <a:gd name="connsiteX0" fmla="*/ 1703683 w 3351963"/>
              <a:gd name="connsiteY0" fmla="*/ 0 h 3351963"/>
              <a:gd name="connsiteX1" fmla="*/ 3351963 w 3351963"/>
              <a:gd name="connsiteY1" fmla="*/ 1703683 h 3351963"/>
              <a:gd name="connsiteX2" fmla="*/ 1648280 w 3351963"/>
              <a:gd name="connsiteY2" fmla="*/ 3351963 h 3351963"/>
              <a:gd name="connsiteX3" fmla="*/ 0 w 3351963"/>
              <a:gd name="connsiteY3" fmla="*/ 1648280 h 3351963"/>
            </a:gdLst>
            <a:ahLst/>
            <a:cxnLst>
              <a:cxn ang="0">
                <a:pos x="connsiteX0" y="connsiteY0"/>
              </a:cxn>
              <a:cxn ang="0">
                <a:pos x="connsiteX1" y="connsiteY1"/>
              </a:cxn>
              <a:cxn ang="0">
                <a:pos x="connsiteX2" y="connsiteY2"/>
              </a:cxn>
              <a:cxn ang="0">
                <a:pos x="connsiteX3" y="connsiteY3"/>
              </a:cxn>
            </a:cxnLst>
            <a:rect l="l" t="t" r="r" b="b"/>
            <a:pathLst>
              <a:path w="3351963" h="3351963">
                <a:moveTo>
                  <a:pt x="1703683" y="0"/>
                </a:moveTo>
                <a:lnTo>
                  <a:pt x="3351963" y="1703683"/>
                </a:lnTo>
                <a:lnTo>
                  <a:pt x="1648280" y="3351963"/>
                </a:lnTo>
                <a:lnTo>
                  <a:pt x="0" y="1648280"/>
                </a:lnTo>
                <a:close/>
              </a:path>
            </a:pathLst>
          </a:custGeom>
        </p:spPr>
        <p:txBody>
          <a:bodyPr wrap="square">
            <a:noAutofit/>
          </a:bodyPr>
          <a:lstStyle/>
          <a:p>
            <a:endParaRPr lang="en-US" dirty="0"/>
          </a:p>
        </p:txBody>
      </p:sp>
    </p:spTree>
    <p:extLst>
      <p:ext uri="{BB962C8B-B14F-4D97-AF65-F5344CB8AC3E}">
        <p14:creationId xmlns:p14="http://schemas.microsoft.com/office/powerpoint/2010/main" val="255792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 presetClass="entr" presetSubtype="2" fill="hold" grpId="0" nodeType="afterEffect" nodePh="1">
                                  <p:stCondLst>
                                    <p:cond delay="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P spid="10" grpId="0"/>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4000500" cy="6858000"/>
          </a:xfrm>
        </p:spPr>
        <p:txBody>
          <a:bodyPr/>
          <a:lstStyle/>
          <a:p>
            <a:endParaRPr lang="en-US" dirty="0"/>
          </a:p>
        </p:txBody>
      </p:sp>
    </p:spTree>
    <p:extLst>
      <p:ext uri="{BB962C8B-B14F-4D97-AF65-F5344CB8AC3E}">
        <p14:creationId xmlns:p14="http://schemas.microsoft.com/office/powerpoint/2010/main" val="213240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rot="1056430">
            <a:off x="4391351" y="1057290"/>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12"/>
          <p:cNvPicPr>
            <a:picLocks noChangeAspect="1"/>
          </p:cNvPicPr>
          <p:nvPr userDrawn="1"/>
        </p:nvPicPr>
        <p:blipFill>
          <a:blip r:embed="rId2"/>
          <a:stretch>
            <a:fillRect/>
          </a:stretch>
        </p:blipFill>
        <p:spPr>
          <a:xfrm rot="21215366">
            <a:off x="1530891" y="106567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6" name="Picture Placeholder 15"/>
          <p:cNvSpPr>
            <a:spLocks noGrp="1"/>
          </p:cNvSpPr>
          <p:nvPr>
            <p:ph type="pic" sz="quarter" idx="10"/>
          </p:nvPr>
        </p:nvSpPr>
        <p:spPr>
          <a:xfrm rot="20792528">
            <a:off x="1659568" y="1224583"/>
            <a:ext cx="2117725" cy="1939925"/>
          </a:xfrm>
        </p:spPr>
        <p:txBody>
          <a:bodyPr/>
          <a:lstStyle/>
          <a:p>
            <a:endParaRPr lang="en-US" dirty="0"/>
          </a:p>
        </p:txBody>
      </p:sp>
      <p:sp>
        <p:nvSpPr>
          <p:cNvPr id="19" name="Picture Placeholder 15"/>
          <p:cNvSpPr>
            <a:spLocks noGrp="1"/>
          </p:cNvSpPr>
          <p:nvPr>
            <p:ph type="pic" sz="quarter" idx="12"/>
          </p:nvPr>
        </p:nvSpPr>
        <p:spPr>
          <a:xfrm rot="648612">
            <a:off x="4625008" y="1230516"/>
            <a:ext cx="2117725" cy="1939925"/>
          </a:xfrm>
        </p:spPr>
        <p:txBody>
          <a:bodyPr/>
          <a:lstStyle/>
          <a:p>
            <a:endParaRPr lang="en-US" dirty="0"/>
          </a:p>
        </p:txBody>
      </p:sp>
      <p:pic>
        <p:nvPicPr>
          <p:cNvPr id="22" name="Picture 21"/>
          <p:cNvPicPr>
            <a:picLocks noChangeAspect="1"/>
          </p:cNvPicPr>
          <p:nvPr userDrawn="1"/>
        </p:nvPicPr>
        <p:blipFill>
          <a:blip r:embed="rId2"/>
          <a:stretch>
            <a:fillRect/>
          </a:stretch>
        </p:blipFill>
        <p:spPr>
          <a:xfrm>
            <a:off x="2447190" y="3645751"/>
            <a:ext cx="2471332" cy="25465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3" name="Picture Placeholder 15"/>
          <p:cNvSpPr>
            <a:spLocks noGrp="1"/>
          </p:cNvSpPr>
          <p:nvPr>
            <p:ph type="pic" sz="quarter" idx="11"/>
          </p:nvPr>
        </p:nvSpPr>
        <p:spPr>
          <a:xfrm rot="21218486">
            <a:off x="2615607" y="3750638"/>
            <a:ext cx="2117725" cy="1939925"/>
          </a:xfrm>
        </p:spPr>
        <p:txBody>
          <a:bodyPr/>
          <a:lstStyle/>
          <a:p>
            <a:endParaRPr lang="en-US" dirty="0"/>
          </a:p>
        </p:txBody>
      </p:sp>
    </p:spTree>
    <p:extLst>
      <p:ext uri="{BB962C8B-B14F-4D97-AF65-F5344CB8AC3E}">
        <p14:creationId xmlns:p14="http://schemas.microsoft.com/office/powerpoint/2010/main" val="384382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grpId="0" nodeType="afterEffect" nodePh="1">
                                  <p:stCondLst>
                                    <p:cond delay="0"/>
                                  </p:stCondLst>
                                  <p:endCondLst>
                                    <p:cond evt="begin" delay="0">
                                      <p:tn val="9"/>
                                    </p:cond>
                                  </p:end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16" presetClass="entr" presetSubtype="21" fill="hold" grpId="0" nodeType="afterEffect" nodePh="1">
                                  <p:stCondLst>
                                    <p:cond delay="0"/>
                                  </p:stCondLst>
                                  <p:endCondLst>
                                    <p:cond evt="begin" delay="0">
                                      <p:tn val="13"/>
                                    </p:cond>
                                  </p:end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3"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418161" y="600498"/>
            <a:ext cx="5117910" cy="5117910"/>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0" name="Picture Placeholder 9"/>
          <p:cNvSpPr>
            <a:spLocks noGrp="1"/>
          </p:cNvSpPr>
          <p:nvPr>
            <p:ph type="pic" sz="quarter" idx="11"/>
          </p:nvPr>
        </p:nvSpPr>
        <p:spPr>
          <a:xfrm>
            <a:off x="4287671"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1" name="Picture Placeholder 10"/>
          <p:cNvSpPr>
            <a:spLocks noGrp="1"/>
          </p:cNvSpPr>
          <p:nvPr>
            <p:ph type="pic" sz="quarter" idx="12"/>
          </p:nvPr>
        </p:nvSpPr>
        <p:spPr>
          <a:xfrm>
            <a:off x="8070374" y="5065591"/>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2" name="Picture Placeholder 11"/>
          <p:cNvSpPr>
            <a:spLocks noGrp="1"/>
          </p:cNvSpPr>
          <p:nvPr>
            <p:ph type="pic" sz="quarter" idx="13"/>
          </p:nvPr>
        </p:nvSpPr>
        <p:spPr>
          <a:xfrm>
            <a:off x="6353029" y="5065590"/>
            <a:ext cx="1496705" cy="149670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
        <p:nvSpPr>
          <p:cNvPr id="13" name="Picture Placeholder 12"/>
          <p:cNvSpPr>
            <a:spLocks noGrp="1"/>
          </p:cNvSpPr>
          <p:nvPr>
            <p:ph type="pic" sz="quarter" idx="14"/>
          </p:nvPr>
        </p:nvSpPr>
        <p:spPr>
          <a:xfrm>
            <a:off x="9658066" y="1037225"/>
            <a:ext cx="2008495" cy="2008495"/>
          </a:xfrm>
          <a:custGeom>
            <a:avLst/>
            <a:gdLst>
              <a:gd name="connsiteX0" fmla="*/ 2558955 w 5117910"/>
              <a:gd name="connsiteY0" fmla="*/ 0 h 5117910"/>
              <a:gd name="connsiteX1" fmla="*/ 5117910 w 5117910"/>
              <a:gd name="connsiteY1" fmla="*/ 2558955 h 5117910"/>
              <a:gd name="connsiteX2" fmla="*/ 2558955 w 5117910"/>
              <a:gd name="connsiteY2" fmla="*/ 5117910 h 5117910"/>
              <a:gd name="connsiteX3" fmla="*/ 0 w 5117910"/>
              <a:gd name="connsiteY3" fmla="*/ 2558955 h 5117910"/>
            </a:gdLst>
            <a:ahLst/>
            <a:cxnLst>
              <a:cxn ang="0">
                <a:pos x="connsiteX0" y="connsiteY0"/>
              </a:cxn>
              <a:cxn ang="0">
                <a:pos x="connsiteX1" y="connsiteY1"/>
              </a:cxn>
              <a:cxn ang="0">
                <a:pos x="connsiteX2" y="connsiteY2"/>
              </a:cxn>
              <a:cxn ang="0">
                <a:pos x="connsiteX3" y="connsiteY3"/>
              </a:cxn>
            </a:cxnLst>
            <a:rect l="l" t="t" r="r" b="b"/>
            <a:pathLst>
              <a:path w="5117910" h="5117910">
                <a:moveTo>
                  <a:pt x="2558955" y="0"/>
                </a:moveTo>
                <a:lnTo>
                  <a:pt x="5117910" y="2558955"/>
                </a:lnTo>
                <a:lnTo>
                  <a:pt x="2558955" y="5117910"/>
                </a:lnTo>
                <a:lnTo>
                  <a:pt x="0" y="2558955"/>
                </a:lnTo>
                <a:close/>
              </a:path>
            </a:pathLst>
          </a:custGeom>
        </p:spPr>
        <p:txBody>
          <a:bodyPr wrap="square">
            <a:noAutofit/>
          </a:bodyPr>
          <a:lstStyle/>
          <a:p>
            <a:endParaRPr lang="en-US" dirty="0"/>
          </a:p>
        </p:txBody>
      </p:sp>
    </p:spTree>
    <p:extLst>
      <p:ext uri="{BB962C8B-B14F-4D97-AF65-F5344CB8AC3E}">
        <p14:creationId xmlns:p14="http://schemas.microsoft.com/office/powerpoint/2010/main" val="240004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7" name="Media Placeholder 6"/>
          <p:cNvSpPr>
            <a:spLocks noGrp="1"/>
          </p:cNvSpPr>
          <p:nvPr>
            <p:ph type="media" sz="quarter" idx="10"/>
          </p:nvPr>
        </p:nvSpPr>
        <p:spPr>
          <a:xfrm>
            <a:off x="849626" y="1687132"/>
            <a:ext cx="7675562" cy="4481200"/>
          </a:xfrm>
        </p:spPr>
        <p:txBody>
          <a:bodyPr/>
          <a:lstStyle/>
          <a:p>
            <a:endParaRPr lang="en-US" dirty="0"/>
          </a:p>
        </p:txBody>
      </p:sp>
    </p:spTree>
    <p:extLst>
      <p:ext uri="{BB962C8B-B14F-4D97-AF65-F5344CB8AC3E}">
        <p14:creationId xmlns:p14="http://schemas.microsoft.com/office/powerpoint/2010/main" val="21743707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24" b="0" i="0">
                <a:solidFill>
                  <a:schemeClr val="tx1"/>
                </a:solidFill>
                <a:latin typeface="Georgia"/>
                <a:cs typeface="Georgia"/>
              </a:defRPr>
            </a:lvl1pPr>
          </a:lstStyle>
          <a:p>
            <a:endParaRPr/>
          </a:p>
        </p:txBody>
      </p:sp>
      <p:sp>
        <p:nvSpPr>
          <p:cNvPr id="3" name="Holder 3"/>
          <p:cNvSpPr>
            <a:spLocks noGrp="1"/>
          </p:cNvSpPr>
          <p:nvPr>
            <p:ph sz="half" idx="2"/>
          </p:nvPr>
        </p:nvSpPr>
        <p:spPr>
          <a:xfrm>
            <a:off x="1577879" y="1494192"/>
            <a:ext cx="3295842" cy="293350"/>
          </a:xfrm>
          <a:prstGeom prst="rect">
            <a:avLst/>
          </a:prstGeom>
        </p:spPr>
        <p:txBody>
          <a:bodyPr wrap="square" lIns="0" tIns="0" rIns="0" bIns="0">
            <a:spAutoFit/>
          </a:bodyPr>
          <a:lstStyle>
            <a:lvl1pPr>
              <a:defRPr sz="2118" b="0" i="0">
                <a:solidFill>
                  <a:schemeClr val="bg1"/>
                </a:solidFill>
                <a:latin typeface="Georgia"/>
                <a:cs typeface="Georgia"/>
              </a:defRPr>
            </a:lvl1pPr>
          </a:lstStyle>
          <a:p>
            <a:endParaRPr/>
          </a:p>
        </p:txBody>
      </p:sp>
      <p:sp>
        <p:nvSpPr>
          <p:cNvPr id="4" name="Holder 4"/>
          <p:cNvSpPr>
            <a:spLocks noGrp="1"/>
          </p:cNvSpPr>
          <p:nvPr>
            <p:ph sz="half" idx="3"/>
          </p:nvPr>
        </p:nvSpPr>
        <p:spPr>
          <a:xfrm>
            <a:off x="6278880" y="1577340"/>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8116252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dirty="0"/>
          </a:p>
        </p:txBody>
      </p:sp>
    </p:spTree>
    <p:extLst>
      <p:ext uri="{BB962C8B-B14F-4D97-AF65-F5344CB8AC3E}">
        <p14:creationId xmlns:p14="http://schemas.microsoft.com/office/powerpoint/2010/main" val="31113041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297768" y="0"/>
            <a:ext cx="5894231" cy="6858000"/>
          </a:xfrm>
        </p:spPr>
        <p:txBody>
          <a:bodyPr/>
          <a:lstStyle/>
          <a:p>
            <a:endParaRPr lang="en-US" dirty="0"/>
          </a:p>
        </p:txBody>
      </p:sp>
    </p:spTree>
    <p:extLst>
      <p:ext uri="{BB962C8B-B14F-4D97-AF65-F5344CB8AC3E}">
        <p14:creationId xmlns:p14="http://schemas.microsoft.com/office/powerpoint/2010/main" val="115723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82782" y="598650"/>
            <a:ext cx="5433333" cy="5433333"/>
          </a:xfrm>
          <a:custGeom>
            <a:avLst/>
            <a:gdLst>
              <a:gd name="connsiteX0" fmla="*/ 3134226 w 5433333"/>
              <a:gd name="connsiteY0" fmla="*/ 231 h 5433333"/>
              <a:gd name="connsiteX1" fmla="*/ 3859028 w 5433333"/>
              <a:gd name="connsiteY1" fmla="*/ 406376 h 5433333"/>
              <a:gd name="connsiteX2" fmla="*/ 5292710 w 5433333"/>
              <a:gd name="connsiteY2" fmla="*/ 2636451 h 5433333"/>
              <a:gd name="connsiteX3" fmla="*/ 5026958 w 5433333"/>
              <a:gd name="connsiteY3" fmla="*/ 3859028 h 5433333"/>
              <a:gd name="connsiteX4" fmla="*/ 2796883 w 5433333"/>
              <a:gd name="connsiteY4" fmla="*/ 5292710 h 5433333"/>
              <a:gd name="connsiteX5" fmla="*/ 1574307 w 5433333"/>
              <a:gd name="connsiteY5" fmla="*/ 5026958 h 5433333"/>
              <a:gd name="connsiteX6" fmla="*/ 140624 w 5433333"/>
              <a:gd name="connsiteY6" fmla="*/ 2796883 h 5433333"/>
              <a:gd name="connsiteX7" fmla="*/ 406376 w 5433333"/>
              <a:gd name="connsiteY7" fmla="*/ 1574307 h 5433333"/>
              <a:gd name="connsiteX8" fmla="*/ 2636451 w 5433333"/>
              <a:gd name="connsiteY8" fmla="*/ 140624 h 5433333"/>
              <a:gd name="connsiteX9" fmla="*/ 3134226 w 5433333"/>
              <a:gd name="connsiteY9" fmla="*/ 231 h 54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3333" h="5433333">
                <a:moveTo>
                  <a:pt x="3134226" y="231"/>
                </a:moveTo>
                <a:cubicBezTo>
                  <a:pt x="3418149" y="6704"/>
                  <a:pt x="3693890" y="149507"/>
                  <a:pt x="3859028" y="406376"/>
                </a:cubicBezTo>
                <a:lnTo>
                  <a:pt x="5292710" y="2636451"/>
                </a:lnTo>
                <a:cubicBezTo>
                  <a:pt x="5556930" y="3047442"/>
                  <a:pt x="5437949" y="3594808"/>
                  <a:pt x="5026958" y="3859028"/>
                </a:cubicBezTo>
                <a:lnTo>
                  <a:pt x="2796883" y="5292710"/>
                </a:lnTo>
                <a:cubicBezTo>
                  <a:pt x="2385893" y="5556930"/>
                  <a:pt x="1838526" y="5437949"/>
                  <a:pt x="1574307" y="5026958"/>
                </a:cubicBezTo>
                <a:lnTo>
                  <a:pt x="140624" y="2796883"/>
                </a:lnTo>
                <a:cubicBezTo>
                  <a:pt x="-123596" y="2385893"/>
                  <a:pt x="-4614" y="1838526"/>
                  <a:pt x="406376" y="1574307"/>
                </a:cubicBezTo>
                <a:lnTo>
                  <a:pt x="2636451" y="140624"/>
                </a:lnTo>
                <a:cubicBezTo>
                  <a:pt x="2790573" y="41542"/>
                  <a:pt x="2963872" y="-3653"/>
                  <a:pt x="3134226" y="23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88357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8763" y="0"/>
            <a:ext cx="5583237" cy="6858000"/>
          </a:xfrm>
        </p:spPr>
        <p:txBody>
          <a:bodyPr/>
          <a:lstStyle/>
          <a:p>
            <a:endParaRPr lang="en-US" dirty="0"/>
          </a:p>
        </p:txBody>
      </p:sp>
    </p:spTree>
    <p:extLst>
      <p:ext uri="{BB962C8B-B14F-4D97-AF65-F5344CB8AC3E}">
        <p14:creationId xmlns:p14="http://schemas.microsoft.com/office/powerpoint/2010/main" val="26117899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210614" y="1764406"/>
            <a:ext cx="3335628" cy="3335628"/>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lvl1pPr>
              <a:defRPr>
                <a:noFill/>
              </a:defRPr>
            </a:lvl1pPr>
          </a:lstStyle>
          <a:p>
            <a:endParaRPr lang="en-US" dirty="0"/>
          </a:p>
        </p:txBody>
      </p:sp>
    </p:spTree>
    <p:extLst>
      <p:ext uri="{BB962C8B-B14F-4D97-AF65-F5344CB8AC3E}">
        <p14:creationId xmlns:p14="http://schemas.microsoft.com/office/powerpoint/2010/main" val="28489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754743" y="746486"/>
            <a:ext cx="2682514" cy="2682514"/>
          </a:xfrm>
          <a:custGeom>
            <a:avLst/>
            <a:gdLst>
              <a:gd name="connsiteX0" fmla="*/ 1667814 w 3335628"/>
              <a:gd name="connsiteY0" fmla="*/ 0 h 3335628"/>
              <a:gd name="connsiteX1" fmla="*/ 3335628 w 3335628"/>
              <a:gd name="connsiteY1" fmla="*/ 1667814 h 3335628"/>
              <a:gd name="connsiteX2" fmla="*/ 1667814 w 3335628"/>
              <a:gd name="connsiteY2" fmla="*/ 3335628 h 3335628"/>
              <a:gd name="connsiteX3" fmla="*/ 0 w 3335628"/>
              <a:gd name="connsiteY3" fmla="*/ 1667814 h 3335628"/>
              <a:gd name="connsiteX4" fmla="*/ 1667814 w 3335628"/>
              <a:gd name="connsiteY4" fmla="*/ 0 h 333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5628" h="3335628">
                <a:moveTo>
                  <a:pt x="1667814" y="0"/>
                </a:moveTo>
                <a:cubicBezTo>
                  <a:pt x="2588922" y="0"/>
                  <a:pt x="3335628" y="746706"/>
                  <a:pt x="3335628" y="1667814"/>
                </a:cubicBezTo>
                <a:cubicBezTo>
                  <a:pt x="3335628" y="2588922"/>
                  <a:pt x="2588922" y="3335628"/>
                  <a:pt x="1667814" y="3335628"/>
                </a:cubicBezTo>
                <a:cubicBezTo>
                  <a:pt x="746706" y="3335628"/>
                  <a:pt x="0" y="2588922"/>
                  <a:pt x="0" y="1667814"/>
                </a:cubicBezTo>
                <a:cubicBezTo>
                  <a:pt x="0" y="746706"/>
                  <a:pt x="746706" y="0"/>
                  <a:pt x="1667814"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22200753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278582" y="0"/>
            <a:ext cx="8631382" cy="6858000"/>
          </a:xfrm>
          <a:custGeom>
            <a:avLst/>
            <a:gdLst>
              <a:gd name="connsiteX0" fmla="*/ 1714500 w 8631382"/>
              <a:gd name="connsiteY0" fmla="*/ 0 h 6858000"/>
              <a:gd name="connsiteX1" fmla="*/ 8631382 w 8631382"/>
              <a:gd name="connsiteY1" fmla="*/ 0 h 6858000"/>
              <a:gd name="connsiteX2" fmla="*/ 6916882 w 8631382"/>
              <a:gd name="connsiteY2" fmla="*/ 6858000 h 6858000"/>
              <a:gd name="connsiteX3" fmla="*/ 0 w 863138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31382" h="6858000">
                <a:moveTo>
                  <a:pt x="1714500" y="0"/>
                </a:moveTo>
                <a:lnTo>
                  <a:pt x="8631382" y="0"/>
                </a:lnTo>
                <a:lnTo>
                  <a:pt x="6916882"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27247827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0" name="Picture Placeholder 19"/>
          <p:cNvSpPr>
            <a:spLocks noGrp="1"/>
          </p:cNvSpPr>
          <p:nvPr>
            <p:ph type="pic" sz="quarter" idx="10"/>
          </p:nvPr>
        </p:nvSpPr>
        <p:spPr>
          <a:xfrm>
            <a:off x="0" y="0"/>
            <a:ext cx="12153900" cy="6819900"/>
          </a:xfrm>
          <a:custGeom>
            <a:avLst/>
            <a:gdLst>
              <a:gd name="connsiteX0" fmla="*/ 6076950 w 12153900"/>
              <a:gd name="connsiteY0" fmla="*/ 0 h 6819900"/>
              <a:gd name="connsiteX1" fmla="*/ 12153900 w 12153900"/>
              <a:gd name="connsiteY1" fmla="*/ 0 h 6819900"/>
              <a:gd name="connsiteX2" fmla="*/ 6076950 w 12153900"/>
              <a:gd name="connsiteY2" fmla="*/ 6819900 h 6819900"/>
              <a:gd name="connsiteX3" fmla="*/ 0 w 12153900"/>
              <a:gd name="connsiteY3" fmla="*/ 6819900 h 6819900"/>
            </a:gdLst>
            <a:ahLst/>
            <a:cxnLst>
              <a:cxn ang="0">
                <a:pos x="connsiteX0" y="connsiteY0"/>
              </a:cxn>
              <a:cxn ang="0">
                <a:pos x="connsiteX1" y="connsiteY1"/>
              </a:cxn>
              <a:cxn ang="0">
                <a:pos x="connsiteX2" y="connsiteY2"/>
              </a:cxn>
              <a:cxn ang="0">
                <a:pos x="connsiteX3" y="connsiteY3"/>
              </a:cxn>
            </a:cxnLst>
            <a:rect l="l" t="t" r="r" b="b"/>
            <a:pathLst>
              <a:path w="12153900" h="6819900">
                <a:moveTo>
                  <a:pt x="6076950" y="0"/>
                </a:moveTo>
                <a:lnTo>
                  <a:pt x="12153900" y="0"/>
                </a:lnTo>
                <a:lnTo>
                  <a:pt x="6076950" y="6819900"/>
                </a:lnTo>
                <a:lnTo>
                  <a:pt x="0" y="6819900"/>
                </a:lnTo>
                <a:close/>
              </a:path>
            </a:pathLst>
          </a:custGeom>
        </p:spPr>
        <p:txBody>
          <a:bodyPr wrap="square">
            <a:noAutofit/>
          </a:bodyPr>
          <a:lstStyle/>
          <a:p>
            <a:endParaRPr lang="en-US" dirty="0"/>
          </a:p>
        </p:txBody>
      </p:sp>
    </p:spTree>
    <p:extLst>
      <p:ext uri="{BB962C8B-B14F-4D97-AF65-F5344CB8AC3E}">
        <p14:creationId xmlns:p14="http://schemas.microsoft.com/office/powerpoint/2010/main" val="3596553888"/>
      </p:ext>
    </p:extLst>
  </p:cSld>
  <p:clrMapOvr>
    <a:masterClrMapping/>
  </p:clrMapOvr>
  <p:extLst mod="1">
    <p:ext uri="{DCECCB84-F9BA-43D5-87BE-67443E8EF086}">
      <p15:sldGuideLst xmlns:p15="http://schemas.microsoft.com/office/powerpoint/2012/main">
        <p15:guide id="1" orient="horz" pos="2136">
          <p15:clr>
            <a:srgbClr val="FBAE40"/>
          </p15:clr>
        </p15:guide>
        <p15:guide id="2" pos="3816">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6096000" cy="6858000"/>
          </a:xfrm>
        </p:spPr>
        <p:txBody>
          <a:bodyPr/>
          <a:lstStyle/>
          <a:p>
            <a:endParaRPr lang="en-US" dirty="0"/>
          </a:p>
        </p:txBody>
      </p:sp>
    </p:spTree>
    <p:extLst>
      <p:ext uri="{BB962C8B-B14F-4D97-AF65-F5344CB8AC3E}">
        <p14:creationId xmlns:p14="http://schemas.microsoft.com/office/powerpoint/2010/main" val="207982546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697" y="1965700"/>
            <a:ext cx="4868303" cy="4892300"/>
          </a:xfrm>
          <a:custGeom>
            <a:avLst/>
            <a:gdLst>
              <a:gd name="connsiteX0" fmla="*/ 4868303 w 4868303"/>
              <a:gd name="connsiteY0" fmla="*/ 0 h 4892300"/>
              <a:gd name="connsiteX1" fmla="*/ 4868303 w 4868303"/>
              <a:gd name="connsiteY1" fmla="*/ 4892300 h 4892300"/>
              <a:gd name="connsiteX2" fmla="*/ 0 w 4868303"/>
              <a:gd name="connsiteY2" fmla="*/ 4892300 h 4892300"/>
              <a:gd name="connsiteX3" fmla="*/ 4571 w 4868303"/>
              <a:gd name="connsiteY3" fmla="*/ 4670006 h 4892300"/>
              <a:gd name="connsiteX4" fmla="*/ 1424222 w 4868303"/>
              <a:gd name="connsiteY4" fmla="*/ 1440941 h 4892300"/>
              <a:gd name="connsiteX5" fmla="*/ 4646361 w 4868303"/>
              <a:gd name="connsiteY5" fmla="*/ 5641 h 48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8303" h="4892300">
                <a:moveTo>
                  <a:pt x="4868303" y="0"/>
                </a:moveTo>
                <a:lnTo>
                  <a:pt x="4868303" y="4892300"/>
                </a:lnTo>
                <a:lnTo>
                  <a:pt x="0" y="4892300"/>
                </a:lnTo>
                <a:lnTo>
                  <a:pt x="4571" y="4670006"/>
                </a:lnTo>
                <a:cubicBezTo>
                  <a:pt x="59666" y="3457539"/>
                  <a:pt x="563998" y="2305350"/>
                  <a:pt x="1424222" y="1440941"/>
                </a:cubicBezTo>
                <a:cubicBezTo>
                  <a:pt x="2284448" y="576533"/>
                  <a:pt x="3434175" y="66617"/>
                  <a:pt x="4646361" y="5641"/>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7905982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965876"/>
            <a:ext cx="4865688" cy="4892125"/>
          </a:xfrm>
          <a:custGeom>
            <a:avLst/>
            <a:gdLst>
              <a:gd name="connsiteX0" fmla="*/ 0 w 4865688"/>
              <a:gd name="connsiteY0" fmla="*/ 0 h 4892125"/>
              <a:gd name="connsiteX1" fmla="*/ 213673 w 4865688"/>
              <a:gd name="connsiteY1" fmla="*/ 3944 h 4892125"/>
              <a:gd name="connsiteX2" fmla="*/ 3479190 w 4865688"/>
              <a:gd name="connsiteY2" fmla="*/ 1451900 h 4892125"/>
              <a:gd name="connsiteX3" fmla="*/ 4849920 w 4865688"/>
              <a:gd name="connsiteY3" fmla="*/ 4245281 h 4892125"/>
              <a:gd name="connsiteX4" fmla="*/ 4865688 w 4865688"/>
              <a:gd name="connsiteY4" fmla="*/ 4391305 h 4892125"/>
              <a:gd name="connsiteX5" fmla="*/ 4865688 w 4865688"/>
              <a:gd name="connsiteY5" fmla="*/ 4892125 h 4892125"/>
              <a:gd name="connsiteX6" fmla="*/ 0 w 4865688"/>
              <a:gd name="connsiteY6" fmla="*/ 4892125 h 489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5688" h="4892125">
                <a:moveTo>
                  <a:pt x="0" y="0"/>
                </a:moveTo>
                <a:lnTo>
                  <a:pt x="213673" y="3944"/>
                </a:lnTo>
                <a:cubicBezTo>
                  <a:pt x="1442675" y="57615"/>
                  <a:pt x="2609998" y="572865"/>
                  <a:pt x="3479190" y="1451900"/>
                </a:cubicBezTo>
                <a:cubicBezTo>
                  <a:pt x="4232490" y="2213732"/>
                  <a:pt x="4710040" y="3196402"/>
                  <a:pt x="4849920" y="4245281"/>
                </a:cubicBezTo>
                <a:lnTo>
                  <a:pt x="4865688" y="4391305"/>
                </a:lnTo>
                <a:lnTo>
                  <a:pt x="4865688" y="4892125"/>
                </a:lnTo>
                <a:lnTo>
                  <a:pt x="0" y="4892125"/>
                </a:lnTo>
                <a:close/>
              </a:path>
            </a:pathLst>
          </a:custGeom>
        </p:spPr>
        <p:txBody>
          <a:bodyPr wrap="square">
            <a:noAutofit/>
          </a:bodyPr>
          <a:lstStyle/>
          <a:p>
            <a:endParaRPr lang="en-US" dirty="0"/>
          </a:p>
        </p:txBody>
      </p:sp>
    </p:spTree>
    <p:extLst>
      <p:ext uri="{BB962C8B-B14F-4D97-AF65-F5344CB8AC3E}">
        <p14:creationId xmlns:p14="http://schemas.microsoft.com/office/powerpoint/2010/main" val="28100120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
            <a:ext cx="4892675" cy="4892209"/>
          </a:xfrm>
          <a:custGeom>
            <a:avLst/>
            <a:gdLst>
              <a:gd name="connsiteX0" fmla="*/ 0 w 4892675"/>
              <a:gd name="connsiteY0" fmla="*/ 0 h 4892209"/>
              <a:gd name="connsiteX1" fmla="*/ 4892675 w 4892675"/>
              <a:gd name="connsiteY1" fmla="*/ 0 h 4892209"/>
              <a:gd name="connsiteX2" fmla="*/ 4892675 w 4892675"/>
              <a:gd name="connsiteY2" fmla="*/ 2046 h 4892209"/>
              <a:gd name="connsiteX3" fmla="*/ 4887015 w 4892675"/>
              <a:gd name="connsiteY3" fmla="*/ 238856 h 4892209"/>
              <a:gd name="connsiteX4" fmla="*/ 3451271 w 4892675"/>
              <a:gd name="connsiteY4" fmla="*/ 3468232 h 4892209"/>
              <a:gd name="connsiteX5" fmla="*/ 214894 w 4892675"/>
              <a:gd name="connsiteY5" fmla="*/ 4888127 h 4892209"/>
              <a:gd name="connsiteX6" fmla="*/ 0 w 4892675"/>
              <a:gd name="connsiteY6" fmla="*/ 4892209 h 4892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675" h="4892209">
                <a:moveTo>
                  <a:pt x="0" y="0"/>
                </a:moveTo>
                <a:lnTo>
                  <a:pt x="4892675" y="0"/>
                </a:lnTo>
                <a:lnTo>
                  <a:pt x="4892675" y="2046"/>
                </a:lnTo>
                <a:lnTo>
                  <a:pt x="4887015" y="238856"/>
                </a:lnTo>
                <a:cubicBezTo>
                  <a:pt x="4827691" y="1453619"/>
                  <a:pt x="4317495" y="2606244"/>
                  <a:pt x="3451271" y="3468232"/>
                </a:cubicBezTo>
                <a:cubicBezTo>
                  <a:pt x="2585047" y="4330219"/>
                  <a:pt x="1429934" y="4834758"/>
                  <a:pt x="214894" y="4888127"/>
                </a:cubicBezTo>
                <a:lnTo>
                  <a:pt x="0" y="4892209"/>
                </a:lnTo>
                <a:close/>
              </a:path>
            </a:pathLst>
          </a:custGeom>
        </p:spPr>
        <p:txBody>
          <a:bodyPr wrap="square">
            <a:noAutofit/>
          </a:bodyPr>
          <a:lstStyle/>
          <a:p>
            <a:endParaRPr lang="en-US" dirty="0"/>
          </a:p>
        </p:txBody>
      </p:sp>
    </p:spTree>
    <p:extLst>
      <p:ext uri="{BB962C8B-B14F-4D97-AF65-F5344CB8AC3E}">
        <p14:creationId xmlns:p14="http://schemas.microsoft.com/office/powerpoint/2010/main" val="339204691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340" y="1"/>
            <a:ext cx="4868661" cy="4892383"/>
          </a:xfrm>
          <a:custGeom>
            <a:avLst/>
            <a:gdLst>
              <a:gd name="connsiteX0" fmla="*/ 0 w 4868661"/>
              <a:gd name="connsiteY0" fmla="*/ 0 h 4892383"/>
              <a:gd name="connsiteX1" fmla="*/ 4868661 w 4868661"/>
              <a:gd name="connsiteY1" fmla="*/ 0 h 4892383"/>
              <a:gd name="connsiteX2" fmla="*/ 4868661 w 4868661"/>
              <a:gd name="connsiteY2" fmla="*/ 4892383 h 4892383"/>
              <a:gd name="connsiteX3" fmla="*/ 4633983 w 4868661"/>
              <a:gd name="connsiteY3" fmla="*/ 4886112 h 4892383"/>
              <a:gd name="connsiteX4" fmla="*/ 6001 w 4868661"/>
              <a:gd name="connsiteY4" fmla="*/ 246938 h 489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8661" h="4892383">
                <a:moveTo>
                  <a:pt x="0" y="0"/>
                </a:moveTo>
                <a:lnTo>
                  <a:pt x="4868661" y="0"/>
                </a:lnTo>
                <a:lnTo>
                  <a:pt x="4868661" y="4892383"/>
                </a:lnTo>
                <a:lnTo>
                  <a:pt x="4633983" y="4886112"/>
                </a:lnTo>
                <a:cubicBezTo>
                  <a:pt x="2133134" y="4755772"/>
                  <a:pt x="130301" y="2748095"/>
                  <a:pt x="6001" y="246938"/>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2586445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29942" y="1138238"/>
            <a:ext cx="3994985" cy="2290762"/>
          </a:xfrm>
        </p:spPr>
        <p:txBody>
          <a:bodyPr/>
          <a:lstStyle/>
          <a:p>
            <a:endParaRPr lang="en-US" dirty="0"/>
          </a:p>
        </p:txBody>
      </p:sp>
      <p:cxnSp>
        <p:nvCxnSpPr>
          <p:cNvPr id="4" name="Straight Connector 3"/>
          <p:cNvCxnSpPr/>
          <p:nvPr userDrawn="1"/>
        </p:nvCxnSpPr>
        <p:spPr>
          <a:xfrm>
            <a:off x="6128084" y="1138238"/>
            <a:ext cx="6016" cy="5719762"/>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a:off x="5566611" y="479112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sp>
        <p:nvSpPr>
          <p:cNvPr id="10"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sz="quarter" idx="14"/>
          </p:nvPr>
        </p:nvSpPr>
        <p:spPr>
          <a:xfrm>
            <a:off x="3600241" y="458364"/>
            <a:ext cx="5103812" cy="381000"/>
          </a:xfrm>
        </p:spPr>
        <p:txBody>
          <a:bodyPr/>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97118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wipe(left)">
                                      <p:cBhvr>
                                        <p:cTn id="25" dur="500"/>
                                        <p:tgtEl>
                                          <p:spTgt spid="10">
                                            <p:txEl>
                                              <p:pRg st="0" end="0"/>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wipe(left)">
                                      <p:cBhvr>
                                        <p:cTn id="29" dur="500"/>
                                        <p:tgtEl>
                                          <p:spTgt spid="10">
                                            <p:txEl>
                                              <p:pRg st="1" end="1"/>
                                            </p:txEl>
                                          </p:spTgt>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wipe(left)">
                                      <p:cBhvr>
                                        <p:cTn id="33" dur="500"/>
                                        <p:tgtEl>
                                          <p:spTgt spid="10">
                                            <p:txEl>
                                              <p:pRg st="2" end="2"/>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animEffect transition="in" filter="wipe(left)">
                                      <p:cBhvr>
                                        <p:cTn id="37" dur="500"/>
                                        <p:tgtEl>
                                          <p:spTgt spid="10">
                                            <p:txEl>
                                              <p:pRg st="3" end="3"/>
                                            </p:tx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wipe(left)">
                                      <p:cBhvr>
                                        <p:cTn id="41" dur="500"/>
                                        <p:tgtEl>
                                          <p:spTgt spid="10">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nodePh="1">
                                  <p:stCondLst>
                                    <p:cond delay="0"/>
                                  </p:stCondLst>
                                  <p:endCondLst>
                                    <p:cond evt="begin" delay="0">
                                      <p:tn val="44"/>
                                    </p:cond>
                                  </p:endCondLst>
                                  <p:childTnLst>
                                    <p:set>
                                      <p:cBhvr>
                                        <p:cTn id="45" dur="1" fill="hold">
                                          <p:stCondLst>
                                            <p:cond delay="0"/>
                                          </p:stCondLst>
                                        </p:cTn>
                                        <p:tgtEl>
                                          <p:spTgt spid="7"/>
                                        </p:tgtEl>
                                        <p:attrNameLst>
                                          <p:attrName>style.visibility</p:attrName>
                                        </p:attrNameLst>
                                      </p:cBhvr>
                                      <p:to>
                                        <p:strVal val="visible"/>
                                      </p:to>
                                    </p:set>
                                    <p:animEffect transition="in" filter="wipe(right)">
                                      <p:cBhvr>
                                        <p:cTn id="46" dur="500"/>
                                        <p:tgtEl>
                                          <p:spTgt spid="7"/>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500"/>
                                        <p:tgtEl>
                                          <p:spTgt spid="6"/>
                                        </p:tgtEl>
                                      </p:cBhvr>
                                    </p:animEffect>
                                  </p:childTnLst>
                                </p:cTn>
                              </p:par>
                            </p:childTnLst>
                          </p:cTn>
                        </p:par>
                        <p:par>
                          <p:cTn id="51" fill="hold">
                            <p:stCondLst>
                              <p:cond delay="1000"/>
                            </p:stCondLst>
                            <p:childTnLst>
                              <p:par>
                                <p:cTn id="52" presetID="22" presetClass="entr" presetSubtype="2" fill="hold" grpId="0" nodeType="after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wipe(right)">
                                      <p:cBhvr>
                                        <p:cTn id="54" dur="500"/>
                                        <p:tgtEl>
                                          <p:spTgt spid="11">
                                            <p:txEl>
                                              <p:pRg st="0" end="0"/>
                                            </p:txEl>
                                          </p:spTgt>
                                        </p:tgtEl>
                                      </p:cBhvr>
                                    </p:animEffect>
                                  </p:childTnLst>
                                </p:cTn>
                              </p:par>
                            </p:childTnLst>
                          </p:cTn>
                        </p:par>
                        <p:par>
                          <p:cTn id="55" fill="hold">
                            <p:stCondLst>
                              <p:cond delay="1500"/>
                            </p:stCondLst>
                            <p:childTnLst>
                              <p:par>
                                <p:cTn id="56" presetID="22" presetClass="entr" presetSubtype="2" fill="hold" grpId="0" nodeType="afterEffect">
                                  <p:stCondLst>
                                    <p:cond delay="0"/>
                                  </p:stCondLst>
                                  <p:childTnLst>
                                    <p:set>
                                      <p:cBhvr>
                                        <p:cTn id="57" dur="1" fill="hold">
                                          <p:stCondLst>
                                            <p:cond delay="0"/>
                                          </p:stCondLst>
                                        </p:cTn>
                                        <p:tgtEl>
                                          <p:spTgt spid="11">
                                            <p:txEl>
                                              <p:pRg st="1" end="1"/>
                                            </p:txEl>
                                          </p:spTgt>
                                        </p:tgtEl>
                                        <p:attrNameLst>
                                          <p:attrName>style.visibility</p:attrName>
                                        </p:attrNameLst>
                                      </p:cBhvr>
                                      <p:to>
                                        <p:strVal val="visible"/>
                                      </p:to>
                                    </p:set>
                                    <p:animEffect transition="in" filter="wipe(right)">
                                      <p:cBhvr>
                                        <p:cTn id="58" dur="500"/>
                                        <p:tgtEl>
                                          <p:spTgt spid="11">
                                            <p:txEl>
                                              <p:pRg st="1" end="1"/>
                                            </p:txEl>
                                          </p:spTgt>
                                        </p:tgtEl>
                                      </p:cBhvr>
                                    </p:animEffect>
                                  </p:childTnLst>
                                </p:cTn>
                              </p:par>
                            </p:childTnLst>
                          </p:cTn>
                        </p:par>
                        <p:par>
                          <p:cTn id="59" fill="hold">
                            <p:stCondLst>
                              <p:cond delay="2000"/>
                            </p:stCondLst>
                            <p:childTnLst>
                              <p:par>
                                <p:cTn id="60" presetID="22" presetClass="entr" presetSubtype="2" fill="hold" grpId="0" nodeType="afterEffect">
                                  <p:stCondLst>
                                    <p:cond delay="0"/>
                                  </p:stCondLst>
                                  <p:childTnLst>
                                    <p:set>
                                      <p:cBhvr>
                                        <p:cTn id="61" dur="1" fill="hold">
                                          <p:stCondLst>
                                            <p:cond delay="0"/>
                                          </p:stCondLst>
                                        </p:cTn>
                                        <p:tgtEl>
                                          <p:spTgt spid="11">
                                            <p:txEl>
                                              <p:pRg st="2" end="2"/>
                                            </p:txEl>
                                          </p:spTgt>
                                        </p:tgtEl>
                                        <p:attrNameLst>
                                          <p:attrName>style.visibility</p:attrName>
                                        </p:attrNameLst>
                                      </p:cBhvr>
                                      <p:to>
                                        <p:strVal val="visible"/>
                                      </p:to>
                                    </p:set>
                                    <p:animEffect transition="in" filter="wipe(right)">
                                      <p:cBhvr>
                                        <p:cTn id="62" dur="500"/>
                                        <p:tgtEl>
                                          <p:spTgt spid="11">
                                            <p:txEl>
                                              <p:pRg st="2" end="2"/>
                                            </p:txEl>
                                          </p:spTgt>
                                        </p:tgtEl>
                                      </p:cBhvr>
                                    </p:animEffect>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11">
                                            <p:txEl>
                                              <p:pRg st="3" end="3"/>
                                            </p:txEl>
                                          </p:spTgt>
                                        </p:tgtEl>
                                        <p:attrNameLst>
                                          <p:attrName>style.visibility</p:attrName>
                                        </p:attrNameLst>
                                      </p:cBhvr>
                                      <p:to>
                                        <p:strVal val="visible"/>
                                      </p:to>
                                    </p:set>
                                    <p:animEffect transition="in" filter="wipe(right)">
                                      <p:cBhvr>
                                        <p:cTn id="66" dur="500"/>
                                        <p:tgtEl>
                                          <p:spTgt spid="11">
                                            <p:txEl>
                                              <p:pRg st="3" end="3"/>
                                            </p:txEl>
                                          </p:spTgt>
                                        </p:tgtEl>
                                      </p:cBhvr>
                                    </p:animEffect>
                                  </p:childTnLst>
                                </p:cTn>
                              </p:par>
                            </p:childTnLst>
                          </p:cTn>
                        </p:par>
                        <p:par>
                          <p:cTn id="67" fill="hold">
                            <p:stCondLst>
                              <p:cond delay="3000"/>
                            </p:stCondLst>
                            <p:childTnLst>
                              <p:par>
                                <p:cTn id="68" presetID="22" presetClass="entr" presetSubtype="2" fill="hold" grpId="0" nodeType="afterEffect">
                                  <p:stCondLst>
                                    <p:cond delay="0"/>
                                  </p:stCondLst>
                                  <p:childTnLst>
                                    <p:set>
                                      <p:cBhvr>
                                        <p:cTn id="69" dur="1" fill="hold">
                                          <p:stCondLst>
                                            <p:cond delay="0"/>
                                          </p:stCondLst>
                                        </p:cTn>
                                        <p:tgtEl>
                                          <p:spTgt spid="11">
                                            <p:txEl>
                                              <p:pRg st="4" end="4"/>
                                            </p:txEl>
                                          </p:spTgt>
                                        </p:tgtEl>
                                        <p:attrNameLst>
                                          <p:attrName>style.visibility</p:attrName>
                                        </p:attrNameLst>
                                      </p:cBhvr>
                                      <p:to>
                                        <p:strVal val="visible"/>
                                      </p:to>
                                    </p:set>
                                    <p:animEffect transition="in" filter="wipe(right)">
                                      <p:cBhvr>
                                        <p:cTn id="70"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right)">
                      <p:cBhvr>
                        <p:cTn dur="500"/>
                        <p:tgtEl>
                          <p:spTgt spid="11"/>
                        </p:tgtEl>
                      </p:cBhvr>
                    </p:animEffect>
                  </p:childTnLst>
                </p:cTn>
              </p:par>
            </p:tnLst>
          </p:tmpl>
        </p:tmplLst>
      </p:bldP>
      <p:bldP spid="3" grpId="0" build="p">
        <p:tmplLst>
          <p:tmpl lvl="1">
            <p:tnLst>
              <p:par>
                <p:cTn presetID="2" presetClass="entr" presetSubtype="1"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7" name="Picture Placeholder 7"/>
          <p:cNvSpPr>
            <a:spLocks noGrp="1"/>
          </p:cNvSpPr>
          <p:nvPr>
            <p:ph type="pic" sz="quarter" idx="11"/>
          </p:nvPr>
        </p:nvSpPr>
        <p:spPr>
          <a:xfrm>
            <a:off x="7258554" y="3645748"/>
            <a:ext cx="3994985" cy="2290762"/>
          </a:xfrm>
        </p:spPr>
        <p:txBody>
          <a:bodyPr/>
          <a:lstStyle>
            <a:lvl1pPr>
              <a:defRPr/>
            </a:lvl1pPr>
          </a:lstStyle>
          <a:p>
            <a:endParaRPr lang="en-US" dirty="0"/>
          </a:p>
        </p:txBody>
      </p:sp>
      <p:cxnSp>
        <p:nvCxnSpPr>
          <p:cNvPr id="8" name="Straight Connector 7"/>
          <p:cNvCxnSpPr/>
          <p:nvPr userDrawn="1"/>
        </p:nvCxnSpPr>
        <p:spPr>
          <a:xfrm>
            <a:off x="6128084" y="-163773"/>
            <a:ext cx="6016" cy="7021773"/>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6152147" y="2283619"/>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flipH="1">
            <a:off x="5566611" y="4586413"/>
            <a:ext cx="561473" cy="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2"/>
          </p:nvPr>
        </p:nvSpPr>
        <p:spPr>
          <a:xfrm>
            <a:off x="7258554" y="113823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7"/>
          <p:cNvSpPr>
            <a:spLocks noGrp="1"/>
          </p:cNvSpPr>
          <p:nvPr>
            <p:ph type="pic" sz="quarter" idx="10"/>
          </p:nvPr>
        </p:nvSpPr>
        <p:spPr>
          <a:xfrm>
            <a:off x="929942" y="1138238"/>
            <a:ext cx="3994985" cy="2290762"/>
          </a:xfrm>
        </p:spPr>
        <p:txBody>
          <a:bodyPr/>
          <a:lstStyle/>
          <a:p>
            <a:endParaRPr lang="en-US" dirty="0"/>
          </a:p>
        </p:txBody>
      </p:sp>
      <p:sp>
        <p:nvSpPr>
          <p:cNvPr id="15" name="Text Placeholder 12"/>
          <p:cNvSpPr>
            <a:spLocks noGrp="1"/>
          </p:cNvSpPr>
          <p:nvPr>
            <p:ph type="body" sz="quarter" idx="13"/>
          </p:nvPr>
        </p:nvSpPr>
        <p:spPr>
          <a:xfrm>
            <a:off x="929693" y="3645748"/>
            <a:ext cx="3995234" cy="2290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820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left)">
                                      <p:cBhvr>
                                        <p:cTn id="19" dur="500"/>
                                        <p:tgtEl>
                                          <p:spTgt spid="13">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Effect transition="in" filter="wipe(left)">
                                      <p:cBhvr>
                                        <p:cTn id="23" dur="500"/>
                                        <p:tgtEl>
                                          <p:spTgt spid="13">
                                            <p:txEl>
                                              <p:pRg st="1" end="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wipe(left)">
                                      <p:cBhvr>
                                        <p:cTn id="27" dur="500"/>
                                        <p:tgtEl>
                                          <p:spTgt spid="13">
                                            <p:txEl>
                                              <p:pRg st="2" end="2"/>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wipe(left)">
                                      <p:cBhvr>
                                        <p:cTn id="31" dur="500"/>
                                        <p:tgtEl>
                                          <p:spTgt spid="13">
                                            <p:txEl>
                                              <p:pRg st="3" end="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wipe(left)">
                                      <p:cBhvr>
                                        <p:cTn id="35" dur="500"/>
                                        <p:tgtEl>
                                          <p:spTgt spid="1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nodePh="1">
                                  <p:stCondLst>
                                    <p:cond delay="0"/>
                                  </p:stCondLst>
                                  <p:endCondLst>
                                    <p:cond evt="begin" delay="0">
                                      <p:tn val="38"/>
                                    </p:cond>
                                  </p:endCondLst>
                                  <p:childTnLst>
                                    <p:set>
                                      <p:cBhvr>
                                        <p:cTn id="39" dur="1" fill="hold">
                                          <p:stCondLst>
                                            <p:cond delay="0"/>
                                          </p:stCondLst>
                                        </p:cTn>
                                        <p:tgtEl>
                                          <p:spTgt spid="7"/>
                                        </p:tgtEl>
                                        <p:attrNameLst>
                                          <p:attrName>style.visibility</p:attrName>
                                        </p:attrNameLst>
                                      </p:cBhvr>
                                      <p:to>
                                        <p:strVal val="visible"/>
                                      </p:to>
                                    </p:set>
                                    <p:animEffect transition="in" filter="wipe(right)">
                                      <p:cBhvr>
                                        <p:cTn id="40" dur="500"/>
                                        <p:tgtEl>
                                          <p:spTgt spid="7"/>
                                        </p:tgtEl>
                                      </p:cBhvr>
                                    </p:animEffect>
                                  </p:childTnLst>
                                </p:cTn>
                              </p:par>
                            </p:childTnLst>
                          </p:cTn>
                        </p:par>
                        <p:par>
                          <p:cTn id="41" fill="hold">
                            <p:stCondLst>
                              <p:cond delay="500"/>
                            </p:stCondLst>
                            <p:childTnLst>
                              <p:par>
                                <p:cTn id="42" presetID="22" presetClass="entr" presetSubtype="2"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right)">
                                      <p:cBhvr>
                                        <p:cTn id="44" dur="500"/>
                                        <p:tgtEl>
                                          <p:spTgt spid="10"/>
                                        </p:tgtEl>
                                      </p:cBhvr>
                                    </p:animEffect>
                                  </p:childTnLst>
                                </p:cTn>
                              </p:par>
                            </p:childTnLst>
                          </p:cTn>
                        </p:par>
                        <p:par>
                          <p:cTn id="45" fill="hold">
                            <p:stCondLst>
                              <p:cond delay="1000"/>
                            </p:stCondLst>
                            <p:childTnLst>
                              <p:par>
                                <p:cTn id="46" presetID="22" presetClass="entr" presetSubtype="2" fill="hold" grpId="0" nodeType="after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wipe(right)">
                                      <p:cBhvr>
                                        <p:cTn id="48" dur="500"/>
                                        <p:tgtEl>
                                          <p:spTgt spid="15">
                                            <p:txEl>
                                              <p:pRg st="0" end="0"/>
                                            </p:txEl>
                                          </p:spTgt>
                                        </p:tgtEl>
                                      </p:cBhvr>
                                    </p:animEffect>
                                  </p:childTnLst>
                                </p:cTn>
                              </p:par>
                            </p:childTnLst>
                          </p:cTn>
                        </p:par>
                        <p:par>
                          <p:cTn id="49" fill="hold">
                            <p:stCondLst>
                              <p:cond delay="1500"/>
                            </p:stCondLst>
                            <p:childTnLst>
                              <p:par>
                                <p:cTn id="50" presetID="22" presetClass="entr" presetSubtype="2" fill="hold" grpId="0" nodeType="after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animEffect transition="in" filter="wipe(right)">
                                      <p:cBhvr>
                                        <p:cTn id="52" dur="500"/>
                                        <p:tgtEl>
                                          <p:spTgt spid="15">
                                            <p:txEl>
                                              <p:pRg st="1" end="1"/>
                                            </p:txEl>
                                          </p:spTgt>
                                        </p:tgtEl>
                                      </p:cBhvr>
                                    </p:animEffect>
                                  </p:childTnLst>
                                </p:cTn>
                              </p:par>
                            </p:childTnLst>
                          </p:cTn>
                        </p:par>
                        <p:par>
                          <p:cTn id="53" fill="hold">
                            <p:stCondLst>
                              <p:cond delay="2000"/>
                            </p:stCondLst>
                            <p:childTnLst>
                              <p:par>
                                <p:cTn id="54" presetID="22" presetClass="entr" presetSubtype="2" fill="hold" grpId="0" nodeType="afterEffect">
                                  <p:stCondLst>
                                    <p:cond delay="0"/>
                                  </p:stCondLst>
                                  <p:childTnLst>
                                    <p:set>
                                      <p:cBhvr>
                                        <p:cTn id="55" dur="1" fill="hold">
                                          <p:stCondLst>
                                            <p:cond delay="0"/>
                                          </p:stCondLst>
                                        </p:cTn>
                                        <p:tgtEl>
                                          <p:spTgt spid="15">
                                            <p:txEl>
                                              <p:pRg st="2" end="2"/>
                                            </p:txEl>
                                          </p:spTgt>
                                        </p:tgtEl>
                                        <p:attrNameLst>
                                          <p:attrName>style.visibility</p:attrName>
                                        </p:attrNameLst>
                                      </p:cBhvr>
                                      <p:to>
                                        <p:strVal val="visible"/>
                                      </p:to>
                                    </p:set>
                                    <p:animEffect transition="in" filter="wipe(right)">
                                      <p:cBhvr>
                                        <p:cTn id="56" dur="500"/>
                                        <p:tgtEl>
                                          <p:spTgt spid="15">
                                            <p:txEl>
                                              <p:pRg st="2" end="2"/>
                                            </p:txEl>
                                          </p:spTgt>
                                        </p:tgtEl>
                                      </p:cBhvr>
                                    </p:animEffect>
                                  </p:childTnLst>
                                </p:cTn>
                              </p:par>
                            </p:childTnLst>
                          </p:cTn>
                        </p:par>
                        <p:par>
                          <p:cTn id="57" fill="hold">
                            <p:stCondLst>
                              <p:cond delay="2500"/>
                            </p:stCondLst>
                            <p:childTnLst>
                              <p:par>
                                <p:cTn id="58" presetID="22" presetClass="entr" presetSubtype="2" fill="hold" grpId="0" nodeType="afterEffect">
                                  <p:stCondLst>
                                    <p:cond delay="0"/>
                                  </p:stCondLst>
                                  <p:childTnLst>
                                    <p:set>
                                      <p:cBhvr>
                                        <p:cTn id="59" dur="1" fill="hold">
                                          <p:stCondLst>
                                            <p:cond delay="0"/>
                                          </p:stCondLst>
                                        </p:cTn>
                                        <p:tgtEl>
                                          <p:spTgt spid="15">
                                            <p:txEl>
                                              <p:pRg st="3" end="3"/>
                                            </p:txEl>
                                          </p:spTgt>
                                        </p:tgtEl>
                                        <p:attrNameLst>
                                          <p:attrName>style.visibility</p:attrName>
                                        </p:attrNameLst>
                                      </p:cBhvr>
                                      <p:to>
                                        <p:strVal val="visible"/>
                                      </p:to>
                                    </p:set>
                                    <p:animEffect transition="in" filter="wipe(right)">
                                      <p:cBhvr>
                                        <p:cTn id="60" dur="500"/>
                                        <p:tgtEl>
                                          <p:spTgt spid="15">
                                            <p:txEl>
                                              <p:pRg st="3" end="3"/>
                                            </p:txEl>
                                          </p:spTgt>
                                        </p:tgtEl>
                                      </p:cBhvr>
                                    </p:animEffect>
                                  </p:childTnLst>
                                </p:cTn>
                              </p:par>
                            </p:childTnLst>
                          </p:cTn>
                        </p:par>
                        <p:par>
                          <p:cTn id="61" fill="hold">
                            <p:stCondLst>
                              <p:cond delay="3000"/>
                            </p:stCondLst>
                            <p:childTnLst>
                              <p:par>
                                <p:cTn id="62" presetID="22" presetClass="entr" presetSubtype="2" fill="hold" grpId="0" nodeType="afterEffect">
                                  <p:stCondLst>
                                    <p:cond delay="0"/>
                                  </p:stCondLst>
                                  <p:childTnLst>
                                    <p:set>
                                      <p:cBhvr>
                                        <p:cTn id="63" dur="1" fill="hold">
                                          <p:stCondLst>
                                            <p:cond delay="0"/>
                                          </p:stCondLst>
                                        </p:cTn>
                                        <p:tgtEl>
                                          <p:spTgt spid="15">
                                            <p:txEl>
                                              <p:pRg st="4" end="4"/>
                                            </p:txEl>
                                          </p:spTgt>
                                        </p:tgtEl>
                                        <p:attrNameLst>
                                          <p:attrName>style.visibility</p:attrName>
                                        </p:attrNameLst>
                                      </p:cBhvr>
                                      <p:to>
                                        <p:strVal val="visible"/>
                                      </p:to>
                                    </p:set>
                                    <p:animEffect transition="in" filter="wipe(right)">
                                      <p:cBhvr>
                                        <p:cTn id="64"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2">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3">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4">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 lvl="5">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7"/>
          <p:cNvSpPr>
            <a:spLocks noGrp="1"/>
          </p:cNvSpPr>
          <p:nvPr>
            <p:ph type="pic" sz="quarter" idx="11"/>
          </p:nvPr>
        </p:nvSpPr>
        <p:spPr>
          <a:xfrm>
            <a:off x="4098507" y="2283619"/>
            <a:ext cx="3994985" cy="2290762"/>
          </a:xfrm>
        </p:spPr>
        <p:txBody>
          <a:bodyPr/>
          <a:lstStyle>
            <a:lvl1pPr>
              <a:defRPr/>
            </a:lvl1pPr>
          </a:lstStyle>
          <a:p>
            <a:endParaRPr lang="en-US" dirty="0"/>
          </a:p>
        </p:txBody>
      </p:sp>
      <p:cxnSp>
        <p:nvCxnSpPr>
          <p:cNvPr id="3" name="Straight Connector 2"/>
          <p:cNvCxnSpPr/>
          <p:nvPr userDrawn="1"/>
        </p:nvCxnSpPr>
        <p:spPr>
          <a:xfrm>
            <a:off x="6096000" y="-160421"/>
            <a:ext cx="0" cy="2444040"/>
          </a:xfrm>
          <a:prstGeom prst="line">
            <a:avLst/>
          </a:prstGeom>
          <a:ln>
            <a:solidFill>
              <a:srgbClr val="2C83B9"/>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2"/>
          </p:nvPr>
        </p:nvSpPr>
        <p:spPr>
          <a:xfrm>
            <a:off x="4098507" y="4913313"/>
            <a:ext cx="3994986" cy="1146175"/>
          </a:xfrm>
        </p:spPr>
        <p:txBody>
          <a:bodyPr>
            <a:normAutofit/>
          </a:bodyPr>
          <a:lstStyle>
            <a:lvl1pPr marL="0" indent="0" algn="ctr">
              <a:buNone/>
              <a:defRPr sz="1600"/>
            </a:lvl1pPr>
            <a:lvl2pPr algn="ctr">
              <a:defRPr/>
            </a:lvl2pPr>
            <a:lvl3pPr algn="ctr">
              <a:defRPr/>
            </a:lvl3pPr>
            <a:lvl4pPr algn="ctr">
              <a:defRPr/>
            </a:lvl4pPr>
            <a:lvl5pPr algn="ctr">
              <a:defRPr/>
            </a:lvl5pPr>
          </a:lstStyle>
          <a:p>
            <a:pPr lvl="0"/>
            <a:r>
              <a:rPr lang="en-US" dirty="0"/>
              <a:t>Edit Master text styles</a:t>
            </a:r>
          </a:p>
        </p:txBody>
      </p:sp>
    </p:spTree>
    <p:extLst>
      <p:ext uri="{BB962C8B-B14F-4D97-AF65-F5344CB8AC3E}">
        <p14:creationId xmlns:p14="http://schemas.microsoft.com/office/powerpoint/2010/main" val="380303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tmplLst>
          <p:tmpl lvl="1">
            <p:tnLst>
              <p:par>
                <p:cTn presetID="22" presetClass="entr" presetSubtype="4"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down)">
                      <p:cBhvr>
                        <p:cTn dur="500"/>
                        <p:tgtEl>
                          <p:spTgt spid="4"/>
                        </p:tgtEl>
                      </p:cBhvr>
                    </p:animEffect>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02109" y="2114550"/>
            <a:ext cx="3623619" cy="2628900"/>
          </a:xfrm>
        </p:spPr>
        <p:txBody>
          <a:bodyPr/>
          <a:lstStyle/>
          <a:p>
            <a:endParaRPr lang="en-US" dirty="0"/>
          </a:p>
        </p:txBody>
      </p:sp>
      <p:sp>
        <p:nvSpPr>
          <p:cNvPr id="8" name="Picture Placeholder 6"/>
          <p:cNvSpPr>
            <a:spLocks noGrp="1"/>
          </p:cNvSpPr>
          <p:nvPr>
            <p:ph type="pic" sz="quarter" idx="11"/>
          </p:nvPr>
        </p:nvSpPr>
        <p:spPr>
          <a:xfrm>
            <a:off x="4334904" y="2114550"/>
            <a:ext cx="3623619" cy="2628900"/>
          </a:xfrm>
        </p:spPr>
        <p:txBody>
          <a:bodyPr/>
          <a:lstStyle/>
          <a:p>
            <a:endParaRPr lang="en-US" dirty="0"/>
          </a:p>
        </p:txBody>
      </p:sp>
      <p:sp>
        <p:nvSpPr>
          <p:cNvPr id="9" name="Picture Placeholder 6"/>
          <p:cNvSpPr>
            <a:spLocks noGrp="1"/>
          </p:cNvSpPr>
          <p:nvPr>
            <p:ph type="pic" sz="quarter" idx="12"/>
          </p:nvPr>
        </p:nvSpPr>
        <p:spPr>
          <a:xfrm>
            <a:off x="8267700" y="2114550"/>
            <a:ext cx="3623619" cy="2628900"/>
          </a:xfrm>
        </p:spPr>
        <p:txBody>
          <a:bodyPr/>
          <a:lstStyle/>
          <a:p>
            <a:endParaRPr lang="en-US" dirty="0"/>
          </a:p>
        </p:txBody>
      </p:sp>
      <p:sp>
        <p:nvSpPr>
          <p:cNvPr id="25" name="Text Placeholder 24"/>
          <p:cNvSpPr>
            <a:spLocks noGrp="1"/>
          </p:cNvSpPr>
          <p:nvPr>
            <p:ph type="body" sz="quarter" idx="13"/>
          </p:nvPr>
        </p:nvSpPr>
        <p:spPr>
          <a:xfrm>
            <a:off x="40210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6" name="Text Placeholder 24"/>
          <p:cNvSpPr>
            <a:spLocks noGrp="1"/>
          </p:cNvSpPr>
          <p:nvPr>
            <p:ph type="body" sz="quarter" idx="14"/>
          </p:nvPr>
        </p:nvSpPr>
        <p:spPr>
          <a:xfrm>
            <a:off x="4334904"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7" name="Text Placeholder 24"/>
          <p:cNvSpPr>
            <a:spLocks noGrp="1"/>
          </p:cNvSpPr>
          <p:nvPr>
            <p:ph type="body" sz="quarter" idx="15"/>
          </p:nvPr>
        </p:nvSpPr>
        <p:spPr>
          <a:xfrm>
            <a:off x="8267699" y="4972050"/>
            <a:ext cx="3623619" cy="1504950"/>
          </a:xfrm>
        </p:spPr>
        <p:txBody>
          <a:bodyPr/>
          <a:lstStyle>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p:txBody>
      </p:sp>
      <p:sp>
        <p:nvSpPr>
          <p:cNvPr id="28" name="Text Placeholder 24"/>
          <p:cNvSpPr>
            <a:spLocks noGrp="1"/>
          </p:cNvSpPr>
          <p:nvPr>
            <p:ph type="body" sz="quarter" idx="16"/>
          </p:nvPr>
        </p:nvSpPr>
        <p:spPr>
          <a:xfrm>
            <a:off x="402109" y="609600"/>
            <a:ext cx="11489209"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4055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 calcmode="lin" valueType="num">
                                      <p:cBhvr additive="base">
                                        <p:cTn id="1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anim calcmode="lin" valueType="num">
                                      <p:cBhvr additive="base">
                                        <p:cTn id="2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25">
                                            <p:txEl>
                                              <p:pRg st="2" end="2"/>
                                            </p:txEl>
                                          </p:spTgt>
                                        </p:tgtEl>
                                        <p:attrNameLst>
                                          <p:attrName>style.visibility</p:attrName>
                                        </p:attrNameLst>
                                      </p:cBhvr>
                                      <p:to>
                                        <p:strVal val="visible"/>
                                      </p:to>
                                    </p:set>
                                    <p:anim calcmode="lin" valueType="num">
                                      <p:cBhvr additive="base">
                                        <p:cTn id="28"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nodePh="1">
                                  <p:stCondLst>
                                    <p:cond delay="0"/>
                                  </p:stCondLst>
                                  <p:endCondLst>
                                    <p:cond evt="begin" delay="0">
                                      <p:tn val="32"/>
                                    </p:cond>
                                  </p:end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anim calcmode="lin" valueType="num">
                                      <p:cBhvr additive="base">
                                        <p:cTn id="3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26">
                                            <p:txEl>
                                              <p:pRg st="1" end="1"/>
                                            </p:txEl>
                                          </p:spTgt>
                                        </p:tgtEl>
                                        <p:attrNameLst>
                                          <p:attrName>style.visibility</p:attrName>
                                        </p:attrNameLst>
                                      </p:cBhvr>
                                      <p:to>
                                        <p:strVal val="visible"/>
                                      </p:to>
                                    </p:set>
                                    <p:anim calcmode="lin" valueType="num">
                                      <p:cBhvr additive="base">
                                        <p:cTn id="44"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stCondLst>
                                    <p:cond delay="0"/>
                                  </p:stCondLst>
                                  <p:childTnLst>
                                    <p:set>
                                      <p:cBhvr>
                                        <p:cTn id="48" dur="1" fill="hold">
                                          <p:stCondLst>
                                            <p:cond delay="0"/>
                                          </p:stCondLst>
                                        </p:cTn>
                                        <p:tgtEl>
                                          <p:spTgt spid="26">
                                            <p:txEl>
                                              <p:pRg st="2" end="2"/>
                                            </p:txEl>
                                          </p:spTgt>
                                        </p:tgtEl>
                                        <p:attrNameLst>
                                          <p:attrName>style.visibility</p:attrName>
                                        </p:attrNameLst>
                                      </p:cBhvr>
                                      <p:to>
                                        <p:strVal val="visible"/>
                                      </p:to>
                                    </p:set>
                                    <p:anim calcmode="lin" valueType="num">
                                      <p:cBhvr additive="base">
                                        <p:cTn id="49"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nodePh="1">
                                  <p:stCondLst>
                                    <p:cond delay="0"/>
                                  </p:stCondLst>
                                  <p:endCondLst>
                                    <p:cond evt="begin" delay="0">
                                      <p:tn val="53"/>
                                    </p:cond>
                                  </p:end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27">
                                            <p:txEl>
                                              <p:pRg st="0" end="0"/>
                                            </p:txEl>
                                          </p:spTgt>
                                        </p:tgtEl>
                                        <p:attrNameLst>
                                          <p:attrName>style.visibility</p:attrName>
                                        </p:attrNameLst>
                                      </p:cBhvr>
                                      <p:to>
                                        <p:strVal val="visible"/>
                                      </p:to>
                                    </p:set>
                                    <p:anim calcmode="lin" valueType="num">
                                      <p:cBhvr additive="base">
                                        <p:cTn id="6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2" fill="hold">
                            <p:stCondLst>
                              <p:cond delay="1000"/>
                            </p:stCondLst>
                            <p:childTnLst>
                              <p:par>
                                <p:cTn id="63" presetID="2" presetClass="entr" presetSubtype="4" fill="hold" grpId="0" nodeType="afterEffect">
                                  <p:stCondLst>
                                    <p:cond delay="0"/>
                                  </p:stCondLst>
                                  <p:childTnLst>
                                    <p:set>
                                      <p:cBhvr>
                                        <p:cTn id="64" dur="1" fill="hold">
                                          <p:stCondLst>
                                            <p:cond delay="0"/>
                                          </p:stCondLst>
                                        </p:cTn>
                                        <p:tgtEl>
                                          <p:spTgt spid="27">
                                            <p:txEl>
                                              <p:pRg st="1" end="1"/>
                                            </p:txEl>
                                          </p:spTgt>
                                        </p:tgtEl>
                                        <p:attrNameLst>
                                          <p:attrName>style.visibility</p:attrName>
                                        </p:attrNameLst>
                                      </p:cBhvr>
                                      <p:to>
                                        <p:strVal val="visible"/>
                                      </p:to>
                                    </p:set>
                                    <p:anim calcmode="lin" valueType="num">
                                      <p:cBhvr additive="base">
                                        <p:cTn id="65"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par>
                          <p:cTn id="67" fill="hold">
                            <p:stCondLst>
                              <p:cond delay="1500"/>
                            </p:stCondLst>
                            <p:childTnLst>
                              <p:par>
                                <p:cTn id="68" presetID="2" presetClass="entr" presetSubtype="4" fill="hold" grpId="0" nodeType="afterEffect">
                                  <p:stCondLst>
                                    <p:cond delay="0"/>
                                  </p:stCondLst>
                                  <p:childTnLst>
                                    <p:set>
                                      <p:cBhvr>
                                        <p:cTn id="69" dur="1" fill="hold">
                                          <p:stCondLst>
                                            <p:cond delay="0"/>
                                          </p:stCondLst>
                                        </p:cTn>
                                        <p:tgtEl>
                                          <p:spTgt spid="27">
                                            <p:txEl>
                                              <p:pRg st="2" end="2"/>
                                            </p:txEl>
                                          </p:spTgt>
                                        </p:tgtEl>
                                        <p:attrNameLst>
                                          <p:attrName>style.visibility</p:attrName>
                                        </p:attrNameLst>
                                      </p:cBhvr>
                                      <p:to>
                                        <p:strVal val="visible"/>
                                      </p:to>
                                    </p:set>
                                    <p:anim calcmode="lin" valueType="num">
                                      <p:cBhvr additive="base">
                                        <p:cTn id="70"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5" grpId="0" build="p">
        <p:tmplLst>
          <p:tmpl lvl="1">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build="p">
        <p:tmplLst>
          <p:tmpl lvl="1">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13" name="Picture Placeholder 11"/>
          <p:cNvSpPr>
            <a:spLocks noGrp="1"/>
          </p:cNvSpPr>
          <p:nvPr>
            <p:ph type="pic" sz="quarter" idx="13"/>
          </p:nvPr>
        </p:nvSpPr>
        <p:spPr>
          <a:xfrm>
            <a:off x="4761087" y="1885950"/>
            <a:ext cx="2649363" cy="3314700"/>
          </a:xfrm>
        </p:spPr>
        <p:txBody>
          <a:bodyPr/>
          <a:lstStyle/>
          <a:p>
            <a:endParaRPr lang="en-US" dirty="0"/>
          </a:p>
        </p:txBody>
      </p:sp>
      <p:sp>
        <p:nvSpPr>
          <p:cNvPr id="12" name="Picture Placeholder 11"/>
          <p:cNvSpPr>
            <a:spLocks noGrp="1"/>
          </p:cNvSpPr>
          <p:nvPr>
            <p:ph type="pic" sz="quarter" idx="12"/>
          </p:nvPr>
        </p:nvSpPr>
        <p:spPr>
          <a:xfrm>
            <a:off x="1108027" y="1885950"/>
            <a:ext cx="2628900" cy="3314700"/>
          </a:xfrm>
        </p:spPr>
        <p:txBody>
          <a:bodyPr/>
          <a:lstStyle/>
          <a:p>
            <a:endParaRPr lang="en-US" dirty="0"/>
          </a:p>
        </p:txBody>
      </p:sp>
      <p:sp>
        <p:nvSpPr>
          <p:cNvPr id="14" name="Picture Placeholder 11"/>
          <p:cNvSpPr>
            <a:spLocks noGrp="1"/>
          </p:cNvSpPr>
          <p:nvPr>
            <p:ph type="pic" sz="quarter" idx="14"/>
          </p:nvPr>
        </p:nvSpPr>
        <p:spPr>
          <a:xfrm>
            <a:off x="8455073" y="1885950"/>
            <a:ext cx="2628900" cy="3314700"/>
          </a:xfrm>
        </p:spPr>
        <p:txBody>
          <a:bodyPr/>
          <a:lstStyle/>
          <a:p>
            <a:endParaRPr lang="en-US" dirty="0"/>
          </a:p>
        </p:txBody>
      </p:sp>
      <p:sp>
        <p:nvSpPr>
          <p:cNvPr id="70" name="Text Placeholder 24"/>
          <p:cNvSpPr>
            <a:spLocks noGrp="1"/>
          </p:cNvSpPr>
          <p:nvPr>
            <p:ph type="body" sz="quarter" idx="16"/>
          </p:nvPr>
        </p:nvSpPr>
        <p:spPr>
          <a:xfrm>
            <a:off x="1108028" y="609600"/>
            <a:ext cx="9975946" cy="952500"/>
          </a:xfrm>
        </p:spPr>
        <p:txBody>
          <a:bodyPr/>
          <a:lstStyle>
            <a:lvl1pPr algn="ctr">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55689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base">
                                        <p:cTn id="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nodePh="1">
                                  <p:stCondLst>
                                    <p:cond delay="0"/>
                                  </p:stCondLst>
                                  <p:endCondLst>
                                    <p:cond evt="begin" delay="0">
                                      <p:tn val="15"/>
                                    </p:cond>
                                  </p:end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nodePh="1">
                                  <p:stCondLst>
                                    <p:cond delay="0"/>
                                  </p:stCondLst>
                                  <p:endCondLst>
                                    <p:cond evt="begin" delay="0">
                                      <p:tn val="20"/>
                                    </p:cond>
                                  </p:end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70" grpId="0" build="p">
        <p:tmplLst>
          <p:tmpl lvl="1">
            <p:tnLst>
              <p:par>
                <p:cTn presetID="2" presetClass="entr" presetSubtype="1" fill="hold" nodeType="withEffect">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0-#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61474" y="846221"/>
            <a:ext cx="5165558" cy="51655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9422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extLst mod="1">
    <p:ext uri="{DCECCB84-F9BA-43D5-87BE-67443E8EF086}">
      <p15:sldGuideLst xmlns:p15="http://schemas.microsoft.com/office/powerpoint/2012/main">
        <p15:guide id="1" orient="horz" pos="2160">
          <p15:clr>
            <a:srgbClr val="FBAE40"/>
          </p15:clr>
        </p15:guide>
        <p15:guide id="2" pos="3816">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11" name="Picture Placeholder 9"/>
          <p:cNvSpPr>
            <a:spLocks noGrp="1"/>
          </p:cNvSpPr>
          <p:nvPr>
            <p:ph type="pic" sz="quarter" idx="11"/>
          </p:nvPr>
        </p:nvSpPr>
        <p:spPr>
          <a:xfrm>
            <a:off x="1738522" y="1778000"/>
            <a:ext cx="2811462" cy="3302000"/>
          </a:xfrm>
        </p:spPr>
        <p:txBody>
          <a:bodyPr/>
          <a:lstStyle/>
          <a:p>
            <a:endParaRPr lang="en-US" dirty="0"/>
          </a:p>
        </p:txBody>
      </p:sp>
    </p:spTree>
    <p:extLst>
      <p:ext uri="{BB962C8B-B14F-4D97-AF65-F5344CB8AC3E}">
        <p14:creationId xmlns:p14="http://schemas.microsoft.com/office/powerpoint/2010/main" val="27197349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68969"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308685"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6248401"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9188117" y="2189747"/>
            <a:ext cx="2667000" cy="26670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87613361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925638"/>
            <a:ext cx="5872163" cy="2405062"/>
          </a:xfrm>
        </p:spPr>
        <p:txBody>
          <a:bodyPr/>
          <a:lstStyle/>
          <a:p>
            <a:endParaRPr lang="en-US" dirty="0"/>
          </a:p>
        </p:txBody>
      </p:sp>
      <p:sp>
        <p:nvSpPr>
          <p:cNvPr id="8" name="Picture Placeholder 6"/>
          <p:cNvSpPr>
            <a:spLocks noGrp="1"/>
          </p:cNvSpPr>
          <p:nvPr>
            <p:ph type="pic" sz="quarter" idx="11"/>
          </p:nvPr>
        </p:nvSpPr>
        <p:spPr>
          <a:xfrm>
            <a:off x="6319837" y="1925638"/>
            <a:ext cx="5872163" cy="2405062"/>
          </a:xfrm>
        </p:spPr>
        <p:txBody>
          <a:bodyPr/>
          <a:lstStyle/>
          <a:p>
            <a:endParaRPr lang="en-US" dirty="0"/>
          </a:p>
        </p:txBody>
      </p:sp>
    </p:spTree>
    <p:extLst>
      <p:ext uri="{BB962C8B-B14F-4D97-AF65-F5344CB8AC3E}">
        <p14:creationId xmlns:p14="http://schemas.microsoft.com/office/powerpoint/2010/main" val="22869050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47334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23629" y="1308328"/>
            <a:ext cx="4526029" cy="452602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5946203" y="4579361"/>
            <a:ext cx="800609" cy="800609"/>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4485086" y="2667000"/>
            <a:ext cx="1684300" cy="1684300"/>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10242703" y="679962"/>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10" name="Picture Placeholder 9"/>
          <p:cNvSpPr>
            <a:spLocks noGrp="1"/>
          </p:cNvSpPr>
          <p:nvPr>
            <p:ph type="pic" sz="quarter" idx="14"/>
          </p:nvPr>
        </p:nvSpPr>
        <p:spPr>
          <a:xfrm>
            <a:off x="10242703" y="5208804"/>
            <a:ext cx="1256732" cy="12567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46905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nodePh="1">
                                  <p:stCondLst>
                                    <p:cond delay="0"/>
                                  </p:stCondLst>
                                  <p:endCondLst>
                                    <p:cond evt="begin" delay="0">
                                      <p:tn val="11"/>
                                    </p:cond>
                                  </p:end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nodePh="1">
                                  <p:stCondLst>
                                    <p:cond delay="0"/>
                                  </p:stCondLst>
                                  <p:endCondLst>
                                    <p:cond evt="begin" delay="0">
                                      <p:tn val="23"/>
                                    </p:cond>
                                  </p:end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par>
                          <p:cTn id="28" fill="hold">
                            <p:stCondLst>
                              <p:cond delay="2000"/>
                            </p:stCondLst>
                            <p:childTnLst>
                              <p:par>
                                <p:cTn id="29" presetID="53" presetClass="entr" presetSubtype="16" fill="hold" grpId="0" nodeType="afterEffect" nodePh="1">
                                  <p:stCondLst>
                                    <p:cond delay="0"/>
                                  </p:stCondLst>
                                  <p:endCondLst>
                                    <p:cond evt="begin" delay="0">
                                      <p:tn val="29"/>
                                    </p:cond>
                                  </p:end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5090" y="2204056"/>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7" name="Picture Placeholder 6"/>
          <p:cNvSpPr>
            <a:spLocks noGrp="1"/>
          </p:cNvSpPr>
          <p:nvPr>
            <p:ph type="pic" sz="quarter" idx="11"/>
          </p:nvPr>
        </p:nvSpPr>
        <p:spPr>
          <a:xfrm>
            <a:off x="3223144" y="3066140"/>
            <a:ext cx="2702258" cy="270225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8" name="Picture Placeholder 7"/>
          <p:cNvSpPr>
            <a:spLocks noGrp="1"/>
          </p:cNvSpPr>
          <p:nvPr>
            <p:ph type="pic" sz="quarter" idx="12"/>
          </p:nvPr>
        </p:nvSpPr>
        <p:spPr>
          <a:xfrm>
            <a:off x="5627425" y="1175928"/>
            <a:ext cx="3421038" cy="3421038"/>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
        <p:nvSpPr>
          <p:cNvPr id="9" name="Picture Placeholder 8"/>
          <p:cNvSpPr>
            <a:spLocks noGrp="1"/>
          </p:cNvSpPr>
          <p:nvPr>
            <p:ph type="pic" sz="quarter" idx="13"/>
          </p:nvPr>
        </p:nvSpPr>
        <p:spPr>
          <a:xfrm>
            <a:off x="8809628" y="2886447"/>
            <a:ext cx="2695432" cy="2695432"/>
          </a:xfrm>
          <a:custGeom>
            <a:avLst/>
            <a:gdLst>
              <a:gd name="connsiteX0" fmla="*/ 2582779 w 5165558"/>
              <a:gd name="connsiteY0" fmla="*/ 0 h 5165558"/>
              <a:gd name="connsiteX1" fmla="*/ 5165558 w 5165558"/>
              <a:gd name="connsiteY1" fmla="*/ 2582779 h 5165558"/>
              <a:gd name="connsiteX2" fmla="*/ 2582779 w 5165558"/>
              <a:gd name="connsiteY2" fmla="*/ 5165558 h 5165558"/>
              <a:gd name="connsiteX3" fmla="*/ 0 w 5165558"/>
              <a:gd name="connsiteY3" fmla="*/ 2582779 h 5165558"/>
              <a:gd name="connsiteX4" fmla="*/ 2582779 w 5165558"/>
              <a:gd name="connsiteY4" fmla="*/ 0 h 5165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558" h="5165558">
                <a:moveTo>
                  <a:pt x="2582779" y="0"/>
                </a:moveTo>
                <a:cubicBezTo>
                  <a:pt x="4009208" y="0"/>
                  <a:pt x="5165558" y="1156350"/>
                  <a:pt x="5165558" y="2582779"/>
                </a:cubicBezTo>
                <a:cubicBezTo>
                  <a:pt x="5165558" y="4009208"/>
                  <a:pt x="4009208" y="5165558"/>
                  <a:pt x="2582779" y="5165558"/>
                </a:cubicBezTo>
                <a:cubicBezTo>
                  <a:pt x="1156350" y="5165558"/>
                  <a:pt x="0" y="4009208"/>
                  <a:pt x="0" y="2582779"/>
                </a:cubicBezTo>
                <a:cubicBezTo>
                  <a:pt x="0" y="1156350"/>
                  <a:pt x="1156350" y="0"/>
                  <a:pt x="2582779"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84878054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92613" y="1645317"/>
            <a:ext cx="7599387" cy="4749617"/>
          </a:xfrm>
          <a:prstGeom prst="rect">
            <a:avLst/>
          </a:prstGeom>
        </p:spPr>
      </p:pic>
      <p:sp>
        <p:nvSpPr>
          <p:cNvPr id="8" name="Picture Placeholder 7"/>
          <p:cNvSpPr>
            <a:spLocks noGrp="1"/>
          </p:cNvSpPr>
          <p:nvPr>
            <p:ph type="pic" sz="quarter" idx="10"/>
          </p:nvPr>
        </p:nvSpPr>
        <p:spPr>
          <a:xfrm>
            <a:off x="6201556" y="2237596"/>
            <a:ext cx="4334516" cy="2484437"/>
          </a:xfrm>
        </p:spPr>
        <p:txBody>
          <a:bodyPr/>
          <a:lstStyle/>
          <a:p>
            <a:endParaRPr lang="en-US" dirty="0"/>
          </a:p>
        </p:txBody>
      </p:sp>
    </p:spTree>
    <p:extLst>
      <p:ext uri="{BB962C8B-B14F-4D97-AF65-F5344CB8AC3E}">
        <p14:creationId xmlns:p14="http://schemas.microsoft.com/office/powerpoint/2010/main" val="162867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slideLayout" Target="../slideLayouts/slideLayout72.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9" Type="http://schemas.openxmlformats.org/officeDocument/2006/relationships/slideLayout" Target="../slideLayouts/slideLayout54.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49" Type="http://schemas.openxmlformats.org/officeDocument/2006/relationships/theme" Target="../theme/theme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 Id="rId48" Type="http://schemas.openxmlformats.org/officeDocument/2006/relationships/slideLayout" Target="../slideLayouts/slideLayout73.xml"/><Relationship Id="rId8" Type="http://schemas.openxmlformats.org/officeDocument/2006/relationships/slideLayout" Target="../slideLayouts/slideLayout33.xml"/><Relationship Id="rId3" Type="http://schemas.openxmlformats.org/officeDocument/2006/relationships/slideLayout" Target="../slideLayouts/slideLayout28.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slideLayout" Target="../slideLayouts/slideLayout71.xml"/><Relationship Id="rId20" Type="http://schemas.openxmlformats.org/officeDocument/2006/relationships/slideLayout" Target="../slideLayouts/slideLayout45.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9" Type="http://schemas.openxmlformats.org/officeDocument/2006/relationships/slideLayout" Target="../slideLayouts/slideLayout112.xml"/><Relationship Id="rId21" Type="http://schemas.openxmlformats.org/officeDocument/2006/relationships/slideLayout" Target="../slideLayouts/slideLayout94.xml"/><Relationship Id="rId34" Type="http://schemas.openxmlformats.org/officeDocument/2006/relationships/slideLayout" Target="../slideLayouts/slideLayout107.xml"/><Relationship Id="rId42" Type="http://schemas.openxmlformats.org/officeDocument/2006/relationships/slideLayout" Target="../slideLayouts/slideLayout115.xml"/><Relationship Id="rId47" Type="http://schemas.openxmlformats.org/officeDocument/2006/relationships/slideLayout" Target="../slideLayouts/slideLayout120.xml"/><Relationship Id="rId7" Type="http://schemas.openxmlformats.org/officeDocument/2006/relationships/slideLayout" Target="../slideLayouts/slideLayout80.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37" Type="http://schemas.openxmlformats.org/officeDocument/2006/relationships/slideLayout" Target="../slideLayouts/slideLayout110.xml"/><Relationship Id="rId40" Type="http://schemas.openxmlformats.org/officeDocument/2006/relationships/slideLayout" Target="../slideLayouts/slideLayout113.xml"/><Relationship Id="rId45" Type="http://schemas.openxmlformats.org/officeDocument/2006/relationships/slideLayout" Target="../slideLayouts/slideLayout118.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slideLayout" Target="../slideLayouts/slideLayout109.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4" Type="http://schemas.openxmlformats.org/officeDocument/2006/relationships/slideLayout" Target="../slideLayouts/slideLayout117.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43" Type="http://schemas.openxmlformats.org/officeDocument/2006/relationships/slideLayout" Target="../slideLayouts/slideLayout116.xml"/><Relationship Id="rId48" Type="http://schemas.openxmlformats.org/officeDocument/2006/relationships/theme" Target="../theme/theme4.xml"/><Relationship Id="rId8" Type="http://schemas.openxmlformats.org/officeDocument/2006/relationships/slideLayout" Target="../slideLayouts/slideLayout81.xml"/><Relationship Id="rId3" Type="http://schemas.openxmlformats.org/officeDocument/2006/relationships/slideLayout" Target="../slideLayouts/slideLayout76.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38" Type="http://schemas.openxmlformats.org/officeDocument/2006/relationships/slideLayout" Target="../slideLayouts/slideLayout111.xml"/><Relationship Id="rId46" Type="http://schemas.openxmlformats.org/officeDocument/2006/relationships/slideLayout" Target="../slideLayouts/slideLayout119.xml"/><Relationship Id="rId20" Type="http://schemas.openxmlformats.org/officeDocument/2006/relationships/slideLayout" Target="../slideLayouts/slideLayout93.xml"/><Relationship Id="rId41"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5"/>
          <a:stretch>
            <a:fillRect/>
          </a:stretch>
        </p:blipFill>
        <p:spPr>
          <a:xfrm>
            <a:off x="859553" y="-1"/>
            <a:ext cx="2892435" cy="731839"/>
          </a:xfrm>
          <a:prstGeom prst="rect">
            <a:avLst/>
          </a:prstGeom>
        </p:spPr>
      </p:pic>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graphicFrame>
        <p:nvGraphicFramePr>
          <p:cNvPr id="1095" name="Object 71"/>
          <p:cNvGraphicFramePr>
            <a:graphicFrameLocks noChangeAspect="1"/>
          </p:cNvGraphicFramePr>
          <p:nvPr>
            <p:extLst>
              <p:ext uri="{D42A27DB-BD31-4B8C-83A1-F6EECF244321}">
                <p14:modId xmlns:p14="http://schemas.microsoft.com/office/powerpoint/2010/main" val="2717547933"/>
              </p:ext>
            </p:extLst>
          </p:nvPr>
        </p:nvGraphicFramePr>
        <p:xfrm>
          <a:off x="3791744" y="0"/>
          <a:ext cx="2743200" cy="685800"/>
        </p:xfrm>
        <a:graphic>
          <a:graphicData uri="http://schemas.openxmlformats.org/presentationml/2006/ole">
            <mc:AlternateContent xmlns:mc="http://schemas.openxmlformats.org/markup-compatibility/2006">
              <mc:Choice xmlns:v="urn:schemas-microsoft-com:vml" Requires="v">
                <p:oleObj spid="_x0000_s1472" name="Image" r:id="rId16" imgW="4330159" imgH="6146032" progId="">
                  <p:embed/>
                </p:oleObj>
              </mc:Choice>
              <mc:Fallback>
                <p:oleObj name="Image" r:id="rId16" imgW="4330159" imgH="6146032" progId="">
                  <p:embed/>
                  <p:pic>
                    <p:nvPicPr>
                      <p:cNvPr id="0" name="Picture 71"/>
                      <p:cNvPicPr>
                        <a:picLocks noChangeAspect="1" noChangeArrowheads="1"/>
                      </p:cNvPicPr>
                      <p:nvPr/>
                    </p:nvPicPr>
                    <p:blipFill>
                      <a:blip r:embed="rId17">
                        <a:extLst>
                          <a:ext uri="{28A0092B-C50C-407E-A947-70E740481C1C}">
                            <a14:useLocalDpi xmlns:a14="http://schemas.microsoft.com/office/drawing/2010/main" val="0"/>
                          </a:ext>
                        </a:extLst>
                      </a:blip>
                      <a:srcRect t="29179" b="45369"/>
                      <a:stretch>
                        <a:fillRect/>
                      </a:stretch>
                    </p:blipFill>
                    <p:spPr bwMode="auto">
                      <a:xfrm>
                        <a:off x="3791744" y="0"/>
                        <a:ext cx="2743200" cy="685800"/>
                      </a:xfrm>
                      <a:prstGeom prst="rect">
                        <a:avLst/>
                      </a:prstGeom>
                      <a:noFill/>
                      <a:ln>
                        <a:noFill/>
                      </a:ln>
                      <a:effectLst/>
                      <a:extLst>
                        <a:ext uri="{909E8E84-426E-40DD-AFC4-6F175D3DCCD1}">
                          <a14:hiddenFill xmlns:a14="http://schemas.microsoft.com/office/drawing/2010/main">
                            <a:solidFill>
                              <a:srgbClr val="77B7E7"/>
                            </a:solidFill>
                          </a14:hiddenFill>
                        </a:ext>
                        <a:ext uri="{91240B29-F687-4F45-9708-019B960494DF}">
                          <a14:hiddenLine xmlns:a14="http://schemas.microsoft.com/office/drawing/2010/main" w="9525">
                            <a:solidFill>
                              <a:srgbClr val="17347D"/>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pic>
        <p:nvPicPr>
          <p:cNvPr id="1096" name="Picture 72"/>
          <p:cNvPicPr>
            <a:picLocks noChangeAspect="1" noChangeArrowheads="1"/>
          </p:cNvPicPr>
          <p:nvPr/>
        </p:nvPicPr>
        <p:blipFill>
          <a:blip r:embed="rId18"/>
          <a:srcRect/>
          <a:stretch>
            <a:fillRect/>
          </a:stretch>
        </p:blipFill>
        <p:spPr bwMode="auto">
          <a:xfrm>
            <a:off x="6572251" y="-9525"/>
            <a:ext cx="2781300" cy="708025"/>
          </a:xfrm>
          <a:prstGeom prst="rect">
            <a:avLst/>
          </a:prstGeom>
          <a:noFill/>
        </p:spPr>
      </p:pic>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033A7D7-C998-4776-B998-2C6B75D46A9E}" type="slidenum">
              <a:rPr lang="en-US" smtClean="0">
                <a:solidFill>
                  <a:prstClr val="black">
                    <a:tint val="75000"/>
                  </a:prstClr>
                </a:solidFill>
                <a:latin typeface="Calibri" panose="020F0502020204030204"/>
              </a:rPr>
              <a:pPr fontAlgn="auto">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59625944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775" r:id="rId22"/>
    <p:sldLayoutId id="2147483776" r:id="rId23"/>
    <p:sldLayoutId id="2147483777" r:id="rId24"/>
    <p:sldLayoutId id="2147483778" r:id="rId25"/>
    <p:sldLayoutId id="2147483779" r:id="rId26"/>
    <p:sldLayoutId id="2147483780" r:id="rId27"/>
    <p:sldLayoutId id="2147483781" r:id="rId28"/>
    <p:sldLayoutId id="2147483782" r:id="rId29"/>
    <p:sldLayoutId id="2147483783" r:id="rId30"/>
    <p:sldLayoutId id="2147483784" r:id="rId31"/>
    <p:sldLayoutId id="2147483785" r:id="rId32"/>
    <p:sldLayoutId id="2147483786" r:id="rId33"/>
    <p:sldLayoutId id="2147483787" r:id="rId34"/>
    <p:sldLayoutId id="2147483788" r:id="rId35"/>
    <p:sldLayoutId id="2147483789" r:id="rId36"/>
    <p:sldLayoutId id="2147483790" r:id="rId37"/>
    <p:sldLayoutId id="2147483791" r:id="rId38"/>
    <p:sldLayoutId id="2147483792" r:id="rId39"/>
    <p:sldLayoutId id="2147483793" r:id="rId40"/>
    <p:sldLayoutId id="2147483794" r:id="rId41"/>
    <p:sldLayoutId id="2147483795" r:id="rId42"/>
    <p:sldLayoutId id="2147483796" r:id="rId43"/>
    <p:sldLayoutId id="2147483797" r:id="rId44"/>
    <p:sldLayoutId id="2147483798" r:id="rId45"/>
    <p:sldLayoutId id="2147483799" r:id="rId46"/>
    <p:sldLayoutId id="2147483800" r:id="rId47"/>
    <p:sldLayoutId id="2147483802" r:id="rId4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033A7D7-C998-4776-B998-2C6B75D46A9E}" type="slidenum">
              <a:rPr lang="en-US" smtClean="0">
                <a:solidFill>
                  <a:prstClr val="black">
                    <a:tint val="75000"/>
                  </a:prstClr>
                </a:solidFill>
                <a:latin typeface="Calibri" panose="020F0502020204030204"/>
              </a:rPr>
              <a:pPr fontAlgn="auto">
                <a:spcBef>
                  <a:spcPts val="0"/>
                </a:spcBef>
                <a:spcAft>
                  <a:spcPts val="0"/>
                </a:spcAft>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46929089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 id="2147483824" r:id="rId21"/>
    <p:sldLayoutId id="2147483825" r:id="rId22"/>
    <p:sldLayoutId id="2147483826" r:id="rId23"/>
    <p:sldLayoutId id="2147483827" r:id="rId24"/>
    <p:sldLayoutId id="2147483828" r:id="rId25"/>
    <p:sldLayoutId id="2147483829" r:id="rId26"/>
    <p:sldLayoutId id="2147483830" r:id="rId27"/>
    <p:sldLayoutId id="2147483831" r:id="rId28"/>
    <p:sldLayoutId id="2147483832" r:id="rId29"/>
    <p:sldLayoutId id="2147483833" r:id="rId30"/>
    <p:sldLayoutId id="2147483834" r:id="rId31"/>
    <p:sldLayoutId id="2147483835" r:id="rId32"/>
    <p:sldLayoutId id="2147483836" r:id="rId33"/>
    <p:sldLayoutId id="2147483837" r:id="rId34"/>
    <p:sldLayoutId id="2147483838" r:id="rId35"/>
    <p:sldLayoutId id="2147483839" r:id="rId36"/>
    <p:sldLayoutId id="2147483840" r:id="rId37"/>
    <p:sldLayoutId id="2147483841" r:id="rId38"/>
    <p:sldLayoutId id="2147483842" r:id="rId39"/>
    <p:sldLayoutId id="2147483843" r:id="rId40"/>
    <p:sldLayoutId id="2147483844" r:id="rId41"/>
    <p:sldLayoutId id="2147483845" r:id="rId42"/>
    <p:sldLayoutId id="2147483846" r:id="rId43"/>
    <p:sldLayoutId id="2147483847" r:id="rId44"/>
    <p:sldLayoutId id="2147483848" r:id="rId45"/>
    <p:sldLayoutId id="2147483849" r:id="rId46"/>
    <p:sldLayoutId id="2147483850" r:id="rId4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US" sz="4400" b="1" dirty="0" smtClean="0">
                <a:latin typeface="+mj-lt"/>
              </a:rPr>
              <a:t>M</a:t>
            </a:r>
            <a:r>
              <a:rPr lang="id-ID" sz="4400" b="1" dirty="0" smtClean="0">
                <a:latin typeface="+mj-lt"/>
              </a:rPr>
              <a:t>ETODOLOGI PENELITIAN</a:t>
            </a:r>
          </a:p>
          <a:p>
            <a:r>
              <a:rPr lang="id-ID" sz="3600" b="1" dirty="0" smtClean="0">
                <a:latin typeface="+mj-lt"/>
              </a:rPr>
              <a:t>[ </a:t>
            </a:r>
            <a:r>
              <a:rPr lang="en-US" sz="3600" b="1" dirty="0" smtClean="0">
                <a:latin typeface="+mj-lt"/>
              </a:rPr>
              <a:t>U</a:t>
            </a:r>
            <a:r>
              <a:rPr lang="id-ID" sz="3600" b="1" dirty="0" smtClean="0">
                <a:latin typeface="+mj-lt"/>
              </a:rPr>
              <a:t>M013/ 2 SKS ]</a:t>
            </a:r>
            <a:endParaRPr lang="id-ID" sz="3600" b="1" dirty="0">
              <a:latin typeface="+mj-lt"/>
            </a:endParaRPr>
          </a:p>
        </p:txBody>
      </p:sp>
    </p:spTree>
    <p:extLst>
      <p:ext uri="{BB962C8B-B14F-4D97-AF65-F5344CB8AC3E}">
        <p14:creationId xmlns:p14="http://schemas.microsoft.com/office/powerpoint/2010/main" val="1913115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Rectangle 1242"/>
          <p:cNvSpPr>
            <a:spLocks noChangeArrowheads="1"/>
          </p:cNvSpPr>
          <p:nvPr/>
        </p:nvSpPr>
        <p:spPr bwMode="auto">
          <a:xfrm>
            <a:off x="839416" y="692696"/>
            <a:ext cx="10387780" cy="523220"/>
          </a:xfrm>
          <a:prstGeom prst="rect">
            <a:avLst/>
          </a:prstGeom>
          <a:noFill/>
          <a:ln>
            <a:noFill/>
          </a:ln>
          <a:effectLst/>
        </p:spPr>
        <p:txBody>
          <a:bodyPr wrap="none" anchor="ctr">
            <a:spAutoFit/>
          </a:bodyPr>
          <a:lstStyle/>
          <a:p>
            <a:r>
              <a:rPr lang="nb-NO" altLang="en-US" sz="2800" b="1" dirty="0">
                <a:solidFill>
                  <a:schemeClr val="bg1"/>
                </a:solidFill>
                <a:latin typeface="+mj-lt"/>
                <a:cs typeface="Times New Roman" panose="02020603050405020304" pitchFamily="18" charset="0"/>
              </a:rPr>
              <a:t>Tabel jumlah sampel berdasarkan jumlah populasi</a:t>
            </a:r>
            <a:endParaRPr lang="nb-NO" altLang="en-US" sz="2800" b="1" dirty="0">
              <a:solidFill>
                <a:schemeClr val="bg1"/>
              </a:solidFill>
              <a:latin typeface="+mj-lt"/>
            </a:endParaRPr>
          </a:p>
        </p:txBody>
      </p:sp>
      <p:graphicFrame>
        <p:nvGraphicFramePr>
          <p:cNvPr id="4194304" name="Group 1998"/>
          <p:cNvGraphicFramePr>
            <a:graphicFrameLocks noGrp="1"/>
          </p:cNvGraphicFramePr>
          <p:nvPr>
            <p:extLst>
              <p:ext uri="{D42A27DB-BD31-4B8C-83A1-F6EECF244321}">
                <p14:modId xmlns:p14="http://schemas.microsoft.com/office/powerpoint/2010/main" val="1693294819"/>
              </p:ext>
            </p:extLst>
          </p:nvPr>
        </p:nvGraphicFramePr>
        <p:xfrm>
          <a:off x="839416" y="1376730"/>
          <a:ext cx="7543800" cy="5400684"/>
        </p:xfrm>
        <a:graphic>
          <a:graphicData uri="http://schemas.openxmlformats.org/drawingml/2006/table">
            <a:tbl>
              <a:tblPr/>
              <a:tblGrid>
                <a:gridCol w="1398588"/>
                <a:gridCol w="1223962"/>
                <a:gridCol w="1236663"/>
                <a:gridCol w="1223962"/>
                <a:gridCol w="1238250"/>
                <a:gridCol w="1222375"/>
              </a:tblGrid>
              <a:tr h="457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Sampel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Sampel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Sampel (n)</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291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230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297</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148</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250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310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270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159</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313</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317</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290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169</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48</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2200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327</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52</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331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335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59</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380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338</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63</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341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420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346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440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351</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73</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460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4500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354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2746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95</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76</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480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214</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5000</a:t>
                      </a:r>
                      <a:endParaRPr kumimoji="0" lang="en-US" altLang="en-US" sz="12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357</a:t>
                      </a:r>
                      <a:endParaRPr kumimoji="0" lang="en-US" altLang="en-US" sz="1200" b="1"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4" name="Text Box 511"/>
          <p:cNvSpPr txBox="1">
            <a:spLocks noChangeArrowheads="1"/>
          </p:cNvSpPr>
          <p:nvPr/>
        </p:nvSpPr>
        <p:spPr bwMode="auto">
          <a:xfrm>
            <a:off x="8832304" y="3356992"/>
            <a:ext cx="3096344" cy="1200329"/>
          </a:xfrm>
          <a:prstGeom prst="rect">
            <a:avLst/>
          </a:prstGeom>
          <a:noFill/>
          <a:ln>
            <a:noFill/>
          </a:ln>
          <a:effectLst/>
        </p:spPr>
        <p:txBody>
          <a:bodyPr wrap="square">
            <a:spAutoFit/>
          </a:bodyPr>
          <a:lstStyle/>
          <a:p>
            <a:pPr algn="ctr"/>
            <a:r>
              <a:rPr lang="en-US" altLang="en-US" sz="2400" b="1" dirty="0"/>
              <a:t>Morgan &amp; </a:t>
            </a:r>
            <a:r>
              <a:rPr lang="en-US" altLang="en-US" sz="2400" b="1" dirty="0" err="1"/>
              <a:t>Krecjie</a:t>
            </a:r>
            <a:r>
              <a:rPr lang="en-US" altLang="en-US" sz="2400" b="1" dirty="0"/>
              <a:t>, </a:t>
            </a:r>
            <a:r>
              <a:rPr lang="en-US" altLang="en-US" sz="2400" b="1" dirty="0" err="1"/>
              <a:t>dalam</a:t>
            </a:r>
            <a:r>
              <a:rPr lang="en-US" altLang="en-US" sz="2400" b="1" dirty="0"/>
              <a:t> Uma </a:t>
            </a:r>
            <a:r>
              <a:rPr lang="en-US" altLang="en-US" sz="2400" b="1" dirty="0" err="1"/>
              <a:t>Sekaran</a:t>
            </a:r>
            <a:r>
              <a:rPr lang="en-US" altLang="en-US" sz="2400" b="1" dirty="0"/>
              <a:t>, 2003</a:t>
            </a:r>
          </a:p>
        </p:txBody>
      </p:sp>
    </p:spTree>
    <p:extLst>
      <p:ext uri="{BB962C8B-B14F-4D97-AF65-F5344CB8AC3E}">
        <p14:creationId xmlns:p14="http://schemas.microsoft.com/office/powerpoint/2010/main" val="3488510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Group 477"/>
          <p:cNvGraphicFramePr>
            <a:graphicFrameLocks noGrp="1"/>
          </p:cNvGraphicFramePr>
          <p:nvPr>
            <p:extLst>
              <p:ext uri="{D42A27DB-BD31-4B8C-83A1-F6EECF244321}">
                <p14:modId xmlns:p14="http://schemas.microsoft.com/office/powerpoint/2010/main" val="1835523564"/>
              </p:ext>
            </p:extLst>
          </p:nvPr>
        </p:nvGraphicFramePr>
        <p:xfrm>
          <a:off x="839416" y="1856616"/>
          <a:ext cx="7620000" cy="4648200"/>
        </p:xfrm>
        <a:graphic>
          <a:graphicData uri="http://schemas.openxmlformats.org/drawingml/2006/table">
            <a:tbl>
              <a:tblPr/>
              <a:tblGrid>
                <a:gridCol w="1412875"/>
                <a:gridCol w="1235075"/>
                <a:gridCol w="1250950"/>
                <a:gridCol w="1235075"/>
                <a:gridCol w="1250950"/>
                <a:gridCol w="1235075"/>
              </a:tblGrid>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361</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86</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226</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364</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92</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234</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650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242</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368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103</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248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254</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15000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375</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113</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265</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379</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123</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269</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380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190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127</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950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274</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381</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132</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278</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75000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382</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r h="3873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210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136</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285</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1000000</a:t>
                      </a:r>
                      <a:endParaRPr kumimoji="0" lang="en-US" altLang="en-US" sz="1400" b="1"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384</a:t>
                      </a:r>
                      <a:endParaRPr kumimoji="0" lang="en-US" altLang="en-US" sz="1400" b="1"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8657" name="Rectangle 478"/>
          <p:cNvSpPr>
            <a:spLocks noChangeArrowheads="1"/>
          </p:cNvSpPr>
          <p:nvPr/>
        </p:nvSpPr>
        <p:spPr bwMode="auto">
          <a:xfrm>
            <a:off x="140201" y="5028917"/>
            <a:ext cx="184731" cy="369332"/>
          </a:xfrm>
          <a:prstGeom prst="rect">
            <a:avLst/>
          </a:prstGeom>
          <a:noFill/>
          <a:ln>
            <a:noFill/>
          </a:ln>
          <a:effectLst/>
        </p:spPr>
        <p:txBody>
          <a:bodyPr wrap="none" anchor="ctr">
            <a:spAutoFit/>
          </a:bodyPr>
          <a:lstStyle/>
          <a:p>
            <a:endParaRPr lang="en-US" altLang="en-US"/>
          </a:p>
        </p:txBody>
      </p:sp>
      <p:graphicFrame>
        <p:nvGraphicFramePr>
          <p:cNvPr id="4194306" name="Group 510"/>
          <p:cNvGraphicFramePr>
            <a:graphicFrameLocks noGrp="1"/>
          </p:cNvGraphicFramePr>
          <p:nvPr>
            <p:extLst>
              <p:ext uri="{D42A27DB-BD31-4B8C-83A1-F6EECF244321}">
                <p14:modId xmlns:p14="http://schemas.microsoft.com/office/powerpoint/2010/main" val="3489307665"/>
              </p:ext>
            </p:extLst>
          </p:nvPr>
        </p:nvGraphicFramePr>
        <p:xfrm>
          <a:off x="838280" y="1549534"/>
          <a:ext cx="7620000" cy="304800"/>
        </p:xfrm>
        <a:graphic>
          <a:graphicData uri="http://schemas.openxmlformats.org/drawingml/2006/table">
            <a:tbl>
              <a:tblPr/>
              <a:tblGrid>
                <a:gridCol w="1412875"/>
                <a:gridCol w="1236663"/>
                <a:gridCol w="1249362"/>
                <a:gridCol w="1235075"/>
                <a:gridCol w="1250950"/>
                <a:gridCol w="1235075"/>
              </a:tblGrid>
              <a:tr h="304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Populasi</a:t>
                      </a: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Sampel (n)</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Sampel</a:t>
                      </a: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Populasi (N)</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Sampel</a:t>
                      </a:r>
                      <a:r>
                        <a:rPr kumimoji="0" lang="en-US" altLang="en-US" sz="1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(n)</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
        <p:nvSpPr>
          <p:cNvPr id="1048658" name="Text Box 511"/>
          <p:cNvSpPr txBox="1">
            <a:spLocks noChangeArrowheads="1"/>
          </p:cNvSpPr>
          <p:nvPr/>
        </p:nvSpPr>
        <p:spPr bwMode="auto">
          <a:xfrm>
            <a:off x="8976320" y="3140968"/>
            <a:ext cx="3066003" cy="1015663"/>
          </a:xfrm>
          <a:prstGeom prst="rect">
            <a:avLst/>
          </a:prstGeom>
          <a:noFill/>
          <a:ln>
            <a:noFill/>
          </a:ln>
          <a:effectLst/>
        </p:spPr>
        <p:txBody>
          <a:bodyPr wrap="square">
            <a:spAutoFit/>
          </a:bodyPr>
          <a:lstStyle/>
          <a:p>
            <a:pPr algn="ctr"/>
            <a:r>
              <a:rPr lang="en-US" altLang="en-US" sz="2000" b="1" dirty="0">
                <a:latin typeface="+mj-lt"/>
              </a:rPr>
              <a:t>Morgan &amp; </a:t>
            </a:r>
            <a:r>
              <a:rPr lang="en-US" altLang="en-US" sz="2000" b="1" dirty="0" err="1">
                <a:latin typeface="+mj-lt"/>
              </a:rPr>
              <a:t>Krecjie</a:t>
            </a:r>
            <a:r>
              <a:rPr lang="en-US" altLang="en-US" sz="2000" b="1" dirty="0">
                <a:latin typeface="+mj-lt"/>
              </a:rPr>
              <a:t>, </a:t>
            </a:r>
            <a:r>
              <a:rPr lang="en-US" altLang="en-US" sz="2000" b="1" dirty="0" err="1">
                <a:latin typeface="+mj-lt"/>
              </a:rPr>
              <a:t>dalam</a:t>
            </a:r>
            <a:r>
              <a:rPr lang="en-US" altLang="en-US" sz="2000" b="1" dirty="0">
                <a:latin typeface="+mj-lt"/>
              </a:rPr>
              <a:t> Uma </a:t>
            </a:r>
            <a:r>
              <a:rPr lang="en-US" altLang="en-US" sz="2000" b="1" dirty="0" err="1">
                <a:latin typeface="+mj-lt"/>
              </a:rPr>
              <a:t>Sekaran</a:t>
            </a:r>
            <a:r>
              <a:rPr lang="en-US" altLang="en-US" sz="2000" b="1" dirty="0">
                <a:latin typeface="+mj-lt"/>
              </a:rPr>
              <a:t>, 2003</a:t>
            </a:r>
          </a:p>
        </p:txBody>
      </p:sp>
      <p:sp>
        <p:nvSpPr>
          <p:cNvPr id="6" name="Rectangle 1242"/>
          <p:cNvSpPr>
            <a:spLocks noChangeArrowheads="1"/>
          </p:cNvSpPr>
          <p:nvPr/>
        </p:nvSpPr>
        <p:spPr bwMode="auto">
          <a:xfrm>
            <a:off x="839416" y="692696"/>
            <a:ext cx="10387780" cy="523220"/>
          </a:xfrm>
          <a:prstGeom prst="rect">
            <a:avLst/>
          </a:prstGeom>
          <a:noFill/>
          <a:ln>
            <a:noFill/>
          </a:ln>
          <a:effectLst/>
        </p:spPr>
        <p:txBody>
          <a:bodyPr wrap="none" anchor="ctr">
            <a:spAutoFit/>
          </a:bodyPr>
          <a:lstStyle/>
          <a:p>
            <a:r>
              <a:rPr lang="nb-NO" altLang="en-US" sz="2800" b="1" dirty="0">
                <a:solidFill>
                  <a:schemeClr val="bg1"/>
                </a:solidFill>
                <a:latin typeface="+mj-lt"/>
                <a:cs typeface="Times New Roman" panose="02020603050405020304" pitchFamily="18" charset="0"/>
              </a:rPr>
              <a:t>Tabel jumlah sampel berdasarkan jumlah populasi</a:t>
            </a:r>
            <a:endParaRPr lang="nb-NO" altLang="en-US" sz="2800" b="1" dirty="0">
              <a:solidFill>
                <a:schemeClr val="bg1"/>
              </a:solidFill>
              <a:latin typeface="+mj-lt"/>
            </a:endParaRPr>
          </a:p>
        </p:txBody>
      </p:sp>
    </p:spTree>
    <p:extLst>
      <p:ext uri="{BB962C8B-B14F-4D97-AF65-F5344CB8AC3E}">
        <p14:creationId xmlns:p14="http://schemas.microsoft.com/office/powerpoint/2010/main" val="196883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pPr eaLnBrk="1" hangingPunct="1"/>
            <a:r>
              <a:rPr lang="en-US" altLang="en-US" dirty="0" err="1" smtClean="0"/>
              <a:t>Ukuran</a:t>
            </a:r>
            <a:r>
              <a:rPr lang="en-US" altLang="en-US" dirty="0" smtClean="0"/>
              <a:t> </a:t>
            </a:r>
            <a:r>
              <a:rPr lang="en-US" altLang="en-US" dirty="0" err="1" smtClean="0"/>
              <a:t>Sampel</a:t>
            </a:r>
            <a:endParaRPr lang="en-US" altLang="en-US" dirty="0" smtClean="0"/>
          </a:p>
        </p:txBody>
      </p:sp>
      <p:sp>
        <p:nvSpPr>
          <p:cNvPr id="1048660" name="Content Placeholder 2"/>
          <p:cNvSpPr>
            <a:spLocks noGrp="1"/>
          </p:cNvSpPr>
          <p:nvPr>
            <p:ph idx="1"/>
          </p:nvPr>
        </p:nvSpPr>
        <p:spPr>
          <a:xfrm>
            <a:off x="609600" y="1371600"/>
            <a:ext cx="11391056" cy="4953000"/>
          </a:xfrm>
        </p:spPr>
        <p:txBody>
          <a:bodyPr>
            <a:normAutofit fontScale="87500" lnSpcReduction="10000"/>
          </a:bodyPr>
          <a:lstStyle/>
          <a:p>
            <a:pPr marL="274320" indent="-274320" fontAlgn="auto">
              <a:spcAft>
                <a:spcPts val="0"/>
              </a:spcAft>
              <a:buClr>
                <a:schemeClr val="accent3"/>
              </a:buClr>
              <a:buFont typeface="Wingdings 2"/>
              <a:buChar char=""/>
            </a:pPr>
            <a:r>
              <a:rPr lang="en-US" sz="2600" dirty="0" err="1"/>
              <a:t>Ukuran</a:t>
            </a:r>
            <a:r>
              <a:rPr lang="en-US" sz="2600" dirty="0"/>
              <a:t> </a:t>
            </a:r>
            <a:r>
              <a:rPr lang="en-US" sz="2600" dirty="0" err="1"/>
              <a:t>sampel</a:t>
            </a:r>
            <a:r>
              <a:rPr lang="en-US" sz="2600" dirty="0"/>
              <a:t> </a:t>
            </a:r>
            <a:r>
              <a:rPr lang="en-US" sz="2600" dirty="0" err="1"/>
              <a:t>dapat</a:t>
            </a:r>
            <a:r>
              <a:rPr lang="en-US" sz="2600" dirty="0"/>
              <a:t> pula </a:t>
            </a:r>
            <a:r>
              <a:rPr lang="en-US" sz="2600" dirty="0" err="1"/>
              <a:t>ditentukan</a:t>
            </a:r>
            <a:r>
              <a:rPr lang="en-US" sz="2600" dirty="0"/>
              <a:t> </a:t>
            </a:r>
            <a:r>
              <a:rPr lang="en-US" sz="2600" dirty="0" err="1"/>
              <a:t>dengan</a:t>
            </a:r>
            <a:r>
              <a:rPr lang="en-US" sz="2600" dirty="0"/>
              <a:t> </a:t>
            </a:r>
            <a:r>
              <a:rPr lang="en-US" sz="2600" dirty="0" err="1"/>
              <a:t>menggunakan</a:t>
            </a:r>
            <a:r>
              <a:rPr lang="en-US" sz="2600" dirty="0"/>
              <a:t> </a:t>
            </a:r>
            <a:r>
              <a:rPr lang="en-US" sz="2600" dirty="0" err="1"/>
              <a:t>rumus</a:t>
            </a:r>
            <a:r>
              <a:rPr lang="en-US" sz="2600" dirty="0"/>
              <a:t> </a:t>
            </a:r>
            <a:r>
              <a:rPr lang="en-US" sz="2600" dirty="0" err="1"/>
              <a:t>Slovin</a:t>
            </a:r>
            <a:r>
              <a:rPr lang="en-US" sz="2600" dirty="0"/>
              <a:t> (1960):</a:t>
            </a:r>
          </a:p>
          <a:p>
            <a:pPr marL="274320" indent="-274320" fontAlgn="auto">
              <a:spcAft>
                <a:spcPts val="0"/>
              </a:spcAft>
              <a:buClr>
                <a:schemeClr val="accent3"/>
              </a:buClr>
              <a:buNone/>
            </a:pPr>
            <a:r>
              <a:rPr lang="en-US" dirty="0" smtClean="0"/>
              <a:t> 			</a:t>
            </a:r>
            <a:endParaRPr lang="en-US" dirty="0"/>
          </a:p>
          <a:p>
            <a:pPr marL="274320" indent="-274320" fontAlgn="auto">
              <a:spcAft>
                <a:spcPts val="0"/>
              </a:spcAft>
              <a:buClr>
                <a:schemeClr val="accent3"/>
              </a:buClr>
              <a:buNone/>
            </a:pPr>
            <a:r>
              <a:rPr lang="es-ES" dirty="0"/>
              <a:t>	n = </a:t>
            </a:r>
            <a:r>
              <a:rPr lang="id-ID" dirty="0" smtClean="0"/>
              <a:t>        </a:t>
            </a:r>
            <a:r>
              <a:rPr lang="es-ES" dirty="0" smtClean="0"/>
              <a:t>N</a:t>
            </a:r>
            <a:endParaRPr lang="en-US" dirty="0" smtClean="0"/>
          </a:p>
          <a:p>
            <a:pPr marL="274320" indent="-274320" fontAlgn="auto">
              <a:spcAft>
                <a:spcPts val="0"/>
              </a:spcAft>
              <a:buClr>
                <a:schemeClr val="accent3"/>
              </a:buClr>
              <a:buNone/>
            </a:pPr>
            <a:r>
              <a:rPr lang="es-ES" dirty="0" smtClean="0"/>
              <a:t> 		   1  +  N e</a:t>
            </a:r>
            <a:r>
              <a:rPr lang="es-ES" baseline="30000" dirty="0" smtClean="0"/>
              <a:t>2</a:t>
            </a:r>
            <a:endParaRPr lang="en-US" dirty="0" smtClean="0"/>
          </a:p>
          <a:p>
            <a:pPr marL="0" indent="0" fontAlgn="auto">
              <a:spcAft>
                <a:spcPts val="0"/>
              </a:spcAft>
              <a:buClr>
                <a:schemeClr val="accent3"/>
              </a:buClr>
              <a:buNone/>
            </a:pPr>
            <a:endParaRPr lang="id-ID" dirty="0" smtClean="0"/>
          </a:p>
          <a:p>
            <a:pPr marL="0" indent="0" fontAlgn="auto">
              <a:spcAft>
                <a:spcPts val="0"/>
              </a:spcAft>
              <a:buClr>
                <a:schemeClr val="accent3"/>
              </a:buClr>
              <a:buNone/>
            </a:pPr>
            <a:r>
              <a:rPr lang="id-ID" dirty="0" smtClean="0"/>
              <a:t>Keterangan :</a:t>
            </a:r>
            <a:endParaRPr lang="en-US" dirty="0" smtClean="0"/>
          </a:p>
          <a:p>
            <a:pPr marL="274320" indent="-274320" fontAlgn="auto">
              <a:spcAft>
                <a:spcPts val="0"/>
              </a:spcAft>
              <a:buClr>
                <a:schemeClr val="accent3"/>
              </a:buClr>
              <a:buNone/>
            </a:pPr>
            <a:r>
              <a:rPr lang="es-ES" b="0" dirty="0" smtClean="0"/>
              <a:t>n		=  </a:t>
            </a:r>
            <a:r>
              <a:rPr lang="es-ES" b="0" dirty="0" err="1" smtClean="0"/>
              <a:t>ukuran</a:t>
            </a:r>
            <a:r>
              <a:rPr lang="es-ES" b="0" dirty="0" smtClean="0"/>
              <a:t> </a:t>
            </a:r>
            <a:r>
              <a:rPr lang="es-ES" b="0" dirty="0" err="1" smtClean="0"/>
              <a:t>sampel</a:t>
            </a:r>
            <a:endParaRPr lang="en-US" b="0" dirty="0" smtClean="0"/>
          </a:p>
          <a:p>
            <a:pPr marL="274320" indent="-274320" fontAlgn="auto">
              <a:spcAft>
                <a:spcPts val="0"/>
              </a:spcAft>
              <a:buClr>
                <a:schemeClr val="accent3"/>
              </a:buClr>
              <a:buNone/>
            </a:pPr>
            <a:r>
              <a:rPr lang="es-ES" b="0" dirty="0" smtClean="0"/>
              <a:t>N 	=  </a:t>
            </a:r>
            <a:r>
              <a:rPr lang="es-ES" b="0" dirty="0" err="1" smtClean="0"/>
              <a:t>ukuran</a:t>
            </a:r>
            <a:r>
              <a:rPr lang="es-ES" b="0" dirty="0" smtClean="0"/>
              <a:t> </a:t>
            </a:r>
            <a:r>
              <a:rPr lang="es-ES" b="0" dirty="0" err="1" smtClean="0"/>
              <a:t>populasi</a:t>
            </a:r>
            <a:endParaRPr lang="en-US" b="0" dirty="0" smtClean="0"/>
          </a:p>
          <a:p>
            <a:pPr marL="274320" indent="-274320" fontAlgn="auto">
              <a:spcAft>
                <a:spcPts val="0"/>
              </a:spcAft>
              <a:buClr>
                <a:schemeClr val="accent3"/>
              </a:buClr>
              <a:buNone/>
            </a:pPr>
            <a:r>
              <a:rPr lang="en-US" b="0" dirty="0" smtClean="0"/>
              <a:t>e 	=  </a:t>
            </a:r>
            <a:r>
              <a:rPr lang="en-US" b="0" dirty="0" err="1" smtClean="0"/>
              <a:t>persen</a:t>
            </a:r>
            <a:r>
              <a:rPr lang="en-US" b="0" dirty="0" smtClean="0"/>
              <a:t> </a:t>
            </a:r>
            <a:r>
              <a:rPr lang="en-US" b="0" dirty="0" err="1" smtClean="0"/>
              <a:t>kelonggaran</a:t>
            </a:r>
            <a:r>
              <a:rPr lang="en-US" b="0" dirty="0" smtClean="0"/>
              <a:t> </a:t>
            </a:r>
            <a:r>
              <a:rPr lang="en-US" b="0" dirty="0" err="1" smtClean="0"/>
              <a:t>ketidaktelitian</a:t>
            </a:r>
            <a:r>
              <a:rPr lang="en-US" b="0" dirty="0" smtClean="0"/>
              <a:t> </a:t>
            </a:r>
            <a:r>
              <a:rPr lang="en-US" b="0" dirty="0" err="1" smtClean="0"/>
              <a:t>karena</a:t>
            </a:r>
            <a:r>
              <a:rPr lang="en-US" b="0" dirty="0" smtClean="0"/>
              <a:t> </a:t>
            </a:r>
          </a:p>
          <a:p>
            <a:pPr marL="274320" indent="-274320" fontAlgn="auto">
              <a:spcAft>
                <a:spcPts val="0"/>
              </a:spcAft>
              <a:buClr>
                <a:schemeClr val="accent3"/>
              </a:buClr>
              <a:buNone/>
            </a:pPr>
            <a:r>
              <a:rPr lang="en-US" b="0" dirty="0" smtClean="0"/>
              <a:t>		    </a:t>
            </a:r>
            <a:r>
              <a:rPr lang="en-US" b="0" dirty="0" err="1" smtClean="0"/>
              <a:t>kesalahan</a:t>
            </a:r>
            <a:r>
              <a:rPr lang="en-US" b="0" dirty="0" smtClean="0"/>
              <a:t> </a:t>
            </a:r>
            <a:r>
              <a:rPr lang="en-US" b="0" dirty="0" err="1" smtClean="0"/>
              <a:t>pengambilan</a:t>
            </a:r>
            <a:r>
              <a:rPr lang="en-US" b="0" dirty="0" smtClean="0"/>
              <a:t> </a:t>
            </a:r>
            <a:r>
              <a:rPr lang="en-US" b="0" dirty="0" err="1" smtClean="0"/>
              <a:t>sampel</a:t>
            </a:r>
            <a:r>
              <a:rPr lang="en-US" b="0" dirty="0" smtClean="0"/>
              <a:t> yang </a:t>
            </a:r>
            <a:r>
              <a:rPr lang="en-US" b="0" dirty="0" err="1" smtClean="0"/>
              <a:t>masih</a:t>
            </a:r>
            <a:r>
              <a:rPr lang="en-US" b="0" dirty="0" smtClean="0"/>
              <a:t> </a:t>
            </a:r>
            <a:r>
              <a:rPr lang="en-US" b="0" dirty="0" err="1" smtClean="0"/>
              <a:t>dapat</a:t>
            </a:r>
            <a:r>
              <a:rPr lang="en-US" b="0" dirty="0" smtClean="0"/>
              <a:t> </a:t>
            </a:r>
          </a:p>
          <a:p>
            <a:pPr marL="274320" indent="-274320" fontAlgn="auto">
              <a:spcAft>
                <a:spcPts val="0"/>
              </a:spcAft>
              <a:buClr>
                <a:schemeClr val="accent3"/>
              </a:buClr>
              <a:buNone/>
            </a:pPr>
            <a:r>
              <a:rPr lang="en-US" b="0" dirty="0" smtClean="0"/>
              <a:t>		    </a:t>
            </a:r>
            <a:r>
              <a:rPr lang="en-US" b="0" dirty="0" err="1" smtClean="0"/>
              <a:t>ditolerir</a:t>
            </a:r>
            <a:r>
              <a:rPr lang="en-US" b="0" dirty="0" smtClean="0"/>
              <a:t> </a:t>
            </a:r>
            <a:r>
              <a:rPr lang="en-US" b="0" dirty="0" err="1" smtClean="0"/>
              <a:t>atau</a:t>
            </a:r>
            <a:r>
              <a:rPr lang="en-US" b="0" dirty="0" smtClean="0"/>
              <a:t> </a:t>
            </a:r>
            <a:r>
              <a:rPr lang="en-US" b="0" dirty="0" err="1" smtClean="0"/>
              <a:t>diinginkan</a:t>
            </a:r>
            <a:r>
              <a:rPr lang="en-US" b="0" dirty="0" smtClean="0"/>
              <a:t>, </a:t>
            </a:r>
            <a:r>
              <a:rPr lang="en-US" b="0" dirty="0" err="1" smtClean="0"/>
              <a:t>misalnya</a:t>
            </a:r>
            <a:r>
              <a:rPr lang="en-US" b="0" dirty="0" smtClean="0"/>
              <a:t> 2%</a:t>
            </a:r>
            <a:endParaRPr lang="en-US" b="0" dirty="0"/>
          </a:p>
        </p:txBody>
      </p:sp>
      <p:cxnSp>
        <p:nvCxnSpPr>
          <p:cNvPr id="3145730" name="Straight Connector 4"/>
          <p:cNvCxnSpPr>
            <a:cxnSpLocks/>
          </p:cNvCxnSpPr>
          <p:nvPr/>
        </p:nvCxnSpPr>
        <p:spPr>
          <a:xfrm>
            <a:off x="1919536" y="2924944"/>
            <a:ext cx="1752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2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p:txBody>
          <a:bodyPr>
            <a:normAutofit fontScale="90000"/>
          </a:bodyPr>
          <a:lstStyle/>
          <a:p>
            <a:pPr fontAlgn="auto">
              <a:spcAft>
                <a:spcPts val="0"/>
              </a:spcAft>
            </a:pPr>
            <a:r>
              <a:rPr lang="en-US" dirty="0" err="1" smtClean="0"/>
              <a:t>Ukuran</a:t>
            </a:r>
            <a:r>
              <a:rPr lang="en-US" dirty="0" smtClean="0"/>
              <a:t> </a:t>
            </a:r>
            <a:r>
              <a:rPr lang="en-US" dirty="0" err="1" smtClean="0"/>
              <a:t>Sampel</a:t>
            </a:r>
            <a:endParaRPr lang="en-US" dirty="0"/>
          </a:p>
        </p:txBody>
      </p:sp>
      <p:sp>
        <p:nvSpPr>
          <p:cNvPr id="1048662" name="Content Placeholder 2"/>
          <p:cNvSpPr>
            <a:spLocks noGrp="1"/>
          </p:cNvSpPr>
          <p:nvPr>
            <p:ph idx="1"/>
          </p:nvPr>
        </p:nvSpPr>
        <p:spPr>
          <a:xfrm>
            <a:off x="609600" y="1371600"/>
            <a:ext cx="11391056" cy="4953000"/>
          </a:xfrm>
        </p:spPr>
        <p:txBody>
          <a:bodyPr>
            <a:noAutofit/>
          </a:bodyPr>
          <a:lstStyle/>
          <a:p>
            <a:pPr marL="268288" indent="-268288" fontAlgn="auto">
              <a:spcAft>
                <a:spcPts val="0"/>
              </a:spcAft>
              <a:buClr>
                <a:schemeClr val="accent3"/>
              </a:buClr>
            </a:pPr>
            <a:r>
              <a:rPr lang="en-US" sz="2400" dirty="0" err="1">
                <a:latin typeface="+mj-lt"/>
              </a:rPr>
              <a:t>Dalam</a:t>
            </a:r>
            <a:r>
              <a:rPr lang="en-US" sz="2400" dirty="0">
                <a:latin typeface="+mj-lt"/>
              </a:rPr>
              <a:t> </a:t>
            </a:r>
            <a:r>
              <a:rPr lang="en-US" sz="2400" dirty="0" err="1">
                <a:latin typeface="+mj-lt"/>
              </a:rPr>
              <a:t>menentukan</a:t>
            </a:r>
            <a:r>
              <a:rPr lang="en-US" sz="2400" dirty="0">
                <a:latin typeface="+mj-lt"/>
              </a:rPr>
              <a:t> </a:t>
            </a:r>
            <a:r>
              <a:rPr lang="en-US" sz="2400" dirty="0" err="1">
                <a:latin typeface="+mj-lt"/>
              </a:rPr>
              <a:t>ukuran</a:t>
            </a:r>
            <a:r>
              <a:rPr lang="en-US" sz="2400" dirty="0">
                <a:latin typeface="+mj-lt"/>
              </a:rPr>
              <a:t>/</a:t>
            </a:r>
            <a:r>
              <a:rPr lang="en-US" sz="2400" dirty="0" err="1">
                <a:latin typeface="+mj-lt"/>
              </a:rPr>
              <a:t>jumlah</a:t>
            </a:r>
            <a:r>
              <a:rPr lang="en-US" sz="2400" dirty="0">
                <a:latin typeface="+mj-lt"/>
              </a:rPr>
              <a:t> </a:t>
            </a:r>
            <a:r>
              <a:rPr lang="en-US" sz="2400" dirty="0" err="1">
                <a:latin typeface="+mj-lt"/>
              </a:rPr>
              <a:t>sampel</a:t>
            </a:r>
            <a:r>
              <a:rPr lang="en-US" sz="2400" dirty="0">
                <a:latin typeface="+mj-lt"/>
              </a:rPr>
              <a:t> </a:t>
            </a:r>
            <a:r>
              <a:rPr lang="en-US" sz="2400" dirty="0" err="1">
                <a:latin typeface="+mj-lt"/>
              </a:rPr>
              <a:t>juga</a:t>
            </a:r>
            <a:r>
              <a:rPr lang="en-US" sz="2400" dirty="0">
                <a:latin typeface="+mj-lt"/>
              </a:rPr>
              <a:t> </a:t>
            </a:r>
            <a:r>
              <a:rPr lang="en-US" sz="2400" dirty="0" err="1">
                <a:latin typeface="+mj-lt"/>
              </a:rPr>
              <a:t>perlu</a:t>
            </a:r>
            <a:r>
              <a:rPr lang="en-US" sz="2400" dirty="0">
                <a:latin typeface="+mj-lt"/>
              </a:rPr>
              <a:t> </a:t>
            </a:r>
            <a:r>
              <a:rPr lang="en-US" sz="2400" dirty="0" err="1">
                <a:latin typeface="+mj-lt"/>
              </a:rPr>
              <a:t>memperhatikan</a:t>
            </a:r>
            <a:r>
              <a:rPr lang="en-US" sz="2400" dirty="0">
                <a:latin typeface="+mj-lt"/>
              </a:rPr>
              <a:t> </a:t>
            </a:r>
            <a:r>
              <a:rPr lang="en-US" sz="2400" dirty="0" err="1">
                <a:latin typeface="+mj-lt"/>
              </a:rPr>
              <a:t>pedoman</a:t>
            </a:r>
            <a:r>
              <a:rPr lang="en-US" sz="2400" dirty="0">
                <a:latin typeface="+mj-lt"/>
              </a:rPr>
              <a:t> </a:t>
            </a:r>
            <a:r>
              <a:rPr lang="en-US" sz="2400" dirty="0" err="1">
                <a:latin typeface="+mj-lt"/>
              </a:rPr>
              <a:t>kasar</a:t>
            </a:r>
            <a:r>
              <a:rPr lang="en-US" sz="2400" dirty="0">
                <a:latin typeface="+mj-lt"/>
              </a:rPr>
              <a:t> yang </a:t>
            </a:r>
            <a:r>
              <a:rPr lang="en-US" sz="2400" dirty="0" err="1">
                <a:latin typeface="+mj-lt"/>
              </a:rPr>
              <a:t>dikemukakan</a:t>
            </a:r>
            <a:r>
              <a:rPr lang="en-US" sz="2400" dirty="0">
                <a:latin typeface="+mj-lt"/>
              </a:rPr>
              <a:t> </a:t>
            </a:r>
            <a:r>
              <a:rPr lang="en-US" sz="2400" dirty="0" err="1">
                <a:latin typeface="+mj-lt"/>
              </a:rPr>
              <a:t>oleh</a:t>
            </a:r>
            <a:r>
              <a:rPr lang="en-US" sz="2400" dirty="0">
                <a:latin typeface="+mj-lt"/>
              </a:rPr>
              <a:t> Roscoe </a:t>
            </a:r>
            <a:r>
              <a:rPr lang="en-US" sz="2400" dirty="0" err="1">
                <a:latin typeface="+mj-lt"/>
              </a:rPr>
              <a:t>dalam</a:t>
            </a:r>
            <a:r>
              <a:rPr lang="en-US" sz="2400" dirty="0">
                <a:latin typeface="+mj-lt"/>
              </a:rPr>
              <a:t> </a:t>
            </a:r>
            <a:r>
              <a:rPr lang="en-US" sz="2400" dirty="0" err="1">
                <a:latin typeface="+mj-lt"/>
              </a:rPr>
              <a:t>Sekaran</a:t>
            </a:r>
            <a:r>
              <a:rPr lang="en-US" sz="2400" dirty="0">
                <a:latin typeface="+mj-lt"/>
              </a:rPr>
              <a:t> (2000), </a:t>
            </a:r>
            <a:r>
              <a:rPr lang="en-US" sz="2400" dirty="0" err="1">
                <a:latin typeface="+mj-lt"/>
              </a:rPr>
              <a:t>yaitu</a:t>
            </a:r>
            <a:r>
              <a:rPr lang="en-US" sz="2400" dirty="0">
                <a:latin typeface="+mj-lt"/>
              </a:rPr>
              <a:t>:</a:t>
            </a:r>
            <a:endParaRPr lang="en-US" sz="1050" dirty="0">
              <a:latin typeface="+mj-lt"/>
            </a:endParaRPr>
          </a:p>
          <a:p>
            <a:pPr marL="711200" lvl="1" indent="-419100">
              <a:spcAft>
                <a:spcPts val="0"/>
              </a:spcAft>
            </a:pPr>
            <a:r>
              <a:rPr lang="en-US" sz="2800" dirty="0" err="1" smtClean="0">
                <a:solidFill>
                  <a:srgbClr val="002060"/>
                </a:solidFill>
                <a:latin typeface="+mj-lt"/>
              </a:rPr>
              <a:t>Jumlah</a:t>
            </a:r>
            <a:r>
              <a:rPr lang="en-US" sz="2800" dirty="0" smtClean="0">
                <a:solidFill>
                  <a:srgbClr val="002060"/>
                </a:solidFill>
                <a:latin typeface="+mj-lt"/>
              </a:rPr>
              <a:t> </a:t>
            </a:r>
            <a:r>
              <a:rPr lang="en-US" sz="2800" dirty="0" err="1" smtClean="0">
                <a:solidFill>
                  <a:srgbClr val="002060"/>
                </a:solidFill>
                <a:latin typeface="+mj-lt"/>
              </a:rPr>
              <a:t>sampel</a:t>
            </a:r>
            <a:r>
              <a:rPr lang="en-US" sz="2800" dirty="0" smtClean="0">
                <a:solidFill>
                  <a:srgbClr val="002060"/>
                </a:solidFill>
                <a:latin typeface="+mj-lt"/>
              </a:rPr>
              <a:t> yang paling </a:t>
            </a:r>
            <a:r>
              <a:rPr lang="en-US" sz="2800" dirty="0" err="1" smtClean="0">
                <a:solidFill>
                  <a:srgbClr val="002060"/>
                </a:solidFill>
                <a:latin typeface="+mj-lt"/>
              </a:rPr>
              <a:t>sesuai</a:t>
            </a:r>
            <a:r>
              <a:rPr lang="en-US" sz="2800" dirty="0" smtClean="0">
                <a:solidFill>
                  <a:srgbClr val="002060"/>
                </a:solidFill>
                <a:latin typeface="+mj-lt"/>
              </a:rPr>
              <a:t> </a:t>
            </a:r>
            <a:r>
              <a:rPr lang="en-US" sz="2800" dirty="0" err="1" smtClean="0">
                <a:solidFill>
                  <a:srgbClr val="002060"/>
                </a:solidFill>
                <a:latin typeface="+mj-lt"/>
              </a:rPr>
              <a:t>untuk</a:t>
            </a:r>
            <a:r>
              <a:rPr lang="en-US" sz="2800" dirty="0" smtClean="0">
                <a:solidFill>
                  <a:srgbClr val="002060"/>
                </a:solidFill>
                <a:latin typeface="+mj-lt"/>
              </a:rPr>
              <a:t> </a:t>
            </a:r>
            <a:r>
              <a:rPr lang="en-US" sz="2800" dirty="0" err="1" smtClean="0">
                <a:solidFill>
                  <a:srgbClr val="002060"/>
                </a:solidFill>
                <a:latin typeface="+mj-lt"/>
              </a:rPr>
              <a:t>hampir</a:t>
            </a:r>
            <a:r>
              <a:rPr lang="en-US" sz="2800" dirty="0" smtClean="0">
                <a:solidFill>
                  <a:srgbClr val="002060"/>
                </a:solidFill>
                <a:latin typeface="+mj-lt"/>
              </a:rPr>
              <a:t> </a:t>
            </a:r>
            <a:r>
              <a:rPr lang="en-US" sz="2800" dirty="0" err="1" smtClean="0">
                <a:solidFill>
                  <a:srgbClr val="002060"/>
                </a:solidFill>
                <a:latin typeface="+mj-lt"/>
              </a:rPr>
              <a:t>semua</a:t>
            </a:r>
            <a:r>
              <a:rPr lang="en-US" sz="2800" dirty="0" smtClean="0">
                <a:solidFill>
                  <a:srgbClr val="002060"/>
                </a:solidFill>
                <a:latin typeface="+mj-lt"/>
              </a:rPr>
              <a:t> </a:t>
            </a:r>
            <a:r>
              <a:rPr lang="en-US" sz="2800" dirty="0" err="1" smtClean="0">
                <a:solidFill>
                  <a:srgbClr val="002060"/>
                </a:solidFill>
                <a:latin typeface="+mj-lt"/>
              </a:rPr>
              <a:t>penelitian</a:t>
            </a:r>
            <a:r>
              <a:rPr lang="en-US" sz="2800" dirty="0" smtClean="0">
                <a:solidFill>
                  <a:srgbClr val="002060"/>
                </a:solidFill>
                <a:latin typeface="+mj-lt"/>
              </a:rPr>
              <a:t> </a:t>
            </a:r>
            <a:r>
              <a:rPr lang="en-US" sz="2800" dirty="0" err="1" smtClean="0">
                <a:solidFill>
                  <a:srgbClr val="002060"/>
                </a:solidFill>
                <a:latin typeface="+mj-lt"/>
              </a:rPr>
              <a:t>adalah</a:t>
            </a:r>
            <a:r>
              <a:rPr lang="en-US" sz="2800" dirty="0" smtClean="0">
                <a:solidFill>
                  <a:srgbClr val="002060"/>
                </a:solidFill>
                <a:latin typeface="+mj-lt"/>
              </a:rPr>
              <a:t> </a:t>
            </a:r>
            <a:r>
              <a:rPr lang="en-US" sz="2800" b="1" dirty="0" smtClean="0">
                <a:solidFill>
                  <a:srgbClr val="002060"/>
                </a:solidFill>
                <a:latin typeface="+mj-lt"/>
              </a:rPr>
              <a:t>30 &lt; n &lt; 500</a:t>
            </a:r>
          </a:p>
          <a:p>
            <a:pPr marL="711200" lvl="1" indent="-419100">
              <a:spcAft>
                <a:spcPts val="0"/>
              </a:spcAft>
            </a:pPr>
            <a:r>
              <a:rPr lang="en-US" dirty="0" err="1">
                <a:solidFill>
                  <a:srgbClr val="002060"/>
                </a:solidFill>
                <a:latin typeface="+mj-lt"/>
              </a:rPr>
              <a:t>Apabila</a:t>
            </a:r>
            <a:r>
              <a:rPr lang="en-US" dirty="0">
                <a:solidFill>
                  <a:srgbClr val="002060"/>
                </a:solidFill>
                <a:latin typeface="+mj-lt"/>
              </a:rPr>
              <a:t> </a:t>
            </a:r>
            <a:r>
              <a:rPr lang="en-US" dirty="0" err="1">
                <a:solidFill>
                  <a:srgbClr val="002060"/>
                </a:solidFill>
                <a:latin typeface="+mj-lt"/>
              </a:rPr>
              <a:t>sampel</a:t>
            </a:r>
            <a:r>
              <a:rPr lang="en-US" dirty="0">
                <a:solidFill>
                  <a:srgbClr val="002060"/>
                </a:solidFill>
                <a:latin typeface="+mj-lt"/>
              </a:rPr>
              <a:t> </a:t>
            </a:r>
            <a:r>
              <a:rPr lang="en-US" dirty="0" err="1">
                <a:solidFill>
                  <a:srgbClr val="002060"/>
                </a:solidFill>
                <a:latin typeface="+mj-lt"/>
              </a:rPr>
              <a:t>dibagi</a:t>
            </a:r>
            <a:r>
              <a:rPr lang="en-US" dirty="0">
                <a:solidFill>
                  <a:srgbClr val="002060"/>
                </a:solidFill>
                <a:latin typeface="+mj-lt"/>
              </a:rPr>
              <a:t> </a:t>
            </a:r>
            <a:r>
              <a:rPr lang="en-US" dirty="0" err="1">
                <a:solidFill>
                  <a:srgbClr val="002060"/>
                </a:solidFill>
                <a:latin typeface="+mj-lt"/>
              </a:rPr>
              <a:t>ke</a:t>
            </a:r>
            <a:r>
              <a:rPr lang="en-US" dirty="0">
                <a:solidFill>
                  <a:srgbClr val="002060"/>
                </a:solidFill>
                <a:latin typeface="+mj-lt"/>
              </a:rPr>
              <a:t> </a:t>
            </a:r>
            <a:r>
              <a:rPr lang="en-US" dirty="0" err="1">
                <a:solidFill>
                  <a:srgbClr val="002060"/>
                </a:solidFill>
                <a:latin typeface="+mj-lt"/>
              </a:rPr>
              <a:t>dalam</a:t>
            </a:r>
            <a:r>
              <a:rPr lang="en-US" dirty="0">
                <a:solidFill>
                  <a:srgbClr val="002060"/>
                </a:solidFill>
                <a:latin typeface="+mj-lt"/>
              </a:rPr>
              <a:t> </a:t>
            </a:r>
            <a:r>
              <a:rPr lang="en-US" dirty="0" err="1">
                <a:solidFill>
                  <a:srgbClr val="002060"/>
                </a:solidFill>
                <a:latin typeface="+mj-lt"/>
              </a:rPr>
              <a:t>beberapa</a:t>
            </a:r>
            <a:r>
              <a:rPr lang="en-US" dirty="0">
                <a:solidFill>
                  <a:srgbClr val="002060"/>
                </a:solidFill>
                <a:latin typeface="+mj-lt"/>
              </a:rPr>
              <a:t> </a:t>
            </a:r>
            <a:r>
              <a:rPr lang="en-US" b="1" dirty="0" err="1">
                <a:solidFill>
                  <a:srgbClr val="002060"/>
                </a:solidFill>
                <a:latin typeface="+mj-lt"/>
              </a:rPr>
              <a:t>kategori</a:t>
            </a:r>
            <a:r>
              <a:rPr lang="en-US" b="1" dirty="0">
                <a:solidFill>
                  <a:srgbClr val="002060"/>
                </a:solidFill>
                <a:latin typeface="+mj-lt"/>
              </a:rPr>
              <a:t>/</a:t>
            </a:r>
            <a:r>
              <a:rPr lang="en-US" b="1" dirty="0" err="1">
                <a:solidFill>
                  <a:srgbClr val="002060"/>
                </a:solidFill>
                <a:latin typeface="+mj-lt"/>
              </a:rPr>
              <a:t>subsampel</a:t>
            </a:r>
            <a:r>
              <a:rPr lang="en-US" dirty="0">
                <a:solidFill>
                  <a:srgbClr val="002060"/>
                </a:solidFill>
                <a:latin typeface="+mj-lt"/>
              </a:rPr>
              <a:t>  </a:t>
            </a:r>
            <a:r>
              <a:rPr lang="en-US" dirty="0" err="1">
                <a:solidFill>
                  <a:srgbClr val="002060"/>
                </a:solidFill>
                <a:latin typeface="+mj-lt"/>
              </a:rPr>
              <a:t>jumlah</a:t>
            </a:r>
            <a:r>
              <a:rPr lang="en-US" dirty="0">
                <a:solidFill>
                  <a:srgbClr val="002060"/>
                </a:solidFill>
                <a:latin typeface="+mj-lt"/>
              </a:rPr>
              <a:t> </a:t>
            </a:r>
            <a:r>
              <a:rPr lang="en-US" dirty="0" err="1">
                <a:solidFill>
                  <a:srgbClr val="002060"/>
                </a:solidFill>
                <a:latin typeface="+mj-lt"/>
              </a:rPr>
              <a:t>sampel</a:t>
            </a:r>
            <a:r>
              <a:rPr lang="en-US" dirty="0">
                <a:solidFill>
                  <a:srgbClr val="002060"/>
                </a:solidFill>
                <a:latin typeface="+mj-lt"/>
              </a:rPr>
              <a:t> minimum </a:t>
            </a:r>
            <a:r>
              <a:rPr lang="en-US" dirty="0" err="1">
                <a:solidFill>
                  <a:srgbClr val="002060"/>
                </a:solidFill>
                <a:latin typeface="+mj-lt"/>
              </a:rPr>
              <a:t>untuk</a:t>
            </a:r>
            <a:r>
              <a:rPr lang="en-US" dirty="0">
                <a:solidFill>
                  <a:srgbClr val="002060"/>
                </a:solidFill>
                <a:latin typeface="+mj-lt"/>
              </a:rPr>
              <a:t> </a:t>
            </a:r>
            <a:r>
              <a:rPr lang="en-US" b="1" dirty="0" err="1">
                <a:solidFill>
                  <a:srgbClr val="002060"/>
                </a:solidFill>
                <a:latin typeface="+mj-lt"/>
              </a:rPr>
              <a:t>tiap</a:t>
            </a:r>
            <a:r>
              <a:rPr lang="en-US" b="1" dirty="0">
                <a:solidFill>
                  <a:srgbClr val="002060"/>
                </a:solidFill>
                <a:latin typeface="+mj-lt"/>
              </a:rPr>
              <a:t> </a:t>
            </a:r>
            <a:r>
              <a:rPr lang="en-US" b="1" dirty="0" err="1">
                <a:solidFill>
                  <a:srgbClr val="002060"/>
                </a:solidFill>
                <a:latin typeface="+mj-lt"/>
              </a:rPr>
              <a:t>kategori</a:t>
            </a:r>
            <a:r>
              <a:rPr lang="en-US" b="1" dirty="0">
                <a:solidFill>
                  <a:srgbClr val="002060"/>
                </a:solidFill>
                <a:latin typeface="+mj-lt"/>
              </a:rPr>
              <a:t> </a:t>
            </a:r>
            <a:r>
              <a:rPr lang="en-US" b="1" dirty="0" err="1">
                <a:solidFill>
                  <a:srgbClr val="002060"/>
                </a:solidFill>
                <a:latin typeface="+mj-lt"/>
              </a:rPr>
              <a:t>adalah</a:t>
            </a:r>
            <a:r>
              <a:rPr lang="en-US" b="1" dirty="0">
                <a:solidFill>
                  <a:srgbClr val="002060"/>
                </a:solidFill>
                <a:latin typeface="+mj-lt"/>
              </a:rPr>
              <a:t> 30</a:t>
            </a:r>
          </a:p>
          <a:p>
            <a:pPr marL="711200" lvl="1" indent="-419100">
              <a:spcAft>
                <a:spcPts val="0"/>
              </a:spcAft>
            </a:pPr>
            <a:r>
              <a:rPr lang="en-US" dirty="0" err="1">
                <a:solidFill>
                  <a:srgbClr val="002060"/>
                </a:solidFill>
                <a:latin typeface="+mj-lt"/>
              </a:rPr>
              <a:t>Dalam</a:t>
            </a:r>
            <a:r>
              <a:rPr lang="en-US" dirty="0">
                <a:solidFill>
                  <a:srgbClr val="002060"/>
                </a:solidFill>
                <a:latin typeface="+mj-lt"/>
              </a:rPr>
              <a:t> </a:t>
            </a:r>
            <a:r>
              <a:rPr lang="en-US" dirty="0" err="1">
                <a:solidFill>
                  <a:srgbClr val="002060"/>
                </a:solidFill>
                <a:latin typeface="+mj-lt"/>
              </a:rPr>
              <a:t>penelitian</a:t>
            </a:r>
            <a:r>
              <a:rPr lang="en-US" dirty="0">
                <a:solidFill>
                  <a:srgbClr val="002060"/>
                </a:solidFill>
                <a:latin typeface="+mj-lt"/>
              </a:rPr>
              <a:t> </a:t>
            </a:r>
            <a:r>
              <a:rPr lang="en-US" b="1" dirty="0">
                <a:solidFill>
                  <a:srgbClr val="002060"/>
                </a:solidFill>
                <a:latin typeface="+mj-lt"/>
              </a:rPr>
              <a:t>multivariate</a:t>
            </a:r>
            <a:r>
              <a:rPr lang="en-US" dirty="0">
                <a:solidFill>
                  <a:srgbClr val="002060"/>
                </a:solidFill>
                <a:latin typeface="+mj-lt"/>
              </a:rPr>
              <a:t>(multiple regression analysis) </a:t>
            </a:r>
            <a:r>
              <a:rPr lang="en-US" dirty="0" err="1">
                <a:solidFill>
                  <a:srgbClr val="002060"/>
                </a:solidFill>
                <a:latin typeface="+mj-lt"/>
              </a:rPr>
              <a:t>jumlah</a:t>
            </a:r>
            <a:r>
              <a:rPr lang="en-US" dirty="0">
                <a:solidFill>
                  <a:srgbClr val="002060"/>
                </a:solidFill>
                <a:latin typeface="+mj-lt"/>
              </a:rPr>
              <a:t> </a:t>
            </a:r>
            <a:r>
              <a:rPr lang="en-US" dirty="0" err="1">
                <a:solidFill>
                  <a:srgbClr val="002060"/>
                </a:solidFill>
                <a:latin typeface="+mj-lt"/>
              </a:rPr>
              <a:t>sampel</a:t>
            </a:r>
            <a:r>
              <a:rPr lang="en-US" dirty="0">
                <a:solidFill>
                  <a:srgbClr val="002060"/>
                </a:solidFill>
                <a:latin typeface="+mj-lt"/>
              </a:rPr>
              <a:t> </a:t>
            </a:r>
            <a:r>
              <a:rPr lang="en-US" dirty="0" err="1">
                <a:solidFill>
                  <a:srgbClr val="002060"/>
                </a:solidFill>
                <a:latin typeface="+mj-lt"/>
              </a:rPr>
              <a:t>harus</a:t>
            </a:r>
            <a:r>
              <a:rPr lang="en-US" dirty="0">
                <a:solidFill>
                  <a:srgbClr val="002060"/>
                </a:solidFill>
                <a:latin typeface="+mj-lt"/>
              </a:rPr>
              <a:t> </a:t>
            </a:r>
            <a:r>
              <a:rPr lang="en-US" dirty="0" err="1">
                <a:solidFill>
                  <a:srgbClr val="002060"/>
                </a:solidFill>
                <a:latin typeface="+mj-lt"/>
              </a:rPr>
              <a:t>beberapa</a:t>
            </a:r>
            <a:r>
              <a:rPr lang="en-US" dirty="0">
                <a:solidFill>
                  <a:srgbClr val="002060"/>
                </a:solidFill>
                <a:latin typeface="+mj-lt"/>
              </a:rPr>
              <a:t> kali </a:t>
            </a:r>
            <a:r>
              <a:rPr lang="en-US" b="1" dirty="0">
                <a:solidFill>
                  <a:srgbClr val="002060"/>
                </a:solidFill>
                <a:latin typeface="+mj-lt"/>
              </a:rPr>
              <a:t>(</a:t>
            </a:r>
            <a:r>
              <a:rPr lang="en-US" b="1" dirty="0" err="1">
                <a:solidFill>
                  <a:srgbClr val="002060"/>
                </a:solidFill>
                <a:latin typeface="+mj-lt"/>
              </a:rPr>
              <a:t>sekitar</a:t>
            </a:r>
            <a:r>
              <a:rPr lang="en-US" b="1" dirty="0">
                <a:solidFill>
                  <a:srgbClr val="002060"/>
                </a:solidFill>
                <a:latin typeface="+mj-lt"/>
              </a:rPr>
              <a:t> 10 kali </a:t>
            </a:r>
            <a:r>
              <a:rPr lang="en-US" b="1" dirty="0" err="1">
                <a:solidFill>
                  <a:srgbClr val="002060"/>
                </a:solidFill>
                <a:latin typeface="+mj-lt"/>
              </a:rPr>
              <a:t>atau</a:t>
            </a:r>
            <a:r>
              <a:rPr lang="en-US" b="1" dirty="0">
                <a:solidFill>
                  <a:srgbClr val="002060"/>
                </a:solidFill>
                <a:latin typeface="+mj-lt"/>
              </a:rPr>
              <a:t> </a:t>
            </a:r>
            <a:r>
              <a:rPr lang="en-US" b="1" dirty="0" err="1">
                <a:solidFill>
                  <a:srgbClr val="002060"/>
                </a:solidFill>
                <a:latin typeface="+mj-lt"/>
              </a:rPr>
              <a:t>lebih</a:t>
            </a:r>
            <a:r>
              <a:rPr lang="en-US" b="1" dirty="0">
                <a:solidFill>
                  <a:srgbClr val="002060"/>
                </a:solidFill>
                <a:latin typeface="+mj-lt"/>
              </a:rPr>
              <a:t>) </a:t>
            </a:r>
            <a:r>
              <a:rPr lang="en-US" dirty="0" err="1">
                <a:solidFill>
                  <a:srgbClr val="002060"/>
                </a:solidFill>
                <a:latin typeface="+mj-lt"/>
              </a:rPr>
              <a:t>lipat</a:t>
            </a:r>
            <a:r>
              <a:rPr lang="en-US" dirty="0">
                <a:solidFill>
                  <a:srgbClr val="002060"/>
                </a:solidFill>
                <a:latin typeface="+mj-lt"/>
              </a:rPr>
              <a:t> </a:t>
            </a:r>
            <a:r>
              <a:rPr lang="en-US" dirty="0" err="1">
                <a:solidFill>
                  <a:srgbClr val="002060"/>
                </a:solidFill>
                <a:latin typeface="+mj-lt"/>
              </a:rPr>
              <a:t>dari</a:t>
            </a:r>
            <a:r>
              <a:rPr lang="en-US" dirty="0">
                <a:solidFill>
                  <a:srgbClr val="002060"/>
                </a:solidFill>
                <a:latin typeface="+mj-lt"/>
              </a:rPr>
              <a:t> </a:t>
            </a:r>
            <a:r>
              <a:rPr lang="en-US" dirty="0" err="1">
                <a:solidFill>
                  <a:srgbClr val="002060"/>
                </a:solidFill>
                <a:latin typeface="+mj-lt"/>
              </a:rPr>
              <a:t>jumlah</a:t>
            </a:r>
            <a:r>
              <a:rPr lang="en-US" dirty="0">
                <a:solidFill>
                  <a:srgbClr val="002060"/>
                </a:solidFill>
                <a:latin typeface="+mj-lt"/>
              </a:rPr>
              <a:t> </a:t>
            </a:r>
            <a:r>
              <a:rPr lang="en-US" dirty="0" err="1">
                <a:solidFill>
                  <a:srgbClr val="002060"/>
                </a:solidFill>
                <a:latin typeface="+mj-lt"/>
              </a:rPr>
              <a:t>variabel</a:t>
            </a:r>
            <a:r>
              <a:rPr lang="en-US" dirty="0">
                <a:solidFill>
                  <a:srgbClr val="002060"/>
                </a:solidFill>
                <a:latin typeface="+mj-lt"/>
              </a:rPr>
              <a:t> </a:t>
            </a:r>
            <a:r>
              <a:rPr lang="en-US" dirty="0" err="1">
                <a:solidFill>
                  <a:srgbClr val="002060"/>
                </a:solidFill>
                <a:latin typeface="+mj-lt"/>
              </a:rPr>
              <a:t>dalam</a:t>
            </a:r>
            <a:r>
              <a:rPr lang="en-US" dirty="0">
                <a:solidFill>
                  <a:srgbClr val="002060"/>
                </a:solidFill>
                <a:latin typeface="+mj-lt"/>
              </a:rPr>
              <a:t> </a:t>
            </a:r>
            <a:r>
              <a:rPr lang="en-US" dirty="0" err="1">
                <a:solidFill>
                  <a:srgbClr val="002060"/>
                </a:solidFill>
                <a:latin typeface="+mj-lt"/>
              </a:rPr>
              <a:t>penelitian</a:t>
            </a:r>
            <a:r>
              <a:rPr lang="en-US" dirty="0">
                <a:solidFill>
                  <a:srgbClr val="002060"/>
                </a:solidFill>
                <a:latin typeface="+mj-lt"/>
              </a:rPr>
              <a:t>. </a:t>
            </a:r>
          </a:p>
          <a:p>
            <a:pPr marL="711200" lvl="1" indent="-419100">
              <a:spcAft>
                <a:spcPts val="0"/>
              </a:spcAft>
            </a:pPr>
            <a:r>
              <a:rPr lang="en-US" dirty="0" err="1">
                <a:solidFill>
                  <a:srgbClr val="002060"/>
                </a:solidFill>
                <a:latin typeface="+mj-lt"/>
              </a:rPr>
              <a:t>Untuk</a:t>
            </a:r>
            <a:r>
              <a:rPr lang="en-US" dirty="0">
                <a:solidFill>
                  <a:srgbClr val="002060"/>
                </a:solidFill>
                <a:latin typeface="+mj-lt"/>
              </a:rPr>
              <a:t> </a:t>
            </a:r>
            <a:r>
              <a:rPr lang="en-US" b="1" dirty="0" err="1">
                <a:solidFill>
                  <a:srgbClr val="002060"/>
                </a:solidFill>
                <a:latin typeface="+mj-lt"/>
              </a:rPr>
              <a:t>penelitian</a:t>
            </a:r>
            <a:r>
              <a:rPr lang="en-US" b="1" dirty="0">
                <a:solidFill>
                  <a:srgbClr val="002060"/>
                </a:solidFill>
                <a:latin typeface="+mj-lt"/>
              </a:rPr>
              <a:t> </a:t>
            </a:r>
            <a:r>
              <a:rPr lang="en-US" b="1" dirty="0" err="1">
                <a:solidFill>
                  <a:srgbClr val="002060"/>
                </a:solidFill>
                <a:latin typeface="+mj-lt"/>
              </a:rPr>
              <a:t>eksperimen</a:t>
            </a:r>
            <a:r>
              <a:rPr lang="en-US" b="1" dirty="0">
                <a:solidFill>
                  <a:srgbClr val="002060"/>
                </a:solidFill>
                <a:latin typeface="+mj-lt"/>
              </a:rPr>
              <a:t> </a:t>
            </a:r>
            <a:r>
              <a:rPr lang="en-US" dirty="0">
                <a:solidFill>
                  <a:srgbClr val="002060"/>
                </a:solidFill>
                <a:latin typeface="+mj-lt"/>
              </a:rPr>
              <a:t>yang </a:t>
            </a:r>
            <a:r>
              <a:rPr lang="en-US" dirty="0" err="1">
                <a:solidFill>
                  <a:srgbClr val="002060"/>
                </a:solidFill>
                <a:latin typeface="+mj-lt"/>
              </a:rPr>
              <a:t>sederhana</a:t>
            </a:r>
            <a:r>
              <a:rPr lang="en-US" dirty="0">
                <a:solidFill>
                  <a:srgbClr val="002060"/>
                </a:solidFill>
                <a:latin typeface="+mj-lt"/>
              </a:rPr>
              <a:t> </a:t>
            </a:r>
            <a:r>
              <a:rPr lang="en-US" dirty="0" err="1">
                <a:solidFill>
                  <a:srgbClr val="002060"/>
                </a:solidFill>
                <a:latin typeface="+mj-lt"/>
              </a:rPr>
              <a:t>dengan</a:t>
            </a:r>
            <a:r>
              <a:rPr lang="en-US" dirty="0">
                <a:solidFill>
                  <a:srgbClr val="002060"/>
                </a:solidFill>
                <a:latin typeface="+mj-lt"/>
              </a:rPr>
              <a:t> </a:t>
            </a:r>
            <a:r>
              <a:rPr lang="en-US" dirty="0" err="1">
                <a:solidFill>
                  <a:srgbClr val="002060"/>
                </a:solidFill>
                <a:latin typeface="+mj-lt"/>
              </a:rPr>
              <a:t>pengendalian</a:t>
            </a:r>
            <a:r>
              <a:rPr lang="en-US" dirty="0">
                <a:solidFill>
                  <a:srgbClr val="002060"/>
                </a:solidFill>
                <a:latin typeface="+mj-lt"/>
              </a:rPr>
              <a:t> </a:t>
            </a:r>
            <a:r>
              <a:rPr lang="en-US" dirty="0" err="1">
                <a:solidFill>
                  <a:srgbClr val="002060"/>
                </a:solidFill>
                <a:latin typeface="+mj-lt"/>
              </a:rPr>
              <a:t>ekperimental</a:t>
            </a:r>
            <a:r>
              <a:rPr lang="en-US" dirty="0">
                <a:solidFill>
                  <a:srgbClr val="002060"/>
                </a:solidFill>
                <a:latin typeface="+mj-lt"/>
              </a:rPr>
              <a:t> yang </a:t>
            </a:r>
            <a:r>
              <a:rPr lang="en-US" dirty="0" err="1">
                <a:solidFill>
                  <a:srgbClr val="002060"/>
                </a:solidFill>
                <a:latin typeface="+mj-lt"/>
              </a:rPr>
              <a:t>ketat</a:t>
            </a:r>
            <a:r>
              <a:rPr lang="en-US" dirty="0">
                <a:solidFill>
                  <a:srgbClr val="002060"/>
                </a:solidFill>
                <a:latin typeface="+mj-lt"/>
              </a:rPr>
              <a:t>, </a:t>
            </a:r>
            <a:r>
              <a:rPr lang="en-US" dirty="0" err="1">
                <a:solidFill>
                  <a:srgbClr val="002060"/>
                </a:solidFill>
                <a:latin typeface="+mj-lt"/>
              </a:rPr>
              <a:t>penelitian</a:t>
            </a:r>
            <a:r>
              <a:rPr lang="en-US" dirty="0">
                <a:solidFill>
                  <a:srgbClr val="002060"/>
                </a:solidFill>
                <a:latin typeface="+mj-lt"/>
              </a:rPr>
              <a:t> yang </a:t>
            </a:r>
            <a:r>
              <a:rPr lang="en-US" dirty="0" err="1">
                <a:solidFill>
                  <a:srgbClr val="002060"/>
                </a:solidFill>
                <a:latin typeface="+mj-lt"/>
              </a:rPr>
              <a:t>baik</a:t>
            </a:r>
            <a:r>
              <a:rPr lang="en-US" dirty="0">
                <a:solidFill>
                  <a:srgbClr val="002060"/>
                </a:solidFill>
                <a:latin typeface="+mj-lt"/>
              </a:rPr>
              <a:t> </a:t>
            </a:r>
            <a:r>
              <a:rPr lang="en-US" dirty="0" err="1">
                <a:solidFill>
                  <a:srgbClr val="002060"/>
                </a:solidFill>
                <a:latin typeface="+mj-lt"/>
              </a:rPr>
              <a:t>dapat</a:t>
            </a:r>
            <a:r>
              <a:rPr lang="en-US" dirty="0">
                <a:solidFill>
                  <a:srgbClr val="002060"/>
                </a:solidFill>
                <a:latin typeface="+mj-lt"/>
              </a:rPr>
              <a:t> </a:t>
            </a:r>
            <a:r>
              <a:rPr lang="en-US" dirty="0" err="1">
                <a:solidFill>
                  <a:srgbClr val="002060"/>
                </a:solidFill>
                <a:latin typeface="+mj-lt"/>
              </a:rPr>
              <a:t>dilakukan</a:t>
            </a:r>
            <a:r>
              <a:rPr lang="en-US" dirty="0">
                <a:solidFill>
                  <a:srgbClr val="002060"/>
                </a:solidFill>
                <a:latin typeface="+mj-lt"/>
              </a:rPr>
              <a:t> </a:t>
            </a:r>
            <a:r>
              <a:rPr lang="en-US" dirty="0" err="1">
                <a:solidFill>
                  <a:srgbClr val="002060"/>
                </a:solidFill>
                <a:latin typeface="+mj-lt"/>
              </a:rPr>
              <a:t>dengan</a:t>
            </a:r>
            <a:r>
              <a:rPr lang="en-US" dirty="0">
                <a:solidFill>
                  <a:srgbClr val="002060"/>
                </a:solidFill>
                <a:latin typeface="+mj-lt"/>
              </a:rPr>
              <a:t> </a:t>
            </a:r>
            <a:r>
              <a:rPr lang="en-US" dirty="0" err="1">
                <a:solidFill>
                  <a:srgbClr val="002060"/>
                </a:solidFill>
                <a:latin typeface="+mj-lt"/>
              </a:rPr>
              <a:t>menggunakan</a:t>
            </a:r>
            <a:r>
              <a:rPr lang="en-US" dirty="0">
                <a:solidFill>
                  <a:srgbClr val="002060"/>
                </a:solidFill>
                <a:latin typeface="+mj-lt"/>
              </a:rPr>
              <a:t> </a:t>
            </a:r>
            <a:r>
              <a:rPr lang="en-US" dirty="0" err="1">
                <a:solidFill>
                  <a:srgbClr val="002060"/>
                </a:solidFill>
                <a:latin typeface="+mj-lt"/>
              </a:rPr>
              <a:t>sampel</a:t>
            </a:r>
            <a:r>
              <a:rPr lang="en-US" dirty="0">
                <a:solidFill>
                  <a:srgbClr val="002060"/>
                </a:solidFill>
                <a:latin typeface="+mj-lt"/>
              </a:rPr>
              <a:t> </a:t>
            </a:r>
            <a:r>
              <a:rPr lang="en-US" b="1" dirty="0" err="1">
                <a:solidFill>
                  <a:srgbClr val="002060"/>
                </a:solidFill>
                <a:latin typeface="+mj-lt"/>
              </a:rPr>
              <a:t>sekitar</a:t>
            </a:r>
            <a:r>
              <a:rPr lang="en-US" b="1" dirty="0">
                <a:solidFill>
                  <a:srgbClr val="002060"/>
                </a:solidFill>
                <a:latin typeface="+mj-lt"/>
              </a:rPr>
              <a:t> 10 </a:t>
            </a:r>
            <a:r>
              <a:rPr lang="en-US" b="1" dirty="0" err="1">
                <a:solidFill>
                  <a:srgbClr val="002060"/>
                </a:solidFill>
                <a:latin typeface="+mj-lt"/>
              </a:rPr>
              <a:t>sampai</a:t>
            </a:r>
            <a:r>
              <a:rPr lang="en-US" b="1" dirty="0">
                <a:solidFill>
                  <a:srgbClr val="002060"/>
                </a:solidFill>
                <a:latin typeface="+mj-lt"/>
              </a:rPr>
              <a:t> 20</a:t>
            </a:r>
            <a:r>
              <a:rPr lang="en-US" dirty="0">
                <a:solidFill>
                  <a:srgbClr val="002060"/>
                </a:solidFill>
                <a:latin typeface="+mj-lt"/>
              </a:rPr>
              <a:t>.</a:t>
            </a:r>
          </a:p>
        </p:txBody>
      </p:sp>
    </p:spTree>
    <p:extLst>
      <p:ext uri="{BB962C8B-B14F-4D97-AF65-F5344CB8AC3E}">
        <p14:creationId xmlns:p14="http://schemas.microsoft.com/office/powerpoint/2010/main" val="93626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noAutofit/>
          </a:bodyPr>
          <a:lstStyle/>
          <a:p>
            <a:pPr fontAlgn="auto">
              <a:spcAft>
                <a:spcPts val="0"/>
              </a:spcAft>
            </a:pPr>
            <a:r>
              <a:rPr lang="en-US" dirty="0" err="1" smtClean="0"/>
              <a:t>Ukuran</a:t>
            </a:r>
            <a:r>
              <a:rPr lang="en-US" dirty="0" smtClean="0"/>
              <a:t> </a:t>
            </a:r>
            <a:r>
              <a:rPr lang="en-US" dirty="0" err="1" smtClean="0"/>
              <a:t>Sampel</a:t>
            </a:r>
            <a:endParaRPr lang="en-US" dirty="0"/>
          </a:p>
        </p:txBody>
      </p:sp>
      <p:sp>
        <p:nvSpPr>
          <p:cNvPr id="1048664" name="Content Placeholder 2"/>
          <p:cNvSpPr>
            <a:spLocks noGrp="1"/>
          </p:cNvSpPr>
          <p:nvPr>
            <p:ph idx="1"/>
          </p:nvPr>
        </p:nvSpPr>
        <p:spPr/>
        <p:txBody>
          <a:bodyPr>
            <a:normAutofit/>
          </a:bodyPr>
          <a:lstStyle/>
          <a:p>
            <a:pPr marL="361950" indent="-361950">
              <a:spcAft>
                <a:spcPts val="0"/>
              </a:spcAft>
            </a:pPr>
            <a:r>
              <a:rPr lang="en-US" dirty="0" err="1" smtClean="0"/>
              <a:t>Ukuran</a:t>
            </a:r>
            <a:r>
              <a:rPr lang="en-US" dirty="0" smtClean="0"/>
              <a:t> minimum </a:t>
            </a:r>
            <a:r>
              <a:rPr lang="en-US" dirty="0" err="1" smtClean="0"/>
              <a:t>sampel</a:t>
            </a:r>
            <a:r>
              <a:rPr lang="en-US" dirty="0" smtClean="0"/>
              <a:t> yang </a:t>
            </a:r>
            <a:r>
              <a:rPr lang="en-US" dirty="0" err="1" smtClean="0"/>
              <a:t>dapat</a:t>
            </a:r>
            <a:r>
              <a:rPr lang="en-US" dirty="0" smtClean="0"/>
              <a:t> </a:t>
            </a:r>
            <a:r>
              <a:rPr lang="en-US" dirty="0" err="1" smtClean="0"/>
              <a:t>diterima</a:t>
            </a:r>
            <a:r>
              <a:rPr lang="en-US" dirty="0" smtClean="0"/>
              <a:t> </a:t>
            </a:r>
            <a:r>
              <a:rPr lang="en-US" dirty="0" err="1" smtClean="0"/>
              <a:t>berdasarkan</a:t>
            </a:r>
            <a:r>
              <a:rPr lang="en-US" dirty="0" smtClean="0"/>
              <a:t> </a:t>
            </a:r>
            <a:r>
              <a:rPr lang="en-US" dirty="0" err="1" smtClean="0"/>
              <a:t>desain</a:t>
            </a:r>
            <a:r>
              <a:rPr lang="en-US" dirty="0" smtClean="0"/>
              <a:t>/</a:t>
            </a:r>
            <a:r>
              <a:rPr lang="en-US" dirty="0" err="1" smtClean="0"/>
              <a:t>metode</a:t>
            </a:r>
            <a:r>
              <a:rPr lang="en-US" dirty="0" smtClean="0"/>
              <a:t> </a:t>
            </a:r>
            <a:r>
              <a:rPr lang="en-US" dirty="0" err="1" smtClean="0"/>
              <a:t>penelitian</a:t>
            </a:r>
            <a:r>
              <a:rPr lang="en-US" dirty="0" smtClean="0"/>
              <a:t> yang </a:t>
            </a:r>
            <a:r>
              <a:rPr lang="en-US" dirty="0" err="1" smtClean="0"/>
              <a:t>digunakan</a:t>
            </a:r>
            <a:r>
              <a:rPr lang="en-US" dirty="0" smtClean="0"/>
              <a:t> </a:t>
            </a:r>
            <a:r>
              <a:rPr lang="en-US" dirty="0" err="1" smtClean="0"/>
              <a:t>menurut</a:t>
            </a:r>
            <a:r>
              <a:rPr lang="en-US" dirty="0" smtClean="0"/>
              <a:t> Gay (1976):</a:t>
            </a:r>
          </a:p>
          <a:p>
            <a:pPr marL="704850" lvl="1" indent="-342900">
              <a:spcAft>
                <a:spcPts val="0"/>
              </a:spcAft>
              <a:buFont typeface="Wingdings" panose="05000000000000000000" pitchFamily="2" charset="2"/>
              <a:buChar char="§"/>
            </a:pPr>
            <a:r>
              <a:rPr lang="es-ES" sz="2200" i="1" dirty="0" err="1">
                <a:solidFill>
                  <a:srgbClr val="002060"/>
                </a:solidFill>
              </a:rPr>
              <a:t>Deskriptif</a:t>
            </a:r>
            <a:r>
              <a:rPr lang="es-ES" sz="2200" dirty="0">
                <a:solidFill>
                  <a:srgbClr val="002060"/>
                </a:solidFill>
              </a:rPr>
              <a:t>, </a:t>
            </a:r>
            <a:r>
              <a:rPr lang="es-ES" sz="2200" dirty="0" err="1">
                <a:solidFill>
                  <a:srgbClr val="002060"/>
                </a:solidFill>
              </a:rPr>
              <a:t>minimal</a:t>
            </a:r>
            <a:r>
              <a:rPr lang="es-ES" sz="2200" dirty="0">
                <a:solidFill>
                  <a:srgbClr val="002060"/>
                </a:solidFill>
              </a:rPr>
              <a:t> </a:t>
            </a:r>
            <a:r>
              <a:rPr lang="es-ES" sz="2200" b="1" dirty="0">
                <a:solidFill>
                  <a:srgbClr val="002060"/>
                </a:solidFill>
              </a:rPr>
              <a:t>10 % </a:t>
            </a:r>
            <a:r>
              <a:rPr lang="es-ES" sz="2200" b="1" dirty="0" err="1">
                <a:solidFill>
                  <a:srgbClr val="002060"/>
                </a:solidFill>
              </a:rPr>
              <a:t>dari</a:t>
            </a:r>
            <a:r>
              <a:rPr lang="es-ES" sz="2200" b="1" dirty="0">
                <a:solidFill>
                  <a:srgbClr val="002060"/>
                </a:solidFill>
              </a:rPr>
              <a:t> </a:t>
            </a:r>
            <a:r>
              <a:rPr lang="es-ES" sz="2200" b="1" dirty="0" err="1">
                <a:solidFill>
                  <a:srgbClr val="002060"/>
                </a:solidFill>
              </a:rPr>
              <a:t>populasi</a:t>
            </a:r>
            <a:r>
              <a:rPr lang="es-ES" sz="2200" dirty="0">
                <a:solidFill>
                  <a:srgbClr val="002060"/>
                </a:solidFill>
              </a:rPr>
              <a:t>. </a:t>
            </a:r>
            <a:r>
              <a:rPr lang="es-ES" sz="2200" dirty="0" err="1">
                <a:solidFill>
                  <a:srgbClr val="002060"/>
                </a:solidFill>
              </a:rPr>
              <a:t>Untuk</a:t>
            </a:r>
            <a:r>
              <a:rPr lang="es-ES" sz="2200" dirty="0">
                <a:solidFill>
                  <a:srgbClr val="002060"/>
                </a:solidFill>
              </a:rPr>
              <a:t> </a:t>
            </a:r>
            <a:r>
              <a:rPr lang="es-ES" sz="2200" dirty="0" err="1">
                <a:solidFill>
                  <a:srgbClr val="002060"/>
                </a:solidFill>
              </a:rPr>
              <a:t>populasi</a:t>
            </a:r>
            <a:r>
              <a:rPr lang="es-ES" sz="2200" dirty="0">
                <a:solidFill>
                  <a:srgbClr val="002060"/>
                </a:solidFill>
              </a:rPr>
              <a:t> yang </a:t>
            </a:r>
            <a:r>
              <a:rPr lang="es-ES" sz="2200" dirty="0" err="1">
                <a:solidFill>
                  <a:srgbClr val="002060"/>
                </a:solidFill>
              </a:rPr>
              <a:t>relatif</a:t>
            </a:r>
            <a:r>
              <a:rPr lang="es-ES" sz="2200" dirty="0">
                <a:solidFill>
                  <a:srgbClr val="002060"/>
                </a:solidFill>
              </a:rPr>
              <a:t> </a:t>
            </a:r>
            <a:r>
              <a:rPr lang="es-ES" sz="2200" dirty="0" err="1">
                <a:solidFill>
                  <a:srgbClr val="002060"/>
                </a:solidFill>
              </a:rPr>
              <a:t>kecil</a:t>
            </a:r>
            <a:r>
              <a:rPr lang="es-ES" sz="2200" dirty="0">
                <a:solidFill>
                  <a:srgbClr val="002060"/>
                </a:solidFill>
              </a:rPr>
              <a:t> </a:t>
            </a:r>
            <a:r>
              <a:rPr lang="es-ES" sz="2200" dirty="0" err="1">
                <a:solidFill>
                  <a:srgbClr val="002060"/>
                </a:solidFill>
              </a:rPr>
              <a:t>minimal</a:t>
            </a:r>
            <a:r>
              <a:rPr lang="es-ES" sz="2200" dirty="0">
                <a:solidFill>
                  <a:srgbClr val="002060"/>
                </a:solidFill>
              </a:rPr>
              <a:t> </a:t>
            </a:r>
            <a:r>
              <a:rPr lang="es-ES" sz="2200" dirty="0" err="1">
                <a:solidFill>
                  <a:srgbClr val="002060"/>
                </a:solidFill>
              </a:rPr>
              <a:t>minimal</a:t>
            </a:r>
            <a:r>
              <a:rPr lang="es-ES" sz="2200" dirty="0">
                <a:solidFill>
                  <a:srgbClr val="002060"/>
                </a:solidFill>
              </a:rPr>
              <a:t> 20%.</a:t>
            </a:r>
            <a:endParaRPr lang="en-US" sz="2200" dirty="0">
              <a:solidFill>
                <a:srgbClr val="002060"/>
              </a:solidFill>
            </a:endParaRPr>
          </a:p>
          <a:p>
            <a:pPr marL="704850" lvl="1" indent="-342900">
              <a:spcAft>
                <a:spcPts val="0"/>
              </a:spcAft>
              <a:buFont typeface="Wingdings" panose="05000000000000000000" pitchFamily="2" charset="2"/>
              <a:buChar char="§"/>
            </a:pPr>
            <a:r>
              <a:rPr lang="en-US" dirty="0" err="1">
                <a:solidFill>
                  <a:srgbClr val="002060"/>
                </a:solidFill>
              </a:rPr>
              <a:t>Desain</a:t>
            </a:r>
            <a:r>
              <a:rPr lang="en-US" dirty="0">
                <a:solidFill>
                  <a:srgbClr val="002060"/>
                </a:solidFill>
              </a:rPr>
              <a:t> </a:t>
            </a:r>
            <a:r>
              <a:rPr lang="en-US" i="1" dirty="0" err="1">
                <a:solidFill>
                  <a:srgbClr val="002060"/>
                </a:solidFill>
              </a:rPr>
              <a:t>deskriptif-korelasional</a:t>
            </a:r>
            <a:r>
              <a:rPr lang="en-US" dirty="0">
                <a:solidFill>
                  <a:srgbClr val="002060"/>
                </a:solidFill>
              </a:rPr>
              <a:t>, minimal </a:t>
            </a:r>
            <a:r>
              <a:rPr lang="en-US" b="1" dirty="0">
                <a:solidFill>
                  <a:srgbClr val="002060"/>
                </a:solidFill>
              </a:rPr>
              <a:t>30 </a:t>
            </a:r>
            <a:r>
              <a:rPr lang="en-US" b="1" dirty="0" err="1">
                <a:solidFill>
                  <a:srgbClr val="002060"/>
                </a:solidFill>
              </a:rPr>
              <a:t>subjek</a:t>
            </a:r>
            <a:endParaRPr lang="en-US" b="1" dirty="0">
              <a:solidFill>
                <a:srgbClr val="002060"/>
              </a:solidFill>
            </a:endParaRPr>
          </a:p>
          <a:p>
            <a:pPr marL="704850" lvl="1" indent="-342900">
              <a:spcAft>
                <a:spcPts val="0"/>
              </a:spcAft>
              <a:buFont typeface="Wingdings" panose="05000000000000000000" pitchFamily="2" charset="2"/>
              <a:buChar char="§"/>
            </a:pPr>
            <a:r>
              <a:rPr lang="en-US" dirty="0" err="1">
                <a:solidFill>
                  <a:srgbClr val="002060"/>
                </a:solidFill>
              </a:rPr>
              <a:t>Metode</a:t>
            </a:r>
            <a:r>
              <a:rPr lang="en-US" dirty="0">
                <a:solidFill>
                  <a:srgbClr val="002060"/>
                </a:solidFill>
              </a:rPr>
              <a:t> </a:t>
            </a:r>
            <a:r>
              <a:rPr lang="en-US" i="1" dirty="0">
                <a:solidFill>
                  <a:srgbClr val="002060"/>
                </a:solidFill>
              </a:rPr>
              <a:t>ex post facto</a:t>
            </a:r>
            <a:r>
              <a:rPr lang="en-US" dirty="0">
                <a:solidFill>
                  <a:srgbClr val="002060"/>
                </a:solidFill>
              </a:rPr>
              <a:t>, minimal </a:t>
            </a:r>
            <a:r>
              <a:rPr lang="en-US" b="1" dirty="0">
                <a:solidFill>
                  <a:srgbClr val="002060"/>
                </a:solidFill>
              </a:rPr>
              <a:t>15 </a:t>
            </a:r>
            <a:r>
              <a:rPr lang="en-US" b="1" dirty="0" err="1">
                <a:solidFill>
                  <a:srgbClr val="002060"/>
                </a:solidFill>
              </a:rPr>
              <a:t>subyek</a:t>
            </a:r>
            <a:r>
              <a:rPr lang="en-US" b="1" dirty="0">
                <a:solidFill>
                  <a:srgbClr val="002060"/>
                </a:solidFill>
              </a:rPr>
              <a:t> </a:t>
            </a:r>
            <a:r>
              <a:rPr lang="en-US" dirty="0">
                <a:solidFill>
                  <a:srgbClr val="002060"/>
                </a:solidFill>
              </a:rPr>
              <a:t>per </a:t>
            </a:r>
            <a:r>
              <a:rPr lang="en-US" dirty="0" err="1">
                <a:solidFill>
                  <a:srgbClr val="002060"/>
                </a:solidFill>
              </a:rPr>
              <a:t>kelompok</a:t>
            </a:r>
            <a:endParaRPr lang="en-US" dirty="0">
              <a:solidFill>
                <a:srgbClr val="002060"/>
              </a:solidFill>
            </a:endParaRPr>
          </a:p>
          <a:p>
            <a:pPr marL="704850" lvl="1" indent="-342900">
              <a:spcAft>
                <a:spcPts val="0"/>
              </a:spcAft>
              <a:buFont typeface="Wingdings" panose="05000000000000000000" pitchFamily="2" charset="2"/>
              <a:buChar char="§"/>
            </a:pPr>
            <a:r>
              <a:rPr lang="en-US" dirty="0" err="1">
                <a:solidFill>
                  <a:srgbClr val="002060"/>
                </a:solidFill>
              </a:rPr>
              <a:t>Metode</a:t>
            </a:r>
            <a:r>
              <a:rPr lang="en-US" dirty="0">
                <a:solidFill>
                  <a:srgbClr val="002060"/>
                </a:solidFill>
              </a:rPr>
              <a:t> </a:t>
            </a:r>
            <a:r>
              <a:rPr lang="en-US" i="1" dirty="0" err="1">
                <a:solidFill>
                  <a:srgbClr val="002060"/>
                </a:solidFill>
              </a:rPr>
              <a:t>eksperimental</a:t>
            </a:r>
            <a:r>
              <a:rPr lang="en-US" dirty="0">
                <a:solidFill>
                  <a:srgbClr val="002060"/>
                </a:solidFill>
              </a:rPr>
              <a:t>, minimal </a:t>
            </a:r>
            <a:r>
              <a:rPr lang="en-US" b="1" dirty="0">
                <a:solidFill>
                  <a:srgbClr val="002060"/>
                </a:solidFill>
              </a:rPr>
              <a:t>15 </a:t>
            </a:r>
            <a:r>
              <a:rPr lang="en-US" b="1" dirty="0" err="1">
                <a:solidFill>
                  <a:srgbClr val="002060"/>
                </a:solidFill>
              </a:rPr>
              <a:t>subyek</a:t>
            </a:r>
            <a:endParaRPr lang="en-US" b="1" dirty="0">
              <a:solidFill>
                <a:srgbClr val="002060"/>
              </a:solidFill>
            </a:endParaRPr>
          </a:p>
          <a:p>
            <a:pPr marL="361950" indent="-361950" fontAlgn="auto">
              <a:spcAft>
                <a:spcPts val="0"/>
              </a:spcAft>
            </a:pPr>
            <a:r>
              <a:rPr lang="en-US" dirty="0" err="1" smtClean="0"/>
              <a:t>Penggunaan</a:t>
            </a:r>
            <a:r>
              <a:rPr lang="en-US" dirty="0" smtClean="0"/>
              <a:t> </a:t>
            </a:r>
            <a:r>
              <a:rPr lang="en-US" dirty="0" err="1"/>
              <a:t>kaidah</a:t>
            </a:r>
            <a:r>
              <a:rPr lang="en-US" dirty="0"/>
              <a:t> di </a:t>
            </a:r>
            <a:r>
              <a:rPr lang="en-US" dirty="0" err="1"/>
              <a:t>atas</a:t>
            </a:r>
            <a:r>
              <a:rPr lang="en-US" dirty="0"/>
              <a:t> </a:t>
            </a:r>
            <a:r>
              <a:rPr lang="en-US" dirty="0" err="1"/>
              <a:t>sebaiknya</a:t>
            </a:r>
            <a:r>
              <a:rPr lang="en-US" dirty="0"/>
              <a:t> </a:t>
            </a:r>
            <a:r>
              <a:rPr lang="en-US" dirty="0" err="1"/>
              <a:t>disesuaikan</a:t>
            </a:r>
            <a:r>
              <a:rPr lang="en-US" dirty="0"/>
              <a:t> </a:t>
            </a:r>
            <a:r>
              <a:rPr lang="en-US" dirty="0" err="1"/>
              <a:t>dengan</a:t>
            </a:r>
            <a:r>
              <a:rPr lang="en-US" dirty="0"/>
              <a:t> </a:t>
            </a:r>
            <a:r>
              <a:rPr lang="en-US" dirty="0" err="1"/>
              <a:t>kondisi</a:t>
            </a:r>
            <a:r>
              <a:rPr lang="en-US" dirty="0"/>
              <a:t> </a:t>
            </a:r>
            <a:r>
              <a:rPr lang="en-US" dirty="0" err="1"/>
              <a:t>populasi</a:t>
            </a:r>
            <a:r>
              <a:rPr lang="en-US" dirty="0"/>
              <a:t> </a:t>
            </a:r>
            <a:r>
              <a:rPr lang="en-US" dirty="0" err="1"/>
              <a:t>dan</a:t>
            </a:r>
            <a:r>
              <a:rPr lang="en-US" dirty="0"/>
              <a:t> </a:t>
            </a:r>
            <a:r>
              <a:rPr lang="en-US" dirty="0" err="1"/>
              <a:t>keadaan</a:t>
            </a:r>
            <a:r>
              <a:rPr lang="en-US" dirty="0"/>
              <a:t> lain yang </a:t>
            </a:r>
            <a:r>
              <a:rPr lang="en-US" dirty="0" err="1"/>
              <a:t>berkaitan</a:t>
            </a:r>
            <a:endParaRPr lang="en-US" dirty="0"/>
          </a:p>
        </p:txBody>
      </p:sp>
    </p:spTree>
    <p:extLst>
      <p:ext uri="{BB962C8B-B14F-4D97-AF65-F5344CB8AC3E}">
        <p14:creationId xmlns:p14="http://schemas.microsoft.com/office/powerpoint/2010/main" val="282663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pPr eaLnBrk="1" hangingPunct="1"/>
            <a:r>
              <a:rPr lang="en-US" altLang="en-US" dirty="0" smtClean="0"/>
              <a:t>Sampling</a:t>
            </a:r>
          </a:p>
        </p:txBody>
      </p:sp>
      <p:sp>
        <p:nvSpPr>
          <p:cNvPr id="1048666" name="Content Placeholder 2"/>
          <p:cNvSpPr>
            <a:spLocks noGrp="1"/>
          </p:cNvSpPr>
          <p:nvPr>
            <p:ph idx="1"/>
          </p:nvPr>
        </p:nvSpPr>
        <p:spPr>
          <a:xfrm>
            <a:off x="609600" y="1371600"/>
            <a:ext cx="11176000" cy="4953000"/>
          </a:xfrm>
        </p:spPr>
        <p:txBody>
          <a:bodyPr>
            <a:normAutofit/>
          </a:bodyPr>
          <a:lstStyle/>
          <a:p>
            <a:pPr eaLnBrk="1" hangingPunct="1"/>
            <a:r>
              <a:rPr lang="en-US" altLang="en-US" b="1" dirty="0" smtClean="0">
                <a:latin typeface="+mj-lt"/>
              </a:rPr>
              <a:t>Sampling </a:t>
            </a:r>
            <a:r>
              <a:rPr lang="en-US" altLang="en-US" b="1" dirty="0" smtClean="0">
                <a:latin typeface="+mj-lt"/>
                <a:sym typeface="Wingdings" panose="05000000000000000000" pitchFamily="2" charset="2"/>
              </a:rPr>
              <a:t></a:t>
            </a:r>
            <a:r>
              <a:rPr lang="en-US" altLang="en-US" b="1" dirty="0" smtClean="0">
                <a:latin typeface="+mj-lt"/>
              </a:rPr>
              <a:t> </a:t>
            </a:r>
            <a:r>
              <a:rPr lang="en-US" altLang="en-US" dirty="0" err="1" smtClean="0">
                <a:latin typeface="+mj-lt"/>
              </a:rPr>
              <a:t>adalah</a:t>
            </a:r>
            <a:r>
              <a:rPr lang="en-US" altLang="en-US" dirty="0" smtClean="0">
                <a:latin typeface="+mj-lt"/>
              </a:rPr>
              <a:t> proses </a:t>
            </a:r>
            <a:r>
              <a:rPr lang="en-US" altLang="en-US" dirty="0" err="1" smtClean="0">
                <a:latin typeface="+mj-lt"/>
              </a:rPr>
              <a:t>memilih</a:t>
            </a:r>
            <a:r>
              <a:rPr lang="en-US" altLang="en-US" dirty="0" smtClean="0">
                <a:latin typeface="+mj-lt"/>
              </a:rPr>
              <a:t> </a:t>
            </a:r>
            <a:r>
              <a:rPr lang="en-US" altLang="en-US" dirty="0" err="1" smtClean="0">
                <a:latin typeface="+mj-lt"/>
              </a:rPr>
              <a:t>suatu</a:t>
            </a:r>
            <a:r>
              <a:rPr lang="en-US" altLang="en-US" dirty="0" smtClean="0">
                <a:latin typeface="+mj-lt"/>
              </a:rPr>
              <a:t> </a:t>
            </a:r>
            <a:r>
              <a:rPr lang="en-US" altLang="en-US" dirty="0" err="1" smtClean="0">
                <a:latin typeface="+mj-lt"/>
              </a:rPr>
              <a:t>jumlah</a:t>
            </a:r>
            <a:r>
              <a:rPr lang="en-US" altLang="en-US" dirty="0" smtClean="0">
                <a:latin typeface="+mj-lt"/>
              </a:rPr>
              <a:t> </a:t>
            </a:r>
            <a:r>
              <a:rPr lang="en-US" altLang="en-US" dirty="0" err="1" smtClean="0">
                <a:latin typeface="+mj-lt"/>
              </a:rPr>
              <a:t>unsur</a:t>
            </a:r>
            <a:r>
              <a:rPr lang="en-US" altLang="en-US" dirty="0" smtClean="0">
                <a:latin typeface="+mj-lt"/>
              </a:rPr>
              <a:t> </a:t>
            </a:r>
            <a:r>
              <a:rPr lang="en-US" altLang="en-US" dirty="0" err="1" smtClean="0">
                <a:latin typeface="+mj-lt"/>
              </a:rPr>
              <a:t>populasi</a:t>
            </a:r>
            <a:r>
              <a:rPr lang="en-US" altLang="en-US" dirty="0" smtClean="0">
                <a:latin typeface="+mj-lt"/>
              </a:rPr>
              <a:t> yang </a:t>
            </a:r>
            <a:r>
              <a:rPr lang="en-US" altLang="en-US" dirty="0" err="1" smtClean="0">
                <a:latin typeface="+mj-lt"/>
              </a:rPr>
              <a:t>mencukupi</a:t>
            </a:r>
            <a:r>
              <a:rPr lang="en-US" altLang="en-US" dirty="0" smtClean="0">
                <a:latin typeface="+mj-lt"/>
              </a:rPr>
              <a:t> </a:t>
            </a:r>
            <a:r>
              <a:rPr lang="en-US" altLang="en-US" dirty="0" err="1" smtClean="0">
                <a:latin typeface="+mj-lt"/>
              </a:rPr>
              <a:t>dari</a:t>
            </a:r>
            <a:r>
              <a:rPr lang="en-US" altLang="en-US" dirty="0" smtClean="0">
                <a:latin typeface="+mj-lt"/>
              </a:rPr>
              <a:t> </a:t>
            </a:r>
            <a:r>
              <a:rPr lang="en-US" altLang="en-US" dirty="0" err="1" smtClean="0">
                <a:latin typeface="+mj-lt"/>
              </a:rPr>
              <a:t>populasi</a:t>
            </a:r>
            <a:r>
              <a:rPr lang="en-US" altLang="en-US" dirty="0" smtClean="0">
                <a:latin typeface="+mj-lt"/>
              </a:rPr>
              <a:t>, </a:t>
            </a:r>
            <a:r>
              <a:rPr lang="en-US" altLang="en-US" dirty="0" err="1" smtClean="0">
                <a:latin typeface="+mj-lt"/>
              </a:rPr>
              <a:t>sehingga</a:t>
            </a:r>
            <a:r>
              <a:rPr lang="en-US" altLang="en-US" dirty="0" smtClean="0">
                <a:latin typeface="+mj-lt"/>
              </a:rPr>
              <a:t> </a:t>
            </a:r>
            <a:r>
              <a:rPr lang="en-US" altLang="en-US" dirty="0" err="1" smtClean="0">
                <a:latin typeface="+mj-lt"/>
              </a:rPr>
              <a:t>dengan</a:t>
            </a:r>
            <a:r>
              <a:rPr lang="en-US" altLang="en-US" dirty="0" smtClean="0">
                <a:latin typeface="+mj-lt"/>
              </a:rPr>
              <a:t> </a:t>
            </a:r>
            <a:r>
              <a:rPr lang="en-US" altLang="en-US" dirty="0" err="1" smtClean="0">
                <a:latin typeface="+mj-lt"/>
              </a:rPr>
              <a:t>mempelajari</a:t>
            </a:r>
            <a:r>
              <a:rPr lang="en-US" altLang="en-US" dirty="0" smtClean="0">
                <a:latin typeface="+mj-lt"/>
              </a:rPr>
              <a:t> </a:t>
            </a:r>
            <a:r>
              <a:rPr lang="en-US" altLang="en-US" dirty="0" err="1" smtClean="0">
                <a:latin typeface="+mj-lt"/>
              </a:rPr>
              <a:t>sampel</a:t>
            </a:r>
            <a:r>
              <a:rPr lang="en-US" altLang="en-US" dirty="0" smtClean="0">
                <a:latin typeface="+mj-lt"/>
              </a:rPr>
              <a:t> </a:t>
            </a:r>
            <a:r>
              <a:rPr lang="en-US" altLang="en-US" dirty="0" err="1" smtClean="0">
                <a:latin typeface="+mj-lt"/>
              </a:rPr>
              <a:t>dan</a:t>
            </a:r>
            <a:r>
              <a:rPr lang="en-US" altLang="en-US" dirty="0" smtClean="0">
                <a:latin typeface="+mj-lt"/>
              </a:rPr>
              <a:t> </a:t>
            </a:r>
            <a:r>
              <a:rPr lang="en-US" altLang="en-US" dirty="0" err="1" smtClean="0">
                <a:latin typeface="+mj-lt"/>
              </a:rPr>
              <a:t>memahami</a:t>
            </a:r>
            <a:r>
              <a:rPr lang="en-US" altLang="en-US" dirty="0" smtClean="0">
                <a:latin typeface="+mj-lt"/>
              </a:rPr>
              <a:t> </a:t>
            </a:r>
            <a:r>
              <a:rPr lang="en-US" altLang="en-US" dirty="0" err="1" smtClean="0">
                <a:latin typeface="+mj-lt"/>
              </a:rPr>
              <a:t>karakteristiknya</a:t>
            </a:r>
            <a:r>
              <a:rPr lang="en-US" altLang="en-US" dirty="0" smtClean="0">
                <a:latin typeface="+mj-lt"/>
              </a:rPr>
              <a:t> </a:t>
            </a:r>
            <a:r>
              <a:rPr lang="en-US" altLang="en-US" dirty="0" err="1" smtClean="0">
                <a:latin typeface="+mj-lt"/>
              </a:rPr>
              <a:t>memungkinkan</a:t>
            </a:r>
            <a:r>
              <a:rPr lang="en-US" altLang="en-US" dirty="0" smtClean="0">
                <a:latin typeface="+mj-lt"/>
              </a:rPr>
              <a:t> </a:t>
            </a:r>
            <a:r>
              <a:rPr lang="en-US" altLang="en-US" dirty="0" err="1" smtClean="0">
                <a:latin typeface="+mj-lt"/>
              </a:rPr>
              <a:t>untuk</a:t>
            </a:r>
            <a:r>
              <a:rPr lang="en-US" altLang="en-US" dirty="0" smtClean="0">
                <a:latin typeface="+mj-lt"/>
              </a:rPr>
              <a:t> </a:t>
            </a:r>
            <a:r>
              <a:rPr lang="en-US" altLang="en-US" dirty="0" err="1" smtClean="0">
                <a:latin typeface="+mj-lt"/>
              </a:rPr>
              <a:t>untuk</a:t>
            </a:r>
            <a:r>
              <a:rPr lang="en-US" altLang="en-US" dirty="0" smtClean="0">
                <a:latin typeface="+mj-lt"/>
              </a:rPr>
              <a:t> </a:t>
            </a:r>
            <a:r>
              <a:rPr lang="en-US" altLang="en-US" dirty="0" err="1" smtClean="0">
                <a:latin typeface="+mj-lt"/>
              </a:rPr>
              <a:t>menggeneralisasikan</a:t>
            </a:r>
            <a:r>
              <a:rPr lang="en-US" altLang="en-US" dirty="0" smtClean="0">
                <a:latin typeface="+mj-lt"/>
              </a:rPr>
              <a:t> </a:t>
            </a:r>
            <a:r>
              <a:rPr lang="en-US" altLang="en-US" dirty="0" err="1" smtClean="0">
                <a:latin typeface="+mj-lt"/>
              </a:rPr>
              <a:t>karakteristik</a:t>
            </a:r>
            <a:r>
              <a:rPr lang="en-US" altLang="en-US" dirty="0" smtClean="0">
                <a:latin typeface="+mj-lt"/>
              </a:rPr>
              <a:t> </a:t>
            </a:r>
            <a:r>
              <a:rPr lang="en-US" altLang="en-US" dirty="0" err="1" smtClean="0">
                <a:latin typeface="+mj-lt"/>
              </a:rPr>
              <a:t>tersebut</a:t>
            </a:r>
            <a:r>
              <a:rPr lang="en-US" altLang="en-US" dirty="0" smtClean="0">
                <a:latin typeface="+mj-lt"/>
              </a:rPr>
              <a:t> </a:t>
            </a:r>
            <a:r>
              <a:rPr lang="en-US" altLang="en-US" dirty="0" err="1" smtClean="0">
                <a:latin typeface="+mj-lt"/>
              </a:rPr>
              <a:t>pada</a:t>
            </a:r>
            <a:r>
              <a:rPr lang="en-US" altLang="en-US" dirty="0" smtClean="0">
                <a:latin typeface="+mj-lt"/>
              </a:rPr>
              <a:t> </a:t>
            </a:r>
            <a:r>
              <a:rPr lang="en-US" altLang="en-US" dirty="0" err="1" smtClean="0">
                <a:latin typeface="+mj-lt"/>
              </a:rPr>
              <a:t>seluruh</a:t>
            </a:r>
            <a:r>
              <a:rPr lang="en-US" altLang="en-US" dirty="0" smtClean="0">
                <a:latin typeface="+mj-lt"/>
              </a:rPr>
              <a:t> </a:t>
            </a:r>
            <a:r>
              <a:rPr lang="en-US" altLang="en-US" dirty="0" err="1" smtClean="0">
                <a:latin typeface="+mj-lt"/>
              </a:rPr>
              <a:t>anggota</a:t>
            </a:r>
            <a:r>
              <a:rPr lang="en-US" altLang="en-US" dirty="0" smtClean="0">
                <a:latin typeface="+mj-lt"/>
              </a:rPr>
              <a:t> </a:t>
            </a:r>
            <a:r>
              <a:rPr lang="en-US" altLang="en-US" dirty="0" err="1" smtClean="0">
                <a:latin typeface="+mj-lt"/>
              </a:rPr>
              <a:t>populasi</a:t>
            </a:r>
            <a:r>
              <a:rPr lang="en-US" altLang="en-US" dirty="0" smtClean="0">
                <a:latin typeface="+mj-lt"/>
              </a:rPr>
              <a:t>.</a:t>
            </a:r>
          </a:p>
          <a:p>
            <a:pPr eaLnBrk="1" hangingPunct="1"/>
            <a:endParaRPr lang="en-US" altLang="en-US" dirty="0" smtClean="0">
              <a:latin typeface="+mj-lt"/>
            </a:endParaRPr>
          </a:p>
          <a:p>
            <a:pPr eaLnBrk="1" hangingPunct="1"/>
            <a:r>
              <a:rPr lang="en-US" altLang="en-US" b="1" dirty="0" err="1" smtClean="0">
                <a:latin typeface="+mj-lt"/>
              </a:rPr>
              <a:t>Kategori</a:t>
            </a:r>
            <a:r>
              <a:rPr lang="en-US" altLang="en-US" b="1" dirty="0" smtClean="0">
                <a:latin typeface="+mj-lt"/>
              </a:rPr>
              <a:t> Sampling</a:t>
            </a:r>
            <a:r>
              <a:rPr lang="en-US" altLang="en-US" dirty="0" smtClean="0">
                <a:latin typeface="+mj-lt"/>
              </a:rPr>
              <a:t> </a:t>
            </a:r>
          </a:p>
          <a:p>
            <a:pPr lvl="1" eaLnBrk="1" hangingPunct="1"/>
            <a:r>
              <a:rPr lang="en-US" altLang="en-US" b="1" dirty="0" smtClean="0">
                <a:solidFill>
                  <a:srgbClr val="002060"/>
                </a:solidFill>
                <a:latin typeface="+mj-lt"/>
              </a:rPr>
              <a:t>Probability Sampling</a:t>
            </a:r>
            <a:r>
              <a:rPr lang="en-US" altLang="en-US" dirty="0" smtClean="0">
                <a:solidFill>
                  <a:srgbClr val="002060"/>
                </a:solidFill>
                <a:latin typeface="+mj-lt"/>
              </a:rPr>
              <a:t> </a:t>
            </a:r>
            <a:r>
              <a:rPr lang="en-US" altLang="en-US" dirty="0" err="1" smtClean="0">
                <a:solidFill>
                  <a:srgbClr val="002060"/>
                </a:solidFill>
                <a:latin typeface="+mj-lt"/>
              </a:rPr>
              <a:t>dan</a:t>
            </a:r>
            <a:r>
              <a:rPr lang="en-US" altLang="en-US" dirty="0" smtClean="0">
                <a:solidFill>
                  <a:srgbClr val="002060"/>
                </a:solidFill>
                <a:latin typeface="+mj-lt"/>
              </a:rPr>
              <a:t> </a:t>
            </a:r>
          </a:p>
          <a:p>
            <a:pPr lvl="1" eaLnBrk="1" hangingPunct="1"/>
            <a:r>
              <a:rPr lang="en-US" altLang="en-US" b="1" dirty="0" smtClean="0">
                <a:solidFill>
                  <a:srgbClr val="002060"/>
                </a:solidFill>
                <a:latin typeface="+mj-lt"/>
              </a:rPr>
              <a:t>Nonprobability sampling </a:t>
            </a:r>
            <a:endParaRPr lang="en-US" altLang="en-US" dirty="0" smtClean="0">
              <a:solidFill>
                <a:srgbClr val="002060"/>
              </a:solidFill>
              <a:latin typeface="+mj-lt"/>
            </a:endParaRPr>
          </a:p>
          <a:p>
            <a:pPr eaLnBrk="1" hangingPunct="1"/>
            <a:endParaRPr lang="en-US" altLang="en-US" dirty="0" smtClean="0">
              <a:latin typeface="+mj-lt"/>
            </a:endParaRPr>
          </a:p>
        </p:txBody>
      </p:sp>
    </p:spTree>
    <p:extLst>
      <p:ext uri="{BB962C8B-B14F-4D97-AF65-F5344CB8AC3E}">
        <p14:creationId xmlns:p14="http://schemas.microsoft.com/office/powerpoint/2010/main" val="1877022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ext Box 6"/>
          <p:cNvSpPr txBox="1">
            <a:spLocks noChangeArrowheads="1"/>
          </p:cNvSpPr>
          <p:nvPr/>
        </p:nvSpPr>
        <p:spPr bwMode="auto">
          <a:xfrm>
            <a:off x="2414320" y="1295401"/>
            <a:ext cx="2484976" cy="1323439"/>
          </a:xfrm>
          <a:prstGeom prst="rect">
            <a:avLst/>
          </a:prstGeom>
          <a:noFill/>
          <a:ln>
            <a:noFill/>
          </a:ln>
          <a:effectLst/>
        </p:spPr>
        <p:txBody>
          <a:bodyPr wrap="none">
            <a:spAutoFit/>
          </a:bodyPr>
          <a:lstStyle/>
          <a:p>
            <a:pPr algn="ctr"/>
            <a:r>
              <a:rPr lang="en-US" altLang="en-US" sz="4000" b="1" dirty="0" err="1">
                <a:latin typeface="+mj-lt"/>
              </a:rPr>
              <a:t>Sampel</a:t>
            </a:r>
            <a:r>
              <a:rPr lang="en-US" altLang="en-US" sz="4000" b="1" dirty="0">
                <a:latin typeface="+mj-lt"/>
              </a:rPr>
              <a:t> </a:t>
            </a:r>
          </a:p>
          <a:p>
            <a:pPr algn="ctr"/>
            <a:r>
              <a:rPr lang="en-US" altLang="en-US" sz="4000" b="1" dirty="0" err="1">
                <a:latin typeface="+mj-lt"/>
              </a:rPr>
              <a:t>Acak</a:t>
            </a:r>
            <a:endParaRPr lang="en-US" altLang="en-US" sz="4000" b="1" dirty="0">
              <a:latin typeface="+mj-lt"/>
            </a:endParaRPr>
          </a:p>
        </p:txBody>
      </p:sp>
      <p:sp>
        <p:nvSpPr>
          <p:cNvPr id="1048670" name="Text Box 7"/>
          <p:cNvSpPr txBox="1">
            <a:spLocks noChangeArrowheads="1"/>
          </p:cNvSpPr>
          <p:nvPr/>
        </p:nvSpPr>
        <p:spPr bwMode="auto">
          <a:xfrm>
            <a:off x="6708452" y="1295401"/>
            <a:ext cx="3316934" cy="1323439"/>
          </a:xfrm>
          <a:prstGeom prst="rect">
            <a:avLst/>
          </a:prstGeom>
          <a:noFill/>
          <a:ln>
            <a:noFill/>
          </a:ln>
          <a:effectLst/>
        </p:spPr>
        <p:txBody>
          <a:bodyPr wrap="none">
            <a:spAutoFit/>
          </a:bodyPr>
          <a:lstStyle/>
          <a:p>
            <a:pPr algn="ctr"/>
            <a:r>
              <a:rPr lang="en-US" altLang="en-US" sz="4000" b="1" dirty="0" err="1">
                <a:latin typeface="+mj-lt"/>
              </a:rPr>
              <a:t>Sampel</a:t>
            </a:r>
            <a:r>
              <a:rPr lang="en-US" altLang="en-US" sz="4000" b="1" dirty="0">
                <a:latin typeface="+mj-lt"/>
              </a:rPr>
              <a:t> </a:t>
            </a:r>
          </a:p>
          <a:p>
            <a:pPr algn="ctr"/>
            <a:r>
              <a:rPr lang="en-US" altLang="en-US" sz="4000" b="1" dirty="0" err="1">
                <a:latin typeface="+mj-lt"/>
              </a:rPr>
              <a:t>Tidak</a:t>
            </a:r>
            <a:r>
              <a:rPr lang="en-US" altLang="en-US" sz="4000" b="1" dirty="0">
                <a:latin typeface="+mj-lt"/>
              </a:rPr>
              <a:t> </a:t>
            </a:r>
            <a:r>
              <a:rPr lang="en-US" altLang="en-US" sz="4000" b="1" dirty="0" err="1">
                <a:latin typeface="+mj-lt"/>
              </a:rPr>
              <a:t>Acak</a:t>
            </a:r>
            <a:endParaRPr lang="en-US" altLang="en-US" sz="4000" b="1" dirty="0">
              <a:latin typeface="+mj-lt"/>
            </a:endParaRPr>
          </a:p>
        </p:txBody>
      </p:sp>
      <p:sp>
        <p:nvSpPr>
          <p:cNvPr id="1048671" name="Text Box 8"/>
          <p:cNvSpPr txBox="1">
            <a:spLocks noChangeArrowheads="1"/>
          </p:cNvSpPr>
          <p:nvPr/>
        </p:nvSpPr>
        <p:spPr bwMode="auto">
          <a:xfrm>
            <a:off x="2209800" y="3276600"/>
            <a:ext cx="3048000" cy="3416320"/>
          </a:xfrm>
          <a:prstGeom prst="rect">
            <a:avLst/>
          </a:prstGeom>
          <a:noFill/>
          <a:ln>
            <a:noFill/>
          </a:ln>
          <a:effectLst/>
        </p:spPr>
        <p:txBody>
          <a:bodyPr>
            <a:spAutoFit/>
          </a:bodyPr>
          <a:lstStyle/>
          <a:p>
            <a:pPr algn="ctr"/>
            <a:r>
              <a:rPr lang="en-US" altLang="en-US" sz="2400" b="1" dirty="0" err="1">
                <a:latin typeface="+mj-lt"/>
              </a:rPr>
              <a:t>Setiap</a:t>
            </a:r>
            <a:r>
              <a:rPr lang="en-US" altLang="en-US" sz="2400" b="1" dirty="0">
                <a:latin typeface="+mj-lt"/>
              </a:rPr>
              <a:t> </a:t>
            </a:r>
            <a:r>
              <a:rPr lang="en-US" altLang="en-US" sz="2400" b="1" dirty="0" err="1">
                <a:latin typeface="+mj-lt"/>
              </a:rPr>
              <a:t>unsur</a:t>
            </a:r>
            <a:r>
              <a:rPr lang="en-US" altLang="en-US" sz="2400" b="1" dirty="0">
                <a:latin typeface="+mj-lt"/>
              </a:rPr>
              <a:t> </a:t>
            </a:r>
          </a:p>
          <a:p>
            <a:pPr algn="ctr"/>
            <a:r>
              <a:rPr lang="en-US" altLang="en-US" sz="2400" b="1" dirty="0">
                <a:latin typeface="+mj-lt"/>
              </a:rPr>
              <a:t>yang </a:t>
            </a:r>
            <a:r>
              <a:rPr lang="en-US" altLang="en-US" sz="2400" b="1" dirty="0" err="1">
                <a:latin typeface="+mj-lt"/>
              </a:rPr>
              <a:t>ada</a:t>
            </a:r>
            <a:r>
              <a:rPr lang="en-US" altLang="en-US" sz="2400" b="1" dirty="0">
                <a:latin typeface="+mj-lt"/>
              </a:rPr>
              <a:t> </a:t>
            </a:r>
            <a:r>
              <a:rPr lang="en-US" altLang="en-US" sz="2400" b="1" dirty="0" err="1">
                <a:latin typeface="+mj-lt"/>
              </a:rPr>
              <a:t>dalam</a:t>
            </a:r>
            <a:r>
              <a:rPr lang="en-US" altLang="en-US" sz="2400" b="1" dirty="0">
                <a:latin typeface="+mj-lt"/>
              </a:rPr>
              <a:t> </a:t>
            </a:r>
          </a:p>
          <a:p>
            <a:pPr algn="ctr"/>
            <a:r>
              <a:rPr lang="en-US" altLang="en-US" sz="2400" b="1" dirty="0" err="1">
                <a:latin typeface="+mj-lt"/>
              </a:rPr>
              <a:t>populasi</a:t>
            </a:r>
            <a:r>
              <a:rPr lang="en-US" altLang="en-US" sz="2400" b="1" dirty="0">
                <a:latin typeface="+mj-lt"/>
              </a:rPr>
              <a:t> </a:t>
            </a:r>
            <a:r>
              <a:rPr lang="en-US" altLang="en-US" sz="2400" b="1" dirty="0" err="1">
                <a:solidFill>
                  <a:srgbClr val="FF0000"/>
                </a:solidFill>
                <a:latin typeface="+mj-lt"/>
              </a:rPr>
              <a:t>diberi</a:t>
            </a:r>
            <a:r>
              <a:rPr lang="en-US" altLang="en-US" sz="2400" b="1" dirty="0">
                <a:solidFill>
                  <a:srgbClr val="FF0000"/>
                </a:solidFill>
                <a:latin typeface="+mj-lt"/>
              </a:rPr>
              <a:t> </a:t>
            </a:r>
          </a:p>
          <a:p>
            <a:pPr algn="ctr"/>
            <a:r>
              <a:rPr lang="en-US" altLang="en-US" sz="2400" b="1" dirty="0" err="1">
                <a:latin typeface="+mj-lt"/>
              </a:rPr>
              <a:t>kesempatan</a:t>
            </a:r>
            <a:r>
              <a:rPr lang="en-US" altLang="en-US" sz="2400" b="1" dirty="0">
                <a:latin typeface="+mj-lt"/>
              </a:rPr>
              <a:t> </a:t>
            </a:r>
          </a:p>
          <a:p>
            <a:pPr algn="ctr"/>
            <a:r>
              <a:rPr lang="en-US" altLang="en-US" sz="2400" b="1" dirty="0" err="1">
                <a:latin typeface="+mj-lt"/>
              </a:rPr>
              <a:t>atau</a:t>
            </a:r>
            <a:r>
              <a:rPr lang="en-US" altLang="en-US" sz="2400" b="1" dirty="0">
                <a:latin typeface="+mj-lt"/>
              </a:rPr>
              <a:t> </a:t>
            </a:r>
            <a:r>
              <a:rPr lang="en-US" altLang="en-US" sz="2400" b="1" dirty="0" err="1">
                <a:latin typeface="+mj-lt"/>
              </a:rPr>
              <a:t>peluang</a:t>
            </a:r>
            <a:r>
              <a:rPr lang="en-US" altLang="en-US" sz="2400" b="1" dirty="0">
                <a:latin typeface="+mj-lt"/>
              </a:rPr>
              <a:t> </a:t>
            </a:r>
          </a:p>
          <a:p>
            <a:pPr algn="ctr"/>
            <a:r>
              <a:rPr lang="en-US" altLang="en-US" sz="2400" b="1" dirty="0">
                <a:latin typeface="+mj-lt"/>
              </a:rPr>
              <a:t>yang </a:t>
            </a:r>
            <a:r>
              <a:rPr lang="en-US" altLang="en-US" sz="2400" b="1" dirty="0" err="1">
                <a:latin typeface="+mj-lt"/>
              </a:rPr>
              <a:t>sama</a:t>
            </a:r>
            <a:r>
              <a:rPr lang="en-US" altLang="en-US" sz="2400" b="1" dirty="0">
                <a:latin typeface="+mj-lt"/>
              </a:rPr>
              <a:t> </a:t>
            </a:r>
            <a:r>
              <a:rPr lang="en-US" altLang="en-US" sz="2400" b="1" dirty="0" err="1">
                <a:latin typeface="+mj-lt"/>
              </a:rPr>
              <a:t>untuk</a:t>
            </a:r>
            <a:r>
              <a:rPr lang="en-US" altLang="en-US" sz="2400" b="1" dirty="0">
                <a:latin typeface="+mj-lt"/>
              </a:rPr>
              <a:t> </a:t>
            </a:r>
          </a:p>
          <a:p>
            <a:pPr algn="ctr"/>
            <a:r>
              <a:rPr lang="en-US" altLang="en-US" sz="2400" b="1" dirty="0" err="1">
                <a:latin typeface="+mj-lt"/>
              </a:rPr>
              <a:t>bisa</a:t>
            </a:r>
            <a:r>
              <a:rPr lang="en-US" altLang="en-US" sz="2400" b="1" dirty="0">
                <a:latin typeface="+mj-lt"/>
              </a:rPr>
              <a:t> </a:t>
            </a:r>
            <a:r>
              <a:rPr lang="en-US" altLang="en-US" sz="2400" b="1" dirty="0" err="1">
                <a:latin typeface="+mj-lt"/>
              </a:rPr>
              <a:t>diambil</a:t>
            </a:r>
            <a:r>
              <a:rPr lang="en-US" altLang="en-US" sz="2400" b="1" dirty="0">
                <a:latin typeface="+mj-lt"/>
              </a:rPr>
              <a:t> </a:t>
            </a:r>
          </a:p>
          <a:p>
            <a:pPr algn="ctr"/>
            <a:r>
              <a:rPr lang="en-US" altLang="en-US" sz="2400" b="1" dirty="0" err="1">
                <a:latin typeface="+mj-lt"/>
              </a:rPr>
              <a:t>sebagai</a:t>
            </a:r>
            <a:r>
              <a:rPr lang="en-US" altLang="en-US" sz="2400" b="1" dirty="0">
                <a:latin typeface="+mj-lt"/>
              </a:rPr>
              <a:t> </a:t>
            </a:r>
            <a:r>
              <a:rPr lang="en-US" altLang="en-US" sz="2400" b="1" dirty="0" err="1">
                <a:latin typeface="+mj-lt"/>
              </a:rPr>
              <a:t>sampel</a:t>
            </a:r>
            <a:endParaRPr lang="en-US" altLang="en-US" sz="2400" b="1" dirty="0">
              <a:latin typeface="+mj-lt"/>
            </a:endParaRPr>
          </a:p>
        </p:txBody>
      </p:sp>
      <p:sp>
        <p:nvSpPr>
          <p:cNvPr id="1048672" name="Text Box 9"/>
          <p:cNvSpPr txBox="1">
            <a:spLocks noChangeArrowheads="1"/>
          </p:cNvSpPr>
          <p:nvPr/>
        </p:nvSpPr>
        <p:spPr bwMode="auto">
          <a:xfrm>
            <a:off x="6781800" y="3276600"/>
            <a:ext cx="3138488" cy="3785652"/>
          </a:xfrm>
          <a:prstGeom prst="rect">
            <a:avLst/>
          </a:prstGeom>
          <a:noFill/>
          <a:ln>
            <a:noFill/>
          </a:ln>
          <a:effectLst/>
        </p:spPr>
        <p:txBody>
          <a:bodyPr>
            <a:spAutoFit/>
          </a:bodyPr>
          <a:lstStyle/>
          <a:p>
            <a:pPr algn="ctr"/>
            <a:r>
              <a:rPr lang="en-US" altLang="en-US" sz="2400" b="1" dirty="0" err="1">
                <a:latin typeface="+mj-lt"/>
              </a:rPr>
              <a:t>Setiap</a:t>
            </a:r>
            <a:r>
              <a:rPr lang="en-US" altLang="en-US" sz="2400" b="1" dirty="0">
                <a:latin typeface="+mj-lt"/>
              </a:rPr>
              <a:t> </a:t>
            </a:r>
            <a:r>
              <a:rPr lang="en-US" altLang="en-US" sz="2400" b="1" dirty="0" err="1">
                <a:latin typeface="+mj-lt"/>
              </a:rPr>
              <a:t>unsur</a:t>
            </a:r>
            <a:r>
              <a:rPr lang="en-US" altLang="en-US" sz="2400" b="1" dirty="0">
                <a:latin typeface="+mj-lt"/>
              </a:rPr>
              <a:t> </a:t>
            </a:r>
          </a:p>
          <a:p>
            <a:pPr algn="ctr"/>
            <a:r>
              <a:rPr lang="en-US" altLang="en-US" sz="2400" b="1" dirty="0">
                <a:latin typeface="+mj-lt"/>
              </a:rPr>
              <a:t>yang </a:t>
            </a:r>
            <a:r>
              <a:rPr lang="en-US" altLang="en-US" sz="2400" b="1" dirty="0" err="1">
                <a:latin typeface="+mj-lt"/>
              </a:rPr>
              <a:t>ada</a:t>
            </a:r>
            <a:r>
              <a:rPr lang="en-US" altLang="en-US" sz="2400" b="1" dirty="0">
                <a:latin typeface="+mj-lt"/>
              </a:rPr>
              <a:t> </a:t>
            </a:r>
            <a:r>
              <a:rPr lang="en-US" altLang="en-US" sz="2400" b="1" dirty="0" err="1">
                <a:latin typeface="+mj-lt"/>
              </a:rPr>
              <a:t>dalam</a:t>
            </a:r>
            <a:r>
              <a:rPr lang="en-US" altLang="en-US" sz="2400" b="1" dirty="0">
                <a:latin typeface="+mj-lt"/>
              </a:rPr>
              <a:t> </a:t>
            </a:r>
          </a:p>
          <a:p>
            <a:pPr algn="ctr"/>
            <a:r>
              <a:rPr lang="en-US" altLang="en-US" sz="2400" b="1" dirty="0" err="1">
                <a:latin typeface="+mj-lt"/>
              </a:rPr>
              <a:t>populasi</a:t>
            </a:r>
            <a:r>
              <a:rPr lang="en-US" altLang="en-US" sz="2400" b="1" dirty="0">
                <a:latin typeface="+mj-lt"/>
              </a:rPr>
              <a:t> </a:t>
            </a:r>
            <a:r>
              <a:rPr lang="en-US" altLang="en-US" sz="2400" b="1" dirty="0" err="1">
                <a:solidFill>
                  <a:srgbClr val="FF0000"/>
                </a:solidFill>
                <a:latin typeface="+mj-lt"/>
              </a:rPr>
              <a:t>tidak</a:t>
            </a:r>
            <a:r>
              <a:rPr lang="en-US" altLang="en-US" sz="2400" b="1" dirty="0">
                <a:solidFill>
                  <a:srgbClr val="FF0000"/>
                </a:solidFill>
                <a:latin typeface="+mj-lt"/>
              </a:rPr>
              <a:t> </a:t>
            </a:r>
          </a:p>
          <a:p>
            <a:pPr algn="ctr"/>
            <a:r>
              <a:rPr lang="en-US" altLang="en-US" sz="2400" b="1" dirty="0" err="1">
                <a:solidFill>
                  <a:srgbClr val="FF0000"/>
                </a:solidFill>
                <a:latin typeface="+mj-lt"/>
              </a:rPr>
              <a:t>diberi</a:t>
            </a:r>
            <a:r>
              <a:rPr lang="en-US" altLang="en-US" sz="2400" b="1" dirty="0">
                <a:latin typeface="+mj-lt"/>
              </a:rPr>
              <a:t> </a:t>
            </a:r>
            <a:r>
              <a:rPr lang="en-US" altLang="en-US" sz="2400" b="1" dirty="0" err="1">
                <a:latin typeface="+mj-lt"/>
              </a:rPr>
              <a:t>kesempatan</a:t>
            </a:r>
            <a:r>
              <a:rPr lang="en-US" altLang="en-US" sz="2400" b="1" dirty="0">
                <a:latin typeface="+mj-lt"/>
              </a:rPr>
              <a:t> </a:t>
            </a:r>
          </a:p>
          <a:p>
            <a:pPr algn="ctr"/>
            <a:r>
              <a:rPr lang="en-US" altLang="en-US" sz="2400" b="1" dirty="0" err="1">
                <a:latin typeface="+mj-lt"/>
              </a:rPr>
              <a:t>atau</a:t>
            </a:r>
            <a:r>
              <a:rPr lang="en-US" altLang="en-US" sz="2400" b="1" dirty="0">
                <a:latin typeface="+mj-lt"/>
              </a:rPr>
              <a:t> </a:t>
            </a:r>
            <a:r>
              <a:rPr lang="en-US" altLang="en-US" sz="2400" b="1" dirty="0" err="1">
                <a:latin typeface="+mj-lt"/>
              </a:rPr>
              <a:t>peluang</a:t>
            </a:r>
            <a:r>
              <a:rPr lang="en-US" altLang="en-US" sz="2400" b="1" dirty="0">
                <a:latin typeface="+mj-lt"/>
              </a:rPr>
              <a:t> </a:t>
            </a:r>
          </a:p>
          <a:p>
            <a:pPr algn="ctr"/>
            <a:r>
              <a:rPr lang="en-US" altLang="en-US" sz="2400" b="1" dirty="0">
                <a:latin typeface="+mj-lt"/>
              </a:rPr>
              <a:t>yang </a:t>
            </a:r>
            <a:r>
              <a:rPr lang="en-US" altLang="en-US" sz="2400" b="1" dirty="0" err="1">
                <a:latin typeface="+mj-lt"/>
              </a:rPr>
              <a:t>sama</a:t>
            </a:r>
            <a:r>
              <a:rPr lang="en-US" altLang="en-US" sz="2400" b="1" dirty="0">
                <a:latin typeface="+mj-lt"/>
              </a:rPr>
              <a:t> </a:t>
            </a:r>
            <a:r>
              <a:rPr lang="en-US" altLang="en-US" sz="2400" b="1" dirty="0" err="1">
                <a:latin typeface="+mj-lt"/>
              </a:rPr>
              <a:t>untuk</a:t>
            </a:r>
            <a:r>
              <a:rPr lang="en-US" altLang="en-US" sz="2400" b="1" dirty="0">
                <a:latin typeface="+mj-lt"/>
              </a:rPr>
              <a:t> </a:t>
            </a:r>
          </a:p>
          <a:p>
            <a:pPr algn="ctr"/>
            <a:r>
              <a:rPr lang="en-US" altLang="en-US" sz="2400" b="1" dirty="0" err="1">
                <a:latin typeface="+mj-lt"/>
              </a:rPr>
              <a:t>bisa</a:t>
            </a:r>
            <a:r>
              <a:rPr lang="en-US" altLang="en-US" sz="2400" b="1" dirty="0">
                <a:latin typeface="+mj-lt"/>
              </a:rPr>
              <a:t> </a:t>
            </a:r>
            <a:r>
              <a:rPr lang="en-US" altLang="en-US" sz="2400" b="1" dirty="0" err="1">
                <a:latin typeface="+mj-lt"/>
              </a:rPr>
              <a:t>diambil</a:t>
            </a:r>
            <a:r>
              <a:rPr lang="en-US" altLang="en-US" sz="2400" b="1" dirty="0">
                <a:latin typeface="+mj-lt"/>
              </a:rPr>
              <a:t> </a:t>
            </a:r>
          </a:p>
          <a:p>
            <a:pPr algn="ctr"/>
            <a:r>
              <a:rPr lang="en-US" altLang="en-US" sz="2400" b="1" dirty="0" err="1">
                <a:latin typeface="+mj-lt"/>
              </a:rPr>
              <a:t>sebagai</a:t>
            </a:r>
            <a:r>
              <a:rPr lang="en-US" altLang="en-US" sz="2400" b="1" dirty="0">
                <a:latin typeface="+mj-lt"/>
              </a:rPr>
              <a:t> </a:t>
            </a:r>
            <a:r>
              <a:rPr lang="en-US" altLang="en-US" sz="2400" b="1" dirty="0" err="1">
                <a:latin typeface="+mj-lt"/>
              </a:rPr>
              <a:t>sampel</a:t>
            </a:r>
            <a:endParaRPr lang="en-US" altLang="en-US" sz="2400" b="1" dirty="0">
              <a:latin typeface="+mj-lt"/>
            </a:endParaRPr>
          </a:p>
          <a:p>
            <a:endParaRPr lang="en-US" altLang="en-US" sz="2400" dirty="0">
              <a:latin typeface="+mj-lt"/>
            </a:endParaRPr>
          </a:p>
        </p:txBody>
      </p:sp>
      <p:sp>
        <p:nvSpPr>
          <p:cNvPr id="1048673" name="Line 10"/>
          <p:cNvSpPr>
            <a:spLocks noChangeShapeType="1"/>
          </p:cNvSpPr>
          <p:nvPr/>
        </p:nvSpPr>
        <p:spPr bwMode="auto">
          <a:xfrm>
            <a:off x="3505200" y="2667000"/>
            <a:ext cx="0" cy="609600"/>
          </a:xfrm>
          <a:prstGeom prst="line">
            <a:avLst/>
          </a:prstGeom>
          <a:noFill/>
          <a:ln w="76200">
            <a:solidFill>
              <a:schemeClr val="tx1"/>
            </a:solidFill>
            <a:round/>
            <a:headEnd/>
            <a:tailEnd type="triangle" w="med" len="med"/>
          </a:ln>
          <a:effectLst/>
        </p:spPr>
        <p:txBody>
          <a:bodyPr/>
          <a:lstStyle/>
          <a:p>
            <a:endParaRPr lang="en-US"/>
          </a:p>
        </p:txBody>
      </p:sp>
      <p:sp>
        <p:nvSpPr>
          <p:cNvPr id="1048674" name="Line 11"/>
          <p:cNvSpPr>
            <a:spLocks noChangeShapeType="1"/>
          </p:cNvSpPr>
          <p:nvPr/>
        </p:nvSpPr>
        <p:spPr bwMode="auto">
          <a:xfrm>
            <a:off x="8229600" y="2667000"/>
            <a:ext cx="0" cy="609600"/>
          </a:xfrm>
          <a:prstGeom prst="line">
            <a:avLst/>
          </a:prstGeom>
          <a:noFill/>
          <a:ln w="76200">
            <a:solidFill>
              <a:schemeClr val="tx1"/>
            </a:solidFill>
            <a:round/>
            <a:headEnd/>
            <a:tailEnd type="triangle" w="med" len="med"/>
          </a:ln>
          <a:effectLst/>
        </p:spPr>
        <p:txBody>
          <a:bodyPr/>
          <a:lstStyle/>
          <a:p>
            <a:endParaRPr lang="en-US"/>
          </a:p>
        </p:txBody>
      </p:sp>
      <p:sp>
        <p:nvSpPr>
          <p:cNvPr id="2" name="Title 1"/>
          <p:cNvSpPr>
            <a:spLocks noGrp="1"/>
          </p:cNvSpPr>
          <p:nvPr>
            <p:ph type="title"/>
          </p:nvPr>
        </p:nvSpPr>
        <p:spPr/>
        <p:txBody>
          <a:bodyPr/>
          <a:lstStyle/>
          <a:p>
            <a:r>
              <a:rPr lang="en-US" altLang="en-US" dirty="0" err="1"/>
              <a:t>Bentuk</a:t>
            </a:r>
            <a:r>
              <a:rPr lang="en-US" altLang="en-US" dirty="0"/>
              <a:t> </a:t>
            </a:r>
            <a:r>
              <a:rPr lang="en-US" altLang="en-US" dirty="0" err="1"/>
              <a:t>pengambilan</a:t>
            </a:r>
            <a:r>
              <a:rPr lang="en-US" altLang="en-US" dirty="0"/>
              <a:t> </a:t>
            </a:r>
            <a:r>
              <a:rPr lang="en-US" altLang="en-US" dirty="0" err="1" smtClean="0"/>
              <a:t>sampel</a:t>
            </a:r>
            <a:endParaRPr lang="id-ID" dirty="0"/>
          </a:p>
        </p:txBody>
      </p:sp>
    </p:spTree>
    <p:extLst>
      <p:ext uri="{BB962C8B-B14F-4D97-AF65-F5344CB8AC3E}">
        <p14:creationId xmlns:p14="http://schemas.microsoft.com/office/powerpoint/2010/main" val="785682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ext Box 5"/>
          <p:cNvSpPr txBox="1">
            <a:spLocks noChangeArrowheads="1"/>
          </p:cNvSpPr>
          <p:nvPr/>
        </p:nvSpPr>
        <p:spPr bwMode="auto">
          <a:xfrm>
            <a:off x="1113296" y="1700808"/>
            <a:ext cx="4278735" cy="3108543"/>
          </a:xfrm>
          <a:prstGeom prst="rect">
            <a:avLst/>
          </a:prstGeom>
          <a:solidFill>
            <a:srgbClr val="FFFF00"/>
          </a:solidFill>
          <a:ln>
            <a:noFill/>
          </a:ln>
          <a:effectLst/>
        </p:spPr>
        <p:txBody>
          <a:bodyPr wrap="none">
            <a:spAutoFit/>
          </a:bodyPr>
          <a:lstStyle/>
          <a:p>
            <a:pPr algn="ctr"/>
            <a:r>
              <a:rPr lang="en-US" altLang="en-US" sz="2800" dirty="0" err="1">
                <a:latin typeface="+mj-lt"/>
              </a:rPr>
              <a:t>Ketika</a:t>
            </a:r>
            <a:r>
              <a:rPr lang="en-US" altLang="en-US" sz="2800" dirty="0">
                <a:latin typeface="+mj-lt"/>
              </a:rPr>
              <a:t> </a:t>
            </a:r>
            <a:r>
              <a:rPr lang="en-US" altLang="en-US" sz="2800" dirty="0" err="1">
                <a:latin typeface="+mj-lt"/>
              </a:rPr>
              <a:t>peneliti</a:t>
            </a:r>
            <a:endParaRPr lang="en-US" altLang="en-US" sz="2800" dirty="0">
              <a:latin typeface="+mj-lt"/>
            </a:endParaRPr>
          </a:p>
          <a:p>
            <a:pPr algn="ctr"/>
            <a:r>
              <a:rPr lang="en-US" altLang="en-US" sz="2800" dirty="0" err="1">
                <a:latin typeface="+mj-lt"/>
              </a:rPr>
              <a:t>bermaksud</a:t>
            </a:r>
            <a:r>
              <a:rPr lang="en-US" altLang="en-US" sz="2800" dirty="0">
                <a:latin typeface="+mj-lt"/>
              </a:rPr>
              <a:t> </a:t>
            </a:r>
            <a:r>
              <a:rPr lang="en-US" altLang="en-US" sz="2800" dirty="0" err="1">
                <a:latin typeface="+mj-lt"/>
              </a:rPr>
              <a:t>untuk</a:t>
            </a:r>
            <a:endParaRPr lang="en-US" altLang="en-US" sz="2800" dirty="0">
              <a:latin typeface="+mj-lt"/>
            </a:endParaRPr>
          </a:p>
          <a:p>
            <a:pPr algn="ctr"/>
            <a:r>
              <a:rPr lang="en-US" altLang="en-US" sz="2800" dirty="0" err="1">
                <a:latin typeface="+mj-lt"/>
              </a:rPr>
              <a:t>menggeneralisasikan</a:t>
            </a:r>
            <a:r>
              <a:rPr lang="en-US" altLang="en-US" sz="2800" dirty="0">
                <a:latin typeface="+mj-lt"/>
              </a:rPr>
              <a:t> </a:t>
            </a:r>
          </a:p>
          <a:p>
            <a:pPr algn="ctr"/>
            <a:r>
              <a:rPr lang="en-US" altLang="en-US" sz="2800" dirty="0" err="1">
                <a:latin typeface="+mj-lt"/>
              </a:rPr>
              <a:t>hasil</a:t>
            </a:r>
            <a:r>
              <a:rPr lang="en-US" altLang="en-US" sz="2800" dirty="0">
                <a:latin typeface="+mj-lt"/>
              </a:rPr>
              <a:t> </a:t>
            </a:r>
            <a:r>
              <a:rPr lang="en-US" altLang="en-US" sz="2800" dirty="0" err="1">
                <a:latin typeface="+mj-lt"/>
              </a:rPr>
              <a:t>penelitiannya</a:t>
            </a:r>
            <a:endParaRPr lang="en-US" altLang="en-US" sz="2800" dirty="0">
              <a:latin typeface="+mj-lt"/>
            </a:endParaRPr>
          </a:p>
          <a:p>
            <a:pPr algn="ctr"/>
            <a:r>
              <a:rPr lang="en-US" altLang="en-US" sz="2800" dirty="0" err="1">
                <a:latin typeface="+mj-lt"/>
              </a:rPr>
              <a:t>maka</a:t>
            </a:r>
            <a:r>
              <a:rPr lang="en-US" altLang="en-US" sz="2800" dirty="0">
                <a:latin typeface="+mj-lt"/>
              </a:rPr>
              <a:t> </a:t>
            </a:r>
            <a:r>
              <a:rPr lang="en-US" altLang="en-US" sz="2800" dirty="0" err="1">
                <a:latin typeface="+mj-lt"/>
              </a:rPr>
              <a:t>ambilah</a:t>
            </a:r>
            <a:r>
              <a:rPr lang="en-US" altLang="en-US" sz="2800" dirty="0">
                <a:latin typeface="+mj-lt"/>
              </a:rPr>
              <a:t> </a:t>
            </a:r>
            <a:r>
              <a:rPr lang="en-US" altLang="en-US" sz="2800" dirty="0" err="1">
                <a:latin typeface="+mj-lt"/>
              </a:rPr>
              <a:t>sampel</a:t>
            </a:r>
            <a:r>
              <a:rPr lang="en-US" altLang="en-US" sz="2800" dirty="0">
                <a:latin typeface="+mj-lt"/>
              </a:rPr>
              <a:t> </a:t>
            </a:r>
          </a:p>
          <a:p>
            <a:pPr algn="ctr"/>
            <a:r>
              <a:rPr lang="en-US" altLang="en-US" sz="2800" dirty="0" err="1">
                <a:latin typeface="+mj-lt"/>
              </a:rPr>
              <a:t>secara</a:t>
            </a:r>
            <a:r>
              <a:rPr lang="en-US" altLang="en-US" sz="2800" dirty="0">
                <a:latin typeface="+mj-lt"/>
              </a:rPr>
              <a:t> </a:t>
            </a:r>
            <a:r>
              <a:rPr lang="en-US" altLang="en-US" sz="2800" dirty="0" err="1">
                <a:latin typeface="+mj-lt"/>
              </a:rPr>
              <a:t>acak</a:t>
            </a:r>
            <a:r>
              <a:rPr lang="en-US" altLang="en-US" sz="2800" dirty="0">
                <a:latin typeface="+mj-lt"/>
              </a:rPr>
              <a:t> </a:t>
            </a:r>
            <a:r>
              <a:rPr lang="en-US" altLang="en-US" sz="2800" dirty="0" err="1">
                <a:latin typeface="+mj-lt"/>
              </a:rPr>
              <a:t>dan</a:t>
            </a:r>
            <a:r>
              <a:rPr lang="en-US" altLang="en-US" sz="2800" dirty="0">
                <a:latin typeface="+mj-lt"/>
              </a:rPr>
              <a:t> </a:t>
            </a:r>
          </a:p>
          <a:p>
            <a:pPr algn="ctr"/>
            <a:r>
              <a:rPr lang="en-US" altLang="en-US" sz="2800" dirty="0" err="1">
                <a:latin typeface="+mj-lt"/>
              </a:rPr>
              <a:t>representatif</a:t>
            </a:r>
            <a:endParaRPr lang="en-US" altLang="en-US" sz="2800" dirty="0">
              <a:latin typeface="+mj-lt"/>
            </a:endParaRPr>
          </a:p>
        </p:txBody>
      </p:sp>
      <p:sp>
        <p:nvSpPr>
          <p:cNvPr id="1048681" name="Text Box 6"/>
          <p:cNvSpPr txBox="1">
            <a:spLocks noChangeArrowheads="1"/>
          </p:cNvSpPr>
          <p:nvPr/>
        </p:nvSpPr>
        <p:spPr bwMode="auto">
          <a:xfrm>
            <a:off x="6177064" y="2667001"/>
            <a:ext cx="4378122" cy="3970318"/>
          </a:xfrm>
          <a:prstGeom prst="rect">
            <a:avLst/>
          </a:prstGeom>
          <a:solidFill>
            <a:srgbClr val="00B050"/>
          </a:solidFill>
          <a:ln>
            <a:noFill/>
          </a:ln>
          <a:effectLst/>
        </p:spPr>
        <p:txBody>
          <a:bodyPr wrap="none">
            <a:spAutoFit/>
          </a:bodyPr>
          <a:lstStyle/>
          <a:p>
            <a:pPr algn="ctr"/>
            <a:r>
              <a:rPr lang="en-US" altLang="en-US" sz="2800" dirty="0" err="1">
                <a:latin typeface="+mj-lt"/>
              </a:rPr>
              <a:t>Ketika</a:t>
            </a:r>
            <a:r>
              <a:rPr lang="en-US" altLang="en-US" sz="2800" dirty="0">
                <a:latin typeface="+mj-lt"/>
              </a:rPr>
              <a:t> </a:t>
            </a:r>
            <a:r>
              <a:rPr lang="en-US" altLang="en-US" sz="2800" dirty="0" err="1">
                <a:latin typeface="+mj-lt"/>
              </a:rPr>
              <a:t>peneliti</a:t>
            </a:r>
            <a:endParaRPr lang="en-US" altLang="en-US" sz="2800" dirty="0">
              <a:latin typeface="+mj-lt"/>
            </a:endParaRPr>
          </a:p>
          <a:p>
            <a:pPr algn="ctr"/>
            <a:r>
              <a:rPr lang="en-US" altLang="en-US" sz="2800" dirty="0" err="1">
                <a:latin typeface="+mj-lt"/>
              </a:rPr>
              <a:t>tidak</a:t>
            </a:r>
            <a:r>
              <a:rPr lang="en-US" altLang="en-US" sz="2800" dirty="0">
                <a:latin typeface="+mj-lt"/>
              </a:rPr>
              <a:t> </a:t>
            </a:r>
            <a:r>
              <a:rPr lang="en-US" altLang="en-US" sz="2800" dirty="0" err="1">
                <a:latin typeface="+mj-lt"/>
              </a:rPr>
              <a:t>bermaksud</a:t>
            </a:r>
            <a:r>
              <a:rPr lang="en-US" altLang="en-US" sz="2800" dirty="0">
                <a:latin typeface="+mj-lt"/>
              </a:rPr>
              <a:t> </a:t>
            </a:r>
            <a:r>
              <a:rPr lang="en-US" altLang="en-US" sz="2800" dirty="0" err="1">
                <a:latin typeface="+mj-lt"/>
              </a:rPr>
              <a:t>untuk</a:t>
            </a:r>
            <a:endParaRPr lang="en-US" altLang="en-US" sz="2800" dirty="0">
              <a:latin typeface="+mj-lt"/>
            </a:endParaRPr>
          </a:p>
          <a:p>
            <a:pPr algn="ctr"/>
            <a:r>
              <a:rPr lang="en-US" altLang="en-US" sz="2800" dirty="0" err="1">
                <a:latin typeface="+mj-lt"/>
              </a:rPr>
              <a:t>menggeneralisasikan</a:t>
            </a:r>
            <a:r>
              <a:rPr lang="en-US" altLang="en-US" sz="2800" dirty="0">
                <a:latin typeface="+mj-lt"/>
              </a:rPr>
              <a:t> </a:t>
            </a:r>
          </a:p>
          <a:p>
            <a:pPr algn="ctr"/>
            <a:r>
              <a:rPr lang="en-US" altLang="en-US" sz="2800" dirty="0" err="1">
                <a:latin typeface="+mj-lt"/>
              </a:rPr>
              <a:t>hasil</a:t>
            </a:r>
            <a:r>
              <a:rPr lang="en-US" altLang="en-US" sz="2800" dirty="0">
                <a:latin typeface="+mj-lt"/>
              </a:rPr>
              <a:t> </a:t>
            </a:r>
            <a:r>
              <a:rPr lang="en-US" altLang="en-US" sz="2800" dirty="0" err="1">
                <a:latin typeface="+mj-lt"/>
              </a:rPr>
              <a:t>penelitiannya</a:t>
            </a:r>
            <a:r>
              <a:rPr lang="en-US" altLang="en-US" sz="2800" dirty="0">
                <a:latin typeface="+mj-lt"/>
              </a:rPr>
              <a:t> </a:t>
            </a:r>
          </a:p>
          <a:p>
            <a:pPr algn="ctr"/>
            <a:r>
              <a:rPr lang="en-US" altLang="en-US" sz="2800" dirty="0" err="1">
                <a:latin typeface="+mj-lt"/>
              </a:rPr>
              <a:t>atau</a:t>
            </a:r>
            <a:r>
              <a:rPr lang="en-US" altLang="en-US" sz="2800" dirty="0">
                <a:latin typeface="+mj-lt"/>
              </a:rPr>
              <a:t> </a:t>
            </a:r>
            <a:r>
              <a:rPr lang="en-US" altLang="en-US" sz="2800" dirty="0" err="1">
                <a:latin typeface="+mj-lt"/>
              </a:rPr>
              <a:t>ketika</a:t>
            </a:r>
            <a:r>
              <a:rPr lang="en-US" altLang="en-US" sz="2800" dirty="0">
                <a:latin typeface="+mj-lt"/>
              </a:rPr>
              <a:t> </a:t>
            </a:r>
            <a:r>
              <a:rPr lang="en-US" altLang="en-US" sz="2800" dirty="0" err="1">
                <a:latin typeface="+mj-lt"/>
              </a:rPr>
              <a:t>jumlah</a:t>
            </a:r>
            <a:r>
              <a:rPr lang="en-US" altLang="en-US" sz="2800" dirty="0">
                <a:latin typeface="+mj-lt"/>
              </a:rPr>
              <a:t> </a:t>
            </a:r>
          </a:p>
          <a:p>
            <a:pPr algn="ctr"/>
            <a:r>
              <a:rPr lang="en-US" altLang="en-US" sz="2800" dirty="0" err="1">
                <a:latin typeface="+mj-lt"/>
              </a:rPr>
              <a:t>populasi</a:t>
            </a:r>
            <a:r>
              <a:rPr lang="en-US" altLang="en-US" sz="2800" dirty="0">
                <a:latin typeface="+mj-lt"/>
              </a:rPr>
              <a:t> </a:t>
            </a:r>
            <a:r>
              <a:rPr lang="en-US" altLang="en-US" sz="2800" dirty="0" err="1">
                <a:latin typeface="+mj-lt"/>
              </a:rPr>
              <a:t>tidak</a:t>
            </a:r>
            <a:r>
              <a:rPr lang="en-US" altLang="en-US" sz="2800" dirty="0">
                <a:latin typeface="+mj-lt"/>
              </a:rPr>
              <a:t> di-</a:t>
            </a:r>
          </a:p>
          <a:p>
            <a:pPr algn="ctr"/>
            <a:r>
              <a:rPr lang="en-US" altLang="en-US" sz="2800" dirty="0" err="1">
                <a:latin typeface="+mj-lt"/>
              </a:rPr>
              <a:t>ketahui</a:t>
            </a:r>
            <a:r>
              <a:rPr lang="en-US" altLang="en-US" sz="2800" dirty="0">
                <a:latin typeface="+mj-lt"/>
              </a:rPr>
              <a:t> </a:t>
            </a:r>
            <a:r>
              <a:rPr lang="en-US" altLang="en-US" sz="2800" dirty="0" err="1">
                <a:latin typeface="+mj-lt"/>
              </a:rPr>
              <a:t>secara</a:t>
            </a:r>
            <a:r>
              <a:rPr lang="en-US" altLang="en-US" sz="2800" dirty="0">
                <a:latin typeface="+mj-lt"/>
              </a:rPr>
              <a:t> </a:t>
            </a:r>
            <a:r>
              <a:rPr lang="en-US" altLang="en-US" sz="2800" dirty="0" err="1">
                <a:latin typeface="+mj-lt"/>
              </a:rPr>
              <a:t>pasti</a:t>
            </a:r>
            <a:endParaRPr lang="en-US" altLang="en-US" sz="2800" dirty="0">
              <a:latin typeface="+mj-lt"/>
            </a:endParaRPr>
          </a:p>
          <a:p>
            <a:pPr algn="ctr"/>
            <a:r>
              <a:rPr lang="en-US" altLang="en-US" sz="2800" dirty="0" err="1">
                <a:latin typeface="+mj-lt"/>
              </a:rPr>
              <a:t>maka</a:t>
            </a:r>
            <a:r>
              <a:rPr lang="en-US" altLang="en-US" sz="2800" dirty="0">
                <a:latin typeface="+mj-lt"/>
              </a:rPr>
              <a:t> </a:t>
            </a:r>
            <a:r>
              <a:rPr lang="en-US" altLang="en-US" sz="2800" dirty="0" err="1">
                <a:latin typeface="+mj-lt"/>
              </a:rPr>
              <a:t>ambilah</a:t>
            </a:r>
            <a:r>
              <a:rPr lang="en-US" altLang="en-US" sz="2800" dirty="0">
                <a:latin typeface="+mj-lt"/>
              </a:rPr>
              <a:t> </a:t>
            </a:r>
            <a:r>
              <a:rPr lang="en-US" altLang="en-US" sz="2800" dirty="0" err="1">
                <a:latin typeface="+mj-lt"/>
              </a:rPr>
              <a:t>sampel</a:t>
            </a:r>
            <a:r>
              <a:rPr lang="en-US" altLang="en-US" sz="2800" dirty="0">
                <a:latin typeface="+mj-lt"/>
              </a:rPr>
              <a:t> </a:t>
            </a:r>
          </a:p>
          <a:p>
            <a:pPr algn="ctr"/>
            <a:r>
              <a:rPr lang="en-US" altLang="en-US" sz="2800" dirty="0" err="1">
                <a:latin typeface="+mj-lt"/>
              </a:rPr>
              <a:t>secara</a:t>
            </a:r>
            <a:r>
              <a:rPr lang="en-US" altLang="en-US" sz="2800" dirty="0">
                <a:latin typeface="+mj-lt"/>
              </a:rPr>
              <a:t> </a:t>
            </a:r>
            <a:r>
              <a:rPr lang="en-US" altLang="en-US" sz="2800" dirty="0" err="1">
                <a:latin typeface="+mj-lt"/>
              </a:rPr>
              <a:t>tidak</a:t>
            </a:r>
            <a:r>
              <a:rPr lang="en-US" altLang="en-US" sz="2800" dirty="0">
                <a:latin typeface="+mj-lt"/>
              </a:rPr>
              <a:t> </a:t>
            </a:r>
            <a:r>
              <a:rPr lang="en-US" altLang="en-US" sz="2800" dirty="0" err="1">
                <a:latin typeface="+mj-lt"/>
              </a:rPr>
              <a:t>acak</a:t>
            </a:r>
            <a:r>
              <a:rPr lang="en-US" altLang="en-US" sz="2800" dirty="0">
                <a:latin typeface="+mj-lt"/>
              </a:rPr>
              <a:t> </a:t>
            </a:r>
          </a:p>
        </p:txBody>
      </p:sp>
      <p:sp>
        <p:nvSpPr>
          <p:cNvPr id="2" name="Title 1"/>
          <p:cNvSpPr>
            <a:spLocks noGrp="1"/>
          </p:cNvSpPr>
          <p:nvPr>
            <p:ph type="title"/>
          </p:nvPr>
        </p:nvSpPr>
        <p:spPr/>
        <p:txBody>
          <a:bodyPr/>
          <a:lstStyle/>
          <a:p>
            <a:r>
              <a:rPr lang="en-US" altLang="en-US" dirty="0" err="1"/>
              <a:t>Kapan</a:t>
            </a:r>
            <a:r>
              <a:rPr lang="en-US" altLang="en-US" dirty="0"/>
              <a:t> </a:t>
            </a:r>
            <a:r>
              <a:rPr lang="en-US" altLang="en-US" dirty="0" err="1"/>
              <a:t>peneliti</a:t>
            </a:r>
            <a:r>
              <a:rPr lang="en-US" altLang="en-US" dirty="0"/>
              <a:t> </a:t>
            </a:r>
            <a:r>
              <a:rPr lang="en-US" altLang="en-US" dirty="0" err="1"/>
              <a:t>sebaiknya</a:t>
            </a:r>
            <a:r>
              <a:rPr lang="en-US" altLang="en-US" dirty="0"/>
              <a:t> </a:t>
            </a:r>
            <a:r>
              <a:rPr lang="en-US" altLang="en-US" dirty="0" err="1"/>
              <a:t>mengambil</a:t>
            </a:r>
            <a:r>
              <a:rPr lang="en-US" altLang="en-US" dirty="0"/>
              <a:t> </a:t>
            </a:r>
            <a:r>
              <a:rPr lang="en-US" altLang="en-US" dirty="0" err="1" smtClean="0"/>
              <a:t>sampe</a:t>
            </a:r>
            <a:r>
              <a:rPr lang="id-ID" altLang="en-US" dirty="0" smtClean="0"/>
              <a:t>l</a:t>
            </a:r>
            <a:endParaRPr lang="id-ID" dirty="0"/>
          </a:p>
        </p:txBody>
      </p:sp>
    </p:spTree>
    <p:extLst>
      <p:ext uri="{BB962C8B-B14F-4D97-AF65-F5344CB8AC3E}">
        <p14:creationId xmlns:p14="http://schemas.microsoft.com/office/powerpoint/2010/main" val="144636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705809658"/>
              </p:ext>
            </p:extLst>
          </p:nvPr>
        </p:nvGraphicFramePr>
        <p:xfrm>
          <a:off x="263352" y="1418802"/>
          <a:ext cx="11797456" cy="5439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id-ID" dirty="0" smtClean="0"/>
              <a:t>Jenis jenis Teknik Sampling</a:t>
            </a:r>
            <a:endParaRPr lang="id-ID" dirty="0"/>
          </a:p>
        </p:txBody>
      </p:sp>
    </p:spTree>
    <p:extLst>
      <p:ext uri="{BB962C8B-B14F-4D97-AF65-F5344CB8AC3E}">
        <p14:creationId xmlns:p14="http://schemas.microsoft.com/office/powerpoint/2010/main" val="2964937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pPr eaLnBrk="1" hangingPunct="1"/>
            <a:r>
              <a:rPr lang="en-US" altLang="en-US" dirty="0" smtClean="0"/>
              <a:t>Probability Sampling</a:t>
            </a:r>
          </a:p>
        </p:txBody>
      </p:sp>
      <p:sp>
        <p:nvSpPr>
          <p:cNvPr id="1048686" name="Content Placeholder 2"/>
          <p:cNvSpPr>
            <a:spLocks noGrp="1"/>
          </p:cNvSpPr>
          <p:nvPr>
            <p:ph idx="1"/>
          </p:nvPr>
        </p:nvSpPr>
        <p:spPr/>
        <p:txBody>
          <a:bodyPr>
            <a:normAutofit/>
          </a:bodyPr>
          <a:lstStyle/>
          <a:p>
            <a:pPr eaLnBrk="1" hangingPunct="1"/>
            <a:r>
              <a:rPr lang="en-US" altLang="en-US" b="1" i="1" dirty="0" smtClean="0"/>
              <a:t>Probability sampling </a:t>
            </a:r>
            <a:r>
              <a:rPr lang="en-US" altLang="en-US" dirty="0" err="1" smtClean="0"/>
              <a:t>yaitu</a:t>
            </a:r>
            <a:r>
              <a:rPr lang="en-US" altLang="en-US" dirty="0" smtClean="0"/>
              <a:t> proses </a:t>
            </a:r>
            <a:r>
              <a:rPr lang="en-US" altLang="en-US" dirty="0" err="1" smtClean="0"/>
              <a:t>pengambilan</a:t>
            </a:r>
            <a:r>
              <a:rPr lang="en-US" altLang="en-US" dirty="0" smtClean="0"/>
              <a:t> </a:t>
            </a:r>
            <a:r>
              <a:rPr lang="en-US" altLang="en-US" dirty="0" err="1" smtClean="0"/>
              <a:t>sampel</a:t>
            </a:r>
            <a:r>
              <a:rPr lang="en-US" altLang="en-US" dirty="0" smtClean="0"/>
              <a:t> yang </a:t>
            </a:r>
            <a:r>
              <a:rPr lang="en-US" altLang="en-US" dirty="0" err="1" smtClean="0"/>
              <a:t>menjamin</a:t>
            </a:r>
            <a:r>
              <a:rPr lang="en-US" altLang="en-US" dirty="0" smtClean="0"/>
              <a:t> </a:t>
            </a:r>
            <a:r>
              <a:rPr lang="en-US" altLang="en-US" dirty="0" err="1" smtClean="0"/>
              <a:t>adanya</a:t>
            </a:r>
            <a:r>
              <a:rPr lang="en-US" altLang="en-US" dirty="0" smtClean="0"/>
              <a:t> </a:t>
            </a:r>
            <a:r>
              <a:rPr lang="en-US" altLang="en-US" dirty="0" err="1" smtClean="0"/>
              <a:t>peluang</a:t>
            </a:r>
            <a:r>
              <a:rPr lang="en-US" altLang="en-US" dirty="0" smtClean="0"/>
              <a:t> </a:t>
            </a:r>
            <a:r>
              <a:rPr lang="en-US" altLang="en-US" dirty="0" err="1" smtClean="0"/>
              <a:t>bahwa</a:t>
            </a:r>
            <a:r>
              <a:rPr lang="en-US" altLang="en-US" dirty="0" smtClean="0"/>
              <a:t> </a:t>
            </a:r>
            <a:r>
              <a:rPr lang="en-US" altLang="en-US" dirty="0" err="1" smtClean="0"/>
              <a:t>setiap</a:t>
            </a:r>
            <a:r>
              <a:rPr lang="en-US" altLang="en-US" dirty="0" smtClean="0"/>
              <a:t> </a:t>
            </a:r>
            <a:r>
              <a:rPr lang="en-US" altLang="en-US" dirty="0" err="1" smtClean="0"/>
              <a:t>unsur</a:t>
            </a:r>
            <a:r>
              <a:rPr lang="en-US" altLang="en-US" dirty="0" smtClean="0"/>
              <a:t> </a:t>
            </a:r>
            <a:r>
              <a:rPr lang="en-US" altLang="en-US" dirty="0" err="1" smtClean="0"/>
              <a:t>populasi</a:t>
            </a:r>
            <a:r>
              <a:rPr lang="en-US" altLang="en-US" dirty="0" smtClean="0"/>
              <a:t> </a:t>
            </a:r>
            <a:r>
              <a:rPr lang="en-US" altLang="en-US" dirty="0" err="1" smtClean="0"/>
              <a:t>dipilih</a:t>
            </a:r>
            <a:r>
              <a:rPr lang="en-US" altLang="en-US" dirty="0" smtClean="0"/>
              <a:t> </a:t>
            </a:r>
            <a:r>
              <a:rPr lang="en-US" altLang="en-US" dirty="0" err="1" smtClean="0"/>
              <a:t>sebagai</a:t>
            </a:r>
            <a:r>
              <a:rPr lang="en-US" altLang="en-US" dirty="0" smtClean="0"/>
              <a:t> </a:t>
            </a:r>
            <a:r>
              <a:rPr lang="en-US" altLang="en-US" dirty="0" err="1" smtClean="0"/>
              <a:t>anggota</a:t>
            </a:r>
            <a:r>
              <a:rPr lang="en-US" altLang="en-US" dirty="0" smtClean="0"/>
              <a:t> </a:t>
            </a:r>
            <a:r>
              <a:rPr lang="en-US" altLang="en-US" dirty="0" err="1" smtClean="0"/>
              <a:t>sampel</a:t>
            </a:r>
            <a:r>
              <a:rPr lang="en-US" altLang="en-US" dirty="0" smtClean="0"/>
              <a:t>.</a:t>
            </a:r>
          </a:p>
          <a:p>
            <a:pPr eaLnBrk="1" hangingPunct="1"/>
            <a:r>
              <a:rPr lang="en-US" altLang="en-US" b="1" i="1" dirty="0" smtClean="0"/>
              <a:t>Probability sampling </a:t>
            </a:r>
            <a:r>
              <a:rPr lang="en-US" altLang="en-US" dirty="0" err="1" smtClean="0"/>
              <a:t>meliputi</a:t>
            </a:r>
            <a:r>
              <a:rPr lang="en-US" altLang="en-US" dirty="0" smtClean="0"/>
              <a:t>:</a:t>
            </a:r>
          </a:p>
          <a:p>
            <a:pPr lvl="1" eaLnBrk="1" hangingPunct="1"/>
            <a:r>
              <a:rPr lang="en-US" altLang="en-US" dirty="0" smtClean="0">
                <a:solidFill>
                  <a:srgbClr val="002060"/>
                </a:solidFill>
              </a:rPr>
              <a:t>Random Sampling, </a:t>
            </a:r>
          </a:p>
          <a:p>
            <a:pPr lvl="1" eaLnBrk="1" hangingPunct="1"/>
            <a:r>
              <a:rPr lang="en-US" altLang="en-US" dirty="0" smtClean="0">
                <a:solidFill>
                  <a:srgbClr val="002060"/>
                </a:solidFill>
              </a:rPr>
              <a:t>Systematic Sampling, </a:t>
            </a:r>
          </a:p>
          <a:p>
            <a:pPr lvl="1" eaLnBrk="1" hangingPunct="1"/>
            <a:r>
              <a:rPr lang="en-US" altLang="en-US" dirty="0" smtClean="0">
                <a:solidFill>
                  <a:srgbClr val="002060"/>
                </a:solidFill>
              </a:rPr>
              <a:t>Stratified Random Sampling, </a:t>
            </a:r>
          </a:p>
          <a:p>
            <a:pPr lvl="1" eaLnBrk="1" hangingPunct="1"/>
            <a:r>
              <a:rPr lang="en-US" altLang="en-US" dirty="0" smtClean="0">
                <a:solidFill>
                  <a:srgbClr val="002060"/>
                </a:solidFill>
              </a:rPr>
              <a:t>Cluster Sampling, </a:t>
            </a:r>
          </a:p>
          <a:p>
            <a:pPr lvl="1" eaLnBrk="1" hangingPunct="1"/>
            <a:r>
              <a:rPr lang="en-US" altLang="en-US" dirty="0" smtClean="0">
                <a:solidFill>
                  <a:srgbClr val="002060"/>
                </a:solidFill>
              </a:rPr>
              <a:t>Area Sampling</a:t>
            </a:r>
          </a:p>
          <a:p>
            <a:pPr lvl="1" eaLnBrk="1" hangingPunct="1"/>
            <a:r>
              <a:rPr lang="en-US" altLang="en-US" dirty="0" smtClean="0">
                <a:solidFill>
                  <a:srgbClr val="002060"/>
                </a:solidFill>
              </a:rPr>
              <a:t>Double Sampling</a:t>
            </a:r>
          </a:p>
          <a:p>
            <a:pPr lvl="1" eaLnBrk="1" hangingPunct="1"/>
            <a:endParaRPr lang="en-US" altLang="en-US" dirty="0" smtClean="0">
              <a:solidFill>
                <a:srgbClr val="002060"/>
              </a:solidFill>
            </a:endParaRPr>
          </a:p>
          <a:p>
            <a:pPr eaLnBrk="1" hangingPunct="1"/>
            <a:endParaRPr lang="en-US" altLang="en-US" dirty="0" smtClean="0"/>
          </a:p>
        </p:txBody>
      </p:sp>
    </p:spTree>
    <p:extLst>
      <p:ext uri="{BB962C8B-B14F-4D97-AF65-F5344CB8AC3E}">
        <p14:creationId xmlns:p14="http://schemas.microsoft.com/office/powerpoint/2010/main" val="317609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dirty="0" smtClean="0"/>
              <a:t>Pertemuan </a:t>
            </a:r>
            <a:r>
              <a:rPr lang="id-ID" sz="2800" dirty="0" smtClean="0"/>
              <a:t>11</a:t>
            </a:r>
            <a:endParaRPr lang="id-ID" sz="2800" dirty="0"/>
          </a:p>
        </p:txBody>
      </p:sp>
      <p:sp>
        <p:nvSpPr>
          <p:cNvPr id="6" name="Subtitle 4"/>
          <p:cNvSpPr>
            <a:spLocks noGrp="1"/>
          </p:cNvSpPr>
          <p:nvPr>
            <p:ph type="title"/>
          </p:nvPr>
        </p:nvSpPr>
        <p:spPr/>
        <p:txBody>
          <a:bodyPr/>
          <a:lstStyle/>
          <a:p>
            <a:r>
              <a:rPr lang="id-ID" b="1" dirty="0" smtClean="0">
                <a:solidFill>
                  <a:schemeClr val="tx1"/>
                </a:solidFill>
                <a:latin typeface="+mj-lt"/>
              </a:rPr>
              <a:t>Jenis teknik sampling</a:t>
            </a:r>
            <a:endParaRPr lang="id-ID" b="1" dirty="0">
              <a:solidFill>
                <a:schemeClr val="tx1"/>
              </a:solidFill>
              <a:latin typeface="+mj-lt"/>
            </a:endParaRPr>
          </a:p>
        </p:txBody>
      </p:sp>
    </p:spTree>
    <p:extLst>
      <p:ext uri="{BB962C8B-B14F-4D97-AF65-F5344CB8AC3E}">
        <p14:creationId xmlns:p14="http://schemas.microsoft.com/office/powerpoint/2010/main" val="1015847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767408" y="704850"/>
            <a:ext cx="9443392" cy="563910"/>
          </a:xfrm>
        </p:spPr>
        <p:txBody>
          <a:bodyPr>
            <a:normAutofit fontScale="90000"/>
          </a:bodyPr>
          <a:lstStyle/>
          <a:p>
            <a:pPr fontAlgn="auto">
              <a:spcAft>
                <a:spcPts val="0"/>
              </a:spcAft>
            </a:pPr>
            <a:r>
              <a:rPr lang="en-US" dirty="0" smtClean="0"/>
              <a:t>Nonprobability Sampling</a:t>
            </a:r>
            <a:endParaRPr lang="en-US" dirty="0"/>
          </a:p>
        </p:txBody>
      </p:sp>
      <p:sp>
        <p:nvSpPr>
          <p:cNvPr id="1048688" name="Content Placeholder 2"/>
          <p:cNvSpPr>
            <a:spLocks noGrp="1"/>
          </p:cNvSpPr>
          <p:nvPr>
            <p:ph idx="1"/>
          </p:nvPr>
        </p:nvSpPr>
        <p:spPr/>
        <p:txBody>
          <a:bodyPr>
            <a:normAutofit/>
          </a:bodyPr>
          <a:lstStyle/>
          <a:p>
            <a:pPr eaLnBrk="1" hangingPunct="1"/>
            <a:r>
              <a:rPr lang="en-US" altLang="en-US" dirty="0" err="1" smtClean="0"/>
              <a:t>Adalah</a:t>
            </a:r>
            <a:r>
              <a:rPr lang="en-US" altLang="en-US" dirty="0" smtClean="0"/>
              <a:t> proses </a:t>
            </a:r>
            <a:r>
              <a:rPr lang="en-US" altLang="en-US" dirty="0" err="1" smtClean="0"/>
              <a:t>pengambilan</a:t>
            </a:r>
            <a:r>
              <a:rPr lang="en-US" altLang="en-US" dirty="0" smtClean="0"/>
              <a:t> </a:t>
            </a:r>
            <a:r>
              <a:rPr lang="en-US" altLang="en-US" dirty="0" err="1" smtClean="0"/>
              <a:t>sampel</a:t>
            </a:r>
            <a:r>
              <a:rPr lang="en-US" altLang="en-US" dirty="0" smtClean="0"/>
              <a:t> yang </a:t>
            </a:r>
            <a:r>
              <a:rPr lang="en-US" altLang="en-US" dirty="0" err="1" smtClean="0"/>
              <a:t>tidak</a:t>
            </a:r>
            <a:r>
              <a:rPr lang="en-US" altLang="en-US" dirty="0" smtClean="0"/>
              <a:t> </a:t>
            </a:r>
            <a:r>
              <a:rPr lang="en-US" altLang="en-US" dirty="0" err="1" smtClean="0"/>
              <a:t>menjamin</a:t>
            </a:r>
            <a:r>
              <a:rPr lang="en-US" altLang="en-US" dirty="0" smtClean="0"/>
              <a:t> </a:t>
            </a:r>
            <a:r>
              <a:rPr lang="en-US" altLang="en-US" dirty="0" err="1" smtClean="0"/>
              <a:t>adanya</a:t>
            </a:r>
            <a:r>
              <a:rPr lang="en-US" altLang="en-US" dirty="0" smtClean="0"/>
              <a:t> </a:t>
            </a:r>
            <a:r>
              <a:rPr lang="en-US" altLang="en-US" dirty="0" err="1" smtClean="0"/>
              <a:t>peluang</a:t>
            </a:r>
            <a:r>
              <a:rPr lang="en-US" altLang="en-US" dirty="0" smtClean="0"/>
              <a:t> </a:t>
            </a:r>
            <a:r>
              <a:rPr lang="en-US" altLang="en-US" dirty="0" err="1" smtClean="0"/>
              <a:t>bahwa</a:t>
            </a:r>
            <a:r>
              <a:rPr lang="en-US" altLang="en-US" dirty="0" smtClean="0"/>
              <a:t> </a:t>
            </a:r>
            <a:r>
              <a:rPr lang="en-US" altLang="en-US" dirty="0" err="1" smtClean="0"/>
              <a:t>setiap</a:t>
            </a:r>
            <a:r>
              <a:rPr lang="en-US" altLang="en-US" dirty="0" smtClean="0"/>
              <a:t> unsure </a:t>
            </a:r>
            <a:r>
              <a:rPr lang="en-US" altLang="en-US" dirty="0" err="1" smtClean="0"/>
              <a:t>poppulasi</a:t>
            </a:r>
            <a:r>
              <a:rPr lang="en-US" altLang="en-US" dirty="0" smtClean="0"/>
              <a:t> </a:t>
            </a:r>
            <a:r>
              <a:rPr lang="en-US" altLang="en-US" dirty="0" err="1" smtClean="0"/>
              <a:t>dipilih</a:t>
            </a:r>
            <a:r>
              <a:rPr lang="en-US" altLang="en-US" dirty="0" smtClean="0"/>
              <a:t> </a:t>
            </a:r>
            <a:r>
              <a:rPr lang="en-US" altLang="en-US" dirty="0" err="1" smtClean="0"/>
              <a:t>sebagai</a:t>
            </a:r>
            <a:r>
              <a:rPr lang="en-US" altLang="en-US" dirty="0" smtClean="0"/>
              <a:t> </a:t>
            </a:r>
            <a:r>
              <a:rPr lang="en-US" altLang="en-US" dirty="0" err="1" smtClean="0"/>
              <a:t>anggota</a:t>
            </a:r>
            <a:r>
              <a:rPr lang="en-US" altLang="en-US" dirty="0" smtClean="0"/>
              <a:t> </a:t>
            </a:r>
            <a:r>
              <a:rPr lang="en-US" altLang="en-US" dirty="0" err="1" smtClean="0"/>
              <a:t>sampel</a:t>
            </a:r>
            <a:r>
              <a:rPr lang="en-US" altLang="en-US" dirty="0" smtClean="0"/>
              <a:t>.</a:t>
            </a:r>
          </a:p>
          <a:p>
            <a:pPr eaLnBrk="1" hangingPunct="1"/>
            <a:endParaRPr lang="en-US" altLang="en-US" dirty="0" smtClean="0"/>
          </a:p>
          <a:p>
            <a:pPr eaLnBrk="1" hangingPunct="1"/>
            <a:r>
              <a:rPr lang="en-US" altLang="en-US" dirty="0" err="1" smtClean="0"/>
              <a:t>Meliputi</a:t>
            </a:r>
            <a:r>
              <a:rPr lang="en-US" altLang="en-US" dirty="0" smtClean="0"/>
              <a:t>:</a:t>
            </a:r>
          </a:p>
          <a:p>
            <a:pPr lvl="1" eaLnBrk="1" hangingPunct="1"/>
            <a:r>
              <a:rPr lang="en-US" altLang="en-US" dirty="0" smtClean="0">
                <a:solidFill>
                  <a:srgbClr val="002060"/>
                </a:solidFill>
              </a:rPr>
              <a:t>Convenience Sampling, </a:t>
            </a:r>
          </a:p>
          <a:p>
            <a:pPr lvl="1" eaLnBrk="1" hangingPunct="1"/>
            <a:r>
              <a:rPr lang="en-US" altLang="en-US" dirty="0" err="1" smtClean="0">
                <a:solidFill>
                  <a:srgbClr val="002060"/>
                </a:solidFill>
              </a:rPr>
              <a:t>Judgement</a:t>
            </a:r>
            <a:r>
              <a:rPr lang="en-US" altLang="en-US" dirty="0" smtClean="0">
                <a:solidFill>
                  <a:srgbClr val="002060"/>
                </a:solidFill>
              </a:rPr>
              <a:t> Sampling, </a:t>
            </a:r>
          </a:p>
          <a:p>
            <a:pPr lvl="1" eaLnBrk="1" hangingPunct="1"/>
            <a:r>
              <a:rPr lang="en-US" altLang="en-US" dirty="0" smtClean="0">
                <a:solidFill>
                  <a:srgbClr val="002060"/>
                </a:solidFill>
              </a:rPr>
              <a:t>Quota Sampling</a:t>
            </a:r>
          </a:p>
          <a:p>
            <a:pPr lvl="1" eaLnBrk="1" hangingPunct="1"/>
            <a:r>
              <a:rPr lang="en-US" altLang="en-US" dirty="0" smtClean="0">
                <a:solidFill>
                  <a:srgbClr val="002060"/>
                </a:solidFill>
              </a:rPr>
              <a:t>Snowball Sampling.</a:t>
            </a:r>
          </a:p>
          <a:p>
            <a:pPr eaLnBrk="1" hangingPunct="1"/>
            <a:endParaRPr lang="en-US" altLang="en-US" dirty="0" smtClean="0"/>
          </a:p>
        </p:txBody>
      </p:sp>
    </p:spTree>
    <p:extLst>
      <p:ext uri="{BB962C8B-B14F-4D97-AF65-F5344CB8AC3E}">
        <p14:creationId xmlns:p14="http://schemas.microsoft.com/office/powerpoint/2010/main" val="4134714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713909"/>
            <a:ext cx="10871200" cy="563562"/>
          </a:xfrm>
        </p:spPr>
        <p:txBody>
          <a:bodyPr/>
          <a:lstStyle/>
          <a:p>
            <a:r>
              <a:rPr lang="en-US" altLang="en-US" sz="3600" dirty="0" err="1"/>
              <a:t>Teknik</a:t>
            </a:r>
            <a:r>
              <a:rPr lang="en-US" altLang="en-US" sz="3600" dirty="0"/>
              <a:t> </a:t>
            </a:r>
            <a:r>
              <a:rPr lang="en-US" altLang="en-US" sz="3600" dirty="0" err="1"/>
              <a:t>pengambilan</a:t>
            </a:r>
            <a:r>
              <a:rPr lang="en-US" altLang="en-US" sz="3600" dirty="0"/>
              <a:t> </a:t>
            </a:r>
            <a:r>
              <a:rPr lang="en-US" altLang="en-US" sz="3600" dirty="0" err="1" smtClean="0"/>
              <a:t>sampel</a:t>
            </a:r>
            <a:endParaRPr lang="id-ID" sz="3600" dirty="0"/>
          </a:p>
        </p:txBody>
      </p:sp>
      <p:sp>
        <p:nvSpPr>
          <p:cNvPr id="3" name="Content Placeholder 2"/>
          <p:cNvSpPr>
            <a:spLocks noGrp="1"/>
          </p:cNvSpPr>
          <p:nvPr>
            <p:ph sz="half" idx="1"/>
          </p:nvPr>
        </p:nvSpPr>
        <p:spPr>
          <a:xfrm>
            <a:off x="686470" y="1460798"/>
            <a:ext cx="5384800" cy="3552378"/>
          </a:xfrm>
          <a:solidFill>
            <a:srgbClr val="00B0F0"/>
          </a:solidFill>
        </p:spPr>
        <p:txBody>
          <a:bodyPr/>
          <a:lstStyle/>
          <a:p>
            <a:pPr marL="0" indent="0">
              <a:buNone/>
            </a:pPr>
            <a:r>
              <a:rPr lang="en-US" altLang="en-US" dirty="0" err="1"/>
              <a:t>Sampel</a:t>
            </a:r>
            <a:r>
              <a:rPr lang="en-US" altLang="en-US" dirty="0"/>
              <a:t> </a:t>
            </a:r>
            <a:r>
              <a:rPr lang="en-US" altLang="en-US" dirty="0" err="1"/>
              <a:t>Acak</a:t>
            </a:r>
            <a:r>
              <a:rPr lang="en-US" altLang="en-US" dirty="0"/>
              <a:t> :</a:t>
            </a:r>
          </a:p>
          <a:p>
            <a:r>
              <a:rPr lang="en-US" altLang="en-US" sz="2400" dirty="0" err="1" smtClean="0"/>
              <a:t>Sampel</a:t>
            </a:r>
            <a:r>
              <a:rPr lang="en-US" altLang="en-US" sz="2400" dirty="0" smtClean="0"/>
              <a:t> </a:t>
            </a:r>
            <a:r>
              <a:rPr lang="en-US" altLang="en-US" sz="2400" dirty="0" err="1"/>
              <a:t>Acak</a:t>
            </a:r>
            <a:r>
              <a:rPr lang="en-US" altLang="en-US" sz="2400" dirty="0"/>
              <a:t> </a:t>
            </a:r>
            <a:r>
              <a:rPr lang="en-US" altLang="en-US" sz="2400" dirty="0" err="1"/>
              <a:t>Sederhana</a:t>
            </a:r>
            <a:endParaRPr lang="en-US" altLang="en-US" sz="2400" dirty="0"/>
          </a:p>
          <a:p>
            <a:r>
              <a:rPr lang="en-US" altLang="en-US" sz="2400" dirty="0" err="1" smtClean="0"/>
              <a:t>Sampel</a:t>
            </a:r>
            <a:r>
              <a:rPr lang="en-US" altLang="en-US" sz="2400" dirty="0" smtClean="0"/>
              <a:t> </a:t>
            </a:r>
            <a:r>
              <a:rPr lang="en-US" altLang="en-US" sz="2400" dirty="0" err="1"/>
              <a:t>Acak</a:t>
            </a:r>
            <a:r>
              <a:rPr lang="en-US" altLang="en-US" sz="2400" dirty="0"/>
              <a:t> </a:t>
            </a:r>
            <a:r>
              <a:rPr lang="en-US" altLang="en-US" sz="2400" dirty="0" err="1"/>
              <a:t>Distratakan</a:t>
            </a:r>
            <a:endParaRPr lang="en-US" altLang="en-US" sz="2400" dirty="0"/>
          </a:p>
          <a:p>
            <a:r>
              <a:rPr lang="en-US" altLang="en-US" sz="2400" dirty="0" err="1" smtClean="0"/>
              <a:t>Sampel</a:t>
            </a:r>
            <a:r>
              <a:rPr lang="en-US" altLang="en-US" sz="2400" dirty="0" smtClean="0"/>
              <a:t> </a:t>
            </a:r>
            <a:r>
              <a:rPr lang="en-US" altLang="en-US" sz="2400" dirty="0" err="1"/>
              <a:t>sistematis</a:t>
            </a:r>
            <a:endParaRPr lang="en-US" altLang="en-US" sz="2400" dirty="0"/>
          </a:p>
          <a:p>
            <a:r>
              <a:rPr lang="en-US" altLang="en-US" sz="2400" dirty="0" err="1" smtClean="0"/>
              <a:t>Sampel</a:t>
            </a:r>
            <a:r>
              <a:rPr lang="en-US" altLang="en-US" sz="2400" dirty="0" smtClean="0"/>
              <a:t> </a:t>
            </a:r>
            <a:r>
              <a:rPr lang="en-US" altLang="en-US" sz="2400" dirty="0" err="1"/>
              <a:t>Gugus</a:t>
            </a:r>
            <a:endParaRPr lang="en-US" altLang="en-US" sz="2400" dirty="0"/>
          </a:p>
          <a:p>
            <a:r>
              <a:rPr lang="en-US" altLang="en-US" sz="2400" dirty="0" err="1" smtClean="0"/>
              <a:t>Sampel</a:t>
            </a:r>
            <a:r>
              <a:rPr lang="en-US" altLang="en-US" sz="2400" dirty="0" smtClean="0"/>
              <a:t> </a:t>
            </a:r>
            <a:r>
              <a:rPr lang="en-US" altLang="en-US" sz="2400" dirty="0"/>
              <a:t>Wilayah</a:t>
            </a:r>
          </a:p>
          <a:p>
            <a:endParaRPr lang="id-ID" dirty="0"/>
          </a:p>
        </p:txBody>
      </p:sp>
      <p:sp>
        <p:nvSpPr>
          <p:cNvPr id="4" name="Content Placeholder 3"/>
          <p:cNvSpPr>
            <a:spLocks noGrp="1"/>
          </p:cNvSpPr>
          <p:nvPr>
            <p:ph sz="half" idx="2"/>
          </p:nvPr>
        </p:nvSpPr>
        <p:spPr>
          <a:xfrm>
            <a:off x="6426324" y="1460798"/>
            <a:ext cx="5384800" cy="3552378"/>
          </a:xfrm>
          <a:solidFill>
            <a:schemeClr val="accent2"/>
          </a:solidFill>
        </p:spPr>
        <p:txBody>
          <a:bodyPr/>
          <a:lstStyle/>
          <a:p>
            <a:pPr marL="0" indent="0">
              <a:buNone/>
            </a:pPr>
            <a:r>
              <a:rPr lang="en-US" altLang="en-US" dirty="0" err="1"/>
              <a:t>Sampel</a:t>
            </a:r>
            <a:r>
              <a:rPr lang="en-US" altLang="en-US" dirty="0"/>
              <a:t> </a:t>
            </a:r>
            <a:r>
              <a:rPr lang="en-US" altLang="en-US" dirty="0" err="1"/>
              <a:t>Tidak</a:t>
            </a:r>
            <a:r>
              <a:rPr lang="en-US" altLang="en-US" dirty="0"/>
              <a:t> </a:t>
            </a:r>
            <a:r>
              <a:rPr lang="en-US" altLang="en-US" dirty="0" err="1"/>
              <a:t>Acak</a:t>
            </a:r>
            <a:r>
              <a:rPr lang="en-US" altLang="en-US" dirty="0"/>
              <a:t> :</a:t>
            </a:r>
          </a:p>
          <a:p>
            <a:r>
              <a:rPr lang="en-US" altLang="en-US" sz="2400" dirty="0" err="1" smtClean="0"/>
              <a:t>Sampel</a:t>
            </a:r>
            <a:r>
              <a:rPr lang="en-US" altLang="en-US" sz="2400" dirty="0" smtClean="0"/>
              <a:t> </a:t>
            </a:r>
            <a:r>
              <a:rPr lang="en-US" altLang="en-US" sz="2400" dirty="0"/>
              <a:t>“</a:t>
            </a:r>
            <a:r>
              <a:rPr lang="en-US" altLang="en-US" sz="2400" dirty="0" err="1"/>
              <a:t>kemudahan</a:t>
            </a:r>
            <a:r>
              <a:rPr lang="en-US" altLang="en-US" sz="2400" dirty="0"/>
              <a:t>”</a:t>
            </a:r>
          </a:p>
          <a:p>
            <a:r>
              <a:rPr lang="en-US" altLang="en-US" sz="2400" dirty="0" err="1" smtClean="0"/>
              <a:t>Sampel</a:t>
            </a:r>
            <a:r>
              <a:rPr lang="en-US" altLang="en-US" sz="2400" dirty="0" smtClean="0"/>
              <a:t> </a:t>
            </a:r>
            <a:r>
              <a:rPr lang="en-US" altLang="en-US" sz="2400" dirty="0"/>
              <a:t>“</a:t>
            </a:r>
            <a:r>
              <a:rPr lang="en-US" altLang="en-US" sz="2400" dirty="0" err="1"/>
              <a:t>pertimbangan</a:t>
            </a:r>
            <a:r>
              <a:rPr lang="en-US" altLang="en-US" sz="2400" dirty="0"/>
              <a:t>”</a:t>
            </a:r>
          </a:p>
          <a:p>
            <a:r>
              <a:rPr lang="en-US" altLang="en-US" sz="2400" dirty="0" err="1" smtClean="0"/>
              <a:t>Sampel</a:t>
            </a:r>
            <a:r>
              <a:rPr lang="en-US" altLang="en-US" sz="2400" dirty="0" smtClean="0"/>
              <a:t> </a:t>
            </a:r>
            <a:r>
              <a:rPr lang="en-US" altLang="en-US" sz="2400" dirty="0"/>
              <a:t>Bola </a:t>
            </a:r>
            <a:r>
              <a:rPr lang="en-US" altLang="en-US" sz="2400" dirty="0" err="1"/>
              <a:t>Salju</a:t>
            </a:r>
            <a:endParaRPr lang="en-US" altLang="en-US" sz="2400" dirty="0"/>
          </a:p>
          <a:p>
            <a:endParaRPr lang="id-ID" dirty="0"/>
          </a:p>
        </p:txBody>
      </p:sp>
    </p:spTree>
    <p:extLst>
      <p:ext uri="{BB962C8B-B14F-4D97-AF65-F5344CB8AC3E}">
        <p14:creationId xmlns:p14="http://schemas.microsoft.com/office/powerpoint/2010/main" val="1606171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Rectangle 4"/>
          <p:cNvSpPr>
            <a:spLocks noChangeArrowheads="1"/>
          </p:cNvSpPr>
          <p:nvPr/>
        </p:nvSpPr>
        <p:spPr bwMode="auto">
          <a:xfrm>
            <a:off x="6002338" y="-1103313"/>
            <a:ext cx="184150" cy="366713"/>
          </a:xfrm>
          <a:prstGeom prst="rect">
            <a:avLst/>
          </a:prstGeom>
          <a:noFill/>
          <a:ln>
            <a:noFill/>
          </a:ln>
          <a:effectLst/>
        </p:spPr>
        <p:txBody>
          <a:bodyPr wrap="none" anchor="ctr">
            <a:spAutoFit/>
          </a:bodyPr>
          <a:lstStyle/>
          <a:p>
            <a:pPr algn="ctr"/>
            <a:endParaRPr lang="nb-NO" altLang="en-US"/>
          </a:p>
        </p:txBody>
      </p:sp>
      <p:sp>
        <p:nvSpPr>
          <p:cNvPr id="1048698" name="Rectangle 1239"/>
          <p:cNvSpPr>
            <a:spLocks noChangeArrowheads="1"/>
          </p:cNvSpPr>
          <p:nvPr/>
        </p:nvSpPr>
        <p:spPr bwMode="auto">
          <a:xfrm>
            <a:off x="1524000" y="7729022"/>
            <a:ext cx="184731" cy="369332"/>
          </a:xfrm>
          <a:prstGeom prst="rect">
            <a:avLst/>
          </a:prstGeom>
          <a:noFill/>
          <a:ln>
            <a:noFill/>
          </a:ln>
          <a:effectLst/>
        </p:spPr>
        <p:txBody>
          <a:bodyPr wrap="none" anchor="ctr">
            <a:spAutoFit/>
          </a:bodyPr>
          <a:lstStyle/>
          <a:p>
            <a:endParaRPr lang="en-US" altLang="en-US"/>
          </a:p>
        </p:txBody>
      </p:sp>
      <p:sp>
        <p:nvSpPr>
          <p:cNvPr id="2" name="Title 1"/>
          <p:cNvSpPr>
            <a:spLocks noGrp="1"/>
          </p:cNvSpPr>
          <p:nvPr>
            <p:ph type="title"/>
          </p:nvPr>
        </p:nvSpPr>
        <p:spPr/>
        <p:txBody>
          <a:bodyPr/>
          <a:lstStyle/>
          <a:p>
            <a:r>
              <a:rPr lang="en-US" altLang="en-US" dirty="0" err="1"/>
              <a:t>Kerangka</a:t>
            </a:r>
            <a:r>
              <a:rPr lang="en-US" altLang="en-US" dirty="0"/>
              <a:t> </a:t>
            </a:r>
            <a:r>
              <a:rPr lang="en-US" altLang="en-US" dirty="0" smtClean="0"/>
              <a:t>Sampling</a:t>
            </a:r>
            <a:endParaRPr lang="id-ID" dirty="0"/>
          </a:p>
        </p:txBody>
      </p:sp>
      <p:sp>
        <p:nvSpPr>
          <p:cNvPr id="3" name="Content Placeholder 2"/>
          <p:cNvSpPr>
            <a:spLocks noGrp="1"/>
          </p:cNvSpPr>
          <p:nvPr>
            <p:ph idx="1"/>
          </p:nvPr>
        </p:nvSpPr>
        <p:spPr>
          <a:xfrm>
            <a:off x="914400" y="1484784"/>
            <a:ext cx="11277600" cy="4953000"/>
          </a:xfrm>
        </p:spPr>
        <p:txBody>
          <a:bodyPr/>
          <a:lstStyle/>
          <a:p>
            <a:r>
              <a:rPr lang="en-US" altLang="en-US" dirty="0" err="1"/>
              <a:t>Daftar</a:t>
            </a:r>
            <a:r>
              <a:rPr lang="en-US" altLang="en-US" dirty="0"/>
              <a:t> yang </a:t>
            </a:r>
            <a:r>
              <a:rPr lang="en-US" altLang="en-US" dirty="0" err="1"/>
              <a:t>berisikan</a:t>
            </a:r>
            <a:r>
              <a:rPr lang="en-US" altLang="en-US" dirty="0"/>
              <a:t> </a:t>
            </a:r>
            <a:r>
              <a:rPr lang="en-US" altLang="en-US" dirty="0" err="1"/>
              <a:t>informasi</a:t>
            </a:r>
            <a:r>
              <a:rPr lang="en-US" altLang="en-US" dirty="0"/>
              <a:t> </a:t>
            </a:r>
            <a:r>
              <a:rPr lang="en-US" altLang="en-US" dirty="0" err="1"/>
              <a:t>dari</a:t>
            </a:r>
            <a:r>
              <a:rPr lang="en-US" altLang="en-US" dirty="0"/>
              <a:t> </a:t>
            </a:r>
            <a:r>
              <a:rPr lang="en-US" altLang="en-US" dirty="0" err="1" smtClean="0"/>
              <a:t>setiap</a:t>
            </a:r>
            <a:r>
              <a:rPr lang="id-ID" altLang="en-US" dirty="0" smtClean="0"/>
              <a:t> </a:t>
            </a:r>
            <a:r>
              <a:rPr lang="en-US" altLang="en-US" dirty="0" smtClean="0"/>
              <a:t> </a:t>
            </a:r>
            <a:r>
              <a:rPr lang="en-US" altLang="en-US" dirty="0" err="1"/>
              <a:t>unsur</a:t>
            </a:r>
            <a:r>
              <a:rPr lang="en-US" altLang="en-US" dirty="0"/>
              <a:t> </a:t>
            </a:r>
            <a:r>
              <a:rPr lang="en-US" altLang="en-US" dirty="0" err="1"/>
              <a:t>dalam</a:t>
            </a:r>
            <a:r>
              <a:rPr lang="en-US" altLang="en-US" dirty="0"/>
              <a:t> </a:t>
            </a:r>
            <a:r>
              <a:rPr lang="en-US" altLang="en-US" dirty="0" err="1" smtClean="0"/>
              <a:t>populasi</a:t>
            </a:r>
            <a:r>
              <a:rPr lang="id-ID" altLang="en-US" dirty="0" smtClean="0"/>
              <a:t> </a:t>
            </a:r>
            <a:r>
              <a:rPr lang="en-US" altLang="en-US" dirty="0" err="1" smtClean="0"/>
              <a:t>Misalnya</a:t>
            </a:r>
            <a:r>
              <a:rPr lang="en-US" altLang="en-US" dirty="0" smtClean="0"/>
              <a:t> </a:t>
            </a:r>
            <a:r>
              <a:rPr lang="en-US" altLang="en-US" dirty="0"/>
              <a:t>: </a:t>
            </a:r>
            <a:r>
              <a:rPr lang="en-US" altLang="en-US" dirty="0" err="1"/>
              <a:t>Populasi</a:t>
            </a:r>
            <a:r>
              <a:rPr lang="en-US" altLang="en-US" dirty="0"/>
              <a:t> </a:t>
            </a:r>
            <a:r>
              <a:rPr lang="en-US" altLang="en-US" dirty="0" err="1"/>
              <a:t>adalah</a:t>
            </a:r>
            <a:r>
              <a:rPr lang="en-US" altLang="en-US" dirty="0"/>
              <a:t> </a:t>
            </a:r>
            <a:r>
              <a:rPr lang="en-US" altLang="en-US" dirty="0" err="1"/>
              <a:t>mahasiswa</a:t>
            </a:r>
            <a:r>
              <a:rPr lang="en-US" altLang="en-US" dirty="0"/>
              <a:t> </a:t>
            </a:r>
            <a:r>
              <a:rPr lang="id-ID" altLang="en-US" dirty="0" smtClean="0"/>
              <a:t>Budi Luhur</a:t>
            </a:r>
            <a:r>
              <a:rPr lang="en-US" altLang="en-US" dirty="0" smtClean="0"/>
              <a:t>.</a:t>
            </a:r>
            <a:endParaRPr lang="en-US" altLang="en-US" dirty="0"/>
          </a:p>
          <a:p>
            <a:r>
              <a:rPr lang="en-US" altLang="en-US" dirty="0"/>
              <a:t>Di </a:t>
            </a:r>
            <a:r>
              <a:rPr lang="en-US" altLang="en-US" dirty="0" err="1"/>
              <a:t>dalam</a:t>
            </a:r>
            <a:r>
              <a:rPr lang="en-US" altLang="en-US" dirty="0"/>
              <a:t> </a:t>
            </a:r>
            <a:r>
              <a:rPr lang="en-US" altLang="en-US" dirty="0" err="1"/>
              <a:t>kerangka</a:t>
            </a:r>
            <a:r>
              <a:rPr lang="en-US" altLang="en-US" dirty="0"/>
              <a:t> sampling </a:t>
            </a:r>
            <a:r>
              <a:rPr lang="en-US" altLang="en-US" dirty="0" err="1"/>
              <a:t>harus</a:t>
            </a:r>
            <a:r>
              <a:rPr lang="en-US" altLang="en-US" dirty="0"/>
              <a:t> </a:t>
            </a:r>
            <a:r>
              <a:rPr lang="en-US" altLang="en-US" dirty="0" err="1"/>
              <a:t>ada</a:t>
            </a:r>
            <a:r>
              <a:rPr lang="en-US" altLang="en-US" dirty="0"/>
              <a:t> </a:t>
            </a:r>
            <a:r>
              <a:rPr lang="en-US" altLang="en-US" dirty="0" err="1"/>
              <a:t>daftar</a:t>
            </a:r>
            <a:r>
              <a:rPr lang="en-US" altLang="en-US" dirty="0"/>
              <a:t> </a:t>
            </a:r>
            <a:r>
              <a:rPr lang="en-US" altLang="en-US" dirty="0" err="1"/>
              <a:t>dari</a:t>
            </a:r>
            <a:r>
              <a:rPr lang="en-US" altLang="en-US" dirty="0"/>
              <a:t> </a:t>
            </a:r>
            <a:r>
              <a:rPr lang="en-US" altLang="en-US" dirty="0" err="1" smtClean="0"/>
              <a:t>Seluruh</a:t>
            </a:r>
            <a:r>
              <a:rPr lang="en-US" altLang="en-US" dirty="0" smtClean="0"/>
              <a:t> </a:t>
            </a:r>
            <a:r>
              <a:rPr lang="en-US" altLang="en-US" dirty="0" err="1"/>
              <a:t>mahasiswa</a:t>
            </a:r>
            <a:r>
              <a:rPr lang="en-US" altLang="en-US" dirty="0"/>
              <a:t> </a:t>
            </a:r>
            <a:r>
              <a:rPr lang="id-ID" altLang="en-US" dirty="0" smtClean="0"/>
              <a:t>Budi Luhur</a:t>
            </a:r>
            <a:r>
              <a:rPr lang="en-US" altLang="en-US" dirty="0" smtClean="0"/>
              <a:t>, </a:t>
            </a:r>
            <a:r>
              <a:rPr lang="en-US" altLang="en-US" dirty="0" err="1"/>
              <a:t>lengkap</a:t>
            </a:r>
            <a:r>
              <a:rPr lang="en-US" altLang="en-US" dirty="0"/>
              <a:t> </a:t>
            </a:r>
            <a:r>
              <a:rPr lang="en-US" altLang="en-US" dirty="0" err="1"/>
              <a:t>mulai</a:t>
            </a:r>
            <a:r>
              <a:rPr lang="en-US" altLang="en-US" dirty="0"/>
              <a:t> </a:t>
            </a:r>
            <a:r>
              <a:rPr lang="en-US" altLang="en-US" dirty="0" err="1"/>
              <a:t>dari</a:t>
            </a:r>
            <a:r>
              <a:rPr lang="en-US" altLang="en-US" dirty="0"/>
              <a:t> </a:t>
            </a:r>
            <a:r>
              <a:rPr lang="en-US" altLang="en-US" dirty="0" err="1"/>
              <a:t>nama</a:t>
            </a:r>
            <a:r>
              <a:rPr lang="en-US" altLang="en-US" dirty="0" smtClean="0"/>
              <a:t>,</a:t>
            </a:r>
            <a:r>
              <a:rPr lang="id-ID" altLang="en-US" dirty="0" smtClean="0"/>
              <a:t> </a:t>
            </a:r>
            <a:r>
              <a:rPr lang="en-US" altLang="en-US" dirty="0" err="1" smtClean="0"/>
              <a:t>Alamat</a:t>
            </a:r>
            <a:r>
              <a:rPr lang="en-US" altLang="en-US" dirty="0"/>
              <a:t>, </a:t>
            </a:r>
            <a:r>
              <a:rPr lang="en-US" altLang="en-US" dirty="0" err="1"/>
              <a:t>nomor</a:t>
            </a:r>
            <a:r>
              <a:rPr lang="en-US" altLang="en-US" dirty="0"/>
              <a:t> </a:t>
            </a:r>
            <a:r>
              <a:rPr lang="en-US" altLang="en-US" dirty="0" err="1"/>
              <a:t>pokok</a:t>
            </a:r>
            <a:r>
              <a:rPr lang="en-US" altLang="en-US" dirty="0"/>
              <a:t>, </a:t>
            </a:r>
            <a:r>
              <a:rPr lang="en-US" altLang="en-US" dirty="0" err="1" smtClean="0"/>
              <a:t>fakultas</a:t>
            </a:r>
            <a:r>
              <a:rPr lang="en-US" altLang="en-US" dirty="0" smtClean="0"/>
              <a:t>,</a:t>
            </a:r>
            <a:r>
              <a:rPr lang="id-ID" altLang="en-US" dirty="0"/>
              <a:t> </a:t>
            </a:r>
            <a:r>
              <a:rPr lang="id-ID" altLang="en-US" dirty="0" smtClean="0"/>
              <a:t>Prodi</a:t>
            </a:r>
            <a:r>
              <a:rPr lang="en-US" altLang="en-US" dirty="0" smtClean="0"/>
              <a:t>, </a:t>
            </a:r>
            <a:r>
              <a:rPr lang="en-US" altLang="en-US" dirty="0" err="1" smtClean="0"/>
              <a:t>dsb</a:t>
            </a:r>
            <a:r>
              <a:rPr lang="en-US" altLang="en-US" dirty="0" smtClean="0"/>
              <a:t>.</a:t>
            </a:r>
            <a:r>
              <a:rPr lang="id-ID" altLang="en-US" dirty="0" smtClean="0"/>
              <a:t> </a:t>
            </a:r>
          </a:p>
          <a:p>
            <a:r>
              <a:rPr lang="en-US" altLang="en-US" dirty="0" err="1" smtClean="0"/>
              <a:t>Misalnya</a:t>
            </a:r>
            <a:r>
              <a:rPr lang="en-US" altLang="en-US" dirty="0" smtClean="0"/>
              <a:t> </a:t>
            </a:r>
            <a:r>
              <a:rPr lang="en-US" altLang="en-US" dirty="0"/>
              <a:t>: </a:t>
            </a:r>
            <a:r>
              <a:rPr lang="en-US" altLang="en-US" dirty="0" err="1"/>
              <a:t>Populasi</a:t>
            </a:r>
            <a:r>
              <a:rPr lang="en-US" altLang="en-US" dirty="0"/>
              <a:t> </a:t>
            </a:r>
            <a:r>
              <a:rPr lang="en-US" altLang="en-US" dirty="0" err="1"/>
              <a:t>adalah</a:t>
            </a:r>
            <a:r>
              <a:rPr lang="en-US" altLang="en-US" dirty="0"/>
              <a:t> </a:t>
            </a:r>
            <a:r>
              <a:rPr lang="en-US" altLang="en-US" dirty="0" err="1"/>
              <a:t>ibu</a:t>
            </a:r>
            <a:r>
              <a:rPr lang="en-US" altLang="en-US" dirty="0"/>
              <a:t> </a:t>
            </a:r>
            <a:r>
              <a:rPr lang="en-US" altLang="en-US" dirty="0" err="1"/>
              <a:t>rumah</a:t>
            </a:r>
            <a:r>
              <a:rPr lang="en-US" altLang="en-US" dirty="0"/>
              <a:t> </a:t>
            </a:r>
            <a:r>
              <a:rPr lang="en-US" altLang="en-US" dirty="0" err="1"/>
              <a:t>tangga</a:t>
            </a:r>
            <a:r>
              <a:rPr lang="en-US" altLang="en-US" dirty="0"/>
              <a:t> di </a:t>
            </a:r>
            <a:r>
              <a:rPr lang="en-US" altLang="en-US" dirty="0" err="1"/>
              <a:t>Kecamatan</a:t>
            </a:r>
            <a:r>
              <a:rPr lang="en-US" altLang="en-US" dirty="0"/>
              <a:t> </a:t>
            </a:r>
            <a:r>
              <a:rPr lang="id-ID" altLang="en-US" dirty="0" smtClean="0"/>
              <a:t>Ciledug</a:t>
            </a:r>
            <a:r>
              <a:rPr lang="en-US" altLang="en-US" dirty="0" smtClean="0"/>
              <a:t>. </a:t>
            </a:r>
            <a:r>
              <a:rPr lang="en-US" altLang="en-US" dirty="0"/>
              <a:t>Di </a:t>
            </a:r>
            <a:r>
              <a:rPr lang="en-US" altLang="en-US" dirty="0" err="1"/>
              <a:t>dalam</a:t>
            </a:r>
            <a:r>
              <a:rPr lang="en-US" altLang="en-US" dirty="0"/>
              <a:t> </a:t>
            </a:r>
            <a:r>
              <a:rPr lang="en-US" altLang="en-US" dirty="0" err="1"/>
              <a:t>kerangka</a:t>
            </a:r>
            <a:r>
              <a:rPr lang="en-US" altLang="en-US" dirty="0"/>
              <a:t> sampling </a:t>
            </a:r>
            <a:r>
              <a:rPr lang="en-US" altLang="en-US" dirty="0" err="1"/>
              <a:t>harus</a:t>
            </a:r>
            <a:r>
              <a:rPr lang="en-US" altLang="en-US" dirty="0"/>
              <a:t> </a:t>
            </a:r>
            <a:r>
              <a:rPr lang="en-US" altLang="en-US" dirty="0" err="1"/>
              <a:t>ada</a:t>
            </a:r>
            <a:r>
              <a:rPr lang="en-US" altLang="en-US" dirty="0"/>
              <a:t> </a:t>
            </a:r>
            <a:r>
              <a:rPr lang="en-US" altLang="en-US" dirty="0" err="1"/>
              <a:t>daftar</a:t>
            </a:r>
            <a:r>
              <a:rPr lang="en-US" altLang="en-US" dirty="0"/>
              <a:t> </a:t>
            </a:r>
            <a:r>
              <a:rPr lang="en-US" altLang="en-US" dirty="0" err="1"/>
              <a:t>dari</a:t>
            </a:r>
            <a:r>
              <a:rPr lang="en-US" altLang="en-US" dirty="0"/>
              <a:t> </a:t>
            </a:r>
            <a:r>
              <a:rPr lang="en-US" altLang="en-US" dirty="0" err="1"/>
              <a:t>Seluruh</a:t>
            </a:r>
            <a:r>
              <a:rPr lang="en-US" altLang="en-US" dirty="0"/>
              <a:t> </a:t>
            </a:r>
            <a:r>
              <a:rPr lang="en-US" altLang="en-US" dirty="0" err="1"/>
              <a:t>nama</a:t>
            </a:r>
            <a:r>
              <a:rPr lang="en-US" altLang="en-US" dirty="0"/>
              <a:t> </a:t>
            </a:r>
            <a:r>
              <a:rPr lang="en-US" altLang="en-US" dirty="0" err="1"/>
              <a:t>ibu</a:t>
            </a:r>
            <a:r>
              <a:rPr lang="en-US" altLang="en-US" dirty="0"/>
              <a:t> </a:t>
            </a:r>
            <a:r>
              <a:rPr lang="en-US" altLang="en-US" dirty="0" err="1"/>
              <a:t>rumah</a:t>
            </a:r>
            <a:r>
              <a:rPr lang="en-US" altLang="en-US" dirty="0"/>
              <a:t> </a:t>
            </a:r>
            <a:r>
              <a:rPr lang="en-US" altLang="en-US" dirty="0" err="1"/>
              <a:t>tangga</a:t>
            </a:r>
            <a:r>
              <a:rPr lang="en-US" altLang="en-US" dirty="0"/>
              <a:t>  </a:t>
            </a:r>
            <a:r>
              <a:rPr lang="en-US" altLang="en-US" dirty="0" err="1"/>
              <a:t>penduduk</a:t>
            </a:r>
            <a:r>
              <a:rPr lang="en-US" altLang="en-US" dirty="0"/>
              <a:t> </a:t>
            </a:r>
            <a:r>
              <a:rPr lang="en-US" altLang="en-US" dirty="0" err="1"/>
              <a:t>kecamatan</a:t>
            </a:r>
            <a:r>
              <a:rPr lang="en-US" altLang="en-US" dirty="0"/>
              <a:t> </a:t>
            </a:r>
            <a:r>
              <a:rPr lang="id-ID" altLang="en-US" dirty="0" smtClean="0"/>
              <a:t>Ciledug</a:t>
            </a:r>
            <a:r>
              <a:rPr lang="en-US" altLang="en-US" dirty="0" smtClean="0"/>
              <a:t> </a:t>
            </a:r>
            <a:r>
              <a:rPr lang="en-US" altLang="en-US" dirty="0" err="1"/>
              <a:t>dan</a:t>
            </a:r>
            <a:r>
              <a:rPr lang="en-US" altLang="en-US" dirty="0"/>
              <a:t> </a:t>
            </a:r>
            <a:r>
              <a:rPr lang="en-US" altLang="en-US" dirty="0" err="1"/>
              <a:t>alamatnya</a:t>
            </a:r>
            <a:endParaRPr lang="en-US" altLang="en-US" dirty="0"/>
          </a:p>
          <a:p>
            <a:endParaRPr lang="en-US" altLang="en-US" dirty="0"/>
          </a:p>
          <a:p>
            <a:endParaRPr lang="id-ID" dirty="0"/>
          </a:p>
        </p:txBody>
      </p:sp>
    </p:spTree>
    <p:extLst>
      <p:ext uri="{BB962C8B-B14F-4D97-AF65-F5344CB8AC3E}">
        <p14:creationId xmlns:p14="http://schemas.microsoft.com/office/powerpoint/2010/main" val="2671363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Rectangle 2"/>
          <p:cNvSpPr>
            <a:spLocks noGrp="1" noChangeArrowheads="1"/>
          </p:cNvSpPr>
          <p:nvPr>
            <p:ph type="title"/>
          </p:nvPr>
        </p:nvSpPr>
        <p:spPr>
          <a:xfrm>
            <a:off x="839416" y="808038"/>
            <a:ext cx="10871200" cy="388714"/>
          </a:xfrm>
        </p:spPr>
        <p:txBody>
          <a:bodyPr/>
          <a:lstStyle/>
          <a:p>
            <a:r>
              <a:rPr lang="en-US" altLang="en-US" sz="3600" dirty="0" err="1"/>
              <a:t>Alat</a:t>
            </a:r>
            <a:r>
              <a:rPr lang="en-US" altLang="en-US" sz="3600" dirty="0"/>
              <a:t> </a:t>
            </a:r>
            <a:r>
              <a:rPr lang="en-US" altLang="en-US" sz="3600" dirty="0" err="1"/>
              <a:t>pengambilan</a:t>
            </a:r>
            <a:r>
              <a:rPr lang="en-US" altLang="en-US" sz="3600" dirty="0"/>
              <a:t> </a:t>
            </a:r>
            <a:r>
              <a:rPr lang="en-US" altLang="en-US" sz="3600" dirty="0" err="1"/>
              <a:t>sampel</a:t>
            </a:r>
            <a:r>
              <a:rPr lang="en-US" altLang="en-US" sz="3600" dirty="0"/>
              <a:t> </a:t>
            </a:r>
            <a:r>
              <a:rPr lang="en-US" altLang="en-US" sz="3600" dirty="0" err="1" smtClean="0"/>
              <a:t>secara</a:t>
            </a:r>
            <a:r>
              <a:rPr lang="en-US" altLang="en-US" sz="3600" dirty="0" smtClean="0"/>
              <a:t> </a:t>
            </a:r>
            <a:r>
              <a:rPr lang="en-US" altLang="en-US" sz="3600" dirty="0" err="1"/>
              <a:t>acak</a:t>
            </a:r>
            <a:endParaRPr lang="en-US" altLang="en-US" sz="3600" dirty="0"/>
          </a:p>
        </p:txBody>
      </p:sp>
      <p:sp>
        <p:nvSpPr>
          <p:cNvPr id="1048705" name="Rectangle 3"/>
          <p:cNvSpPr>
            <a:spLocks noGrp="1" noChangeArrowheads="1"/>
          </p:cNvSpPr>
          <p:nvPr>
            <p:ph idx="1"/>
          </p:nvPr>
        </p:nvSpPr>
        <p:spPr>
          <a:xfrm>
            <a:off x="737816" y="1556792"/>
            <a:ext cx="10972800" cy="3528392"/>
          </a:xfrm>
        </p:spPr>
        <p:txBody>
          <a:bodyPr/>
          <a:lstStyle/>
          <a:p>
            <a:r>
              <a:rPr lang="en-US" altLang="en-US" dirty="0" err="1"/>
              <a:t>Daftar</a:t>
            </a:r>
            <a:r>
              <a:rPr lang="en-US" altLang="en-US" dirty="0"/>
              <a:t> </a:t>
            </a:r>
            <a:r>
              <a:rPr lang="en-US" altLang="en-US" dirty="0" err="1"/>
              <a:t>angka</a:t>
            </a:r>
            <a:r>
              <a:rPr lang="en-US" altLang="en-US" dirty="0"/>
              <a:t> </a:t>
            </a:r>
            <a:r>
              <a:rPr lang="en-US" altLang="en-US" dirty="0" err="1"/>
              <a:t>acak</a:t>
            </a:r>
            <a:r>
              <a:rPr lang="en-US" altLang="en-US" dirty="0"/>
              <a:t> (random)</a:t>
            </a:r>
          </a:p>
          <a:p>
            <a:r>
              <a:rPr lang="en-US" altLang="en-US" dirty="0" err="1" smtClean="0"/>
              <a:t>Undian</a:t>
            </a:r>
            <a:endParaRPr lang="en-US" altLang="en-US" dirty="0"/>
          </a:p>
          <a:p>
            <a:r>
              <a:rPr lang="en-US" altLang="en-US" dirty="0" err="1" smtClean="0"/>
              <a:t>Kalkulator</a:t>
            </a:r>
            <a:r>
              <a:rPr lang="en-US" altLang="en-US" dirty="0" smtClean="0"/>
              <a:t> </a:t>
            </a:r>
            <a:r>
              <a:rPr lang="en-US" altLang="en-US" dirty="0"/>
              <a:t>/ </a:t>
            </a:r>
            <a:r>
              <a:rPr lang="en-US" altLang="en-US" dirty="0" err="1"/>
              <a:t>komputer</a:t>
            </a:r>
            <a:endParaRPr lang="en-US" altLang="en-US" dirty="0"/>
          </a:p>
        </p:txBody>
      </p:sp>
    </p:spTree>
    <p:extLst>
      <p:ext uri="{BB962C8B-B14F-4D97-AF65-F5344CB8AC3E}">
        <p14:creationId xmlns:p14="http://schemas.microsoft.com/office/powerpoint/2010/main" val="583888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Text Box 4"/>
          <p:cNvSpPr txBox="1">
            <a:spLocks noChangeArrowheads="1"/>
          </p:cNvSpPr>
          <p:nvPr/>
        </p:nvSpPr>
        <p:spPr bwMode="auto">
          <a:xfrm>
            <a:off x="767408" y="1326930"/>
            <a:ext cx="10873208" cy="5016758"/>
          </a:xfrm>
          <a:prstGeom prst="rect">
            <a:avLst/>
          </a:prstGeom>
          <a:noFill/>
          <a:ln>
            <a:noFill/>
          </a:ln>
          <a:effec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sz="1600" dirty="0">
                <a:latin typeface="+mj-lt"/>
              </a:rPr>
              <a:t>54463    22662    69505    70639    79365     67282     …….      ……..</a:t>
            </a:r>
          </a:p>
          <a:p>
            <a:pPr>
              <a:buFontTx/>
              <a:buAutoNum type="arabicPlain" startAt="15389"/>
            </a:pPr>
            <a:r>
              <a:rPr lang="en-US" altLang="en-US" sz="1600" dirty="0">
                <a:latin typeface="+mj-lt"/>
              </a:rPr>
              <a:t>    85205    18850    39226    42249     90669     …….      ……..</a:t>
            </a:r>
          </a:p>
          <a:p>
            <a:r>
              <a:rPr lang="en-US" altLang="en-US" sz="1600" dirty="0">
                <a:latin typeface="+mj-lt"/>
              </a:rPr>
              <a:t>85941    40756    82414    02015    13858     78030     …….      ……..</a:t>
            </a:r>
          </a:p>
          <a:p>
            <a:r>
              <a:rPr lang="en-US" altLang="en-US" sz="1600" dirty="0">
                <a:latin typeface="+mj-lt"/>
              </a:rPr>
              <a:t>61149    69440    11268    88218    58925     03638     …….      ……..</a:t>
            </a:r>
          </a:p>
          <a:p>
            <a:r>
              <a:rPr lang="en-US" altLang="en-US" sz="1600" dirty="0">
                <a:latin typeface="+mj-lt"/>
              </a:rPr>
              <a:t>05219    81619    81619    10651    67079     92511     …….      ……..</a:t>
            </a:r>
          </a:p>
          <a:p>
            <a:endParaRPr lang="en-US" altLang="en-US" sz="1600" dirty="0">
              <a:latin typeface="+mj-lt"/>
            </a:endParaRPr>
          </a:p>
          <a:p>
            <a:r>
              <a:rPr lang="en-US" altLang="en-US" sz="1600" dirty="0">
                <a:latin typeface="+mj-lt"/>
              </a:rPr>
              <a:t>41417    98326    87719     ……..    ………     ……..     …….      ……..</a:t>
            </a:r>
          </a:p>
          <a:p>
            <a:pPr>
              <a:buFontTx/>
              <a:buAutoNum type="arabicPlain" startAt="28357"/>
            </a:pPr>
            <a:r>
              <a:rPr lang="en-US" altLang="en-US" sz="1600" dirty="0">
                <a:latin typeface="+mj-lt"/>
              </a:rPr>
              <a:t>    94070    20652     ……..     ……..      ……..     …….      ……..</a:t>
            </a:r>
          </a:p>
          <a:p>
            <a:pPr>
              <a:buFontTx/>
              <a:buAutoNum type="arabicPlain" startAt="17783"/>
            </a:pPr>
            <a:r>
              <a:rPr lang="en-US" altLang="en-US" sz="1600" dirty="0">
                <a:latin typeface="+mj-lt"/>
              </a:rPr>
              <a:t>    00015    10806     ……..     ……..      ……..     …….      ……..</a:t>
            </a:r>
          </a:p>
          <a:p>
            <a:r>
              <a:rPr lang="en-US" altLang="en-US" sz="1600" dirty="0">
                <a:latin typeface="+mj-lt"/>
              </a:rPr>
              <a:t>40950    84820    29881     ……..     ……..      ……..     …….      ……..</a:t>
            </a:r>
          </a:p>
          <a:p>
            <a:r>
              <a:rPr lang="en-US" altLang="en-US" sz="1600" dirty="0">
                <a:latin typeface="+mj-lt"/>
              </a:rPr>
              <a:t>82995    64157    66164     ……..     ……..      ……..     …….      ……...</a:t>
            </a:r>
          </a:p>
          <a:p>
            <a:endParaRPr lang="en-US" altLang="en-US" sz="1600" dirty="0">
              <a:latin typeface="+mj-lt"/>
            </a:endParaRPr>
          </a:p>
          <a:p>
            <a:r>
              <a:rPr lang="en-US" altLang="en-US" sz="1600" dirty="0">
                <a:latin typeface="+mj-lt"/>
              </a:rPr>
              <a:t>96754    17676</a:t>
            </a:r>
          </a:p>
          <a:p>
            <a:r>
              <a:rPr lang="en-US" altLang="en-US" sz="1600" dirty="0">
                <a:latin typeface="+mj-lt"/>
              </a:rPr>
              <a:t>34357    88040</a:t>
            </a:r>
          </a:p>
          <a:p>
            <a:pPr>
              <a:buFontTx/>
              <a:buAutoNum type="arabicPlain" startAt="6318"/>
            </a:pPr>
            <a:r>
              <a:rPr lang="en-US" altLang="en-US" sz="1600" dirty="0">
                <a:latin typeface="+mj-lt"/>
              </a:rPr>
              <a:t>3    37403</a:t>
            </a:r>
          </a:p>
          <a:p>
            <a:r>
              <a:rPr lang="en-US" altLang="en-US" sz="1600" dirty="0">
                <a:latin typeface="+mj-lt"/>
              </a:rPr>
              <a:t>62111    52820</a:t>
            </a:r>
          </a:p>
          <a:p>
            <a:r>
              <a:rPr lang="en-US" altLang="en-US" sz="1600" dirty="0">
                <a:latin typeface="+mj-lt"/>
              </a:rPr>
              <a:t>47534    09243</a:t>
            </a:r>
          </a:p>
          <a:p>
            <a:endParaRPr lang="en-US" altLang="en-US" sz="1600" dirty="0">
              <a:latin typeface="+mj-lt"/>
            </a:endParaRPr>
          </a:p>
          <a:p>
            <a:r>
              <a:rPr lang="en-US" altLang="en-US" sz="1600" dirty="0">
                <a:latin typeface="+mj-lt"/>
              </a:rPr>
              <a:t>……..     ………</a:t>
            </a:r>
          </a:p>
          <a:p>
            <a:r>
              <a:rPr lang="en-US" altLang="en-US" sz="1600" dirty="0">
                <a:latin typeface="+mj-lt"/>
              </a:rPr>
              <a:t>……..     </a:t>
            </a:r>
            <a:r>
              <a:rPr lang="en-US" altLang="en-US" sz="1600" dirty="0" smtClean="0">
                <a:latin typeface="+mj-lt"/>
              </a:rPr>
              <a:t>………</a:t>
            </a:r>
            <a:endParaRPr lang="en-US" altLang="en-US" sz="1600" dirty="0">
              <a:latin typeface="+mj-lt"/>
            </a:endParaRPr>
          </a:p>
        </p:txBody>
      </p:sp>
      <p:sp>
        <p:nvSpPr>
          <p:cNvPr id="1048708" name="Line 5"/>
          <p:cNvSpPr>
            <a:spLocks noChangeShapeType="1"/>
          </p:cNvSpPr>
          <p:nvPr/>
        </p:nvSpPr>
        <p:spPr bwMode="auto">
          <a:xfrm flipH="1">
            <a:off x="1127445" y="1409760"/>
            <a:ext cx="11223" cy="4683536"/>
          </a:xfrm>
          <a:prstGeom prst="line">
            <a:avLst/>
          </a:prstGeom>
          <a:noFill/>
          <a:ln w="9525">
            <a:solidFill>
              <a:srgbClr val="FF0000"/>
            </a:solidFill>
            <a:round/>
            <a:headEnd/>
            <a:tailEnd/>
          </a:ln>
          <a:effectLst/>
        </p:spPr>
        <p:txBody>
          <a:bodyPr/>
          <a:lstStyle/>
          <a:p>
            <a:endParaRPr lang="en-US"/>
          </a:p>
        </p:txBody>
      </p:sp>
      <p:sp>
        <p:nvSpPr>
          <p:cNvPr id="1048709" name="Line 6"/>
          <p:cNvSpPr>
            <a:spLocks noChangeShapeType="1"/>
          </p:cNvSpPr>
          <p:nvPr/>
        </p:nvSpPr>
        <p:spPr bwMode="auto">
          <a:xfrm flipH="1">
            <a:off x="1853002" y="1401939"/>
            <a:ext cx="1" cy="4683536"/>
          </a:xfrm>
          <a:prstGeom prst="line">
            <a:avLst/>
          </a:prstGeom>
          <a:noFill/>
          <a:ln w="9525">
            <a:solidFill>
              <a:srgbClr val="FF0000"/>
            </a:solidFill>
            <a:round/>
            <a:headEnd/>
            <a:tailEnd/>
          </a:ln>
          <a:effectLst/>
        </p:spPr>
        <p:txBody>
          <a:bodyPr/>
          <a:lstStyle/>
          <a:p>
            <a:endParaRPr lang="en-US"/>
          </a:p>
        </p:txBody>
      </p:sp>
      <p:sp>
        <p:nvSpPr>
          <p:cNvPr id="1048710" name="Line 7"/>
          <p:cNvSpPr>
            <a:spLocks noChangeShapeType="1"/>
          </p:cNvSpPr>
          <p:nvPr/>
        </p:nvSpPr>
        <p:spPr bwMode="auto">
          <a:xfrm flipH="1">
            <a:off x="2218698" y="1401939"/>
            <a:ext cx="49566" cy="4683536"/>
          </a:xfrm>
          <a:prstGeom prst="line">
            <a:avLst/>
          </a:prstGeom>
          <a:noFill/>
          <a:ln w="9525">
            <a:solidFill>
              <a:srgbClr val="FF0000"/>
            </a:solidFill>
            <a:round/>
            <a:headEnd/>
            <a:tailEnd/>
          </a:ln>
          <a:effectLst/>
        </p:spPr>
        <p:txBody>
          <a:bodyPr/>
          <a:lstStyle/>
          <a:p>
            <a:endParaRPr lang="en-US"/>
          </a:p>
        </p:txBody>
      </p:sp>
      <p:sp>
        <p:nvSpPr>
          <p:cNvPr id="1048711" name="Line 8"/>
          <p:cNvSpPr>
            <a:spLocks noChangeShapeType="1"/>
          </p:cNvSpPr>
          <p:nvPr/>
        </p:nvSpPr>
        <p:spPr bwMode="auto">
          <a:xfrm>
            <a:off x="2999656" y="1409760"/>
            <a:ext cx="0" cy="2739320"/>
          </a:xfrm>
          <a:prstGeom prst="line">
            <a:avLst/>
          </a:prstGeom>
          <a:noFill/>
          <a:ln w="9525">
            <a:solidFill>
              <a:srgbClr val="FF0000"/>
            </a:solidFill>
            <a:round/>
            <a:headEnd/>
            <a:tailEnd/>
          </a:ln>
          <a:effectLst/>
        </p:spPr>
        <p:txBody>
          <a:bodyPr/>
          <a:lstStyle/>
          <a:p>
            <a:endParaRPr lang="en-US"/>
          </a:p>
        </p:txBody>
      </p:sp>
      <p:sp>
        <p:nvSpPr>
          <p:cNvPr id="1048712" name="Text Box 9"/>
          <p:cNvSpPr txBox="1">
            <a:spLocks noChangeArrowheads="1"/>
          </p:cNvSpPr>
          <p:nvPr/>
        </p:nvSpPr>
        <p:spPr bwMode="auto">
          <a:xfrm>
            <a:off x="6553200" y="4437112"/>
            <a:ext cx="4248472" cy="1477328"/>
          </a:xfrm>
          <a:prstGeom prst="rect">
            <a:avLst/>
          </a:prstGeom>
          <a:noFill/>
          <a:ln w="38100">
            <a:solidFill>
              <a:srgbClr val="FF0000"/>
            </a:solidFill>
            <a:miter lim="800000"/>
            <a:headEnd/>
            <a:tailEnd/>
          </a:ln>
          <a:effectLst/>
        </p:spPr>
        <p:txBody>
          <a:bodyPr wrap="square">
            <a:spAutoFit/>
          </a:bodyPr>
          <a:lstStyle/>
          <a:p>
            <a:pPr algn="ctr"/>
            <a:r>
              <a:rPr lang="en-US" altLang="en-US" dirty="0" err="1">
                <a:latin typeface="+mj-lt"/>
              </a:rPr>
              <a:t>Mis</a:t>
            </a:r>
            <a:r>
              <a:rPr lang="en-US" altLang="en-US" dirty="0">
                <a:latin typeface="+mj-lt"/>
              </a:rPr>
              <a:t> : </a:t>
            </a:r>
            <a:r>
              <a:rPr lang="en-US" altLang="en-US" dirty="0" err="1">
                <a:latin typeface="+mj-lt"/>
              </a:rPr>
              <a:t>Jumlah</a:t>
            </a:r>
            <a:r>
              <a:rPr lang="en-US" altLang="en-US" dirty="0">
                <a:latin typeface="+mj-lt"/>
              </a:rPr>
              <a:t> </a:t>
            </a:r>
            <a:r>
              <a:rPr lang="en-US" altLang="en-US" dirty="0" err="1">
                <a:latin typeface="+mj-lt"/>
              </a:rPr>
              <a:t>populasi</a:t>
            </a:r>
            <a:r>
              <a:rPr lang="en-US" altLang="en-US" dirty="0">
                <a:latin typeface="+mj-lt"/>
              </a:rPr>
              <a:t> </a:t>
            </a:r>
            <a:r>
              <a:rPr lang="en-US" altLang="en-US" b="1" dirty="0">
                <a:latin typeface="+mj-lt"/>
              </a:rPr>
              <a:t>500</a:t>
            </a:r>
          </a:p>
          <a:p>
            <a:pPr algn="ctr"/>
            <a:r>
              <a:rPr lang="en-US" altLang="en-US" dirty="0" err="1">
                <a:latin typeface="+mj-lt"/>
              </a:rPr>
              <a:t>Sampel</a:t>
            </a:r>
            <a:r>
              <a:rPr lang="en-US" altLang="en-US" dirty="0">
                <a:latin typeface="+mj-lt"/>
              </a:rPr>
              <a:t> yang </a:t>
            </a:r>
            <a:r>
              <a:rPr lang="en-US" altLang="en-US" dirty="0" err="1">
                <a:latin typeface="+mj-lt"/>
              </a:rPr>
              <a:t>akan</a:t>
            </a:r>
            <a:r>
              <a:rPr lang="en-US" altLang="en-US" dirty="0">
                <a:latin typeface="+mj-lt"/>
              </a:rPr>
              <a:t> </a:t>
            </a:r>
            <a:r>
              <a:rPr lang="en-US" altLang="en-US" dirty="0" err="1">
                <a:latin typeface="+mj-lt"/>
              </a:rPr>
              <a:t>diambil</a:t>
            </a:r>
            <a:r>
              <a:rPr lang="en-US" altLang="en-US" dirty="0">
                <a:latin typeface="+mj-lt"/>
              </a:rPr>
              <a:t> </a:t>
            </a:r>
            <a:r>
              <a:rPr lang="en-US" altLang="en-US" b="1" dirty="0">
                <a:latin typeface="+mj-lt"/>
              </a:rPr>
              <a:t>50 </a:t>
            </a:r>
          </a:p>
          <a:p>
            <a:pPr algn="ctr"/>
            <a:r>
              <a:rPr lang="en-US" altLang="en-US" dirty="0" err="1">
                <a:latin typeface="+mj-lt"/>
              </a:rPr>
              <a:t>Maka</a:t>
            </a:r>
            <a:r>
              <a:rPr lang="en-US" altLang="en-US" dirty="0">
                <a:latin typeface="+mj-lt"/>
              </a:rPr>
              <a:t> yang </a:t>
            </a:r>
            <a:r>
              <a:rPr lang="en-US" altLang="en-US" dirty="0" err="1">
                <a:latin typeface="+mj-lt"/>
              </a:rPr>
              <a:t>terambil</a:t>
            </a:r>
            <a:r>
              <a:rPr lang="en-US" altLang="en-US" dirty="0">
                <a:latin typeface="+mj-lt"/>
              </a:rPr>
              <a:t> </a:t>
            </a:r>
            <a:r>
              <a:rPr lang="en-US" altLang="en-US" dirty="0" err="1">
                <a:latin typeface="+mj-lt"/>
              </a:rPr>
              <a:t>adalah</a:t>
            </a:r>
            <a:r>
              <a:rPr lang="en-US" altLang="en-US" dirty="0">
                <a:latin typeface="+mj-lt"/>
              </a:rPr>
              <a:t> </a:t>
            </a:r>
          </a:p>
          <a:p>
            <a:pPr algn="ctr"/>
            <a:r>
              <a:rPr lang="en-US" altLang="en-US" dirty="0" err="1">
                <a:latin typeface="+mj-lt"/>
              </a:rPr>
              <a:t>Unsur</a:t>
            </a:r>
            <a:r>
              <a:rPr lang="en-US" altLang="en-US" dirty="0">
                <a:latin typeface="+mj-lt"/>
              </a:rPr>
              <a:t> no 153, 052, 414, 283,</a:t>
            </a:r>
          </a:p>
          <a:p>
            <a:pPr algn="ctr"/>
            <a:r>
              <a:rPr lang="en-US" altLang="en-US" dirty="0">
                <a:latin typeface="+mj-lt"/>
              </a:rPr>
              <a:t>177, 409, 343, </a:t>
            </a:r>
            <a:r>
              <a:rPr lang="en-US" altLang="en-US" dirty="0" err="1">
                <a:latin typeface="+mj-lt"/>
              </a:rPr>
              <a:t>dst</a:t>
            </a:r>
            <a:r>
              <a:rPr lang="en-US" altLang="en-US" dirty="0">
                <a:latin typeface="+mj-lt"/>
              </a:rPr>
              <a:t> </a:t>
            </a:r>
            <a:r>
              <a:rPr lang="en-US" altLang="en-US" dirty="0" err="1">
                <a:latin typeface="+mj-lt"/>
              </a:rPr>
              <a:t>sd</a:t>
            </a:r>
            <a:r>
              <a:rPr lang="en-US" altLang="en-US" dirty="0">
                <a:latin typeface="+mj-lt"/>
              </a:rPr>
              <a:t> </a:t>
            </a:r>
            <a:r>
              <a:rPr lang="en-US" altLang="en-US" b="1" dirty="0">
                <a:latin typeface="+mj-lt"/>
              </a:rPr>
              <a:t>50</a:t>
            </a:r>
            <a:r>
              <a:rPr lang="en-US" altLang="en-US" dirty="0">
                <a:latin typeface="+mj-lt"/>
              </a:rPr>
              <a:t> </a:t>
            </a:r>
            <a:r>
              <a:rPr lang="en-US" altLang="en-US" dirty="0" err="1">
                <a:latin typeface="+mj-lt"/>
              </a:rPr>
              <a:t>unsur</a:t>
            </a:r>
            <a:endParaRPr lang="en-US" altLang="en-US" dirty="0">
              <a:latin typeface="+mj-lt"/>
            </a:endParaRPr>
          </a:p>
        </p:txBody>
      </p:sp>
      <p:sp>
        <p:nvSpPr>
          <p:cNvPr id="2" name="Title 1"/>
          <p:cNvSpPr>
            <a:spLocks noGrp="1"/>
          </p:cNvSpPr>
          <p:nvPr>
            <p:ph type="title"/>
          </p:nvPr>
        </p:nvSpPr>
        <p:spPr>
          <a:xfrm>
            <a:off x="914400" y="731838"/>
            <a:ext cx="11277600" cy="563562"/>
          </a:xfrm>
        </p:spPr>
        <p:txBody>
          <a:bodyPr/>
          <a:lstStyle/>
          <a:p>
            <a:r>
              <a:rPr lang="en-US" altLang="en-US" sz="1600" dirty="0" err="1"/>
              <a:t>Tabel</a:t>
            </a:r>
            <a:r>
              <a:rPr lang="en-US" altLang="en-US" sz="1600" dirty="0"/>
              <a:t> </a:t>
            </a:r>
            <a:r>
              <a:rPr lang="en-US" altLang="en-US" sz="1600" dirty="0" err="1"/>
              <a:t>angka</a:t>
            </a:r>
            <a:r>
              <a:rPr lang="en-US" altLang="en-US" sz="1600" dirty="0"/>
              <a:t> </a:t>
            </a:r>
            <a:r>
              <a:rPr lang="en-US" altLang="en-US" sz="1600" dirty="0" err="1"/>
              <a:t>acak</a:t>
            </a:r>
            <a:r>
              <a:rPr lang="en-US" altLang="en-US" sz="1600" dirty="0"/>
              <a:t> </a:t>
            </a:r>
            <a:r>
              <a:rPr lang="en-US" altLang="en-US" sz="1600" dirty="0" err="1"/>
              <a:t>disalin</a:t>
            </a:r>
            <a:r>
              <a:rPr lang="en-US" altLang="en-US" sz="1600" dirty="0"/>
              <a:t> </a:t>
            </a:r>
            <a:r>
              <a:rPr lang="en-US" altLang="en-US" sz="1600" dirty="0" err="1"/>
              <a:t>dari</a:t>
            </a:r>
            <a:r>
              <a:rPr lang="en-US" altLang="en-US" sz="1600" dirty="0"/>
              <a:t> </a:t>
            </a:r>
            <a:r>
              <a:rPr lang="en-US" altLang="en-US" sz="1600" dirty="0" err="1"/>
              <a:t>buku</a:t>
            </a:r>
            <a:r>
              <a:rPr lang="en-US" altLang="en-US" sz="1600" dirty="0"/>
              <a:t> </a:t>
            </a:r>
            <a:r>
              <a:rPr lang="en-US" altLang="en-US" sz="1600" dirty="0" err="1"/>
              <a:t>Reseach</a:t>
            </a:r>
            <a:r>
              <a:rPr lang="en-US" altLang="en-US" sz="1600" dirty="0"/>
              <a:t> Methods for Business, LR. Gay </a:t>
            </a:r>
            <a:r>
              <a:rPr lang="en-US" altLang="en-US" sz="1600" dirty="0" err="1"/>
              <a:t>dan</a:t>
            </a:r>
            <a:r>
              <a:rPr lang="en-US" altLang="en-US" sz="1600" dirty="0"/>
              <a:t> P.L. Diehl, 1992</a:t>
            </a:r>
            <a:br>
              <a:rPr lang="en-US" altLang="en-US" sz="1600" dirty="0"/>
            </a:br>
            <a:endParaRPr lang="id-ID" sz="1600" dirty="0"/>
          </a:p>
        </p:txBody>
      </p:sp>
    </p:spTree>
    <p:extLst>
      <p:ext uri="{BB962C8B-B14F-4D97-AF65-F5344CB8AC3E}">
        <p14:creationId xmlns:p14="http://schemas.microsoft.com/office/powerpoint/2010/main" val="928260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pPr eaLnBrk="1" hangingPunct="1"/>
            <a:r>
              <a:rPr lang="en-US" altLang="en-US" b="1" dirty="0" smtClean="0"/>
              <a:t>PS: Simple Random Sampling</a:t>
            </a:r>
          </a:p>
        </p:txBody>
      </p:sp>
      <p:sp>
        <p:nvSpPr>
          <p:cNvPr id="1048714" name="Content Placeholder 2"/>
          <p:cNvSpPr>
            <a:spLocks noGrp="1"/>
          </p:cNvSpPr>
          <p:nvPr>
            <p:ph idx="1"/>
          </p:nvPr>
        </p:nvSpPr>
        <p:spPr>
          <a:xfrm>
            <a:off x="623392" y="1556792"/>
            <a:ext cx="10972800" cy="4953000"/>
          </a:xfrm>
        </p:spPr>
        <p:txBody>
          <a:bodyPr>
            <a:normAutofit/>
          </a:bodyPr>
          <a:lstStyle/>
          <a:p>
            <a:pPr fontAlgn="auto">
              <a:spcAft>
                <a:spcPts val="0"/>
              </a:spcAft>
            </a:pPr>
            <a:r>
              <a:rPr lang="en-US" dirty="0" err="1" smtClean="0"/>
              <a:t>Seluruh</a:t>
            </a:r>
            <a:r>
              <a:rPr lang="en-US" dirty="0" smtClean="0"/>
              <a:t> </a:t>
            </a:r>
            <a:r>
              <a:rPr lang="en-US" dirty="0" err="1" smtClean="0"/>
              <a:t>elemen</a:t>
            </a:r>
            <a:r>
              <a:rPr lang="en-US" dirty="0" smtClean="0"/>
              <a:t> </a:t>
            </a:r>
            <a:r>
              <a:rPr lang="en-US" dirty="0" err="1" smtClean="0"/>
              <a:t>dalam</a:t>
            </a:r>
            <a:r>
              <a:rPr lang="en-US" dirty="0" smtClean="0"/>
              <a:t> </a:t>
            </a:r>
            <a:r>
              <a:rPr lang="en-US" dirty="0" err="1" smtClean="0"/>
              <a:t>populasi</a:t>
            </a:r>
            <a:r>
              <a:rPr lang="en-US" dirty="0" smtClean="0"/>
              <a:t> </a:t>
            </a:r>
            <a:r>
              <a:rPr lang="en-US" dirty="0" err="1" smtClean="0"/>
              <a:t>diperhitungkan</a:t>
            </a:r>
            <a:r>
              <a:rPr lang="en-US" dirty="0" smtClean="0"/>
              <a:t> </a:t>
            </a:r>
            <a:r>
              <a:rPr lang="en-US" dirty="0" err="1" smtClean="0"/>
              <a:t>dan</a:t>
            </a:r>
            <a:r>
              <a:rPr lang="en-US" dirty="0" smtClean="0"/>
              <a:t> </a:t>
            </a:r>
            <a:r>
              <a:rPr lang="en-US" dirty="0" err="1" smtClean="0"/>
              <a:t>tiap</a:t>
            </a:r>
            <a:r>
              <a:rPr lang="en-US" dirty="0" smtClean="0"/>
              <a:t> </a:t>
            </a:r>
            <a:r>
              <a:rPr lang="en-US" dirty="0" err="1" smtClean="0"/>
              <a:t>elemen</a:t>
            </a:r>
            <a:r>
              <a:rPr lang="en-US" dirty="0" smtClean="0"/>
              <a:t> </a:t>
            </a:r>
            <a:r>
              <a:rPr lang="en-US" dirty="0" err="1" smtClean="0"/>
              <a:t>mempunyai</a:t>
            </a:r>
            <a:r>
              <a:rPr lang="en-US" dirty="0" smtClean="0"/>
              <a:t> </a:t>
            </a:r>
            <a:r>
              <a:rPr lang="en-US" dirty="0" err="1" smtClean="0"/>
              <a:t>kesempatan</a:t>
            </a:r>
            <a:r>
              <a:rPr lang="en-US" dirty="0" smtClean="0"/>
              <a:t> yang </a:t>
            </a:r>
            <a:r>
              <a:rPr lang="en-US" dirty="0" err="1" smtClean="0"/>
              <a:t>sama</a:t>
            </a:r>
            <a:r>
              <a:rPr lang="en-US" dirty="0" smtClean="0"/>
              <a:t> </a:t>
            </a:r>
            <a:r>
              <a:rPr lang="en-US" dirty="0" err="1" smtClean="0"/>
              <a:t>untuk</a:t>
            </a:r>
            <a:r>
              <a:rPr lang="en-US" dirty="0" smtClean="0"/>
              <a:t> </a:t>
            </a:r>
            <a:r>
              <a:rPr lang="en-US" dirty="0" err="1" smtClean="0"/>
              <a:t>terpilih</a:t>
            </a:r>
            <a:r>
              <a:rPr lang="en-US" dirty="0" smtClean="0"/>
              <a:t> </a:t>
            </a:r>
            <a:r>
              <a:rPr lang="en-US" dirty="0" err="1" smtClean="0"/>
              <a:t>sebagai</a:t>
            </a:r>
            <a:r>
              <a:rPr lang="en-US" dirty="0" smtClean="0"/>
              <a:t> </a:t>
            </a:r>
            <a:r>
              <a:rPr lang="en-US" dirty="0" err="1" smtClean="0"/>
              <a:t>objek</a:t>
            </a:r>
            <a:endParaRPr lang="en-US" dirty="0" smtClean="0"/>
          </a:p>
          <a:p>
            <a:pPr fontAlgn="auto">
              <a:spcAft>
                <a:spcPts val="0"/>
              </a:spcAft>
            </a:pPr>
            <a:r>
              <a:rPr lang="en-US" b="1" dirty="0" err="1" smtClean="0"/>
              <a:t>Kelebihan</a:t>
            </a:r>
            <a:r>
              <a:rPr lang="en-US" dirty="0" smtClean="0"/>
              <a:t>: </a:t>
            </a:r>
            <a:r>
              <a:rPr lang="fi-FI" dirty="0" smtClean="0"/>
              <a:t>kemampuan generalisasi hasil penenmuan tinggi</a:t>
            </a:r>
          </a:p>
          <a:p>
            <a:pPr fontAlgn="auto">
              <a:spcAft>
                <a:spcPts val="0"/>
              </a:spcAft>
            </a:pPr>
            <a:r>
              <a:rPr lang="fi-FI" b="1" dirty="0" smtClean="0"/>
              <a:t>Kelemahan</a:t>
            </a:r>
            <a:r>
              <a:rPr lang="fi-FI" dirty="0" smtClean="0"/>
              <a:t>: </a:t>
            </a:r>
            <a:r>
              <a:rPr lang="en-US" dirty="0" err="1" smtClean="0"/>
              <a:t>Tidak</a:t>
            </a:r>
            <a:r>
              <a:rPr lang="en-US" dirty="0" smtClean="0"/>
              <a:t> </a:t>
            </a:r>
            <a:r>
              <a:rPr lang="en-US" dirty="0" err="1" smtClean="0"/>
              <a:t>seefisien</a:t>
            </a:r>
            <a:r>
              <a:rPr lang="en-US" dirty="0" smtClean="0"/>
              <a:t> stratified sampling</a:t>
            </a:r>
          </a:p>
          <a:p>
            <a:pPr fontAlgn="auto">
              <a:spcAft>
                <a:spcPts val="0"/>
              </a:spcAft>
            </a:pPr>
            <a:r>
              <a:rPr lang="en-US" dirty="0" err="1" smtClean="0"/>
              <a:t>Setiap</a:t>
            </a:r>
            <a:r>
              <a:rPr lang="en-US" dirty="0" smtClean="0"/>
              <a:t> </a:t>
            </a:r>
            <a:r>
              <a:rPr lang="en-US" dirty="0" err="1" smtClean="0"/>
              <a:t>unsur</a:t>
            </a:r>
            <a:r>
              <a:rPr lang="en-US" dirty="0" smtClean="0"/>
              <a:t> </a:t>
            </a:r>
            <a:r>
              <a:rPr lang="en-US" dirty="0" err="1" smtClean="0"/>
              <a:t>populasi</a:t>
            </a:r>
            <a:r>
              <a:rPr lang="en-US" dirty="0" smtClean="0"/>
              <a:t> </a:t>
            </a:r>
            <a:r>
              <a:rPr lang="en-US" dirty="0" err="1" smtClean="0"/>
              <a:t>harus</a:t>
            </a:r>
            <a:r>
              <a:rPr lang="en-US" dirty="0" smtClean="0"/>
              <a:t> </a:t>
            </a:r>
            <a:r>
              <a:rPr lang="en-US" dirty="0" err="1" smtClean="0"/>
              <a:t>mempunyai</a:t>
            </a:r>
            <a:r>
              <a:rPr lang="en-US" dirty="0" smtClean="0"/>
              <a:t> </a:t>
            </a:r>
            <a:r>
              <a:rPr lang="en-US" dirty="0" err="1" smtClean="0"/>
              <a:t>kesempatan</a:t>
            </a:r>
            <a:r>
              <a:rPr lang="en-US" dirty="0" smtClean="0"/>
              <a:t> </a:t>
            </a:r>
            <a:r>
              <a:rPr lang="en-US" dirty="0" err="1" smtClean="0"/>
              <a:t>sama</a:t>
            </a:r>
            <a:r>
              <a:rPr lang="en-US" dirty="0" smtClean="0"/>
              <a:t> </a:t>
            </a:r>
            <a:r>
              <a:rPr lang="en-US" dirty="0" err="1" smtClean="0"/>
              <a:t>untuk</a:t>
            </a:r>
            <a:r>
              <a:rPr lang="en-US" dirty="0" smtClean="0"/>
              <a:t> </a:t>
            </a:r>
            <a:r>
              <a:rPr lang="en-US" dirty="0" err="1" smtClean="0"/>
              <a:t>bisa</a:t>
            </a:r>
            <a:r>
              <a:rPr lang="en-US" dirty="0" smtClean="0"/>
              <a:t> </a:t>
            </a:r>
            <a:r>
              <a:rPr lang="en-US" dirty="0" err="1" smtClean="0"/>
              <a:t>dipilih</a:t>
            </a:r>
            <a:r>
              <a:rPr lang="en-US" dirty="0" smtClean="0"/>
              <a:t> </a:t>
            </a:r>
            <a:r>
              <a:rPr lang="en-US" dirty="0" err="1" smtClean="0"/>
              <a:t>menjadi</a:t>
            </a:r>
            <a:r>
              <a:rPr lang="en-US" dirty="0" smtClean="0"/>
              <a:t> </a:t>
            </a:r>
            <a:r>
              <a:rPr lang="en-US" dirty="0" err="1" smtClean="0"/>
              <a:t>sampel</a:t>
            </a:r>
            <a:r>
              <a:rPr lang="en-US" dirty="0" smtClean="0"/>
              <a:t>. </a:t>
            </a:r>
            <a:endParaRPr lang="en-US" dirty="0"/>
          </a:p>
        </p:txBody>
      </p:sp>
    </p:spTree>
    <p:extLst>
      <p:ext uri="{BB962C8B-B14F-4D97-AF65-F5344CB8AC3E}">
        <p14:creationId xmlns:p14="http://schemas.microsoft.com/office/powerpoint/2010/main" val="2715536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a:t>Acak</a:t>
            </a:r>
            <a:r>
              <a:rPr lang="en-US" altLang="en-US" dirty="0"/>
              <a:t> </a:t>
            </a:r>
            <a:r>
              <a:rPr lang="en-US" altLang="en-US" dirty="0" err="1" smtClean="0"/>
              <a:t>Sederhana</a:t>
            </a:r>
            <a:endParaRPr lang="id-ID" dirty="0"/>
          </a:p>
        </p:txBody>
      </p:sp>
      <p:sp>
        <p:nvSpPr>
          <p:cNvPr id="3" name="Content Placeholder 2"/>
          <p:cNvSpPr>
            <a:spLocks noGrp="1"/>
          </p:cNvSpPr>
          <p:nvPr>
            <p:ph idx="1"/>
          </p:nvPr>
        </p:nvSpPr>
        <p:spPr>
          <a:xfrm>
            <a:off x="633412" y="1439862"/>
            <a:ext cx="11340874" cy="4953000"/>
          </a:xfrm>
        </p:spPr>
        <p:txBody>
          <a:bodyPr/>
          <a:lstStyle/>
          <a:p>
            <a:r>
              <a:rPr lang="en-US" altLang="en-US" dirty="0" err="1"/>
              <a:t>Jika</a:t>
            </a:r>
            <a:r>
              <a:rPr lang="en-US" altLang="en-US" dirty="0"/>
              <a:t> </a:t>
            </a:r>
            <a:r>
              <a:rPr lang="en-US" altLang="en-US" dirty="0" err="1"/>
              <a:t>setiap</a:t>
            </a:r>
            <a:r>
              <a:rPr lang="en-US" altLang="en-US" dirty="0"/>
              <a:t> </a:t>
            </a:r>
            <a:r>
              <a:rPr lang="en-US" altLang="en-US" dirty="0" err="1"/>
              <a:t>unsur</a:t>
            </a:r>
            <a:r>
              <a:rPr lang="en-US" altLang="en-US" dirty="0"/>
              <a:t> </a:t>
            </a:r>
            <a:r>
              <a:rPr lang="en-US" altLang="en-US" dirty="0" err="1"/>
              <a:t>dalam</a:t>
            </a:r>
            <a:r>
              <a:rPr lang="en-US" altLang="en-US" dirty="0"/>
              <a:t> </a:t>
            </a:r>
            <a:r>
              <a:rPr lang="en-US" altLang="en-US" dirty="0" err="1"/>
              <a:t>populasi</a:t>
            </a:r>
            <a:r>
              <a:rPr lang="en-US" altLang="en-US" dirty="0"/>
              <a:t> </a:t>
            </a:r>
            <a:r>
              <a:rPr lang="en-US" altLang="en-US" dirty="0" err="1"/>
              <a:t>dianggap</a:t>
            </a:r>
            <a:r>
              <a:rPr lang="en-US" altLang="en-US" dirty="0"/>
              <a:t> </a:t>
            </a:r>
            <a:r>
              <a:rPr lang="en-US" altLang="en-US" dirty="0" err="1"/>
              <a:t>sama</a:t>
            </a:r>
            <a:r>
              <a:rPr lang="en-US" altLang="en-US" dirty="0"/>
              <a:t> (</a:t>
            </a:r>
            <a:r>
              <a:rPr lang="en-US" altLang="en-US" dirty="0" err="1"/>
              <a:t>homogen</a:t>
            </a:r>
            <a:r>
              <a:rPr lang="en-US" altLang="en-US" dirty="0"/>
              <a:t>) </a:t>
            </a:r>
            <a:r>
              <a:rPr lang="en-US" altLang="en-US" dirty="0" err="1" smtClean="0"/>
              <a:t>oleh</a:t>
            </a:r>
            <a:r>
              <a:rPr lang="en-US" altLang="en-US" dirty="0" smtClean="0"/>
              <a:t> </a:t>
            </a:r>
            <a:r>
              <a:rPr lang="en-US" altLang="en-US" dirty="0" err="1"/>
              <a:t>peneliti</a:t>
            </a:r>
            <a:r>
              <a:rPr lang="en-US" altLang="en-US" dirty="0"/>
              <a:t>. </a:t>
            </a:r>
            <a:r>
              <a:rPr lang="en-US" altLang="en-US" dirty="0" err="1"/>
              <a:t>Atau</a:t>
            </a:r>
            <a:r>
              <a:rPr lang="en-US" altLang="en-US" dirty="0"/>
              <a:t> </a:t>
            </a:r>
            <a:r>
              <a:rPr lang="en-US" altLang="en-US" dirty="0" err="1"/>
              <a:t>perbedaan-perbedaan</a:t>
            </a:r>
            <a:r>
              <a:rPr lang="en-US" altLang="en-US" dirty="0"/>
              <a:t> yang </a:t>
            </a:r>
            <a:r>
              <a:rPr lang="en-US" altLang="en-US" dirty="0" err="1"/>
              <a:t>ada</a:t>
            </a:r>
            <a:r>
              <a:rPr lang="en-US" altLang="en-US" dirty="0"/>
              <a:t> </a:t>
            </a:r>
            <a:r>
              <a:rPr lang="en-US" altLang="en-US" dirty="0" err="1"/>
              <a:t>dalam</a:t>
            </a:r>
            <a:r>
              <a:rPr lang="en-US" altLang="en-US" dirty="0"/>
              <a:t> </a:t>
            </a:r>
            <a:r>
              <a:rPr lang="en-US" altLang="en-US" dirty="0" err="1"/>
              <a:t>setiap</a:t>
            </a:r>
            <a:r>
              <a:rPr lang="en-US" altLang="en-US" dirty="0"/>
              <a:t> </a:t>
            </a:r>
            <a:r>
              <a:rPr lang="en-US" altLang="en-US" dirty="0" err="1" smtClean="0"/>
              <a:t>unsur</a:t>
            </a:r>
            <a:r>
              <a:rPr lang="en-US" altLang="en-US" dirty="0" smtClean="0"/>
              <a:t> </a:t>
            </a:r>
            <a:r>
              <a:rPr lang="en-US" altLang="en-US" dirty="0" err="1"/>
              <a:t>populasi</a:t>
            </a:r>
            <a:r>
              <a:rPr lang="en-US" altLang="en-US" dirty="0"/>
              <a:t> </a:t>
            </a:r>
            <a:r>
              <a:rPr lang="en-US" altLang="en-US" dirty="0" err="1"/>
              <a:t>tidak</a:t>
            </a:r>
            <a:r>
              <a:rPr lang="en-US" altLang="en-US" dirty="0"/>
              <a:t> </a:t>
            </a:r>
            <a:r>
              <a:rPr lang="en-US" altLang="en-US" dirty="0" err="1"/>
              <a:t>dianggap</a:t>
            </a:r>
            <a:r>
              <a:rPr lang="en-US" altLang="en-US" dirty="0"/>
              <a:t> </a:t>
            </a:r>
            <a:r>
              <a:rPr lang="en-US" altLang="en-US" dirty="0" err="1"/>
              <a:t>penting</a:t>
            </a:r>
            <a:r>
              <a:rPr lang="en-US" altLang="en-US" dirty="0"/>
              <a:t> </a:t>
            </a:r>
            <a:r>
              <a:rPr lang="en-US" altLang="en-US" dirty="0" err="1"/>
              <a:t>oleh</a:t>
            </a:r>
            <a:r>
              <a:rPr lang="en-US" altLang="en-US" dirty="0"/>
              <a:t> </a:t>
            </a:r>
            <a:r>
              <a:rPr lang="en-US" altLang="en-US" dirty="0" err="1"/>
              <a:t>peneliti</a:t>
            </a:r>
            <a:r>
              <a:rPr lang="en-US" altLang="en-US" dirty="0"/>
              <a:t>, </a:t>
            </a:r>
            <a:r>
              <a:rPr lang="en-US" altLang="en-US" dirty="0" err="1"/>
              <a:t>dan</a:t>
            </a:r>
            <a:r>
              <a:rPr lang="en-US" altLang="en-US" dirty="0"/>
              <a:t> </a:t>
            </a:r>
            <a:r>
              <a:rPr lang="en-US" altLang="en-US" dirty="0" err="1" smtClean="0"/>
              <a:t>jumlah</a:t>
            </a:r>
            <a:r>
              <a:rPr lang="id-ID" altLang="en-US" dirty="0" smtClean="0"/>
              <a:t> </a:t>
            </a:r>
            <a:r>
              <a:rPr lang="en-US" altLang="en-US" dirty="0" err="1" smtClean="0"/>
              <a:t>unsur</a:t>
            </a:r>
            <a:r>
              <a:rPr lang="en-US" altLang="en-US" dirty="0" smtClean="0"/>
              <a:t> </a:t>
            </a:r>
            <a:r>
              <a:rPr lang="en-US" altLang="en-US" dirty="0" err="1"/>
              <a:t>dalam</a:t>
            </a:r>
            <a:r>
              <a:rPr lang="en-US" altLang="en-US" dirty="0"/>
              <a:t> </a:t>
            </a:r>
            <a:r>
              <a:rPr lang="en-US" altLang="en-US" dirty="0" err="1"/>
              <a:t>populasi</a:t>
            </a:r>
            <a:r>
              <a:rPr lang="en-US" altLang="en-US" dirty="0"/>
              <a:t> </a:t>
            </a:r>
            <a:r>
              <a:rPr lang="en-US" altLang="en-US" dirty="0" err="1"/>
              <a:t>tidak</a:t>
            </a:r>
            <a:r>
              <a:rPr lang="en-US" altLang="en-US" dirty="0"/>
              <a:t> </a:t>
            </a:r>
            <a:r>
              <a:rPr lang="en-US" altLang="en-US" dirty="0" err="1"/>
              <a:t>begitu</a:t>
            </a:r>
            <a:r>
              <a:rPr lang="en-US" altLang="en-US" dirty="0"/>
              <a:t> </a:t>
            </a:r>
            <a:r>
              <a:rPr lang="en-US" altLang="en-US" dirty="0" err="1"/>
              <a:t>banyak</a:t>
            </a:r>
            <a:r>
              <a:rPr lang="en-US" altLang="en-US" dirty="0" smtClean="0"/>
              <a:t>.</a:t>
            </a:r>
            <a:endParaRPr lang="id-ID" altLang="en-US" dirty="0" smtClean="0"/>
          </a:p>
          <a:p>
            <a:r>
              <a:rPr lang="en-US" altLang="en-US" dirty="0" err="1"/>
              <a:t>Langkah-langkah</a:t>
            </a:r>
            <a:r>
              <a:rPr lang="en-US" altLang="en-US" dirty="0"/>
              <a:t> : </a:t>
            </a:r>
          </a:p>
          <a:p>
            <a:pPr marL="812800">
              <a:buFontTx/>
              <a:buAutoNum type="arabicPeriod"/>
            </a:pPr>
            <a:r>
              <a:rPr lang="en-US" altLang="en-US" dirty="0" err="1"/>
              <a:t>Susun</a:t>
            </a:r>
            <a:r>
              <a:rPr lang="en-US" altLang="en-US" dirty="0"/>
              <a:t> </a:t>
            </a:r>
            <a:r>
              <a:rPr lang="en-US" altLang="en-US" dirty="0" err="1"/>
              <a:t>kerangka</a:t>
            </a:r>
            <a:r>
              <a:rPr lang="en-US" altLang="en-US" dirty="0"/>
              <a:t> sampling</a:t>
            </a:r>
          </a:p>
          <a:p>
            <a:pPr marL="812800">
              <a:buFontTx/>
              <a:buAutoNum type="arabicPeriod"/>
            </a:pPr>
            <a:r>
              <a:rPr lang="en-US" altLang="en-US" dirty="0" err="1"/>
              <a:t>Tetapkan</a:t>
            </a:r>
            <a:r>
              <a:rPr lang="en-US" altLang="en-US" dirty="0"/>
              <a:t> </a:t>
            </a:r>
            <a:r>
              <a:rPr lang="en-US" altLang="en-US" dirty="0" err="1"/>
              <a:t>jumlah</a:t>
            </a:r>
            <a:r>
              <a:rPr lang="en-US" altLang="en-US" dirty="0"/>
              <a:t> </a:t>
            </a:r>
            <a:r>
              <a:rPr lang="en-US" altLang="en-US" dirty="0" err="1"/>
              <a:t>sampel</a:t>
            </a:r>
            <a:r>
              <a:rPr lang="en-US" altLang="en-US" dirty="0"/>
              <a:t> </a:t>
            </a:r>
          </a:p>
          <a:p>
            <a:pPr marL="812800">
              <a:buFontTx/>
              <a:buAutoNum type="arabicPeriod"/>
            </a:pPr>
            <a:r>
              <a:rPr lang="en-US" altLang="en-US" dirty="0" err="1"/>
              <a:t>Tentukan</a:t>
            </a:r>
            <a:r>
              <a:rPr lang="en-US" altLang="en-US" dirty="0"/>
              <a:t> </a:t>
            </a:r>
            <a:r>
              <a:rPr lang="en-US" altLang="en-US" dirty="0" err="1"/>
              <a:t>alat</a:t>
            </a:r>
            <a:r>
              <a:rPr lang="en-US" altLang="en-US" dirty="0"/>
              <a:t> </a:t>
            </a:r>
            <a:r>
              <a:rPr lang="en-US" altLang="en-US" dirty="0" err="1"/>
              <a:t>pengambilan</a:t>
            </a:r>
            <a:r>
              <a:rPr lang="en-US" altLang="en-US" dirty="0"/>
              <a:t> </a:t>
            </a:r>
            <a:r>
              <a:rPr lang="en-US" altLang="en-US" dirty="0" err="1"/>
              <a:t>sampel</a:t>
            </a:r>
            <a:endParaRPr lang="en-US" altLang="en-US" dirty="0"/>
          </a:p>
          <a:p>
            <a:pPr marL="812800">
              <a:buFontTx/>
              <a:buAutoNum type="arabicPeriod"/>
            </a:pPr>
            <a:r>
              <a:rPr lang="en-US" altLang="en-US" dirty="0" err="1"/>
              <a:t>Pilih</a:t>
            </a:r>
            <a:r>
              <a:rPr lang="en-US" altLang="en-US" dirty="0"/>
              <a:t> </a:t>
            </a:r>
            <a:r>
              <a:rPr lang="en-US" altLang="en-US" dirty="0" err="1"/>
              <a:t>sampel</a:t>
            </a:r>
            <a:r>
              <a:rPr lang="en-US" altLang="en-US" dirty="0"/>
              <a:t> </a:t>
            </a:r>
            <a:r>
              <a:rPr lang="en-US" altLang="en-US" dirty="0" err="1"/>
              <a:t>sampai</a:t>
            </a:r>
            <a:r>
              <a:rPr lang="en-US" altLang="en-US" dirty="0"/>
              <a:t> </a:t>
            </a:r>
            <a:r>
              <a:rPr lang="en-US" altLang="en-US" dirty="0" err="1"/>
              <a:t>dengan</a:t>
            </a:r>
            <a:r>
              <a:rPr lang="en-US" altLang="en-US" dirty="0"/>
              <a:t> </a:t>
            </a:r>
            <a:r>
              <a:rPr lang="en-US" altLang="en-US" dirty="0" err="1"/>
              <a:t>jumlah</a:t>
            </a:r>
            <a:r>
              <a:rPr lang="en-US" altLang="en-US" dirty="0"/>
              <a:t> </a:t>
            </a:r>
            <a:r>
              <a:rPr lang="en-US" altLang="en-US" dirty="0" err="1"/>
              <a:t>sampel</a:t>
            </a:r>
            <a:r>
              <a:rPr lang="en-US" altLang="en-US" dirty="0"/>
              <a:t> </a:t>
            </a:r>
            <a:r>
              <a:rPr lang="en-US" altLang="en-US" dirty="0" err="1"/>
              <a:t>terpenuhi</a:t>
            </a:r>
            <a:endParaRPr lang="en-US" altLang="en-US" dirty="0"/>
          </a:p>
          <a:p>
            <a:pPr marL="812800"/>
            <a:endParaRPr lang="en-US" altLang="en-US" dirty="0"/>
          </a:p>
          <a:p>
            <a:endParaRPr lang="id-ID" dirty="0"/>
          </a:p>
        </p:txBody>
      </p:sp>
    </p:spTree>
    <p:extLst>
      <p:ext uri="{BB962C8B-B14F-4D97-AF65-F5344CB8AC3E}">
        <p14:creationId xmlns:p14="http://schemas.microsoft.com/office/powerpoint/2010/main" val="3986557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
          <p:cNvSpPr>
            <a:spLocks noGrp="1"/>
          </p:cNvSpPr>
          <p:nvPr>
            <p:ph type="title"/>
          </p:nvPr>
        </p:nvSpPr>
        <p:spPr/>
        <p:txBody>
          <a:bodyPr>
            <a:normAutofit fontScale="90000"/>
          </a:bodyPr>
          <a:lstStyle/>
          <a:p>
            <a:pPr fontAlgn="auto">
              <a:spcAft>
                <a:spcPts val="0"/>
              </a:spcAft>
            </a:pPr>
            <a:r>
              <a:rPr lang="en-US" dirty="0" smtClean="0"/>
              <a:t> PS: </a:t>
            </a:r>
            <a:r>
              <a:rPr lang="en-US" b="1" dirty="0" smtClean="0"/>
              <a:t>Stratified Random Sampling </a:t>
            </a:r>
            <a:endParaRPr lang="en-US" dirty="0"/>
          </a:p>
        </p:txBody>
      </p:sp>
      <p:sp>
        <p:nvSpPr>
          <p:cNvPr id="1048720" name="Content Placeholder 2"/>
          <p:cNvSpPr>
            <a:spLocks noGrp="1"/>
          </p:cNvSpPr>
          <p:nvPr>
            <p:ph idx="1"/>
          </p:nvPr>
        </p:nvSpPr>
        <p:spPr>
          <a:xfrm>
            <a:off x="609600" y="1371600"/>
            <a:ext cx="11391056" cy="4953000"/>
          </a:xfrm>
        </p:spPr>
        <p:txBody>
          <a:bodyPr>
            <a:normAutofit lnSpcReduction="10000"/>
          </a:bodyPr>
          <a:lstStyle/>
          <a:p>
            <a:pPr fontAlgn="auto">
              <a:spcAft>
                <a:spcPts val="0"/>
              </a:spcAft>
            </a:pPr>
            <a:r>
              <a:rPr lang="en-US" dirty="0" err="1" smtClean="0"/>
              <a:t>Populasi</a:t>
            </a:r>
            <a:r>
              <a:rPr lang="en-US" dirty="0" smtClean="0"/>
              <a:t> </a:t>
            </a:r>
            <a:r>
              <a:rPr lang="en-US" dirty="0" err="1" smtClean="0"/>
              <a:t>dibagi</a:t>
            </a:r>
            <a:r>
              <a:rPr lang="en-US" dirty="0" smtClean="0"/>
              <a:t> </a:t>
            </a:r>
            <a:r>
              <a:rPr lang="en-US" dirty="0" err="1" smtClean="0"/>
              <a:t>ke</a:t>
            </a:r>
            <a:r>
              <a:rPr lang="en-US" dirty="0" smtClean="0"/>
              <a:t> </a:t>
            </a:r>
            <a:r>
              <a:rPr lang="en-US" dirty="0" err="1" smtClean="0"/>
              <a:t>dalam</a:t>
            </a:r>
            <a:r>
              <a:rPr lang="en-US" dirty="0" smtClean="0"/>
              <a:t> </a:t>
            </a:r>
            <a:r>
              <a:rPr lang="en-US" dirty="0" err="1" smtClean="0"/>
              <a:t>kelompok</a:t>
            </a:r>
            <a:r>
              <a:rPr lang="en-US" dirty="0" smtClean="0"/>
              <a:t> </a:t>
            </a:r>
            <a:r>
              <a:rPr lang="en-US" dirty="0" err="1" smtClean="0"/>
              <a:t>tertentu</a:t>
            </a:r>
            <a:r>
              <a:rPr lang="en-US" dirty="0" smtClean="0"/>
              <a:t> </a:t>
            </a:r>
            <a:r>
              <a:rPr lang="en-US" dirty="0" err="1" smtClean="0"/>
              <a:t>kemudian</a:t>
            </a:r>
            <a:r>
              <a:rPr lang="en-US" dirty="0" smtClean="0"/>
              <a:t> </a:t>
            </a:r>
            <a:r>
              <a:rPr lang="en-US" dirty="0" err="1" smtClean="0"/>
              <a:t>subyek</a:t>
            </a:r>
            <a:r>
              <a:rPr lang="en-US" dirty="0" smtClean="0"/>
              <a:t> </a:t>
            </a:r>
            <a:r>
              <a:rPr lang="en-US" dirty="0" err="1" smtClean="0"/>
              <a:t>diambil</a:t>
            </a:r>
            <a:r>
              <a:rPr lang="en-US" dirty="0" smtClean="0"/>
              <a:t>: </a:t>
            </a:r>
          </a:p>
          <a:p>
            <a:pPr marL="736092" lvl="1" indent="-342900" fontAlgn="auto">
              <a:spcAft>
                <a:spcPts val="0"/>
              </a:spcAft>
            </a:pPr>
            <a:r>
              <a:rPr lang="en-US" dirty="0" err="1" smtClean="0">
                <a:solidFill>
                  <a:srgbClr val="002060"/>
                </a:solidFill>
              </a:rPr>
              <a:t>dalam</a:t>
            </a:r>
            <a:r>
              <a:rPr lang="en-US" dirty="0" smtClean="0">
                <a:solidFill>
                  <a:srgbClr val="002060"/>
                </a:solidFill>
              </a:rPr>
              <a:t> </a:t>
            </a:r>
            <a:r>
              <a:rPr lang="en-US" dirty="0" err="1" smtClean="0">
                <a:solidFill>
                  <a:srgbClr val="002060"/>
                </a:solidFill>
              </a:rPr>
              <a:t>proporsi</a:t>
            </a:r>
            <a:r>
              <a:rPr lang="en-US" dirty="0" smtClean="0">
                <a:solidFill>
                  <a:srgbClr val="002060"/>
                </a:solidFill>
              </a:rPr>
              <a:t> </a:t>
            </a:r>
            <a:r>
              <a:rPr lang="en-US" dirty="0" err="1" smtClean="0">
                <a:solidFill>
                  <a:srgbClr val="002060"/>
                </a:solidFill>
              </a:rPr>
              <a:t>jumlah</a:t>
            </a:r>
            <a:r>
              <a:rPr lang="en-US" dirty="0" smtClean="0">
                <a:solidFill>
                  <a:srgbClr val="002060"/>
                </a:solidFill>
              </a:rPr>
              <a:t> yang </a:t>
            </a:r>
            <a:r>
              <a:rPr lang="en-US" dirty="0" err="1" smtClean="0">
                <a:solidFill>
                  <a:srgbClr val="002060"/>
                </a:solidFill>
              </a:rPr>
              <a:t>sebenarnya</a:t>
            </a:r>
            <a:r>
              <a:rPr lang="en-US" dirty="0" smtClean="0">
                <a:solidFill>
                  <a:srgbClr val="002060"/>
                </a:solidFill>
              </a:rPr>
              <a:t> </a:t>
            </a:r>
            <a:r>
              <a:rPr lang="en-US" dirty="0" err="1" smtClean="0">
                <a:solidFill>
                  <a:srgbClr val="002060"/>
                </a:solidFill>
              </a:rPr>
              <a:t>dan</a:t>
            </a:r>
            <a:r>
              <a:rPr lang="en-US" dirty="0" smtClean="0">
                <a:solidFill>
                  <a:srgbClr val="002060"/>
                </a:solidFill>
              </a:rPr>
              <a:t> </a:t>
            </a:r>
            <a:r>
              <a:rPr lang="en-US" dirty="0" err="1" smtClean="0">
                <a:solidFill>
                  <a:srgbClr val="002060"/>
                </a:solidFill>
              </a:rPr>
              <a:t>perbandingannya</a:t>
            </a:r>
            <a:r>
              <a:rPr lang="en-US" dirty="0" smtClean="0">
                <a:solidFill>
                  <a:srgbClr val="002060"/>
                </a:solidFill>
              </a:rPr>
              <a:t> (</a:t>
            </a:r>
            <a:r>
              <a:rPr lang="en-US" i="1" dirty="0" err="1" smtClean="0">
                <a:solidFill>
                  <a:srgbClr val="002060"/>
                </a:solidFill>
              </a:rPr>
              <a:t>proporsionate</a:t>
            </a:r>
            <a:r>
              <a:rPr lang="en-US" dirty="0" smtClean="0">
                <a:solidFill>
                  <a:srgbClr val="002060"/>
                </a:solidFill>
              </a:rPr>
              <a:t>)</a:t>
            </a:r>
          </a:p>
          <a:p>
            <a:pPr marL="736092" lvl="1" indent="-342900" fontAlgn="auto">
              <a:spcAft>
                <a:spcPts val="0"/>
              </a:spcAft>
            </a:pPr>
            <a:r>
              <a:rPr lang="fi-FI" dirty="0" smtClean="0">
                <a:solidFill>
                  <a:srgbClr val="002060"/>
                </a:solidFill>
              </a:rPr>
              <a:t>berdasarkan criteria selain jumlah populasi sebenarnya (</a:t>
            </a:r>
            <a:r>
              <a:rPr lang="fi-FI" i="1" dirty="0" smtClean="0">
                <a:solidFill>
                  <a:srgbClr val="002060"/>
                </a:solidFill>
              </a:rPr>
              <a:t>disproporsionate</a:t>
            </a:r>
            <a:r>
              <a:rPr lang="fi-FI" dirty="0" smtClean="0">
                <a:solidFill>
                  <a:srgbClr val="002060"/>
                </a:solidFill>
              </a:rPr>
              <a:t>)</a:t>
            </a:r>
            <a:endParaRPr lang="en-US" dirty="0" smtClean="0">
              <a:solidFill>
                <a:srgbClr val="002060"/>
              </a:solidFill>
            </a:endParaRPr>
          </a:p>
          <a:p>
            <a:pPr fontAlgn="auto">
              <a:spcAft>
                <a:spcPts val="0"/>
              </a:spcAft>
            </a:pPr>
            <a:r>
              <a:rPr lang="fi-FI" dirty="0" smtClean="0"/>
              <a:t>Kelebihan: Paling efisien di antara semua desain probabilitas semua kelompok terwakili jumlahnya</a:t>
            </a:r>
          </a:p>
          <a:p>
            <a:pPr fontAlgn="auto">
              <a:spcAft>
                <a:spcPts val="0"/>
              </a:spcAft>
            </a:pPr>
            <a:r>
              <a:rPr lang="fi-FI" dirty="0" smtClean="0"/>
              <a:t>Kelemahan: </a:t>
            </a:r>
          </a:p>
          <a:p>
            <a:pPr marL="736092" lvl="1" indent="-342900" fontAlgn="auto">
              <a:spcAft>
                <a:spcPts val="0"/>
              </a:spcAft>
            </a:pPr>
            <a:r>
              <a:rPr lang="fi-FI" dirty="0" smtClean="0">
                <a:solidFill>
                  <a:srgbClr val="002060"/>
                </a:solidFill>
              </a:rPr>
              <a:t>Stratified harus memiliki arti tertentu </a:t>
            </a:r>
          </a:p>
          <a:p>
            <a:pPr marL="736092" lvl="1" indent="-342900" fontAlgn="auto">
              <a:spcAft>
                <a:spcPts val="0"/>
              </a:spcAft>
            </a:pPr>
            <a:r>
              <a:rPr lang="fi-FI" dirty="0" smtClean="0">
                <a:solidFill>
                  <a:srgbClr val="002060"/>
                </a:solidFill>
              </a:rPr>
              <a:t>lebih memakan waktu dibandingkan dengan simple random sampling</a:t>
            </a:r>
          </a:p>
          <a:p>
            <a:pPr marL="736092" lvl="1" indent="-342900" fontAlgn="auto">
              <a:spcAft>
                <a:spcPts val="0"/>
              </a:spcAft>
            </a:pPr>
            <a:r>
              <a:rPr lang="fi-FI" dirty="0" smtClean="0">
                <a:solidFill>
                  <a:srgbClr val="002060"/>
                </a:solidFill>
              </a:rPr>
              <a:t>kerangka populasi untuk tiap kelompok/strata diperlukan.</a:t>
            </a:r>
            <a:endParaRPr lang="en-US" dirty="0" smtClean="0">
              <a:solidFill>
                <a:srgbClr val="002060"/>
              </a:solidFill>
            </a:endParaRPr>
          </a:p>
          <a:p>
            <a:pPr fontAlgn="auto">
              <a:spcAft>
                <a:spcPts val="0"/>
              </a:spcAft>
            </a:pPr>
            <a:endParaRPr lang="en-US" dirty="0"/>
          </a:p>
        </p:txBody>
      </p:sp>
    </p:spTree>
    <p:extLst>
      <p:ext uri="{BB962C8B-B14F-4D97-AF65-F5344CB8AC3E}">
        <p14:creationId xmlns:p14="http://schemas.microsoft.com/office/powerpoint/2010/main" val="4104482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705173"/>
            <a:ext cx="10871200" cy="563562"/>
          </a:xfrm>
        </p:spPr>
        <p:txBody>
          <a:bodyPr/>
          <a:lstStyle/>
          <a:p>
            <a:r>
              <a:rPr lang="en-US" altLang="en-US" dirty="0" err="1"/>
              <a:t>Sampel</a:t>
            </a:r>
            <a:r>
              <a:rPr lang="en-US" altLang="en-US" dirty="0"/>
              <a:t> </a:t>
            </a:r>
            <a:r>
              <a:rPr lang="en-US" altLang="en-US" dirty="0" err="1"/>
              <a:t>Acak</a:t>
            </a:r>
            <a:r>
              <a:rPr lang="en-US" altLang="en-US" dirty="0"/>
              <a:t> </a:t>
            </a:r>
            <a:r>
              <a:rPr lang="en-US" altLang="en-US" dirty="0" err="1" smtClean="0"/>
              <a:t>Distratakan</a:t>
            </a:r>
            <a:endParaRPr lang="id-ID" dirty="0"/>
          </a:p>
        </p:txBody>
      </p:sp>
      <p:sp>
        <p:nvSpPr>
          <p:cNvPr id="3" name="Content Placeholder 2"/>
          <p:cNvSpPr>
            <a:spLocks noGrp="1"/>
          </p:cNvSpPr>
          <p:nvPr>
            <p:ph idx="1"/>
          </p:nvPr>
        </p:nvSpPr>
        <p:spPr>
          <a:xfrm>
            <a:off x="637382" y="1488519"/>
            <a:ext cx="10972800" cy="5369481"/>
          </a:xfrm>
        </p:spPr>
        <p:txBody>
          <a:bodyPr/>
          <a:lstStyle/>
          <a:p>
            <a:r>
              <a:rPr lang="en-US" altLang="en-US" sz="2200" dirty="0" err="1"/>
              <a:t>Jika</a:t>
            </a:r>
            <a:r>
              <a:rPr lang="en-US" altLang="en-US" sz="2200" dirty="0"/>
              <a:t> </a:t>
            </a:r>
            <a:r>
              <a:rPr lang="en-US" altLang="en-US" sz="2200" dirty="0" err="1"/>
              <a:t>unsur</a:t>
            </a:r>
            <a:r>
              <a:rPr lang="en-US" altLang="en-US" sz="2200" dirty="0"/>
              <a:t> </a:t>
            </a:r>
            <a:r>
              <a:rPr lang="en-US" altLang="en-US" sz="2200" dirty="0" err="1"/>
              <a:t>populasi</a:t>
            </a:r>
            <a:r>
              <a:rPr lang="en-US" altLang="en-US" sz="2200" dirty="0"/>
              <a:t> </a:t>
            </a:r>
            <a:r>
              <a:rPr lang="en-US" altLang="en-US" sz="2200" dirty="0" err="1"/>
              <a:t>heterogen</a:t>
            </a:r>
            <a:r>
              <a:rPr lang="en-US" altLang="en-US" sz="2200" dirty="0"/>
              <a:t> </a:t>
            </a:r>
            <a:r>
              <a:rPr lang="en-US" altLang="en-US" sz="2200" dirty="0" err="1"/>
              <a:t>Mis</a:t>
            </a:r>
            <a:r>
              <a:rPr lang="en-US" altLang="en-US" sz="2200" dirty="0"/>
              <a:t>. </a:t>
            </a:r>
            <a:r>
              <a:rPr lang="en-US" altLang="en-US" sz="2200" dirty="0" err="1"/>
              <a:t>heterogen</a:t>
            </a:r>
            <a:r>
              <a:rPr lang="en-US" altLang="en-US" sz="2200" dirty="0"/>
              <a:t> </a:t>
            </a:r>
            <a:r>
              <a:rPr lang="en-US" altLang="en-US" sz="2200" dirty="0" err="1"/>
              <a:t>dalam</a:t>
            </a:r>
            <a:r>
              <a:rPr lang="en-US" altLang="en-US" sz="2200" dirty="0"/>
              <a:t> </a:t>
            </a:r>
            <a:r>
              <a:rPr lang="en-US" altLang="en-US" sz="2200" dirty="0" err="1"/>
              <a:t>jenis</a:t>
            </a:r>
            <a:r>
              <a:rPr lang="en-US" altLang="en-US" sz="2200" dirty="0"/>
              <a:t> </a:t>
            </a:r>
            <a:r>
              <a:rPr lang="en-US" altLang="en-US" sz="2200" dirty="0" err="1"/>
              <a:t>kelamin</a:t>
            </a:r>
            <a:r>
              <a:rPr lang="en-US" altLang="en-US" sz="2200" dirty="0"/>
              <a:t>, </a:t>
            </a:r>
            <a:r>
              <a:rPr lang="en-US" altLang="en-US" sz="2200" dirty="0" err="1" smtClean="0"/>
              <a:t>pendidikan</a:t>
            </a:r>
            <a:r>
              <a:rPr lang="en-US" altLang="en-US" sz="2200" dirty="0"/>
              <a:t>, </a:t>
            </a:r>
            <a:r>
              <a:rPr lang="en-US" altLang="en-US" sz="2200" dirty="0" err="1"/>
              <a:t>pendapatan</a:t>
            </a:r>
            <a:r>
              <a:rPr lang="en-US" altLang="en-US" sz="2200" dirty="0"/>
              <a:t>, status </a:t>
            </a:r>
            <a:r>
              <a:rPr lang="en-US" altLang="en-US" sz="2200" dirty="0" err="1"/>
              <a:t>pekerjaan</a:t>
            </a:r>
            <a:r>
              <a:rPr lang="en-US" altLang="en-US" sz="2200" dirty="0"/>
              <a:t>, </a:t>
            </a:r>
            <a:r>
              <a:rPr lang="en-US" altLang="en-US" sz="2200" dirty="0" err="1"/>
              <a:t>dlsb</a:t>
            </a:r>
            <a:r>
              <a:rPr lang="en-US" altLang="en-US" sz="2200" dirty="0"/>
              <a:t>; </a:t>
            </a:r>
            <a:r>
              <a:rPr lang="en-US" altLang="en-US" sz="2200" dirty="0" err="1"/>
              <a:t>dan</a:t>
            </a:r>
            <a:r>
              <a:rPr lang="en-US" altLang="en-US" sz="2200" dirty="0"/>
              <a:t> </a:t>
            </a:r>
            <a:r>
              <a:rPr lang="en-US" altLang="en-US" sz="2200" dirty="0" err="1"/>
              <a:t>keanekaragaman</a:t>
            </a:r>
            <a:r>
              <a:rPr lang="en-US" altLang="en-US" sz="2200" dirty="0"/>
              <a:t> </a:t>
            </a:r>
            <a:r>
              <a:rPr lang="en-US" altLang="en-US" sz="2200" dirty="0" err="1" smtClean="0"/>
              <a:t>tersebut</a:t>
            </a:r>
            <a:r>
              <a:rPr lang="en-US" altLang="en-US" sz="2200" dirty="0" smtClean="0"/>
              <a:t> </a:t>
            </a:r>
            <a:r>
              <a:rPr lang="en-US" altLang="en-US" sz="2200" dirty="0" err="1"/>
              <a:t>bermakna</a:t>
            </a:r>
            <a:r>
              <a:rPr lang="en-US" altLang="en-US" sz="2200" dirty="0"/>
              <a:t> </a:t>
            </a:r>
            <a:r>
              <a:rPr lang="en-US" altLang="en-US" sz="2200" dirty="0" err="1"/>
              <a:t>bagi</a:t>
            </a:r>
            <a:r>
              <a:rPr lang="en-US" altLang="en-US" sz="2200" dirty="0"/>
              <a:t> </a:t>
            </a:r>
            <a:r>
              <a:rPr lang="en-US" altLang="en-US" sz="2200" dirty="0" err="1"/>
              <a:t>analisis</a:t>
            </a:r>
            <a:r>
              <a:rPr lang="en-US" altLang="en-US" sz="2200" dirty="0"/>
              <a:t> </a:t>
            </a:r>
            <a:r>
              <a:rPr lang="en-US" altLang="en-US" sz="2200" dirty="0" err="1"/>
              <a:t>penelitiannya</a:t>
            </a:r>
            <a:r>
              <a:rPr lang="en-US" altLang="en-US" sz="2200" dirty="0"/>
              <a:t> </a:t>
            </a:r>
            <a:r>
              <a:rPr lang="en-US" altLang="en-US" sz="2200" dirty="0" err="1"/>
              <a:t>maka</a:t>
            </a:r>
            <a:r>
              <a:rPr lang="en-US" altLang="en-US" sz="2200" dirty="0"/>
              <a:t> agar </a:t>
            </a:r>
            <a:r>
              <a:rPr lang="en-US" altLang="en-US" sz="2200" dirty="0" err="1"/>
              <a:t>tidak</a:t>
            </a:r>
            <a:r>
              <a:rPr lang="en-US" altLang="en-US" sz="2200" dirty="0"/>
              <a:t> </a:t>
            </a:r>
            <a:r>
              <a:rPr lang="en-US" altLang="en-US" sz="2200" dirty="0" err="1" smtClean="0"/>
              <a:t>terambil</a:t>
            </a:r>
            <a:r>
              <a:rPr lang="en-US" altLang="en-US" sz="2200" dirty="0" smtClean="0"/>
              <a:t> </a:t>
            </a:r>
            <a:r>
              <a:rPr lang="en-US" altLang="en-US" sz="2200" dirty="0" err="1"/>
              <a:t>hanya</a:t>
            </a:r>
            <a:r>
              <a:rPr lang="en-US" altLang="en-US" sz="2200" dirty="0"/>
              <a:t> </a:t>
            </a:r>
            <a:r>
              <a:rPr lang="en-US" altLang="en-US" sz="2200" dirty="0" err="1"/>
              <a:t>dari</a:t>
            </a:r>
            <a:r>
              <a:rPr lang="en-US" altLang="en-US" sz="2200" dirty="0"/>
              <a:t> </a:t>
            </a:r>
            <a:r>
              <a:rPr lang="en-US" altLang="en-US" sz="2200" dirty="0" err="1"/>
              <a:t>kelompok</a:t>
            </a:r>
            <a:r>
              <a:rPr lang="en-US" altLang="en-US" sz="2200" dirty="0"/>
              <a:t>/strata </a:t>
            </a:r>
            <a:r>
              <a:rPr lang="en-US" altLang="en-US" sz="2200" dirty="0" err="1"/>
              <a:t>tertentu</a:t>
            </a:r>
            <a:r>
              <a:rPr lang="en-US" altLang="en-US" sz="2200" dirty="0"/>
              <a:t> </a:t>
            </a:r>
            <a:r>
              <a:rPr lang="en-US" altLang="en-US" sz="2200" dirty="0" err="1"/>
              <a:t>saja</a:t>
            </a:r>
            <a:r>
              <a:rPr lang="en-US" altLang="en-US" sz="2200" dirty="0"/>
              <a:t>, </a:t>
            </a:r>
            <a:r>
              <a:rPr lang="en-US" altLang="en-US" sz="2200" dirty="0" err="1"/>
              <a:t>gunakan</a:t>
            </a:r>
            <a:r>
              <a:rPr lang="en-US" altLang="en-US" sz="2200" dirty="0"/>
              <a:t> </a:t>
            </a:r>
            <a:r>
              <a:rPr lang="en-US" altLang="en-US" sz="2200" dirty="0" err="1"/>
              <a:t>cara</a:t>
            </a:r>
            <a:r>
              <a:rPr lang="en-US" altLang="en-US" sz="2200" dirty="0"/>
              <a:t> </a:t>
            </a:r>
            <a:r>
              <a:rPr lang="en-US" altLang="en-US" sz="2200" dirty="0" err="1"/>
              <a:t>ini</a:t>
            </a:r>
            <a:r>
              <a:rPr lang="en-US" altLang="en-US" sz="2200" dirty="0" smtClean="0"/>
              <a:t>.</a:t>
            </a:r>
            <a:endParaRPr lang="id-ID" altLang="en-US" sz="2200" dirty="0" smtClean="0"/>
          </a:p>
          <a:p>
            <a:r>
              <a:rPr lang="en-US" altLang="en-US" sz="2200" dirty="0" err="1"/>
              <a:t>Langkah-langkah</a:t>
            </a:r>
            <a:r>
              <a:rPr lang="en-US" altLang="en-US" sz="2200" dirty="0"/>
              <a:t> :</a:t>
            </a:r>
          </a:p>
          <a:p>
            <a:pPr marL="812800">
              <a:buFontTx/>
              <a:buAutoNum type="arabicPeriod"/>
            </a:pPr>
            <a:r>
              <a:rPr lang="en-US" altLang="en-US" sz="2200" dirty="0" err="1"/>
              <a:t>Susun</a:t>
            </a:r>
            <a:r>
              <a:rPr lang="en-US" altLang="en-US" sz="2200" dirty="0"/>
              <a:t> </a:t>
            </a:r>
            <a:r>
              <a:rPr lang="en-US" altLang="en-US" sz="2200" dirty="0" err="1"/>
              <a:t>kerangka</a:t>
            </a:r>
            <a:r>
              <a:rPr lang="en-US" altLang="en-US" sz="2200" dirty="0"/>
              <a:t> sampling.</a:t>
            </a:r>
          </a:p>
          <a:p>
            <a:pPr marL="812800">
              <a:buFontTx/>
              <a:buAutoNum type="arabicPeriod"/>
            </a:pPr>
            <a:r>
              <a:rPr lang="en-US" altLang="en-US" sz="2200" dirty="0" err="1"/>
              <a:t>Bagi</a:t>
            </a:r>
            <a:r>
              <a:rPr lang="en-US" altLang="en-US" sz="2200" dirty="0"/>
              <a:t> </a:t>
            </a:r>
            <a:r>
              <a:rPr lang="en-US" altLang="en-US" sz="2200" dirty="0" err="1"/>
              <a:t>kerangka</a:t>
            </a:r>
            <a:r>
              <a:rPr lang="en-US" altLang="en-US" sz="2200" dirty="0"/>
              <a:t> sampling </a:t>
            </a:r>
            <a:r>
              <a:rPr lang="en-US" altLang="en-US" sz="2200" dirty="0" err="1"/>
              <a:t>ke</a:t>
            </a:r>
            <a:r>
              <a:rPr lang="en-US" altLang="en-US" sz="2200" dirty="0"/>
              <a:t> </a:t>
            </a:r>
            <a:r>
              <a:rPr lang="en-US" altLang="en-US" sz="2200" dirty="0" err="1"/>
              <a:t>dalam</a:t>
            </a:r>
            <a:r>
              <a:rPr lang="en-US" altLang="en-US" sz="2200" dirty="0"/>
              <a:t> strata yang </a:t>
            </a:r>
            <a:r>
              <a:rPr lang="en-US" altLang="en-US" sz="2200" dirty="0" err="1" smtClean="0"/>
              <a:t>dikehendaki</a:t>
            </a:r>
            <a:r>
              <a:rPr lang="en-US" altLang="en-US" sz="2200" dirty="0"/>
              <a:t>.</a:t>
            </a:r>
          </a:p>
          <a:p>
            <a:pPr marL="812800">
              <a:buFont typeface="+mj-lt"/>
              <a:buAutoNum type="arabicPeriod"/>
            </a:pPr>
            <a:r>
              <a:rPr lang="en-US" altLang="en-US" sz="2200" dirty="0" err="1" smtClean="0"/>
              <a:t>Tentukan</a:t>
            </a:r>
            <a:r>
              <a:rPr lang="en-US" altLang="en-US" sz="2200" dirty="0" smtClean="0"/>
              <a:t> </a:t>
            </a:r>
            <a:r>
              <a:rPr lang="en-US" altLang="en-US" sz="2200" dirty="0" err="1"/>
              <a:t>jumlah</a:t>
            </a:r>
            <a:r>
              <a:rPr lang="en-US" altLang="en-US" sz="2200" dirty="0"/>
              <a:t> </a:t>
            </a:r>
            <a:r>
              <a:rPr lang="en-US" altLang="en-US" sz="2200" dirty="0" err="1"/>
              <a:t>sampel</a:t>
            </a:r>
            <a:r>
              <a:rPr lang="en-US" altLang="en-US" sz="2200" dirty="0"/>
              <a:t> </a:t>
            </a:r>
            <a:r>
              <a:rPr lang="en-US" altLang="en-US" sz="2200" dirty="0" err="1"/>
              <a:t>secara</a:t>
            </a:r>
            <a:r>
              <a:rPr lang="en-US" altLang="en-US" sz="2200" dirty="0"/>
              <a:t> </a:t>
            </a:r>
            <a:r>
              <a:rPr lang="en-US" altLang="en-US" sz="2200" dirty="0" err="1"/>
              <a:t>keseluruhan</a:t>
            </a:r>
            <a:r>
              <a:rPr lang="en-US" altLang="en-US" sz="2200" dirty="0"/>
              <a:t>.</a:t>
            </a:r>
          </a:p>
          <a:p>
            <a:pPr marL="812800">
              <a:buFont typeface="+mj-lt"/>
              <a:buAutoNum type="arabicPeriod"/>
            </a:pPr>
            <a:r>
              <a:rPr lang="en-US" altLang="en-US" sz="2200" dirty="0" err="1" smtClean="0"/>
              <a:t>Tentukan</a:t>
            </a:r>
            <a:r>
              <a:rPr lang="en-US" altLang="en-US" sz="2200" dirty="0" smtClean="0"/>
              <a:t> </a:t>
            </a:r>
            <a:r>
              <a:rPr lang="en-US" altLang="en-US" sz="2200" dirty="0" err="1"/>
              <a:t>jumlah</a:t>
            </a:r>
            <a:r>
              <a:rPr lang="en-US" altLang="en-US" sz="2200" dirty="0"/>
              <a:t> </a:t>
            </a:r>
            <a:r>
              <a:rPr lang="en-US" altLang="en-US" sz="2200" dirty="0" err="1"/>
              <a:t>sampel</a:t>
            </a:r>
            <a:r>
              <a:rPr lang="en-US" altLang="en-US" sz="2200" dirty="0"/>
              <a:t> </a:t>
            </a:r>
            <a:r>
              <a:rPr lang="en-US" altLang="en-US" sz="2200" dirty="0" err="1"/>
              <a:t>dalam</a:t>
            </a:r>
            <a:r>
              <a:rPr lang="en-US" altLang="en-US" sz="2200" dirty="0"/>
              <a:t> </a:t>
            </a:r>
            <a:r>
              <a:rPr lang="en-US" altLang="en-US" sz="2200" dirty="0" err="1"/>
              <a:t>setiap</a:t>
            </a:r>
            <a:r>
              <a:rPr lang="en-US" altLang="en-US" sz="2200" dirty="0"/>
              <a:t> stratum.</a:t>
            </a:r>
          </a:p>
          <a:p>
            <a:pPr marL="812800">
              <a:buFont typeface="+mj-lt"/>
              <a:buAutoNum type="arabicPeriod"/>
            </a:pPr>
            <a:r>
              <a:rPr lang="en-US" altLang="en-US" sz="2200" dirty="0" err="1" smtClean="0"/>
              <a:t>Pilih</a:t>
            </a:r>
            <a:r>
              <a:rPr lang="en-US" altLang="en-US" sz="2200" dirty="0" smtClean="0"/>
              <a:t> </a:t>
            </a:r>
            <a:r>
              <a:rPr lang="en-US" altLang="en-US" sz="2200" dirty="0" err="1"/>
              <a:t>sampel</a:t>
            </a:r>
            <a:r>
              <a:rPr lang="en-US" altLang="en-US" sz="2200" dirty="0"/>
              <a:t> </a:t>
            </a:r>
            <a:r>
              <a:rPr lang="en-US" altLang="en-US" sz="2200" dirty="0" err="1"/>
              <a:t>dari</a:t>
            </a:r>
            <a:r>
              <a:rPr lang="en-US" altLang="en-US" sz="2200" dirty="0"/>
              <a:t> </a:t>
            </a:r>
            <a:r>
              <a:rPr lang="en-US" altLang="en-US" sz="2200" dirty="0" err="1"/>
              <a:t>setiap</a:t>
            </a:r>
            <a:r>
              <a:rPr lang="en-US" altLang="en-US" sz="2200" dirty="0"/>
              <a:t> stratum </a:t>
            </a:r>
            <a:r>
              <a:rPr lang="en-US" altLang="en-US" sz="2200" dirty="0" err="1"/>
              <a:t>secara</a:t>
            </a:r>
            <a:r>
              <a:rPr lang="en-US" altLang="en-US" sz="2200" dirty="0"/>
              <a:t> </a:t>
            </a:r>
            <a:r>
              <a:rPr lang="en-US" altLang="en-US" sz="2200" dirty="0" err="1"/>
              <a:t>acak</a:t>
            </a:r>
            <a:r>
              <a:rPr lang="en-US" altLang="en-US" sz="2200" dirty="0" smtClean="0"/>
              <a:t>.</a:t>
            </a:r>
            <a:endParaRPr lang="id-ID" altLang="en-US" sz="2200" dirty="0" smtClean="0"/>
          </a:p>
          <a:p>
            <a:r>
              <a:rPr lang="en-US" altLang="en-US" sz="2200" dirty="0" err="1"/>
              <a:t>Catatan</a:t>
            </a:r>
            <a:r>
              <a:rPr lang="en-US" altLang="en-US" sz="2200" dirty="0"/>
              <a:t> : </a:t>
            </a:r>
            <a:r>
              <a:rPr lang="en-US" altLang="en-US" sz="2200" dirty="0" err="1"/>
              <a:t>dalam</a:t>
            </a:r>
            <a:r>
              <a:rPr lang="en-US" altLang="en-US" sz="2200" dirty="0"/>
              <a:t> </a:t>
            </a:r>
            <a:r>
              <a:rPr lang="en-US" altLang="en-US" sz="2200" dirty="0" err="1"/>
              <a:t>menentukan</a:t>
            </a:r>
            <a:r>
              <a:rPr lang="en-US" altLang="en-US" sz="2200" dirty="0"/>
              <a:t> </a:t>
            </a:r>
            <a:r>
              <a:rPr lang="en-US" altLang="en-US" sz="2200" dirty="0" err="1"/>
              <a:t>jumlah</a:t>
            </a:r>
            <a:r>
              <a:rPr lang="en-US" altLang="en-US" sz="2200" dirty="0"/>
              <a:t> </a:t>
            </a:r>
            <a:r>
              <a:rPr lang="en-US" altLang="en-US" sz="2200" dirty="0" err="1"/>
              <a:t>sampel</a:t>
            </a:r>
            <a:r>
              <a:rPr lang="en-US" altLang="en-US" sz="2200" dirty="0"/>
              <a:t> di </a:t>
            </a:r>
            <a:r>
              <a:rPr lang="en-US" altLang="en-US" sz="2200" dirty="0" err="1"/>
              <a:t>setiap</a:t>
            </a:r>
            <a:r>
              <a:rPr lang="en-US" altLang="en-US" sz="2200" dirty="0"/>
              <a:t> </a:t>
            </a:r>
            <a:r>
              <a:rPr lang="en-US" altLang="en-US" sz="2200" dirty="0" err="1"/>
              <a:t>statum</a:t>
            </a:r>
            <a:r>
              <a:rPr lang="en-US" altLang="en-US" sz="2200" dirty="0"/>
              <a:t>, </a:t>
            </a:r>
            <a:r>
              <a:rPr lang="en-US" altLang="en-US" sz="2200" dirty="0" err="1"/>
              <a:t>dapat</a:t>
            </a:r>
            <a:r>
              <a:rPr lang="en-US" altLang="en-US" sz="2200" dirty="0"/>
              <a:t> </a:t>
            </a:r>
            <a:r>
              <a:rPr lang="en-US" altLang="en-US" sz="2200" dirty="0" err="1"/>
              <a:t>dilakukan</a:t>
            </a:r>
            <a:r>
              <a:rPr lang="en-US" altLang="en-US" sz="2200" dirty="0"/>
              <a:t> </a:t>
            </a:r>
            <a:r>
              <a:rPr lang="en-US" altLang="en-US" sz="2200" dirty="0" err="1" smtClean="0"/>
              <a:t>secara</a:t>
            </a:r>
            <a:r>
              <a:rPr lang="en-US" altLang="en-US" sz="2200" dirty="0" smtClean="0"/>
              <a:t> </a:t>
            </a:r>
            <a:r>
              <a:rPr lang="en-US" altLang="en-US" sz="2200" dirty="0" err="1"/>
              <a:t>proporsional</a:t>
            </a:r>
            <a:r>
              <a:rPr lang="en-US" altLang="en-US" sz="2200" dirty="0"/>
              <a:t> </a:t>
            </a:r>
            <a:r>
              <a:rPr lang="en-US" altLang="en-US" sz="2200" dirty="0" err="1"/>
              <a:t>atau</a:t>
            </a:r>
            <a:r>
              <a:rPr lang="en-US" altLang="en-US" sz="2200" dirty="0"/>
              <a:t> </a:t>
            </a:r>
            <a:r>
              <a:rPr lang="en-US" altLang="en-US" sz="2200" dirty="0" err="1"/>
              <a:t>tidak</a:t>
            </a:r>
            <a:r>
              <a:rPr lang="en-US" altLang="en-US" sz="2200" dirty="0"/>
              <a:t> </a:t>
            </a:r>
            <a:r>
              <a:rPr lang="en-US" altLang="en-US" sz="2200" dirty="0" err="1"/>
              <a:t>proporsional</a:t>
            </a:r>
            <a:endParaRPr lang="en-US" altLang="en-US" sz="2200" dirty="0"/>
          </a:p>
          <a:p>
            <a:endParaRPr lang="en-US" altLang="en-US" sz="2200" dirty="0"/>
          </a:p>
          <a:p>
            <a:endParaRPr lang="en-US" altLang="en-US" sz="2200" dirty="0"/>
          </a:p>
          <a:p>
            <a:endParaRPr lang="id-ID" sz="2200" dirty="0"/>
          </a:p>
        </p:txBody>
      </p:sp>
    </p:spTree>
    <p:extLst>
      <p:ext uri="{BB962C8B-B14F-4D97-AF65-F5344CB8AC3E}">
        <p14:creationId xmlns:p14="http://schemas.microsoft.com/office/powerpoint/2010/main" val="80923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Title 1"/>
          <p:cNvSpPr>
            <a:spLocks noGrp="1"/>
          </p:cNvSpPr>
          <p:nvPr>
            <p:ph type="title"/>
          </p:nvPr>
        </p:nvSpPr>
        <p:spPr/>
        <p:txBody>
          <a:bodyPr/>
          <a:lstStyle/>
          <a:p>
            <a:pPr eaLnBrk="1" hangingPunct="1"/>
            <a:r>
              <a:rPr lang="en-US" altLang="en-US" b="1" dirty="0" smtClean="0"/>
              <a:t>PS: Systematic Sampling</a:t>
            </a:r>
            <a:endParaRPr lang="en-US" altLang="en-US" dirty="0" smtClean="0"/>
          </a:p>
        </p:txBody>
      </p:sp>
      <p:sp>
        <p:nvSpPr>
          <p:cNvPr id="1048727" name="Content Placeholder 2"/>
          <p:cNvSpPr>
            <a:spLocks noGrp="1"/>
          </p:cNvSpPr>
          <p:nvPr>
            <p:ph idx="1"/>
          </p:nvPr>
        </p:nvSpPr>
        <p:spPr>
          <a:xfrm>
            <a:off x="784494" y="1412776"/>
            <a:ext cx="11144154" cy="4953000"/>
          </a:xfrm>
        </p:spPr>
        <p:txBody>
          <a:bodyPr/>
          <a:lstStyle/>
          <a:p>
            <a:pPr eaLnBrk="1" hangingPunct="1"/>
            <a:r>
              <a:rPr lang="en-US" altLang="en-US" dirty="0" err="1" smtClean="0"/>
              <a:t>Setiap</a:t>
            </a:r>
            <a:r>
              <a:rPr lang="en-US" altLang="en-US" dirty="0" smtClean="0"/>
              <a:t> </a:t>
            </a:r>
            <a:r>
              <a:rPr lang="en-US" altLang="en-US" dirty="0" err="1" smtClean="0"/>
              <a:t>elemen</a:t>
            </a:r>
            <a:r>
              <a:rPr lang="en-US" altLang="en-US" dirty="0" smtClean="0"/>
              <a:t> </a:t>
            </a:r>
            <a:r>
              <a:rPr lang="en-US" altLang="en-US" dirty="0" err="1" smtClean="0"/>
              <a:t>ke</a:t>
            </a:r>
            <a:r>
              <a:rPr lang="en-US" altLang="en-US" dirty="0" smtClean="0"/>
              <a:t> n </a:t>
            </a:r>
            <a:r>
              <a:rPr lang="en-US" altLang="en-US" dirty="0" err="1" smtClean="0"/>
              <a:t>dari</a:t>
            </a:r>
            <a:r>
              <a:rPr lang="en-US" altLang="en-US" dirty="0" smtClean="0"/>
              <a:t> </a:t>
            </a:r>
            <a:r>
              <a:rPr lang="en-US" altLang="en-US" dirty="0" err="1" smtClean="0"/>
              <a:t>populasi</a:t>
            </a:r>
            <a:r>
              <a:rPr lang="en-US" altLang="en-US" dirty="0" smtClean="0"/>
              <a:t> </a:t>
            </a:r>
            <a:r>
              <a:rPr lang="en-US" altLang="en-US" dirty="0" err="1" smtClean="0"/>
              <a:t>dipilih</a:t>
            </a:r>
            <a:r>
              <a:rPr lang="en-US" altLang="en-US" dirty="0" smtClean="0"/>
              <a:t>, </a:t>
            </a:r>
            <a:r>
              <a:rPr lang="en-US" altLang="en-US" dirty="0" err="1" smtClean="0"/>
              <a:t>mulai</a:t>
            </a:r>
            <a:r>
              <a:rPr lang="en-US" altLang="en-US" dirty="0" smtClean="0"/>
              <a:t> </a:t>
            </a:r>
            <a:r>
              <a:rPr lang="en-US" altLang="en-US" dirty="0" err="1" smtClean="0"/>
              <a:t>dari</a:t>
            </a:r>
            <a:r>
              <a:rPr lang="en-US" altLang="en-US" dirty="0" smtClean="0"/>
              <a:t> </a:t>
            </a:r>
            <a:r>
              <a:rPr lang="en-US" altLang="en-US" dirty="0" err="1" smtClean="0"/>
              <a:t>anggota</a:t>
            </a:r>
            <a:r>
              <a:rPr lang="en-US" altLang="en-US" dirty="0" smtClean="0"/>
              <a:t> </a:t>
            </a:r>
            <a:r>
              <a:rPr lang="en-US" altLang="en-US" dirty="0" err="1" smtClean="0"/>
              <a:t>tertentu</a:t>
            </a:r>
            <a:r>
              <a:rPr lang="en-US" altLang="en-US" dirty="0" smtClean="0"/>
              <a:t> </a:t>
            </a:r>
            <a:r>
              <a:rPr lang="en-US" altLang="en-US" dirty="0" err="1" smtClean="0"/>
              <a:t>dalam</a:t>
            </a:r>
            <a:r>
              <a:rPr lang="en-US" altLang="en-US" dirty="0" smtClean="0"/>
              <a:t> </a:t>
            </a:r>
            <a:r>
              <a:rPr lang="en-US" altLang="en-US" dirty="0" err="1" smtClean="0"/>
              <a:t>kerangka</a:t>
            </a:r>
            <a:r>
              <a:rPr lang="en-US" altLang="en-US" dirty="0" smtClean="0"/>
              <a:t> </a:t>
            </a:r>
            <a:r>
              <a:rPr lang="en-US" altLang="en-US" dirty="0" err="1" smtClean="0"/>
              <a:t>populasi</a:t>
            </a:r>
            <a:endParaRPr lang="en-US" altLang="en-US" dirty="0" smtClean="0"/>
          </a:p>
          <a:p>
            <a:pPr eaLnBrk="1" hangingPunct="1"/>
            <a:r>
              <a:rPr lang="en-US" altLang="en-US" dirty="0" err="1" smtClean="0"/>
              <a:t>Kelebihan</a:t>
            </a:r>
            <a:r>
              <a:rPr lang="en-US" altLang="en-US" dirty="0" smtClean="0"/>
              <a:t>: </a:t>
            </a:r>
            <a:r>
              <a:rPr lang="en-US" altLang="en-US" dirty="0" err="1" smtClean="0"/>
              <a:t>Mudah</a:t>
            </a:r>
            <a:r>
              <a:rPr lang="en-US" altLang="en-US" dirty="0" smtClean="0"/>
              <a:t> </a:t>
            </a:r>
            <a:r>
              <a:rPr lang="en-US" altLang="en-US" dirty="0" err="1" smtClean="0"/>
              <a:t>dilakukan</a:t>
            </a:r>
            <a:r>
              <a:rPr lang="en-US" altLang="en-US" dirty="0" smtClean="0"/>
              <a:t> </a:t>
            </a:r>
            <a:r>
              <a:rPr lang="en-US" altLang="en-US" dirty="0" err="1" smtClean="0"/>
              <a:t>bila</a:t>
            </a:r>
            <a:r>
              <a:rPr lang="en-US" altLang="en-US" dirty="0" smtClean="0"/>
              <a:t> </a:t>
            </a:r>
            <a:r>
              <a:rPr lang="en-US" altLang="en-US" dirty="0" err="1" smtClean="0"/>
              <a:t>kerangka</a:t>
            </a:r>
            <a:r>
              <a:rPr lang="en-US" altLang="en-US" dirty="0" smtClean="0"/>
              <a:t> </a:t>
            </a:r>
            <a:r>
              <a:rPr lang="en-US" altLang="en-US" dirty="0" err="1" smtClean="0"/>
              <a:t>populasinya</a:t>
            </a:r>
            <a:r>
              <a:rPr lang="en-US" altLang="en-US" dirty="0" smtClean="0"/>
              <a:t> </a:t>
            </a:r>
            <a:r>
              <a:rPr lang="en-US" altLang="en-US" dirty="0" err="1" smtClean="0"/>
              <a:t>tersedia</a:t>
            </a:r>
            <a:endParaRPr lang="en-US" altLang="en-US" dirty="0" smtClean="0"/>
          </a:p>
          <a:p>
            <a:pPr eaLnBrk="1" hangingPunct="1"/>
            <a:r>
              <a:rPr lang="en-US" altLang="en-US" dirty="0" err="1" smtClean="0"/>
              <a:t>Kelemahan</a:t>
            </a:r>
            <a:r>
              <a:rPr lang="en-US" altLang="en-US" dirty="0" smtClean="0"/>
              <a:t>: </a:t>
            </a:r>
            <a:r>
              <a:rPr lang="en-US" altLang="en-US" dirty="0" err="1" smtClean="0"/>
              <a:t>Dimungkinkan</a:t>
            </a:r>
            <a:r>
              <a:rPr lang="en-US" altLang="en-US" dirty="0" smtClean="0"/>
              <a:t> </a:t>
            </a:r>
            <a:r>
              <a:rPr lang="en-US" altLang="en-US" dirty="0" err="1" smtClean="0"/>
              <a:t>terjadinya</a:t>
            </a:r>
            <a:r>
              <a:rPr lang="en-US" altLang="en-US" dirty="0" smtClean="0"/>
              <a:t> bias </a:t>
            </a:r>
            <a:r>
              <a:rPr lang="en-US" altLang="en-US" dirty="0" err="1" smtClean="0"/>
              <a:t>sistematik</a:t>
            </a:r>
            <a:endParaRPr lang="en-US" altLang="en-US" dirty="0" smtClean="0"/>
          </a:p>
        </p:txBody>
      </p:sp>
    </p:spTree>
    <p:extLst>
      <p:ext uri="{BB962C8B-B14F-4D97-AF65-F5344CB8AC3E}">
        <p14:creationId xmlns:p14="http://schemas.microsoft.com/office/powerpoint/2010/main" val="343555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Pemilihan Sampel</a:t>
            </a:r>
            <a:endParaRPr lang="id-ID" dirty="0"/>
          </a:p>
        </p:txBody>
      </p:sp>
      <p:sp>
        <p:nvSpPr>
          <p:cNvPr id="3" name="Content Placeholder 2"/>
          <p:cNvSpPr>
            <a:spLocks noGrp="1"/>
          </p:cNvSpPr>
          <p:nvPr>
            <p:ph idx="1"/>
          </p:nvPr>
        </p:nvSpPr>
        <p:spPr>
          <a:xfrm>
            <a:off x="609600" y="1371600"/>
            <a:ext cx="10972800" cy="5369768"/>
          </a:xfrm>
        </p:spPr>
        <p:txBody>
          <a:bodyPr/>
          <a:lstStyle/>
          <a:p>
            <a:r>
              <a:rPr lang="id-ID" sz="2400" b="0" i="1" dirty="0"/>
              <a:t>Research sampling </a:t>
            </a:r>
            <a:r>
              <a:rPr lang="id-ID" sz="2400" b="0" dirty="0"/>
              <a:t>atau </a:t>
            </a:r>
            <a:r>
              <a:rPr lang="id-ID" sz="2400" b="0" i="1" dirty="0"/>
              <a:t>study sampling </a:t>
            </a:r>
            <a:r>
              <a:rPr lang="id-ID" sz="2400" b="0" dirty="0"/>
              <a:t>berguna untuk mencari dan meneliti </a:t>
            </a:r>
            <a:r>
              <a:rPr lang="id-ID" sz="2400" b="0" dirty="0" smtClean="0"/>
              <a:t>sebagian kecil </a:t>
            </a:r>
            <a:r>
              <a:rPr lang="id-ID" sz="2400" b="0" dirty="0"/>
              <a:t>dari obyek, situasi atau periswa. Sebagian individu yang diselidiki </a:t>
            </a:r>
            <a:r>
              <a:rPr lang="id-ID" sz="2400" b="0" dirty="0" smtClean="0"/>
              <a:t>dalam penelitian </a:t>
            </a:r>
            <a:r>
              <a:rPr lang="id-ID" sz="2400" b="0" dirty="0"/>
              <a:t>tersebut disebut sampel atau contoh, sedangkan semua individu </a:t>
            </a:r>
            <a:r>
              <a:rPr lang="id-ID" sz="2400" b="0" dirty="0" smtClean="0"/>
              <a:t>yang diperoleh </a:t>
            </a:r>
            <a:r>
              <a:rPr lang="id-ID" sz="2400" b="0" dirty="0"/>
              <a:t>dari s</a:t>
            </a:r>
            <a:r>
              <a:rPr lang="id-ID" sz="2400" b="0" i="1" dirty="0"/>
              <a:t>ampling </a:t>
            </a:r>
            <a:r>
              <a:rPr lang="id-ID" sz="2400" b="0" dirty="0"/>
              <a:t>tersebut </a:t>
            </a:r>
            <a:r>
              <a:rPr lang="id-ID" sz="2400" b="0" dirty="0" smtClean="0"/>
              <a:t>disebut Populasi.</a:t>
            </a:r>
          </a:p>
          <a:p>
            <a:r>
              <a:rPr lang="id-ID" sz="2400" b="0" dirty="0"/>
              <a:t>Populasi adalah sekelompok orang, kejadian atau segala sesuatu yang </a:t>
            </a:r>
            <a:r>
              <a:rPr lang="id-ID" sz="2400" b="0" dirty="0" smtClean="0"/>
              <a:t>mempunyai </a:t>
            </a:r>
            <a:r>
              <a:rPr lang="es-ES" sz="2400" b="0" dirty="0" err="1" smtClean="0"/>
              <a:t>karakteristik</a:t>
            </a:r>
            <a:r>
              <a:rPr lang="es-ES" sz="2400" b="0" dirty="0" smtClean="0"/>
              <a:t> </a:t>
            </a:r>
            <a:r>
              <a:rPr lang="es-ES" sz="2400" b="0" dirty="0" err="1"/>
              <a:t>tertentu</a:t>
            </a:r>
            <a:r>
              <a:rPr lang="es-ES" sz="2400" b="0" dirty="0"/>
              <a:t>. </a:t>
            </a:r>
            <a:endParaRPr lang="id-ID" sz="2400" b="0" dirty="0" smtClean="0"/>
          </a:p>
          <a:p>
            <a:r>
              <a:rPr lang="es-ES" sz="2400" b="0" dirty="0" err="1" smtClean="0"/>
              <a:t>Anggota</a:t>
            </a:r>
            <a:r>
              <a:rPr lang="es-ES" sz="2400" b="0" dirty="0" smtClean="0"/>
              <a:t> </a:t>
            </a:r>
            <a:r>
              <a:rPr lang="es-ES" sz="2400" b="0" dirty="0" err="1"/>
              <a:t>Populasi</a:t>
            </a:r>
            <a:r>
              <a:rPr lang="es-ES" sz="2400" b="0" dirty="0"/>
              <a:t> </a:t>
            </a:r>
            <a:r>
              <a:rPr lang="es-ES" sz="2400" b="0" dirty="0" err="1"/>
              <a:t>disebut</a:t>
            </a:r>
            <a:r>
              <a:rPr lang="es-ES" sz="2400" b="0" dirty="0"/>
              <a:t> </a:t>
            </a:r>
            <a:r>
              <a:rPr lang="es-ES" sz="2400" b="0" dirty="0" err="1"/>
              <a:t>elemen</a:t>
            </a:r>
            <a:r>
              <a:rPr lang="es-ES" sz="2400" b="0" dirty="0"/>
              <a:t> </a:t>
            </a:r>
            <a:r>
              <a:rPr lang="es-ES" sz="2400" b="0" dirty="0" err="1"/>
              <a:t>populasi</a:t>
            </a:r>
            <a:r>
              <a:rPr lang="es-ES" sz="2400" b="0" dirty="0"/>
              <a:t>. </a:t>
            </a:r>
            <a:endParaRPr lang="id-ID" sz="2400" b="0" dirty="0" smtClean="0"/>
          </a:p>
          <a:p>
            <a:r>
              <a:rPr lang="es-ES" sz="2400" b="0" dirty="0" err="1" smtClean="0"/>
              <a:t>Penentuan</a:t>
            </a:r>
            <a:r>
              <a:rPr lang="es-ES" sz="2400" b="0" dirty="0" smtClean="0"/>
              <a:t> </a:t>
            </a:r>
            <a:r>
              <a:rPr lang="es-ES" sz="2400" b="0" dirty="0" err="1" smtClean="0"/>
              <a:t>populasi</a:t>
            </a:r>
            <a:r>
              <a:rPr lang="id-ID" sz="2400" b="0" dirty="0" smtClean="0"/>
              <a:t> berbeda dengan unit analisis. Unit analisis bisa pada tingkat individual, kelompok atau </a:t>
            </a:r>
            <a:r>
              <a:rPr lang="nn-NO" sz="2400" b="0" dirty="0" smtClean="0"/>
              <a:t>organisasi</a:t>
            </a:r>
            <a:r>
              <a:rPr lang="nn-NO" sz="2400" b="0" dirty="0"/>
              <a:t>. </a:t>
            </a:r>
            <a:endParaRPr lang="id-ID" sz="2400" b="0" dirty="0" smtClean="0"/>
          </a:p>
          <a:p>
            <a:r>
              <a:rPr lang="nn-NO" sz="2400" b="0" dirty="0" smtClean="0"/>
              <a:t>Jika </a:t>
            </a:r>
            <a:r>
              <a:rPr lang="nn-NO" sz="2400" b="0" dirty="0"/>
              <a:t>unit analisis adalah individual, maka populasi data akan </a:t>
            </a:r>
            <a:r>
              <a:rPr lang="nn-NO" sz="2400" b="0" dirty="0" smtClean="0"/>
              <a:t>menentukan</a:t>
            </a:r>
            <a:r>
              <a:rPr lang="id-ID" sz="2400" b="0" dirty="0" smtClean="0"/>
              <a:t> siapa </a:t>
            </a:r>
            <a:r>
              <a:rPr lang="id-ID" sz="2400" b="0" dirty="0"/>
              <a:t>dan berapa individu yang akan diteliti.</a:t>
            </a:r>
            <a:r>
              <a:rPr lang="id-ID" sz="2400" b="0" dirty="0" smtClean="0"/>
              <a:t>ut </a:t>
            </a:r>
            <a:r>
              <a:rPr lang="id-ID" sz="2400" b="0" dirty="0"/>
              <a:t>dengan populasi.</a:t>
            </a:r>
            <a:endParaRPr lang="id-ID" sz="2400" dirty="0"/>
          </a:p>
        </p:txBody>
      </p:sp>
    </p:spTree>
    <p:extLst>
      <p:ext uri="{BB962C8B-B14F-4D97-AF65-F5344CB8AC3E}">
        <p14:creationId xmlns:p14="http://schemas.microsoft.com/office/powerpoint/2010/main" val="2830063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smtClean="0"/>
              <a:t>Sistematis</a:t>
            </a:r>
            <a:endParaRPr lang="id-ID" dirty="0"/>
          </a:p>
        </p:txBody>
      </p:sp>
      <p:sp>
        <p:nvSpPr>
          <p:cNvPr id="3" name="Content Placeholder 2"/>
          <p:cNvSpPr>
            <a:spLocks noGrp="1"/>
          </p:cNvSpPr>
          <p:nvPr>
            <p:ph idx="1"/>
          </p:nvPr>
        </p:nvSpPr>
        <p:spPr>
          <a:xfrm>
            <a:off x="578272" y="1295400"/>
            <a:ext cx="11207328" cy="5400600"/>
          </a:xfrm>
        </p:spPr>
        <p:txBody>
          <a:bodyPr/>
          <a:lstStyle/>
          <a:p>
            <a:r>
              <a:rPr lang="en-US" altLang="en-US" sz="2000" dirty="0" err="1"/>
              <a:t>Jika</a:t>
            </a:r>
            <a:r>
              <a:rPr lang="en-US" altLang="en-US" sz="2000" dirty="0"/>
              <a:t> </a:t>
            </a:r>
            <a:r>
              <a:rPr lang="en-US" altLang="en-US" sz="2000" dirty="0" err="1"/>
              <a:t>jumlah</a:t>
            </a:r>
            <a:r>
              <a:rPr lang="en-US" altLang="en-US" sz="2000" dirty="0"/>
              <a:t> </a:t>
            </a:r>
            <a:r>
              <a:rPr lang="en-US" altLang="en-US" sz="2000" dirty="0" err="1"/>
              <a:t>unsur</a:t>
            </a:r>
            <a:r>
              <a:rPr lang="en-US" altLang="en-US" sz="2000" dirty="0"/>
              <a:t> </a:t>
            </a:r>
            <a:r>
              <a:rPr lang="en-US" altLang="en-US" sz="2000" dirty="0" err="1"/>
              <a:t>dalam</a:t>
            </a:r>
            <a:r>
              <a:rPr lang="en-US" altLang="en-US" sz="2000" dirty="0"/>
              <a:t> </a:t>
            </a:r>
            <a:r>
              <a:rPr lang="en-US" altLang="en-US" sz="2000" dirty="0" err="1"/>
              <a:t>populasi</a:t>
            </a:r>
            <a:r>
              <a:rPr lang="en-US" altLang="en-US" sz="2000" dirty="0"/>
              <a:t> </a:t>
            </a:r>
            <a:r>
              <a:rPr lang="en-US" altLang="en-US" sz="2000" dirty="0" err="1"/>
              <a:t>sedemikian</a:t>
            </a:r>
            <a:r>
              <a:rPr lang="en-US" altLang="en-US" sz="2000" dirty="0"/>
              <a:t> </a:t>
            </a:r>
            <a:r>
              <a:rPr lang="en-US" altLang="en-US" sz="2000" dirty="0" err="1"/>
              <a:t>besar</a:t>
            </a:r>
            <a:r>
              <a:rPr lang="en-US" altLang="en-US" sz="2000" dirty="0"/>
              <a:t> </a:t>
            </a:r>
            <a:r>
              <a:rPr lang="en-US" altLang="en-US" sz="2000" dirty="0" err="1"/>
              <a:t>dan</a:t>
            </a:r>
            <a:r>
              <a:rPr lang="en-US" altLang="en-US" sz="2000" dirty="0"/>
              <a:t> </a:t>
            </a:r>
            <a:r>
              <a:rPr lang="en-US" altLang="en-US" sz="2000" dirty="0" err="1"/>
              <a:t>dianggap</a:t>
            </a:r>
            <a:r>
              <a:rPr lang="en-US" altLang="en-US" sz="2000" dirty="0"/>
              <a:t> </a:t>
            </a:r>
            <a:r>
              <a:rPr lang="en-US" altLang="en-US" sz="2000" dirty="0" err="1" smtClean="0"/>
              <a:t>homogen</a:t>
            </a:r>
            <a:r>
              <a:rPr lang="en-US" altLang="en-US" sz="2000" dirty="0"/>
              <a:t>, </a:t>
            </a:r>
            <a:r>
              <a:rPr lang="en-US" altLang="en-US" sz="2000" dirty="0" err="1"/>
              <a:t>dan</a:t>
            </a:r>
            <a:r>
              <a:rPr lang="en-US" altLang="en-US" sz="2000" dirty="0"/>
              <a:t> </a:t>
            </a:r>
            <a:r>
              <a:rPr lang="en-US" altLang="en-US" sz="2000" dirty="0" err="1"/>
              <a:t>ketika</a:t>
            </a:r>
            <a:r>
              <a:rPr lang="en-US" altLang="en-US" sz="2000" dirty="0"/>
              <a:t> </a:t>
            </a:r>
            <a:r>
              <a:rPr lang="en-US" altLang="en-US" sz="2000" dirty="0" err="1"/>
              <a:t>peneliti</a:t>
            </a:r>
            <a:r>
              <a:rPr lang="en-US" altLang="en-US" sz="2000" dirty="0"/>
              <a:t> </a:t>
            </a:r>
            <a:r>
              <a:rPr lang="en-US" altLang="en-US" sz="2000" dirty="0" err="1"/>
              <a:t>tidak</a:t>
            </a:r>
            <a:r>
              <a:rPr lang="en-US" altLang="en-US" sz="2000" dirty="0"/>
              <a:t> </a:t>
            </a:r>
            <a:r>
              <a:rPr lang="en-US" altLang="en-US" sz="2000" dirty="0" err="1"/>
              <a:t>mempunyai</a:t>
            </a:r>
            <a:r>
              <a:rPr lang="en-US" altLang="en-US" sz="2000" dirty="0"/>
              <a:t> </a:t>
            </a:r>
            <a:r>
              <a:rPr lang="en-US" altLang="en-US" sz="2000" dirty="0" err="1"/>
              <a:t>alat</a:t>
            </a:r>
            <a:r>
              <a:rPr lang="en-US" altLang="en-US" sz="2000" dirty="0"/>
              <a:t> </a:t>
            </a:r>
            <a:r>
              <a:rPr lang="en-US" altLang="en-US" sz="2000" dirty="0" err="1"/>
              <a:t>pengambilan</a:t>
            </a:r>
            <a:r>
              <a:rPr lang="en-US" altLang="en-US" sz="2000" dirty="0"/>
              <a:t> </a:t>
            </a:r>
            <a:r>
              <a:rPr lang="en-US" altLang="en-US" sz="2000" dirty="0" err="1" smtClean="0"/>
              <a:t>sampel</a:t>
            </a:r>
            <a:r>
              <a:rPr lang="en-US" altLang="en-US" sz="2000" dirty="0" smtClean="0"/>
              <a:t> </a:t>
            </a:r>
            <a:r>
              <a:rPr lang="en-US" altLang="en-US" sz="2000" dirty="0" err="1"/>
              <a:t>secara</a:t>
            </a:r>
            <a:r>
              <a:rPr lang="en-US" altLang="en-US" sz="2000" dirty="0"/>
              <a:t> </a:t>
            </a:r>
            <a:r>
              <a:rPr lang="en-US" altLang="en-US" sz="2000" dirty="0" err="1"/>
              <a:t>acak</a:t>
            </a:r>
            <a:r>
              <a:rPr lang="en-US" altLang="en-US" sz="2000" dirty="0"/>
              <a:t> yang </a:t>
            </a:r>
            <a:r>
              <a:rPr lang="en-US" altLang="en-US" sz="2000" dirty="0" err="1"/>
              <a:t>baik</a:t>
            </a:r>
            <a:r>
              <a:rPr lang="en-US" altLang="en-US" sz="2000" dirty="0"/>
              <a:t>, </a:t>
            </a:r>
            <a:r>
              <a:rPr lang="en-US" altLang="en-US" sz="2000" dirty="0" err="1"/>
              <a:t>pakailah</a:t>
            </a:r>
            <a:r>
              <a:rPr lang="en-US" altLang="en-US" sz="2000" dirty="0"/>
              <a:t> </a:t>
            </a:r>
            <a:r>
              <a:rPr lang="en-US" altLang="en-US" sz="2000" dirty="0" err="1"/>
              <a:t>cara</a:t>
            </a:r>
            <a:r>
              <a:rPr lang="en-US" altLang="en-US" sz="2000" dirty="0"/>
              <a:t> </a:t>
            </a:r>
            <a:r>
              <a:rPr lang="en-US" altLang="en-US" sz="2000" dirty="0" err="1"/>
              <a:t>ini</a:t>
            </a:r>
            <a:r>
              <a:rPr lang="en-US" altLang="en-US" sz="2000" dirty="0"/>
              <a:t>. </a:t>
            </a:r>
            <a:r>
              <a:rPr lang="en-US" altLang="en-US" sz="2000" dirty="0" err="1"/>
              <a:t>Peneliti</a:t>
            </a:r>
            <a:r>
              <a:rPr lang="en-US" altLang="en-US" sz="2000" dirty="0"/>
              <a:t> </a:t>
            </a:r>
            <a:r>
              <a:rPr lang="en-US" altLang="en-US" sz="2000" dirty="0" err="1"/>
              <a:t>menentukan</a:t>
            </a:r>
            <a:r>
              <a:rPr lang="en-US" altLang="en-US" sz="2000" dirty="0"/>
              <a:t> </a:t>
            </a:r>
            <a:r>
              <a:rPr lang="en-US" altLang="en-US" sz="2000" dirty="0" err="1" smtClean="0"/>
              <a:t>unsur</a:t>
            </a:r>
            <a:r>
              <a:rPr lang="en-US" altLang="en-US" sz="2000" dirty="0" smtClean="0"/>
              <a:t> </a:t>
            </a:r>
            <a:r>
              <a:rPr lang="en-US" altLang="en-US" sz="2000" dirty="0" err="1"/>
              <a:t>dalam</a:t>
            </a:r>
            <a:r>
              <a:rPr lang="en-US" altLang="en-US" sz="2000" dirty="0"/>
              <a:t> </a:t>
            </a:r>
            <a:r>
              <a:rPr lang="en-US" altLang="en-US" sz="2000" dirty="0" err="1"/>
              <a:t>populasi</a:t>
            </a:r>
            <a:r>
              <a:rPr lang="en-US" altLang="en-US" sz="2000" dirty="0"/>
              <a:t> yang “</a:t>
            </a:r>
            <a:r>
              <a:rPr lang="en-US" altLang="en-US" sz="2000" dirty="0" err="1"/>
              <a:t>keberapa</a:t>
            </a:r>
            <a:r>
              <a:rPr lang="en-US" altLang="en-US" sz="2000" dirty="0"/>
              <a:t>” yang </a:t>
            </a:r>
            <a:r>
              <a:rPr lang="en-US" altLang="en-US" sz="2000" dirty="0" err="1"/>
              <a:t>akan</a:t>
            </a:r>
            <a:r>
              <a:rPr lang="en-US" altLang="en-US" sz="2000" dirty="0"/>
              <a:t> </a:t>
            </a:r>
            <a:r>
              <a:rPr lang="en-US" altLang="en-US" sz="2000" dirty="0" err="1"/>
              <a:t>diambil</a:t>
            </a:r>
            <a:r>
              <a:rPr lang="en-US" altLang="en-US" sz="2000" dirty="0"/>
              <a:t> </a:t>
            </a:r>
            <a:r>
              <a:rPr lang="en-US" altLang="en-US" sz="2000" dirty="0" err="1" smtClean="0"/>
              <a:t>sebagai</a:t>
            </a:r>
            <a:r>
              <a:rPr lang="en-US" altLang="en-US" sz="2000" dirty="0" smtClean="0"/>
              <a:t> </a:t>
            </a:r>
            <a:r>
              <a:rPr lang="en-US" altLang="en-US" sz="2000" dirty="0" err="1" smtClean="0"/>
              <a:t>sampel</a:t>
            </a:r>
            <a:endParaRPr lang="id-ID" altLang="en-US" sz="2000" dirty="0" smtClean="0"/>
          </a:p>
          <a:p>
            <a:r>
              <a:rPr lang="en-US" altLang="en-US" sz="2000" dirty="0" err="1"/>
              <a:t>Langkah-langkah</a:t>
            </a:r>
            <a:r>
              <a:rPr lang="en-US" altLang="en-US" sz="2000" dirty="0"/>
              <a:t> :</a:t>
            </a:r>
          </a:p>
          <a:p>
            <a:pPr marL="715963">
              <a:buFontTx/>
              <a:buAutoNum type="arabicPeriod"/>
            </a:pPr>
            <a:r>
              <a:rPr lang="en-US" altLang="en-US" sz="2000" dirty="0" err="1"/>
              <a:t>Susun</a:t>
            </a:r>
            <a:r>
              <a:rPr lang="en-US" altLang="en-US" sz="2000" dirty="0"/>
              <a:t> </a:t>
            </a:r>
            <a:r>
              <a:rPr lang="en-US" altLang="en-US" sz="2000" dirty="0" err="1"/>
              <a:t>kerangka</a:t>
            </a:r>
            <a:r>
              <a:rPr lang="en-US" altLang="en-US" sz="2000" dirty="0"/>
              <a:t> sampling</a:t>
            </a:r>
          </a:p>
          <a:p>
            <a:pPr marL="715963">
              <a:buFontTx/>
              <a:buAutoNum type="arabicPeriod"/>
            </a:pPr>
            <a:r>
              <a:rPr lang="en-US" altLang="en-US" sz="2000" dirty="0" err="1"/>
              <a:t>Tetapkan</a:t>
            </a:r>
            <a:r>
              <a:rPr lang="en-US" altLang="en-US" sz="2000" dirty="0"/>
              <a:t> </a:t>
            </a:r>
            <a:r>
              <a:rPr lang="en-US" altLang="en-US" sz="2000" dirty="0" err="1"/>
              <a:t>jumlah</a:t>
            </a:r>
            <a:r>
              <a:rPr lang="en-US" altLang="en-US" sz="2000" dirty="0"/>
              <a:t> </a:t>
            </a:r>
            <a:r>
              <a:rPr lang="en-US" altLang="en-US" sz="2000" dirty="0" err="1"/>
              <a:t>sampel</a:t>
            </a:r>
            <a:r>
              <a:rPr lang="en-US" altLang="en-US" sz="2000" dirty="0"/>
              <a:t> yang </a:t>
            </a:r>
            <a:r>
              <a:rPr lang="en-US" altLang="en-US" sz="2000" dirty="0" err="1"/>
              <a:t>akan</a:t>
            </a:r>
            <a:r>
              <a:rPr lang="en-US" altLang="en-US" sz="2000" dirty="0"/>
              <a:t> </a:t>
            </a:r>
            <a:r>
              <a:rPr lang="en-US" altLang="en-US" sz="2000" dirty="0" err="1"/>
              <a:t>diambil</a:t>
            </a:r>
            <a:r>
              <a:rPr lang="en-US" altLang="en-US" sz="2000" dirty="0"/>
              <a:t>.</a:t>
            </a:r>
          </a:p>
          <a:p>
            <a:pPr marL="715963">
              <a:buFontTx/>
              <a:buAutoNum type="arabicPeriod"/>
            </a:pPr>
            <a:r>
              <a:rPr lang="en-US" altLang="en-US" sz="2000" dirty="0" err="1"/>
              <a:t>Tentukan</a:t>
            </a:r>
            <a:r>
              <a:rPr lang="en-US" altLang="en-US" sz="2000" dirty="0"/>
              <a:t> </a:t>
            </a:r>
            <a:r>
              <a:rPr lang="en-US" altLang="en-US" sz="2000" dirty="0" err="1"/>
              <a:t>kelas</a:t>
            </a:r>
            <a:r>
              <a:rPr lang="en-US" altLang="en-US" sz="2000" dirty="0"/>
              <a:t> interval (k) </a:t>
            </a:r>
            <a:r>
              <a:rPr lang="en-US" altLang="en-US" sz="2000" dirty="0" err="1"/>
              <a:t>dengan</a:t>
            </a:r>
            <a:r>
              <a:rPr lang="en-US" altLang="en-US" sz="2000" dirty="0"/>
              <a:t> </a:t>
            </a:r>
            <a:r>
              <a:rPr lang="en-US" altLang="en-US" sz="2000" dirty="0" err="1"/>
              <a:t>cara</a:t>
            </a:r>
            <a:r>
              <a:rPr lang="en-US" altLang="en-US" sz="2000" dirty="0"/>
              <a:t> </a:t>
            </a:r>
            <a:r>
              <a:rPr lang="en-US" altLang="en-US" sz="2000" dirty="0" err="1"/>
              <a:t>membagi</a:t>
            </a:r>
            <a:r>
              <a:rPr lang="en-US" altLang="en-US" sz="2000" dirty="0"/>
              <a:t> </a:t>
            </a:r>
            <a:r>
              <a:rPr lang="en-US" altLang="en-US" sz="2000" dirty="0" err="1"/>
              <a:t>jumlah</a:t>
            </a:r>
            <a:r>
              <a:rPr lang="en-US" altLang="en-US" sz="2000" dirty="0"/>
              <a:t> </a:t>
            </a:r>
            <a:r>
              <a:rPr lang="en-US" altLang="en-US" sz="2000" dirty="0" smtClean="0"/>
              <a:t>    </a:t>
            </a:r>
            <a:r>
              <a:rPr lang="en-US" altLang="en-US" sz="2000" dirty="0" err="1"/>
              <a:t>unsur</a:t>
            </a:r>
            <a:r>
              <a:rPr lang="en-US" altLang="en-US" sz="2000" dirty="0"/>
              <a:t> </a:t>
            </a:r>
            <a:r>
              <a:rPr lang="en-US" altLang="en-US" sz="2000" dirty="0" err="1"/>
              <a:t>dalam</a:t>
            </a:r>
            <a:r>
              <a:rPr lang="en-US" altLang="en-US" sz="2000" dirty="0"/>
              <a:t> </a:t>
            </a:r>
            <a:r>
              <a:rPr lang="en-US" altLang="en-US" sz="2000" dirty="0" err="1"/>
              <a:t>populasi</a:t>
            </a:r>
            <a:r>
              <a:rPr lang="en-US" altLang="en-US" sz="2000" dirty="0"/>
              <a:t> </a:t>
            </a:r>
            <a:r>
              <a:rPr lang="en-US" altLang="en-US" sz="2000" dirty="0" err="1"/>
              <a:t>dengan</a:t>
            </a:r>
            <a:r>
              <a:rPr lang="en-US" altLang="en-US" sz="2000" dirty="0"/>
              <a:t> </a:t>
            </a:r>
            <a:r>
              <a:rPr lang="en-US" altLang="en-US" sz="2000" dirty="0" err="1"/>
              <a:t>jumlah</a:t>
            </a:r>
            <a:r>
              <a:rPr lang="en-US" altLang="en-US" sz="2000" dirty="0"/>
              <a:t> </a:t>
            </a:r>
            <a:r>
              <a:rPr lang="en-US" altLang="en-US" sz="2000" dirty="0" err="1"/>
              <a:t>sampel</a:t>
            </a:r>
            <a:r>
              <a:rPr lang="en-US" altLang="en-US" sz="2000" dirty="0"/>
              <a:t> yang </a:t>
            </a:r>
            <a:r>
              <a:rPr lang="en-US" altLang="en-US" sz="2000" dirty="0" smtClean="0"/>
              <a:t>    </a:t>
            </a:r>
            <a:r>
              <a:rPr lang="en-US" altLang="en-US" sz="2000" dirty="0" err="1"/>
              <a:t>dikehendaki</a:t>
            </a:r>
            <a:r>
              <a:rPr lang="en-US" altLang="en-US" sz="2000" dirty="0"/>
              <a:t>. </a:t>
            </a:r>
            <a:r>
              <a:rPr lang="en-US" altLang="en-US" sz="2000" dirty="0" err="1"/>
              <a:t>Mis</a:t>
            </a:r>
            <a:r>
              <a:rPr lang="en-US" altLang="en-US" sz="2000" dirty="0"/>
              <a:t> : N = 50000 orang, n = 500 orang </a:t>
            </a:r>
            <a:r>
              <a:rPr lang="en-US" altLang="en-US" sz="2000" dirty="0" err="1"/>
              <a:t>maka</a:t>
            </a:r>
            <a:r>
              <a:rPr lang="en-US" altLang="en-US" sz="2000" dirty="0"/>
              <a:t> </a:t>
            </a:r>
            <a:r>
              <a:rPr lang="en-US" altLang="en-US" sz="2000" dirty="0" smtClean="0"/>
              <a:t>    </a:t>
            </a:r>
            <a:r>
              <a:rPr lang="en-US" altLang="en-US" sz="2000" dirty="0"/>
              <a:t>k = 10.</a:t>
            </a:r>
          </a:p>
          <a:p>
            <a:pPr marL="715963">
              <a:buFont typeface="+mj-lt"/>
              <a:buAutoNum type="arabicPeriod"/>
            </a:pPr>
            <a:r>
              <a:rPr lang="en-US" altLang="en-US" sz="2000" dirty="0" err="1" smtClean="0"/>
              <a:t>Pilih</a:t>
            </a:r>
            <a:r>
              <a:rPr lang="en-US" altLang="en-US" sz="2000" dirty="0" smtClean="0"/>
              <a:t> </a:t>
            </a:r>
            <a:r>
              <a:rPr lang="en-US" altLang="en-US" sz="2000" dirty="0" err="1"/>
              <a:t>sampel</a:t>
            </a:r>
            <a:r>
              <a:rPr lang="en-US" altLang="en-US" sz="2000" dirty="0"/>
              <a:t> </a:t>
            </a:r>
            <a:r>
              <a:rPr lang="en-US" altLang="en-US" sz="2000" dirty="0" err="1"/>
              <a:t>ke</a:t>
            </a:r>
            <a:r>
              <a:rPr lang="en-US" altLang="en-US" sz="2000" dirty="0"/>
              <a:t> </a:t>
            </a:r>
            <a:r>
              <a:rPr lang="en-US" altLang="en-US" sz="2000" dirty="0" err="1"/>
              <a:t>satu</a:t>
            </a:r>
            <a:r>
              <a:rPr lang="en-US" altLang="en-US" sz="2000" dirty="0"/>
              <a:t> </a:t>
            </a:r>
            <a:r>
              <a:rPr lang="en-US" altLang="en-US" sz="2000" dirty="0" err="1"/>
              <a:t>dengan</a:t>
            </a:r>
            <a:r>
              <a:rPr lang="en-US" altLang="en-US" sz="2000" dirty="0"/>
              <a:t> </a:t>
            </a:r>
            <a:r>
              <a:rPr lang="en-US" altLang="en-US" sz="2000" dirty="0" err="1"/>
              <a:t>cara</a:t>
            </a:r>
            <a:r>
              <a:rPr lang="en-US" altLang="en-US" sz="2000" dirty="0"/>
              <a:t> </a:t>
            </a:r>
            <a:r>
              <a:rPr lang="en-US" altLang="en-US" sz="2000" dirty="0" err="1"/>
              <a:t>acak</a:t>
            </a:r>
            <a:r>
              <a:rPr lang="en-US" altLang="en-US" sz="2000" dirty="0"/>
              <a:t> – </a:t>
            </a:r>
            <a:r>
              <a:rPr lang="en-US" altLang="en-US" sz="2000" dirty="0" err="1"/>
              <a:t>mengundi</a:t>
            </a:r>
            <a:r>
              <a:rPr lang="en-US" altLang="en-US" sz="2000" dirty="0"/>
              <a:t> </a:t>
            </a:r>
            <a:r>
              <a:rPr lang="en-US" altLang="en-US" sz="2000" dirty="0" err="1" smtClean="0"/>
              <a:t>unsur</a:t>
            </a:r>
            <a:r>
              <a:rPr lang="en-US" altLang="en-US" sz="2000" dirty="0" smtClean="0"/>
              <a:t>    </a:t>
            </a:r>
            <a:r>
              <a:rPr lang="en-US" altLang="en-US" sz="2000" dirty="0" err="1"/>
              <a:t>populasi</a:t>
            </a:r>
            <a:r>
              <a:rPr lang="en-US" altLang="en-US" sz="2000" dirty="0"/>
              <a:t> yang </a:t>
            </a:r>
            <a:r>
              <a:rPr lang="en-US" altLang="en-US" sz="2000" dirty="0" err="1"/>
              <a:t>kesatu</a:t>
            </a:r>
            <a:r>
              <a:rPr lang="en-US" altLang="en-US" sz="2000" dirty="0"/>
              <a:t> s/d </a:t>
            </a:r>
            <a:r>
              <a:rPr lang="en-US" altLang="en-US" sz="2000" dirty="0" err="1"/>
              <a:t>kesepuluh</a:t>
            </a:r>
            <a:r>
              <a:rPr lang="en-US" altLang="en-US" sz="2000" dirty="0"/>
              <a:t>. </a:t>
            </a:r>
            <a:r>
              <a:rPr lang="en-US" altLang="en-US" sz="2000" dirty="0" err="1"/>
              <a:t>Kalau</a:t>
            </a:r>
            <a:r>
              <a:rPr lang="en-US" altLang="en-US" sz="2000" dirty="0"/>
              <a:t> </a:t>
            </a:r>
            <a:r>
              <a:rPr lang="en-US" altLang="en-US" sz="2000" dirty="0" err="1"/>
              <a:t>sampel</a:t>
            </a:r>
            <a:r>
              <a:rPr lang="en-US" altLang="en-US" sz="2000" dirty="0"/>
              <a:t> </a:t>
            </a:r>
            <a:r>
              <a:rPr lang="en-US" altLang="en-US" sz="2000" dirty="0" err="1"/>
              <a:t>kesatu</a:t>
            </a:r>
            <a:r>
              <a:rPr lang="en-US" altLang="en-US" sz="2000" dirty="0"/>
              <a:t> </a:t>
            </a:r>
            <a:r>
              <a:rPr lang="en-US" altLang="en-US" sz="2000" dirty="0" smtClean="0"/>
              <a:t>    </a:t>
            </a:r>
            <a:r>
              <a:rPr lang="en-US" altLang="en-US" sz="2000" dirty="0" err="1"/>
              <a:t>jatuh</a:t>
            </a:r>
            <a:r>
              <a:rPr lang="en-US" altLang="en-US" sz="2000" dirty="0"/>
              <a:t> </a:t>
            </a:r>
            <a:r>
              <a:rPr lang="en-US" altLang="en-US" sz="2000" dirty="0" err="1"/>
              <a:t>ke</a:t>
            </a:r>
            <a:r>
              <a:rPr lang="en-US" altLang="en-US" sz="2000" dirty="0"/>
              <a:t> </a:t>
            </a:r>
            <a:r>
              <a:rPr lang="en-US" altLang="en-US" sz="2000" dirty="0" err="1"/>
              <a:t>unsur</a:t>
            </a:r>
            <a:r>
              <a:rPr lang="en-US" altLang="en-US" sz="2000" dirty="0"/>
              <a:t> </a:t>
            </a:r>
            <a:r>
              <a:rPr lang="en-US" altLang="en-US" sz="2000" dirty="0" err="1"/>
              <a:t>populasi</a:t>
            </a:r>
            <a:r>
              <a:rPr lang="en-US" altLang="en-US" sz="2000" dirty="0"/>
              <a:t> </a:t>
            </a:r>
            <a:r>
              <a:rPr lang="en-US" altLang="en-US" sz="2000" dirty="0" err="1"/>
              <a:t>ketiga</a:t>
            </a:r>
            <a:r>
              <a:rPr lang="en-US" altLang="en-US" sz="2000" dirty="0"/>
              <a:t>, </a:t>
            </a:r>
            <a:r>
              <a:rPr lang="en-US" altLang="en-US" sz="2000" dirty="0" err="1"/>
              <a:t>maka</a:t>
            </a:r>
            <a:r>
              <a:rPr lang="en-US" altLang="en-US" sz="2000" dirty="0"/>
              <a:t> </a:t>
            </a:r>
            <a:r>
              <a:rPr lang="en-US" altLang="en-US" sz="2000" dirty="0" err="1"/>
              <a:t>sampel</a:t>
            </a:r>
            <a:r>
              <a:rPr lang="en-US" altLang="en-US" sz="2000" dirty="0"/>
              <a:t> </a:t>
            </a:r>
            <a:r>
              <a:rPr lang="en-US" altLang="en-US" sz="2000" dirty="0" err="1"/>
              <a:t>kedua</a:t>
            </a:r>
            <a:r>
              <a:rPr lang="en-US" altLang="en-US" sz="2000" dirty="0"/>
              <a:t> </a:t>
            </a:r>
            <a:r>
              <a:rPr lang="en-US" altLang="en-US" sz="2000" dirty="0" err="1" smtClean="0"/>
              <a:t>adalah</a:t>
            </a:r>
            <a:r>
              <a:rPr lang="en-US" altLang="en-US" sz="2000" dirty="0" smtClean="0"/>
              <a:t>  </a:t>
            </a:r>
            <a:r>
              <a:rPr lang="en-US" altLang="en-US" sz="2000" dirty="0" err="1"/>
              <a:t>unsur</a:t>
            </a:r>
            <a:r>
              <a:rPr lang="en-US" altLang="en-US" sz="2000" dirty="0"/>
              <a:t> </a:t>
            </a:r>
            <a:r>
              <a:rPr lang="en-US" altLang="en-US" sz="2000" dirty="0" err="1"/>
              <a:t>populasi</a:t>
            </a:r>
            <a:r>
              <a:rPr lang="en-US" altLang="en-US" sz="2000" dirty="0"/>
              <a:t> yang </a:t>
            </a:r>
            <a:r>
              <a:rPr lang="en-US" altLang="en-US" sz="2000" dirty="0" err="1"/>
              <a:t>ke</a:t>
            </a:r>
            <a:r>
              <a:rPr lang="en-US" altLang="en-US" sz="2000" dirty="0"/>
              <a:t> 13</a:t>
            </a:r>
          </a:p>
          <a:p>
            <a:pPr marL="715963">
              <a:buFont typeface="+mj-lt"/>
              <a:buAutoNum type="arabicPeriod"/>
            </a:pPr>
            <a:r>
              <a:rPr lang="en-US" altLang="en-US" sz="2000" dirty="0" err="1" smtClean="0"/>
              <a:t>Selanjutnya</a:t>
            </a:r>
            <a:r>
              <a:rPr lang="en-US" altLang="en-US" sz="2000" dirty="0" smtClean="0"/>
              <a:t> </a:t>
            </a:r>
            <a:r>
              <a:rPr lang="en-US" altLang="en-US" sz="2000" dirty="0" err="1"/>
              <a:t>pilih</a:t>
            </a:r>
            <a:r>
              <a:rPr lang="en-US" altLang="en-US" sz="2000" dirty="0"/>
              <a:t> </a:t>
            </a:r>
            <a:r>
              <a:rPr lang="en-US" altLang="en-US" sz="2000" dirty="0" err="1"/>
              <a:t>sampel</a:t>
            </a:r>
            <a:r>
              <a:rPr lang="en-US" altLang="en-US" sz="2000" dirty="0"/>
              <a:t> </a:t>
            </a:r>
            <a:r>
              <a:rPr lang="en-US" altLang="en-US" sz="2000" dirty="0" err="1"/>
              <a:t>berikutnya</a:t>
            </a:r>
            <a:r>
              <a:rPr lang="en-US" altLang="en-US" sz="2000" dirty="0"/>
              <a:t> : no 23, 33, 43, 53, </a:t>
            </a:r>
            <a:r>
              <a:rPr lang="en-US" altLang="en-US" sz="2000" dirty="0" err="1"/>
              <a:t>dst</a:t>
            </a:r>
            <a:r>
              <a:rPr lang="en-US" altLang="en-US" sz="2000" dirty="0"/>
              <a:t>.</a:t>
            </a:r>
          </a:p>
          <a:p>
            <a:endParaRPr lang="en-US" altLang="en-US" sz="2000" dirty="0"/>
          </a:p>
          <a:p>
            <a:endParaRPr lang="id-ID" sz="2000" dirty="0"/>
          </a:p>
        </p:txBody>
      </p:sp>
    </p:spTree>
    <p:extLst>
      <p:ext uri="{BB962C8B-B14F-4D97-AF65-F5344CB8AC3E}">
        <p14:creationId xmlns:p14="http://schemas.microsoft.com/office/powerpoint/2010/main" val="3948346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pPr eaLnBrk="1" hangingPunct="1"/>
            <a:r>
              <a:rPr lang="en-US" altLang="en-US" b="1" dirty="0" smtClean="0"/>
              <a:t>PS: Cluster Sampling</a:t>
            </a:r>
            <a:endParaRPr lang="en-US" altLang="en-US" dirty="0" smtClean="0"/>
          </a:p>
        </p:txBody>
      </p:sp>
      <p:sp>
        <p:nvSpPr>
          <p:cNvPr id="1048733" name="Content Placeholder 2"/>
          <p:cNvSpPr>
            <a:spLocks noGrp="1"/>
          </p:cNvSpPr>
          <p:nvPr>
            <p:ph idx="1"/>
          </p:nvPr>
        </p:nvSpPr>
        <p:spPr/>
        <p:txBody>
          <a:bodyPr>
            <a:normAutofit fontScale="97500"/>
          </a:bodyPr>
          <a:lstStyle/>
          <a:p>
            <a:pPr fontAlgn="auto">
              <a:spcAft>
                <a:spcPts val="0"/>
              </a:spcAft>
            </a:pPr>
            <a:r>
              <a:rPr lang="en-US" dirty="0" err="1" smtClean="0"/>
              <a:t>Teknik</a:t>
            </a:r>
            <a:r>
              <a:rPr lang="en-US" dirty="0" smtClean="0"/>
              <a:t> </a:t>
            </a:r>
            <a:r>
              <a:rPr lang="en-US" dirty="0" err="1" smtClean="0"/>
              <a:t>ini</a:t>
            </a:r>
            <a:r>
              <a:rPr lang="en-US" dirty="0" smtClean="0"/>
              <a:t> </a:t>
            </a:r>
            <a:r>
              <a:rPr lang="en-US" dirty="0" err="1" smtClean="0"/>
              <a:t>biasa</a:t>
            </a:r>
            <a:r>
              <a:rPr lang="en-US" dirty="0" smtClean="0"/>
              <a:t> </a:t>
            </a:r>
            <a:r>
              <a:rPr lang="en-US" dirty="0" err="1" smtClean="0"/>
              <a:t>juga</a:t>
            </a:r>
            <a:r>
              <a:rPr lang="en-US" dirty="0" smtClean="0"/>
              <a:t> </a:t>
            </a:r>
            <a:r>
              <a:rPr lang="en-US" dirty="0" err="1" smtClean="0"/>
              <a:t>diterjemahkan</a:t>
            </a:r>
            <a:r>
              <a:rPr lang="en-US" dirty="0" smtClean="0"/>
              <a:t> </a:t>
            </a:r>
            <a:r>
              <a:rPr lang="en-US" dirty="0" err="1" smtClean="0"/>
              <a:t>dengan</a:t>
            </a:r>
            <a:r>
              <a:rPr lang="en-US" dirty="0" smtClean="0"/>
              <a:t> </a:t>
            </a:r>
            <a:r>
              <a:rPr lang="en-US" dirty="0" err="1" smtClean="0"/>
              <a:t>cara</a:t>
            </a:r>
            <a:r>
              <a:rPr lang="en-US" dirty="0" smtClean="0"/>
              <a:t> </a:t>
            </a:r>
            <a:r>
              <a:rPr lang="en-US" dirty="0" err="1" smtClean="0"/>
              <a:t>pengambilan</a:t>
            </a:r>
            <a:r>
              <a:rPr lang="en-US" dirty="0" smtClean="0"/>
              <a:t> </a:t>
            </a:r>
            <a:r>
              <a:rPr lang="en-US" dirty="0" err="1" smtClean="0"/>
              <a:t>sampel</a:t>
            </a:r>
            <a:r>
              <a:rPr lang="en-US" dirty="0" smtClean="0"/>
              <a:t> </a:t>
            </a:r>
            <a:r>
              <a:rPr lang="en-US" dirty="0" err="1" smtClean="0"/>
              <a:t>berdasarkan</a:t>
            </a:r>
            <a:r>
              <a:rPr lang="en-US" dirty="0" smtClean="0"/>
              <a:t> </a:t>
            </a:r>
            <a:r>
              <a:rPr lang="en-US" dirty="0" err="1" smtClean="0"/>
              <a:t>gugus</a:t>
            </a:r>
            <a:r>
              <a:rPr lang="en-US" dirty="0" smtClean="0"/>
              <a:t>.  </a:t>
            </a:r>
          </a:p>
          <a:p>
            <a:pPr fontAlgn="auto">
              <a:spcAft>
                <a:spcPts val="0"/>
              </a:spcAft>
            </a:pPr>
            <a:r>
              <a:rPr lang="en-US" dirty="0" err="1" smtClean="0"/>
              <a:t>Dalam</a:t>
            </a:r>
            <a:r>
              <a:rPr lang="en-US" dirty="0" smtClean="0"/>
              <a:t> </a:t>
            </a:r>
            <a:r>
              <a:rPr lang="en-US" dirty="0" err="1" smtClean="0"/>
              <a:t>sampel</a:t>
            </a:r>
            <a:r>
              <a:rPr lang="en-US" dirty="0" smtClean="0"/>
              <a:t> </a:t>
            </a:r>
            <a:r>
              <a:rPr lang="en-US" dirty="0" err="1" smtClean="0"/>
              <a:t>gugus</a:t>
            </a:r>
            <a:r>
              <a:rPr lang="en-US" dirty="0" smtClean="0"/>
              <a:t>, </a:t>
            </a:r>
            <a:r>
              <a:rPr lang="en-US" dirty="0" err="1" smtClean="0"/>
              <a:t>setiap</a:t>
            </a:r>
            <a:r>
              <a:rPr lang="en-US" dirty="0" smtClean="0"/>
              <a:t> </a:t>
            </a:r>
            <a:r>
              <a:rPr lang="en-US" dirty="0" err="1" smtClean="0"/>
              <a:t>gugus</a:t>
            </a:r>
            <a:r>
              <a:rPr lang="en-US" dirty="0" smtClean="0"/>
              <a:t> </a:t>
            </a:r>
            <a:r>
              <a:rPr lang="en-US" dirty="0" err="1" smtClean="0"/>
              <a:t>boleh</a:t>
            </a:r>
            <a:r>
              <a:rPr lang="en-US" dirty="0" smtClean="0"/>
              <a:t> </a:t>
            </a:r>
            <a:r>
              <a:rPr lang="en-US" dirty="0" err="1" smtClean="0"/>
              <a:t>mengandung</a:t>
            </a:r>
            <a:r>
              <a:rPr lang="en-US" dirty="0" smtClean="0"/>
              <a:t> </a:t>
            </a:r>
            <a:r>
              <a:rPr lang="en-US" dirty="0" err="1" smtClean="0"/>
              <a:t>unsur</a:t>
            </a:r>
            <a:r>
              <a:rPr lang="en-US" dirty="0" smtClean="0"/>
              <a:t> yang </a:t>
            </a:r>
            <a:r>
              <a:rPr lang="en-US" dirty="0" err="1" smtClean="0"/>
              <a:t>karakteristiknya</a:t>
            </a:r>
            <a:r>
              <a:rPr lang="en-US" dirty="0" smtClean="0"/>
              <a:t> </a:t>
            </a:r>
            <a:r>
              <a:rPr lang="en-US" dirty="0" err="1" smtClean="0"/>
              <a:t>berbeda-beda</a:t>
            </a:r>
            <a:r>
              <a:rPr lang="en-US" dirty="0" smtClean="0"/>
              <a:t> </a:t>
            </a:r>
            <a:r>
              <a:rPr lang="en-US" dirty="0" err="1" smtClean="0"/>
              <a:t>atau</a:t>
            </a:r>
            <a:r>
              <a:rPr lang="en-US" dirty="0" smtClean="0"/>
              <a:t> </a:t>
            </a:r>
            <a:r>
              <a:rPr lang="en-US" dirty="0" err="1" smtClean="0"/>
              <a:t>heterogen</a:t>
            </a:r>
            <a:r>
              <a:rPr lang="en-US" dirty="0" smtClean="0"/>
              <a:t>. </a:t>
            </a:r>
          </a:p>
          <a:p>
            <a:pPr fontAlgn="auto">
              <a:spcAft>
                <a:spcPts val="0"/>
              </a:spcAft>
            </a:pPr>
            <a:r>
              <a:rPr lang="en-US" b="1" dirty="0" err="1" smtClean="0"/>
              <a:t>Kelebihan</a:t>
            </a:r>
            <a:r>
              <a:rPr lang="en-US" dirty="0" smtClean="0"/>
              <a:t>: </a:t>
            </a:r>
            <a:r>
              <a:rPr lang="en-US" dirty="0" err="1" smtClean="0"/>
              <a:t>Dalam</a:t>
            </a:r>
            <a:r>
              <a:rPr lang="en-US" dirty="0" smtClean="0"/>
              <a:t> cluster </a:t>
            </a:r>
            <a:r>
              <a:rPr lang="en-US" dirty="0" err="1" smtClean="0"/>
              <a:t>geografis</a:t>
            </a:r>
            <a:r>
              <a:rPr lang="en-US" dirty="0" smtClean="0"/>
              <a:t> , </a:t>
            </a:r>
            <a:r>
              <a:rPr lang="en-US" dirty="0" err="1" smtClean="0"/>
              <a:t>biaya</a:t>
            </a:r>
            <a:r>
              <a:rPr lang="en-US" dirty="0" smtClean="0"/>
              <a:t> </a:t>
            </a:r>
            <a:r>
              <a:rPr lang="en-US" dirty="0" err="1" smtClean="0"/>
              <a:t>pengumpulan</a:t>
            </a:r>
            <a:r>
              <a:rPr lang="en-US" dirty="0" smtClean="0"/>
              <a:t> </a:t>
            </a:r>
            <a:r>
              <a:rPr lang="en-US" dirty="0" err="1" smtClean="0"/>
              <a:t>datanya</a:t>
            </a:r>
            <a:r>
              <a:rPr lang="en-US" dirty="0" smtClean="0"/>
              <a:t> </a:t>
            </a:r>
            <a:r>
              <a:rPr lang="en-US" dirty="0" err="1" smtClean="0"/>
              <a:t>rendah</a:t>
            </a:r>
            <a:endParaRPr lang="en-US" dirty="0" smtClean="0"/>
          </a:p>
          <a:p>
            <a:pPr fontAlgn="auto">
              <a:spcAft>
                <a:spcPts val="0"/>
              </a:spcAft>
            </a:pPr>
            <a:r>
              <a:rPr lang="en-US" b="1" dirty="0" err="1" smtClean="0"/>
              <a:t>Kelemahan</a:t>
            </a:r>
            <a:r>
              <a:rPr lang="en-US" dirty="0" smtClean="0"/>
              <a:t>: Paling </a:t>
            </a:r>
            <a:r>
              <a:rPr lang="en-US" dirty="0" err="1" smtClean="0"/>
              <a:t>kurang</a:t>
            </a:r>
            <a:r>
              <a:rPr lang="en-US" dirty="0" smtClean="0"/>
              <a:t> </a:t>
            </a:r>
            <a:r>
              <a:rPr lang="en-US" dirty="0" err="1" smtClean="0"/>
              <a:t>dapat</a:t>
            </a:r>
            <a:r>
              <a:rPr lang="en-US" dirty="0" smtClean="0"/>
              <a:t> </a:t>
            </a:r>
            <a:r>
              <a:rPr lang="en-US" dirty="0" err="1" smtClean="0"/>
              <a:t>diandalkan</a:t>
            </a:r>
            <a:r>
              <a:rPr lang="en-US" dirty="0" smtClean="0"/>
              <a:t> &amp; </a:t>
            </a:r>
            <a:r>
              <a:rPr lang="en-US" dirty="0" err="1" smtClean="0"/>
              <a:t>kurang</a:t>
            </a:r>
            <a:r>
              <a:rPr lang="en-US" dirty="0" smtClean="0"/>
              <a:t> </a:t>
            </a:r>
            <a:r>
              <a:rPr lang="en-US" dirty="0" err="1" smtClean="0"/>
              <a:t>efisien</a:t>
            </a:r>
            <a:r>
              <a:rPr lang="en-US" dirty="0" smtClean="0"/>
              <a:t> </a:t>
            </a:r>
            <a:r>
              <a:rPr lang="en-US" dirty="0" err="1" smtClean="0"/>
              <a:t>diantara</a:t>
            </a:r>
            <a:r>
              <a:rPr lang="en-US" dirty="0" smtClean="0"/>
              <a:t> </a:t>
            </a:r>
            <a:r>
              <a:rPr lang="en-US" dirty="0" err="1" smtClean="0"/>
              <a:t>desain</a:t>
            </a:r>
            <a:r>
              <a:rPr lang="en-US" dirty="0" smtClean="0"/>
              <a:t> </a:t>
            </a:r>
            <a:r>
              <a:rPr lang="en-US" dirty="0" err="1" smtClean="0"/>
              <a:t>probabilitas</a:t>
            </a:r>
            <a:r>
              <a:rPr lang="en-US" dirty="0" smtClean="0"/>
              <a:t> </a:t>
            </a:r>
            <a:r>
              <a:rPr lang="en-US" dirty="0" err="1" smtClean="0"/>
              <a:t>lainnya</a:t>
            </a:r>
            <a:r>
              <a:rPr lang="en-US" dirty="0" smtClean="0"/>
              <a:t> </a:t>
            </a:r>
            <a:r>
              <a:rPr lang="en-US" dirty="0" err="1" smtClean="0"/>
              <a:t>karena</a:t>
            </a:r>
            <a:r>
              <a:rPr lang="en-US" dirty="0" smtClean="0"/>
              <a:t> sub-sub </a:t>
            </a:r>
            <a:r>
              <a:rPr lang="en-US" dirty="0" err="1" smtClean="0"/>
              <a:t>dari</a:t>
            </a:r>
            <a:r>
              <a:rPr lang="en-US" dirty="0" smtClean="0"/>
              <a:t> </a:t>
            </a:r>
            <a:r>
              <a:rPr lang="en-US" dirty="0" err="1" smtClean="0"/>
              <a:t>kelompok</a:t>
            </a:r>
            <a:r>
              <a:rPr lang="en-US" dirty="0" smtClean="0"/>
              <a:t> </a:t>
            </a:r>
            <a:r>
              <a:rPr lang="en-US" dirty="0" err="1" smtClean="0"/>
              <a:t>lebih</a:t>
            </a:r>
            <a:r>
              <a:rPr lang="en-US" dirty="0" smtClean="0"/>
              <a:t> </a:t>
            </a:r>
            <a:r>
              <a:rPr lang="en-US" dirty="0" err="1" smtClean="0"/>
              <a:t>cenderung</a:t>
            </a:r>
            <a:r>
              <a:rPr lang="en-US" dirty="0" smtClean="0"/>
              <a:t> </a:t>
            </a:r>
            <a:r>
              <a:rPr lang="en-US" dirty="0" err="1" smtClean="0"/>
              <a:t>homogen</a:t>
            </a:r>
            <a:r>
              <a:rPr lang="en-US" dirty="0" smtClean="0"/>
              <a:t> </a:t>
            </a:r>
            <a:r>
              <a:rPr lang="en-US" dirty="0" err="1" smtClean="0"/>
              <a:t>daripada</a:t>
            </a:r>
            <a:r>
              <a:rPr lang="en-US" dirty="0" smtClean="0"/>
              <a:t> </a:t>
            </a:r>
            <a:r>
              <a:rPr lang="en-US" dirty="0" err="1" smtClean="0"/>
              <a:t>heterogen</a:t>
            </a:r>
            <a:r>
              <a:rPr lang="en-US" dirty="0" smtClean="0"/>
              <a:t>.</a:t>
            </a:r>
            <a:endParaRPr lang="en-US" dirty="0"/>
          </a:p>
        </p:txBody>
      </p:sp>
    </p:spTree>
    <p:extLst>
      <p:ext uri="{BB962C8B-B14F-4D97-AF65-F5344CB8AC3E}">
        <p14:creationId xmlns:p14="http://schemas.microsoft.com/office/powerpoint/2010/main" val="2051340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smtClean="0"/>
              <a:t>gugus</a:t>
            </a:r>
            <a:endParaRPr lang="id-ID" dirty="0"/>
          </a:p>
        </p:txBody>
      </p:sp>
      <p:sp>
        <p:nvSpPr>
          <p:cNvPr id="4" name="Content Placeholder 3"/>
          <p:cNvSpPr>
            <a:spLocks noGrp="1"/>
          </p:cNvSpPr>
          <p:nvPr>
            <p:ph idx="1"/>
          </p:nvPr>
        </p:nvSpPr>
        <p:spPr>
          <a:xfrm>
            <a:off x="838785" y="1312146"/>
            <a:ext cx="11022430" cy="5429222"/>
          </a:xfrm>
        </p:spPr>
        <p:txBody>
          <a:bodyPr/>
          <a:lstStyle/>
          <a:p>
            <a:r>
              <a:rPr lang="en-US" altLang="en-US" sz="2400" dirty="0" err="1"/>
              <a:t>Jika</a:t>
            </a:r>
            <a:r>
              <a:rPr lang="en-US" altLang="en-US" sz="2400" dirty="0"/>
              <a:t> yang </a:t>
            </a:r>
            <a:r>
              <a:rPr lang="en-US" altLang="en-US" sz="2400" dirty="0" err="1"/>
              <a:t>akan</a:t>
            </a:r>
            <a:r>
              <a:rPr lang="en-US" altLang="en-US" sz="2400" dirty="0"/>
              <a:t> </a:t>
            </a:r>
            <a:r>
              <a:rPr lang="en-US" altLang="en-US" sz="2400" dirty="0" err="1"/>
              <a:t>diambil</a:t>
            </a:r>
            <a:r>
              <a:rPr lang="en-US" altLang="en-US" sz="2400" dirty="0"/>
              <a:t> </a:t>
            </a:r>
            <a:r>
              <a:rPr lang="en-US" altLang="en-US" sz="2400" dirty="0" err="1"/>
              <a:t>sebagai</a:t>
            </a:r>
            <a:r>
              <a:rPr lang="en-US" altLang="en-US" sz="2400" dirty="0"/>
              <a:t> </a:t>
            </a:r>
            <a:r>
              <a:rPr lang="en-US" altLang="en-US" sz="2400" dirty="0" err="1"/>
              <a:t>sampel</a:t>
            </a:r>
            <a:r>
              <a:rPr lang="en-US" altLang="en-US" sz="2400" dirty="0"/>
              <a:t> </a:t>
            </a:r>
            <a:r>
              <a:rPr lang="en-US" altLang="en-US" sz="2400" dirty="0" err="1"/>
              <a:t>adalah</a:t>
            </a:r>
            <a:r>
              <a:rPr lang="en-US" altLang="en-US" sz="2400" dirty="0"/>
              <a:t> </a:t>
            </a:r>
            <a:r>
              <a:rPr lang="en-US" altLang="en-US" sz="2400" dirty="0" err="1"/>
              <a:t>sekelompok</a:t>
            </a:r>
            <a:r>
              <a:rPr lang="en-US" altLang="en-US" sz="2400" dirty="0"/>
              <a:t> orang, </a:t>
            </a:r>
            <a:r>
              <a:rPr lang="en-US" altLang="en-US" sz="2400" dirty="0" err="1" smtClean="0"/>
              <a:t>bukan</a:t>
            </a:r>
            <a:r>
              <a:rPr lang="en-US" altLang="en-US" sz="2400" dirty="0" smtClean="0"/>
              <a:t> </a:t>
            </a:r>
            <a:r>
              <a:rPr lang="en-US" altLang="en-US" sz="2400" dirty="0"/>
              <a:t>individual, </a:t>
            </a:r>
            <a:r>
              <a:rPr lang="en-US" altLang="en-US" sz="2400" dirty="0" err="1"/>
              <a:t>maka</a:t>
            </a:r>
            <a:r>
              <a:rPr lang="en-US" altLang="en-US" sz="2400" dirty="0"/>
              <a:t> </a:t>
            </a:r>
            <a:r>
              <a:rPr lang="en-US" altLang="en-US" sz="2400" dirty="0" err="1"/>
              <a:t>sampel</a:t>
            </a:r>
            <a:r>
              <a:rPr lang="en-US" altLang="en-US" sz="2400" dirty="0"/>
              <a:t> </a:t>
            </a:r>
            <a:r>
              <a:rPr lang="en-US" altLang="en-US" sz="2400" dirty="0" err="1"/>
              <a:t>gugus</a:t>
            </a:r>
            <a:r>
              <a:rPr lang="en-US" altLang="en-US" sz="2400" dirty="0"/>
              <a:t> </a:t>
            </a:r>
            <a:r>
              <a:rPr lang="en-US" altLang="en-US" sz="2400" dirty="0" err="1"/>
              <a:t>bisa</a:t>
            </a:r>
            <a:r>
              <a:rPr lang="en-US" altLang="en-US" sz="2400" dirty="0"/>
              <a:t> </a:t>
            </a:r>
            <a:r>
              <a:rPr lang="en-US" altLang="en-US" sz="2400" dirty="0" err="1"/>
              <a:t>digunakan</a:t>
            </a:r>
            <a:r>
              <a:rPr lang="en-US" altLang="en-US" sz="2400" dirty="0"/>
              <a:t>. </a:t>
            </a:r>
            <a:r>
              <a:rPr lang="en-US" altLang="en-US" sz="2400" dirty="0" err="1"/>
              <a:t>Misalkan</a:t>
            </a:r>
            <a:r>
              <a:rPr lang="en-US" altLang="en-US" sz="2400" dirty="0"/>
              <a:t> </a:t>
            </a:r>
            <a:r>
              <a:rPr lang="en-US" altLang="en-US" sz="2400" dirty="0" err="1" smtClean="0"/>
              <a:t>ingin</a:t>
            </a:r>
            <a:r>
              <a:rPr lang="en-US" altLang="en-US" sz="2400" dirty="0" smtClean="0"/>
              <a:t> </a:t>
            </a:r>
            <a:r>
              <a:rPr lang="en-US" altLang="en-US" sz="2400" dirty="0" err="1"/>
              <a:t>meneliti</a:t>
            </a:r>
            <a:r>
              <a:rPr lang="en-US" altLang="en-US" sz="2400" dirty="0"/>
              <a:t> </a:t>
            </a:r>
            <a:r>
              <a:rPr lang="en-US" altLang="en-US" sz="2400" dirty="0" err="1"/>
              <a:t>kinerja</a:t>
            </a:r>
            <a:r>
              <a:rPr lang="en-US" altLang="en-US" sz="2400" dirty="0"/>
              <a:t> </a:t>
            </a:r>
            <a:r>
              <a:rPr lang="en-US" altLang="en-US" sz="2400" dirty="0" err="1"/>
              <a:t>dosen</a:t>
            </a:r>
            <a:r>
              <a:rPr lang="en-US" altLang="en-US" sz="2400" dirty="0"/>
              <a:t> </a:t>
            </a:r>
            <a:r>
              <a:rPr lang="en-US" altLang="en-US" sz="2400" dirty="0" err="1"/>
              <a:t>berdasarkan</a:t>
            </a:r>
            <a:r>
              <a:rPr lang="en-US" altLang="en-US" sz="2400" dirty="0"/>
              <a:t> </a:t>
            </a:r>
            <a:r>
              <a:rPr lang="en-US" altLang="en-US" sz="2400" dirty="0" err="1"/>
              <a:t>fakultas</a:t>
            </a:r>
            <a:r>
              <a:rPr lang="en-US" altLang="en-US" sz="2400" dirty="0" smtClean="0"/>
              <a:t>.</a:t>
            </a:r>
            <a:endParaRPr lang="id-ID" altLang="en-US" sz="2400" dirty="0" smtClean="0"/>
          </a:p>
          <a:p>
            <a:r>
              <a:rPr lang="en-US" altLang="en-US" sz="2400" dirty="0" err="1"/>
              <a:t>Langkah-langkah</a:t>
            </a:r>
            <a:r>
              <a:rPr lang="en-US" altLang="en-US" sz="2400" dirty="0"/>
              <a:t> :</a:t>
            </a:r>
          </a:p>
          <a:p>
            <a:pPr marL="812800">
              <a:buFontTx/>
              <a:buAutoNum type="arabicPeriod"/>
            </a:pPr>
            <a:r>
              <a:rPr lang="en-US" altLang="en-US" sz="2400" dirty="0" err="1"/>
              <a:t>Susun</a:t>
            </a:r>
            <a:r>
              <a:rPr lang="en-US" altLang="en-US" sz="2400" dirty="0"/>
              <a:t> </a:t>
            </a:r>
            <a:r>
              <a:rPr lang="en-US" altLang="en-US" sz="2400" dirty="0" err="1"/>
              <a:t>kerangka</a:t>
            </a:r>
            <a:r>
              <a:rPr lang="en-US" altLang="en-US" sz="2400" dirty="0"/>
              <a:t> sampling yang </a:t>
            </a:r>
            <a:r>
              <a:rPr lang="en-US" altLang="en-US" sz="2400" dirty="0" err="1"/>
              <a:t>unsurnya</a:t>
            </a:r>
            <a:r>
              <a:rPr lang="en-US" altLang="en-US" sz="2400" dirty="0"/>
              <a:t> </a:t>
            </a:r>
            <a:r>
              <a:rPr lang="en-US" altLang="en-US" sz="2400" dirty="0" err="1"/>
              <a:t>adalah</a:t>
            </a:r>
            <a:r>
              <a:rPr lang="en-US" altLang="en-US" sz="2400" dirty="0"/>
              <a:t> </a:t>
            </a:r>
            <a:r>
              <a:rPr lang="en-US" altLang="en-US" sz="2400" dirty="0" err="1"/>
              <a:t>gugus</a:t>
            </a:r>
            <a:r>
              <a:rPr lang="en-US" altLang="en-US" sz="2400" dirty="0"/>
              <a:t> (</a:t>
            </a:r>
            <a:r>
              <a:rPr lang="en-US" altLang="en-US" sz="2400" dirty="0" err="1"/>
              <a:t>kelompok</a:t>
            </a:r>
            <a:r>
              <a:rPr lang="en-US" altLang="en-US" sz="2400" dirty="0"/>
              <a:t>)</a:t>
            </a:r>
          </a:p>
          <a:p>
            <a:pPr marL="812800">
              <a:buFontTx/>
              <a:buAutoNum type="arabicPeriod"/>
            </a:pPr>
            <a:r>
              <a:rPr lang="en-US" altLang="en-US" sz="2400" dirty="0" err="1"/>
              <a:t>Tentukan</a:t>
            </a:r>
            <a:r>
              <a:rPr lang="en-US" altLang="en-US" sz="2400" dirty="0"/>
              <a:t> </a:t>
            </a:r>
            <a:r>
              <a:rPr lang="en-US" altLang="en-US" sz="2400" dirty="0" err="1"/>
              <a:t>berapa</a:t>
            </a:r>
            <a:r>
              <a:rPr lang="en-US" altLang="en-US" sz="2400" dirty="0"/>
              <a:t> </a:t>
            </a:r>
            <a:r>
              <a:rPr lang="en-US" altLang="en-US" sz="2400" dirty="0" err="1"/>
              <a:t>gugus</a:t>
            </a:r>
            <a:r>
              <a:rPr lang="en-US" altLang="en-US" sz="2400" dirty="0"/>
              <a:t> yang </a:t>
            </a:r>
            <a:r>
              <a:rPr lang="en-US" altLang="en-US" sz="2400" dirty="0" err="1"/>
              <a:t>akan</a:t>
            </a:r>
            <a:r>
              <a:rPr lang="en-US" altLang="en-US" sz="2400" dirty="0"/>
              <a:t> </a:t>
            </a:r>
            <a:r>
              <a:rPr lang="en-US" altLang="en-US" sz="2400" dirty="0" err="1"/>
              <a:t>diambil</a:t>
            </a:r>
            <a:r>
              <a:rPr lang="en-US" altLang="en-US" sz="2400" dirty="0"/>
              <a:t> </a:t>
            </a:r>
            <a:r>
              <a:rPr lang="en-US" altLang="en-US" sz="2400" dirty="0" err="1"/>
              <a:t>sebagai</a:t>
            </a:r>
            <a:r>
              <a:rPr lang="en-US" altLang="en-US" sz="2400" dirty="0"/>
              <a:t> </a:t>
            </a:r>
            <a:r>
              <a:rPr lang="en-US" altLang="en-US" sz="2400" dirty="0" err="1"/>
              <a:t>sampel</a:t>
            </a:r>
            <a:endParaRPr lang="en-US" altLang="en-US" sz="2400" dirty="0"/>
          </a:p>
          <a:p>
            <a:pPr marL="812800">
              <a:buFontTx/>
              <a:buAutoNum type="arabicPeriod"/>
            </a:pPr>
            <a:r>
              <a:rPr lang="en-US" altLang="en-US" sz="2400" dirty="0" err="1"/>
              <a:t>Pilih</a:t>
            </a:r>
            <a:r>
              <a:rPr lang="en-US" altLang="en-US" sz="2400" dirty="0"/>
              <a:t> </a:t>
            </a:r>
            <a:r>
              <a:rPr lang="en-US" altLang="en-US" sz="2400" dirty="0" err="1"/>
              <a:t>beberapa</a:t>
            </a:r>
            <a:r>
              <a:rPr lang="en-US" altLang="en-US" sz="2400" dirty="0"/>
              <a:t> </a:t>
            </a:r>
            <a:r>
              <a:rPr lang="en-US" altLang="en-US" sz="2400" dirty="0" err="1"/>
              <a:t>gugus</a:t>
            </a:r>
            <a:r>
              <a:rPr lang="en-US" altLang="en-US" sz="2400" dirty="0"/>
              <a:t> yang </a:t>
            </a:r>
            <a:r>
              <a:rPr lang="en-US" altLang="en-US" sz="2400" dirty="0" err="1"/>
              <a:t>akan</a:t>
            </a:r>
            <a:r>
              <a:rPr lang="en-US" altLang="en-US" sz="2400" dirty="0"/>
              <a:t> </a:t>
            </a:r>
            <a:r>
              <a:rPr lang="en-US" altLang="en-US" sz="2400" dirty="0" err="1"/>
              <a:t>dijadikan</a:t>
            </a:r>
            <a:r>
              <a:rPr lang="en-US" altLang="en-US" sz="2400" dirty="0"/>
              <a:t> </a:t>
            </a:r>
            <a:r>
              <a:rPr lang="en-US" altLang="en-US" sz="2400" dirty="0" err="1"/>
              <a:t>sampel</a:t>
            </a:r>
            <a:r>
              <a:rPr lang="en-US" altLang="en-US" sz="2400" dirty="0"/>
              <a:t> </a:t>
            </a:r>
            <a:r>
              <a:rPr lang="en-US" altLang="en-US" sz="2400" dirty="0" err="1"/>
              <a:t>dengan</a:t>
            </a:r>
            <a:r>
              <a:rPr lang="en-US" altLang="en-US" sz="2400" dirty="0"/>
              <a:t> </a:t>
            </a:r>
            <a:r>
              <a:rPr lang="en-US" altLang="en-US" sz="2400" dirty="0" err="1"/>
              <a:t>cara</a:t>
            </a:r>
            <a:r>
              <a:rPr lang="en-US" altLang="en-US" sz="2400" dirty="0"/>
              <a:t> </a:t>
            </a:r>
            <a:r>
              <a:rPr lang="en-US" altLang="en-US" sz="2400" dirty="0" err="1"/>
              <a:t>acak</a:t>
            </a:r>
            <a:endParaRPr lang="en-US" altLang="en-US" sz="2400" dirty="0"/>
          </a:p>
          <a:p>
            <a:pPr marL="812800">
              <a:buFontTx/>
              <a:buAutoNum type="arabicPeriod"/>
            </a:pPr>
            <a:r>
              <a:rPr lang="en-US" altLang="en-US" sz="2400" dirty="0" err="1"/>
              <a:t>Telitilah</a:t>
            </a:r>
            <a:r>
              <a:rPr lang="en-US" altLang="en-US" sz="2400" dirty="0"/>
              <a:t> </a:t>
            </a:r>
            <a:r>
              <a:rPr lang="en-US" altLang="en-US" sz="2400" dirty="0" err="1"/>
              <a:t>setiap</a:t>
            </a:r>
            <a:r>
              <a:rPr lang="en-US" altLang="en-US" sz="2400" dirty="0"/>
              <a:t> </a:t>
            </a:r>
            <a:r>
              <a:rPr lang="en-US" altLang="en-US" sz="2400" dirty="0" err="1"/>
              <a:t>unsur</a:t>
            </a:r>
            <a:r>
              <a:rPr lang="en-US" altLang="en-US" sz="2400" dirty="0"/>
              <a:t> yang </a:t>
            </a:r>
            <a:r>
              <a:rPr lang="en-US" altLang="en-US" sz="2400" dirty="0" err="1"/>
              <a:t>dalam</a:t>
            </a:r>
            <a:r>
              <a:rPr lang="en-US" altLang="en-US" sz="2400" dirty="0"/>
              <a:t> </a:t>
            </a:r>
            <a:r>
              <a:rPr lang="en-US" altLang="en-US" sz="2400" dirty="0" err="1"/>
              <a:t>gugus</a:t>
            </a:r>
            <a:endParaRPr lang="en-US" altLang="en-US" sz="2400" dirty="0"/>
          </a:p>
          <a:p>
            <a:r>
              <a:rPr lang="en-US" altLang="en-US" sz="2400" dirty="0"/>
              <a:t>(</a:t>
            </a:r>
            <a:r>
              <a:rPr lang="en-US" altLang="en-US" sz="2400" dirty="0" err="1"/>
              <a:t>dalam</a:t>
            </a:r>
            <a:r>
              <a:rPr lang="en-US" altLang="en-US" sz="2400" dirty="0"/>
              <a:t> </a:t>
            </a:r>
            <a:r>
              <a:rPr lang="en-US" altLang="en-US" sz="2400" dirty="0" err="1"/>
              <a:t>kasus</a:t>
            </a:r>
            <a:r>
              <a:rPr lang="en-US" altLang="en-US" sz="2400" dirty="0"/>
              <a:t>/</a:t>
            </a:r>
            <a:r>
              <a:rPr lang="en-US" altLang="en-US" sz="2400" dirty="0" err="1"/>
              <a:t>contoh</a:t>
            </a:r>
            <a:r>
              <a:rPr lang="en-US" altLang="en-US" sz="2400" dirty="0"/>
              <a:t> di </a:t>
            </a:r>
            <a:r>
              <a:rPr lang="en-US" altLang="en-US" sz="2400" dirty="0" err="1"/>
              <a:t>atas</a:t>
            </a:r>
            <a:r>
              <a:rPr lang="en-US" altLang="en-US" sz="2400" dirty="0"/>
              <a:t>, </a:t>
            </a:r>
            <a:r>
              <a:rPr lang="en-US" altLang="en-US" sz="2400" dirty="0" err="1"/>
              <a:t>telitilah</a:t>
            </a:r>
            <a:r>
              <a:rPr lang="en-US" altLang="en-US" sz="2400" dirty="0"/>
              <a:t> </a:t>
            </a:r>
            <a:r>
              <a:rPr lang="en-US" altLang="en-US" sz="2400" dirty="0" err="1"/>
              <a:t>kinerja</a:t>
            </a:r>
            <a:r>
              <a:rPr lang="en-US" altLang="en-US" sz="2400" dirty="0"/>
              <a:t> </a:t>
            </a:r>
            <a:r>
              <a:rPr lang="en-US" altLang="en-US" sz="2400" dirty="0" err="1"/>
              <a:t>dosen</a:t>
            </a:r>
            <a:r>
              <a:rPr lang="en-US" altLang="en-US" sz="2400" dirty="0"/>
              <a:t> di </a:t>
            </a:r>
            <a:r>
              <a:rPr lang="en-US" altLang="en-US" sz="2400" dirty="0" err="1"/>
              <a:t>setiap</a:t>
            </a:r>
            <a:r>
              <a:rPr lang="en-US" altLang="en-US" sz="2400" dirty="0"/>
              <a:t> </a:t>
            </a:r>
            <a:r>
              <a:rPr lang="en-US" altLang="en-US" sz="2400" dirty="0" err="1" smtClean="0"/>
              <a:t>fakultas</a:t>
            </a:r>
            <a:r>
              <a:rPr lang="en-US" altLang="en-US" sz="2400" dirty="0"/>
              <a:t>, </a:t>
            </a:r>
            <a:r>
              <a:rPr lang="en-US" altLang="en-US" sz="2400" dirty="0" err="1"/>
              <a:t>lalu</a:t>
            </a:r>
            <a:r>
              <a:rPr lang="en-US" altLang="en-US" sz="2400" dirty="0"/>
              <a:t> </a:t>
            </a:r>
            <a:r>
              <a:rPr lang="en-US" altLang="en-US" sz="2400" dirty="0" err="1"/>
              <a:t>cari</a:t>
            </a:r>
            <a:r>
              <a:rPr lang="en-US" altLang="en-US" sz="2400" dirty="0"/>
              <a:t> rata-</a:t>
            </a:r>
            <a:r>
              <a:rPr lang="en-US" altLang="en-US" sz="2400" dirty="0" err="1"/>
              <a:t>ratanya</a:t>
            </a:r>
            <a:r>
              <a:rPr lang="en-US" altLang="en-US" sz="2400" dirty="0"/>
              <a:t> </a:t>
            </a:r>
            <a:r>
              <a:rPr lang="en-US" altLang="en-US" sz="2400" dirty="0" smtClean="0"/>
              <a:t>)</a:t>
            </a:r>
            <a:endParaRPr lang="id-ID" sz="2400" dirty="0"/>
          </a:p>
        </p:txBody>
      </p:sp>
    </p:spTree>
    <p:extLst>
      <p:ext uri="{BB962C8B-B14F-4D97-AF65-F5344CB8AC3E}">
        <p14:creationId xmlns:p14="http://schemas.microsoft.com/office/powerpoint/2010/main" val="2428643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Title 1"/>
          <p:cNvSpPr>
            <a:spLocks noGrp="1"/>
          </p:cNvSpPr>
          <p:nvPr>
            <p:ph type="title"/>
          </p:nvPr>
        </p:nvSpPr>
        <p:spPr/>
        <p:txBody>
          <a:bodyPr/>
          <a:lstStyle/>
          <a:p>
            <a:pPr eaLnBrk="1" hangingPunct="1"/>
            <a:r>
              <a:rPr lang="en-US" altLang="en-US" sz="3600" b="1" dirty="0" smtClean="0"/>
              <a:t>PS: Area Sampling</a:t>
            </a:r>
            <a:endParaRPr lang="en-US" altLang="en-US" sz="3600" dirty="0" smtClean="0"/>
          </a:p>
        </p:txBody>
      </p:sp>
      <p:sp>
        <p:nvSpPr>
          <p:cNvPr id="1048739" name="Content Placeholder 2"/>
          <p:cNvSpPr>
            <a:spLocks noGrp="1"/>
          </p:cNvSpPr>
          <p:nvPr>
            <p:ph idx="1"/>
          </p:nvPr>
        </p:nvSpPr>
        <p:spPr>
          <a:xfrm>
            <a:off x="609600" y="1371600"/>
            <a:ext cx="11319048" cy="4953000"/>
          </a:xfrm>
        </p:spPr>
        <p:txBody>
          <a:bodyPr/>
          <a:lstStyle/>
          <a:p>
            <a:pPr eaLnBrk="1" hangingPunct="1"/>
            <a:r>
              <a:rPr lang="en-US" altLang="en-US" sz="3200" dirty="0" smtClean="0"/>
              <a:t>Cluster sampling </a:t>
            </a:r>
            <a:r>
              <a:rPr lang="en-US" altLang="en-US" sz="3200" dirty="0" err="1" smtClean="0"/>
              <a:t>dalam</a:t>
            </a:r>
            <a:r>
              <a:rPr lang="en-US" altLang="en-US" sz="3200" dirty="0" smtClean="0"/>
              <a:t> </a:t>
            </a:r>
            <a:r>
              <a:rPr lang="en-US" altLang="en-US" sz="3200" dirty="0" err="1" smtClean="0"/>
              <a:t>suatu</a:t>
            </a:r>
            <a:r>
              <a:rPr lang="en-US" altLang="en-US" sz="3200" dirty="0" smtClean="0"/>
              <a:t> </a:t>
            </a:r>
            <a:r>
              <a:rPr lang="en-US" altLang="en-US" sz="3200" dirty="0" err="1" smtClean="0"/>
              <a:t>daerah</a:t>
            </a:r>
            <a:r>
              <a:rPr lang="en-US" altLang="en-US" sz="3200" dirty="0" smtClean="0"/>
              <a:t>/</a:t>
            </a:r>
            <a:r>
              <a:rPr lang="en-US" altLang="en-US" sz="3200" dirty="0" err="1" smtClean="0"/>
              <a:t>lokasi</a:t>
            </a:r>
            <a:r>
              <a:rPr lang="en-US" altLang="en-US" sz="3200" dirty="0" smtClean="0"/>
              <a:t> </a:t>
            </a:r>
            <a:r>
              <a:rPr lang="en-US" altLang="en-US" sz="3200" dirty="0" err="1" smtClean="0"/>
              <a:t>tertentu</a:t>
            </a:r>
            <a:endParaRPr lang="en-US" altLang="en-US" sz="3200" dirty="0" smtClean="0"/>
          </a:p>
          <a:p>
            <a:pPr eaLnBrk="1" hangingPunct="1"/>
            <a:r>
              <a:rPr lang="en-US" altLang="en-US" sz="3200" b="1" dirty="0" err="1" smtClean="0"/>
              <a:t>Kelebihan</a:t>
            </a:r>
            <a:r>
              <a:rPr lang="en-US" altLang="en-US" sz="3200" b="1" dirty="0" smtClean="0"/>
              <a:t>:</a:t>
            </a:r>
            <a:r>
              <a:rPr lang="en-US" altLang="en-US" sz="3200" dirty="0" smtClean="0"/>
              <a:t> </a:t>
            </a:r>
            <a:r>
              <a:rPr lang="en-US" altLang="en-US" sz="3200" dirty="0" err="1" smtClean="0"/>
              <a:t>Biayanya</a:t>
            </a:r>
            <a:r>
              <a:rPr lang="en-US" altLang="en-US" sz="3200" dirty="0" smtClean="0"/>
              <a:t> </a:t>
            </a:r>
            <a:r>
              <a:rPr lang="en-US" altLang="en-US" sz="3200" dirty="0" err="1" smtClean="0"/>
              <a:t>efektif</a:t>
            </a:r>
            <a:r>
              <a:rPr lang="en-US" altLang="en-US" sz="3200" dirty="0" smtClean="0"/>
              <a:t>, </a:t>
            </a:r>
            <a:r>
              <a:rPr lang="en-US" altLang="en-US" sz="3200" dirty="0" err="1" smtClean="0"/>
              <a:t>berguna</a:t>
            </a:r>
            <a:r>
              <a:rPr lang="en-US" altLang="en-US" sz="3200" dirty="0" smtClean="0"/>
              <a:t> </a:t>
            </a:r>
            <a:r>
              <a:rPr lang="en-US" altLang="en-US" sz="3200" dirty="0" err="1" smtClean="0"/>
              <a:t>untuk</a:t>
            </a:r>
            <a:r>
              <a:rPr lang="en-US" altLang="en-US" sz="3200" dirty="0" smtClean="0"/>
              <a:t> </a:t>
            </a:r>
            <a:r>
              <a:rPr lang="en-US" altLang="en-US" sz="3200" dirty="0" err="1" smtClean="0"/>
              <a:t>keputusan</a:t>
            </a:r>
            <a:r>
              <a:rPr lang="en-US" altLang="en-US" sz="3200" dirty="0" smtClean="0"/>
              <a:t> yang </a:t>
            </a:r>
            <a:r>
              <a:rPr lang="en-US" altLang="en-US" sz="3200" dirty="0" err="1" smtClean="0"/>
              <a:t>berhubungan</a:t>
            </a:r>
            <a:r>
              <a:rPr lang="en-US" altLang="en-US" sz="3200" dirty="0" smtClean="0"/>
              <a:t> </a:t>
            </a:r>
            <a:r>
              <a:rPr lang="en-US" altLang="en-US" sz="3200" dirty="0" err="1" smtClean="0"/>
              <a:t>dengan</a:t>
            </a:r>
            <a:r>
              <a:rPr lang="en-US" altLang="en-US" sz="3200" dirty="0" smtClean="0"/>
              <a:t> </a:t>
            </a:r>
            <a:r>
              <a:rPr lang="en-US" altLang="en-US" sz="3200" dirty="0" err="1" smtClean="0"/>
              <a:t>lokasi</a:t>
            </a:r>
            <a:r>
              <a:rPr lang="en-US" altLang="en-US" sz="3200" dirty="0" smtClean="0"/>
              <a:t> </a:t>
            </a:r>
            <a:r>
              <a:rPr lang="en-US" altLang="en-US" sz="3200" dirty="0" err="1" smtClean="0"/>
              <a:t>tertentu</a:t>
            </a:r>
            <a:endParaRPr lang="en-US" altLang="en-US" sz="3200" dirty="0" smtClean="0"/>
          </a:p>
          <a:p>
            <a:pPr eaLnBrk="1" hangingPunct="1"/>
            <a:r>
              <a:rPr lang="en-US" altLang="en-US" sz="3200" b="1" dirty="0" err="1" smtClean="0"/>
              <a:t>Kelemahan</a:t>
            </a:r>
            <a:r>
              <a:rPr lang="en-US" altLang="en-US" sz="3200" b="1" dirty="0" smtClean="0"/>
              <a:t>:</a:t>
            </a:r>
            <a:r>
              <a:rPr lang="en-US" altLang="en-US" sz="3200" dirty="0" smtClean="0"/>
              <a:t> </a:t>
            </a:r>
            <a:r>
              <a:rPr lang="en-US" altLang="en-US" sz="3200" dirty="0" err="1" smtClean="0"/>
              <a:t>Memakan</a:t>
            </a:r>
            <a:r>
              <a:rPr lang="en-US" altLang="en-US" sz="3200" dirty="0" smtClean="0"/>
              <a:t> </a:t>
            </a:r>
            <a:r>
              <a:rPr lang="en-US" altLang="en-US" sz="3200" dirty="0" err="1" smtClean="0"/>
              <a:t>waktu</a:t>
            </a:r>
            <a:r>
              <a:rPr lang="en-US" altLang="en-US" sz="3200" dirty="0" smtClean="0"/>
              <a:t> </a:t>
            </a:r>
            <a:r>
              <a:rPr lang="en-US" altLang="en-US" sz="3200" dirty="0" err="1" smtClean="0"/>
              <a:t>untuk</a:t>
            </a:r>
            <a:r>
              <a:rPr lang="en-US" altLang="en-US" sz="3200" dirty="0" smtClean="0"/>
              <a:t> </a:t>
            </a:r>
            <a:r>
              <a:rPr lang="en-US" altLang="en-US" sz="3200" dirty="0" err="1" smtClean="0"/>
              <a:t>mengumpulkan</a:t>
            </a:r>
            <a:r>
              <a:rPr lang="en-US" altLang="en-US" sz="3200" dirty="0" smtClean="0"/>
              <a:t> data </a:t>
            </a:r>
            <a:r>
              <a:rPr lang="en-US" altLang="en-US" sz="3200" dirty="0" err="1" smtClean="0"/>
              <a:t>dari</a:t>
            </a:r>
            <a:r>
              <a:rPr lang="en-US" altLang="en-US" sz="3200" dirty="0" smtClean="0"/>
              <a:t> </a:t>
            </a:r>
            <a:r>
              <a:rPr lang="en-US" altLang="en-US" sz="3200" dirty="0" err="1" smtClean="0"/>
              <a:t>suatu</a:t>
            </a:r>
            <a:r>
              <a:rPr lang="en-US" altLang="en-US" sz="3200" dirty="0" smtClean="0"/>
              <a:t> </a:t>
            </a:r>
            <a:r>
              <a:rPr lang="en-US" altLang="en-US" sz="3200" dirty="0" err="1" smtClean="0"/>
              <a:t>lokasi</a:t>
            </a:r>
            <a:r>
              <a:rPr lang="en-US" altLang="en-US" sz="3200" dirty="0" smtClean="0"/>
              <a:t>.</a:t>
            </a:r>
          </a:p>
        </p:txBody>
      </p:sp>
    </p:spTree>
    <p:extLst>
      <p:ext uri="{BB962C8B-B14F-4D97-AF65-F5344CB8AC3E}">
        <p14:creationId xmlns:p14="http://schemas.microsoft.com/office/powerpoint/2010/main" val="4039546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Sampel</a:t>
            </a:r>
            <a:r>
              <a:rPr lang="en-US" altLang="en-US" dirty="0"/>
              <a:t> </a:t>
            </a:r>
            <a:r>
              <a:rPr lang="en-US" altLang="en-US" dirty="0" smtClean="0"/>
              <a:t>Wilayah</a:t>
            </a:r>
            <a:endParaRPr lang="id-ID" dirty="0"/>
          </a:p>
        </p:txBody>
      </p:sp>
      <p:sp>
        <p:nvSpPr>
          <p:cNvPr id="3" name="Content Placeholder 2"/>
          <p:cNvSpPr>
            <a:spLocks noGrp="1"/>
          </p:cNvSpPr>
          <p:nvPr>
            <p:ph idx="1"/>
          </p:nvPr>
        </p:nvSpPr>
        <p:spPr>
          <a:xfrm>
            <a:off x="479376" y="1412776"/>
            <a:ext cx="11449272" cy="5445224"/>
          </a:xfrm>
        </p:spPr>
        <p:txBody>
          <a:bodyPr/>
          <a:lstStyle/>
          <a:p>
            <a:r>
              <a:rPr lang="en-US" altLang="en-US" sz="2000" dirty="0" err="1"/>
              <a:t>Ketika</a:t>
            </a:r>
            <a:r>
              <a:rPr lang="en-US" altLang="en-US" sz="2000" dirty="0"/>
              <a:t> </a:t>
            </a:r>
            <a:r>
              <a:rPr lang="en-US" altLang="en-US" sz="2000" dirty="0" err="1"/>
              <a:t>peneliti</a:t>
            </a:r>
            <a:r>
              <a:rPr lang="en-US" altLang="en-US" sz="2000" dirty="0"/>
              <a:t> </a:t>
            </a:r>
            <a:r>
              <a:rPr lang="en-US" altLang="en-US" sz="2000" dirty="0" err="1"/>
              <a:t>dihadapkan</a:t>
            </a:r>
            <a:r>
              <a:rPr lang="en-US" altLang="en-US" sz="2000" dirty="0"/>
              <a:t> </a:t>
            </a:r>
            <a:r>
              <a:rPr lang="en-US" altLang="en-US" sz="2000" dirty="0" err="1"/>
              <a:t>pada</a:t>
            </a:r>
            <a:r>
              <a:rPr lang="en-US" altLang="en-US" sz="2000" dirty="0"/>
              <a:t> </a:t>
            </a:r>
            <a:r>
              <a:rPr lang="en-US" altLang="en-US" sz="2000" dirty="0" err="1"/>
              <a:t>situasi</a:t>
            </a:r>
            <a:r>
              <a:rPr lang="en-US" altLang="en-US" sz="2000" dirty="0"/>
              <a:t> di </a:t>
            </a:r>
            <a:r>
              <a:rPr lang="en-US" altLang="en-US" sz="2000" dirty="0" err="1"/>
              <a:t>mana</a:t>
            </a:r>
            <a:r>
              <a:rPr lang="en-US" altLang="en-US" sz="2000" dirty="0"/>
              <a:t> </a:t>
            </a:r>
            <a:r>
              <a:rPr lang="en-US" altLang="en-US" sz="2000" dirty="0" err="1"/>
              <a:t>unsur</a:t>
            </a:r>
            <a:r>
              <a:rPr lang="en-US" altLang="en-US" sz="2000" dirty="0"/>
              <a:t> </a:t>
            </a:r>
            <a:r>
              <a:rPr lang="en-US" altLang="en-US" sz="2000" dirty="0" err="1"/>
              <a:t>populasi</a:t>
            </a:r>
            <a:r>
              <a:rPr lang="en-US" altLang="en-US" sz="2000" dirty="0"/>
              <a:t> </a:t>
            </a:r>
            <a:r>
              <a:rPr lang="en-US" altLang="en-US" sz="2000" dirty="0" err="1" smtClean="0"/>
              <a:t>tersebar</a:t>
            </a:r>
            <a:r>
              <a:rPr lang="en-US" altLang="en-US" sz="2000" dirty="0" smtClean="0"/>
              <a:t> </a:t>
            </a:r>
            <a:r>
              <a:rPr lang="en-US" altLang="en-US" sz="2000" dirty="0"/>
              <a:t>di </a:t>
            </a:r>
            <a:r>
              <a:rPr lang="en-US" altLang="en-US" sz="2000" dirty="0" err="1"/>
              <a:t>berbagai</a:t>
            </a:r>
            <a:r>
              <a:rPr lang="en-US" altLang="en-US" sz="2000" dirty="0"/>
              <a:t> </a:t>
            </a:r>
            <a:r>
              <a:rPr lang="en-US" altLang="en-US" sz="2000" dirty="0" err="1"/>
              <a:t>wilayah</a:t>
            </a:r>
            <a:r>
              <a:rPr lang="en-US" altLang="en-US" sz="2000" dirty="0"/>
              <a:t> yang </a:t>
            </a:r>
            <a:r>
              <a:rPr lang="en-US" altLang="en-US" sz="2000" dirty="0" err="1"/>
              <a:t>relatif</a:t>
            </a:r>
            <a:r>
              <a:rPr lang="en-US" altLang="en-US" sz="2000" dirty="0"/>
              <a:t> </a:t>
            </a:r>
            <a:r>
              <a:rPr lang="en-US" altLang="en-US" sz="2000" dirty="0" err="1"/>
              <a:t>saling</a:t>
            </a:r>
            <a:r>
              <a:rPr lang="en-US" altLang="en-US" sz="2000" dirty="0"/>
              <a:t> </a:t>
            </a:r>
            <a:r>
              <a:rPr lang="en-US" altLang="en-US" sz="2000" dirty="0" err="1"/>
              <a:t>berjauhan</a:t>
            </a:r>
            <a:r>
              <a:rPr lang="en-US" altLang="en-US" sz="2000" dirty="0"/>
              <a:t>, </a:t>
            </a:r>
            <a:r>
              <a:rPr lang="en-US" altLang="en-US" sz="2000" dirty="0" err="1"/>
              <a:t>maka</a:t>
            </a:r>
            <a:r>
              <a:rPr lang="en-US" altLang="en-US" sz="2000" dirty="0"/>
              <a:t> </a:t>
            </a:r>
            <a:r>
              <a:rPr lang="en-US" altLang="en-US" sz="2000" dirty="0" err="1" smtClean="0"/>
              <a:t>cara</a:t>
            </a:r>
            <a:r>
              <a:rPr lang="en-US" altLang="en-US" sz="2000" dirty="0" smtClean="0"/>
              <a:t> </a:t>
            </a:r>
            <a:r>
              <a:rPr lang="en-US" altLang="en-US" sz="2000" dirty="0" err="1"/>
              <a:t>pengambilan</a:t>
            </a:r>
            <a:r>
              <a:rPr lang="en-US" altLang="en-US" sz="2000" dirty="0"/>
              <a:t> </a:t>
            </a:r>
            <a:r>
              <a:rPr lang="en-US" altLang="en-US" sz="2000" dirty="0" err="1"/>
              <a:t>sampel</a:t>
            </a:r>
            <a:r>
              <a:rPr lang="en-US" altLang="en-US" sz="2000" dirty="0"/>
              <a:t> </a:t>
            </a:r>
            <a:r>
              <a:rPr lang="en-US" altLang="en-US" sz="2000" dirty="0" err="1"/>
              <a:t>wilayah</a:t>
            </a:r>
            <a:r>
              <a:rPr lang="en-US" altLang="en-US" sz="2000" dirty="0"/>
              <a:t> </a:t>
            </a:r>
            <a:r>
              <a:rPr lang="en-US" altLang="en-US" sz="2000" dirty="0" err="1"/>
              <a:t>dapat</a:t>
            </a:r>
            <a:r>
              <a:rPr lang="en-US" altLang="en-US" sz="2000" dirty="0"/>
              <a:t> </a:t>
            </a:r>
            <a:r>
              <a:rPr lang="en-US" altLang="en-US" sz="2000" dirty="0" err="1"/>
              <a:t>diterapkan</a:t>
            </a:r>
            <a:r>
              <a:rPr lang="en-US" altLang="en-US" sz="2000" dirty="0"/>
              <a:t>. </a:t>
            </a:r>
            <a:r>
              <a:rPr lang="en-US" altLang="en-US" sz="2000" dirty="0" err="1"/>
              <a:t>Misalkan</a:t>
            </a:r>
            <a:r>
              <a:rPr lang="en-US" altLang="en-US" sz="2000" dirty="0"/>
              <a:t>, </a:t>
            </a:r>
            <a:r>
              <a:rPr lang="en-US" altLang="en-US" sz="2000" dirty="0" err="1" smtClean="0"/>
              <a:t>peneliti</a:t>
            </a:r>
            <a:r>
              <a:rPr lang="en-US" altLang="en-US" sz="2000" dirty="0" smtClean="0"/>
              <a:t> </a:t>
            </a:r>
            <a:r>
              <a:rPr lang="en-US" altLang="en-US" sz="2000" dirty="0" err="1"/>
              <a:t>ingin</a:t>
            </a:r>
            <a:r>
              <a:rPr lang="en-US" altLang="en-US" sz="2000" dirty="0"/>
              <a:t> </a:t>
            </a:r>
            <a:r>
              <a:rPr lang="en-US" altLang="en-US" sz="2000" dirty="0" err="1"/>
              <a:t>mengetahui</a:t>
            </a:r>
            <a:r>
              <a:rPr lang="en-US" altLang="en-US" sz="2000" dirty="0"/>
              <a:t> </a:t>
            </a:r>
            <a:r>
              <a:rPr lang="en-US" altLang="en-US" sz="2000" dirty="0" err="1"/>
              <a:t>pandangan</a:t>
            </a:r>
            <a:r>
              <a:rPr lang="en-US" altLang="en-US" sz="2000" dirty="0"/>
              <a:t> </a:t>
            </a:r>
            <a:r>
              <a:rPr lang="en-US" altLang="en-US" sz="2000" dirty="0" err="1"/>
              <a:t>masyarakat</a:t>
            </a:r>
            <a:r>
              <a:rPr lang="en-US" altLang="en-US" sz="2000" dirty="0"/>
              <a:t> </a:t>
            </a:r>
            <a:r>
              <a:rPr lang="en-US" altLang="en-US" sz="2000" dirty="0" err="1"/>
              <a:t>Jawa</a:t>
            </a:r>
            <a:r>
              <a:rPr lang="en-US" altLang="en-US" sz="2000" dirty="0"/>
              <a:t> Barat </a:t>
            </a:r>
            <a:r>
              <a:rPr lang="en-US" altLang="en-US" sz="2000" dirty="0" err="1" smtClean="0"/>
              <a:t>terhadap</a:t>
            </a:r>
            <a:r>
              <a:rPr lang="en-US" altLang="en-US" sz="2000" dirty="0" smtClean="0"/>
              <a:t> </a:t>
            </a:r>
            <a:r>
              <a:rPr lang="en-US" altLang="en-US" sz="2000" dirty="0"/>
              <a:t>program </a:t>
            </a:r>
            <a:r>
              <a:rPr lang="en-US" altLang="en-US" sz="2000" dirty="0" err="1"/>
              <a:t>keluarga</a:t>
            </a:r>
            <a:r>
              <a:rPr lang="en-US" altLang="en-US" sz="2000" dirty="0"/>
              <a:t> </a:t>
            </a:r>
            <a:r>
              <a:rPr lang="en-US" altLang="en-US" sz="2000" dirty="0" err="1" smtClean="0"/>
              <a:t>berencana</a:t>
            </a:r>
            <a:endParaRPr lang="id-ID" altLang="en-US" sz="2000" dirty="0" smtClean="0"/>
          </a:p>
          <a:p>
            <a:r>
              <a:rPr lang="en-US" altLang="en-US" sz="2000" dirty="0" err="1"/>
              <a:t>Langkah-langkah</a:t>
            </a:r>
            <a:r>
              <a:rPr lang="en-US" altLang="en-US" sz="2000" dirty="0"/>
              <a:t> :</a:t>
            </a:r>
          </a:p>
          <a:p>
            <a:pPr marL="900113" indent="-457200">
              <a:buFont typeface="+mj-lt"/>
              <a:buAutoNum type="arabicPeriod"/>
            </a:pPr>
            <a:r>
              <a:rPr lang="en-US" altLang="en-US" sz="2000" dirty="0" err="1"/>
              <a:t>Susun</a:t>
            </a:r>
            <a:r>
              <a:rPr lang="en-US" altLang="en-US" sz="2000" dirty="0"/>
              <a:t> </a:t>
            </a:r>
            <a:r>
              <a:rPr lang="en-US" altLang="en-US" sz="2000" dirty="0" err="1"/>
              <a:t>kerangka</a:t>
            </a:r>
            <a:r>
              <a:rPr lang="en-US" altLang="en-US" sz="2000" dirty="0"/>
              <a:t> </a:t>
            </a:r>
            <a:r>
              <a:rPr lang="en-US" altLang="en-US" sz="2000" dirty="0" err="1"/>
              <a:t>sampel</a:t>
            </a:r>
            <a:r>
              <a:rPr lang="en-US" altLang="en-US" sz="2000" dirty="0"/>
              <a:t> yang </a:t>
            </a:r>
            <a:r>
              <a:rPr lang="en-US" altLang="en-US" sz="2000" dirty="0" err="1"/>
              <a:t>menggambarkan</a:t>
            </a:r>
            <a:r>
              <a:rPr lang="en-US" altLang="en-US" sz="2000" dirty="0"/>
              <a:t> </a:t>
            </a:r>
            <a:r>
              <a:rPr lang="en-US" altLang="en-US" sz="2000" dirty="0" err="1" smtClean="0"/>
              <a:t>wilayah-wilayah</a:t>
            </a:r>
            <a:r>
              <a:rPr lang="en-US" altLang="en-US" sz="2000" dirty="0"/>
              <a:t>.  </a:t>
            </a:r>
            <a:r>
              <a:rPr lang="en-US" altLang="en-US" sz="2000" dirty="0" err="1"/>
              <a:t>Mis</a:t>
            </a:r>
            <a:r>
              <a:rPr lang="en-US" altLang="en-US" sz="2000" dirty="0"/>
              <a:t>. </a:t>
            </a:r>
            <a:r>
              <a:rPr lang="en-US" altLang="en-US" sz="2000" dirty="0" err="1"/>
              <a:t>Propinsi</a:t>
            </a:r>
            <a:r>
              <a:rPr lang="en-US" altLang="en-US" sz="2000" dirty="0"/>
              <a:t> </a:t>
            </a:r>
            <a:r>
              <a:rPr lang="en-US" altLang="en-US" sz="2000" dirty="0" err="1"/>
              <a:t>Jawa</a:t>
            </a:r>
            <a:r>
              <a:rPr lang="en-US" altLang="en-US" sz="2000" dirty="0"/>
              <a:t> Barat yang </a:t>
            </a:r>
            <a:r>
              <a:rPr lang="en-US" altLang="en-US" sz="2000" dirty="0" err="1" smtClean="0"/>
              <a:t>lengkap</a:t>
            </a:r>
            <a:r>
              <a:rPr lang="en-US" altLang="en-US" sz="2000" dirty="0" smtClean="0"/>
              <a:t> </a:t>
            </a:r>
            <a:r>
              <a:rPr lang="en-US" altLang="en-US" sz="2000" dirty="0" err="1"/>
              <a:t>dengan</a:t>
            </a:r>
            <a:r>
              <a:rPr lang="en-US" altLang="en-US" sz="2000" dirty="0"/>
              <a:t> </a:t>
            </a:r>
            <a:r>
              <a:rPr lang="en-US" altLang="en-US" sz="2000" dirty="0" err="1"/>
              <a:t>Kabupaten</a:t>
            </a:r>
            <a:r>
              <a:rPr lang="en-US" altLang="en-US" sz="2000" dirty="0"/>
              <a:t>, </a:t>
            </a:r>
            <a:r>
              <a:rPr lang="en-US" altLang="en-US" sz="2000" dirty="0" err="1"/>
              <a:t>Kecamatan</a:t>
            </a:r>
            <a:r>
              <a:rPr lang="en-US" altLang="en-US" sz="2000" dirty="0"/>
              <a:t>, </a:t>
            </a:r>
            <a:r>
              <a:rPr lang="en-US" altLang="en-US" sz="2000" dirty="0" err="1"/>
              <a:t>dan</a:t>
            </a:r>
            <a:r>
              <a:rPr lang="en-US" altLang="en-US" sz="2000" dirty="0"/>
              <a:t> </a:t>
            </a:r>
            <a:r>
              <a:rPr lang="en-US" altLang="en-US" sz="2000" dirty="0" err="1"/>
              <a:t>Desa</a:t>
            </a:r>
            <a:r>
              <a:rPr lang="en-US" altLang="en-US" sz="2000" dirty="0"/>
              <a:t>.</a:t>
            </a:r>
          </a:p>
          <a:p>
            <a:pPr marL="900113" indent="-457200">
              <a:buFont typeface="+mj-lt"/>
              <a:buAutoNum type="arabicPeriod"/>
            </a:pPr>
            <a:r>
              <a:rPr lang="en-US" altLang="en-US" sz="2000" dirty="0" err="1" smtClean="0"/>
              <a:t>Tentukan</a:t>
            </a:r>
            <a:r>
              <a:rPr lang="en-US" altLang="en-US" sz="2000" dirty="0" smtClean="0"/>
              <a:t> </a:t>
            </a:r>
            <a:r>
              <a:rPr lang="en-US" altLang="en-US" sz="2000" dirty="0" err="1"/>
              <a:t>wilayah</a:t>
            </a:r>
            <a:r>
              <a:rPr lang="en-US" altLang="en-US" sz="2000" dirty="0"/>
              <a:t> yang </a:t>
            </a:r>
            <a:r>
              <a:rPr lang="en-US" altLang="en-US" sz="2000" dirty="0" err="1"/>
              <a:t>akan</a:t>
            </a:r>
            <a:r>
              <a:rPr lang="en-US" altLang="en-US" sz="2000" dirty="0"/>
              <a:t> </a:t>
            </a:r>
            <a:r>
              <a:rPr lang="en-US" altLang="en-US" sz="2000" dirty="0" err="1"/>
              <a:t>dijadikan</a:t>
            </a:r>
            <a:r>
              <a:rPr lang="en-US" altLang="en-US" sz="2000" dirty="0"/>
              <a:t> </a:t>
            </a:r>
            <a:r>
              <a:rPr lang="en-US" altLang="en-US" sz="2000" dirty="0" err="1"/>
              <a:t>sampel</a:t>
            </a:r>
            <a:r>
              <a:rPr lang="en-US" altLang="en-US" sz="2000" dirty="0"/>
              <a:t> – </a:t>
            </a:r>
            <a:r>
              <a:rPr lang="en-US" altLang="en-US" sz="2000" dirty="0" err="1"/>
              <a:t>Kabupaten</a:t>
            </a:r>
            <a:r>
              <a:rPr lang="en-US" altLang="en-US" sz="2000" dirty="0" smtClean="0"/>
              <a:t>?,</a:t>
            </a:r>
            <a:r>
              <a:rPr lang="id-ID" altLang="en-US" sz="2000" dirty="0" smtClean="0"/>
              <a:t> </a:t>
            </a:r>
            <a:r>
              <a:rPr lang="en-US" altLang="en-US" sz="2000" dirty="0" err="1" smtClean="0"/>
              <a:t>Kecamatan</a:t>
            </a:r>
            <a:r>
              <a:rPr lang="en-US" altLang="en-US" sz="2000" dirty="0"/>
              <a:t>?, </a:t>
            </a:r>
            <a:r>
              <a:rPr lang="en-US" altLang="en-US" sz="2000" dirty="0" err="1"/>
              <a:t>Desa</a:t>
            </a:r>
            <a:r>
              <a:rPr lang="en-US" altLang="en-US" sz="2000" dirty="0"/>
              <a:t>?</a:t>
            </a:r>
          </a:p>
          <a:p>
            <a:pPr marL="900113" indent="-457200">
              <a:buFont typeface="+mj-lt"/>
              <a:buAutoNum type="arabicPeriod"/>
            </a:pPr>
            <a:r>
              <a:rPr lang="en-US" altLang="en-US" sz="2000" dirty="0" err="1" smtClean="0"/>
              <a:t>Tentukan</a:t>
            </a:r>
            <a:r>
              <a:rPr lang="en-US" altLang="en-US" sz="2000" dirty="0" smtClean="0"/>
              <a:t> </a:t>
            </a:r>
            <a:r>
              <a:rPr lang="en-US" altLang="en-US" sz="2000" dirty="0" err="1"/>
              <a:t>berapa</a:t>
            </a:r>
            <a:r>
              <a:rPr lang="en-US" altLang="en-US" sz="2000" dirty="0"/>
              <a:t> </a:t>
            </a:r>
            <a:r>
              <a:rPr lang="en-US" altLang="en-US" sz="2000" dirty="0" err="1"/>
              <a:t>wilayah</a:t>
            </a:r>
            <a:r>
              <a:rPr lang="en-US" altLang="en-US" sz="2000" dirty="0"/>
              <a:t> yang </a:t>
            </a:r>
            <a:r>
              <a:rPr lang="en-US" altLang="en-US" sz="2000" dirty="0" err="1"/>
              <a:t>akan</a:t>
            </a:r>
            <a:r>
              <a:rPr lang="en-US" altLang="en-US" sz="2000" dirty="0"/>
              <a:t> </a:t>
            </a:r>
            <a:r>
              <a:rPr lang="en-US" altLang="en-US" sz="2000" dirty="0" err="1"/>
              <a:t>dijadikan</a:t>
            </a:r>
            <a:r>
              <a:rPr lang="en-US" altLang="en-US" sz="2000" dirty="0"/>
              <a:t> </a:t>
            </a:r>
            <a:r>
              <a:rPr lang="en-US" altLang="en-US" sz="2000" dirty="0" err="1"/>
              <a:t>sampel</a:t>
            </a:r>
            <a:endParaRPr lang="en-US" altLang="en-US" sz="2000" dirty="0"/>
          </a:p>
          <a:p>
            <a:pPr marL="900113" indent="-457200">
              <a:buFont typeface="+mj-lt"/>
              <a:buAutoNum type="arabicPeriod"/>
            </a:pPr>
            <a:r>
              <a:rPr lang="en-US" altLang="en-US" sz="2000" dirty="0" err="1" smtClean="0"/>
              <a:t>Pilih</a:t>
            </a:r>
            <a:r>
              <a:rPr lang="en-US" altLang="en-US" sz="2000" dirty="0" smtClean="0"/>
              <a:t> </a:t>
            </a:r>
            <a:r>
              <a:rPr lang="en-US" altLang="en-US" sz="2000" dirty="0" err="1"/>
              <a:t>wilayah</a:t>
            </a:r>
            <a:r>
              <a:rPr lang="en-US" altLang="en-US" sz="2000" dirty="0"/>
              <a:t> yang </a:t>
            </a:r>
            <a:r>
              <a:rPr lang="en-US" altLang="en-US" sz="2000" dirty="0" err="1"/>
              <a:t>akan</a:t>
            </a:r>
            <a:r>
              <a:rPr lang="en-US" altLang="en-US" sz="2000" dirty="0"/>
              <a:t> </a:t>
            </a:r>
            <a:r>
              <a:rPr lang="en-US" altLang="en-US" sz="2000" dirty="0" err="1"/>
              <a:t>dijadikan</a:t>
            </a:r>
            <a:r>
              <a:rPr lang="en-US" altLang="en-US" sz="2000" dirty="0"/>
              <a:t> </a:t>
            </a:r>
            <a:r>
              <a:rPr lang="en-US" altLang="en-US" sz="2000" dirty="0" err="1"/>
              <a:t>sampel</a:t>
            </a:r>
            <a:r>
              <a:rPr lang="en-US" altLang="en-US" sz="2000" dirty="0"/>
              <a:t> </a:t>
            </a:r>
            <a:r>
              <a:rPr lang="en-US" altLang="en-US" sz="2000" dirty="0" err="1"/>
              <a:t>dengan</a:t>
            </a:r>
            <a:r>
              <a:rPr lang="en-US" altLang="en-US" sz="2000" dirty="0"/>
              <a:t> </a:t>
            </a:r>
            <a:r>
              <a:rPr lang="en-US" altLang="en-US" sz="2000" dirty="0" err="1"/>
              <a:t>cara</a:t>
            </a:r>
            <a:r>
              <a:rPr lang="en-US" altLang="en-US" sz="2000" dirty="0"/>
              <a:t> </a:t>
            </a:r>
            <a:r>
              <a:rPr lang="en-US" altLang="en-US" sz="2000" dirty="0" err="1"/>
              <a:t>acak</a:t>
            </a:r>
            <a:endParaRPr lang="en-US" altLang="en-US" sz="2000" dirty="0"/>
          </a:p>
          <a:p>
            <a:pPr marL="900113" indent="-457200">
              <a:buFont typeface="+mj-lt"/>
              <a:buAutoNum type="arabicPeriod"/>
            </a:pPr>
            <a:r>
              <a:rPr lang="en-US" altLang="en-US" sz="2000" dirty="0" err="1" smtClean="0"/>
              <a:t>Telitilah</a:t>
            </a:r>
            <a:r>
              <a:rPr lang="en-US" altLang="en-US" sz="2000" dirty="0" smtClean="0"/>
              <a:t> </a:t>
            </a:r>
            <a:r>
              <a:rPr lang="en-US" altLang="en-US" sz="2000" dirty="0" err="1"/>
              <a:t>semua</a:t>
            </a:r>
            <a:r>
              <a:rPr lang="en-US" altLang="en-US" sz="2000" dirty="0"/>
              <a:t> </a:t>
            </a:r>
            <a:r>
              <a:rPr lang="en-US" altLang="en-US" sz="2000" dirty="0" err="1"/>
              <a:t>unsur</a:t>
            </a:r>
            <a:r>
              <a:rPr lang="en-US" altLang="en-US" sz="2000" dirty="0"/>
              <a:t> </a:t>
            </a:r>
            <a:r>
              <a:rPr lang="en-US" altLang="en-US" sz="2000" dirty="0" err="1"/>
              <a:t>sampel</a:t>
            </a:r>
            <a:r>
              <a:rPr lang="en-US" altLang="en-US" sz="2000" dirty="0"/>
              <a:t> yang </a:t>
            </a:r>
            <a:r>
              <a:rPr lang="en-US" altLang="en-US" sz="2000" dirty="0" err="1"/>
              <a:t>ada</a:t>
            </a:r>
            <a:r>
              <a:rPr lang="en-US" altLang="en-US" sz="2000" dirty="0"/>
              <a:t> </a:t>
            </a:r>
            <a:r>
              <a:rPr lang="en-US" altLang="en-US" sz="2000" dirty="0" err="1"/>
              <a:t>dalam</a:t>
            </a:r>
            <a:r>
              <a:rPr lang="en-US" altLang="en-US" sz="2000" dirty="0"/>
              <a:t> </a:t>
            </a:r>
            <a:r>
              <a:rPr lang="en-US" altLang="en-US" sz="2000" dirty="0" err="1" smtClean="0"/>
              <a:t>wilayah</a:t>
            </a:r>
            <a:r>
              <a:rPr lang="en-US" altLang="en-US" sz="2000" dirty="0" smtClean="0"/>
              <a:t> </a:t>
            </a:r>
            <a:r>
              <a:rPr lang="en-US" altLang="en-US" sz="2000" dirty="0" err="1"/>
              <a:t>sampel</a:t>
            </a:r>
            <a:r>
              <a:rPr lang="en-US" altLang="en-US" sz="2000" dirty="0"/>
              <a:t> </a:t>
            </a:r>
            <a:r>
              <a:rPr lang="en-US" altLang="en-US" sz="2000" dirty="0" err="1"/>
              <a:t>penelitian</a:t>
            </a:r>
            <a:r>
              <a:rPr lang="en-US" altLang="en-US" sz="2000" dirty="0"/>
              <a:t>.</a:t>
            </a:r>
          </a:p>
          <a:p>
            <a:r>
              <a:rPr lang="en-US" altLang="en-US" sz="2000" dirty="0" err="1"/>
              <a:t>Jika</a:t>
            </a:r>
            <a:r>
              <a:rPr lang="en-US" altLang="en-US" sz="2000" dirty="0"/>
              <a:t> </a:t>
            </a:r>
            <a:r>
              <a:rPr lang="en-US" altLang="en-US" sz="2000" dirty="0" err="1"/>
              <a:t>masih</a:t>
            </a:r>
            <a:r>
              <a:rPr lang="en-US" altLang="en-US" sz="2000" dirty="0"/>
              <a:t> </a:t>
            </a:r>
            <a:r>
              <a:rPr lang="en-US" altLang="en-US" sz="2000" dirty="0" err="1"/>
              <a:t>terlampau</a:t>
            </a:r>
            <a:r>
              <a:rPr lang="en-US" altLang="en-US" sz="2000" dirty="0"/>
              <a:t> </a:t>
            </a:r>
            <a:r>
              <a:rPr lang="en-US" altLang="en-US" sz="2000" dirty="0" err="1"/>
              <a:t>banyak</a:t>
            </a:r>
            <a:r>
              <a:rPr lang="en-US" altLang="en-US" sz="2000" dirty="0"/>
              <a:t>, </a:t>
            </a:r>
            <a:r>
              <a:rPr lang="en-US" altLang="en-US" sz="2000" dirty="0" err="1"/>
              <a:t>bagilah</a:t>
            </a:r>
            <a:r>
              <a:rPr lang="en-US" altLang="en-US" sz="2000" dirty="0"/>
              <a:t> </a:t>
            </a:r>
            <a:r>
              <a:rPr lang="en-US" altLang="en-US" sz="2000" dirty="0" err="1"/>
              <a:t>lagi</a:t>
            </a:r>
            <a:r>
              <a:rPr lang="en-US" altLang="en-US" sz="2000" dirty="0"/>
              <a:t> </a:t>
            </a:r>
            <a:r>
              <a:rPr lang="en-US" altLang="en-US" sz="2000" dirty="0" err="1"/>
              <a:t>wilayah</a:t>
            </a:r>
            <a:r>
              <a:rPr lang="en-US" altLang="en-US" sz="2000" dirty="0"/>
              <a:t> </a:t>
            </a:r>
            <a:r>
              <a:rPr lang="en-US" altLang="en-US" sz="2000" dirty="0" err="1"/>
              <a:t>penelitian</a:t>
            </a:r>
            <a:r>
              <a:rPr lang="en-US" altLang="en-US" sz="2000" dirty="0"/>
              <a:t> </a:t>
            </a:r>
            <a:r>
              <a:rPr lang="en-US" altLang="en-US" sz="2000" dirty="0" err="1" smtClean="0"/>
              <a:t>ke</a:t>
            </a:r>
            <a:r>
              <a:rPr lang="en-US" altLang="en-US" sz="2000" dirty="0" smtClean="0"/>
              <a:t> </a:t>
            </a:r>
            <a:r>
              <a:rPr lang="en-US" altLang="en-US" sz="2000" dirty="0" err="1"/>
              <a:t>dalam</a:t>
            </a:r>
            <a:r>
              <a:rPr lang="en-US" altLang="en-US" sz="2000" dirty="0"/>
              <a:t> </a:t>
            </a:r>
            <a:r>
              <a:rPr lang="en-US" altLang="en-US" sz="2000" dirty="0" err="1"/>
              <a:t>wilayah</a:t>
            </a:r>
            <a:r>
              <a:rPr lang="en-US" altLang="en-US" sz="2000" dirty="0"/>
              <a:t> yang </a:t>
            </a:r>
            <a:r>
              <a:rPr lang="en-US" altLang="en-US" sz="2000" dirty="0" err="1"/>
              <a:t>lebih</a:t>
            </a:r>
            <a:r>
              <a:rPr lang="en-US" altLang="en-US" sz="2000" dirty="0"/>
              <a:t> </a:t>
            </a:r>
            <a:r>
              <a:rPr lang="en-US" altLang="en-US" sz="2000" dirty="0" err="1"/>
              <a:t>kecil</a:t>
            </a:r>
            <a:r>
              <a:rPr lang="en-US" altLang="en-US" sz="2000" dirty="0"/>
              <a:t> </a:t>
            </a:r>
            <a:r>
              <a:rPr lang="en-US" altLang="en-US" sz="2000" dirty="0" err="1"/>
              <a:t>lagi</a:t>
            </a:r>
            <a:r>
              <a:rPr lang="en-US" altLang="en-US" sz="2000" dirty="0"/>
              <a:t> – </a:t>
            </a:r>
            <a:r>
              <a:rPr lang="en-US" altLang="en-US" sz="2000" dirty="0" err="1"/>
              <a:t>misalnya</a:t>
            </a:r>
            <a:r>
              <a:rPr lang="en-US" altLang="en-US" sz="2000" dirty="0"/>
              <a:t> “</a:t>
            </a:r>
            <a:r>
              <a:rPr lang="en-US" altLang="en-US" sz="2000" dirty="0" err="1"/>
              <a:t>kampung</a:t>
            </a:r>
            <a:r>
              <a:rPr lang="en-US" altLang="en-US" sz="2000" dirty="0" smtClean="0"/>
              <a:t>”</a:t>
            </a:r>
            <a:endParaRPr lang="en-US" altLang="en-US" sz="2000" dirty="0"/>
          </a:p>
        </p:txBody>
      </p:sp>
    </p:spTree>
    <p:extLst>
      <p:ext uri="{BB962C8B-B14F-4D97-AF65-F5344CB8AC3E}">
        <p14:creationId xmlns:p14="http://schemas.microsoft.com/office/powerpoint/2010/main" val="3702748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6" name="Text Box 5"/>
          <p:cNvSpPr txBox="1">
            <a:spLocks noChangeArrowheads="1"/>
          </p:cNvSpPr>
          <p:nvPr/>
        </p:nvSpPr>
        <p:spPr bwMode="auto">
          <a:xfrm>
            <a:off x="2879725" y="1408113"/>
            <a:ext cx="184150" cy="366712"/>
          </a:xfrm>
          <a:prstGeom prst="rect">
            <a:avLst/>
          </a:prstGeom>
          <a:noFill/>
          <a:ln>
            <a:noFill/>
          </a:ln>
          <a:effectLst/>
        </p:spPr>
        <p:txBody>
          <a:bodyPr wrap="none">
            <a:spAutoFit/>
          </a:bodyPr>
          <a:lstStyle/>
          <a:p>
            <a:endParaRPr lang="en-US" altLang="en-US"/>
          </a:p>
        </p:txBody>
      </p:sp>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a:t>Tidak</a:t>
            </a:r>
            <a:r>
              <a:rPr lang="en-US" altLang="en-US" dirty="0"/>
              <a:t> </a:t>
            </a:r>
            <a:r>
              <a:rPr lang="en-US" altLang="en-US" dirty="0" err="1" smtClean="0"/>
              <a:t>Acak</a:t>
            </a:r>
            <a:endParaRPr lang="id-ID" dirty="0"/>
          </a:p>
        </p:txBody>
      </p:sp>
      <p:sp>
        <p:nvSpPr>
          <p:cNvPr id="3" name="Content Placeholder 2"/>
          <p:cNvSpPr>
            <a:spLocks noGrp="1"/>
          </p:cNvSpPr>
          <p:nvPr>
            <p:ph idx="1"/>
          </p:nvPr>
        </p:nvSpPr>
        <p:spPr>
          <a:xfrm>
            <a:off x="737235" y="1425665"/>
            <a:ext cx="10972800" cy="4953000"/>
          </a:xfrm>
        </p:spPr>
        <p:txBody>
          <a:bodyPr/>
          <a:lstStyle/>
          <a:p>
            <a:r>
              <a:rPr lang="en-US" altLang="en-US" dirty="0" err="1"/>
              <a:t>Sampel</a:t>
            </a:r>
            <a:r>
              <a:rPr lang="en-US" altLang="en-US" dirty="0"/>
              <a:t> yang </a:t>
            </a:r>
            <a:r>
              <a:rPr lang="en-US" altLang="en-US" dirty="0" err="1"/>
              <a:t>mudah</a:t>
            </a:r>
            <a:r>
              <a:rPr lang="en-US" altLang="en-US" dirty="0"/>
              <a:t> </a:t>
            </a:r>
            <a:r>
              <a:rPr lang="en-US" altLang="en-US" dirty="0" err="1"/>
              <a:t>dilakukan</a:t>
            </a:r>
            <a:endParaRPr lang="en-US" altLang="en-US" dirty="0"/>
          </a:p>
          <a:p>
            <a:r>
              <a:rPr lang="en-US" altLang="en-US" dirty="0" err="1"/>
              <a:t>Pengambilan</a:t>
            </a:r>
            <a:r>
              <a:rPr lang="en-US" altLang="en-US" dirty="0"/>
              <a:t> </a:t>
            </a:r>
            <a:r>
              <a:rPr lang="en-US" altLang="en-US" dirty="0" err="1"/>
              <a:t>sampel</a:t>
            </a:r>
            <a:r>
              <a:rPr lang="en-US" altLang="en-US" dirty="0"/>
              <a:t> </a:t>
            </a:r>
            <a:r>
              <a:rPr lang="en-US" altLang="en-US" dirty="0" err="1"/>
              <a:t>dengan</a:t>
            </a:r>
            <a:r>
              <a:rPr lang="en-US" altLang="en-US" dirty="0"/>
              <a:t> </a:t>
            </a:r>
            <a:r>
              <a:rPr lang="en-US" altLang="en-US" dirty="0" err="1"/>
              <a:t>cara</a:t>
            </a:r>
            <a:r>
              <a:rPr lang="en-US" altLang="en-US" dirty="0"/>
              <a:t> </a:t>
            </a:r>
            <a:r>
              <a:rPr lang="en-US" altLang="en-US" dirty="0" err="1"/>
              <a:t>ini</a:t>
            </a:r>
            <a:r>
              <a:rPr lang="en-US" altLang="en-US" dirty="0"/>
              <a:t> </a:t>
            </a:r>
            <a:r>
              <a:rPr lang="en-US" altLang="en-US" dirty="0" err="1"/>
              <a:t>cukup</a:t>
            </a:r>
            <a:r>
              <a:rPr lang="en-US" altLang="en-US" dirty="0"/>
              <a:t> </a:t>
            </a:r>
            <a:r>
              <a:rPr lang="en-US" altLang="en-US" dirty="0" err="1" smtClean="0"/>
              <a:t>Memadai</a:t>
            </a:r>
            <a:r>
              <a:rPr lang="en-US" altLang="en-US" dirty="0" smtClean="0"/>
              <a:t> </a:t>
            </a:r>
            <a:r>
              <a:rPr lang="en-US" altLang="en-US" dirty="0" err="1"/>
              <a:t>untuk</a:t>
            </a:r>
            <a:r>
              <a:rPr lang="en-US" altLang="en-US" dirty="0"/>
              <a:t> </a:t>
            </a:r>
            <a:r>
              <a:rPr lang="en-US" altLang="en-US" dirty="0" err="1"/>
              <a:t>penelitian</a:t>
            </a:r>
            <a:r>
              <a:rPr lang="en-US" altLang="en-US" dirty="0"/>
              <a:t> yang </a:t>
            </a:r>
            <a:r>
              <a:rPr lang="en-US" altLang="en-US" dirty="0" err="1"/>
              <a:t>sifatnya</a:t>
            </a:r>
            <a:r>
              <a:rPr lang="en-US" altLang="en-US" dirty="0"/>
              <a:t> </a:t>
            </a:r>
            <a:r>
              <a:rPr lang="en-US" altLang="en-US" dirty="0" err="1" smtClean="0"/>
              <a:t>Penjajagan</a:t>
            </a:r>
            <a:endParaRPr lang="id-ID" altLang="en-US" dirty="0" smtClean="0"/>
          </a:p>
          <a:p>
            <a:r>
              <a:rPr lang="en-US" altLang="en-US" dirty="0" err="1"/>
              <a:t>Langkah-langkah</a:t>
            </a:r>
            <a:r>
              <a:rPr lang="en-US" altLang="en-US" dirty="0"/>
              <a:t> : </a:t>
            </a:r>
          </a:p>
          <a:p>
            <a:pPr marL="711200">
              <a:buFontTx/>
              <a:buAutoNum type="arabicPeriod"/>
            </a:pPr>
            <a:r>
              <a:rPr lang="en-US" altLang="en-US" dirty="0" err="1"/>
              <a:t>Tetapkan</a:t>
            </a:r>
            <a:r>
              <a:rPr lang="en-US" altLang="en-US" dirty="0"/>
              <a:t> </a:t>
            </a:r>
            <a:r>
              <a:rPr lang="en-US" altLang="en-US" dirty="0" err="1"/>
              <a:t>secara</a:t>
            </a:r>
            <a:r>
              <a:rPr lang="en-US" altLang="en-US" dirty="0"/>
              <a:t> </a:t>
            </a:r>
            <a:r>
              <a:rPr lang="en-US" altLang="en-US" dirty="0" err="1"/>
              <a:t>khusus</a:t>
            </a:r>
            <a:r>
              <a:rPr lang="en-US" altLang="en-US" dirty="0"/>
              <a:t> </a:t>
            </a:r>
            <a:r>
              <a:rPr lang="en-US" altLang="en-US" dirty="0" err="1"/>
              <a:t>populasi</a:t>
            </a:r>
            <a:r>
              <a:rPr lang="en-US" altLang="en-US" dirty="0"/>
              <a:t> </a:t>
            </a:r>
            <a:r>
              <a:rPr lang="en-US" altLang="en-US" dirty="0" err="1"/>
              <a:t>penelitian</a:t>
            </a:r>
            <a:endParaRPr lang="en-US" altLang="en-US" dirty="0"/>
          </a:p>
          <a:p>
            <a:pPr marL="711200">
              <a:buFontTx/>
              <a:buAutoNum type="arabicPeriod"/>
            </a:pPr>
            <a:r>
              <a:rPr lang="en-US" altLang="en-US" dirty="0" err="1"/>
              <a:t>Tetapkan</a:t>
            </a:r>
            <a:r>
              <a:rPr lang="en-US" altLang="en-US" dirty="0"/>
              <a:t> </a:t>
            </a:r>
            <a:r>
              <a:rPr lang="en-US" altLang="en-US" dirty="0" err="1"/>
              <a:t>jumlah</a:t>
            </a:r>
            <a:r>
              <a:rPr lang="en-US" altLang="en-US" dirty="0"/>
              <a:t> </a:t>
            </a:r>
            <a:r>
              <a:rPr lang="en-US" altLang="en-US" dirty="0" err="1"/>
              <a:t>sampel</a:t>
            </a:r>
            <a:r>
              <a:rPr lang="en-US" altLang="en-US" dirty="0"/>
              <a:t> yang </a:t>
            </a:r>
            <a:r>
              <a:rPr lang="en-US" altLang="en-US" dirty="0" err="1"/>
              <a:t>akan</a:t>
            </a:r>
            <a:r>
              <a:rPr lang="en-US" altLang="en-US" dirty="0"/>
              <a:t> </a:t>
            </a:r>
            <a:r>
              <a:rPr lang="en-US" altLang="en-US" dirty="0" err="1"/>
              <a:t>diambil</a:t>
            </a:r>
            <a:endParaRPr lang="en-US" altLang="en-US" dirty="0"/>
          </a:p>
          <a:p>
            <a:pPr marL="711200">
              <a:buFontTx/>
              <a:buAutoNum type="arabicPeriod"/>
            </a:pPr>
            <a:r>
              <a:rPr lang="en-US" altLang="en-US" dirty="0" err="1"/>
              <a:t>Pergilah</a:t>
            </a:r>
            <a:r>
              <a:rPr lang="en-US" altLang="en-US" dirty="0"/>
              <a:t> </a:t>
            </a:r>
            <a:r>
              <a:rPr lang="en-US" altLang="en-US" dirty="0" err="1"/>
              <a:t>ke</a:t>
            </a:r>
            <a:r>
              <a:rPr lang="en-US" altLang="en-US" dirty="0"/>
              <a:t> </a:t>
            </a:r>
            <a:r>
              <a:rPr lang="en-US" altLang="en-US" dirty="0" err="1"/>
              <a:t>tempat</a:t>
            </a:r>
            <a:r>
              <a:rPr lang="en-US" altLang="en-US" dirty="0"/>
              <a:t> yang </a:t>
            </a:r>
            <a:r>
              <a:rPr lang="en-US" altLang="en-US" dirty="0" err="1"/>
              <a:t>banyak</a:t>
            </a:r>
            <a:r>
              <a:rPr lang="en-US" altLang="en-US" dirty="0"/>
              <a:t> </a:t>
            </a:r>
            <a:r>
              <a:rPr lang="en-US" altLang="en-US" dirty="0" err="1"/>
              <a:t>terdapat</a:t>
            </a:r>
            <a:r>
              <a:rPr lang="en-US" altLang="en-US" dirty="0"/>
              <a:t> </a:t>
            </a:r>
            <a:r>
              <a:rPr lang="en-US" altLang="en-US" dirty="0" err="1"/>
              <a:t>unsur</a:t>
            </a:r>
            <a:r>
              <a:rPr lang="en-US" altLang="en-US" dirty="0"/>
              <a:t> </a:t>
            </a:r>
            <a:r>
              <a:rPr lang="en-US" altLang="en-US" dirty="0" err="1"/>
              <a:t>populasi</a:t>
            </a:r>
            <a:endParaRPr lang="en-US" altLang="en-US" dirty="0"/>
          </a:p>
          <a:p>
            <a:pPr marL="711200">
              <a:buFontTx/>
              <a:buAutoNum type="arabicPeriod"/>
            </a:pPr>
            <a:r>
              <a:rPr lang="en-US" altLang="en-US" dirty="0" err="1"/>
              <a:t>Bagikanlah</a:t>
            </a:r>
            <a:r>
              <a:rPr lang="en-US" altLang="en-US" dirty="0"/>
              <a:t> </a:t>
            </a:r>
            <a:r>
              <a:rPr lang="en-US" altLang="en-US" dirty="0" err="1"/>
              <a:t>kuesioner</a:t>
            </a:r>
            <a:r>
              <a:rPr lang="en-US" altLang="en-US" dirty="0"/>
              <a:t> </a:t>
            </a:r>
            <a:r>
              <a:rPr lang="en-US" altLang="en-US" dirty="0" err="1"/>
              <a:t>kepada</a:t>
            </a:r>
            <a:r>
              <a:rPr lang="en-US" altLang="en-US" dirty="0"/>
              <a:t> </a:t>
            </a:r>
            <a:r>
              <a:rPr lang="en-US" altLang="en-US" dirty="0" err="1"/>
              <a:t>setiap</a:t>
            </a:r>
            <a:r>
              <a:rPr lang="en-US" altLang="en-US" dirty="0"/>
              <a:t> </a:t>
            </a:r>
            <a:r>
              <a:rPr lang="en-US" altLang="en-US" dirty="0" err="1"/>
              <a:t>unsur</a:t>
            </a:r>
            <a:r>
              <a:rPr lang="en-US" altLang="en-US" dirty="0"/>
              <a:t> </a:t>
            </a:r>
            <a:r>
              <a:rPr lang="en-US" altLang="en-US" dirty="0" err="1"/>
              <a:t>populasi</a:t>
            </a:r>
            <a:r>
              <a:rPr lang="en-US" altLang="en-US" dirty="0"/>
              <a:t> </a:t>
            </a:r>
            <a:r>
              <a:rPr lang="en-US" altLang="en-US" dirty="0" smtClean="0"/>
              <a:t>yang </a:t>
            </a:r>
            <a:r>
              <a:rPr lang="en-US" altLang="en-US" dirty="0" err="1"/>
              <a:t>dijumpai</a:t>
            </a:r>
            <a:endParaRPr lang="en-US" altLang="en-US" dirty="0"/>
          </a:p>
          <a:p>
            <a:endParaRPr lang="en-US" altLang="en-US" dirty="0"/>
          </a:p>
          <a:p>
            <a:endParaRPr lang="id-ID" dirty="0"/>
          </a:p>
        </p:txBody>
      </p:sp>
    </p:spTree>
    <p:extLst>
      <p:ext uri="{BB962C8B-B14F-4D97-AF65-F5344CB8AC3E}">
        <p14:creationId xmlns:p14="http://schemas.microsoft.com/office/powerpoint/2010/main" val="1492140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1" name="Text Box 4"/>
          <p:cNvSpPr txBox="1">
            <a:spLocks noChangeArrowheads="1"/>
          </p:cNvSpPr>
          <p:nvPr/>
        </p:nvSpPr>
        <p:spPr bwMode="auto">
          <a:xfrm>
            <a:off x="6190959" y="304800"/>
            <a:ext cx="184731" cy="584775"/>
          </a:xfrm>
          <a:prstGeom prst="rect">
            <a:avLst/>
          </a:prstGeom>
          <a:solidFill>
            <a:srgbClr val="B5ADBB"/>
          </a:solidFill>
          <a:ln>
            <a:noFill/>
          </a:ln>
          <a:effectLst/>
        </p:spPr>
        <p:txBody>
          <a:bodyPr wrap="none">
            <a:spAutoFit/>
          </a:bodyPr>
          <a:lstStyle/>
          <a:p>
            <a:pPr algn="ctr"/>
            <a:endParaRPr lang="en-US" altLang="en-US" sz="3200" b="1" dirty="0"/>
          </a:p>
        </p:txBody>
      </p:sp>
      <p:sp>
        <p:nvSpPr>
          <p:cNvPr id="2" name="Title 1"/>
          <p:cNvSpPr>
            <a:spLocks noGrp="1"/>
          </p:cNvSpPr>
          <p:nvPr>
            <p:ph type="title"/>
          </p:nvPr>
        </p:nvSpPr>
        <p:spPr/>
        <p:txBody>
          <a:bodyPr/>
          <a:lstStyle/>
          <a:p>
            <a:r>
              <a:rPr lang="en-US" altLang="en-US" dirty="0" err="1"/>
              <a:t>Sampel</a:t>
            </a:r>
            <a:r>
              <a:rPr lang="en-US" altLang="en-US" dirty="0"/>
              <a:t> </a:t>
            </a:r>
            <a:r>
              <a:rPr lang="en-US" altLang="en-US" dirty="0" err="1"/>
              <a:t>berdasarkan</a:t>
            </a:r>
            <a:r>
              <a:rPr lang="en-US" altLang="en-US" dirty="0"/>
              <a:t> </a:t>
            </a:r>
            <a:r>
              <a:rPr lang="en-US" altLang="en-US" dirty="0" err="1" smtClean="0"/>
              <a:t>pertimbangan</a:t>
            </a:r>
            <a:r>
              <a:rPr lang="en-US" altLang="en-US" dirty="0" smtClean="0"/>
              <a:t> </a:t>
            </a:r>
            <a:r>
              <a:rPr lang="en-US" altLang="en-US" dirty="0" err="1" smtClean="0"/>
              <a:t>tertentu</a:t>
            </a:r>
            <a:endParaRPr lang="id-ID" dirty="0"/>
          </a:p>
        </p:txBody>
      </p:sp>
      <p:sp>
        <p:nvSpPr>
          <p:cNvPr id="3" name="Content Placeholder 2"/>
          <p:cNvSpPr>
            <a:spLocks noGrp="1"/>
          </p:cNvSpPr>
          <p:nvPr>
            <p:ph idx="1"/>
          </p:nvPr>
        </p:nvSpPr>
        <p:spPr>
          <a:xfrm>
            <a:off x="704559" y="1484784"/>
            <a:ext cx="10972800" cy="4953000"/>
          </a:xfrm>
        </p:spPr>
        <p:txBody>
          <a:bodyPr/>
          <a:lstStyle/>
          <a:p>
            <a:r>
              <a:rPr lang="en-US" altLang="en-US" dirty="0" err="1"/>
              <a:t>Peneliti</a:t>
            </a:r>
            <a:r>
              <a:rPr lang="en-US" altLang="en-US" dirty="0"/>
              <a:t> </a:t>
            </a:r>
            <a:r>
              <a:rPr lang="en-US" altLang="en-US" dirty="0" err="1"/>
              <a:t>menentukan</a:t>
            </a:r>
            <a:r>
              <a:rPr lang="en-US" altLang="en-US" dirty="0"/>
              <a:t> </a:t>
            </a:r>
            <a:r>
              <a:rPr lang="en-US" altLang="en-US" dirty="0" err="1"/>
              <a:t>suatu</a:t>
            </a:r>
            <a:r>
              <a:rPr lang="en-US" altLang="en-US" dirty="0"/>
              <a:t> </a:t>
            </a:r>
            <a:r>
              <a:rPr lang="en-US" altLang="en-US" dirty="0" err="1"/>
              <a:t>unsur</a:t>
            </a:r>
            <a:r>
              <a:rPr lang="en-US" altLang="en-US" dirty="0"/>
              <a:t> </a:t>
            </a:r>
            <a:r>
              <a:rPr lang="en-US" altLang="en-US" dirty="0" err="1"/>
              <a:t>dalam</a:t>
            </a:r>
            <a:r>
              <a:rPr lang="en-US" altLang="en-US" dirty="0"/>
              <a:t> </a:t>
            </a:r>
            <a:r>
              <a:rPr lang="en-US" altLang="en-US" dirty="0" err="1" smtClean="0"/>
              <a:t>populasi</a:t>
            </a:r>
            <a:r>
              <a:rPr lang="id-ID" altLang="en-US" dirty="0" smtClean="0"/>
              <a:t> </a:t>
            </a:r>
            <a:r>
              <a:rPr lang="en-US" altLang="en-US" dirty="0" err="1" smtClean="0"/>
              <a:t>dijadikan</a:t>
            </a:r>
            <a:r>
              <a:rPr lang="en-US" altLang="en-US" dirty="0" smtClean="0"/>
              <a:t> </a:t>
            </a:r>
            <a:r>
              <a:rPr lang="en-US" altLang="en-US" dirty="0" err="1"/>
              <a:t>sampel</a:t>
            </a:r>
            <a:r>
              <a:rPr lang="en-US" altLang="en-US" dirty="0"/>
              <a:t>, </a:t>
            </a:r>
            <a:r>
              <a:rPr lang="en-US" altLang="en-US" dirty="0" err="1"/>
              <a:t>berdasarkan</a:t>
            </a:r>
            <a:r>
              <a:rPr lang="en-US" altLang="en-US" dirty="0"/>
              <a:t> </a:t>
            </a:r>
            <a:r>
              <a:rPr lang="en-US" altLang="en-US" dirty="0" err="1"/>
              <a:t>pertimbangan</a:t>
            </a:r>
            <a:r>
              <a:rPr lang="en-US" altLang="en-US" dirty="0"/>
              <a:t> </a:t>
            </a:r>
            <a:r>
              <a:rPr lang="en-US" altLang="en-US" dirty="0" err="1"/>
              <a:t>tertentu</a:t>
            </a:r>
            <a:r>
              <a:rPr lang="en-US" altLang="en-US" dirty="0"/>
              <a:t>, </a:t>
            </a:r>
            <a:r>
              <a:rPr lang="en-US" altLang="en-US" dirty="0" err="1" smtClean="0"/>
              <a:t>yaitu</a:t>
            </a:r>
            <a:r>
              <a:rPr lang="en-US" altLang="en-US" dirty="0" smtClean="0"/>
              <a:t> </a:t>
            </a:r>
            <a:r>
              <a:rPr lang="en-US" altLang="en-US" dirty="0" err="1"/>
              <a:t>karena</a:t>
            </a:r>
            <a:r>
              <a:rPr lang="en-US" altLang="en-US" dirty="0"/>
              <a:t> “kaya </a:t>
            </a:r>
            <a:r>
              <a:rPr lang="en-US" altLang="en-US" dirty="0" err="1"/>
              <a:t>akan</a:t>
            </a:r>
            <a:r>
              <a:rPr lang="en-US" altLang="en-US" dirty="0"/>
              <a:t> </a:t>
            </a:r>
            <a:r>
              <a:rPr lang="en-US" altLang="en-US" dirty="0" err="1" smtClean="0"/>
              <a:t>informasi</a:t>
            </a:r>
            <a:r>
              <a:rPr lang="en-US" altLang="en-US" dirty="0" smtClean="0"/>
              <a:t>”</a:t>
            </a:r>
            <a:endParaRPr lang="id-ID" altLang="en-US" dirty="0" smtClean="0"/>
          </a:p>
          <a:p>
            <a:r>
              <a:rPr lang="en-US" altLang="en-US" dirty="0"/>
              <a:t>“</a:t>
            </a:r>
            <a:r>
              <a:rPr lang="en-US" altLang="en-US" dirty="0" err="1"/>
              <a:t>Seorang</a:t>
            </a:r>
            <a:r>
              <a:rPr lang="en-US" altLang="en-US" dirty="0"/>
              <a:t> </a:t>
            </a:r>
            <a:r>
              <a:rPr lang="en-US" altLang="en-US" dirty="0" err="1"/>
              <a:t>kepala</a:t>
            </a:r>
            <a:r>
              <a:rPr lang="en-US" altLang="en-US" dirty="0"/>
              <a:t> </a:t>
            </a:r>
            <a:r>
              <a:rPr lang="en-US" altLang="en-US" dirty="0" err="1"/>
              <a:t>sekolah</a:t>
            </a:r>
            <a:r>
              <a:rPr lang="en-US" altLang="en-US" dirty="0"/>
              <a:t> </a:t>
            </a:r>
            <a:r>
              <a:rPr lang="en-US" altLang="en-US" dirty="0" err="1"/>
              <a:t>dijadikan</a:t>
            </a:r>
            <a:r>
              <a:rPr lang="en-US" altLang="en-US" dirty="0"/>
              <a:t> </a:t>
            </a:r>
            <a:r>
              <a:rPr lang="en-US" altLang="en-US" dirty="0" err="1"/>
              <a:t>sampel</a:t>
            </a:r>
            <a:r>
              <a:rPr lang="en-US" altLang="en-US" dirty="0"/>
              <a:t> </a:t>
            </a:r>
            <a:r>
              <a:rPr lang="en-US" altLang="en-US" dirty="0" err="1" smtClean="0"/>
              <a:t>penelitian</a:t>
            </a:r>
            <a:r>
              <a:rPr lang="id-ID" altLang="en-US" dirty="0" smtClean="0"/>
              <a:t> </a:t>
            </a:r>
            <a:r>
              <a:rPr lang="en-US" altLang="en-US" dirty="0" err="1" smtClean="0"/>
              <a:t>ketika</a:t>
            </a:r>
            <a:r>
              <a:rPr lang="en-US" altLang="en-US" dirty="0" smtClean="0"/>
              <a:t> </a:t>
            </a:r>
            <a:r>
              <a:rPr lang="en-US" altLang="en-US" dirty="0" err="1"/>
              <a:t>peneliti</a:t>
            </a:r>
            <a:r>
              <a:rPr lang="en-US" altLang="en-US" dirty="0"/>
              <a:t> </a:t>
            </a:r>
            <a:r>
              <a:rPr lang="en-US" altLang="en-US" dirty="0" err="1"/>
              <a:t>yakin</a:t>
            </a:r>
            <a:r>
              <a:rPr lang="en-US" altLang="en-US" dirty="0"/>
              <a:t> </a:t>
            </a:r>
            <a:r>
              <a:rPr lang="en-US" altLang="en-US" dirty="0" err="1"/>
              <a:t>bahwa</a:t>
            </a:r>
            <a:r>
              <a:rPr lang="en-US" altLang="en-US" dirty="0"/>
              <a:t> </a:t>
            </a:r>
            <a:r>
              <a:rPr lang="en-US" altLang="en-US" dirty="0" err="1"/>
              <a:t>informasi</a:t>
            </a:r>
            <a:r>
              <a:rPr lang="en-US" altLang="en-US" dirty="0"/>
              <a:t> </a:t>
            </a:r>
            <a:r>
              <a:rPr lang="en-US" altLang="en-US" dirty="0" err="1"/>
              <a:t>atau</a:t>
            </a:r>
            <a:r>
              <a:rPr lang="en-US" altLang="en-US" dirty="0"/>
              <a:t> data </a:t>
            </a:r>
            <a:r>
              <a:rPr lang="en-US" altLang="en-US" dirty="0" smtClean="0"/>
              <a:t>yang </a:t>
            </a:r>
            <a:r>
              <a:rPr lang="en-US" altLang="en-US" dirty="0" err="1"/>
              <a:t>ingin</a:t>
            </a:r>
            <a:r>
              <a:rPr lang="en-US" altLang="en-US" dirty="0"/>
              <a:t> </a:t>
            </a:r>
            <a:r>
              <a:rPr lang="en-US" altLang="en-US" dirty="0" err="1"/>
              <a:t>diperolehya</a:t>
            </a:r>
            <a:r>
              <a:rPr lang="en-US" altLang="en-US" dirty="0"/>
              <a:t> </a:t>
            </a:r>
            <a:r>
              <a:rPr lang="en-US" altLang="en-US" dirty="0" err="1"/>
              <a:t>akan</a:t>
            </a:r>
            <a:r>
              <a:rPr lang="en-US" altLang="en-US" dirty="0"/>
              <a:t> </a:t>
            </a:r>
            <a:r>
              <a:rPr lang="en-US" altLang="en-US" dirty="0" err="1"/>
              <a:t>banyak</a:t>
            </a:r>
            <a:r>
              <a:rPr lang="en-US" altLang="en-US" dirty="0"/>
              <a:t> di </a:t>
            </a:r>
            <a:r>
              <a:rPr lang="en-US" altLang="en-US" dirty="0" err="1"/>
              <a:t>miliki</a:t>
            </a:r>
            <a:r>
              <a:rPr lang="en-US" altLang="en-US" dirty="0"/>
              <a:t> </a:t>
            </a:r>
            <a:r>
              <a:rPr lang="en-US" altLang="en-US" dirty="0" err="1" smtClean="0"/>
              <a:t>oleh</a:t>
            </a:r>
            <a:r>
              <a:rPr lang="en-US" altLang="en-US" dirty="0" smtClean="0"/>
              <a:t> </a:t>
            </a:r>
            <a:r>
              <a:rPr lang="en-US" altLang="en-US" dirty="0" err="1"/>
              <a:t>kepala</a:t>
            </a:r>
            <a:r>
              <a:rPr lang="en-US" altLang="en-US" dirty="0"/>
              <a:t> </a:t>
            </a:r>
            <a:r>
              <a:rPr lang="en-US" altLang="en-US" dirty="0" err="1"/>
              <a:t>sekolah</a:t>
            </a:r>
            <a:r>
              <a:rPr lang="en-US" altLang="en-US" dirty="0"/>
              <a:t> </a:t>
            </a:r>
            <a:r>
              <a:rPr lang="en-US" altLang="en-US" dirty="0" err="1"/>
              <a:t>tadi</a:t>
            </a:r>
            <a:r>
              <a:rPr lang="en-US" altLang="en-US" dirty="0"/>
              <a:t>”</a:t>
            </a:r>
          </a:p>
          <a:p>
            <a:endParaRPr lang="en-US" altLang="en-US" dirty="0"/>
          </a:p>
          <a:p>
            <a:endParaRPr lang="id-ID" dirty="0"/>
          </a:p>
        </p:txBody>
      </p:sp>
    </p:spTree>
    <p:extLst>
      <p:ext uri="{BB962C8B-B14F-4D97-AF65-F5344CB8AC3E}">
        <p14:creationId xmlns:p14="http://schemas.microsoft.com/office/powerpoint/2010/main" val="584247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Oval 6"/>
          <p:cNvSpPr>
            <a:spLocks noChangeArrowheads="1"/>
          </p:cNvSpPr>
          <p:nvPr/>
        </p:nvSpPr>
        <p:spPr bwMode="auto">
          <a:xfrm>
            <a:off x="6363816" y="5258544"/>
            <a:ext cx="990600" cy="990600"/>
          </a:xfrm>
          <a:prstGeom prst="ellipse">
            <a:avLst/>
          </a:prstGeom>
          <a:solidFill>
            <a:schemeClr val="accent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p>
            <a:endParaRPr lang="en-US"/>
          </a:p>
        </p:txBody>
      </p:sp>
      <p:sp>
        <p:nvSpPr>
          <p:cNvPr id="1048758" name="Oval 7"/>
          <p:cNvSpPr>
            <a:spLocks noChangeArrowheads="1"/>
          </p:cNvSpPr>
          <p:nvPr/>
        </p:nvSpPr>
        <p:spPr bwMode="auto">
          <a:xfrm>
            <a:off x="8040216" y="4725144"/>
            <a:ext cx="1905000" cy="1981200"/>
          </a:xfrm>
          <a:prstGeom prst="ellipse">
            <a:avLst/>
          </a:prstGeom>
          <a:solidFill>
            <a:schemeClr val="accent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p>
            <a:endParaRPr lang="en-US"/>
          </a:p>
        </p:txBody>
      </p:sp>
      <p:sp>
        <p:nvSpPr>
          <p:cNvPr id="1048759" name="Oval 8"/>
          <p:cNvSpPr>
            <a:spLocks noChangeArrowheads="1"/>
          </p:cNvSpPr>
          <p:nvPr/>
        </p:nvSpPr>
        <p:spPr bwMode="auto">
          <a:xfrm>
            <a:off x="5220816" y="5487144"/>
            <a:ext cx="609600" cy="533400"/>
          </a:xfrm>
          <a:prstGeom prst="ellipse">
            <a:avLst/>
          </a:prstGeom>
          <a:solidFill>
            <a:schemeClr val="accent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p>
            <a:endParaRPr lang="en-US"/>
          </a:p>
        </p:txBody>
      </p:sp>
      <p:sp>
        <p:nvSpPr>
          <p:cNvPr id="2" name="Title 1"/>
          <p:cNvSpPr>
            <a:spLocks noGrp="1"/>
          </p:cNvSpPr>
          <p:nvPr>
            <p:ph type="title"/>
          </p:nvPr>
        </p:nvSpPr>
        <p:spPr>
          <a:xfrm>
            <a:off x="911424" y="727730"/>
            <a:ext cx="10871200" cy="563562"/>
          </a:xfrm>
        </p:spPr>
        <p:txBody>
          <a:bodyPr/>
          <a:lstStyle/>
          <a:p>
            <a:r>
              <a:rPr lang="en-US" altLang="en-US" dirty="0" err="1"/>
              <a:t>Sampel</a:t>
            </a:r>
            <a:r>
              <a:rPr lang="en-US" altLang="en-US" dirty="0"/>
              <a:t> Bola </a:t>
            </a:r>
            <a:r>
              <a:rPr lang="en-US" altLang="en-US" dirty="0" err="1" smtClean="0"/>
              <a:t>Salju</a:t>
            </a:r>
            <a:r>
              <a:rPr lang="id-ID" altLang="en-US" dirty="0" smtClean="0"/>
              <a:t> (Snowbal)</a:t>
            </a:r>
            <a:endParaRPr lang="id-ID" dirty="0"/>
          </a:p>
        </p:txBody>
      </p:sp>
      <p:sp>
        <p:nvSpPr>
          <p:cNvPr id="3" name="Content Placeholder 2"/>
          <p:cNvSpPr>
            <a:spLocks noGrp="1"/>
          </p:cNvSpPr>
          <p:nvPr>
            <p:ph idx="1"/>
          </p:nvPr>
        </p:nvSpPr>
        <p:spPr>
          <a:xfrm>
            <a:off x="809824" y="1376903"/>
            <a:ext cx="10972800" cy="2729230"/>
          </a:xfrm>
        </p:spPr>
        <p:txBody>
          <a:bodyPr/>
          <a:lstStyle/>
          <a:p>
            <a:r>
              <a:rPr lang="en-US" altLang="en-US" sz="2400" dirty="0"/>
              <a:t>Cara </a:t>
            </a:r>
            <a:r>
              <a:rPr lang="en-US" altLang="en-US" sz="2400" dirty="0" err="1"/>
              <a:t>ini</a:t>
            </a:r>
            <a:r>
              <a:rPr lang="en-US" altLang="en-US" sz="2400" dirty="0"/>
              <a:t> </a:t>
            </a:r>
            <a:r>
              <a:rPr lang="en-US" altLang="en-US" sz="2400" dirty="0" err="1"/>
              <a:t>bisa</a:t>
            </a:r>
            <a:r>
              <a:rPr lang="en-US" altLang="en-US" sz="2400" dirty="0"/>
              <a:t> </a:t>
            </a:r>
            <a:r>
              <a:rPr lang="en-US" altLang="en-US" sz="2400" dirty="0" err="1"/>
              <a:t>dipakai</a:t>
            </a:r>
            <a:r>
              <a:rPr lang="en-US" altLang="en-US" sz="2400" dirty="0"/>
              <a:t> </a:t>
            </a:r>
            <a:r>
              <a:rPr lang="en-US" altLang="en-US" sz="2400" dirty="0" err="1"/>
              <a:t>jika</a:t>
            </a:r>
            <a:r>
              <a:rPr lang="en-US" altLang="en-US" sz="2400" dirty="0"/>
              <a:t> </a:t>
            </a:r>
            <a:r>
              <a:rPr lang="en-US" altLang="en-US" sz="2400" dirty="0" err="1"/>
              <a:t>peneliti</a:t>
            </a:r>
            <a:r>
              <a:rPr lang="en-US" altLang="en-US" sz="2400" dirty="0"/>
              <a:t> </a:t>
            </a:r>
            <a:r>
              <a:rPr lang="en-US" altLang="en-US" sz="2400" dirty="0" err="1"/>
              <a:t>tidak</a:t>
            </a:r>
            <a:r>
              <a:rPr lang="en-US" altLang="en-US" sz="2400" dirty="0"/>
              <a:t> </a:t>
            </a:r>
            <a:r>
              <a:rPr lang="en-US" altLang="en-US" sz="2400" dirty="0" err="1"/>
              <a:t>mengetahui</a:t>
            </a:r>
            <a:r>
              <a:rPr lang="en-US" altLang="en-US" sz="2400" dirty="0"/>
              <a:t> </a:t>
            </a:r>
            <a:r>
              <a:rPr lang="en-US" altLang="en-US" sz="2400" dirty="0" err="1"/>
              <a:t>banyak</a:t>
            </a:r>
            <a:r>
              <a:rPr lang="en-US" altLang="en-US" sz="2400" dirty="0"/>
              <a:t> </a:t>
            </a:r>
            <a:r>
              <a:rPr lang="en-US" altLang="en-US" sz="2400" dirty="0" err="1" smtClean="0"/>
              <a:t>siapa-siapa</a:t>
            </a:r>
            <a:r>
              <a:rPr lang="en-US" altLang="en-US" sz="2400" dirty="0" smtClean="0"/>
              <a:t> </a:t>
            </a:r>
            <a:r>
              <a:rPr lang="en-US" altLang="en-US" sz="2400" dirty="0"/>
              <a:t>yang </a:t>
            </a:r>
            <a:r>
              <a:rPr lang="en-US" altLang="en-US" sz="2400" dirty="0" err="1"/>
              <a:t>menjadi</a:t>
            </a:r>
            <a:r>
              <a:rPr lang="en-US" altLang="en-US" sz="2400" dirty="0"/>
              <a:t> </a:t>
            </a:r>
            <a:r>
              <a:rPr lang="en-US" altLang="en-US" sz="2400" dirty="0" err="1"/>
              <a:t>unsur</a:t>
            </a:r>
            <a:r>
              <a:rPr lang="en-US" altLang="en-US" sz="2400" dirty="0"/>
              <a:t> </a:t>
            </a:r>
            <a:r>
              <a:rPr lang="en-US" altLang="en-US" sz="2400" dirty="0" err="1"/>
              <a:t>dalam</a:t>
            </a:r>
            <a:r>
              <a:rPr lang="en-US" altLang="en-US" sz="2400" dirty="0"/>
              <a:t> </a:t>
            </a:r>
            <a:r>
              <a:rPr lang="en-US" altLang="en-US" sz="2400" dirty="0" err="1"/>
              <a:t>populasi</a:t>
            </a:r>
            <a:r>
              <a:rPr lang="en-US" altLang="en-US" sz="2400" dirty="0"/>
              <a:t> </a:t>
            </a:r>
            <a:r>
              <a:rPr lang="en-US" altLang="en-US" sz="2400" dirty="0" err="1"/>
              <a:t>penelitiannya</a:t>
            </a:r>
            <a:r>
              <a:rPr lang="en-US" altLang="en-US" sz="2400" dirty="0" smtClean="0"/>
              <a:t>.</a:t>
            </a:r>
            <a:r>
              <a:rPr lang="id-ID" altLang="en-US" sz="2400" dirty="0" smtClean="0"/>
              <a:t> </a:t>
            </a:r>
          </a:p>
          <a:p>
            <a:r>
              <a:rPr lang="en-US" altLang="en-US" sz="2400" dirty="0" err="1" smtClean="0"/>
              <a:t>Dia</a:t>
            </a:r>
            <a:r>
              <a:rPr lang="en-US" altLang="en-US" sz="2400" dirty="0" smtClean="0"/>
              <a:t> </a:t>
            </a:r>
            <a:r>
              <a:rPr lang="en-US" altLang="en-US" sz="2400" dirty="0" err="1"/>
              <a:t>hanya</a:t>
            </a:r>
            <a:r>
              <a:rPr lang="en-US" altLang="en-US" sz="2400" dirty="0"/>
              <a:t> </a:t>
            </a:r>
            <a:r>
              <a:rPr lang="en-US" altLang="en-US" sz="2400" dirty="0" err="1"/>
              <a:t>tahu</a:t>
            </a:r>
            <a:r>
              <a:rPr lang="en-US" altLang="en-US" sz="2400" dirty="0"/>
              <a:t> </a:t>
            </a:r>
            <a:r>
              <a:rPr lang="en-US" altLang="en-US" sz="2400" dirty="0" err="1"/>
              <a:t>satu</a:t>
            </a:r>
            <a:r>
              <a:rPr lang="en-US" altLang="en-US" sz="2400" dirty="0"/>
              <a:t> </a:t>
            </a:r>
            <a:r>
              <a:rPr lang="en-US" altLang="en-US" sz="2400" dirty="0" err="1"/>
              <a:t>atau</a:t>
            </a:r>
            <a:r>
              <a:rPr lang="en-US" altLang="en-US" sz="2400" dirty="0"/>
              <a:t> </a:t>
            </a:r>
            <a:r>
              <a:rPr lang="en-US" altLang="en-US" sz="2400" dirty="0" err="1"/>
              <a:t>dua</a:t>
            </a:r>
            <a:r>
              <a:rPr lang="en-US" altLang="en-US" sz="2400" dirty="0"/>
              <a:t> orang </a:t>
            </a:r>
            <a:r>
              <a:rPr lang="en-US" altLang="en-US" sz="2400" dirty="0" err="1"/>
              <a:t>saja</a:t>
            </a:r>
            <a:r>
              <a:rPr lang="en-US" altLang="en-US" sz="2400" dirty="0"/>
              <a:t>. </a:t>
            </a:r>
            <a:endParaRPr lang="id-ID" altLang="en-US" sz="2400" dirty="0" smtClean="0"/>
          </a:p>
          <a:p>
            <a:r>
              <a:rPr lang="en-US" altLang="en-US" sz="2400" dirty="0" err="1" smtClean="0"/>
              <a:t>Untuk</a:t>
            </a:r>
            <a:r>
              <a:rPr lang="en-US" altLang="en-US" sz="2400" dirty="0" smtClean="0"/>
              <a:t> </a:t>
            </a:r>
            <a:r>
              <a:rPr lang="en-US" altLang="en-US" sz="2400" dirty="0" err="1"/>
              <a:t>memperoleh</a:t>
            </a:r>
            <a:r>
              <a:rPr lang="en-US" altLang="en-US" sz="2400" dirty="0"/>
              <a:t> </a:t>
            </a:r>
            <a:r>
              <a:rPr lang="en-US" altLang="en-US" sz="2400" dirty="0" err="1" smtClean="0"/>
              <a:t>sampel</a:t>
            </a:r>
            <a:r>
              <a:rPr lang="en-US" altLang="en-US" sz="2400" dirty="0" smtClean="0"/>
              <a:t> </a:t>
            </a:r>
            <a:r>
              <a:rPr lang="en-US" altLang="en-US" sz="2400" dirty="0" err="1"/>
              <a:t>lebih</a:t>
            </a:r>
            <a:r>
              <a:rPr lang="en-US" altLang="en-US" sz="2400" dirty="0"/>
              <a:t> </a:t>
            </a:r>
            <a:r>
              <a:rPr lang="en-US" altLang="en-US" sz="2400" dirty="0" err="1"/>
              <a:t>banyak</a:t>
            </a:r>
            <a:r>
              <a:rPr lang="en-US" altLang="en-US" sz="2400" dirty="0"/>
              <a:t> </a:t>
            </a:r>
            <a:r>
              <a:rPr lang="en-US" altLang="en-US" sz="2400" dirty="0" err="1"/>
              <a:t>lagi</a:t>
            </a:r>
            <a:r>
              <a:rPr lang="en-US" altLang="en-US" sz="2400" dirty="0"/>
              <a:t>, </a:t>
            </a:r>
            <a:r>
              <a:rPr lang="en-US" altLang="en-US" sz="2400" dirty="0" err="1"/>
              <a:t>maka</a:t>
            </a:r>
            <a:r>
              <a:rPr lang="en-US" altLang="en-US" sz="2400" dirty="0"/>
              <a:t> </a:t>
            </a:r>
            <a:r>
              <a:rPr lang="en-US" altLang="en-US" sz="2400" dirty="0" err="1"/>
              <a:t>dia</a:t>
            </a:r>
            <a:r>
              <a:rPr lang="en-US" altLang="en-US" sz="2400" dirty="0"/>
              <a:t> </a:t>
            </a:r>
            <a:r>
              <a:rPr lang="en-US" altLang="en-US" sz="2400" dirty="0" err="1"/>
              <a:t>bisa</a:t>
            </a:r>
            <a:r>
              <a:rPr lang="en-US" altLang="en-US" sz="2400" dirty="0"/>
              <a:t> </a:t>
            </a:r>
            <a:r>
              <a:rPr lang="en-US" altLang="en-US" sz="2400" dirty="0" err="1"/>
              <a:t>minta</a:t>
            </a:r>
            <a:r>
              <a:rPr lang="en-US" altLang="en-US" sz="2400" dirty="0"/>
              <a:t> </a:t>
            </a:r>
            <a:r>
              <a:rPr lang="en-US" altLang="en-US" sz="2400" dirty="0" err="1"/>
              <a:t>tolong</a:t>
            </a:r>
            <a:r>
              <a:rPr lang="en-US" altLang="en-US" sz="2400" dirty="0"/>
              <a:t> </a:t>
            </a:r>
            <a:r>
              <a:rPr lang="en-US" altLang="en-US" sz="2400" dirty="0" err="1"/>
              <a:t>kepada</a:t>
            </a:r>
            <a:r>
              <a:rPr lang="en-US" altLang="en-US" sz="2400" dirty="0"/>
              <a:t> </a:t>
            </a:r>
            <a:r>
              <a:rPr lang="id-ID" altLang="en-US" sz="2400" dirty="0" smtClean="0"/>
              <a:t> </a:t>
            </a:r>
            <a:r>
              <a:rPr lang="en-US" altLang="en-US" sz="2400" dirty="0" err="1" smtClean="0"/>
              <a:t>sampel</a:t>
            </a:r>
            <a:r>
              <a:rPr lang="en-US" altLang="en-US" sz="2400" dirty="0" smtClean="0"/>
              <a:t> </a:t>
            </a:r>
            <a:r>
              <a:rPr lang="en-US" altLang="en-US" sz="2400" dirty="0" err="1"/>
              <a:t>pertama</a:t>
            </a:r>
            <a:r>
              <a:rPr lang="en-US" altLang="en-US" sz="2400" dirty="0"/>
              <a:t> </a:t>
            </a:r>
            <a:r>
              <a:rPr lang="en-US" altLang="en-US" sz="2400" dirty="0" err="1"/>
              <a:t>dan</a:t>
            </a:r>
            <a:r>
              <a:rPr lang="en-US" altLang="en-US" sz="2400" dirty="0"/>
              <a:t> </a:t>
            </a:r>
            <a:r>
              <a:rPr lang="en-US" altLang="en-US" sz="2400" dirty="0" err="1"/>
              <a:t>kedua</a:t>
            </a:r>
            <a:r>
              <a:rPr lang="en-US" altLang="en-US" sz="2400" dirty="0"/>
              <a:t> </a:t>
            </a:r>
            <a:r>
              <a:rPr lang="en-US" altLang="en-US" sz="2400" dirty="0" err="1"/>
              <a:t>untuk</a:t>
            </a:r>
            <a:r>
              <a:rPr lang="en-US" altLang="en-US" sz="2400" dirty="0"/>
              <a:t> </a:t>
            </a:r>
            <a:r>
              <a:rPr lang="en-US" altLang="en-US" sz="2400" dirty="0" err="1"/>
              <a:t>mencarikan</a:t>
            </a:r>
            <a:r>
              <a:rPr lang="en-US" altLang="en-US" sz="2400" dirty="0"/>
              <a:t> </a:t>
            </a:r>
            <a:r>
              <a:rPr lang="en-US" altLang="en-US" sz="2400" dirty="0" err="1"/>
              <a:t>sampel</a:t>
            </a:r>
            <a:r>
              <a:rPr lang="en-US" altLang="en-US" sz="2400" dirty="0"/>
              <a:t> </a:t>
            </a:r>
            <a:r>
              <a:rPr lang="en-US" altLang="en-US" sz="2400" dirty="0" err="1" smtClean="0"/>
              <a:t>berikutnya</a:t>
            </a:r>
            <a:endParaRPr lang="id-ID" sz="2400" dirty="0"/>
          </a:p>
        </p:txBody>
      </p:sp>
    </p:spTree>
    <p:extLst>
      <p:ext uri="{BB962C8B-B14F-4D97-AF65-F5344CB8AC3E}">
        <p14:creationId xmlns:p14="http://schemas.microsoft.com/office/powerpoint/2010/main" val="23035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0" name="Title 1"/>
          <p:cNvSpPr>
            <a:spLocks noGrp="1"/>
          </p:cNvSpPr>
          <p:nvPr>
            <p:ph type="title"/>
          </p:nvPr>
        </p:nvSpPr>
        <p:spPr/>
        <p:txBody>
          <a:bodyPr/>
          <a:lstStyle/>
          <a:p>
            <a:r>
              <a:rPr lang="en-ID" smtClean="0"/>
              <a:t>Latihan penentuan jumlah sampel</a:t>
            </a:r>
            <a:endParaRPr lang="en-ID"/>
          </a:p>
        </p:txBody>
      </p:sp>
      <p:sp>
        <p:nvSpPr>
          <p:cNvPr id="1048761" name="Content Placeholder 2"/>
          <p:cNvSpPr>
            <a:spLocks noGrp="1"/>
          </p:cNvSpPr>
          <p:nvPr>
            <p:ph idx="1"/>
          </p:nvPr>
        </p:nvSpPr>
        <p:spPr>
          <a:xfrm>
            <a:off x="609600" y="1371600"/>
            <a:ext cx="11582400" cy="4953000"/>
          </a:xfrm>
        </p:spPr>
        <p:txBody>
          <a:bodyPr>
            <a:normAutofit/>
          </a:bodyPr>
          <a:lstStyle/>
          <a:p>
            <a:r>
              <a:rPr lang="en-ID" sz="3200" dirty="0" err="1"/>
              <a:t>Jika</a:t>
            </a:r>
            <a:r>
              <a:rPr lang="en-ID" sz="3200" dirty="0"/>
              <a:t> </a:t>
            </a:r>
            <a:r>
              <a:rPr lang="en-ID" sz="3200" dirty="0" err="1"/>
              <a:t>diketahui</a:t>
            </a:r>
            <a:r>
              <a:rPr lang="en-ID" sz="3200" dirty="0"/>
              <a:t> </a:t>
            </a:r>
            <a:r>
              <a:rPr lang="en-ID" sz="3200" dirty="0" err="1"/>
              <a:t>suatu</a:t>
            </a:r>
            <a:r>
              <a:rPr lang="en-ID" sz="3200" dirty="0"/>
              <a:t> </a:t>
            </a:r>
            <a:r>
              <a:rPr lang="en-ID" sz="3200" dirty="0" err="1"/>
              <a:t>penelitian</a:t>
            </a:r>
            <a:r>
              <a:rPr lang="en-ID" sz="3200" dirty="0"/>
              <a:t> </a:t>
            </a:r>
            <a:r>
              <a:rPr lang="en-ID" sz="3200" dirty="0" err="1"/>
              <a:t>memiliki</a:t>
            </a:r>
            <a:r>
              <a:rPr lang="en-ID" sz="3200" dirty="0"/>
              <a:t> </a:t>
            </a:r>
            <a:r>
              <a:rPr lang="en-ID" sz="3200" dirty="0" err="1"/>
              <a:t>populasi</a:t>
            </a:r>
            <a:r>
              <a:rPr lang="en-ID" sz="3200" dirty="0"/>
              <a:t> </a:t>
            </a:r>
            <a:r>
              <a:rPr lang="en-ID" sz="3200" dirty="0" err="1"/>
              <a:t>dengan</a:t>
            </a:r>
            <a:r>
              <a:rPr lang="en-ID" sz="3200" dirty="0"/>
              <a:t> </a:t>
            </a:r>
            <a:r>
              <a:rPr lang="en-ID" sz="3200" dirty="0" err="1"/>
              <a:t>jumlah</a:t>
            </a:r>
            <a:r>
              <a:rPr lang="en-ID" sz="3200" dirty="0"/>
              <a:t> </a:t>
            </a:r>
            <a:r>
              <a:rPr lang="en-ID" sz="3200" dirty="0" err="1"/>
              <a:t>sebanyak</a:t>
            </a:r>
            <a:r>
              <a:rPr lang="en-ID" sz="3200" dirty="0"/>
              <a:t> </a:t>
            </a:r>
            <a:r>
              <a:rPr lang="id-ID" sz="3200" dirty="0" smtClean="0"/>
              <a:t>1</a:t>
            </a:r>
            <a:r>
              <a:rPr lang="en-ID" sz="3200" dirty="0" smtClean="0"/>
              <a:t>500</a:t>
            </a:r>
            <a:r>
              <a:rPr lang="en-ID" sz="3200" dirty="0"/>
              <a:t>. </a:t>
            </a:r>
            <a:r>
              <a:rPr lang="en-ID" sz="3200" dirty="0" err="1"/>
              <a:t>Tentukan</a:t>
            </a:r>
            <a:r>
              <a:rPr lang="en-ID" sz="3200" dirty="0"/>
              <a:t> </a:t>
            </a:r>
            <a:r>
              <a:rPr lang="en-ID" sz="3200" dirty="0" err="1"/>
              <a:t>jumlah</a:t>
            </a:r>
            <a:r>
              <a:rPr lang="en-ID" sz="3200" dirty="0"/>
              <a:t> minimal </a:t>
            </a:r>
            <a:r>
              <a:rPr lang="en-ID" sz="3200" dirty="0" err="1"/>
              <a:t>sampel</a:t>
            </a:r>
            <a:r>
              <a:rPr lang="en-ID" sz="3200" dirty="0"/>
              <a:t> </a:t>
            </a:r>
            <a:r>
              <a:rPr lang="en-ID" sz="3200" dirty="0" err="1"/>
              <a:t>dengan</a:t>
            </a:r>
            <a:r>
              <a:rPr lang="en-ID" sz="3200" dirty="0"/>
              <a:t>:</a:t>
            </a:r>
          </a:p>
          <a:p>
            <a:pPr marL="987425" indent="-538163">
              <a:buFont typeface="+mj-lt"/>
              <a:buAutoNum type="alphaLcPeriod"/>
            </a:pPr>
            <a:r>
              <a:rPr lang="en-ID" sz="3200" dirty="0" err="1"/>
              <a:t>Tabel</a:t>
            </a:r>
            <a:r>
              <a:rPr lang="en-ID" sz="3200" dirty="0"/>
              <a:t> Morgan</a:t>
            </a:r>
          </a:p>
          <a:p>
            <a:pPr marL="987425" indent="-538163">
              <a:buFont typeface="+mj-lt"/>
              <a:buAutoNum type="alphaLcPeriod"/>
            </a:pPr>
            <a:r>
              <a:rPr lang="en-ID" sz="3200" dirty="0" err="1"/>
              <a:t>Rumus</a:t>
            </a:r>
            <a:r>
              <a:rPr lang="en-ID" sz="3200" dirty="0"/>
              <a:t> </a:t>
            </a:r>
            <a:r>
              <a:rPr lang="en-ID" sz="3200" dirty="0" err="1"/>
              <a:t>Slovin</a:t>
            </a:r>
            <a:r>
              <a:rPr lang="en-ID" sz="3200" dirty="0"/>
              <a:t> (</a:t>
            </a:r>
            <a:r>
              <a:rPr lang="en-ID" sz="3200" dirty="0" err="1"/>
              <a:t>dengan</a:t>
            </a:r>
            <a:r>
              <a:rPr lang="en-ID" sz="3200" dirty="0"/>
              <a:t> </a:t>
            </a:r>
            <a:r>
              <a:rPr lang="en-ID" sz="3200" dirty="0" err="1"/>
              <a:t>nilai</a:t>
            </a:r>
            <a:r>
              <a:rPr lang="en-ID" sz="3200" dirty="0"/>
              <a:t> sampling error = 10%)</a:t>
            </a:r>
          </a:p>
        </p:txBody>
      </p:sp>
    </p:spTree>
    <p:extLst>
      <p:ext uri="{BB962C8B-B14F-4D97-AF65-F5344CB8AC3E}">
        <p14:creationId xmlns:p14="http://schemas.microsoft.com/office/powerpoint/2010/main" val="641320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Title 1"/>
          <p:cNvSpPr>
            <a:spLocks noGrp="1"/>
          </p:cNvSpPr>
          <p:nvPr>
            <p:ph type="title"/>
          </p:nvPr>
        </p:nvSpPr>
        <p:spPr/>
        <p:txBody>
          <a:bodyPr/>
          <a:lstStyle/>
          <a:p>
            <a:r>
              <a:rPr lang="en-ID" smtClean="0"/>
              <a:t>Latihan penentuan jumlah sampel (jawab a)</a:t>
            </a:r>
            <a:endParaRPr lang="en-ID"/>
          </a:p>
        </p:txBody>
      </p:sp>
      <p:sp>
        <p:nvSpPr>
          <p:cNvPr id="1048763" name="Content Placeholder 2"/>
          <p:cNvSpPr>
            <a:spLocks noGrp="1"/>
          </p:cNvSpPr>
          <p:nvPr>
            <p:ph idx="1"/>
          </p:nvPr>
        </p:nvSpPr>
        <p:spPr>
          <a:xfrm>
            <a:off x="609600" y="1295400"/>
            <a:ext cx="10972800" cy="4953000"/>
          </a:xfrm>
        </p:spPr>
        <p:txBody>
          <a:bodyPr>
            <a:normAutofit/>
          </a:bodyPr>
          <a:lstStyle/>
          <a:p>
            <a:r>
              <a:rPr lang="en-ID" dirty="0" err="1"/>
              <a:t>Diketahui</a:t>
            </a:r>
            <a:r>
              <a:rPr lang="en-ID" dirty="0"/>
              <a:t> N = 1500</a:t>
            </a:r>
          </a:p>
        </p:txBody>
      </p:sp>
      <p:pic>
        <p:nvPicPr>
          <p:cNvPr id="2097157" name="Picture 3"/>
          <p:cNvPicPr>
            <a:picLocks noChangeAspect="1"/>
          </p:cNvPicPr>
          <p:nvPr/>
        </p:nvPicPr>
        <p:blipFill>
          <a:blip r:embed="rId2"/>
          <a:stretch>
            <a:fillRect/>
          </a:stretch>
        </p:blipFill>
        <p:spPr>
          <a:xfrm>
            <a:off x="1038599" y="1834195"/>
            <a:ext cx="6600719" cy="4763157"/>
          </a:xfrm>
          <a:prstGeom prst="rect">
            <a:avLst/>
          </a:prstGeom>
        </p:spPr>
      </p:pic>
      <p:sp>
        <p:nvSpPr>
          <p:cNvPr id="1048764" name="Rectangle 4"/>
          <p:cNvSpPr/>
          <p:nvPr/>
        </p:nvSpPr>
        <p:spPr>
          <a:xfrm>
            <a:off x="7881764" y="5813276"/>
            <a:ext cx="2895600" cy="609600"/>
          </a:xfrm>
          <a:prstGeom prst="rect">
            <a:avLst/>
          </a:prstGeom>
          <a:solidFill>
            <a:srgbClr val="00B050">
              <a:alpha val="8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b="1"/>
              <a:t>Tabel Morgan</a:t>
            </a:r>
          </a:p>
        </p:txBody>
      </p:sp>
      <p:sp>
        <p:nvSpPr>
          <p:cNvPr id="1048765" name="Rectangle 5"/>
          <p:cNvSpPr/>
          <p:nvPr/>
        </p:nvSpPr>
        <p:spPr>
          <a:xfrm>
            <a:off x="5763940" y="3022352"/>
            <a:ext cx="1771917" cy="216024"/>
          </a:xfrm>
          <a:prstGeom prst="rect">
            <a:avLst/>
          </a:prstGeom>
          <a:solidFill>
            <a:srgbClr val="FF0000">
              <a:alpha val="2705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48766" name="TextBox 6"/>
          <p:cNvSpPr txBox="1"/>
          <p:nvPr/>
        </p:nvSpPr>
        <p:spPr>
          <a:xfrm>
            <a:off x="7848599" y="2819400"/>
            <a:ext cx="4162799" cy="1015663"/>
          </a:xfrm>
          <a:prstGeom prst="rect">
            <a:avLst/>
          </a:prstGeom>
          <a:noFill/>
        </p:spPr>
        <p:txBody>
          <a:bodyPr wrap="square" rtlCol="0">
            <a:spAutoFit/>
          </a:bodyPr>
          <a:lstStyle/>
          <a:p>
            <a:r>
              <a:rPr lang="en-ID" sz="2000" dirty="0" err="1">
                <a:latin typeface="+mj-lt"/>
              </a:rPr>
              <a:t>Jadi</a:t>
            </a:r>
            <a:r>
              <a:rPr lang="en-ID" sz="2000" dirty="0">
                <a:latin typeface="+mj-lt"/>
              </a:rPr>
              <a:t>, </a:t>
            </a:r>
            <a:r>
              <a:rPr lang="en-ID" sz="2000" dirty="0" err="1">
                <a:latin typeface="+mj-lt"/>
              </a:rPr>
              <a:t>jumlah</a:t>
            </a:r>
            <a:r>
              <a:rPr lang="en-ID" sz="2000" dirty="0">
                <a:latin typeface="+mj-lt"/>
              </a:rPr>
              <a:t> minimal </a:t>
            </a:r>
            <a:r>
              <a:rPr lang="en-ID" sz="2000" dirty="0" err="1">
                <a:latin typeface="+mj-lt"/>
              </a:rPr>
              <a:t>sampel</a:t>
            </a:r>
            <a:r>
              <a:rPr lang="en-ID" sz="2000" dirty="0">
                <a:latin typeface="+mj-lt"/>
              </a:rPr>
              <a:t> </a:t>
            </a:r>
            <a:r>
              <a:rPr lang="en-ID" sz="2000" dirty="0" err="1">
                <a:latin typeface="+mj-lt"/>
              </a:rPr>
              <a:t>penelitian</a:t>
            </a:r>
            <a:r>
              <a:rPr lang="en-ID" sz="2000" dirty="0">
                <a:latin typeface="+mj-lt"/>
              </a:rPr>
              <a:t> </a:t>
            </a:r>
            <a:r>
              <a:rPr lang="en-ID" sz="2000" dirty="0" err="1">
                <a:latin typeface="+mj-lt"/>
              </a:rPr>
              <a:t>berdasarkan</a:t>
            </a:r>
            <a:r>
              <a:rPr lang="en-ID" sz="2000" dirty="0">
                <a:latin typeface="+mj-lt"/>
              </a:rPr>
              <a:t> </a:t>
            </a:r>
            <a:r>
              <a:rPr lang="en-ID" sz="2000" dirty="0" err="1">
                <a:latin typeface="+mj-lt"/>
              </a:rPr>
              <a:t>Tabel</a:t>
            </a:r>
            <a:r>
              <a:rPr lang="en-ID" sz="2000" dirty="0">
                <a:latin typeface="+mj-lt"/>
              </a:rPr>
              <a:t> Morgan </a:t>
            </a:r>
            <a:r>
              <a:rPr lang="en-ID" sz="2000" dirty="0" err="1">
                <a:latin typeface="+mj-lt"/>
              </a:rPr>
              <a:t>adalah</a:t>
            </a:r>
            <a:r>
              <a:rPr lang="en-ID" sz="2000" dirty="0">
                <a:latin typeface="+mj-lt"/>
              </a:rPr>
              <a:t> </a:t>
            </a:r>
            <a:r>
              <a:rPr lang="en-ID" sz="2000" b="1" dirty="0">
                <a:latin typeface="+mj-lt"/>
              </a:rPr>
              <a:t>306</a:t>
            </a:r>
          </a:p>
        </p:txBody>
      </p:sp>
    </p:spTree>
    <p:extLst>
      <p:ext uri="{BB962C8B-B14F-4D97-AF65-F5344CB8AC3E}">
        <p14:creationId xmlns:p14="http://schemas.microsoft.com/office/powerpoint/2010/main" val="396648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Penelitian Sampel</a:t>
            </a:r>
            <a:endParaRPr lang="id-ID" dirty="0"/>
          </a:p>
        </p:txBody>
      </p:sp>
      <p:sp>
        <p:nvSpPr>
          <p:cNvPr id="3" name="Content Placeholder 2"/>
          <p:cNvSpPr>
            <a:spLocks noGrp="1"/>
          </p:cNvSpPr>
          <p:nvPr>
            <p:ph idx="1"/>
          </p:nvPr>
        </p:nvSpPr>
        <p:spPr>
          <a:xfrm>
            <a:off x="609600" y="1371600"/>
            <a:ext cx="11319048" cy="4953000"/>
          </a:xfrm>
        </p:spPr>
        <p:txBody>
          <a:bodyPr/>
          <a:lstStyle/>
          <a:p>
            <a:r>
              <a:rPr lang="id-ID" b="0" dirty="0"/>
              <a:t>Peneliti dapat melakukan penelitian terhadap semua elemen populasi (</a:t>
            </a:r>
            <a:r>
              <a:rPr lang="id-ID" b="0" dirty="0" smtClean="0"/>
              <a:t>penelitian sensus</a:t>
            </a:r>
            <a:r>
              <a:rPr lang="id-ID" b="0" dirty="0"/>
              <a:t>), namun juga dapat meneliti sebagian dari elemen populasi (penelitian sampel).</a:t>
            </a:r>
          </a:p>
          <a:p>
            <a:r>
              <a:rPr lang="id-ID" b="0" dirty="0"/>
              <a:t>Alasan dilakukannya penelitian sampel:</a:t>
            </a:r>
          </a:p>
          <a:p>
            <a:pPr marL="898525"/>
            <a:r>
              <a:rPr lang="id-ID" b="0" dirty="0" smtClean="0"/>
              <a:t>Jumlah </a:t>
            </a:r>
            <a:r>
              <a:rPr lang="id-ID" b="0" dirty="0"/>
              <a:t>elemen populasi relatif banyak.</a:t>
            </a:r>
          </a:p>
          <a:p>
            <a:pPr marL="898525"/>
            <a:r>
              <a:rPr lang="id-ID" b="0" dirty="0" smtClean="0"/>
              <a:t>Kualitas </a:t>
            </a:r>
            <a:r>
              <a:rPr lang="id-ID" b="0" dirty="0"/>
              <a:t>data penelitian sample sering lebih baik daripada penelitian sensus.</a:t>
            </a:r>
          </a:p>
          <a:p>
            <a:pPr marL="898525"/>
            <a:r>
              <a:rPr lang="id-ID" b="0" dirty="0" smtClean="0"/>
              <a:t>Proses </a:t>
            </a:r>
            <a:r>
              <a:rPr lang="id-ID" b="0" dirty="0"/>
              <a:t>penelitian dengan menggunakan sampel relatif lebih cepat </a:t>
            </a:r>
            <a:r>
              <a:rPr lang="id-ID" b="0" dirty="0" smtClean="0"/>
              <a:t>daripada sensus</a:t>
            </a:r>
            <a:r>
              <a:rPr lang="id-ID" b="0" dirty="0"/>
              <a:t>.</a:t>
            </a:r>
          </a:p>
          <a:p>
            <a:pPr marL="898525"/>
            <a:r>
              <a:rPr lang="id-ID" b="0" dirty="0" smtClean="0"/>
              <a:t>Penelitian </a:t>
            </a:r>
            <a:r>
              <a:rPr lang="id-ID" b="0" dirty="0"/>
              <a:t>sampel dapat menghindari penelitian yang bersifat merusak.</a:t>
            </a:r>
            <a:endParaRPr lang="id-ID" dirty="0"/>
          </a:p>
        </p:txBody>
      </p:sp>
    </p:spTree>
    <p:extLst>
      <p:ext uri="{BB962C8B-B14F-4D97-AF65-F5344CB8AC3E}">
        <p14:creationId xmlns:p14="http://schemas.microsoft.com/office/powerpoint/2010/main" val="458591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7" name="Title 1"/>
          <p:cNvSpPr>
            <a:spLocks noGrp="1"/>
          </p:cNvSpPr>
          <p:nvPr>
            <p:ph type="title"/>
          </p:nvPr>
        </p:nvSpPr>
        <p:spPr/>
        <p:txBody>
          <a:bodyPr/>
          <a:lstStyle/>
          <a:p>
            <a:r>
              <a:rPr lang="en-ID" smtClean="0"/>
              <a:t>Latihan penentuan jumlah sampel (jawab b)</a:t>
            </a:r>
            <a:endParaRPr lang="en-ID"/>
          </a:p>
        </p:txBody>
      </p:sp>
      <p:sp>
        <p:nvSpPr>
          <p:cNvPr id="1048768" name="Content Placeholder 2"/>
          <p:cNvSpPr>
            <a:spLocks noGrp="1"/>
          </p:cNvSpPr>
          <p:nvPr>
            <p:ph idx="1"/>
          </p:nvPr>
        </p:nvSpPr>
        <p:spPr>
          <a:xfrm>
            <a:off x="683095" y="1399885"/>
            <a:ext cx="10972800" cy="686304"/>
          </a:xfrm>
        </p:spPr>
        <p:txBody>
          <a:bodyPr>
            <a:normAutofit/>
          </a:bodyPr>
          <a:lstStyle/>
          <a:p>
            <a:r>
              <a:rPr lang="en-ID" dirty="0" err="1"/>
              <a:t>Diketahui</a:t>
            </a:r>
            <a:r>
              <a:rPr lang="en-ID" dirty="0"/>
              <a:t> N = 1500 </a:t>
            </a:r>
            <a:r>
              <a:rPr lang="en-ID" dirty="0" err="1"/>
              <a:t>dan</a:t>
            </a:r>
            <a:r>
              <a:rPr lang="en-ID" dirty="0"/>
              <a:t> e=10% (0,1)</a:t>
            </a:r>
          </a:p>
        </p:txBody>
      </p:sp>
      <p:sp>
        <p:nvSpPr>
          <p:cNvPr id="1048769" name="TextBox 6"/>
          <p:cNvSpPr txBox="1"/>
          <p:nvPr/>
        </p:nvSpPr>
        <p:spPr>
          <a:xfrm>
            <a:off x="638671" y="4349422"/>
            <a:ext cx="11017224" cy="1384995"/>
          </a:xfrm>
          <a:prstGeom prst="rect">
            <a:avLst/>
          </a:prstGeom>
          <a:noFill/>
        </p:spPr>
        <p:txBody>
          <a:bodyPr wrap="square" rtlCol="0">
            <a:spAutoFit/>
          </a:bodyPr>
          <a:lstStyle/>
          <a:p>
            <a:pPr marL="457200" indent="-457200">
              <a:buFont typeface="Wingdings" panose="05000000000000000000" pitchFamily="2" charset="2"/>
              <a:buChar char="q"/>
            </a:pPr>
            <a:r>
              <a:rPr lang="en-ID" sz="2800" dirty="0" err="1">
                <a:latin typeface="+mj-lt"/>
              </a:rPr>
              <a:t>Jadi</a:t>
            </a:r>
            <a:r>
              <a:rPr lang="en-ID" sz="2800" dirty="0">
                <a:latin typeface="+mj-lt"/>
              </a:rPr>
              <a:t>, </a:t>
            </a:r>
            <a:r>
              <a:rPr lang="en-ID" sz="2800" dirty="0" err="1">
                <a:latin typeface="+mj-lt"/>
              </a:rPr>
              <a:t>jumlah</a:t>
            </a:r>
            <a:r>
              <a:rPr lang="en-ID" sz="2800" dirty="0">
                <a:latin typeface="+mj-lt"/>
              </a:rPr>
              <a:t> minimal </a:t>
            </a:r>
            <a:r>
              <a:rPr lang="en-ID" sz="2800" dirty="0" err="1">
                <a:latin typeface="+mj-lt"/>
              </a:rPr>
              <a:t>sampel</a:t>
            </a:r>
            <a:r>
              <a:rPr lang="en-ID" sz="2800" dirty="0">
                <a:latin typeface="+mj-lt"/>
              </a:rPr>
              <a:t> </a:t>
            </a:r>
            <a:r>
              <a:rPr lang="en-ID" sz="2800" dirty="0" err="1">
                <a:latin typeface="+mj-lt"/>
              </a:rPr>
              <a:t>penelitian</a:t>
            </a:r>
            <a:r>
              <a:rPr lang="en-ID" sz="2800" dirty="0">
                <a:latin typeface="+mj-lt"/>
              </a:rPr>
              <a:t> </a:t>
            </a:r>
            <a:r>
              <a:rPr lang="en-ID" sz="2800" dirty="0" err="1">
                <a:latin typeface="+mj-lt"/>
              </a:rPr>
              <a:t>berdasarkan</a:t>
            </a:r>
            <a:r>
              <a:rPr lang="en-ID" sz="2800" dirty="0">
                <a:latin typeface="+mj-lt"/>
              </a:rPr>
              <a:t> </a:t>
            </a:r>
            <a:r>
              <a:rPr lang="en-ID" sz="2800" dirty="0" err="1">
                <a:latin typeface="+mj-lt"/>
              </a:rPr>
              <a:t>perhitungan</a:t>
            </a:r>
            <a:r>
              <a:rPr lang="en-ID" sz="2800" dirty="0">
                <a:latin typeface="+mj-lt"/>
              </a:rPr>
              <a:t> </a:t>
            </a:r>
            <a:r>
              <a:rPr lang="en-ID" sz="2800" dirty="0" err="1">
                <a:latin typeface="+mj-lt"/>
              </a:rPr>
              <a:t>Rumus</a:t>
            </a:r>
            <a:r>
              <a:rPr lang="en-ID" sz="2800" dirty="0">
                <a:latin typeface="+mj-lt"/>
              </a:rPr>
              <a:t> </a:t>
            </a:r>
            <a:r>
              <a:rPr lang="en-ID" sz="2800" b="1" dirty="0" err="1">
                <a:latin typeface="+mj-lt"/>
              </a:rPr>
              <a:t>Slovin</a:t>
            </a:r>
            <a:r>
              <a:rPr lang="en-ID" sz="2800" dirty="0">
                <a:latin typeface="+mj-lt"/>
              </a:rPr>
              <a:t> </a:t>
            </a:r>
            <a:r>
              <a:rPr lang="en-ID" sz="2800" dirty="0" err="1">
                <a:latin typeface="+mj-lt"/>
              </a:rPr>
              <a:t>dengan</a:t>
            </a:r>
            <a:r>
              <a:rPr lang="en-ID" sz="2800" dirty="0">
                <a:latin typeface="+mj-lt"/>
              </a:rPr>
              <a:t> sampling error 10% </a:t>
            </a:r>
            <a:r>
              <a:rPr lang="en-ID" sz="2800" dirty="0" err="1">
                <a:latin typeface="+mj-lt"/>
              </a:rPr>
              <a:t>adalah</a:t>
            </a:r>
            <a:r>
              <a:rPr lang="en-ID" sz="2800" dirty="0">
                <a:latin typeface="+mj-lt"/>
              </a:rPr>
              <a:t> </a:t>
            </a:r>
            <a:r>
              <a:rPr lang="en-ID" sz="2800" b="1" dirty="0">
                <a:latin typeface="+mj-lt"/>
              </a:rPr>
              <a:t>94</a:t>
            </a:r>
          </a:p>
        </p:txBody>
      </p:sp>
      <p:sp>
        <p:nvSpPr>
          <p:cNvPr id="1048770" name="TextBox 7"/>
          <p:cNvSpPr txBox="1">
            <a:spLocks noRot="1" noChangeAspect="1" noMove="1" noResize="1" noEditPoints="1" noAdjustHandles="1" noChangeArrowheads="1" noChangeShapeType="1" noTextEdit="1"/>
          </p:cNvSpPr>
          <p:nvPr/>
        </p:nvSpPr>
        <p:spPr>
          <a:xfrm>
            <a:off x="1847528" y="2190674"/>
            <a:ext cx="1747594" cy="697627"/>
          </a:xfrm>
          <a:prstGeom prst="rect">
            <a:avLst/>
          </a:prstGeom>
          <a:blipFill>
            <a:blip r:embed="rId2"/>
            <a:stretch>
              <a:fillRect/>
            </a:stretch>
          </a:blipFill>
        </p:spPr>
        <p:txBody>
          <a:bodyPr/>
          <a:lstStyle/>
          <a:p>
            <a:r>
              <a:rPr lang="en-ID">
                <a:noFill/>
              </a:rPr>
              <a:t> </a:t>
            </a:r>
          </a:p>
        </p:txBody>
      </p:sp>
      <p:sp>
        <p:nvSpPr>
          <p:cNvPr id="1048771" name="TextBox 8"/>
          <p:cNvSpPr txBox="1">
            <a:spLocks noRot="1" noChangeAspect="1" noMove="1" noResize="1" noEditPoints="1" noAdjustHandles="1" noChangeArrowheads="1" noChangeShapeType="1" noTextEdit="1"/>
          </p:cNvSpPr>
          <p:nvPr/>
        </p:nvSpPr>
        <p:spPr>
          <a:xfrm>
            <a:off x="1847528" y="3180616"/>
            <a:ext cx="2751138" cy="766877"/>
          </a:xfrm>
          <a:prstGeom prst="rect">
            <a:avLst/>
          </a:prstGeom>
          <a:blipFill>
            <a:blip r:embed="rId3"/>
            <a:stretch>
              <a:fillRect/>
            </a:stretch>
          </a:blipFill>
        </p:spPr>
        <p:txBody>
          <a:bodyPr/>
          <a:lstStyle/>
          <a:p>
            <a:r>
              <a:rPr lang="en-ID">
                <a:noFill/>
              </a:rPr>
              <a:t> </a:t>
            </a:r>
          </a:p>
        </p:txBody>
      </p:sp>
      <p:sp>
        <p:nvSpPr>
          <p:cNvPr id="1048772" name="TextBox 9"/>
          <p:cNvSpPr txBox="1">
            <a:spLocks noRot="1" noChangeAspect="1" noMove="1" noResize="1" noEditPoints="1" noAdjustHandles="1" noChangeArrowheads="1" noChangeShapeType="1" noTextEdit="1"/>
          </p:cNvSpPr>
          <p:nvPr/>
        </p:nvSpPr>
        <p:spPr>
          <a:xfrm>
            <a:off x="5553912" y="2193606"/>
            <a:ext cx="2778453" cy="766877"/>
          </a:xfrm>
          <a:prstGeom prst="rect">
            <a:avLst/>
          </a:prstGeom>
          <a:blipFill>
            <a:blip r:embed="rId4"/>
            <a:stretch>
              <a:fillRect/>
            </a:stretch>
          </a:blipFill>
        </p:spPr>
        <p:txBody>
          <a:bodyPr/>
          <a:lstStyle/>
          <a:p>
            <a:r>
              <a:rPr lang="en-ID">
                <a:noFill/>
              </a:rPr>
              <a:t> </a:t>
            </a:r>
          </a:p>
        </p:txBody>
      </p:sp>
      <p:sp>
        <p:nvSpPr>
          <p:cNvPr id="1048773" name="TextBox 10"/>
          <p:cNvSpPr txBox="1">
            <a:spLocks noRot="1" noChangeAspect="1" noMove="1" noResize="1" noEditPoints="1" noAdjustHandles="1" noChangeArrowheads="1" noChangeShapeType="1" noTextEdit="1"/>
          </p:cNvSpPr>
          <p:nvPr/>
        </p:nvSpPr>
        <p:spPr>
          <a:xfrm>
            <a:off x="5568051" y="3180615"/>
            <a:ext cx="3489032" cy="707566"/>
          </a:xfrm>
          <a:prstGeom prst="rect">
            <a:avLst/>
          </a:prstGeom>
          <a:blipFill>
            <a:blip r:embed="rId5"/>
            <a:stretch>
              <a:fillRect/>
            </a:stretch>
          </a:blipFill>
        </p:spPr>
        <p:txBody>
          <a:bodyPr/>
          <a:lstStyle/>
          <a:p>
            <a:r>
              <a:rPr lang="en-ID">
                <a:noFill/>
              </a:rPr>
              <a:t> </a:t>
            </a:r>
          </a:p>
        </p:txBody>
      </p:sp>
    </p:spTree>
    <p:extLst>
      <p:ext uri="{BB962C8B-B14F-4D97-AF65-F5344CB8AC3E}">
        <p14:creationId xmlns:p14="http://schemas.microsoft.com/office/powerpoint/2010/main" val="236492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Alasan</a:t>
            </a:r>
            <a:r>
              <a:rPr lang="en-US" altLang="en-US" dirty="0"/>
              <a:t> </a:t>
            </a:r>
            <a:r>
              <a:rPr lang="en-US" altLang="en-US" dirty="0" err="1"/>
              <a:t>Pengambilan</a:t>
            </a:r>
            <a:r>
              <a:rPr lang="en-US" altLang="en-US" dirty="0"/>
              <a:t> </a:t>
            </a:r>
            <a:r>
              <a:rPr lang="en-US" altLang="en-US" dirty="0" err="1" smtClean="0"/>
              <a:t>Sampel</a:t>
            </a:r>
            <a:endParaRPr lang="id-ID" dirty="0"/>
          </a:p>
        </p:txBody>
      </p:sp>
      <p:sp>
        <p:nvSpPr>
          <p:cNvPr id="3" name="Content Placeholder 2"/>
          <p:cNvSpPr>
            <a:spLocks noGrp="1"/>
          </p:cNvSpPr>
          <p:nvPr>
            <p:ph idx="1"/>
          </p:nvPr>
        </p:nvSpPr>
        <p:spPr>
          <a:xfrm>
            <a:off x="788080" y="1556792"/>
            <a:ext cx="10972800" cy="4953000"/>
          </a:xfrm>
        </p:spPr>
        <p:txBody>
          <a:bodyPr/>
          <a:lstStyle/>
          <a:p>
            <a:pPr marL="533400" indent="-533400">
              <a:buFontTx/>
              <a:buAutoNum type="arabicPeriod"/>
            </a:pPr>
            <a:r>
              <a:rPr lang="en-US" altLang="en-US" sz="3600" b="0" dirty="0" err="1"/>
              <a:t>Keterbatasan</a:t>
            </a:r>
            <a:r>
              <a:rPr lang="en-US" altLang="en-US" sz="3600" b="0" dirty="0"/>
              <a:t> </a:t>
            </a:r>
            <a:r>
              <a:rPr lang="en-US" altLang="en-US" sz="3600" b="0" dirty="0" err="1"/>
              <a:t>waktu</a:t>
            </a:r>
            <a:r>
              <a:rPr lang="en-US" altLang="en-US" sz="3600" b="0" dirty="0"/>
              <a:t>, </a:t>
            </a:r>
            <a:r>
              <a:rPr lang="en-US" altLang="en-US" sz="3600" b="0" dirty="0" err="1"/>
              <a:t>biaya</a:t>
            </a:r>
            <a:r>
              <a:rPr lang="en-US" altLang="en-US" sz="3600" b="0" dirty="0"/>
              <a:t>, </a:t>
            </a:r>
            <a:r>
              <a:rPr lang="en-US" altLang="en-US" sz="3600" b="0" dirty="0" err="1"/>
              <a:t>tenaga</a:t>
            </a:r>
            <a:r>
              <a:rPr lang="en-US" altLang="en-US" sz="3600" b="0" dirty="0"/>
              <a:t> </a:t>
            </a:r>
            <a:r>
              <a:rPr lang="en-US" altLang="en-US" sz="3600" b="0" dirty="0" smtClean="0"/>
              <a:t> </a:t>
            </a:r>
            <a:r>
              <a:rPr lang="en-US" altLang="en-US" sz="3600" b="0" dirty="0"/>
              <a:t>yang </a:t>
            </a:r>
            <a:r>
              <a:rPr lang="en-US" altLang="en-US" sz="3600" b="0" dirty="0" err="1"/>
              <a:t>dimiliki</a:t>
            </a:r>
            <a:r>
              <a:rPr lang="en-US" altLang="en-US" sz="3600" b="0" dirty="0"/>
              <a:t> </a:t>
            </a:r>
            <a:r>
              <a:rPr lang="en-US" altLang="en-US" sz="3600" b="0" dirty="0" err="1"/>
              <a:t>peneliti</a:t>
            </a:r>
            <a:r>
              <a:rPr lang="en-US" altLang="en-US" sz="3600" b="0" dirty="0"/>
              <a:t>.</a:t>
            </a:r>
          </a:p>
          <a:p>
            <a:pPr marL="514350" indent="-514350">
              <a:buFont typeface="+mj-lt"/>
              <a:buAutoNum type="arabicPeriod"/>
            </a:pPr>
            <a:r>
              <a:rPr lang="en-US" altLang="en-US" sz="3600" b="0" dirty="0" err="1" smtClean="0"/>
              <a:t>Penelitiannya</a:t>
            </a:r>
            <a:r>
              <a:rPr lang="en-US" altLang="en-US" sz="3600" b="0" dirty="0" smtClean="0"/>
              <a:t> </a:t>
            </a:r>
            <a:r>
              <a:rPr lang="en-US" altLang="en-US" sz="3600" b="0" dirty="0" err="1"/>
              <a:t>bersifat</a:t>
            </a:r>
            <a:r>
              <a:rPr lang="en-US" altLang="en-US" sz="3600" b="0" dirty="0"/>
              <a:t> </a:t>
            </a:r>
            <a:r>
              <a:rPr lang="en-US" altLang="en-US" sz="3600" b="0" dirty="0" err="1"/>
              <a:t>penjajagan</a:t>
            </a:r>
            <a:r>
              <a:rPr lang="en-US" altLang="en-US" sz="3600" b="0" dirty="0"/>
              <a:t>.</a:t>
            </a:r>
          </a:p>
          <a:p>
            <a:pPr marL="514350" indent="-514350">
              <a:buFont typeface="+mj-lt"/>
              <a:buAutoNum type="arabicPeriod"/>
            </a:pPr>
            <a:r>
              <a:rPr lang="en-US" altLang="en-US" sz="3600" b="0" dirty="0" err="1" smtClean="0"/>
              <a:t>Setiap</a:t>
            </a:r>
            <a:r>
              <a:rPr lang="en-US" altLang="en-US" sz="3600" b="0" dirty="0" smtClean="0"/>
              <a:t> </a:t>
            </a:r>
            <a:r>
              <a:rPr lang="en-US" altLang="en-US" sz="3600" b="0" dirty="0" err="1"/>
              <a:t>unsur</a:t>
            </a:r>
            <a:r>
              <a:rPr lang="en-US" altLang="en-US" sz="3600" b="0" dirty="0"/>
              <a:t> </a:t>
            </a:r>
            <a:r>
              <a:rPr lang="en-US" altLang="en-US" sz="3600" b="0" dirty="0" err="1"/>
              <a:t>dalam</a:t>
            </a:r>
            <a:r>
              <a:rPr lang="en-US" altLang="en-US" sz="3600" b="0" dirty="0"/>
              <a:t> </a:t>
            </a:r>
            <a:r>
              <a:rPr lang="en-US" altLang="en-US" sz="3600" b="0" dirty="0" err="1"/>
              <a:t>populasi</a:t>
            </a:r>
            <a:r>
              <a:rPr lang="en-US" altLang="en-US" sz="3600" b="0" dirty="0"/>
              <a:t> </a:t>
            </a:r>
            <a:r>
              <a:rPr lang="en-US" altLang="en-US" sz="3600" b="0" dirty="0" err="1"/>
              <a:t>dianggap</a:t>
            </a:r>
            <a:r>
              <a:rPr lang="en-US" altLang="en-US" sz="3600" b="0" dirty="0"/>
              <a:t> </a:t>
            </a:r>
            <a:r>
              <a:rPr lang="en-US" altLang="en-US" sz="3600" b="0" dirty="0" err="1" smtClean="0"/>
              <a:t>memiliki</a:t>
            </a:r>
            <a:r>
              <a:rPr lang="en-US" altLang="en-US" sz="3600" b="0" dirty="0" smtClean="0"/>
              <a:t> </a:t>
            </a:r>
            <a:r>
              <a:rPr lang="en-US" altLang="en-US" sz="3600" b="0" dirty="0" err="1"/>
              <a:t>karakter</a:t>
            </a:r>
            <a:r>
              <a:rPr lang="en-US" altLang="en-US" sz="3600" b="0" dirty="0"/>
              <a:t> yang </a:t>
            </a:r>
            <a:r>
              <a:rPr lang="en-US" altLang="en-US" sz="3600" b="0" dirty="0" err="1"/>
              <a:t>sama</a:t>
            </a:r>
            <a:r>
              <a:rPr lang="en-US" altLang="en-US" sz="3600" b="0" dirty="0"/>
              <a:t> (</a:t>
            </a:r>
            <a:r>
              <a:rPr lang="en-US" altLang="en-US" sz="3600" b="0" dirty="0" err="1"/>
              <a:t>homogen</a:t>
            </a:r>
            <a:r>
              <a:rPr lang="en-US" altLang="en-US" sz="3600" b="0" dirty="0"/>
              <a:t>).</a:t>
            </a:r>
          </a:p>
          <a:p>
            <a:pPr marL="514350" indent="-514350">
              <a:buFont typeface="+mj-lt"/>
              <a:buAutoNum type="arabicPeriod"/>
            </a:pPr>
            <a:endParaRPr lang="id-ID" sz="3600" b="0" dirty="0"/>
          </a:p>
        </p:txBody>
      </p:sp>
    </p:spTree>
    <p:extLst>
      <p:ext uri="{BB962C8B-B14F-4D97-AF65-F5344CB8AC3E}">
        <p14:creationId xmlns:p14="http://schemas.microsoft.com/office/powerpoint/2010/main" val="3760132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Syarat</a:t>
            </a:r>
            <a:r>
              <a:rPr lang="en-US" altLang="en-US" dirty="0"/>
              <a:t> </a:t>
            </a:r>
            <a:r>
              <a:rPr lang="en-US" altLang="en-US" dirty="0" err="1"/>
              <a:t>sampel</a:t>
            </a:r>
            <a:r>
              <a:rPr lang="en-US" altLang="en-US" dirty="0"/>
              <a:t> yang </a:t>
            </a:r>
            <a:r>
              <a:rPr lang="en-US" altLang="en-US" dirty="0" err="1" smtClean="0"/>
              <a:t>baik</a:t>
            </a:r>
            <a:endParaRPr lang="id-ID" dirty="0"/>
          </a:p>
        </p:txBody>
      </p:sp>
      <p:sp>
        <p:nvSpPr>
          <p:cNvPr id="1048615" name="Line 4"/>
          <p:cNvSpPr>
            <a:spLocks noChangeShapeType="1"/>
          </p:cNvSpPr>
          <p:nvPr/>
        </p:nvSpPr>
        <p:spPr bwMode="auto">
          <a:xfrm>
            <a:off x="3630960" y="2124005"/>
            <a:ext cx="0" cy="3810000"/>
          </a:xfrm>
          <a:prstGeom prst="line">
            <a:avLst/>
          </a:prstGeom>
          <a:noFill/>
          <a:ln w="38100">
            <a:solidFill>
              <a:schemeClr val="tx1"/>
            </a:solidFill>
            <a:round/>
            <a:headEnd/>
            <a:tailEnd/>
          </a:ln>
          <a:effectLst/>
        </p:spPr>
        <p:txBody>
          <a:bodyPr/>
          <a:lstStyle/>
          <a:p>
            <a:endParaRPr lang="en-US"/>
          </a:p>
        </p:txBody>
      </p:sp>
      <p:sp>
        <p:nvSpPr>
          <p:cNvPr id="1048616" name="Line 5"/>
          <p:cNvSpPr>
            <a:spLocks noChangeShapeType="1"/>
          </p:cNvSpPr>
          <p:nvPr/>
        </p:nvSpPr>
        <p:spPr bwMode="auto">
          <a:xfrm>
            <a:off x="3630960" y="5934005"/>
            <a:ext cx="5867400" cy="0"/>
          </a:xfrm>
          <a:prstGeom prst="line">
            <a:avLst/>
          </a:prstGeom>
          <a:noFill/>
          <a:ln w="38100">
            <a:solidFill>
              <a:schemeClr val="tx1"/>
            </a:solidFill>
            <a:round/>
            <a:headEnd/>
            <a:tailEnd/>
          </a:ln>
          <a:effectLst/>
        </p:spPr>
        <p:txBody>
          <a:bodyPr/>
          <a:lstStyle/>
          <a:p>
            <a:endParaRPr lang="en-US"/>
          </a:p>
        </p:txBody>
      </p:sp>
      <p:sp>
        <p:nvSpPr>
          <p:cNvPr id="1048617" name="Line 6"/>
          <p:cNvSpPr>
            <a:spLocks noChangeShapeType="1"/>
          </p:cNvSpPr>
          <p:nvPr/>
        </p:nvSpPr>
        <p:spPr bwMode="auto">
          <a:xfrm>
            <a:off x="3935760" y="2428805"/>
            <a:ext cx="5257800" cy="3124200"/>
          </a:xfrm>
          <a:prstGeom prst="line">
            <a:avLst/>
          </a:prstGeom>
          <a:noFill/>
          <a:ln w="28575">
            <a:solidFill>
              <a:schemeClr val="tx1"/>
            </a:solidFill>
            <a:round/>
            <a:headEnd/>
            <a:tailEnd/>
          </a:ln>
          <a:effectLst/>
        </p:spPr>
        <p:txBody>
          <a:bodyPr/>
          <a:lstStyle/>
          <a:p>
            <a:endParaRPr lang="en-US"/>
          </a:p>
        </p:txBody>
      </p:sp>
      <p:sp>
        <p:nvSpPr>
          <p:cNvPr id="1048618" name="Line 7"/>
          <p:cNvSpPr>
            <a:spLocks noChangeShapeType="1"/>
          </p:cNvSpPr>
          <p:nvPr/>
        </p:nvSpPr>
        <p:spPr bwMode="auto">
          <a:xfrm>
            <a:off x="3630960" y="5095805"/>
            <a:ext cx="4724400" cy="0"/>
          </a:xfrm>
          <a:prstGeom prst="line">
            <a:avLst/>
          </a:prstGeom>
          <a:noFill/>
          <a:ln w="9525">
            <a:solidFill>
              <a:schemeClr val="tx1"/>
            </a:solidFill>
            <a:prstDash val="dash"/>
            <a:round/>
            <a:headEnd/>
            <a:tailEnd/>
          </a:ln>
          <a:effectLst/>
        </p:spPr>
        <p:txBody>
          <a:bodyPr/>
          <a:lstStyle/>
          <a:p>
            <a:endParaRPr lang="en-US"/>
          </a:p>
        </p:txBody>
      </p:sp>
      <p:sp>
        <p:nvSpPr>
          <p:cNvPr id="1048619" name="Line 8"/>
          <p:cNvSpPr>
            <a:spLocks noChangeShapeType="1"/>
          </p:cNvSpPr>
          <p:nvPr/>
        </p:nvSpPr>
        <p:spPr bwMode="auto">
          <a:xfrm>
            <a:off x="8355360" y="5095805"/>
            <a:ext cx="0" cy="838200"/>
          </a:xfrm>
          <a:prstGeom prst="line">
            <a:avLst/>
          </a:prstGeom>
          <a:noFill/>
          <a:ln w="9525">
            <a:solidFill>
              <a:schemeClr val="tx1"/>
            </a:solidFill>
            <a:prstDash val="dash"/>
            <a:round/>
            <a:headEnd/>
            <a:tailEnd/>
          </a:ln>
          <a:effectLst/>
        </p:spPr>
        <p:txBody>
          <a:bodyPr/>
          <a:lstStyle/>
          <a:p>
            <a:endParaRPr lang="en-US"/>
          </a:p>
        </p:txBody>
      </p:sp>
      <p:sp>
        <p:nvSpPr>
          <p:cNvPr id="1048620" name="Line 9"/>
          <p:cNvSpPr>
            <a:spLocks noChangeShapeType="1"/>
          </p:cNvSpPr>
          <p:nvPr/>
        </p:nvSpPr>
        <p:spPr bwMode="auto">
          <a:xfrm flipV="1">
            <a:off x="4697760" y="2886005"/>
            <a:ext cx="0" cy="3048000"/>
          </a:xfrm>
          <a:prstGeom prst="line">
            <a:avLst/>
          </a:prstGeom>
          <a:noFill/>
          <a:ln w="9525">
            <a:solidFill>
              <a:schemeClr val="tx1"/>
            </a:solidFill>
            <a:prstDash val="dash"/>
            <a:round/>
            <a:headEnd/>
            <a:tailEnd/>
          </a:ln>
          <a:effectLst/>
        </p:spPr>
        <p:txBody>
          <a:bodyPr/>
          <a:lstStyle/>
          <a:p>
            <a:endParaRPr lang="en-US"/>
          </a:p>
        </p:txBody>
      </p:sp>
      <p:sp>
        <p:nvSpPr>
          <p:cNvPr id="1048621" name="Line 10"/>
          <p:cNvSpPr>
            <a:spLocks noChangeShapeType="1"/>
          </p:cNvSpPr>
          <p:nvPr/>
        </p:nvSpPr>
        <p:spPr bwMode="auto">
          <a:xfrm flipH="1">
            <a:off x="3630960" y="2886005"/>
            <a:ext cx="1066800" cy="0"/>
          </a:xfrm>
          <a:prstGeom prst="line">
            <a:avLst/>
          </a:prstGeom>
          <a:noFill/>
          <a:ln w="9525">
            <a:solidFill>
              <a:schemeClr val="tx1"/>
            </a:solidFill>
            <a:prstDash val="dash"/>
            <a:round/>
            <a:headEnd/>
            <a:tailEnd/>
          </a:ln>
          <a:effectLst/>
        </p:spPr>
        <p:txBody>
          <a:bodyPr/>
          <a:lstStyle/>
          <a:p>
            <a:endParaRPr lang="en-US"/>
          </a:p>
        </p:txBody>
      </p:sp>
      <p:sp>
        <p:nvSpPr>
          <p:cNvPr id="1048622" name="Text Box 12"/>
          <p:cNvSpPr txBox="1">
            <a:spLocks noChangeArrowheads="1"/>
          </p:cNvSpPr>
          <p:nvPr/>
        </p:nvSpPr>
        <p:spPr bwMode="auto">
          <a:xfrm>
            <a:off x="2487960" y="3114605"/>
            <a:ext cx="1152880" cy="707886"/>
          </a:xfrm>
          <a:prstGeom prst="rect">
            <a:avLst/>
          </a:prstGeom>
          <a:noFill/>
          <a:ln>
            <a:noFill/>
          </a:ln>
          <a:effectLst/>
        </p:spPr>
        <p:txBody>
          <a:bodyPr wrap="none">
            <a:spAutoFit/>
          </a:bodyPr>
          <a:lstStyle/>
          <a:p>
            <a:r>
              <a:rPr lang="en-US" altLang="en-US" sz="2000" b="1"/>
              <a:t>Jumlah </a:t>
            </a:r>
          </a:p>
          <a:p>
            <a:r>
              <a:rPr lang="en-US" altLang="en-US" sz="2000" b="1"/>
              <a:t>Sampel</a:t>
            </a:r>
          </a:p>
        </p:txBody>
      </p:sp>
      <p:sp>
        <p:nvSpPr>
          <p:cNvPr id="1048623" name="Text Box 13"/>
          <p:cNvSpPr txBox="1">
            <a:spLocks noChangeArrowheads="1"/>
          </p:cNvSpPr>
          <p:nvPr/>
        </p:nvSpPr>
        <p:spPr bwMode="auto">
          <a:xfrm>
            <a:off x="3173760" y="1590606"/>
            <a:ext cx="1069524" cy="369332"/>
          </a:xfrm>
          <a:prstGeom prst="rect">
            <a:avLst/>
          </a:prstGeom>
          <a:noFill/>
          <a:ln>
            <a:noFill/>
          </a:ln>
          <a:effectLst/>
        </p:spPr>
        <p:txBody>
          <a:bodyPr wrap="none">
            <a:spAutoFit/>
          </a:bodyPr>
          <a:lstStyle/>
          <a:p>
            <a:r>
              <a:rPr lang="en-US" altLang="en-US" b="1" dirty="0" err="1"/>
              <a:t>Banyak</a:t>
            </a:r>
            <a:r>
              <a:rPr lang="en-US" altLang="en-US" b="1" dirty="0"/>
              <a:t> </a:t>
            </a:r>
          </a:p>
        </p:txBody>
      </p:sp>
      <p:sp>
        <p:nvSpPr>
          <p:cNvPr id="1048624" name="Text Box 14"/>
          <p:cNvSpPr txBox="1">
            <a:spLocks noChangeArrowheads="1"/>
          </p:cNvSpPr>
          <p:nvPr/>
        </p:nvSpPr>
        <p:spPr bwMode="auto">
          <a:xfrm>
            <a:off x="3173760" y="6086406"/>
            <a:ext cx="1005403" cy="369332"/>
          </a:xfrm>
          <a:prstGeom prst="rect">
            <a:avLst/>
          </a:prstGeom>
          <a:noFill/>
          <a:ln>
            <a:noFill/>
          </a:ln>
          <a:effectLst/>
        </p:spPr>
        <p:txBody>
          <a:bodyPr wrap="none">
            <a:spAutoFit/>
          </a:bodyPr>
          <a:lstStyle/>
          <a:p>
            <a:r>
              <a:rPr lang="en-US" altLang="en-US" b="1"/>
              <a:t>Sedikit </a:t>
            </a:r>
          </a:p>
        </p:txBody>
      </p:sp>
      <p:sp>
        <p:nvSpPr>
          <p:cNvPr id="1048625" name="Text Box 15"/>
          <p:cNvSpPr txBox="1">
            <a:spLocks noChangeArrowheads="1"/>
          </p:cNvSpPr>
          <p:nvPr/>
        </p:nvSpPr>
        <p:spPr bwMode="auto">
          <a:xfrm>
            <a:off x="5535961" y="5908605"/>
            <a:ext cx="2403415" cy="400110"/>
          </a:xfrm>
          <a:prstGeom prst="rect">
            <a:avLst/>
          </a:prstGeom>
          <a:noFill/>
          <a:ln>
            <a:noFill/>
          </a:ln>
          <a:effectLst/>
        </p:spPr>
        <p:txBody>
          <a:bodyPr wrap="none">
            <a:spAutoFit/>
          </a:bodyPr>
          <a:lstStyle/>
          <a:p>
            <a:r>
              <a:rPr lang="en-US" altLang="en-US" sz="2000" b="1"/>
              <a:t>Tingkat kesalahan</a:t>
            </a:r>
          </a:p>
        </p:txBody>
      </p:sp>
      <p:sp>
        <p:nvSpPr>
          <p:cNvPr id="1048626" name="Text Box 16"/>
          <p:cNvSpPr txBox="1">
            <a:spLocks noChangeArrowheads="1"/>
          </p:cNvSpPr>
          <p:nvPr/>
        </p:nvSpPr>
        <p:spPr bwMode="auto">
          <a:xfrm>
            <a:off x="9101485" y="6046718"/>
            <a:ext cx="1069524" cy="369332"/>
          </a:xfrm>
          <a:prstGeom prst="rect">
            <a:avLst/>
          </a:prstGeom>
          <a:noFill/>
          <a:ln>
            <a:noFill/>
          </a:ln>
          <a:effectLst/>
        </p:spPr>
        <p:txBody>
          <a:bodyPr wrap="none">
            <a:spAutoFit/>
          </a:bodyPr>
          <a:lstStyle/>
          <a:p>
            <a:r>
              <a:rPr lang="en-US" altLang="en-US" b="1"/>
              <a:t>Banyak </a:t>
            </a:r>
          </a:p>
        </p:txBody>
      </p:sp>
      <p:sp>
        <p:nvSpPr>
          <p:cNvPr id="1048628" name="Text Box 18"/>
          <p:cNvSpPr txBox="1">
            <a:spLocks noChangeArrowheads="1"/>
          </p:cNvSpPr>
          <p:nvPr/>
        </p:nvSpPr>
        <p:spPr bwMode="auto">
          <a:xfrm>
            <a:off x="2487960" y="4223853"/>
            <a:ext cx="1067921" cy="1015663"/>
          </a:xfrm>
          <a:prstGeom prst="rect">
            <a:avLst/>
          </a:prstGeom>
          <a:noFill/>
          <a:ln>
            <a:noFill/>
          </a:ln>
          <a:effectLst/>
        </p:spPr>
        <p:txBody>
          <a:bodyPr wrap="none">
            <a:spAutoFit/>
          </a:bodyPr>
          <a:lstStyle/>
          <a:p>
            <a:r>
              <a:rPr lang="en-US" altLang="en-US" sz="2000" b="1"/>
              <a:t>Karak-</a:t>
            </a:r>
          </a:p>
          <a:p>
            <a:r>
              <a:rPr lang="en-US" altLang="en-US" sz="2000" b="1"/>
              <a:t>teristik</a:t>
            </a:r>
          </a:p>
          <a:p>
            <a:r>
              <a:rPr lang="en-US" altLang="en-US" sz="2000" b="1"/>
              <a:t>sampel</a:t>
            </a:r>
          </a:p>
        </p:txBody>
      </p:sp>
    </p:spTree>
    <p:extLst>
      <p:ext uri="{BB962C8B-B14F-4D97-AF65-F5344CB8AC3E}">
        <p14:creationId xmlns:p14="http://schemas.microsoft.com/office/powerpoint/2010/main" val="335528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ltLang="en-US" b="1" smtClean="0"/>
              <a:t>Pengambilan </a:t>
            </a:r>
            <a:r>
              <a:rPr lang="en-US" altLang="en-US" b="1"/>
              <a:t>sampel yang </a:t>
            </a:r>
            <a:r>
              <a:rPr lang="en-US" altLang="en-US" b="1" smtClean="0"/>
              <a:t>baik</a:t>
            </a:r>
            <a:endParaRPr lang="en-ID"/>
          </a:p>
        </p:txBody>
      </p:sp>
      <p:sp>
        <p:nvSpPr>
          <p:cNvPr id="1048638" name="Content Placeholder 2"/>
          <p:cNvSpPr>
            <a:spLocks noGrp="1"/>
          </p:cNvSpPr>
          <p:nvPr>
            <p:ph idx="1"/>
          </p:nvPr>
        </p:nvSpPr>
        <p:spPr/>
        <p:txBody>
          <a:bodyPr>
            <a:normAutofit/>
          </a:bodyPr>
          <a:lstStyle/>
          <a:p>
            <a:pPr marL="352425" indent="-352425"/>
            <a:r>
              <a:rPr lang="en-ID" sz="3200"/>
              <a:t>Akurat : tidak ada bias / kekeliruan dalam penentuan populasi.</a:t>
            </a:r>
          </a:p>
          <a:p>
            <a:pPr marL="352425" indent="-352425"/>
            <a:r>
              <a:rPr lang="en-ID" sz="3200"/>
              <a:t>Presisi: seberapa dekat pemilihan sampel dengan karakteristik populasi.</a:t>
            </a:r>
          </a:p>
        </p:txBody>
      </p:sp>
    </p:spTree>
    <p:extLst>
      <p:ext uri="{BB962C8B-B14F-4D97-AF65-F5344CB8AC3E}">
        <p14:creationId xmlns:p14="http://schemas.microsoft.com/office/powerpoint/2010/main" val="274594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pPr eaLnBrk="1" hangingPunct="1"/>
            <a:r>
              <a:rPr lang="en-US" altLang="en-US" b="1" dirty="0" err="1" smtClean="0"/>
              <a:t>Ukuran</a:t>
            </a:r>
            <a:r>
              <a:rPr lang="en-US" altLang="en-US" b="1" dirty="0" smtClean="0"/>
              <a:t> </a:t>
            </a:r>
            <a:r>
              <a:rPr lang="en-US" altLang="en-US" b="1" dirty="0" err="1" smtClean="0"/>
              <a:t>Sampel</a:t>
            </a:r>
            <a:r>
              <a:rPr lang="en-US" altLang="en-US" b="1" dirty="0" smtClean="0"/>
              <a:t> </a:t>
            </a:r>
            <a:endParaRPr lang="en-US" altLang="en-US" dirty="0" smtClean="0"/>
          </a:p>
        </p:txBody>
      </p:sp>
      <p:sp>
        <p:nvSpPr>
          <p:cNvPr id="1048644" name="Content Placeholder 2"/>
          <p:cNvSpPr>
            <a:spLocks noGrp="1"/>
          </p:cNvSpPr>
          <p:nvPr>
            <p:ph idx="1"/>
          </p:nvPr>
        </p:nvSpPr>
        <p:spPr>
          <a:xfrm>
            <a:off x="609600" y="1371600"/>
            <a:ext cx="11176000" cy="4953000"/>
          </a:xfrm>
        </p:spPr>
        <p:txBody>
          <a:bodyPr>
            <a:noAutofit/>
          </a:bodyPr>
          <a:lstStyle/>
          <a:p>
            <a:pPr marL="274320" indent="-274320" fontAlgn="auto">
              <a:spcAft>
                <a:spcPts val="0"/>
              </a:spcAft>
              <a:buClr>
                <a:schemeClr val="accent3"/>
              </a:buClr>
              <a:buNone/>
            </a:pPr>
            <a:r>
              <a:rPr lang="en-US" sz="3200" dirty="0" err="1"/>
              <a:t>Syarat</a:t>
            </a:r>
            <a:r>
              <a:rPr lang="en-US" sz="3200" dirty="0"/>
              <a:t> </a:t>
            </a:r>
            <a:r>
              <a:rPr lang="en-US" sz="3200" dirty="0" err="1"/>
              <a:t>sampel</a:t>
            </a:r>
            <a:r>
              <a:rPr lang="en-US" sz="3200" dirty="0"/>
              <a:t> yang </a:t>
            </a:r>
            <a:r>
              <a:rPr lang="en-US" sz="3200" dirty="0" err="1"/>
              <a:t>baik</a:t>
            </a:r>
            <a:r>
              <a:rPr lang="en-US" sz="3200" dirty="0"/>
              <a:t> </a:t>
            </a:r>
            <a:r>
              <a:rPr lang="en-US" sz="3200" dirty="0" err="1"/>
              <a:t>adalah</a:t>
            </a:r>
            <a:r>
              <a:rPr lang="en-US" sz="3200" dirty="0"/>
              <a:t>:</a:t>
            </a:r>
          </a:p>
          <a:p>
            <a:pPr fontAlgn="auto">
              <a:spcAft>
                <a:spcPts val="0"/>
              </a:spcAft>
            </a:pPr>
            <a:r>
              <a:rPr lang="id-ID" sz="3200" dirty="0" smtClean="0"/>
              <a:t> </a:t>
            </a:r>
            <a:r>
              <a:rPr lang="en-US" sz="3200" dirty="0" err="1" smtClean="0"/>
              <a:t>tingkat</a:t>
            </a:r>
            <a:r>
              <a:rPr lang="en-US" sz="3200" dirty="0" smtClean="0"/>
              <a:t> </a:t>
            </a:r>
            <a:r>
              <a:rPr lang="en-US" sz="3200" dirty="0" err="1"/>
              <a:t>ketepatan</a:t>
            </a:r>
            <a:r>
              <a:rPr lang="en-US" sz="3200" dirty="0"/>
              <a:t> (</a:t>
            </a:r>
            <a:r>
              <a:rPr lang="en-US" sz="3200" i="1" dirty="0"/>
              <a:t>precision</a:t>
            </a:r>
            <a:r>
              <a:rPr lang="en-US" sz="3200" dirty="0"/>
              <a:t>)</a:t>
            </a:r>
          </a:p>
          <a:p>
            <a:pPr marL="808038" lvl="1" indent="-246063" fontAlgn="auto">
              <a:spcAft>
                <a:spcPts val="0"/>
              </a:spcAft>
              <a:buFont typeface="Wingdings 2"/>
              <a:buChar char=""/>
            </a:pPr>
            <a:r>
              <a:rPr lang="id-ID" sz="2800" b="1" dirty="0" smtClean="0">
                <a:solidFill>
                  <a:srgbClr val="002060"/>
                </a:solidFill>
              </a:rPr>
              <a:t>S</a:t>
            </a:r>
            <a:r>
              <a:rPr lang="en-US" sz="2800" b="1" dirty="0" err="1" smtClean="0">
                <a:solidFill>
                  <a:srgbClr val="002060"/>
                </a:solidFill>
              </a:rPr>
              <a:t>eberapa</a:t>
            </a:r>
            <a:r>
              <a:rPr lang="en-US" sz="2800" b="1" dirty="0" smtClean="0">
                <a:solidFill>
                  <a:srgbClr val="002060"/>
                </a:solidFill>
              </a:rPr>
              <a:t> </a:t>
            </a:r>
            <a:r>
              <a:rPr lang="en-US" sz="2800" b="1" dirty="0" err="1">
                <a:solidFill>
                  <a:srgbClr val="002060"/>
                </a:solidFill>
              </a:rPr>
              <a:t>dekat</a:t>
            </a:r>
            <a:r>
              <a:rPr lang="en-US" sz="2800" b="1" dirty="0">
                <a:solidFill>
                  <a:srgbClr val="002060"/>
                </a:solidFill>
              </a:rPr>
              <a:t> </a:t>
            </a:r>
            <a:r>
              <a:rPr lang="en-US" sz="2800" b="1" dirty="0" err="1">
                <a:solidFill>
                  <a:srgbClr val="002060"/>
                </a:solidFill>
              </a:rPr>
              <a:t>estimasi</a:t>
            </a:r>
            <a:r>
              <a:rPr lang="en-US" sz="2800" dirty="0">
                <a:solidFill>
                  <a:srgbClr val="002060"/>
                </a:solidFill>
              </a:rPr>
              <a:t> </a:t>
            </a:r>
            <a:r>
              <a:rPr lang="en-US" sz="2800" dirty="0" err="1">
                <a:solidFill>
                  <a:srgbClr val="002060"/>
                </a:solidFill>
              </a:rPr>
              <a:t>peneliti</a:t>
            </a:r>
            <a:r>
              <a:rPr lang="en-US" sz="2800" dirty="0">
                <a:solidFill>
                  <a:srgbClr val="002060"/>
                </a:solidFill>
              </a:rPr>
              <a:t> </a:t>
            </a:r>
            <a:r>
              <a:rPr lang="en-US" sz="2800" dirty="0" err="1">
                <a:solidFill>
                  <a:srgbClr val="002060"/>
                </a:solidFill>
              </a:rPr>
              <a:t>berdasarkan</a:t>
            </a:r>
            <a:r>
              <a:rPr lang="en-US" sz="2800" dirty="0">
                <a:solidFill>
                  <a:srgbClr val="002060"/>
                </a:solidFill>
              </a:rPr>
              <a:t> </a:t>
            </a:r>
            <a:r>
              <a:rPr lang="en-US" sz="2800" b="1" dirty="0" err="1">
                <a:solidFill>
                  <a:srgbClr val="002060"/>
                </a:solidFill>
              </a:rPr>
              <a:t>sampel</a:t>
            </a:r>
            <a:r>
              <a:rPr lang="en-US" sz="2800" b="1" dirty="0">
                <a:solidFill>
                  <a:srgbClr val="002060"/>
                </a:solidFill>
              </a:rPr>
              <a:t> yang </a:t>
            </a:r>
            <a:r>
              <a:rPr lang="en-US" sz="2800" b="1" dirty="0" err="1">
                <a:solidFill>
                  <a:srgbClr val="002060"/>
                </a:solidFill>
              </a:rPr>
              <a:t>terpilih</a:t>
            </a:r>
            <a:r>
              <a:rPr lang="en-US" sz="2800" dirty="0">
                <a:solidFill>
                  <a:srgbClr val="002060"/>
                </a:solidFill>
              </a:rPr>
              <a:t> </a:t>
            </a:r>
            <a:r>
              <a:rPr lang="en-US" sz="2800" b="1" dirty="0" err="1">
                <a:solidFill>
                  <a:srgbClr val="002060"/>
                </a:solidFill>
              </a:rPr>
              <a:t>terhadap</a:t>
            </a:r>
            <a:r>
              <a:rPr lang="en-US" sz="2800" b="1" dirty="0">
                <a:solidFill>
                  <a:srgbClr val="002060"/>
                </a:solidFill>
              </a:rPr>
              <a:t> </a:t>
            </a:r>
            <a:r>
              <a:rPr lang="en-US" sz="2800" b="1" dirty="0" err="1">
                <a:solidFill>
                  <a:srgbClr val="002060"/>
                </a:solidFill>
              </a:rPr>
              <a:t>karakteristik</a:t>
            </a:r>
            <a:r>
              <a:rPr lang="en-US" sz="2800" dirty="0">
                <a:solidFill>
                  <a:srgbClr val="002060"/>
                </a:solidFill>
              </a:rPr>
              <a:t> yang </a:t>
            </a:r>
            <a:r>
              <a:rPr lang="en-US" sz="2800" dirty="0" err="1">
                <a:solidFill>
                  <a:srgbClr val="002060"/>
                </a:solidFill>
              </a:rPr>
              <a:t>sebenarmya</a:t>
            </a:r>
            <a:r>
              <a:rPr lang="en-US" sz="2800" dirty="0">
                <a:solidFill>
                  <a:srgbClr val="002060"/>
                </a:solidFill>
              </a:rPr>
              <a:t> </a:t>
            </a:r>
            <a:r>
              <a:rPr lang="en-US" sz="2800" dirty="0" err="1">
                <a:solidFill>
                  <a:srgbClr val="002060"/>
                </a:solidFill>
              </a:rPr>
              <a:t>dari</a:t>
            </a:r>
            <a:r>
              <a:rPr lang="en-US" sz="2800" dirty="0">
                <a:solidFill>
                  <a:srgbClr val="002060"/>
                </a:solidFill>
              </a:rPr>
              <a:t> </a:t>
            </a:r>
            <a:r>
              <a:rPr lang="en-US" sz="2800" b="1" dirty="0" err="1">
                <a:solidFill>
                  <a:srgbClr val="002060"/>
                </a:solidFill>
              </a:rPr>
              <a:t>populasi</a:t>
            </a:r>
            <a:endParaRPr lang="en-US" sz="2800" dirty="0">
              <a:solidFill>
                <a:srgbClr val="002060"/>
              </a:solidFill>
            </a:endParaRPr>
          </a:p>
          <a:p>
            <a:pPr fontAlgn="auto">
              <a:spcAft>
                <a:spcPts val="0"/>
              </a:spcAft>
            </a:pPr>
            <a:r>
              <a:rPr lang="id-ID" sz="3200" dirty="0" smtClean="0"/>
              <a:t> </a:t>
            </a:r>
            <a:r>
              <a:rPr lang="en-US" sz="3200" dirty="0" err="1" smtClean="0"/>
              <a:t>tingkat</a:t>
            </a:r>
            <a:r>
              <a:rPr lang="en-US" sz="3200" dirty="0" smtClean="0"/>
              <a:t> </a:t>
            </a:r>
            <a:r>
              <a:rPr lang="en-US" sz="3200" dirty="0" err="1"/>
              <a:t>kepercayaan</a:t>
            </a:r>
            <a:r>
              <a:rPr lang="en-US" sz="3200" dirty="0"/>
              <a:t> (</a:t>
            </a:r>
            <a:r>
              <a:rPr lang="en-US" sz="3200" i="1" dirty="0"/>
              <a:t>confidence</a:t>
            </a:r>
            <a:r>
              <a:rPr lang="en-US" sz="3200" dirty="0"/>
              <a:t>)</a:t>
            </a:r>
          </a:p>
          <a:p>
            <a:pPr marL="808038" lvl="1" indent="-246063" fontAlgn="auto">
              <a:spcAft>
                <a:spcPts val="0"/>
              </a:spcAft>
              <a:buFont typeface="Wingdings 2"/>
              <a:buChar char=""/>
            </a:pPr>
            <a:r>
              <a:rPr lang="id-ID" sz="2800" dirty="0" smtClean="0">
                <a:solidFill>
                  <a:srgbClr val="002060"/>
                </a:solidFill>
              </a:rPr>
              <a:t>D</a:t>
            </a:r>
            <a:r>
              <a:rPr lang="en-US" sz="2800" dirty="0" err="1" smtClean="0">
                <a:solidFill>
                  <a:srgbClr val="002060"/>
                </a:solidFill>
              </a:rPr>
              <a:t>erajat</a:t>
            </a:r>
            <a:r>
              <a:rPr lang="en-US" sz="2800" dirty="0" smtClean="0">
                <a:solidFill>
                  <a:srgbClr val="002060"/>
                </a:solidFill>
              </a:rPr>
              <a:t> </a:t>
            </a:r>
            <a:r>
              <a:rPr lang="en-US" sz="2800" dirty="0" err="1">
                <a:solidFill>
                  <a:srgbClr val="002060"/>
                </a:solidFill>
              </a:rPr>
              <a:t>kepercayaan</a:t>
            </a:r>
            <a:r>
              <a:rPr lang="en-US" sz="2800" dirty="0">
                <a:solidFill>
                  <a:srgbClr val="002060"/>
                </a:solidFill>
              </a:rPr>
              <a:t> </a:t>
            </a:r>
            <a:r>
              <a:rPr lang="en-US" sz="2800" dirty="0" err="1">
                <a:solidFill>
                  <a:srgbClr val="002060"/>
                </a:solidFill>
              </a:rPr>
              <a:t>atau</a:t>
            </a:r>
            <a:r>
              <a:rPr lang="en-US" sz="2800" dirty="0">
                <a:solidFill>
                  <a:srgbClr val="002060"/>
                </a:solidFill>
              </a:rPr>
              <a:t> </a:t>
            </a:r>
            <a:r>
              <a:rPr lang="en-US" sz="2800" dirty="0" err="1">
                <a:solidFill>
                  <a:srgbClr val="002060"/>
                </a:solidFill>
              </a:rPr>
              <a:t>ketelitian</a:t>
            </a:r>
            <a:r>
              <a:rPr lang="en-US" sz="2800" dirty="0">
                <a:solidFill>
                  <a:srgbClr val="002060"/>
                </a:solidFill>
              </a:rPr>
              <a:t> </a:t>
            </a:r>
            <a:r>
              <a:rPr lang="en-US" sz="2800" dirty="0" err="1">
                <a:solidFill>
                  <a:srgbClr val="002060"/>
                </a:solidFill>
              </a:rPr>
              <a:t>pengambilan</a:t>
            </a:r>
            <a:r>
              <a:rPr lang="en-US" sz="2800" dirty="0">
                <a:solidFill>
                  <a:srgbClr val="002060"/>
                </a:solidFill>
              </a:rPr>
              <a:t> </a:t>
            </a:r>
            <a:r>
              <a:rPr lang="en-US" sz="2800" dirty="0" err="1">
                <a:solidFill>
                  <a:srgbClr val="002060"/>
                </a:solidFill>
              </a:rPr>
              <a:t>sebuah</a:t>
            </a:r>
            <a:r>
              <a:rPr lang="en-US" sz="2800" dirty="0">
                <a:solidFill>
                  <a:srgbClr val="002060"/>
                </a:solidFill>
              </a:rPr>
              <a:t> </a:t>
            </a:r>
            <a:r>
              <a:rPr lang="en-US" sz="2800" dirty="0" err="1">
                <a:solidFill>
                  <a:srgbClr val="002060"/>
                </a:solidFill>
              </a:rPr>
              <a:t>sampel</a:t>
            </a:r>
            <a:endParaRPr lang="en-US" sz="2800" dirty="0">
              <a:solidFill>
                <a:srgbClr val="002060"/>
              </a:solidFill>
            </a:endParaRPr>
          </a:p>
          <a:p>
            <a:pPr marL="808038" lvl="1" indent="-246063" fontAlgn="auto">
              <a:spcAft>
                <a:spcPts val="0"/>
              </a:spcAft>
              <a:buFont typeface="Wingdings 2"/>
              <a:buChar char=""/>
            </a:pPr>
            <a:r>
              <a:rPr lang="en-US" sz="2800" dirty="0">
                <a:solidFill>
                  <a:srgbClr val="002060"/>
                </a:solidFill>
              </a:rPr>
              <a:t>Confidence level 95</a:t>
            </a:r>
            <a:r>
              <a:rPr lang="en-US" sz="2800" dirty="0" smtClean="0">
                <a:solidFill>
                  <a:srgbClr val="002060"/>
                </a:solidFill>
              </a:rPr>
              <a:t>%</a:t>
            </a:r>
            <a:r>
              <a:rPr lang="id-ID" sz="2800" dirty="0" smtClean="0">
                <a:solidFill>
                  <a:srgbClr val="002060"/>
                </a:solidFill>
              </a:rPr>
              <a:t> </a:t>
            </a:r>
            <a:r>
              <a:rPr lang="en-US" sz="2800" dirty="0" smtClean="0">
                <a:solidFill>
                  <a:srgbClr val="002060"/>
                </a:solidFill>
              </a:rPr>
              <a:t>-</a:t>
            </a:r>
            <a:r>
              <a:rPr lang="id-ID" sz="2800" dirty="0" smtClean="0">
                <a:solidFill>
                  <a:srgbClr val="002060"/>
                </a:solidFill>
              </a:rPr>
              <a:t> </a:t>
            </a:r>
            <a:r>
              <a:rPr lang="en-US" sz="2800" dirty="0" smtClean="0">
                <a:solidFill>
                  <a:srgbClr val="002060"/>
                </a:solidFill>
              </a:rPr>
              <a:t>99</a:t>
            </a:r>
            <a:r>
              <a:rPr lang="en-US" sz="2800" dirty="0">
                <a:solidFill>
                  <a:srgbClr val="002060"/>
                </a:solidFill>
              </a:rPr>
              <a:t>%. </a:t>
            </a:r>
          </a:p>
          <a:p>
            <a:pPr marL="808038" lvl="1" indent="-246063" fontAlgn="auto">
              <a:spcAft>
                <a:spcPts val="0"/>
              </a:spcAft>
              <a:buFont typeface="Wingdings 2"/>
              <a:buChar char=""/>
            </a:pPr>
            <a:r>
              <a:rPr lang="en-US" sz="2800" dirty="0" err="1">
                <a:solidFill>
                  <a:srgbClr val="002060"/>
                </a:solidFill>
              </a:rPr>
              <a:t>Semakin</a:t>
            </a:r>
            <a:r>
              <a:rPr lang="en-US" sz="2800" dirty="0">
                <a:solidFill>
                  <a:srgbClr val="002060"/>
                </a:solidFill>
              </a:rPr>
              <a:t> </a:t>
            </a:r>
            <a:r>
              <a:rPr lang="en-US" sz="2800" dirty="0" err="1">
                <a:solidFill>
                  <a:srgbClr val="002060"/>
                </a:solidFill>
              </a:rPr>
              <a:t>tinggi</a:t>
            </a:r>
            <a:r>
              <a:rPr lang="en-US" sz="2800" dirty="0">
                <a:solidFill>
                  <a:srgbClr val="002060"/>
                </a:solidFill>
              </a:rPr>
              <a:t> </a:t>
            </a:r>
            <a:r>
              <a:rPr lang="en-US" sz="2800" dirty="0" err="1">
                <a:solidFill>
                  <a:srgbClr val="002060"/>
                </a:solidFill>
              </a:rPr>
              <a:t>Condidence</a:t>
            </a:r>
            <a:r>
              <a:rPr lang="en-US" sz="2800" dirty="0">
                <a:solidFill>
                  <a:srgbClr val="002060"/>
                </a:solidFill>
              </a:rPr>
              <a:t> level </a:t>
            </a:r>
            <a:r>
              <a:rPr lang="en-US" sz="2800" dirty="0" err="1">
                <a:solidFill>
                  <a:srgbClr val="002060"/>
                </a:solidFill>
              </a:rPr>
              <a:t>semakin</a:t>
            </a:r>
            <a:r>
              <a:rPr lang="en-US" sz="2800" dirty="0">
                <a:solidFill>
                  <a:srgbClr val="002060"/>
                </a:solidFill>
              </a:rPr>
              <a:t> </a:t>
            </a:r>
            <a:r>
              <a:rPr lang="en-US" sz="2800" dirty="0" err="1">
                <a:solidFill>
                  <a:srgbClr val="002060"/>
                </a:solidFill>
              </a:rPr>
              <a:t>dapat</a:t>
            </a:r>
            <a:r>
              <a:rPr lang="en-US" sz="2800" dirty="0">
                <a:solidFill>
                  <a:srgbClr val="002060"/>
                </a:solidFill>
              </a:rPr>
              <a:t> </a:t>
            </a:r>
            <a:r>
              <a:rPr lang="en-US" sz="2800" dirty="0" err="1">
                <a:solidFill>
                  <a:srgbClr val="002060"/>
                </a:solidFill>
              </a:rPr>
              <a:t>dipercaya</a:t>
            </a:r>
            <a:r>
              <a:rPr lang="en-US" sz="2800" dirty="0">
                <a:solidFill>
                  <a:srgbClr val="002060"/>
                </a:solidFill>
              </a:rPr>
              <a:t> data </a:t>
            </a:r>
            <a:r>
              <a:rPr lang="en-US" sz="2800" dirty="0" err="1">
                <a:solidFill>
                  <a:srgbClr val="002060"/>
                </a:solidFill>
              </a:rPr>
              <a:t>tersebut</a:t>
            </a:r>
            <a:r>
              <a:rPr lang="en-US" sz="2800" dirty="0">
                <a:solidFill>
                  <a:srgbClr val="002060"/>
                </a:solidFill>
              </a:rPr>
              <a:t>.</a:t>
            </a:r>
          </a:p>
        </p:txBody>
      </p:sp>
    </p:spTree>
    <p:extLst>
      <p:ext uri="{BB962C8B-B14F-4D97-AF65-F5344CB8AC3E}">
        <p14:creationId xmlns:p14="http://schemas.microsoft.com/office/powerpoint/2010/main" val="195626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Ukuran</a:t>
            </a:r>
            <a:r>
              <a:rPr lang="en-US" altLang="en-US" dirty="0"/>
              <a:t> </a:t>
            </a:r>
            <a:r>
              <a:rPr lang="en-US" altLang="en-US" dirty="0" err="1" smtClean="0"/>
              <a:t>Sampel</a:t>
            </a:r>
            <a:endParaRPr lang="id-ID" dirty="0"/>
          </a:p>
        </p:txBody>
      </p:sp>
      <p:sp>
        <p:nvSpPr>
          <p:cNvPr id="3" name="Content Placeholder 2"/>
          <p:cNvSpPr>
            <a:spLocks noGrp="1"/>
          </p:cNvSpPr>
          <p:nvPr>
            <p:ph idx="1"/>
          </p:nvPr>
        </p:nvSpPr>
        <p:spPr>
          <a:xfrm>
            <a:off x="812800" y="1619250"/>
            <a:ext cx="10972800" cy="4953000"/>
          </a:xfrm>
        </p:spPr>
        <p:txBody>
          <a:bodyPr/>
          <a:lstStyle/>
          <a:p>
            <a:pPr marL="514350" indent="-514350">
              <a:buFont typeface="+mj-lt"/>
              <a:buAutoNum type="arabicPeriod"/>
            </a:pPr>
            <a:r>
              <a:rPr lang="en-US" altLang="en-US" sz="3200" dirty="0" err="1" smtClean="0"/>
              <a:t>Biaya</a:t>
            </a:r>
            <a:r>
              <a:rPr lang="en-US" altLang="en-US" sz="3200" dirty="0"/>
              <a:t>, </a:t>
            </a:r>
            <a:r>
              <a:rPr lang="en-US" altLang="en-US" sz="3200" dirty="0" err="1"/>
              <a:t>waktu</a:t>
            </a:r>
            <a:r>
              <a:rPr lang="en-US" altLang="en-US" sz="3200" dirty="0"/>
              <a:t>, </a:t>
            </a:r>
            <a:r>
              <a:rPr lang="en-US" altLang="en-US" sz="3200" dirty="0" err="1"/>
              <a:t>tenaga</a:t>
            </a:r>
            <a:r>
              <a:rPr lang="en-US" altLang="en-US" sz="3200" dirty="0"/>
              <a:t> yang </a:t>
            </a:r>
            <a:r>
              <a:rPr lang="en-US" altLang="en-US" sz="3200" dirty="0" err="1"/>
              <a:t>tersedia</a:t>
            </a:r>
            <a:endParaRPr lang="en-US" altLang="en-US" sz="3200" dirty="0"/>
          </a:p>
          <a:p>
            <a:pPr marL="514350" indent="-514350">
              <a:buFont typeface="+mj-lt"/>
              <a:buAutoNum type="arabicPeriod"/>
            </a:pPr>
            <a:r>
              <a:rPr lang="en-US" altLang="en-US" sz="3200" dirty="0" err="1" smtClean="0"/>
              <a:t>Derajat</a:t>
            </a:r>
            <a:r>
              <a:rPr lang="en-US" altLang="en-US" sz="3200" dirty="0" smtClean="0"/>
              <a:t> </a:t>
            </a:r>
            <a:r>
              <a:rPr lang="en-US" altLang="en-US" sz="3200" dirty="0" err="1"/>
              <a:t>keseragamanan</a:t>
            </a:r>
            <a:r>
              <a:rPr lang="en-US" altLang="en-US" sz="3200" dirty="0"/>
              <a:t> (</a:t>
            </a:r>
            <a:r>
              <a:rPr lang="en-US" altLang="en-US" sz="3200" dirty="0" err="1"/>
              <a:t>homogenitas</a:t>
            </a:r>
            <a:r>
              <a:rPr lang="en-US" altLang="en-US" sz="3200" dirty="0"/>
              <a:t>)</a:t>
            </a:r>
          </a:p>
          <a:p>
            <a:pPr marL="514350" indent="-514350">
              <a:buFont typeface="+mj-lt"/>
              <a:buAutoNum type="arabicPeriod"/>
            </a:pPr>
            <a:r>
              <a:rPr lang="en-US" altLang="en-US" sz="3200" dirty="0" err="1" smtClean="0"/>
              <a:t>Rancangan</a:t>
            </a:r>
            <a:r>
              <a:rPr lang="en-US" altLang="en-US" sz="3200" dirty="0" smtClean="0"/>
              <a:t> </a:t>
            </a:r>
            <a:r>
              <a:rPr lang="en-US" altLang="en-US" sz="3200" dirty="0" err="1"/>
              <a:t>analisis</a:t>
            </a:r>
            <a:r>
              <a:rPr lang="en-US" altLang="en-US" sz="3200" dirty="0"/>
              <a:t> – </a:t>
            </a:r>
            <a:r>
              <a:rPr lang="en-US" altLang="en-US" sz="3200" dirty="0" err="1"/>
              <a:t>deskriptif</a:t>
            </a:r>
            <a:r>
              <a:rPr lang="en-US" altLang="en-US" sz="3200" dirty="0" smtClean="0"/>
              <a:t>,</a:t>
            </a:r>
            <a:r>
              <a:rPr lang="id-ID" altLang="en-US" sz="3200" dirty="0" smtClean="0"/>
              <a:t> </a:t>
            </a:r>
            <a:r>
              <a:rPr lang="en-US" altLang="en-US" sz="3200" dirty="0" err="1" smtClean="0"/>
              <a:t>korelasi</a:t>
            </a:r>
            <a:r>
              <a:rPr lang="en-US" altLang="en-US" sz="3200" dirty="0"/>
              <a:t>, </a:t>
            </a:r>
            <a:r>
              <a:rPr lang="en-US" altLang="en-US" sz="3200" dirty="0" err="1"/>
              <a:t>komparasi</a:t>
            </a:r>
            <a:r>
              <a:rPr lang="en-US" altLang="en-US" sz="3200" dirty="0"/>
              <a:t>.</a:t>
            </a:r>
          </a:p>
          <a:p>
            <a:pPr marL="514350" indent="-514350">
              <a:buFont typeface="+mj-lt"/>
              <a:buAutoNum type="arabicPeriod"/>
            </a:pPr>
            <a:r>
              <a:rPr lang="en-US" altLang="en-US" sz="3200" dirty="0" err="1" smtClean="0"/>
              <a:t>Banyaknya</a:t>
            </a:r>
            <a:r>
              <a:rPr lang="en-US" altLang="en-US" sz="3200" dirty="0" smtClean="0"/>
              <a:t> </a:t>
            </a:r>
            <a:r>
              <a:rPr lang="en-US" altLang="en-US" sz="3200" dirty="0" err="1"/>
              <a:t>unsur</a:t>
            </a:r>
            <a:r>
              <a:rPr lang="en-US" altLang="en-US" sz="3200" dirty="0"/>
              <a:t> </a:t>
            </a:r>
            <a:r>
              <a:rPr lang="en-US" altLang="en-US" sz="3200" dirty="0" err="1"/>
              <a:t>dalam</a:t>
            </a:r>
            <a:r>
              <a:rPr lang="en-US" altLang="en-US" sz="3200" dirty="0"/>
              <a:t> </a:t>
            </a:r>
            <a:r>
              <a:rPr lang="en-US" altLang="en-US" sz="3200" dirty="0" err="1"/>
              <a:t>populasi</a:t>
            </a:r>
            <a:endParaRPr lang="en-US" altLang="en-US" sz="3200" dirty="0"/>
          </a:p>
          <a:p>
            <a:pPr marL="514350" indent="-514350">
              <a:buFont typeface="+mj-lt"/>
              <a:buAutoNum type="arabicPeriod"/>
            </a:pPr>
            <a:endParaRPr lang="id-ID" sz="3200" dirty="0"/>
          </a:p>
        </p:txBody>
      </p:sp>
    </p:spTree>
    <p:extLst>
      <p:ext uri="{BB962C8B-B14F-4D97-AF65-F5344CB8AC3E}">
        <p14:creationId xmlns:p14="http://schemas.microsoft.com/office/powerpoint/2010/main" val="4228816953"/>
      </p:ext>
    </p:extLst>
  </p:cSld>
  <p:clrMapOvr>
    <a:masterClrMapping/>
  </p:clrMapOvr>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7911</TotalTime>
  <Words>4788</Words>
  <Application>Microsoft Office PowerPoint</Application>
  <PresentationFormat>Widescreen</PresentationFormat>
  <Paragraphs>531</Paragraphs>
  <Slides>41</Slides>
  <Notes>9</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41</vt:i4>
      </vt:variant>
    </vt:vector>
  </HeadingPairs>
  <TitlesOfParts>
    <vt:vector size="57" baseType="lpstr">
      <vt:lpstr>ＭＳ Ｐゴシック</vt:lpstr>
      <vt:lpstr>Arial</vt:lpstr>
      <vt:lpstr>Bebas Neue</vt:lpstr>
      <vt:lpstr>Calibri</vt:lpstr>
      <vt:lpstr>Calibri Light</vt:lpstr>
      <vt:lpstr>Georgia</vt:lpstr>
      <vt:lpstr>Lato</vt:lpstr>
      <vt:lpstr>Times New Roman</vt:lpstr>
      <vt:lpstr>Verdana</vt:lpstr>
      <vt:lpstr>Wingdings</vt:lpstr>
      <vt:lpstr>Wingdings 2</vt:lpstr>
      <vt:lpstr>powerpoint-template-apr7</vt:lpstr>
      <vt:lpstr>3_Custom Design</vt:lpstr>
      <vt:lpstr>Custom Design</vt:lpstr>
      <vt:lpstr>1_Custom Design</vt:lpstr>
      <vt:lpstr>Image</vt:lpstr>
      <vt:lpstr>FAKULTAS TEKNOLOGI INFORMASI</vt:lpstr>
      <vt:lpstr>Jenis teknik sampling</vt:lpstr>
      <vt:lpstr>Pemilihan Sampel</vt:lpstr>
      <vt:lpstr>Penelitian Sampel</vt:lpstr>
      <vt:lpstr>Alasan Pengambilan Sampel</vt:lpstr>
      <vt:lpstr>Syarat sampel yang baik</vt:lpstr>
      <vt:lpstr>Pengambilan sampel yang baik</vt:lpstr>
      <vt:lpstr>Ukuran Sampel </vt:lpstr>
      <vt:lpstr>Ukuran Sampel</vt:lpstr>
      <vt:lpstr>PowerPoint Presentation</vt:lpstr>
      <vt:lpstr>PowerPoint Presentation</vt:lpstr>
      <vt:lpstr>Ukuran Sampel</vt:lpstr>
      <vt:lpstr>Ukuran Sampel</vt:lpstr>
      <vt:lpstr>Ukuran Sampel</vt:lpstr>
      <vt:lpstr>Sampling</vt:lpstr>
      <vt:lpstr>Bentuk pengambilan sampel</vt:lpstr>
      <vt:lpstr>Kapan peneliti sebaiknya mengambil sampel</vt:lpstr>
      <vt:lpstr>Jenis jenis Teknik Sampling</vt:lpstr>
      <vt:lpstr>Probability Sampling</vt:lpstr>
      <vt:lpstr>Nonprobability Sampling</vt:lpstr>
      <vt:lpstr>Teknik pengambilan sampel</vt:lpstr>
      <vt:lpstr>Kerangka Sampling</vt:lpstr>
      <vt:lpstr>Alat pengambilan sampel secara acak</vt:lpstr>
      <vt:lpstr>Tabel angka acak disalin dari buku Reseach Methods for Business, LR. Gay dan P.L. Diehl, 1992 </vt:lpstr>
      <vt:lpstr>PS: Simple Random Sampling</vt:lpstr>
      <vt:lpstr>Sampel Acak Sederhana</vt:lpstr>
      <vt:lpstr> PS: Stratified Random Sampling </vt:lpstr>
      <vt:lpstr>Sampel Acak Distratakan</vt:lpstr>
      <vt:lpstr>PS: Systematic Sampling</vt:lpstr>
      <vt:lpstr>Sampel Sistematis</vt:lpstr>
      <vt:lpstr>PS: Cluster Sampling</vt:lpstr>
      <vt:lpstr>Sampel gugus</vt:lpstr>
      <vt:lpstr>PS: Area Sampling</vt:lpstr>
      <vt:lpstr>Sampel Wilayah</vt:lpstr>
      <vt:lpstr>Sampel Tidak Acak</vt:lpstr>
      <vt:lpstr>Sampel berdasarkan pertimbangan tertentu</vt:lpstr>
      <vt:lpstr>Sampel Bola Salju (Snowbal)</vt:lpstr>
      <vt:lpstr>Latihan penentuan jumlah sampel</vt:lpstr>
      <vt:lpstr>Latihan penentuan jumlah sampel (jawab a)</vt:lpstr>
      <vt:lpstr>Latihan penentuan jumlah sampel (jawab b)</vt:lpstr>
      <vt:lpstr>Kesimpulan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deni mahdiana</cp:lastModifiedBy>
  <cp:revision>453</cp:revision>
  <dcterms:created xsi:type="dcterms:W3CDTF">2011-05-21T14:11:58Z</dcterms:created>
  <dcterms:modified xsi:type="dcterms:W3CDTF">2020-09-14T20:24:48Z</dcterms:modified>
</cp:coreProperties>
</file>