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45"/>
  </p:notesMasterIdLst>
  <p:handoutMasterIdLst>
    <p:handoutMasterId r:id="rId46"/>
  </p:handoutMasterIdLst>
  <p:sldIdLst>
    <p:sldId id="324" r:id="rId3"/>
    <p:sldId id="351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4" r:id="rId23"/>
    <p:sldId id="375" r:id="rId24"/>
    <p:sldId id="376" r:id="rId25"/>
    <p:sldId id="373" r:id="rId26"/>
    <p:sldId id="377" r:id="rId27"/>
    <p:sldId id="378" r:id="rId28"/>
    <p:sldId id="371" r:id="rId29"/>
    <p:sldId id="379" r:id="rId30"/>
    <p:sldId id="380" r:id="rId31"/>
    <p:sldId id="381" r:id="rId32"/>
    <p:sldId id="383" r:id="rId33"/>
    <p:sldId id="382" r:id="rId34"/>
    <p:sldId id="372" r:id="rId35"/>
    <p:sldId id="384" r:id="rId36"/>
    <p:sldId id="385" r:id="rId37"/>
    <p:sldId id="386" r:id="rId38"/>
    <p:sldId id="387" r:id="rId39"/>
    <p:sldId id="388" r:id="rId40"/>
    <p:sldId id="389" r:id="rId41"/>
    <p:sldId id="353" r:id="rId42"/>
    <p:sldId id="390" r:id="rId43"/>
    <p:sldId id="348" r:id="rId44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2AA2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71" d="100"/>
          <a:sy n="71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A9D57-9B63-444F-ACC7-D7BB9D45DD1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D52134-0209-4A4A-BC15-D68FAE4E6C8B}">
      <dgm:prSet custT="1"/>
      <dgm:spPr/>
      <dgm:t>
        <a:bodyPr/>
        <a:lstStyle/>
        <a:p>
          <a:pPr rtl="0"/>
          <a:r>
            <a:rPr lang="en-ID" sz="2400" dirty="0" err="1" smtClean="0">
              <a:solidFill>
                <a:srgbClr val="FF0000"/>
              </a:solidFill>
            </a:rPr>
            <a:t>Langkah</a:t>
          </a:r>
          <a:r>
            <a:rPr lang="en-ID" sz="2400" dirty="0" smtClean="0">
              <a:solidFill>
                <a:srgbClr val="FF0000"/>
              </a:solidFill>
            </a:rPr>
            <a:t> 1: </a:t>
          </a:r>
          <a:r>
            <a:rPr lang="en-ID" sz="2400" dirty="0" err="1" smtClean="0">
              <a:solidFill>
                <a:srgbClr val="FF0000"/>
              </a:solidFill>
            </a:rPr>
            <a:t>Formulasikan</a:t>
          </a:r>
          <a:r>
            <a:rPr lang="en-ID" sz="2400" dirty="0" smtClean="0">
              <a:solidFill>
                <a:srgbClr val="FF0000"/>
              </a:solidFill>
            </a:rPr>
            <a:t> </a:t>
          </a:r>
          <a:r>
            <a:rPr lang="en-ID" sz="2400" dirty="0" err="1" smtClean="0">
              <a:solidFill>
                <a:srgbClr val="FF0000"/>
              </a:solidFill>
            </a:rPr>
            <a:t>Permasalahan</a:t>
          </a:r>
          <a:endParaRPr lang="en-ID" sz="2400" dirty="0">
            <a:solidFill>
              <a:srgbClr val="FF0000"/>
            </a:solidFill>
          </a:endParaRPr>
        </a:p>
      </dgm:t>
    </dgm:pt>
    <dgm:pt modelId="{C4621D0F-0962-49CC-BDFC-0874829FBA57}" type="parTrans" cxnId="{05CCEA00-E929-4D22-AB96-9320F5254511}">
      <dgm:prSet/>
      <dgm:spPr/>
      <dgm:t>
        <a:bodyPr/>
        <a:lstStyle/>
        <a:p>
          <a:endParaRPr lang="en-US" sz="2400"/>
        </a:p>
      </dgm:t>
    </dgm:pt>
    <dgm:pt modelId="{69A59E68-E53A-4DCF-83C4-9D8F0533A9FF}" type="sibTrans" cxnId="{05CCEA00-E929-4D22-AB96-9320F5254511}">
      <dgm:prSet/>
      <dgm:spPr/>
      <dgm:t>
        <a:bodyPr/>
        <a:lstStyle/>
        <a:p>
          <a:endParaRPr lang="en-US" sz="2400"/>
        </a:p>
      </dgm:t>
    </dgm:pt>
    <dgm:pt modelId="{4E25E1D8-D37C-4728-BB28-9674BB81AE74}">
      <dgm:prSet custT="1"/>
      <dgm:spPr/>
      <dgm:t>
        <a:bodyPr/>
        <a:lstStyle/>
        <a:p>
          <a:pPr rtl="0"/>
          <a:r>
            <a:rPr lang="en-ID" sz="1600" smtClean="0"/>
            <a:t>Pilihlah topik yang sesuai isu dan minat</a:t>
          </a:r>
          <a:endParaRPr lang="en-ID" sz="1600"/>
        </a:p>
      </dgm:t>
    </dgm:pt>
    <dgm:pt modelId="{2B16F31F-32AA-49C3-8102-66018D98C105}" type="parTrans" cxnId="{FC493F88-A17E-40D5-B123-5646B9734C58}">
      <dgm:prSet/>
      <dgm:spPr/>
      <dgm:t>
        <a:bodyPr/>
        <a:lstStyle/>
        <a:p>
          <a:endParaRPr lang="en-US" sz="2400"/>
        </a:p>
      </dgm:t>
    </dgm:pt>
    <dgm:pt modelId="{70D0F060-0DD2-45A1-8D5B-CE29D53E0E5D}" type="sibTrans" cxnId="{FC493F88-A17E-40D5-B123-5646B9734C58}">
      <dgm:prSet/>
      <dgm:spPr/>
      <dgm:t>
        <a:bodyPr/>
        <a:lstStyle/>
        <a:p>
          <a:endParaRPr lang="en-US" sz="2400"/>
        </a:p>
      </dgm:t>
    </dgm:pt>
    <dgm:pt modelId="{C96C29E9-89B6-4A8F-8717-B6E72423A133}">
      <dgm:prSet custT="1"/>
      <dgm:spPr/>
      <dgm:t>
        <a:bodyPr/>
        <a:lstStyle/>
        <a:p>
          <a:pPr rtl="0"/>
          <a:r>
            <a:rPr lang="en-ID" sz="1600" smtClean="0"/>
            <a:t>Permasalahan harus ditulis secara lengkap dan tepat</a:t>
          </a:r>
          <a:endParaRPr lang="en-ID" sz="1600"/>
        </a:p>
      </dgm:t>
    </dgm:pt>
    <dgm:pt modelId="{8EE4449B-7A0C-49E0-B7D6-C373F7E63C61}" type="parTrans" cxnId="{3E152EFD-C0C4-46F6-8DA5-F99616823B8C}">
      <dgm:prSet/>
      <dgm:spPr/>
      <dgm:t>
        <a:bodyPr/>
        <a:lstStyle/>
        <a:p>
          <a:endParaRPr lang="en-US" sz="2400"/>
        </a:p>
      </dgm:t>
    </dgm:pt>
    <dgm:pt modelId="{7A3C32EF-8F12-4A36-80DF-8F3DD4E54B20}" type="sibTrans" cxnId="{3E152EFD-C0C4-46F6-8DA5-F99616823B8C}">
      <dgm:prSet/>
      <dgm:spPr/>
      <dgm:t>
        <a:bodyPr/>
        <a:lstStyle/>
        <a:p>
          <a:endParaRPr lang="en-US" sz="2400"/>
        </a:p>
      </dgm:t>
    </dgm:pt>
    <dgm:pt modelId="{E88260F5-B4E1-4DE2-AC08-9D9144931708}">
      <dgm:prSet custT="1"/>
      <dgm:spPr/>
      <dgm:t>
        <a:bodyPr/>
        <a:lstStyle/>
        <a:p>
          <a:pPr rtl="0"/>
          <a:r>
            <a:rPr lang="en-ID" sz="2400" dirty="0" err="1" smtClean="0">
              <a:solidFill>
                <a:srgbClr val="FF0000"/>
              </a:solidFill>
            </a:rPr>
            <a:t>Langkah</a:t>
          </a:r>
          <a:r>
            <a:rPr lang="en-ID" sz="2400" dirty="0" smtClean="0">
              <a:solidFill>
                <a:srgbClr val="FF0000"/>
              </a:solidFill>
            </a:rPr>
            <a:t> 2: </a:t>
          </a:r>
          <a:r>
            <a:rPr lang="en-ID" sz="2400" dirty="0" err="1" smtClean="0">
              <a:solidFill>
                <a:srgbClr val="FF0000"/>
              </a:solidFill>
            </a:rPr>
            <a:t>Cari</a:t>
          </a:r>
          <a:r>
            <a:rPr lang="en-ID" sz="2400" dirty="0" smtClean="0">
              <a:solidFill>
                <a:srgbClr val="FF0000"/>
              </a:solidFill>
            </a:rPr>
            <a:t> </a:t>
          </a:r>
          <a:r>
            <a:rPr lang="en-ID" sz="2400" dirty="0" err="1" smtClean="0">
              <a:solidFill>
                <a:srgbClr val="FF0000"/>
              </a:solidFill>
            </a:rPr>
            <a:t>Literatur</a:t>
          </a:r>
          <a:endParaRPr lang="en-ID" sz="2400" dirty="0">
            <a:solidFill>
              <a:srgbClr val="FF0000"/>
            </a:solidFill>
          </a:endParaRPr>
        </a:p>
      </dgm:t>
    </dgm:pt>
    <dgm:pt modelId="{6005886F-C8E3-4C8C-BD31-E24BFC00CA49}" type="parTrans" cxnId="{29F59B41-0A62-4EDB-B2FD-16E01E9DE97B}">
      <dgm:prSet/>
      <dgm:spPr/>
      <dgm:t>
        <a:bodyPr/>
        <a:lstStyle/>
        <a:p>
          <a:endParaRPr lang="en-US" sz="2400"/>
        </a:p>
      </dgm:t>
    </dgm:pt>
    <dgm:pt modelId="{9E424D99-31BB-420C-B2DE-15D230CD7A5F}" type="sibTrans" cxnId="{29F59B41-0A62-4EDB-B2FD-16E01E9DE97B}">
      <dgm:prSet/>
      <dgm:spPr/>
      <dgm:t>
        <a:bodyPr/>
        <a:lstStyle/>
        <a:p>
          <a:endParaRPr lang="en-US" sz="2400"/>
        </a:p>
      </dgm:t>
    </dgm:pt>
    <dgm:pt modelId="{191E2C93-1EE4-4B36-837A-11DB61E8E2E6}">
      <dgm:prSet custT="1"/>
      <dgm:spPr/>
      <dgm:t>
        <a:bodyPr/>
        <a:lstStyle/>
        <a:p>
          <a:pPr rtl="0"/>
          <a:r>
            <a:rPr lang="en-ID" sz="1600" dirty="0" err="1" smtClean="0"/>
            <a:t>Cari</a:t>
          </a:r>
          <a:r>
            <a:rPr lang="en-ID" sz="1600" dirty="0" smtClean="0"/>
            <a:t> </a:t>
          </a:r>
          <a:r>
            <a:rPr lang="en-ID" sz="1600" dirty="0" err="1" smtClean="0"/>
            <a:t>literatur</a:t>
          </a:r>
          <a:r>
            <a:rPr lang="en-ID" sz="1600" dirty="0" smtClean="0"/>
            <a:t> yang </a:t>
          </a:r>
          <a:r>
            <a:rPr lang="en-ID" sz="1600" dirty="0" err="1" smtClean="0"/>
            <a:t>relevan</a:t>
          </a:r>
          <a:r>
            <a:rPr lang="en-ID" sz="1600" dirty="0" smtClean="0"/>
            <a:t> </a:t>
          </a:r>
          <a:r>
            <a:rPr lang="en-ID" sz="1600" dirty="0" err="1" smtClean="0"/>
            <a:t>dengan</a:t>
          </a:r>
          <a:r>
            <a:rPr lang="en-ID" sz="1600" dirty="0" smtClean="0"/>
            <a:t> </a:t>
          </a:r>
          <a:r>
            <a:rPr lang="en-ID" sz="1600" dirty="0" err="1" smtClean="0"/>
            <a:t>penelitian</a:t>
          </a:r>
          <a:endParaRPr lang="en-ID" sz="1600" dirty="0"/>
        </a:p>
      </dgm:t>
    </dgm:pt>
    <dgm:pt modelId="{47E9641D-FE92-4AE4-82C9-8A780E25517F}" type="parTrans" cxnId="{96C39B80-64DF-40B3-986E-26C913A267CF}">
      <dgm:prSet/>
      <dgm:spPr/>
      <dgm:t>
        <a:bodyPr/>
        <a:lstStyle/>
        <a:p>
          <a:endParaRPr lang="en-US" sz="2400"/>
        </a:p>
      </dgm:t>
    </dgm:pt>
    <dgm:pt modelId="{A48A6A51-7D29-41B3-A727-3F4F452BF38B}" type="sibTrans" cxnId="{96C39B80-64DF-40B3-986E-26C913A267CF}">
      <dgm:prSet/>
      <dgm:spPr/>
      <dgm:t>
        <a:bodyPr/>
        <a:lstStyle/>
        <a:p>
          <a:endParaRPr lang="en-US" sz="2400"/>
        </a:p>
      </dgm:t>
    </dgm:pt>
    <dgm:pt modelId="{C5BDD372-EB11-4A0E-A39B-21C775C03371}">
      <dgm:prSet custT="1"/>
      <dgm:spPr/>
      <dgm:t>
        <a:bodyPr/>
        <a:lstStyle/>
        <a:p>
          <a:pPr rtl="0"/>
          <a:r>
            <a:rPr lang="en-ID" sz="1600" smtClean="0"/>
            <a:t>Dapatkan gambaran(overview) topik penelitian</a:t>
          </a:r>
          <a:endParaRPr lang="en-ID" sz="1600"/>
        </a:p>
      </dgm:t>
    </dgm:pt>
    <dgm:pt modelId="{C879BFE1-B721-4333-981E-B777AE239633}" type="parTrans" cxnId="{ACE14614-E7D0-465A-A43D-96D7509E7F34}">
      <dgm:prSet/>
      <dgm:spPr/>
      <dgm:t>
        <a:bodyPr/>
        <a:lstStyle/>
        <a:p>
          <a:endParaRPr lang="en-US" sz="2400"/>
        </a:p>
      </dgm:t>
    </dgm:pt>
    <dgm:pt modelId="{CE2B6AE6-9F08-432E-983F-897A43D24233}" type="sibTrans" cxnId="{ACE14614-E7D0-465A-A43D-96D7509E7F34}">
      <dgm:prSet/>
      <dgm:spPr/>
      <dgm:t>
        <a:bodyPr/>
        <a:lstStyle/>
        <a:p>
          <a:endParaRPr lang="en-US" sz="2400"/>
        </a:p>
      </dgm:t>
    </dgm:pt>
    <dgm:pt modelId="{D68170D9-1A93-4771-8AC2-CAAD2CABC893}">
      <dgm:prSet custT="1"/>
      <dgm:spPr/>
      <dgm:t>
        <a:bodyPr/>
        <a:lstStyle/>
        <a:p>
          <a:pPr rtl="0"/>
          <a:r>
            <a:rPr lang="en-ID" sz="1600" dirty="0" err="1" smtClean="0"/>
            <a:t>Sumber</a:t>
          </a:r>
          <a:r>
            <a:rPr lang="en-ID" sz="1600" dirty="0" smtClean="0"/>
            <a:t> </a:t>
          </a:r>
          <a:r>
            <a:rPr lang="en-ID" sz="1600" dirty="0" err="1" smtClean="0"/>
            <a:t>sumber</a:t>
          </a:r>
          <a:r>
            <a:rPr lang="en-ID" sz="1600" dirty="0" smtClean="0"/>
            <a:t> </a:t>
          </a:r>
          <a:r>
            <a:rPr lang="en-ID" sz="1600" dirty="0" err="1" smtClean="0"/>
            <a:t>penelitian</a:t>
          </a:r>
          <a:r>
            <a:rPr lang="en-ID" sz="1600" dirty="0" smtClean="0"/>
            <a:t> </a:t>
          </a:r>
          <a:r>
            <a:rPr lang="en-ID" sz="1600" dirty="0" err="1" smtClean="0"/>
            <a:t>sangan</a:t>
          </a:r>
          <a:r>
            <a:rPr lang="en-ID" sz="1600" dirty="0" smtClean="0"/>
            <a:t> </a:t>
          </a:r>
          <a:r>
            <a:rPr lang="en-ID" sz="1600" dirty="0" err="1" smtClean="0"/>
            <a:t>membantu</a:t>
          </a:r>
          <a:r>
            <a:rPr lang="en-ID" sz="1600" dirty="0" smtClean="0"/>
            <a:t> </a:t>
          </a:r>
          <a:r>
            <a:rPr lang="en-ID" sz="1600" dirty="0" err="1" smtClean="0"/>
            <a:t>bila</a:t>
          </a:r>
          <a:r>
            <a:rPr lang="en-ID" sz="1600" dirty="0" smtClean="0"/>
            <a:t> </a:t>
          </a:r>
          <a:r>
            <a:rPr lang="en-ID" sz="1600" dirty="0" err="1" smtClean="0"/>
            <a:t>didukung</a:t>
          </a:r>
          <a:r>
            <a:rPr lang="en-ID" sz="1600" dirty="0" smtClean="0"/>
            <a:t> </a:t>
          </a:r>
          <a:r>
            <a:rPr lang="en-ID" sz="1600" dirty="0" err="1" smtClean="0"/>
            <a:t>pengetahuan</a:t>
          </a:r>
          <a:r>
            <a:rPr lang="en-ID" sz="1600" dirty="0" smtClean="0"/>
            <a:t> </a:t>
          </a:r>
          <a:r>
            <a:rPr lang="en-ID" sz="1600" dirty="0" err="1" smtClean="0"/>
            <a:t>topik</a:t>
          </a:r>
          <a:r>
            <a:rPr lang="en-ID" sz="1600" dirty="0" smtClean="0"/>
            <a:t> yang </a:t>
          </a:r>
          <a:r>
            <a:rPr lang="en-ID" sz="1600" dirty="0" err="1" smtClean="0"/>
            <a:t>dikaji</a:t>
          </a:r>
          <a:r>
            <a:rPr lang="en-ID" sz="1600" dirty="0" smtClean="0"/>
            <a:t>.</a:t>
          </a:r>
          <a:endParaRPr lang="en-ID" sz="1600" dirty="0"/>
        </a:p>
      </dgm:t>
    </dgm:pt>
    <dgm:pt modelId="{0AEB2412-ADF6-4D31-BB54-9202AE02505A}" type="parTrans" cxnId="{CBDAA1BE-308A-4096-92BD-2DF4FC9E92E4}">
      <dgm:prSet/>
      <dgm:spPr/>
      <dgm:t>
        <a:bodyPr/>
        <a:lstStyle/>
        <a:p>
          <a:endParaRPr lang="en-US" sz="2400"/>
        </a:p>
      </dgm:t>
    </dgm:pt>
    <dgm:pt modelId="{98AA8BC2-4E92-4D6C-8387-49A95AD04294}" type="sibTrans" cxnId="{CBDAA1BE-308A-4096-92BD-2DF4FC9E92E4}">
      <dgm:prSet/>
      <dgm:spPr/>
      <dgm:t>
        <a:bodyPr/>
        <a:lstStyle/>
        <a:p>
          <a:endParaRPr lang="en-US" sz="2400"/>
        </a:p>
      </dgm:t>
    </dgm:pt>
    <dgm:pt modelId="{5DAE18E8-F1CE-4A0B-8F9B-4A61F89F0CE8}">
      <dgm:prSet custT="1"/>
      <dgm:spPr/>
      <dgm:t>
        <a:bodyPr/>
        <a:lstStyle/>
        <a:p>
          <a:pPr rtl="0"/>
          <a:r>
            <a:rPr lang="en-ID" sz="1600" smtClean="0"/>
            <a:t>Sumber sumber tersebut berikan gambaran/ringkasan penelitian sebelumnya</a:t>
          </a:r>
          <a:endParaRPr lang="en-ID" sz="1600"/>
        </a:p>
      </dgm:t>
    </dgm:pt>
    <dgm:pt modelId="{49A17D0B-35E2-4940-A3B4-1A9964774BCC}" type="parTrans" cxnId="{9B956F4B-4E5B-4D32-ACD2-7527B74E8AA1}">
      <dgm:prSet/>
      <dgm:spPr/>
      <dgm:t>
        <a:bodyPr/>
        <a:lstStyle/>
        <a:p>
          <a:endParaRPr lang="en-US" sz="2400"/>
        </a:p>
      </dgm:t>
    </dgm:pt>
    <dgm:pt modelId="{942D7D4E-5D8D-40C7-8711-9689EC505979}" type="sibTrans" cxnId="{9B956F4B-4E5B-4D32-ACD2-7527B74E8AA1}">
      <dgm:prSet/>
      <dgm:spPr/>
      <dgm:t>
        <a:bodyPr/>
        <a:lstStyle/>
        <a:p>
          <a:endParaRPr lang="en-US" sz="2400"/>
        </a:p>
      </dgm:t>
    </dgm:pt>
    <dgm:pt modelId="{98D5FB1F-BA8F-4BF5-9FA2-579C420D3C2F}">
      <dgm:prSet custT="1"/>
      <dgm:spPr/>
      <dgm:t>
        <a:bodyPr/>
        <a:lstStyle/>
        <a:p>
          <a:pPr rtl="0"/>
          <a:r>
            <a:rPr lang="en-ID" sz="2400" dirty="0" err="1" smtClean="0">
              <a:solidFill>
                <a:srgbClr val="FF0000"/>
              </a:solidFill>
            </a:rPr>
            <a:t>Langkah</a:t>
          </a:r>
          <a:r>
            <a:rPr lang="en-ID" sz="2400" dirty="0" smtClean="0">
              <a:solidFill>
                <a:srgbClr val="FF0000"/>
              </a:solidFill>
            </a:rPr>
            <a:t> 3: </a:t>
          </a:r>
          <a:r>
            <a:rPr lang="en-ID" sz="2400" dirty="0" err="1" smtClean="0">
              <a:solidFill>
                <a:srgbClr val="FF0000"/>
              </a:solidFill>
            </a:rPr>
            <a:t>Evaluasi</a:t>
          </a:r>
          <a:r>
            <a:rPr lang="en-ID" sz="2400" dirty="0" smtClean="0">
              <a:solidFill>
                <a:srgbClr val="FF0000"/>
              </a:solidFill>
            </a:rPr>
            <a:t> Data</a:t>
          </a:r>
          <a:endParaRPr lang="en-ID" sz="2400" dirty="0">
            <a:solidFill>
              <a:srgbClr val="FF0000"/>
            </a:solidFill>
          </a:endParaRPr>
        </a:p>
      </dgm:t>
    </dgm:pt>
    <dgm:pt modelId="{54BBFAE1-74F9-45BE-87A9-B0DA88EB2003}" type="parTrans" cxnId="{6AE37F16-EDEF-4AAB-9091-A648A1367C98}">
      <dgm:prSet/>
      <dgm:spPr/>
      <dgm:t>
        <a:bodyPr/>
        <a:lstStyle/>
        <a:p>
          <a:endParaRPr lang="en-US" sz="2400"/>
        </a:p>
      </dgm:t>
    </dgm:pt>
    <dgm:pt modelId="{4611CC57-E101-4465-BB38-84D62E816DD6}" type="sibTrans" cxnId="{6AE37F16-EDEF-4AAB-9091-A648A1367C98}">
      <dgm:prSet/>
      <dgm:spPr/>
      <dgm:t>
        <a:bodyPr/>
        <a:lstStyle/>
        <a:p>
          <a:endParaRPr lang="en-US" sz="2400"/>
        </a:p>
      </dgm:t>
    </dgm:pt>
    <dgm:pt modelId="{43382E22-DCC3-468D-9591-702F2BEA1302}">
      <dgm:prSet custT="1"/>
      <dgm:spPr/>
      <dgm:t>
        <a:bodyPr/>
        <a:lstStyle/>
        <a:p>
          <a:pPr rtl="0"/>
          <a:r>
            <a:rPr lang="en-ID" sz="1600" smtClean="0"/>
            <a:t>Lihatlah kontribusi apa saja terhadap topik yang dibahas</a:t>
          </a:r>
          <a:endParaRPr lang="en-ID" sz="1600"/>
        </a:p>
      </dgm:t>
    </dgm:pt>
    <dgm:pt modelId="{38BDB8DD-F19C-47A8-BF49-1BA0863BB3D7}" type="parTrans" cxnId="{8A051430-5649-46BD-B96C-7466AEB65CD9}">
      <dgm:prSet/>
      <dgm:spPr/>
      <dgm:t>
        <a:bodyPr/>
        <a:lstStyle/>
        <a:p>
          <a:endParaRPr lang="en-US" sz="2400"/>
        </a:p>
      </dgm:t>
    </dgm:pt>
    <dgm:pt modelId="{669EDB5C-50C6-4C81-8CE1-3E5D381951F9}" type="sibTrans" cxnId="{8A051430-5649-46BD-B96C-7466AEB65CD9}">
      <dgm:prSet/>
      <dgm:spPr/>
      <dgm:t>
        <a:bodyPr/>
        <a:lstStyle/>
        <a:p>
          <a:endParaRPr lang="en-US" sz="2400"/>
        </a:p>
      </dgm:t>
    </dgm:pt>
    <dgm:pt modelId="{CEE35FB2-837F-444D-8047-4F14C395939F}">
      <dgm:prSet custT="1"/>
      <dgm:spPr/>
      <dgm:t>
        <a:bodyPr/>
        <a:lstStyle/>
        <a:p>
          <a:pPr rtl="0"/>
          <a:r>
            <a:rPr lang="en-ID" sz="1600" smtClean="0"/>
            <a:t>Cari dan temukan sumber data yang tepat sesuai kebutuhan guna mendukung penelitian</a:t>
          </a:r>
          <a:endParaRPr lang="en-ID" sz="1600"/>
        </a:p>
      </dgm:t>
    </dgm:pt>
    <dgm:pt modelId="{C72E4E50-DFD5-4AAF-9A69-87C6E2440BBC}" type="parTrans" cxnId="{E883203C-6547-4B0B-8B6D-82072CEC98DB}">
      <dgm:prSet/>
      <dgm:spPr/>
      <dgm:t>
        <a:bodyPr/>
        <a:lstStyle/>
        <a:p>
          <a:endParaRPr lang="en-US" sz="2400"/>
        </a:p>
      </dgm:t>
    </dgm:pt>
    <dgm:pt modelId="{859D7B00-F41E-400E-B6F6-62622EB7D89F}" type="sibTrans" cxnId="{E883203C-6547-4B0B-8B6D-82072CEC98DB}">
      <dgm:prSet/>
      <dgm:spPr/>
      <dgm:t>
        <a:bodyPr/>
        <a:lstStyle/>
        <a:p>
          <a:endParaRPr lang="en-US" sz="2400"/>
        </a:p>
      </dgm:t>
    </dgm:pt>
    <dgm:pt modelId="{1D35B92E-C760-42B8-9F55-85B8F2EEB5BF}">
      <dgm:prSet custT="1"/>
      <dgm:spPr/>
      <dgm:t>
        <a:bodyPr/>
        <a:lstStyle/>
        <a:p>
          <a:pPr rtl="0"/>
          <a:r>
            <a:rPr lang="en-ID" sz="1600" smtClean="0"/>
            <a:t>Data bisa berupa data kualitatif, data kuantitatif maupun data yang berasal dati kombinasi keduanya</a:t>
          </a:r>
          <a:endParaRPr lang="en-ID" sz="1600"/>
        </a:p>
      </dgm:t>
    </dgm:pt>
    <dgm:pt modelId="{628CD04A-95F3-43C7-B57B-19DD9A9A25A5}" type="parTrans" cxnId="{894DADC2-8896-41D1-A5D3-AEE80FE885B5}">
      <dgm:prSet/>
      <dgm:spPr/>
      <dgm:t>
        <a:bodyPr/>
        <a:lstStyle/>
        <a:p>
          <a:endParaRPr lang="en-US" sz="2400"/>
        </a:p>
      </dgm:t>
    </dgm:pt>
    <dgm:pt modelId="{89B7FC32-5344-4B7F-AC19-13A930781D10}" type="sibTrans" cxnId="{894DADC2-8896-41D1-A5D3-AEE80FE885B5}">
      <dgm:prSet/>
      <dgm:spPr/>
      <dgm:t>
        <a:bodyPr/>
        <a:lstStyle/>
        <a:p>
          <a:endParaRPr lang="en-US" sz="2400"/>
        </a:p>
      </dgm:t>
    </dgm:pt>
    <dgm:pt modelId="{FE4105A8-4B71-41BC-BFB2-0F7FC40DD9A1}">
      <dgm:prSet custT="1"/>
      <dgm:spPr/>
      <dgm:t>
        <a:bodyPr/>
        <a:lstStyle/>
        <a:p>
          <a:pPr rtl="0"/>
          <a:r>
            <a:rPr lang="en-ID" sz="2400" dirty="0" err="1" smtClean="0">
              <a:solidFill>
                <a:srgbClr val="FF0000"/>
              </a:solidFill>
            </a:rPr>
            <a:t>Langkah</a:t>
          </a:r>
          <a:r>
            <a:rPr lang="en-ID" sz="2400" dirty="0" smtClean="0">
              <a:solidFill>
                <a:srgbClr val="FF0000"/>
              </a:solidFill>
            </a:rPr>
            <a:t> 4: </a:t>
          </a:r>
          <a:r>
            <a:rPr lang="en-ID" sz="2400" dirty="0" err="1" smtClean="0">
              <a:solidFill>
                <a:srgbClr val="FF0000"/>
              </a:solidFill>
            </a:rPr>
            <a:t>Analisis</a:t>
          </a:r>
          <a:r>
            <a:rPr lang="en-ID" sz="2400" dirty="0" smtClean="0">
              <a:solidFill>
                <a:srgbClr val="FF0000"/>
              </a:solidFill>
            </a:rPr>
            <a:t> </a:t>
          </a:r>
          <a:r>
            <a:rPr lang="en-ID" sz="2400" dirty="0" err="1" smtClean="0">
              <a:solidFill>
                <a:srgbClr val="FF0000"/>
              </a:solidFill>
            </a:rPr>
            <a:t>dan</a:t>
          </a:r>
          <a:r>
            <a:rPr lang="en-ID" sz="2400" dirty="0" smtClean="0">
              <a:solidFill>
                <a:srgbClr val="FF0000"/>
              </a:solidFill>
            </a:rPr>
            <a:t> </a:t>
          </a:r>
          <a:r>
            <a:rPr lang="en-ID" sz="2400" dirty="0" err="1" smtClean="0">
              <a:solidFill>
                <a:srgbClr val="FF0000"/>
              </a:solidFill>
            </a:rPr>
            <a:t>Interpretasikan</a:t>
          </a:r>
          <a:endParaRPr lang="en-ID" sz="2400" dirty="0">
            <a:solidFill>
              <a:srgbClr val="FF0000"/>
            </a:solidFill>
          </a:endParaRPr>
        </a:p>
      </dgm:t>
    </dgm:pt>
    <dgm:pt modelId="{9F6A3BBB-090C-4D20-AE64-2C3059409E0D}" type="parTrans" cxnId="{8B7B13DA-6C45-4A5A-89CF-92101F692D83}">
      <dgm:prSet/>
      <dgm:spPr/>
      <dgm:t>
        <a:bodyPr/>
        <a:lstStyle/>
        <a:p>
          <a:endParaRPr lang="en-US" sz="2400"/>
        </a:p>
      </dgm:t>
    </dgm:pt>
    <dgm:pt modelId="{7CDE252D-8282-4F5E-AEAD-555AD63DC798}" type="sibTrans" cxnId="{8B7B13DA-6C45-4A5A-89CF-92101F692D83}">
      <dgm:prSet/>
      <dgm:spPr/>
      <dgm:t>
        <a:bodyPr/>
        <a:lstStyle/>
        <a:p>
          <a:endParaRPr lang="en-US" sz="2400"/>
        </a:p>
      </dgm:t>
    </dgm:pt>
    <dgm:pt modelId="{56E3953C-219B-4288-AFE4-EC69B15C081C}">
      <dgm:prSet custT="1"/>
      <dgm:spPr/>
      <dgm:t>
        <a:bodyPr/>
        <a:lstStyle/>
        <a:p>
          <a:pPr rtl="0"/>
          <a:r>
            <a:rPr lang="en-ID" sz="1600" smtClean="0"/>
            <a:t>Diskusikan dan temukan serta ringkas literatur</a:t>
          </a:r>
          <a:endParaRPr lang="en-ID" sz="1600"/>
        </a:p>
      </dgm:t>
    </dgm:pt>
    <dgm:pt modelId="{C1E6BE39-8556-414B-85AD-6E5D55736141}" type="parTrans" cxnId="{5ADDB7F5-A6E7-4129-984B-F03E1A45730E}">
      <dgm:prSet/>
      <dgm:spPr/>
      <dgm:t>
        <a:bodyPr/>
        <a:lstStyle/>
        <a:p>
          <a:endParaRPr lang="en-US" sz="2400"/>
        </a:p>
      </dgm:t>
    </dgm:pt>
    <dgm:pt modelId="{781B80CD-F3B3-46B6-B03D-7836C5BB475A}" type="sibTrans" cxnId="{5ADDB7F5-A6E7-4129-984B-F03E1A45730E}">
      <dgm:prSet/>
      <dgm:spPr/>
      <dgm:t>
        <a:bodyPr/>
        <a:lstStyle/>
        <a:p>
          <a:endParaRPr lang="en-US" sz="2400"/>
        </a:p>
      </dgm:t>
    </dgm:pt>
    <dgm:pt modelId="{D85C528E-9762-4462-9338-09E75E157B83}" type="pres">
      <dgm:prSet presAssocID="{AC6A9D57-9B63-444F-ACC7-D7BB9D45DD1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A172949-A8A9-4BA9-A782-2C51A1F780EB}" type="pres">
      <dgm:prSet presAssocID="{33D52134-0209-4A4A-BC15-D68FAE4E6C8B}" presName="parentLin" presStyleCnt="0"/>
      <dgm:spPr/>
    </dgm:pt>
    <dgm:pt modelId="{CC8767B9-16FE-4A4C-A11A-423F9A70E48C}" type="pres">
      <dgm:prSet presAssocID="{33D52134-0209-4A4A-BC15-D68FAE4E6C8B}" presName="parentLeftMargin" presStyleLbl="node1" presStyleIdx="0" presStyleCnt="4"/>
      <dgm:spPr/>
      <dgm:t>
        <a:bodyPr/>
        <a:lstStyle/>
        <a:p>
          <a:endParaRPr lang="id-ID"/>
        </a:p>
      </dgm:t>
    </dgm:pt>
    <dgm:pt modelId="{58CFBD81-ACEB-4959-AC8E-216A1705C613}" type="pres">
      <dgm:prSet presAssocID="{33D52134-0209-4A4A-BC15-D68FAE4E6C8B}" presName="parentText" presStyleLbl="node1" presStyleIdx="0" presStyleCnt="4" custScaleY="177281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66E8E42-2144-4B10-AA6A-48F4FBCEFD46}" type="pres">
      <dgm:prSet presAssocID="{33D52134-0209-4A4A-BC15-D68FAE4E6C8B}" presName="negativeSpace" presStyleCnt="0"/>
      <dgm:spPr/>
    </dgm:pt>
    <dgm:pt modelId="{29EECC7A-8145-4C7F-9E9D-4E514768E73A}" type="pres">
      <dgm:prSet presAssocID="{33D52134-0209-4A4A-BC15-D68FAE4E6C8B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FEF8566-18D2-4119-AE4B-ECBAF2D2FA96}" type="pres">
      <dgm:prSet presAssocID="{69A59E68-E53A-4DCF-83C4-9D8F0533A9FF}" presName="spaceBetweenRectangles" presStyleCnt="0"/>
      <dgm:spPr/>
    </dgm:pt>
    <dgm:pt modelId="{AD10A8A7-95D1-42C4-9926-F6CFB2C2287D}" type="pres">
      <dgm:prSet presAssocID="{E88260F5-B4E1-4DE2-AC08-9D9144931708}" presName="parentLin" presStyleCnt="0"/>
      <dgm:spPr/>
    </dgm:pt>
    <dgm:pt modelId="{6CA057F1-7885-42AD-A284-4B642AC2F8FA}" type="pres">
      <dgm:prSet presAssocID="{E88260F5-B4E1-4DE2-AC08-9D9144931708}" presName="parentLeftMargin" presStyleLbl="node1" presStyleIdx="0" presStyleCnt="4"/>
      <dgm:spPr/>
      <dgm:t>
        <a:bodyPr/>
        <a:lstStyle/>
        <a:p>
          <a:endParaRPr lang="id-ID"/>
        </a:p>
      </dgm:t>
    </dgm:pt>
    <dgm:pt modelId="{42141B42-5512-4B4E-9A1D-46C1100E13DB}" type="pres">
      <dgm:prSet presAssocID="{E88260F5-B4E1-4DE2-AC08-9D9144931708}" presName="parentText" presStyleLbl="node1" presStyleIdx="1" presStyleCnt="4" custScaleY="18954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6D6212B-DC52-495E-A6BF-E5E0267D102D}" type="pres">
      <dgm:prSet presAssocID="{E88260F5-B4E1-4DE2-AC08-9D9144931708}" presName="negativeSpace" presStyleCnt="0"/>
      <dgm:spPr/>
    </dgm:pt>
    <dgm:pt modelId="{18133A35-C9DB-4519-A8FE-4FADBFF4BB92}" type="pres">
      <dgm:prSet presAssocID="{E88260F5-B4E1-4DE2-AC08-9D9144931708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AD57A20-8F5E-4903-9A34-059801BB6024}" type="pres">
      <dgm:prSet presAssocID="{9E424D99-31BB-420C-B2DE-15D230CD7A5F}" presName="spaceBetweenRectangles" presStyleCnt="0"/>
      <dgm:spPr/>
    </dgm:pt>
    <dgm:pt modelId="{570691A4-2F97-410D-A508-2C4ACB44F662}" type="pres">
      <dgm:prSet presAssocID="{98D5FB1F-BA8F-4BF5-9FA2-579C420D3C2F}" presName="parentLin" presStyleCnt="0"/>
      <dgm:spPr/>
    </dgm:pt>
    <dgm:pt modelId="{3F97D3D7-D431-44E8-9918-C097A1735111}" type="pres">
      <dgm:prSet presAssocID="{98D5FB1F-BA8F-4BF5-9FA2-579C420D3C2F}" presName="parentLeftMargin" presStyleLbl="node1" presStyleIdx="1" presStyleCnt="4"/>
      <dgm:spPr/>
      <dgm:t>
        <a:bodyPr/>
        <a:lstStyle/>
        <a:p>
          <a:endParaRPr lang="id-ID"/>
        </a:p>
      </dgm:t>
    </dgm:pt>
    <dgm:pt modelId="{CE3A7E2E-D54B-4154-8766-0C478E4B2EFC}" type="pres">
      <dgm:prSet presAssocID="{98D5FB1F-BA8F-4BF5-9FA2-579C420D3C2F}" presName="parentText" presStyleLbl="node1" presStyleIdx="2" presStyleCnt="4" custScaleY="13761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DB369A3-394C-4A1A-94B4-B05F19976A21}" type="pres">
      <dgm:prSet presAssocID="{98D5FB1F-BA8F-4BF5-9FA2-579C420D3C2F}" presName="negativeSpace" presStyleCnt="0"/>
      <dgm:spPr/>
    </dgm:pt>
    <dgm:pt modelId="{17395EF7-7F62-4D15-A51E-F8986342B4BB}" type="pres">
      <dgm:prSet presAssocID="{98D5FB1F-BA8F-4BF5-9FA2-579C420D3C2F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E0DE0C9-E5F5-4A2F-9DBA-B174961F14AF}" type="pres">
      <dgm:prSet presAssocID="{4611CC57-E101-4465-BB38-84D62E816DD6}" presName="spaceBetweenRectangles" presStyleCnt="0"/>
      <dgm:spPr/>
    </dgm:pt>
    <dgm:pt modelId="{F52FC4DB-888F-4727-A15A-E1435D687F25}" type="pres">
      <dgm:prSet presAssocID="{FE4105A8-4B71-41BC-BFB2-0F7FC40DD9A1}" presName="parentLin" presStyleCnt="0"/>
      <dgm:spPr/>
    </dgm:pt>
    <dgm:pt modelId="{04173B5B-0977-46AA-88A9-738EA2F02B52}" type="pres">
      <dgm:prSet presAssocID="{FE4105A8-4B71-41BC-BFB2-0F7FC40DD9A1}" presName="parentLeftMargin" presStyleLbl="node1" presStyleIdx="2" presStyleCnt="4"/>
      <dgm:spPr/>
      <dgm:t>
        <a:bodyPr/>
        <a:lstStyle/>
        <a:p>
          <a:endParaRPr lang="id-ID"/>
        </a:p>
      </dgm:t>
    </dgm:pt>
    <dgm:pt modelId="{6D3EBA54-1B9B-4693-AC73-02F81474808F}" type="pres">
      <dgm:prSet presAssocID="{FE4105A8-4B71-41BC-BFB2-0F7FC40DD9A1}" presName="parentText" presStyleLbl="node1" presStyleIdx="3" presStyleCnt="4" custScaleY="183989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32B599F-A032-483D-9750-31F5EF0AF14A}" type="pres">
      <dgm:prSet presAssocID="{FE4105A8-4B71-41BC-BFB2-0F7FC40DD9A1}" presName="negativeSpace" presStyleCnt="0"/>
      <dgm:spPr/>
    </dgm:pt>
    <dgm:pt modelId="{381189D2-CEA5-42CF-B28D-F1B3F948CF41}" type="pres">
      <dgm:prSet presAssocID="{FE4105A8-4B71-41BC-BFB2-0F7FC40DD9A1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C861A0B-E975-4E59-83BE-30CDA57845DA}" type="presOf" srcId="{E88260F5-B4E1-4DE2-AC08-9D9144931708}" destId="{6CA057F1-7885-42AD-A284-4B642AC2F8FA}" srcOrd="0" destOrd="0" presId="urn:microsoft.com/office/officeart/2005/8/layout/list1"/>
    <dgm:cxn modelId="{FC493F88-A17E-40D5-B123-5646B9734C58}" srcId="{33D52134-0209-4A4A-BC15-D68FAE4E6C8B}" destId="{4E25E1D8-D37C-4728-BB28-9674BB81AE74}" srcOrd="0" destOrd="0" parTransId="{2B16F31F-32AA-49C3-8102-66018D98C105}" sibTransId="{70D0F060-0DD2-45A1-8D5B-CE29D53E0E5D}"/>
    <dgm:cxn modelId="{B7646054-CA0E-4AF6-A462-01A2362BED5A}" type="presOf" srcId="{AC6A9D57-9B63-444F-ACC7-D7BB9D45DD10}" destId="{D85C528E-9762-4462-9338-09E75E157B83}" srcOrd="0" destOrd="0" presId="urn:microsoft.com/office/officeart/2005/8/layout/list1"/>
    <dgm:cxn modelId="{202CE32C-E7AF-4917-B1C6-EB14023B809F}" type="presOf" srcId="{1D35B92E-C760-42B8-9F55-85B8F2EEB5BF}" destId="{17395EF7-7F62-4D15-A51E-F8986342B4BB}" srcOrd="0" destOrd="2" presId="urn:microsoft.com/office/officeart/2005/8/layout/list1"/>
    <dgm:cxn modelId="{C602C0D5-3736-401A-8AAF-26379642C7EA}" type="presOf" srcId="{C5BDD372-EB11-4A0E-A39B-21C775C03371}" destId="{18133A35-C9DB-4519-A8FE-4FADBFF4BB92}" srcOrd="0" destOrd="1" presId="urn:microsoft.com/office/officeart/2005/8/layout/list1"/>
    <dgm:cxn modelId="{3E13D45A-4DC4-4F06-A28F-FCBE3C0E8AA7}" type="presOf" srcId="{FE4105A8-4B71-41BC-BFB2-0F7FC40DD9A1}" destId="{04173B5B-0977-46AA-88A9-738EA2F02B52}" srcOrd="0" destOrd="0" presId="urn:microsoft.com/office/officeart/2005/8/layout/list1"/>
    <dgm:cxn modelId="{1DCCEBB1-7D9A-4402-980E-7563DE5D2DD5}" type="presOf" srcId="{33D52134-0209-4A4A-BC15-D68FAE4E6C8B}" destId="{58CFBD81-ACEB-4959-AC8E-216A1705C613}" srcOrd="1" destOrd="0" presId="urn:microsoft.com/office/officeart/2005/8/layout/list1"/>
    <dgm:cxn modelId="{5ADDB7F5-A6E7-4129-984B-F03E1A45730E}" srcId="{FE4105A8-4B71-41BC-BFB2-0F7FC40DD9A1}" destId="{56E3953C-219B-4288-AFE4-EC69B15C081C}" srcOrd="0" destOrd="0" parTransId="{C1E6BE39-8556-414B-85AD-6E5D55736141}" sibTransId="{781B80CD-F3B3-46B6-B03D-7836C5BB475A}"/>
    <dgm:cxn modelId="{E51310BA-9C78-4714-829C-B36992FBCC4C}" type="presOf" srcId="{98D5FB1F-BA8F-4BF5-9FA2-579C420D3C2F}" destId="{CE3A7E2E-D54B-4154-8766-0C478E4B2EFC}" srcOrd="1" destOrd="0" presId="urn:microsoft.com/office/officeart/2005/8/layout/list1"/>
    <dgm:cxn modelId="{9B956F4B-4E5B-4D32-ACD2-7527B74E8AA1}" srcId="{E88260F5-B4E1-4DE2-AC08-9D9144931708}" destId="{5DAE18E8-F1CE-4A0B-8F9B-4A61F89F0CE8}" srcOrd="3" destOrd="0" parTransId="{49A17D0B-35E2-4940-A3B4-1A9964774BCC}" sibTransId="{942D7D4E-5D8D-40C7-8711-9689EC505979}"/>
    <dgm:cxn modelId="{CBDAA1BE-308A-4096-92BD-2DF4FC9E92E4}" srcId="{E88260F5-B4E1-4DE2-AC08-9D9144931708}" destId="{D68170D9-1A93-4771-8AC2-CAAD2CABC893}" srcOrd="2" destOrd="0" parTransId="{0AEB2412-ADF6-4D31-BB54-9202AE02505A}" sibTransId="{98AA8BC2-4E92-4D6C-8387-49A95AD04294}"/>
    <dgm:cxn modelId="{9E906089-6542-406A-A6BA-A57FC009BE78}" type="presOf" srcId="{FE4105A8-4B71-41BC-BFB2-0F7FC40DD9A1}" destId="{6D3EBA54-1B9B-4693-AC73-02F81474808F}" srcOrd="1" destOrd="0" presId="urn:microsoft.com/office/officeart/2005/8/layout/list1"/>
    <dgm:cxn modelId="{1E112765-C6BA-46F3-AE96-0753581C130D}" type="presOf" srcId="{33D52134-0209-4A4A-BC15-D68FAE4E6C8B}" destId="{CC8767B9-16FE-4A4C-A11A-423F9A70E48C}" srcOrd="0" destOrd="0" presId="urn:microsoft.com/office/officeart/2005/8/layout/list1"/>
    <dgm:cxn modelId="{E883203C-6547-4B0B-8B6D-82072CEC98DB}" srcId="{98D5FB1F-BA8F-4BF5-9FA2-579C420D3C2F}" destId="{CEE35FB2-837F-444D-8047-4F14C395939F}" srcOrd="1" destOrd="0" parTransId="{C72E4E50-DFD5-4AAF-9A69-87C6E2440BBC}" sibTransId="{859D7B00-F41E-400E-B6F6-62622EB7D89F}"/>
    <dgm:cxn modelId="{2FC4AC22-5E5B-4A61-A9CD-AB54390C0F25}" type="presOf" srcId="{43382E22-DCC3-468D-9591-702F2BEA1302}" destId="{17395EF7-7F62-4D15-A51E-F8986342B4BB}" srcOrd="0" destOrd="0" presId="urn:microsoft.com/office/officeart/2005/8/layout/list1"/>
    <dgm:cxn modelId="{8B7B13DA-6C45-4A5A-89CF-92101F692D83}" srcId="{AC6A9D57-9B63-444F-ACC7-D7BB9D45DD10}" destId="{FE4105A8-4B71-41BC-BFB2-0F7FC40DD9A1}" srcOrd="3" destOrd="0" parTransId="{9F6A3BBB-090C-4D20-AE64-2C3059409E0D}" sibTransId="{7CDE252D-8282-4F5E-AEAD-555AD63DC798}"/>
    <dgm:cxn modelId="{CBA30A2C-5F2D-4C65-A1E5-80BC34049B03}" type="presOf" srcId="{191E2C93-1EE4-4B36-837A-11DB61E8E2E6}" destId="{18133A35-C9DB-4519-A8FE-4FADBFF4BB92}" srcOrd="0" destOrd="0" presId="urn:microsoft.com/office/officeart/2005/8/layout/list1"/>
    <dgm:cxn modelId="{6AE37F16-EDEF-4AAB-9091-A648A1367C98}" srcId="{AC6A9D57-9B63-444F-ACC7-D7BB9D45DD10}" destId="{98D5FB1F-BA8F-4BF5-9FA2-579C420D3C2F}" srcOrd="2" destOrd="0" parTransId="{54BBFAE1-74F9-45BE-87A9-B0DA88EB2003}" sibTransId="{4611CC57-E101-4465-BB38-84D62E816DD6}"/>
    <dgm:cxn modelId="{05CCEA00-E929-4D22-AB96-9320F5254511}" srcId="{AC6A9D57-9B63-444F-ACC7-D7BB9D45DD10}" destId="{33D52134-0209-4A4A-BC15-D68FAE4E6C8B}" srcOrd="0" destOrd="0" parTransId="{C4621D0F-0962-49CC-BDFC-0874829FBA57}" sibTransId="{69A59E68-E53A-4DCF-83C4-9D8F0533A9FF}"/>
    <dgm:cxn modelId="{96C39B80-64DF-40B3-986E-26C913A267CF}" srcId="{E88260F5-B4E1-4DE2-AC08-9D9144931708}" destId="{191E2C93-1EE4-4B36-837A-11DB61E8E2E6}" srcOrd="0" destOrd="0" parTransId="{47E9641D-FE92-4AE4-82C9-8A780E25517F}" sibTransId="{A48A6A51-7D29-41B3-A727-3F4F452BF38B}"/>
    <dgm:cxn modelId="{F2B63A01-6B26-4C85-8539-E417DEA7825F}" type="presOf" srcId="{E88260F5-B4E1-4DE2-AC08-9D9144931708}" destId="{42141B42-5512-4B4E-9A1D-46C1100E13DB}" srcOrd="1" destOrd="0" presId="urn:microsoft.com/office/officeart/2005/8/layout/list1"/>
    <dgm:cxn modelId="{29F59B41-0A62-4EDB-B2FD-16E01E9DE97B}" srcId="{AC6A9D57-9B63-444F-ACC7-D7BB9D45DD10}" destId="{E88260F5-B4E1-4DE2-AC08-9D9144931708}" srcOrd="1" destOrd="0" parTransId="{6005886F-C8E3-4C8C-BD31-E24BFC00CA49}" sibTransId="{9E424D99-31BB-420C-B2DE-15D230CD7A5F}"/>
    <dgm:cxn modelId="{6B5740C7-2D2B-4BA1-B7D8-41F7FD39DEA9}" type="presOf" srcId="{5DAE18E8-F1CE-4A0B-8F9B-4A61F89F0CE8}" destId="{18133A35-C9DB-4519-A8FE-4FADBFF4BB92}" srcOrd="0" destOrd="3" presId="urn:microsoft.com/office/officeart/2005/8/layout/list1"/>
    <dgm:cxn modelId="{622FAC1F-BA8E-4BCF-86C6-12B8A1D57DA7}" type="presOf" srcId="{C96C29E9-89B6-4A8F-8717-B6E72423A133}" destId="{29EECC7A-8145-4C7F-9E9D-4E514768E73A}" srcOrd="0" destOrd="1" presId="urn:microsoft.com/office/officeart/2005/8/layout/list1"/>
    <dgm:cxn modelId="{894DADC2-8896-41D1-A5D3-AEE80FE885B5}" srcId="{98D5FB1F-BA8F-4BF5-9FA2-579C420D3C2F}" destId="{1D35B92E-C760-42B8-9F55-85B8F2EEB5BF}" srcOrd="2" destOrd="0" parTransId="{628CD04A-95F3-43C7-B57B-19DD9A9A25A5}" sibTransId="{89B7FC32-5344-4B7F-AC19-13A930781D10}"/>
    <dgm:cxn modelId="{ACE14614-E7D0-465A-A43D-96D7509E7F34}" srcId="{E88260F5-B4E1-4DE2-AC08-9D9144931708}" destId="{C5BDD372-EB11-4A0E-A39B-21C775C03371}" srcOrd="1" destOrd="0" parTransId="{C879BFE1-B721-4333-981E-B777AE239633}" sibTransId="{CE2B6AE6-9F08-432E-983F-897A43D24233}"/>
    <dgm:cxn modelId="{79C00CB1-B803-41DD-8D18-E3E648C88C73}" type="presOf" srcId="{56E3953C-219B-4288-AFE4-EC69B15C081C}" destId="{381189D2-CEA5-42CF-B28D-F1B3F948CF41}" srcOrd="0" destOrd="0" presId="urn:microsoft.com/office/officeart/2005/8/layout/list1"/>
    <dgm:cxn modelId="{8A051430-5649-46BD-B96C-7466AEB65CD9}" srcId="{98D5FB1F-BA8F-4BF5-9FA2-579C420D3C2F}" destId="{43382E22-DCC3-468D-9591-702F2BEA1302}" srcOrd="0" destOrd="0" parTransId="{38BDB8DD-F19C-47A8-BF49-1BA0863BB3D7}" sibTransId="{669EDB5C-50C6-4C81-8CE1-3E5D381951F9}"/>
    <dgm:cxn modelId="{11203B3C-6007-426E-9750-9EF1DA51FC34}" type="presOf" srcId="{D68170D9-1A93-4771-8AC2-CAAD2CABC893}" destId="{18133A35-C9DB-4519-A8FE-4FADBFF4BB92}" srcOrd="0" destOrd="2" presId="urn:microsoft.com/office/officeart/2005/8/layout/list1"/>
    <dgm:cxn modelId="{CB993F1D-C586-41AD-8E41-3B77043577F1}" type="presOf" srcId="{98D5FB1F-BA8F-4BF5-9FA2-579C420D3C2F}" destId="{3F97D3D7-D431-44E8-9918-C097A1735111}" srcOrd="0" destOrd="0" presId="urn:microsoft.com/office/officeart/2005/8/layout/list1"/>
    <dgm:cxn modelId="{946F40B4-F056-4752-9544-423D0B72C9D3}" type="presOf" srcId="{4E25E1D8-D37C-4728-BB28-9674BB81AE74}" destId="{29EECC7A-8145-4C7F-9E9D-4E514768E73A}" srcOrd="0" destOrd="0" presId="urn:microsoft.com/office/officeart/2005/8/layout/list1"/>
    <dgm:cxn modelId="{CBB2A8C8-5F71-4B4E-9131-41B364507A8E}" type="presOf" srcId="{CEE35FB2-837F-444D-8047-4F14C395939F}" destId="{17395EF7-7F62-4D15-A51E-F8986342B4BB}" srcOrd="0" destOrd="1" presId="urn:microsoft.com/office/officeart/2005/8/layout/list1"/>
    <dgm:cxn modelId="{3E152EFD-C0C4-46F6-8DA5-F99616823B8C}" srcId="{33D52134-0209-4A4A-BC15-D68FAE4E6C8B}" destId="{C96C29E9-89B6-4A8F-8717-B6E72423A133}" srcOrd="1" destOrd="0" parTransId="{8EE4449B-7A0C-49E0-B7D6-C373F7E63C61}" sibTransId="{7A3C32EF-8F12-4A36-80DF-8F3DD4E54B20}"/>
    <dgm:cxn modelId="{E58D0B01-6EE9-495C-878B-1379314A228F}" type="presParOf" srcId="{D85C528E-9762-4462-9338-09E75E157B83}" destId="{CA172949-A8A9-4BA9-A782-2C51A1F780EB}" srcOrd="0" destOrd="0" presId="urn:microsoft.com/office/officeart/2005/8/layout/list1"/>
    <dgm:cxn modelId="{84FC7D7D-B92B-4D24-9333-4B7D8434DAC5}" type="presParOf" srcId="{CA172949-A8A9-4BA9-A782-2C51A1F780EB}" destId="{CC8767B9-16FE-4A4C-A11A-423F9A70E48C}" srcOrd="0" destOrd="0" presId="urn:microsoft.com/office/officeart/2005/8/layout/list1"/>
    <dgm:cxn modelId="{B4BFB7AD-A4BE-4B3C-B013-0B33BB1B7F99}" type="presParOf" srcId="{CA172949-A8A9-4BA9-A782-2C51A1F780EB}" destId="{58CFBD81-ACEB-4959-AC8E-216A1705C613}" srcOrd="1" destOrd="0" presId="urn:microsoft.com/office/officeart/2005/8/layout/list1"/>
    <dgm:cxn modelId="{58871B05-0BAE-492F-93FF-67D62F3CD005}" type="presParOf" srcId="{D85C528E-9762-4462-9338-09E75E157B83}" destId="{966E8E42-2144-4B10-AA6A-48F4FBCEFD46}" srcOrd="1" destOrd="0" presId="urn:microsoft.com/office/officeart/2005/8/layout/list1"/>
    <dgm:cxn modelId="{46FD7944-4205-4512-A195-23377A797861}" type="presParOf" srcId="{D85C528E-9762-4462-9338-09E75E157B83}" destId="{29EECC7A-8145-4C7F-9E9D-4E514768E73A}" srcOrd="2" destOrd="0" presId="urn:microsoft.com/office/officeart/2005/8/layout/list1"/>
    <dgm:cxn modelId="{054C73C2-090E-442F-BED9-C18861AD53C7}" type="presParOf" srcId="{D85C528E-9762-4462-9338-09E75E157B83}" destId="{DFEF8566-18D2-4119-AE4B-ECBAF2D2FA96}" srcOrd="3" destOrd="0" presId="urn:microsoft.com/office/officeart/2005/8/layout/list1"/>
    <dgm:cxn modelId="{2A6C5894-4995-4D6F-A920-0C9F4054C522}" type="presParOf" srcId="{D85C528E-9762-4462-9338-09E75E157B83}" destId="{AD10A8A7-95D1-42C4-9926-F6CFB2C2287D}" srcOrd="4" destOrd="0" presId="urn:microsoft.com/office/officeart/2005/8/layout/list1"/>
    <dgm:cxn modelId="{307E2771-302A-4263-B772-6334B6A461F1}" type="presParOf" srcId="{AD10A8A7-95D1-42C4-9926-F6CFB2C2287D}" destId="{6CA057F1-7885-42AD-A284-4B642AC2F8FA}" srcOrd="0" destOrd="0" presId="urn:microsoft.com/office/officeart/2005/8/layout/list1"/>
    <dgm:cxn modelId="{4C6991B8-DB1E-4271-A98B-579E83D35282}" type="presParOf" srcId="{AD10A8A7-95D1-42C4-9926-F6CFB2C2287D}" destId="{42141B42-5512-4B4E-9A1D-46C1100E13DB}" srcOrd="1" destOrd="0" presId="urn:microsoft.com/office/officeart/2005/8/layout/list1"/>
    <dgm:cxn modelId="{70FF9141-8AC0-4359-BA09-2263947D4C2F}" type="presParOf" srcId="{D85C528E-9762-4462-9338-09E75E157B83}" destId="{D6D6212B-DC52-495E-A6BF-E5E0267D102D}" srcOrd="5" destOrd="0" presId="urn:microsoft.com/office/officeart/2005/8/layout/list1"/>
    <dgm:cxn modelId="{422E5E63-BE70-47D4-9597-78846866AD28}" type="presParOf" srcId="{D85C528E-9762-4462-9338-09E75E157B83}" destId="{18133A35-C9DB-4519-A8FE-4FADBFF4BB92}" srcOrd="6" destOrd="0" presId="urn:microsoft.com/office/officeart/2005/8/layout/list1"/>
    <dgm:cxn modelId="{EC6FE697-6C75-4422-8A6A-70B305A5D8FF}" type="presParOf" srcId="{D85C528E-9762-4462-9338-09E75E157B83}" destId="{EAD57A20-8F5E-4903-9A34-059801BB6024}" srcOrd="7" destOrd="0" presId="urn:microsoft.com/office/officeart/2005/8/layout/list1"/>
    <dgm:cxn modelId="{EC397A82-CE1F-4519-83DB-B04A7272CFCC}" type="presParOf" srcId="{D85C528E-9762-4462-9338-09E75E157B83}" destId="{570691A4-2F97-410D-A508-2C4ACB44F662}" srcOrd="8" destOrd="0" presId="urn:microsoft.com/office/officeart/2005/8/layout/list1"/>
    <dgm:cxn modelId="{17E297A8-599D-403A-A54B-18E1D0DF7F56}" type="presParOf" srcId="{570691A4-2F97-410D-A508-2C4ACB44F662}" destId="{3F97D3D7-D431-44E8-9918-C097A1735111}" srcOrd="0" destOrd="0" presId="urn:microsoft.com/office/officeart/2005/8/layout/list1"/>
    <dgm:cxn modelId="{26F50537-E3DD-48AF-A287-FAD01FBE7B00}" type="presParOf" srcId="{570691A4-2F97-410D-A508-2C4ACB44F662}" destId="{CE3A7E2E-D54B-4154-8766-0C478E4B2EFC}" srcOrd="1" destOrd="0" presId="urn:microsoft.com/office/officeart/2005/8/layout/list1"/>
    <dgm:cxn modelId="{2495977E-E20D-4B59-8A09-6ECB03570739}" type="presParOf" srcId="{D85C528E-9762-4462-9338-09E75E157B83}" destId="{4DB369A3-394C-4A1A-94B4-B05F19976A21}" srcOrd="9" destOrd="0" presId="urn:microsoft.com/office/officeart/2005/8/layout/list1"/>
    <dgm:cxn modelId="{17D6D4D9-76D7-46E0-9651-FC7E022D7B81}" type="presParOf" srcId="{D85C528E-9762-4462-9338-09E75E157B83}" destId="{17395EF7-7F62-4D15-A51E-F8986342B4BB}" srcOrd="10" destOrd="0" presId="urn:microsoft.com/office/officeart/2005/8/layout/list1"/>
    <dgm:cxn modelId="{BB458889-48A4-4DF2-BFDB-3ED95FDF043D}" type="presParOf" srcId="{D85C528E-9762-4462-9338-09E75E157B83}" destId="{DE0DE0C9-E5F5-4A2F-9DBA-B174961F14AF}" srcOrd="11" destOrd="0" presId="urn:microsoft.com/office/officeart/2005/8/layout/list1"/>
    <dgm:cxn modelId="{7AFBF3AE-BAF0-4361-86E5-F36B42B4E6ED}" type="presParOf" srcId="{D85C528E-9762-4462-9338-09E75E157B83}" destId="{F52FC4DB-888F-4727-A15A-E1435D687F25}" srcOrd="12" destOrd="0" presId="urn:microsoft.com/office/officeart/2005/8/layout/list1"/>
    <dgm:cxn modelId="{C3CF2E78-2254-4A0C-A106-7C30CD341669}" type="presParOf" srcId="{F52FC4DB-888F-4727-A15A-E1435D687F25}" destId="{04173B5B-0977-46AA-88A9-738EA2F02B52}" srcOrd="0" destOrd="0" presId="urn:microsoft.com/office/officeart/2005/8/layout/list1"/>
    <dgm:cxn modelId="{3966A15B-912D-4557-8701-00DBF2FFB2A6}" type="presParOf" srcId="{F52FC4DB-888F-4727-A15A-E1435D687F25}" destId="{6D3EBA54-1B9B-4693-AC73-02F81474808F}" srcOrd="1" destOrd="0" presId="urn:microsoft.com/office/officeart/2005/8/layout/list1"/>
    <dgm:cxn modelId="{2D89BC59-C7A4-4CBD-BE42-658122A5ADA5}" type="presParOf" srcId="{D85C528E-9762-4462-9338-09E75E157B83}" destId="{632B599F-A032-483D-9750-31F5EF0AF14A}" srcOrd="13" destOrd="0" presId="urn:microsoft.com/office/officeart/2005/8/layout/list1"/>
    <dgm:cxn modelId="{61C781C0-4655-4BBF-B848-122F56205407}" type="presParOf" srcId="{D85C528E-9762-4462-9338-09E75E157B83}" destId="{381189D2-CEA5-42CF-B28D-F1B3F948CF4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2A4F4B-7B00-4467-B758-78FFD5E50E1E}" type="doc">
      <dgm:prSet loTypeId="urn:microsoft.com/office/officeart/2011/layout/Circle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EE1911-7AF4-4A6B-8D23-EE52DC392951}">
      <dgm:prSet custT="1"/>
      <dgm:spPr/>
      <dgm:t>
        <a:bodyPr/>
        <a:lstStyle/>
        <a:p>
          <a:pPr rtl="0"/>
          <a:r>
            <a:rPr lang="en-US" sz="2000" smtClean="0"/>
            <a:t>Planning</a:t>
          </a:r>
          <a:endParaRPr lang="en-ID" sz="2000"/>
        </a:p>
      </dgm:t>
    </dgm:pt>
    <dgm:pt modelId="{A7185DA8-E46C-4F97-A45E-D25E199F1A8F}" type="parTrans" cxnId="{C0627348-3A25-4BF0-9CF3-748687E430AA}">
      <dgm:prSet/>
      <dgm:spPr/>
      <dgm:t>
        <a:bodyPr/>
        <a:lstStyle/>
        <a:p>
          <a:endParaRPr lang="en-US" sz="1800"/>
        </a:p>
      </dgm:t>
    </dgm:pt>
    <dgm:pt modelId="{12C5DB4D-FFDC-4154-B148-E9EE9E4A4681}" type="sibTrans" cxnId="{C0627348-3A25-4BF0-9CF3-748687E430AA}">
      <dgm:prSet/>
      <dgm:spPr/>
      <dgm:t>
        <a:bodyPr/>
        <a:lstStyle/>
        <a:p>
          <a:endParaRPr lang="en-US" sz="1800"/>
        </a:p>
      </dgm:t>
    </dgm:pt>
    <dgm:pt modelId="{C2EAE0C4-9831-48EF-AA03-04B77B527755}">
      <dgm:prSet custT="1"/>
      <dgm:spPr/>
      <dgm:t>
        <a:bodyPr/>
        <a:lstStyle/>
        <a:p>
          <a:pPr rtl="0"/>
          <a:r>
            <a:rPr lang="en-US" sz="2000" smtClean="0"/>
            <a:t>Searching and Reading</a:t>
          </a:r>
          <a:endParaRPr lang="en-ID" sz="2000" dirty="0"/>
        </a:p>
      </dgm:t>
    </dgm:pt>
    <dgm:pt modelId="{D36F05BA-7E8B-45E1-95F7-F57A8809F7B1}" type="parTrans" cxnId="{639C0F08-D67C-4221-B4FA-346179B4BE8C}">
      <dgm:prSet/>
      <dgm:spPr/>
      <dgm:t>
        <a:bodyPr/>
        <a:lstStyle/>
        <a:p>
          <a:endParaRPr lang="en-US" sz="1800"/>
        </a:p>
      </dgm:t>
    </dgm:pt>
    <dgm:pt modelId="{D1AC9C59-3029-4B5C-9E7D-020C54AB6E1B}" type="sibTrans" cxnId="{639C0F08-D67C-4221-B4FA-346179B4BE8C}">
      <dgm:prSet/>
      <dgm:spPr/>
      <dgm:t>
        <a:bodyPr/>
        <a:lstStyle/>
        <a:p>
          <a:endParaRPr lang="en-US" sz="1800"/>
        </a:p>
      </dgm:t>
    </dgm:pt>
    <dgm:pt modelId="{903E90B5-3194-41DD-A5C0-5BE8F0D5CBA5}">
      <dgm:prSet custT="1"/>
      <dgm:spPr/>
      <dgm:t>
        <a:bodyPr/>
        <a:lstStyle/>
        <a:p>
          <a:pPr rtl="0"/>
          <a:r>
            <a:rPr lang="en-US" sz="2000" smtClean="0"/>
            <a:t>Analyzing</a:t>
          </a:r>
          <a:endParaRPr lang="en-ID" sz="2000"/>
        </a:p>
      </dgm:t>
    </dgm:pt>
    <dgm:pt modelId="{0161C03F-2AB3-4939-AF85-7E37BE32B956}" type="parTrans" cxnId="{E1433F53-FFE3-4BB0-AE6A-648D98D3DF63}">
      <dgm:prSet/>
      <dgm:spPr/>
      <dgm:t>
        <a:bodyPr/>
        <a:lstStyle/>
        <a:p>
          <a:endParaRPr lang="en-US" sz="1800"/>
        </a:p>
      </dgm:t>
    </dgm:pt>
    <dgm:pt modelId="{D7394293-2E75-469E-8F17-72F708ED6627}" type="sibTrans" cxnId="{E1433F53-FFE3-4BB0-AE6A-648D98D3DF63}">
      <dgm:prSet/>
      <dgm:spPr/>
      <dgm:t>
        <a:bodyPr/>
        <a:lstStyle/>
        <a:p>
          <a:endParaRPr lang="en-US" sz="1800"/>
        </a:p>
      </dgm:t>
    </dgm:pt>
    <dgm:pt modelId="{647B8270-41BA-4028-8B2E-212297FEA5C9}">
      <dgm:prSet custT="1"/>
      <dgm:spPr/>
      <dgm:t>
        <a:bodyPr/>
        <a:lstStyle/>
        <a:p>
          <a:pPr rtl="0"/>
          <a:r>
            <a:rPr lang="en-US" sz="2000" smtClean="0"/>
            <a:t>Drafting</a:t>
          </a:r>
          <a:endParaRPr lang="en-ID" sz="2000"/>
        </a:p>
      </dgm:t>
    </dgm:pt>
    <dgm:pt modelId="{6022D42D-2E45-4A01-987C-FAF021D34E28}" type="parTrans" cxnId="{F2967AFD-2537-41AD-916A-6B5AD7AE0635}">
      <dgm:prSet/>
      <dgm:spPr/>
      <dgm:t>
        <a:bodyPr/>
        <a:lstStyle/>
        <a:p>
          <a:endParaRPr lang="en-US" sz="1800"/>
        </a:p>
      </dgm:t>
    </dgm:pt>
    <dgm:pt modelId="{232D35A9-66BA-457D-9D98-B70DF5CD4711}" type="sibTrans" cxnId="{F2967AFD-2537-41AD-916A-6B5AD7AE0635}">
      <dgm:prSet/>
      <dgm:spPr/>
      <dgm:t>
        <a:bodyPr/>
        <a:lstStyle/>
        <a:p>
          <a:endParaRPr lang="en-US" sz="1800"/>
        </a:p>
      </dgm:t>
    </dgm:pt>
    <dgm:pt modelId="{F39B1844-38A0-4249-98E0-8B7FDE103625}">
      <dgm:prSet custT="1"/>
      <dgm:spPr/>
      <dgm:t>
        <a:bodyPr/>
        <a:lstStyle/>
        <a:p>
          <a:pPr rtl="0"/>
          <a:r>
            <a:rPr lang="en-US" sz="2000" smtClean="0"/>
            <a:t>Revising</a:t>
          </a:r>
          <a:endParaRPr lang="en-ID" sz="2000"/>
        </a:p>
      </dgm:t>
    </dgm:pt>
    <dgm:pt modelId="{78263F3B-E1B9-4EDF-AE5B-6215E10E480B}" type="parTrans" cxnId="{14C1272D-3B63-467E-8945-1780E86E4BC1}">
      <dgm:prSet/>
      <dgm:spPr/>
      <dgm:t>
        <a:bodyPr/>
        <a:lstStyle/>
        <a:p>
          <a:endParaRPr lang="en-US" sz="1800"/>
        </a:p>
      </dgm:t>
    </dgm:pt>
    <dgm:pt modelId="{FE8F97F5-0DC2-48E1-94FF-B952808770E2}" type="sibTrans" cxnId="{14C1272D-3B63-467E-8945-1780E86E4BC1}">
      <dgm:prSet/>
      <dgm:spPr/>
      <dgm:t>
        <a:bodyPr/>
        <a:lstStyle/>
        <a:p>
          <a:endParaRPr lang="en-US" sz="1800"/>
        </a:p>
      </dgm:t>
    </dgm:pt>
    <dgm:pt modelId="{5A9BE92C-0562-4936-BD34-1784A1DD1E76}" type="pres">
      <dgm:prSet presAssocID="{A42A4F4B-7B00-4467-B758-78FFD5E50E1E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FDCE329F-FBAB-49A3-9C28-B1683FFDCDE5}" type="pres">
      <dgm:prSet presAssocID="{F39B1844-38A0-4249-98E0-8B7FDE103625}" presName="Accent5" presStyleCnt="0"/>
      <dgm:spPr/>
    </dgm:pt>
    <dgm:pt modelId="{DA70D42E-E4E3-4585-BCF2-C4362A72F9E4}" type="pres">
      <dgm:prSet presAssocID="{F39B1844-38A0-4249-98E0-8B7FDE103625}" presName="Accent" presStyleLbl="node1" presStyleIdx="0" presStyleCnt="5"/>
      <dgm:spPr/>
    </dgm:pt>
    <dgm:pt modelId="{418E1AD1-1FB6-47AD-9CF4-F717B99EAAE7}" type="pres">
      <dgm:prSet presAssocID="{F39B1844-38A0-4249-98E0-8B7FDE103625}" presName="ParentBackground5" presStyleCnt="0"/>
      <dgm:spPr/>
    </dgm:pt>
    <dgm:pt modelId="{3E9963A3-8C0D-4300-8F07-218241F38E5E}" type="pres">
      <dgm:prSet presAssocID="{F39B1844-38A0-4249-98E0-8B7FDE103625}" presName="ParentBackground" presStyleLbl="fgAcc1" presStyleIdx="0" presStyleCnt="5"/>
      <dgm:spPr/>
      <dgm:t>
        <a:bodyPr/>
        <a:lstStyle/>
        <a:p>
          <a:endParaRPr lang="id-ID"/>
        </a:p>
      </dgm:t>
    </dgm:pt>
    <dgm:pt modelId="{1955F0A3-55BE-4B31-B171-01B7A00AF3E8}" type="pres">
      <dgm:prSet presAssocID="{F39B1844-38A0-4249-98E0-8B7FDE103625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5A85C34-9473-4DB5-B1DD-650541CC7DBE}" type="pres">
      <dgm:prSet presAssocID="{647B8270-41BA-4028-8B2E-212297FEA5C9}" presName="Accent4" presStyleCnt="0"/>
      <dgm:spPr/>
    </dgm:pt>
    <dgm:pt modelId="{9658A1C7-F518-4D21-BBEB-8BCD123339D1}" type="pres">
      <dgm:prSet presAssocID="{647B8270-41BA-4028-8B2E-212297FEA5C9}" presName="Accent" presStyleLbl="node1" presStyleIdx="1" presStyleCnt="5"/>
      <dgm:spPr/>
    </dgm:pt>
    <dgm:pt modelId="{FEEB7A83-BAFD-4417-96C7-937CBC26A5B0}" type="pres">
      <dgm:prSet presAssocID="{647B8270-41BA-4028-8B2E-212297FEA5C9}" presName="ParentBackground4" presStyleCnt="0"/>
      <dgm:spPr/>
    </dgm:pt>
    <dgm:pt modelId="{A0101057-B762-47F0-ACB9-BB4258F64E62}" type="pres">
      <dgm:prSet presAssocID="{647B8270-41BA-4028-8B2E-212297FEA5C9}" presName="ParentBackground" presStyleLbl="fgAcc1" presStyleIdx="1" presStyleCnt="5"/>
      <dgm:spPr/>
      <dgm:t>
        <a:bodyPr/>
        <a:lstStyle/>
        <a:p>
          <a:endParaRPr lang="id-ID"/>
        </a:p>
      </dgm:t>
    </dgm:pt>
    <dgm:pt modelId="{48C6603C-2C0E-463C-9E52-FD59F04DC5B1}" type="pres">
      <dgm:prSet presAssocID="{647B8270-41BA-4028-8B2E-212297FEA5C9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0610EC2-A350-49AF-AE79-3FDBC022204D}" type="pres">
      <dgm:prSet presAssocID="{903E90B5-3194-41DD-A5C0-5BE8F0D5CBA5}" presName="Accent3" presStyleCnt="0"/>
      <dgm:spPr/>
    </dgm:pt>
    <dgm:pt modelId="{6B6B92DB-4928-454D-B1E6-5BA47D8FEB67}" type="pres">
      <dgm:prSet presAssocID="{903E90B5-3194-41DD-A5C0-5BE8F0D5CBA5}" presName="Accent" presStyleLbl="node1" presStyleIdx="2" presStyleCnt="5"/>
      <dgm:spPr/>
    </dgm:pt>
    <dgm:pt modelId="{C28BB224-72AA-48EE-8973-0B30F0767266}" type="pres">
      <dgm:prSet presAssocID="{903E90B5-3194-41DD-A5C0-5BE8F0D5CBA5}" presName="ParentBackground3" presStyleCnt="0"/>
      <dgm:spPr/>
    </dgm:pt>
    <dgm:pt modelId="{140A2D52-CBB9-4A27-8928-D199AF34CC83}" type="pres">
      <dgm:prSet presAssocID="{903E90B5-3194-41DD-A5C0-5BE8F0D5CBA5}" presName="ParentBackground" presStyleLbl="fgAcc1" presStyleIdx="2" presStyleCnt="5"/>
      <dgm:spPr/>
      <dgm:t>
        <a:bodyPr/>
        <a:lstStyle/>
        <a:p>
          <a:endParaRPr lang="id-ID"/>
        </a:p>
      </dgm:t>
    </dgm:pt>
    <dgm:pt modelId="{582FB1C3-59FA-41B3-A538-26F5DFCAD270}" type="pres">
      <dgm:prSet presAssocID="{903E90B5-3194-41DD-A5C0-5BE8F0D5CBA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BF849A3-693C-443B-83EE-F3837D3B888B}" type="pres">
      <dgm:prSet presAssocID="{C2EAE0C4-9831-48EF-AA03-04B77B527755}" presName="Accent2" presStyleCnt="0"/>
      <dgm:spPr/>
    </dgm:pt>
    <dgm:pt modelId="{E50C3F6B-7C88-4495-87FA-CF38B8C5B452}" type="pres">
      <dgm:prSet presAssocID="{C2EAE0C4-9831-48EF-AA03-04B77B527755}" presName="Accent" presStyleLbl="node1" presStyleIdx="3" presStyleCnt="5"/>
      <dgm:spPr/>
    </dgm:pt>
    <dgm:pt modelId="{4EDF92F2-0913-4C5C-B636-73D73BD314E4}" type="pres">
      <dgm:prSet presAssocID="{C2EAE0C4-9831-48EF-AA03-04B77B527755}" presName="ParentBackground2" presStyleCnt="0"/>
      <dgm:spPr/>
    </dgm:pt>
    <dgm:pt modelId="{37ADFED4-23A2-4643-BC77-6C5F8682C7F1}" type="pres">
      <dgm:prSet presAssocID="{C2EAE0C4-9831-48EF-AA03-04B77B527755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9E71EDBF-462B-4606-B98D-B6F2ECA1D5A5}" type="pres">
      <dgm:prSet presAssocID="{C2EAE0C4-9831-48EF-AA03-04B77B52775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64FAD-3062-4BBB-A303-F32EC80DD3A9}" type="pres">
      <dgm:prSet presAssocID="{5AEE1911-7AF4-4A6B-8D23-EE52DC392951}" presName="Accent1" presStyleCnt="0"/>
      <dgm:spPr/>
    </dgm:pt>
    <dgm:pt modelId="{DDB21978-F781-4968-BF3F-54ED8EC3CA32}" type="pres">
      <dgm:prSet presAssocID="{5AEE1911-7AF4-4A6B-8D23-EE52DC392951}" presName="Accent" presStyleLbl="node1" presStyleIdx="4" presStyleCnt="5"/>
      <dgm:spPr/>
    </dgm:pt>
    <dgm:pt modelId="{836200E4-2265-490D-991F-34957D561715}" type="pres">
      <dgm:prSet presAssocID="{5AEE1911-7AF4-4A6B-8D23-EE52DC392951}" presName="ParentBackground1" presStyleCnt="0"/>
      <dgm:spPr/>
    </dgm:pt>
    <dgm:pt modelId="{1DC5356F-AAA5-4359-A2A0-FC3C4B9B0998}" type="pres">
      <dgm:prSet presAssocID="{5AEE1911-7AF4-4A6B-8D23-EE52DC392951}" presName="ParentBackground" presStyleLbl="fgAcc1" presStyleIdx="4" presStyleCnt="5"/>
      <dgm:spPr/>
      <dgm:t>
        <a:bodyPr/>
        <a:lstStyle/>
        <a:p>
          <a:endParaRPr lang="id-ID"/>
        </a:p>
      </dgm:t>
    </dgm:pt>
    <dgm:pt modelId="{E9775BCC-5E81-4F54-AC7E-FA132631B6E0}" type="pres">
      <dgm:prSet presAssocID="{5AEE1911-7AF4-4A6B-8D23-EE52DC39295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C9EFA83-E605-4BCC-813F-AD187D18E40F}" type="presOf" srcId="{5AEE1911-7AF4-4A6B-8D23-EE52DC392951}" destId="{1DC5356F-AAA5-4359-A2A0-FC3C4B9B0998}" srcOrd="0" destOrd="0" presId="urn:microsoft.com/office/officeart/2011/layout/CircleProcess"/>
    <dgm:cxn modelId="{A48C30E5-580C-4B5D-A33D-37434A12B791}" type="presOf" srcId="{C2EAE0C4-9831-48EF-AA03-04B77B527755}" destId="{9E71EDBF-462B-4606-B98D-B6F2ECA1D5A5}" srcOrd="1" destOrd="0" presId="urn:microsoft.com/office/officeart/2011/layout/CircleProcess"/>
    <dgm:cxn modelId="{1C72B04B-BB4B-4105-93A1-8A2F17B7AB44}" type="presOf" srcId="{A42A4F4B-7B00-4467-B758-78FFD5E50E1E}" destId="{5A9BE92C-0562-4936-BD34-1784A1DD1E76}" srcOrd="0" destOrd="0" presId="urn:microsoft.com/office/officeart/2011/layout/CircleProcess"/>
    <dgm:cxn modelId="{F2967AFD-2537-41AD-916A-6B5AD7AE0635}" srcId="{A42A4F4B-7B00-4467-B758-78FFD5E50E1E}" destId="{647B8270-41BA-4028-8B2E-212297FEA5C9}" srcOrd="3" destOrd="0" parTransId="{6022D42D-2E45-4A01-987C-FAF021D34E28}" sibTransId="{232D35A9-66BA-457D-9D98-B70DF5CD4711}"/>
    <dgm:cxn modelId="{08ED69A9-DA24-4B81-A8A4-E70A03B6B5ED}" type="presOf" srcId="{F39B1844-38A0-4249-98E0-8B7FDE103625}" destId="{1955F0A3-55BE-4B31-B171-01B7A00AF3E8}" srcOrd="1" destOrd="0" presId="urn:microsoft.com/office/officeart/2011/layout/CircleProcess"/>
    <dgm:cxn modelId="{A3D96D9F-FEFF-4A38-8EE5-B3A18BBA2E8B}" type="presOf" srcId="{647B8270-41BA-4028-8B2E-212297FEA5C9}" destId="{48C6603C-2C0E-463C-9E52-FD59F04DC5B1}" srcOrd="1" destOrd="0" presId="urn:microsoft.com/office/officeart/2011/layout/CircleProcess"/>
    <dgm:cxn modelId="{DFBAE08A-2230-4599-B01B-18799D661591}" type="presOf" srcId="{903E90B5-3194-41DD-A5C0-5BE8F0D5CBA5}" destId="{140A2D52-CBB9-4A27-8928-D199AF34CC83}" srcOrd="0" destOrd="0" presId="urn:microsoft.com/office/officeart/2011/layout/CircleProcess"/>
    <dgm:cxn modelId="{C0627348-3A25-4BF0-9CF3-748687E430AA}" srcId="{A42A4F4B-7B00-4467-B758-78FFD5E50E1E}" destId="{5AEE1911-7AF4-4A6B-8D23-EE52DC392951}" srcOrd="0" destOrd="0" parTransId="{A7185DA8-E46C-4F97-A45E-D25E199F1A8F}" sibTransId="{12C5DB4D-FFDC-4154-B148-E9EE9E4A4681}"/>
    <dgm:cxn modelId="{AC1A38DE-9E74-4889-9CBD-67B4E9CE8642}" type="presOf" srcId="{903E90B5-3194-41DD-A5C0-5BE8F0D5CBA5}" destId="{582FB1C3-59FA-41B3-A538-26F5DFCAD270}" srcOrd="1" destOrd="0" presId="urn:microsoft.com/office/officeart/2011/layout/CircleProcess"/>
    <dgm:cxn modelId="{639C0F08-D67C-4221-B4FA-346179B4BE8C}" srcId="{A42A4F4B-7B00-4467-B758-78FFD5E50E1E}" destId="{C2EAE0C4-9831-48EF-AA03-04B77B527755}" srcOrd="1" destOrd="0" parTransId="{D36F05BA-7E8B-45E1-95F7-F57A8809F7B1}" sibTransId="{D1AC9C59-3029-4B5C-9E7D-020C54AB6E1B}"/>
    <dgm:cxn modelId="{14C1272D-3B63-467E-8945-1780E86E4BC1}" srcId="{A42A4F4B-7B00-4467-B758-78FFD5E50E1E}" destId="{F39B1844-38A0-4249-98E0-8B7FDE103625}" srcOrd="4" destOrd="0" parTransId="{78263F3B-E1B9-4EDF-AE5B-6215E10E480B}" sibTransId="{FE8F97F5-0DC2-48E1-94FF-B952808770E2}"/>
    <dgm:cxn modelId="{E0A69525-2617-42C0-BECC-2514DE99C019}" type="presOf" srcId="{5AEE1911-7AF4-4A6B-8D23-EE52DC392951}" destId="{E9775BCC-5E81-4F54-AC7E-FA132631B6E0}" srcOrd="1" destOrd="0" presId="urn:microsoft.com/office/officeart/2011/layout/CircleProcess"/>
    <dgm:cxn modelId="{DD9BEDE0-16FC-4046-903C-1CFE4CB47B90}" type="presOf" srcId="{F39B1844-38A0-4249-98E0-8B7FDE103625}" destId="{3E9963A3-8C0D-4300-8F07-218241F38E5E}" srcOrd="0" destOrd="0" presId="urn:microsoft.com/office/officeart/2011/layout/CircleProcess"/>
    <dgm:cxn modelId="{F042CD84-7EA7-4890-AB6B-33269FE735DB}" type="presOf" srcId="{647B8270-41BA-4028-8B2E-212297FEA5C9}" destId="{A0101057-B762-47F0-ACB9-BB4258F64E62}" srcOrd="0" destOrd="0" presId="urn:microsoft.com/office/officeart/2011/layout/CircleProcess"/>
    <dgm:cxn modelId="{E1433F53-FFE3-4BB0-AE6A-648D98D3DF63}" srcId="{A42A4F4B-7B00-4467-B758-78FFD5E50E1E}" destId="{903E90B5-3194-41DD-A5C0-5BE8F0D5CBA5}" srcOrd="2" destOrd="0" parTransId="{0161C03F-2AB3-4939-AF85-7E37BE32B956}" sibTransId="{D7394293-2E75-469E-8F17-72F708ED6627}"/>
    <dgm:cxn modelId="{0C2EE6D1-C1FE-4BA8-9F9D-E4024ED8B767}" type="presOf" srcId="{C2EAE0C4-9831-48EF-AA03-04B77B527755}" destId="{37ADFED4-23A2-4643-BC77-6C5F8682C7F1}" srcOrd="0" destOrd="0" presId="urn:microsoft.com/office/officeart/2011/layout/CircleProcess"/>
    <dgm:cxn modelId="{9E2CC35F-F45A-4BA2-BF08-C4ACF606789F}" type="presParOf" srcId="{5A9BE92C-0562-4936-BD34-1784A1DD1E76}" destId="{FDCE329F-FBAB-49A3-9C28-B1683FFDCDE5}" srcOrd="0" destOrd="0" presId="urn:microsoft.com/office/officeart/2011/layout/CircleProcess"/>
    <dgm:cxn modelId="{78E2D293-E2D6-4CF1-A298-0B1A3761777E}" type="presParOf" srcId="{FDCE329F-FBAB-49A3-9C28-B1683FFDCDE5}" destId="{DA70D42E-E4E3-4585-BCF2-C4362A72F9E4}" srcOrd="0" destOrd="0" presId="urn:microsoft.com/office/officeart/2011/layout/CircleProcess"/>
    <dgm:cxn modelId="{4D322957-6DDC-45E3-AF07-3E694992FE7D}" type="presParOf" srcId="{5A9BE92C-0562-4936-BD34-1784A1DD1E76}" destId="{418E1AD1-1FB6-47AD-9CF4-F717B99EAAE7}" srcOrd="1" destOrd="0" presId="urn:microsoft.com/office/officeart/2011/layout/CircleProcess"/>
    <dgm:cxn modelId="{966857A3-9A83-4E79-AA88-33A595725C6C}" type="presParOf" srcId="{418E1AD1-1FB6-47AD-9CF4-F717B99EAAE7}" destId="{3E9963A3-8C0D-4300-8F07-218241F38E5E}" srcOrd="0" destOrd="0" presId="urn:microsoft.com/office/officeart/2011/layout/CircleProcess"/>
    <dgm:cxn modelId="{C2265934-EDA5-4100-9FA7-1345F9BB20C4}" type="presParOf" srcId="{5A9BE92C-0562-4936-BD34-1784A1DD1E76}" destId="{1955F0A3-55BE-4B31-B171-01B7A00AF3E8}" srcOrd="2" destOrd="0" presId="urn:microsoft.com/office/officeart/2011/layout/CircleProcess"/>
    <dgm:cxn modelId="{F538521B-BE56-45FA-B6F9-0986C4589357}" type="presParOf" srcId="{5A9BE92C-0562-4936-BD34-1784A1DD1E76}" destId="{F5A85C34-9473-4DB5-B1DD-650541CC7DBE}" srcOrd="3" destOrd="0" presId="urn:microsoft.com/office/officeart/2011/layout/CircleProcess"/>
    <dgm:cxn modelId="{511D314F-D8FB-4508-B0BA-C2308A6F59E9}" type="presParOf" srcId="{F5A85C34-9473-4DB5-B1DD-650541CC7DBE}" destId="{9658A1C7-F518-4D21-BBEB-8BCD123339D1}" srcOrd="0" destOrd="0" presId="urn:microsoft.com/office/officeart/2011/layout/CircleProcess"/>
    <dgm:cxn modelId="{06FD3134-F1AA-4D6E-8824-E4CB0780EC39}" type="presParOf" srcId="{5A9BE92C-0562-4936-BD34-1784A1DD1E76}" destId="{FEEB7A83-BAFD-4417-96C7-937CBC26A5B0}" srcOrd="4" destOrd="0" presId="urn:microsoft.com/office/officeart/2011/layout/CircleProcess"/>
    <dgm:cxn modelId="{4912023B-4730-4444-9A4F-9A2B9BE6345C}" type="presParOf" srcId="{FEEB7A83-BAFD-4417-96C7-937CBC26A5B0}" destId="{A0101057-B762-47F0-ACB9-BB4258F64E62}" srcOrd="0" destOrd="0" presId="urn:microsoft.com/office/officeart/2011/layout/CircleProcess"/>
    <dgm:cxn modelId="{D098A77F-42A5-4257-A53C-DB620E127B9A}" type="presParOf" srcId="{5A9BE92C-0562-4936-BD34-1784A1DD1E76}" destId="{48C6603C-2C0E-463C-9E52-FD59F04DC5B1}" srcOrd="5" destOrd="0" presId="urn:microsoft.com/office/officeart/2011/layout/CircleProcess"/>
    <dgm:cxn modelId="{5EBAC131-E809-4F44-8EED-204BF498CEC3}" type="presParOf" srcId="{5A9BE92C-0562-4936-BD34-1784A1DD1E76}" destId="{D0610EC2-A350-49AF-AE79-3FDBC022204D}" srcOrd="6" destOrd="0" presId="urn:microsoft.com/office/officeart/2011/layout/CircleProcess"/>
    <dgm:cxn modelId="{5C8C3BBD-399C-4A36-B78D-0D2320843360}" type="presParOf" srcId="{D0610EC2-A350-49AF-AE79-3FDBC022204D}" destId="{6B6B92DB-4928-454D-B1E6-5BA47D8FEB67}" srcOrd="0" destOrd="0" presId="urn:microsoft.com/office/officeart/2011/layout/CircleProcess"/>
    <dgm:cxn modelId="{3942A343-272E-46F8-B88D-0440BD987963}" type="presParOf" srcId="{5A9BE92C-0562-4936-BD34-1784A1DD1E76}" destId="{C28BB224-72AA-48EE-8973-0B30F0767266}" srcOrd="7" destOrd="0" presId="urn:microsoft.com/office/officeart/2011/layout/CircleProcess"/>
    <dgm:cxn modelId="{124A0A27-FEA9-4837-AAE3-8DBCFC7C56F0}" type="presParOf" srcId="{C28BB224-72AA-48EE-8973-0B30F0767266}" destId="{140A2D52-CBB9-4A27-8928-D199AF34CC83}" srcOrd="0" destOrd="0" presId="urn:microsoft.com/office/officeart/2011/layout/CircleProcess"/>
    <dgm:cxn modelId="{1D2C4628-DD9C-467C-98B3-5E09BCB6E547}" type="presParOf" srcId="{5A9BE92C-0562-4936-BD34-1784A1DD1E76}" destId="{582FB1C3-59FA-41B3-A538-26F5DFCAD270}" srcOrd="8" destOrd="0" presId="urn:microsoft.com/office/officeart/2011/layout/CircleProcess"/>
    <dgm:cxn modelId="{8521AABE-E199-46D6-97C3-788745EAD06D}" type="presParOf" srcId="{5A9BE92C-0562-4936-BD34-1784A1DD1E76}" destId="{8BF849A3-693C-443B-83EE-F3837D3B888B}" srcOrd="9" destOrd="0" presId="urn:microsoft.com/office/officeart/2011/layout/CircleProcess"/>
    <dgm:cxn modelId="{C34C8E30-5DE6-4592-A311-37917CEA1263}" type="presParOf" srcId="{8BF849A3-693C-443B-83EE-F3837D3B888B}" destId="{E50C3F6B-7C88-4495-87FA-CF38B8C5B452}" srcOrd="0" destOrd="0" presId="urn:microsoft.com/office/officeart/2011/layout/CircleProcess"/>
    <dgm:cxn modelId="{33E6711A-AE34-4C66-B0A4-5996952A3178}" type="presParOf" srcId="{5A9BE92C-0562-4936-BD34-1784A1DD1E76}" destId="{4EDF92F2-0913-4C5C-B636-73D73BD314E4}" srcOrd="10" destOrd="0" presId="urn:microsoft.com/office/officeart/2011/layout/CircleProcess"/>
    <dgm:cxn modelId="{39B41653-E98B-4B3C-8424-B92D1CF01E42}" type="presParOf" srcId="{4EDF92F2-0913-4C5C-B636-73D73BD314E4}" destId="{37ADFED4-23A2-4643-BC77-6C5F8682C7F1}" srcOrd="0" destOrd="0" presId="urn:microsoft.com/office/officeart/2011/layout/CircleProcess"/>
    <dgm:cxn modelId="{91A2262D-DC6D-4AB8-AE9C-C192B4EA51BA}" type="presParOf" srcId="{5A9BE92C-0562-4936-BD34-1784A1DD1E76}" destId="{9E71EDBF-462B-4606-B98D-B6F2ECA1D5A5}" srcOrd="11" destOrd="0" presId="urn:microsoft.com/office/officeart/2011/layout/CircleProcess"/>
    <dgm:cxn modelId="{08D8B2FE-F4CA-401B-AEAD-B7ABC7A056D7}" type="presParOf" srcId="{5A9BE92C-0562-4936-BD34-1784A1DD1E76}" destId="{49E64FAD-3062-4BBB-A303-F32EC80DD3A9}" srcOrd="12" destOrd="0" presId="urn:microsoft.com/office/officeart/2011/layout/CircleProcess"/>
    <dgm:cxn modelId="{D21825FA-4838-40BF-A855-BA0EAFA28B99}" type="presParOf" srcId="{49E64FAD-3062-4BBB-A303-F32EC80DD3A9}" destId="{DDB21978-F781-4968-BF3F-54ED8EC3CA32}" srcOrd="0" destOrd="0" presId="urn:microsoft.com/office/officeart/2011/layout/CircleProcess"/>
    <dgm:cxn modelId="{19AFC322-9D95-4BD1-A6EA-FE82561DA192}" type="presParOf" srcId="{5A9BE92C-0562-4936-BD34-1784A1DD1E76}" destId="{836200E4-2265-490D-991F-34957D561715}" srcOrd="13" destOrd="0" presId="urn:microsoft.com/office/officeart/2011/layout/CircleProcess"/>
    <dgm:cxn modelId="{EE33C753-933D-4D78-A61A-6F351A51243B}" type="presParOf" srcId="{836200E4-2265-490D-991F-34957D561715}" destId="{1DC5356F-AAA5-4359-A2A0-FC3C4B9B0998}" srcOrd="0" destOrd="0" presId="urn:microsoft.com/office/officeart/2011/layout/CircleProcess"/>
    <dgm:cxn modelId="{958E19DA-DF95-4FDC-BF77-25B95E5FD589}" type="presParOf" srcId="{5A9BE92C-0562-4936-BD34-1784A1DD1E76}" destId="{E9775BCC-5E81-4F54-AC7E-FA132631B6E0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DF6586-366D-45AC-8126-88EADC9EFF12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FF5953-1BD6-4076-B5A4-DB4060297827}">
      <dgm:prSet custT="1"/>
      <dgm:spPr/>
      <dgm:t>
        <a:bodyPr/>
        <a:lstStyle/>
        <a:p>
          <a:pPr rtl="0"/>
          <a:r>
            <a:rPr lang="en-ID" sz="2400" smtClean="0"/>
            <a:t>Mencari kesamaan (Compare)</a:t>
          </a:r>
          <a:endParaRPr lang="en-ID" sz="2400"/>
        </a:p>
      </dgm:t>
    </dgm:pt>
    <dgm:pt modelId="{DF413A83-8C3B-41D9-8631-C6D3AF23857B}" type="parTrans" cxnId="{9FA71480-EEF1-4392-B4AF-AF495CD5BB78}">
      <dgm:prSet/>
      <dgm:spPr/>
      <dgm:t>
        <a:bodyPr/>
        <a:lstStyle/>
        <a:p>
          <a:endParaRPr lang="en-US" sz="2400"/>
        </a:p>
      </dgm:t>
    </dgm:pt>
    <dgm:pt modelId="{62F7D074-F1ED-4C14-B73A-00BE3D6ADFAB}" type="sibTrans" cxnId="{9FA71480-EEF1-4392-B4AF-AF495CD5BB78}">
      <dgm:prSet/>
      <dgm:spPr/>
      <dgm:t>
        <a:bodyPr/>
        <a:lstStyle/>
        <a:p>
          <a:endParaRPr lang="en-US" sz="2400"/>
        </a:p>
      </dgm:t>
    </dgm:pt>
    <dgm:pt modelId="{C575689E-4B15-444D-A329-5C1576B1B921}">
      <dgm:prSet custT="1"/>
      <dgm:spPr/>
      <dgm:t>
        <a:bodyPr/>
        <a:lstStyle/>
        <a:p>
          <a:pPr rtl="0"/>
          <a:r>
            <a:rPr lang="en-ID" sz="2400" smtClean="0"/>
            <a:t>Mencari ketidaksamaan (Contrast)</a:t>
          </a:r>
          <a:endParaRPr lang="en-ID" sz="2400"/>
        </a:p>
      </dgm:t>
    </dgm:pt>
    <dgm:pt modelId="{8628DAA4-B1DF-4AC6-9D66-1CDB3903C71E}" type="parTrans" cxnId="{A64C1DC7-D1CC-434B-88FD-F4899AB42B61}">
      <dgm:prSet/>
      <dgm:spPr/>
      <dgm:t>
        <a:bodyPr/>
        <a:lstStyle/>
        <a:p>
          <a:endParaRPr lang="en-US" sz="2400"/>
        </a:p>
      </dgm:t>
    </dgm:pt>
    <dgm:pt modelId="{7A9D731A-5CFB-44B4-BABE-9D9B6493946E}" type="sibTrans" cxnId="{A64C1DC7-D1CC-434B-88FD-F4899AB42B61}">
      <dgm:prSet/>
      <dgm:spPr/>
      <dgm:t>
        <a:bodyPr/>
        <a:lstStyle/>
        <a:p>
          <a:endParaRPr lang="en-US" sz="2400"/>
        </a:p>
      </dgm:t>
    </dgm:pt>
    <dgm:pt modelId="{E32EF2BE-F5CC-44DE-B60B-42BDB3192340}">
      <dgm:prSet custT="1"/>
      <dgm:spPr/>
      <dgm:t>
        <a:bodyPr/>
        <a:lstStyle/>
        <a:p>
          <a:pPr rtl="0"/>
          <a:r>
            <a:rPr lang="en-ID" sz="2400" smtClean="0"/>
            <a:t>Memberikan pandangan (Criticize)</a:t>
          </a:r>
          <a:endParaRPr lang="en-ID" sz="2400"/>
        </a:p>
      </dgm:t>
    </dgm:pt>
    <dgm:pt modelId="{8501CE1E-75D1-4B6D-9BD9-621D92EA3828}" type="parTrans" cxnId="{FC622C05-FDBA-446D-9334-7D3360CA7C49}">
      <dgm:prSet/>
      <dgm:spPr/>
      <dgm:t>
        <a:bodyPr/>
        <a:lstStyle/>
        <a:p>
          <a:endParaRPr lang="en-US" sz="2400"/>
        </a:p>
      </dgm:t>
    </dgm:pt>
    <dgm:pt modelId="{AC8B8DF1-7B16-4AD1-9005-0266E6FD7F27}" type="sibTrans" cxnId="{FC622C05-FDBA-446D-9334-7D3360CA7C49}">
      <dgm:prSet/>
      <dgm:spPr/>
      <dgm:t>
        <a:bodyPr/>
        <a:lstStyle/>
        <a:p>
          <a:endParaRPr lang="en-US" sz="2400"/>
        </a:p>
      </dgm:t>
    </dgm:pt>
    <dgm:pt modelId="{44A22774-74F0-45EA-BF57-14D17CFAE685}">
      <dgm:prSet custT="1"/>
      <dgm:spPr/>
      <dgm:t>
        <a:bodyPr/>
        <a:lstStyle/>
        <a:p>
          <a:pPr rtl="0"/>
          <a:r>
            <a:rPr lang="en-ID" sz="2400" smtClean="0"/>
            <a:t>Membandingkan (Synthesize)</a:t>
          </a:r>
          <a:endParaRPr lang="en-ID" sz="2400"/>
        </a:p>
      </dgm:t>
    </dgm:pt>
    <dgm:pt modelId="{03AC2607-73F2-4295-998D-5082FAE32ECA}" type="parTrans" cxnId="{04779B42-E023-4220-919F-0645E283C75D}">
      <dgm:prSet/>
      <dgm:spPr/>
      <dgm:t>
        <a:bodyPr/>
        <a:lstStyle/>
        <a:p>
          <a:endParaRPr lang="en-US" sz="2400"/>
        </a:p>
      </dgm:t>
    </dgm:pt>
    <dgm:pt modelId="{012083D9-1DD7-4001-8350-66F238192B40}" type="sibTrans" cxnId="{04779B42-E023-4220-919F-0645E283C75D}">
      <dgm:prSet/>
      <dgm:spPr/>
      <dgm:t>
        <a:bodyPr/>
        <a:lstStyle/>
        <a:p>
          <a:endParaRPr lang="en-US" sz="2400"/>
        </a:p>
      </dgm:t>
    </dgm:pt>
    <dgm:pt modelId="{E6E6BFDD-6621-4B26-BE1D-96B0CDC877F6}">
      <dgm:prSet custT="1"/>
      <dgm:spPr/>
      <dgm:t>
        <a:bodyPr/>
        <a:lstStyle/>
        <a:p>
          <a:pPr rtl="0"/>
          <a:r>
            <a:rPr lang="en-ID" sz="2400" smtClean="0"/>
            <a:t>Meringkas (Summarize)</a:t>
          </a:r>
          <a:endParaRPr lang="en-ID" sz="2400"/>
        </a:p>
      </dgm:t>
    </dgm:pt>
    <dgm:pt modelId="{CE0CB58C-A536-45A6-8A7A-9A3C610F8D95}" type="parTrans" cxnId="{63CF4141-74BC-4557-803A-05930CA91EDF}">
      <dgm:prSet/>
      <dgm:spPr/>
      <dgm:t>
        <a:bodyPr/>
        <a:lstStyle/>
        <a:p>
          <a:endParaRPr lang="en-US" sz="2400"/>
        </a:p>
      </dgm:t>
    </dgm:pt>
    <dgm:pt modelId="{CC761274-45EB-4520-9AAD-D485771C1D0D}" type="sibTrans" cxnId="{63CF4141-74BC-4557-803A-05930CA91EDF}">
      <dgm:prSet/>
      <dgm:spPr/>
      <dgm:t>
        <a:bodyPr/>
        <a:lstStyle/>
        <a:p>
          <a:endParaRPr lang="en-US" sz="2400"/>
        </a:p>
      </dgm:t>
    </dgm:pt>
    <dgm:pt modelId="{03D11DF6-8093-41BA-98B9-283E0EDB6ACE}" type="pres">
      <dgm:prSet presAssocID="{30DF6586-366D-45AC-8126-88EADC9EFF1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990D301E-E44A-4D5C-8931-B6ED1AD52C05}" type="pres">
      <dgm:prSet presAssocID="{79FF5953-1BD6-4076-B5A4-DB406029782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2750402-A97B-48DD-8731-4914ECCDCF85}" type="pres">
      <dgm:prSet presAssocID="{62F7D074-F1ED-4C14-B73A-00BE3D6ADFAB}" presName="sibTrans" presStyleCnt="0"/>
      <dgm:spPr/>
    </dgm:pt>
    <dgm:pt modelId="{6FE4DDC6-FE58-4225-86FC-2E512875DB30}" type="pres">
      <dgm:prSet presAssocID="{C575689E-4B15-444D-A329-5C1576B1B921}" presName="node" presStyleLbl="node1" presStyleIdx="1" presStyleCnt="5" custScaleX="13715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7F57383-6AF9-4113-8916-42DB179EE83F}" type="pres">
      <dgm:prSet presAssocID="{7A9D731A-5CFB-44B4-BABE-9D9B6493946E}" presName="sibTrans" presStyleCnt="0"/>
      <dgm:spPr/>
    </dgm:pt>
    <dgm:pt modelId="{CE88F4A3-CC5C-4EF0-8E01-FDB9EA06B2DA}" type="pres">
      <dgm:prSet presAssocID="{E32EF2BE-F5CC-44DE-B60B-42BDB319234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834EE3F-4E1F-4B87-88EF-664858B53AAA}" type="pres">
      <dgm:prSet presAssocID="{AC8B8DF1-7B16-4AD1-9005-0266E6FD7F27}" presName="sibTrans" presStyleCnt="0"/>
      <dgm:spPr/>
    </dgm:pt>
    <dgm:pt modelId="{63D0E1D8-80C4-4122-9F9D-F524C465E7C5}" type="pres">
      <dgm:prSet presAssocID="{44A22774-74F0-45EA-BF57-14D17CFAE685}" presName="node" presStyleLbl="node1" presStyleIdx="3" presStyleCnt="5" custScaleX="14142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16CE3FD-4A8D-4459-A4BA-3073A802C333}" type="pres">
      <dgm:prSet presAssocID="{012083D9-1DD7-4001-8350-66F238192B40}" presName="sibTrans" presStyleCnt="0"/>
      <dgm:spPr/>
    </dgm:pt>
    <dgm:pt modelId="{F541A2B6-F54D-4959-AB71-A29CB3704B2C}" type="pres">
      <dgm:prSet presAssocID="{E6E6BFDD-6621-4B26-BE1D-96B0CDC877F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FA71480-EEF1-4392-B4AF-AF495CD5BB78}" srcId="{30DF6586-366D-45AC-8126-88EADC9EFF12}" destId="{79FF5953-1BD6-4076-B5A4-DB4060297827}" srcOrd="0" destOrd="0" parTransId="{DF413A83-8C3B-41D9-8631-C6D3AF23857B}" sibTransId="{62F7D074-F1ED-4C14-B73A-00BE3D6ADFAB}"/>
    <dgm:cxn modelId="{7F6600BB-5DF3-4133-A053-0326F7DB6339}" type="presOf" srcId="{79FF5953-1BD6-4076-B5A4-DB4060297827}" destId="{990D301E-E44A-4D5C-8931-B6ED1AD52C05}" srcOrd="0" destOrd="0" presId="urn:microsoft.com/office/officeart/2005/8/layout/default"/>
    <dgm:cxn modelId="{EFA09F8B-DF6A-4111-A20B-2E08D9F17AAD}" type="presOf" srcId="{44A22774-74F0-45EA-BF57-14D17CFAE685}" destId="{63D0E1D8-80C4-4122-9F9D-F524C465E7C5}" srcOrd="0" destOrd="0" presId="urn:microsoft.com/office/officeart/2005/8/layout/default"/>
    <dgm:cxn modelId="{FC622C05-FDBA-446D-9334-7D3360CA7C49}" srcId="{30DF6586-366D-45AC-8126-88EADC9EFF12}" destId="{E32EF2BE-F5CC-44DE-B60B-42BDB3192340}" srcOrd="2" destOrd="0" parTransId="{8501CE1E-75D1-4B6D-9BD9-621D92EA3828}" sibTransId="{AC8B8DF1-7B16-4AD1-9005-0266E6FD7F27}"/>
    <dgm:cxn modelId="{63CF4141-74BC-4557-803A-05930CA91EDF}" srcId="{30DF6586-366D-45AC-8126-88EADC9EFF12}" destId="{E6E6BFDD-6621-4B26-BE1D-96B0CDC877F6}" srcOrd="4" destOrd="0" parTransId="{CE0CB58C-A536-45A6-8A7A-9A3C610F8D95}" sibTransId="{CC761274-45EB-4520-9AAD-D485771C1D0D}"/>
    <dgm:cxn modelId="{A64C1DC7-D1CC-434B-88FD-F4899AB42B61}" srcId="{30DF6586-366D-45AC-8126-88EADC9EFF12}" destId="{C575689E-4B15-444D-A329-5C1576B1B921}" srcOrd="1" destOrd="0" parTransId="{8628DAA4-B1DF-4AC6-9D66-1CDB3903C71E}" sibTransId="{7A9D731A-5CFB-44B4-BABE-9D9B6493946E}"/>
    <dgm:cxn modelId="{49C99EA3-CCF0-40AB-A7AF-754BD6D368D7}" type="presOf" srcId="{E32EF2BE-F5CC-44DE-B60B-42BDB3192340}" destId="{CE88F4A3-CC5C-4EF0-8E01-FDB9EA06B2DA}" srcOrd="0" destOrd="0" presId="urn:microsoft.com/office/officeart/2005/8/layout/default"/>
    <dgm:cxn modelId="{04779B42-E023-4220-919F-0645E283C75D}" srcId="{30DF6586-366D-45AC-8126-88EADC9EFF12}" destId="{44A22774-74F0-45EA-BF57-14D17CFAE685}" srcOrd="3" destOrd="0" parTransId="{03AC2607-73F2-4295-998D-5082FAE32ECA}" sibTransId="{012083D9-1DD7-4001-8350-66F238192B40}"/>
    <dgm:cxn modelId="{93BB75B0-17E5-4C5A-BD76-DEE376A9C3E9}" type="presOf" srcId="{E6E6BFDD-6621-4B26-BE1D-96B0CDC877F6}" destId="{F541A2B6-F54D-4959-AB71-A29CB3704B2C}" srcOrd="0" destOrd="0" presId="urn:microsoft.com/office/officeart/2005/8/layout/default"/>
    <dgm:cxn modelId="{3B910A9F-C5B7-4FFD-92A6-4BB2BD9840C1}" type="presOf" srcId="{30DF6586-366D-45AC-8126-88EADC9EFF12}" destId="{03D11DF6-8093-41BA-98B9-283E0EDB6ACE}" srcOrd="0" destOrd="0" presId="urn:microsoft.com/office/officeart/2005/8/layout/default"/>
    <dgm:cxn modelId="{F9EEAF37-FF06-4C07-8070-8172D981E1B1}" type="presOf" srcId="{C575689E-4B15-444D-A329-5C1576B1B921}" destId="{6FE4DDC6-FE58-4225-86FC-2E512875DB30}" srcOrd="0" destOrd="0" presId="urn:microsoft.com/office/officeart/2005/8/layout/default"/>
    <dgm:cxn modelId="{B29C3DDD-C17A-4D03-B8E0-C43386BD2872}" type="presParOf" srcId="{03D11DF6-8093-41BA-98B9-283E0EDB6ACE}" destId="{990D301E-E44A-4D5C-8931-B6ED1AD52C05}" srcOrd="0" destOrd="0" presId="urn:microsoft.com/office/officeart/2005/8/layout/default"/>
    <dgm:cxn modelId="{7DB7221C-00CB-4E0F-9AF6-887E5B38EE20}" type="presParOf" srcId="{03D11DF6-8093-41BA-98B9-283E0EDB6ACE}" destId="{92750402-A97B-48DD-8731-4914ECCDCF85}" srcOrd="1" destOrd="0" presId="urn:microsoft.com/office/officeart/2005/8/layout/default"/>
    <dgm:cxn modelId="{DDB95517-8D41-4F1C-BA70-E05434CBE837}" type="presParOf" srcId="{03D11DF6-8093-41BA-98B9-283E0EDB6ACE}" destId="{6FE4DDC6-FE58-4225-86FC-2E512875DB30}" srcOrd="2" destOrd="0" presId="urn:microsoft.com/office/officeart/2005/8/layout/default"/>
    <dgm:cxn modelId="{C779A1CA-CFEB-47FE-A0B4-35BA5F1A0AEA}" type="presParOf" srcId="{03D11DF6-8093-41BA-98B9-283E0EDB6ACE}" destId="{47F57383-6AF9-4113-8916-42DB179EE83F}" srcOrd="3" destOrd="0" presId="urn:microsoft.com/office/officeart/2005/8/layout/default"/>
    <dgm:cxn modelId="{678B32FD-EE28-4A7A-8DF3-9A554BA9E0C6}" type="presParOf" srcId="{03D11DF6-8093-41BA-98B9-283E0EDB6ACE}" destId="{CE88F4A3-CC5C-4EF0-8E01-FDB9EA06B2DA}" srcOrd="4" destOrd="0" presId="urn:microsoft.com/office/officeart/2005/8/layout/default"/>
    <dgm:cxn modelId="{2A673D42-EF00-4B9D-AC37-13BD2F58079D}" type="presParOf" srcId="{03D11DF6-8093-41BA-98B9-283E0EDB6ACE}" destId="{F834EE3F-4E1F-4B87-88EF-664858B53AAA}" srcOrd="5" destOrd="0" presId="urn:microsoft.com/office/officeart/2005/8/layout/default"/>
    <dgm:cxn modelId="{9521BE67-B51B-4379-A1D5-ACA54BE43906}" type="presParOf" srcId="{03D11DF6-8093-41BA-98B9-283E0EDB6ACE}" destId="{63D0E1D8-80C4-4122-9F9D-F524C465E7C5}" srcOrd="6" destOrd="0" presId="urn:microsoft.com/office/officeart/2005/8/layout/default"/>
    <dgm:cxn modelId="{2D1F428C-59FA-48A7-9F73-112BB9EC27E7}" type="presParOf" srcId="{03D11DF6-8093-41BA-98B9-283E0EDB6ACE}" destId="{216CE3FD-4A8D-4459-A4BA-3073A802C333}" srcOrd="7" destOrd="0" presId="urn:microsoft.com/office/officeart/2005/8/layout/default"/>
    <dgm:cxn modelId="{0D8EF873-20E8-49EE-AAA9-D8697A0C84ED}" type="presParOf" srcId="{03D11DF6-8093-41BA-98B9-283E0EDB6ACE}" destId="{F541A2B6-F54D-4959-AB71-A29CB3704B2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DF6586-366D-45AC-8126-88EADC9EFF12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FF5953-1BD6-4076-B5A4-DB4060297827}">
      <dgm:prSet custT="1"/>
      <dgm:spPr/>
      <dgm:t>
        <a:bodyPr/>
        <a:lstStyle/>
        <a:p>
          <a:pPr rtl="0"/>
          <a:r>
            <a:rPr lang="en-ID" sz="2400" smtClean="0"/>
            <a:t>Mencari kesamaan (Compare)</a:t>
          </a:r>
          <a:endParaRPr lang="en-ID" sz="2400"/>
        </a:p>
      </dgm:t>
    </dgm:pt>
    <dgm:pt modelId="{DF413A83-8C3B-41D9-8631-C6D3AF23857B}" type="parTrans" cxnId="{9FA71480-EEF1-4392-B4AF-AF495CD5BB78}">
      <dgm:prSet/>
      <dgm:spPr/>
      <dgm:t>
        <a:bodyPr/>
        <a:lstStyle/>
        <a:p>
          <a:endParaRPr lang="en-US" sz="2400"/>
        </a:p>
      </dgm:t>
    </dgm:pt>
    <dgm:pt modelId="{62F7D074-F1ED-4C14-B73A-00BE3D6ADFAB}" type="sibTrans" cxnId="{9FA71480-EEF1-4392-B4AF-AF495CD5BB78}">
      <dgm:prSet/>
      <dgm:spPr/>
      <dgm:t>
        <a:bodyPr/>
        <a:lstStyle/>
        <a:p>
          <a:endParaRPr lang="en-US" sz="2400"/>
        </a:p>
      </dgm:t>
    </dgm:pt>
    <dgm:pt modelId="{C575689E-4B15-444D-A329-5C1576B1B921}">
      <dgm:prSet custT="1"/>
      <dgm:spPr/>
      <dgm:t>
        <a:bodyPr/>
        <a:lstStyle/>
        <a:p>
          <a:pPr rtl="0"/>
          <a:r>
            <a:rPr lang="en-ID" sz="2400" smtClean="0"/>
            <a:t>Mencari ketidaksamaan (Contrast)</a:t>
          </a:r>
          <a:endParaRPr lang="en-ID" sz="2400"/>
        </a:p>
      </dgm:t>
    </dgm:pt>
    <dgm:pt modelId="{8628DAA4-B1DF-4AC6-9D66-1CDB3903C71E}" type="parTrans" cxnId="{A64C1DC7-D1CC-434B-88FD-F4899AB42B61}">
      <dgm:prSet/>
      <dgm:spPr/>
      <dgm:t>
        <a:bodyPr/>
        <a:lstStyle/>
        <a:p>
          <a:endParaRPr lang="en-US" sz="2400"/>
        </a:p>
      </dgm:t>
    </dgm:pt>
    <dgm:pt modelId="{7A9D731A-5CFB-44B4-BABE-9D9B6493946E}" type="sibTrans" cxnId="{A64C1DC7-D1CC-434B-88FD-F4899AB42B61}">
      <dgm:prSet/>
      <dgm:spPr/>
      <dgm:t>
        <a:bodyPr/>
        <a:lstStyle/>
        <a:p>
          <a:endParaRPr lang="en-US" sz="2400"/>
        </a:p>
      </dgm:t>
    </dgm:pt>
    <dgm:pt modelId="{E32EF2BE-F5CC-44DE-B60B-42BDB3192340}">
      <dgm:prSet custT="1"/>
      <dgm:spPr/>
      <dgm:t>
        <a:bodyPr/>
        <a:lstStyle/>
        <a:p>
          <a:pPr rtl="0"/>
          <a:r>
            <a:rPr lang="en-ID" sz="2400" smtClean="0"/>
            <a:t>Memberikan pandangan (Criticize)</a:t>
          </a:r>
          <a:endParaRPr lang="en-ID" sz="2400"/>
        </a:p>
      </dgm:t>
    </dgm:pt>
    <dgm:pt modelId="{8501CE1E-75D1-4B6D-9BD9-621D92EA3828}" type="parTrans" cxnId="{FC622C05-FDBA-446D-9334-7D3360CA7C49}">
      <dgm:prSet/>
      <dgm:spPr/>
      <dgm:t>
        <a:bodyPr/>
        <a:lstStyle/>
        <a:p>
          <a:endParaRPr lang="en-US" sz="2400"/>
        </a:p>
      </dgm:t>
    </dgm:pt>
    <dgm:pt modelId="{AC8B8DF1-7B16-4AD1-9005-0266E6FD7F27}" type="sibTrans" cxnId="{FC622C05-FDBA-446D-9334-7D3360CA7C49}">
      <dgm:prSet/>
      <dgm:spPr/>
      <dgm:t>
        <a:bodyPr/>
        <a:lstStyle/>
        <a:p>
          <a:endParaRPr lang="en-US" sz="2400"/>
        </a:p>
      </dgm:t>
    </dgm:pt>
    <dgm:pt modelId="{44A22774-74F0-45EA-BF57-14D17CFAE685}">
      <dgm:prSet custT="1"/>
      <dgm:spPr/>
      <dgm:t>
        <a:bodyPr/>
        <a:lstStyle/>
        <a:p>
          <a:pPr rtl="0"/>
          <a:r>
            <a:rPr lang="en-ID" sz="2400" dirty="0" err="1" smtClean="0"/>
            <a:t>Membandingkan</a:t>
          </a:r>
          <a:r>
            <a:rPr lang="en-ID" sz="2400" dirty="0" smtClean="0"/>
            <a:t> (Synthesize)</a:t>
          </a:r>
          <a:endParaRPr lang="en-ID" sz="2400" dirty="0"/>
        </a:p>
      </dgm:t>
    </dgm:pt>
    <dgm:pt modelId="{03AC2607-73F2-4295-998D-5082FAE32ECA}" type="parTrans" cxnId="{04779B42-E023-4220-919F-0645E283C75D}">
      <dgm:prSet/>
      <dgm:spPr/>
      <dgm:t>
        <a:bodyPr/>
        <a:lstStyle/>
        <a:p>
          <a:endParaRPr lang="en-US" sz="2400"/>
        </a:p>
      </dgm:t>
    </dgm:pt>
    <dgm:pt modelId="{012083D9-1DD7-4001-8350-66F238192B40}" type="sibTrans" cxnId="{04779B42-E023-4220-919F-0645E283C75D}">
      <dgm:prSet/>
      <dgm:spPr/>
      <dgm:t>
        <a:bodyPr/>
        <a:lstStyle/>
        <a:p>
          <a:endParaRPr lang="en-US" sz="2400"/>
        </a:p>
      </dgm:t>
    </dgm:pt>
    <dgm:pt modelId="{E6E6BFDD-6621-4B26-BE1D-96B0CDC877F6}">
      <dgm:prSet custT="1"/>
      <dgm:spPr/>
      <dgm:t>
        <a:bodyPr/>
        <a:lstStyle/>
        <a:p>
          <a:pPr rtl="0"/>
          <a:r>
            <a:rPr lang="en-ID" sz="2400" dirty="0" err="1" smtClean="0"/>
            <a:t>Meringkas</a:t>
          </a:r>
          <a:r>
            <a:rPr lang="en-ID" sz="2400" dirty="0" smtClean="0"/>
            <a:t> (Summarize)</a:t>
          </a:r>
          <a:endParaRPr lang="en-ID" sz="2400" dirty="0"/>
        </a:p>
      </dgm:t>
    </dgm:pt>
    <dgm:pt modelId="{CE0CB58C-A536-45A6-8A7A-9A3C610F8D95}" type="parTrans" cxnId="{63CF4141-74BC-4557-803A-05930CA91EDF}">
      <dgm:prSet/>
      <dgm:spPr/>
      <dgm:t>
        <a:bodyPr/>
        <a:lstStyle/>
        <a:p>
          <a:endParaRPr lang="en-US" sz="2400"/>
        </a:p>
      </dgm:t>
    </dgm:pt>
    <dgm:pt modelId="{CC761274-45EB-4520-9AAD-D485771C1D0D}" type="sibTrans" cxnId="{63CF4141-74BC-4557-803A-05930CA91EDF}">
      <dgm:prSet/>
      <dgm:spPr/>
      <dgm:t>
        <a:bodyPr/>
        <a:lstStyle/>
        <a:p>
          <a:endParaRPr lang="en-US" sz="2400"/>
        </a:p>
      </dgm:t>
    </dgm:pt>
    <dgm:pt modelId="{03D11DF6-8093-41BA-98B9-283E0EDB6ACE}" type="pres">
      <dgm:prSet presAssocID="{30DF6586-366D-45AC-8126-88EADC9EFF1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0D301E-E44A-4D5C-8931-B6ED1AD52C05}" type="pres">
      <dgm:prSet presAssocID="{79FF5953-1BD6-4076-B5A4-DB406029782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50402-A97B-48DD-8731-4914ECCDCF85}" type="pres">
      <dgm:prSet presAssocID="{62F7D074-F1ED-4C14-B73A-00BE3D6ADFAB}" presName="sibTrans" presStyleCnt="0"/>
      <dgm:spPr/>
    </dgm:pt>
    <dgm:pt modelId="{6FE4DDC6-FE58-4225-86FC-2E512875DB30}" type="pres">
      <dgm:prSet presAssocID="{C575689E-4B15-444D-A329-5C1576B1B921}" presName="node" presStyleLbl="node1" presStyleIdx="1" presStyleCnt="5" custScaleX="137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F57383-6AF9-4113-8916-42DB179EE83F}" type="pres">
      <dgm:prSet presAssocID="{7A9D731A-5CFB-44B4-BABE-9D9B6493946E}" presName="sibTrans" presStyleCnt="0"/>
      <dgm:spPr/>
    </dgm:pt>
    <dgm:pt modelId="{CE88F4A3-CC5C-4EF0-8E01-FDB9EA06B2DA}" type="pres">
      <dgm:prSet presAssocID="{E32EF2BE-F5CC-44DE-B60B-42BDB319234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4EE3F-4E1F-4B87-88EF-664858B53AAA}" type="pres">
      <dgm:prSet presAssocID="{AC8B8DF1-7B16-4AD1-9005-0266E6FD7F27}" presName="sibTrans" presStyleCnt="0"/>
      <dgm:spPr/>
    </dgm:pt>
    <dgm:pt modelId="{63D0E1D8-80C4-4122-9F9D-F524C465E7C5}" type="pres">
      <dgm:prSet presAssocID="{44A22774-74F0-45EA-BF57-14D17CFAE685}" presName="node" presStyleLbl="node1" presStyleIdx="3" presStyleCnt="5" custScaleX="141422" custLinFactNeighborX="-237" custLinFactNeighborY="2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CE3FD-4A8D-4459-A4BA-3073A802C333}" type="pres">
      <dgm:prSet presAssocID="{012083D9-1DD7-4001-8350-66F238192B40}" presName="sibTrans" presStyleCnt="0"/>
      <dgm:spPr/>
    </dgm:pt>
    <dgm:pt modelId="{F541A2B6-F54D-4959-AB71-A29CB3704B2C}" type="pres">
      <dgm:prSet presAssocID="{E6E6BFDD-6621-4B26-BE1D-96B0CDC877F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A71480-EEF1-4392-B4AF-AF495CD5BB78}" srcId="{30DF6586-366D-45AC-8126-88EADC9EFF12}" destId="{79FF5953-1BD6-4076-B5A4-DB4060297827}" srcOrd="0" destOrd="0" parTransId="{DF413A83-8C3B-41D9-8631-C6D3AF23857B}" sibTransId="{62F7D074-F1ED-4C14-B73A-00BE3D6ADFAB}"/>
    <dgm:cxn modelId="{2738B067-7B63-402D-B74D-86FFDC974534}" type="presOf" srcId="{44A22774-74F0-45EA-BF57-14D17CFAE685}" destId="{63D0E1D8-80C4-4122-9F9D-F524C465E7C5}" srcOrd="0" destOrd="0" presId="urn:microsoft.com/office/officeart/2005/8/layout/default"/>
    <dgm:cxn modelId="{40D9A69F-9E08-4F5B-BC7D-71BC1F165C02}" type="presOf" srcId="{C575689E-4B15-444D-A329-5C1576B1B921}" destId="{6FE4DDC6-FE58-4225-86FC-2E512875DB30}" srcOrd="0" destOrd="0" presId="urn:microsoft.com/office/officeart/2005/8/layout/default"/>
    <dgm:cxn modelId="{88E296ED-5F38-48BB-B02A-D2D3A1E6AF91}" type="presOf" srcId="{E6E6BFDD-6621-4B26-BE1D-96B0CDC877F6}" destId="{F541A2B6-F54D-4959-AB71-A29CB3704B2C}" srcOrd="0" destOrd="0" presId="urn:microsoft.com/office/officeart/2005/8/layout/default"/>
    <dgm:cxn modelId="{FC622C05-FDBA-446D-9334-7D3360CA7C49}" srcId="{30DF6586-366D-45AC-8126-88EADC9EFF12}" destId="{E32EF2BE-F5CC-44DE-B60B-42BDB3192340}" srcOrd="2" destOrd="0" parTransId="{8501CE1E-75D1-4B6D-9BD9-621D92EA3828}" sibTransId="{AC8B8DF1-7B16-4AD1-9005-0266E6FD7F27}"/>
    <dgm:cxn modelId="{63CF4141-74BC-4557-803A-05930CA91EDF}" srcId="{30DF6586-366D-45AC-8126-88EADC9EFF12}" destId="{E6E6BFDD-6621-4B26-BE1D-96B0CDC877F6}" srcOrd="4" destOrd="0" parTransId="{CE0CB58C-A536-45A6-8A7A-9A3C610F8D95}" sibTransId="{CC761274-45EB-4520-9AAD-D485771C1D0D}"/>
    <dgm:cxn modelId="{DC0A86F2-3D1C-4825-B614-9F178EFC18C4}" type="presOf" srcId="{E32EF2BE-F5CC-44DE-B60B-42BDB3192340}" destId="{CE88F4A3-CC5C-4EF0-8E01-FDB9EA06B2DA}" srcOrd="0" destOrd="0" presId="urn:microsoft.com/office/officeart/2005/8/layout/default"/>
    <dgm:cxn modelId="{A64C1DC7-D1CC-434B-88FD-F4899AB42B61}" srcId="{30DF6586-366D-45AC-8126-88EADC9EFF12}" destId="{C575689E-4B15-444D-A329-5C1576B1B921}" srcOrd="1" destOrd="0" parTransId="{8628DAA4-B1DF-4AC6-9D66-1CDB3903C71E}" sibTransId="{7A9D731A-5CFB-44B4-BABE-9D9B6493946E}"/>
    <dgm:cxn modelId="{46B6AEF6-F038-448F-A388-E771B003E9AE}" type="presOf" srcId="{79FF5953-1BD6-4076-B5A4-DB4060297827}" destId="{990D301E-E44A-4D5C-8931-B6ED1AD52C05}" srcOrd="0" destOrd="0" presId="urn:microsoft.com/office/officeart/2005/8/layout/default"/>
    <dgm:cxn modelId="{04779B42-E023-4220-919F-0645E283C75D}" srcId="{30DF6586-366D-45AC-8126-88EADC9EFF12}" destId="{44A22774-74F0-45EA-BF57-14D17CFAE685}" srcOrd="3" destOrd="0" parTransId="{03AC2607-73F2-4295-998D-5082FAE32ECA}" sibTransId="{012083D9-1DD7-4001-8350-66F238192B40}"/>
    <dgm:cxn modelId="{61637327-336F-4E7F-97B8-C9AA6958DE2B}" type="presOf" srcId="{30DF6586-366D-45AC-8126-88EADC9EFF12}" destId="{03D11DF6-8093-41BA-98B9-283E0EDB6ACE}" srcOrd="0" destOrd="0" presId="urn:microsoft.com/office/officeart/2005/8/layout/default"/>
    <dgm:cxn modelId="{E9383FA2-7F4F-4016-A9DE-4C386EE31F8A}" type="presParOf" srcId="{03D11DF6-8093-41BA-98B9-283E0EDB6ACE}" destId="{990D301E-E44A-4D5C-8931-B6ED1AD52C05}" srcOrd="0" destOrd="0" presId="urn:microsoft.com/office/officeart/2005/8/layout/default"/>
    <dgm:cxn modelId="{FE694F44-590C-49C5-A392-203BDE04C4B1}" type="presParOf" srcId="{03D11DF6-8093-41BA-98B9-283E0EDB6ACE}" destId="{92750402-A97B-48DD-8731-4914ECCDCF85}" srcOrd="1" destOrd="0" presId="urn:microsoft.com/office/officeart/2005/8/layout/default"/>
    <dgm:cxn modelId="{6FE04EDF-3328-4966-92B4-963D1F233F10}" type="presParOf" srcId="{03D11DF6-8093-41BA-98B9-283E0EDB6ACE}" destId="{6FE4DDC6-FE58-4225-86FC-2E512875DB30}" srcOrd="2" destOrd="0" presId="urn:microsoft.com/office/officeart/2005/8/layout/default"/>
    <dgm:cxn modelId="{7C9CC7C1-E2B6-4A9D-9552-90EBE03124C2}" type="presParOf" srcId="{03D11DF6-8093-41BA-98B9-283E0EDB6ACE}" destId="{47F57383-6AF9-4113-8916-42DB179EE83F}" srcOrd="3" destOrd="0" presId="urn:microsoft.com/office/officeart/2005/8/layout/default"/>
    <dgm:cxn modelId="{AE6E83BA-10C9-4EEB-A4DB-CB2F3115ED5F}" type="presParOf" srcId="{03D11DF6-8093-41BA-98B9-283E0EDB6ACE}" destId="{CE88F4A3-CC5C-4EF0-8E01-FDB9EA06B2DA}" srcOrd="4" destOrd="0" presId="urn:microsoft.com/office/officeart/2005/8/layout/default"/>
    <dgm:cxn modelId="{57843169-5AE7-45F9-BE3E-700F7F124751}" type="presParOf" srcId="{03D11DF6-8093-41BA-98B9-283E0EDB6ACE}" destId="{F834EE3F-4E1F-4B87-88EF-664858B53AAA}" srcOrd="5" destOrd="0" presId="urn:microsoft.com/office/officeart/2005/8/layout/default"/>
    <dgm:cxn modelId="{33D03101-4616-4C54-91D1-B26B89281FB9}" type="presParOf" srcId="{03D11DF6-8093-41BA-98B9-283E0EDB6ACE}" destId="{63D0E1D8-80C4-4122-9F9D-F524C465E7C5}" srcOrd="6" destOrd="0" presId="urn:microsoft.com/office/officeart/2005/8/layout/default"/>
    <dgm:cxn modelId="{4ADB3B48-A3ED-41A7-B97E-78356EAA1C0B}" type="presParOf" srcId="{03D11DF6-8093-41BA-98B9-283E0EDB6ACE}" destId="{216CE3FD-4A8D-4459-A4BA-3073A802C333}" srcOrd="7" destOrd="0" presId="urn:microsoft.com/office/officeart/2005/8/layout/default"/>
    <dgm:cxn modelId="{53DF9CA8-DFF2-4099-BC85-3866C5211D0C}" type="presParOf" srcId="{03D11DF6-8093-41BA-98B9-283E0EDB6ACE}" destId="{F541A2B6-F54D-4959-AB71-A29CB3704B2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15/09/2020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" name="Image" r:id="rId3" imgW="4330159" imgH="6146032" progId="">
                  <p:embed/>
                </p:oleObj>
              </mc:Choice>
              <mc:Fallback>
                <p:oleObj name="Image" r:id="rId3" imgW="4330159" imgH="6146032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" name="Image" r:id="rId5" imgW="2526984" imgH="3428571" progId="">
                  <p:embed/>
                </p:oleObj>
              </mc:Choice>
              <mc:Fallback>
                <p:oleObj name="Image" r:id="rId5" imgW="2526984" imgH="3428571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47933"/>
              </p:ext>
            </p:extLst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" name="Image" r:id="rId16" imgW="4330159" imgH="6146032" progId="">
                  <p:embed/>
                </p:oleObj>
              </mc:Choice>
              <mc:Fallback>
                <p:oleObj name="Image" r:id="rId16" imgW="4330159" imgH="6146032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23919/EECSI48112.2019.897708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5826989_Teknik_Menulis_Review_Literatur_Dalam_Sebuah_Artikel_Ilmiah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.ilmukomputer.org/index.php/jse/article/view/47" TargetMode="External"/><Relationship Id="rId2" Type="http://schemas.openxmlformats.org/officeDocument/2006/relationships/hyperlink" Target="http://thesai.org/Downloads/Volume5No10/Paper_7-A_Survey_of_Pedestrian_Detection_in_Vide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tiik.ub.ac.id/index.php/jtiik/article/view/54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garuda.ristekbrin.go.id/" TargetMode="External"/><Relationship Id="rId3" Type="http://schemas.openxmlformats.org/officeDocument/2006/relationships/hyperlink" Target="https://ieeexplore.ieee.org/" TargetMode="External"/><Relationship Id="rId7" Type="http://schemas.openxmlformats.org/officeDocument/2006/relationships/hyperlink" Target="http://researchgate.net/" TargetMode="External"/><Relationship Id="rId2" Type="http://schemas.openxmlformats.org/officeDocument/2006/relationships/hyperlink" Target="http://scholar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opus.com/" TargetMode="External"/><Relationship Id="rId5" Type="http://schemas.openxmlformats.org/officeDocument/2006/relationships/hyperlink" Target="http://doaj.org/" TargetMode="External"/><Relationship Id="rId4" Type="http://schemas.openxmlformats.org/officeDocument/2006/relationships/hyperlink" Target="http://www.sciencedirec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1424" y="4653136"/>
            <a:ext cx="10363200" cy="1512168"/>
          </a:xfrm>
        </p:spPr>
        <p:txBody>
          <a:bodyPr/>
          <a:lstStyle/>
          <a:p>
            <a:r>
              <a:rPr lang="en-US" sz="4400" b="1" dirty="0" smtClean="0">
                <a:latin typeface="+mj-lt"/>
              </a:rPr>
              <a:t>M</a:t>
            </a:r>
            <a:r>
              <a:rPr lang="id-ID" sz="4400" b="1" dirty="0" smtClean="0">
                <a:latin typeface="+mj-lt"/>
              </a:rPr>
              <a:t>ETODOLOGI PENELITIAN</a:t>
            </a:r>
          </a:p>
          <a:p>
            <a:r>
              <a:rPr lang="id-ID" sz="3600" b="1" dirty="0" smtClean="0">
                <a:latin typeface="+mj-lt"/>
              </a:rPr>
              <a:t>[ </a:t>
            </a:r>
            <a:r>
              <a:rPr lang="en-US" sz="3600" b="1" dirty="0" smtClean="0">
                <a:latin typeface="+mj-lt"/>
              </a:rPr>
              <a:t>U</a:t>
            </a:r>
            <a:r>
              <a:rPr lang="id-ID" sz="3600" b="1" dirty="0" smtClean="0">
                <a:latin typeface="+mj-lt"/>
              </a:rPr>
              <a:t>M013 / </a:t>
            </a:r>
            <a:r>
              <a:rPr lang="id-ID" sz="3600" b="1" dirty="0" smtClean="0">
                <a:latin typeface="+mj-lt"/>
              </a:rPr>
              <a:t>2 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Tahapan</a:t>
            </a:r>
            <a:r>
              <a:rPr lang="en-ID" dirty="0"/>
              <a:t> (</a:t>
            </a:r>
            <a:r>
              <a:rPr lang="en-ID" dirty="0" err="1"/>
              <a:t>Strategi</a:t>
            </a:r>
            <a:r>
              <a:rPr lang="en-ID" dirty="0"/>
              <a:t>) Literature </a:t>
            </a:r>
            <a:r>
              <a:rPr lang="en-ID" dirty="0" smtClean="0"/>
              <a:t>Review</a:t>
            </a:r>
            <a:r>
              <a:rPr lang="id-ID" dirty="0" smtClean="0"/>
              <a:t> (5)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solidFill>
                  <a:srgbClr val="000000"/>
                </a:solidFill>
              </a:rPr>
              <a:t>Baca </a:t>
            </a:r>
            <a:r>
              <a:rPr lang="en-ID" dirty="0" err="1">
                <a:solidFill>
                  <a:srgbClr val="000000"/>
                </a:solidFill>
              </a:rPr>
              <a:t>cepat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pustaka</a:t>
            </a:r>
            <a:r>
              <a:rPr lang="en-ID" dirty="0">
                <a:solidFill>
                  <a:srgbClr val="000000"/>
                </a:solidFill>
              </a:rPr>
              <a:t> / paper, </a:t>
            </a:r>
            <a:r>
              <a:rPr lang="en-ID" dirty="0" err="1">
                <a:solidFill>
                  <a:srgbClr val="000000"/>
                </a:solidFill>
              </a:rPr>
              <a:t>pada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bagian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berikut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ini</a:t>
            </a:r>
            <a:r>
              <a:rPr lang="en-ID" dirty="0" smtClean="0">
                <a:solidFill>
                  <a:srgbClr val="000000"/>
                </a:solidFill>
              </a:rPr>
              <a:t>:</a:t>
            </a:r>
            <a:endParaRPr lang="id-ID" dirty="0" smtClean="0">
              <a:solidFill>
                <a:srgbClr val="000000"/>
              </a:solidFill>
            </a:endParaRPr>
          </a:p>
          <a:p>
            <a:pPr marL="755650" lvl="1" indent="-355600" algn="just"/>
            <a:r>
              <a:rPr lang="en-ID" b="1" dirty="0" err="1"/>
              <a:t>Judul</a:t>
            </a:r>
            <a:r>
              <a:rPr lang="en-ID" b="1" dirty="0"/>
              <a:t> (</a:t>
            </a:r>
            <a:r>
              <a:rPr lang="en-ID" b="1" dirty="0" err="1"/>
              <a:t>perhatikan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seksama</a:t>
            </a:r>
            <a:r>
              <a:rPr lang="en-ID" b="1" dirty="0"/>
              <a:t>)</a:t>
            </a:r>
          </a:p>
          <a:p>
            <a:pPr marL="755650" lvl="1" indent="-355600" algn="just"/>
            <a:r>
              <a:rPr lang="en-ID" b="1" dirty="0" err="1"/>
              <a:t>Abstrak</a:t>
            </a:r>
            <a:r>
              <a:rPr lang="en-ID" b="1" dirty="0"/>
              <a:t> (</a:t>
            </a:r>
            <a:r>
              <a:rPr lang="en-ID" b="1" dirty="0" err="1"/>
              <a:t>baca</a:t>
            </a:r>
            <a:r>
              <a:rPr lang="en-ID" b="1" dirty="0"/>
              <a:t> </a:t>
            </a:r>
            <a:r>
              <a:rPr lang="en-ID" b="1" dirty="0" err="1"/>
              <a:t>rinci</a:t>
            </a:r>
            <a:r>
              <a:rPr lang="en-ID" b="1" dirty="0"/>
              <a:t>)</a:t>
            </a:r>
          </a:p>
          <a:p>
            <a:pPr marL="755650" lvl="1" indent="-355600" algn="just"/>
            <a:r>
              <a:rPr lang="en-ID" b="1" dirty="0" err="1"/>
              <a:t>Judul</a:t>
            </a:r>
            <a:r>
              <a:rPr lang="en-ID" b="1" dirty="0"/>
              <a:t> </a:t>
            </a:r>
            <a:r>
              <a:rPr lang="en-ID" b="1" dirty="0" err="1"/>
              <a:t>bab</a:t>
            </a:r>
            <a:r>
              <a:rPr lang="en-ID" b="1" dirty="0"/>
              <a:t> </a:t>
            </a:r>
            <a:r>
              <a:rPr lang="en-ID" b="1" dirty="0" err="1"/>
              <a:t>dan</a:t>
            </a:r>
            <a:r>
              <a:rPr lang="en-ID" b="1" dirty="0"/>
              <a:t> sub-</a:t>
            </a:r>
            <a:r>
              <a:rPr lang="en-ID" b="1" dirty="0" err="1"/>
              <a:t>bab</a:t>
            </a:r>
            <a:r>
              <a:rPr lang="en-ID" b="1" dirty="0"/>
              <a:t> (</a:t>
            </a:r>
            <a:r>
              <a:rPr lang="en-ID" b="1" dirty="0" err="1"/>
              <a:t>isinya</a:t>
            </a:r>
            <a:r>
              <a:rPr lang="en-ID" b="1" dirty="0"/>
              <a:t> </a:t>
            </a:r>
            <a:r>
              <a:rPr lang="en-ID" b="1" dirty="0" err="1"/>
              <a:t>baca</a:t>
            </a:r>
            <a:r>
              <a:rPr lang="en-ID" b="1" dirty="0"/>
              <a:t> </a:t>
            </a:r>
            <a:r>
              <a:rPr lang="en-ID" b="1" dirty="0" err="1"/>
              <a:t>sekilas</a:t>
            </a:r>
            <a:r>
              <a:rPr lang="en-ID" b="1" dirty="0"/>
              <a:t> </a:t>
            </a:r>
            <a:r>
              <a:rPr lang="en-ID" b="1" dirty="0" err="1"/>
              <a:t>aja</a:t>
            </a:r>
            <a:r>
              <a:rPr lang="en-ID" b="1" dirty="0"/>
              <a:t>)</a:t>
            </a:r>
          </a:p>
          <a:p>
            <a:pPr marL="755650" lvl="1" indent="-355600" algn="just"/>
            <a:r>
              <a:rPr lang="en-ID" b="1" dirty="0" err="1"/>
              <a:t>Gambar</a:t>
            </a:r>
            <a:r>
              <a:rPr lang="en-ID" b="1" dirty="0"/>
              <a:t> </a:t>
            </a:r>
            <a:r>
              <a:rPr lang="en-ID" b="1" dirty="0" err="1"/>
              <a:t>dan</a:t>
            </a:r>
            <a:r>
              <a:rPr lang="en-ID" b="1" dirty="0"/>
              <a:t> </a:t>
            </a:r>
            <a:r>
              <a:rPr lang="en-ID" b="1" dirty="0" err="1"/>
              <a:t>tabel</a:t>
            </a:r>
            <a:r>
              <a:rPr lang="en-ID" b="1" dirty="0"/>
              <a:t> (</a:t>
            </a:r>
            <a:r>
              <a:rPr lang="en-ID" b="1" dirty="0" err="1"/>
              <a:t>sekilas</a:t>
            </a:r>
            <a:r>
              <a:rPr lang="en-ID" b="1" dirty="0"/>
              <a:t> </a:t>
            </a:r>
            <a:r>
              <a:rPr lang="en-ID" b="1" dirty="0" err="1"/>
              <a:t>saja</a:t>
            </a:r>
            <a:r>
              <a:rPr lang="en-ID" b="1" dirty="0"/>
              <a:t>)</a:t>
            </a:r>
          </a:p>
          <a:p>
            <a:pPr marL="755650" lvl="1" indent="-355600" algn="just"/>
            <a:r>
              <a:rPr lang="en-ID" b="1" dirty="0" err="1"/>
              <a:t>Kesimpulan</a:t>
            </a:r>
            <a:r>
              <a:rPr lang="en-ID" b="1" dirty="0"/>
              <a:t> (</a:t>
            </a:r>
            <a:r>
              <a:rPr lang="en-ID" b="1" dirty="0" err="1"/>
              <a:t>temukan</a:t>
            </a:r>
            <a:r>
              <a:rPr lang="en-ID" b="1" dirty="0"/>
              <a:t> </a:t>
            </a:r>
            <a:r>
              <a:rPr lang="en-ID" b="1" dirty="0" err="1"/>
              <a:t>kesimpulan</a:t>
            </a:r>
            <a:r>
              <a:rPr lang="en-ID" b="1" dirty="0"/>
              <a:t> yang </a:t>
            </a:r>
            <a:r>
              <a:rPr lang="en-ID" b="1" dirty="0" err="1"/>
              <a:t>menarik</a:t>
            </a:r>
            <a:r>
              <a:rPr lang="en-ID" b="1" dirty="0" smtClean="0"/>
              <a:t>)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55705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Tahapan</a:t>
            </a:r>
            <a:r>
              <a:rPr lang="en-ID" dirty="0"/>
              <a:t> (</a:t>
            </a:r>
            <a:r>
              <a:rPr lang="en-ID" dirty="0" err="1"/>
              <a:t>Strategi</a:t>
            </a:r>
            <a:r>
              <a:rPr lang="en-ID" dirty="0"/>
              <a:t>) Literature </a:t>
            </a:r>
            <a:r>
              <a:rPr lang="en-ID" dirty="0" smtClean="0"/>
              <a:t>Review</a:t>
            </a:r>
            <a:r>
              <a:rPr lang="id-ID" dirty="0" smtClean="0"/>
              <a:t> (6)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>
                <a:solidFill>
                  <a:srgbClr val="692AA2"/>
                </a:solidFill>
              </a:rPr>
              <a:t>Contoh</a:t>
            </a:r>
            <a:r>
              <a:rPr lang="en-ID" dirty="0">
                <a:solidFill>
                  <a:srgbClr val="692AA2"/>
                </a:solidFill>
              </a:rPr>
              <a:t> </a:t>
            </a:r>
            <a:r>
              <a:rPr lang="en-ID" dirty="0" err="1">
                <a:solidFill>
                  <a:srgbClr val="692AA2"/>
                </a:solidFill>
              </a:rPr>
              <a:t>tabel</a:t>
            </a:r>
            <a:r>
              <a:rPr lang="en-ID" dirty="0">
                <a:solidFill>
                  <a:srgbClr val="692AA2"/>
                </a:solidFill>
              </a:rPr>
              <a:t> </a:t>
            </a:r>
            <a:r>
              <a:rPr lang="en-ID" dirty="0" err="1">
                <a:solidFill>
                  <a:srgbClr val="692AA2"/>
                </a:solidFill>
              </a:rPr>
              <a:t>rangkuman</a:t>
            </a:r>
            <a:r>
              <a:rPr lang="en-ID" dirty="0">
                <a:solidFill>
                  <a:srgbClr val="692AA2"/>
                </a:solidFill>
              </a:rPr>
              <a:t> </a:t>
            </a:r>
            <a:r>
              <a:rPr lang="en-ID" dirty="0" err="1">
                <a:solidFill>
                  <a:srgbClr val="692AA2"/>
                </a:solidFill>
              </a:rPr>
              <a:t>penelitian</a:t>
            </a:r>
            <a:r>
              <a:rPr lang="en-ID" dirty="0" smtClean="0">
                <a:solidFill>
                  <a:srgbClr val="692AA2"/>
                </a:solidFill>
              </a:rPr>
              <a:t>:</a:t>
            </a:r>
            <a:r>
              <a:rPr lang="id-ID" dirty="0" smtClean="0">
                <a:solidFill>
                  <a:srgbClr val="692AA2"/>
                </a:solidFill>
              </a:rPr>
              <a:t> (bentuk 1)</a:t>
            </a:r>
            <a:endParaRPr lang="en-ID" dirty="0">
              <a:solidFill>
                <a:srgbClr val="692AA2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1995" y="1971593"/>
            <a:ext cx="10566573" cy="485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0900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Tahapan</a:t>
            </a:r>
            <a:r>
              <a:rPr lang="en-ID" dirty="0"/>
              <a:t> (</a:t>
            </a:r>
            <a:r>
              <a:rPr lang="en-ID" dirty="0" err="1"/>
              <a:t>Strategi</a:t>
            </a:r>
            <a:r>
              <a:rPr lang="en-ID" dirty="0"/>
              <a:t>) Literature </a:t>
            </a:r>
            <a:r>
              <a:rPr lang="en-ID" dirty="0" smtClean="0"/>
              <a:t>Review</a:t>
            </a:r>
            <a:r>
              <a:rPr lang="id-ID" dirty="0" smtClean="0"/>
              <a:t> (7)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>
                <a:solidFill>
                  <a:srgbClr val="692AA2"/>
                </a:solidFill>
              </a:rPr>
              <a:t>Contoh</a:t>
            </a:r>
            <a:r>
              <a:rPr lang="en-ID" dirty="0">
                <a:solidFill>
                  <a:srgbClr val="692AA2"/>
                </a:solidFill>
              </a:rPr>
              <a:t> </a:t>
            </a:r>
            <a:r>
              <a:rPr lang="en-ID" dirty="0" err="1">
                <a:solidFill>
                  <a:srgbClr val="692AA2"/>
                </a:solidFill>
              </a:rPr>
              <a:t>tabel</a:t>
            </a:r>
            <a:r>
              <a:rPr lang="en-ID" dirty="0">
                <a:solidFill>
                  <a:srgbClr val="692AA2"/>
                </a:solidFill>
              </a:rPr>
              <a:t> </a:t>
            </a:r>
            <a:r>
              <a:rPr lang="en-ID" dirty="0" err="1">
                <a:solidFill>
                  <a:srgbClr val="692AA2"/>
                </a:solidFill>
              </a:rPr>
              <a:t>rangkuman</a:t>
            </a:r>
            <a:r>
              <a:rPr lang="en-ID" dirty="0">
                <a:solidFill>
                  <a:srgbClr val="692AA2"/>
                </a:solidFill>
              </a:rPr>
              <a:t> </a:t>
            </a:r>
            <a:r>
              <a:rPr lang="en-ID" dirty="0" err="1" smtClean="0">
                <a:solidFill>
                  <a:srgbClr val="692AA2"/>
                </a:solidFill>
              </a:rPr>
              <a:t>penelitian</a:t>
            </a:r>
            <a:r>
              <a:rPr lang="en-ID" dirty="0" smtClean="0">
                <a:solidFill>
                  <a:srgbClr val="692AA2"/>
                </a:solidFill>
              </a:rPr>
              <a:t>:</a:t>
            </a:r>
            <a:r>
              <a:rPr lang="id-ID" dirty="0" smtClean="0">
                <a:solidFill>
                  <a:srgbClr val="692AA2"/>
                </a:solidFill>
              </a:rPr>
              <a:t> (bentuk 2)</a:t>
            </a:r>
            <a:endParaRPr lang="en-ID" dirty="0">
              <a:solidFill>
                <a:srgbClr val="692AA2"/>
              </a:solidFill>
            </a:endParaRP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7408" y="1828800"/>
            <a:ext cx="957706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23350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Tahapan</a:t>
            </a:r>
            <a:r>
              <a:rPr lang="en-ID" dirty="0"/>
              <a:t> (</a:t>
            </a:r>
            <a:r>
              <a:rPr lang="en-ID" dirty="0" err="1"/>
              <a:t>Strategi</a:t>
            </a:r>
            <a:r>
              <a:rPr lang="en-ID" dirty="0"/>
              <a:t>) Literature </a:t>
            </a:r>
            <a:r>
              <a:rPr lang="en-ID" dirty="0" smtClean="0"/>
              <a:t>Review</a:t>
            </a:r>
            <a:r>
              <a:rPr lang="id-ID" dirty="0" smtClean="0"/>
              <a:t> (8)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53000"/>
          </a:xfrm>
        </p:spPr>
        <p:txBody>
          <a:bodyPr/>
          <a:lstStyle/>
          <a:p>
            <a:r>
              <a:rPr lang="en-ID" dirty="0" err="1">
                <a:solidFill>
                  <a:srgbClr val="692AA2"/>
                </a:solidFill>
              </a:rPr>
              <a:t>Contoh</a:t>
            </a:r>
            <a:r>
              <a:rPr lang="en-ID" dirty="0">
                <a:solidFill>
                  <a:srgbClr val="692AA2"/>
                </a:solidFill>
              </a:rPr>
              <a:t> </a:t>
            </a:r>
            <a:r>
              <a:rPr lang="en-ID" dirty="0" err="1">
                <a:solidFill>
                  <a:srgbClr val="692AA2"/>
                </a:solidFill>
              </a:rPr>
              <a:t>tabel</a:t>
            </a:r>
            <a:r>
              <a:rPr lang="en-ID" dirty="0">
                <a:solidFill>
                  <a:srgbClr val="692AA2"/>
                </a:solidFill>
              </a:rPr>
              <a:t> </a:t>
            </a:r>
            <a:r>
              <a:rPr lang="en-ID" dirty="0" err="1">
                <a:solidFill>
                  <a:srgbClr val="692AA2"/>
                </a:solidFill>
              </a:rPr>
              <a:t>rangkuman</a:t>
            </a:r>
            <a:r>
              <a:rPr lang="en-ID" dirty="0">
                <a:solidFill>
                  <a:srgbClr val="692AA2"/>
                </a:solidFill>
              </a:rPr>
              <a:t> </a:t>
            </a:r>
            <a:r>
              <a:rPr lang="en-ID" dirty="0" err="1">
                <a:solidFill>
                  <a:srgbClr val="692AA2"/>
                </a:solidFill>
              </a:rPr>
              <a:t>penelitian</a:t>
            </a:r>
            <a:r>
              <a:rPr lang="en-ID" dirty="0" smtClean="0">
                <a:solidFill>
                  <a:srgbClr val="692AA2"/>
                </a:solidFill>
              </a:rPr>
              <a:t>:</a:t>
            </a:r>
            <a:r>
              <a:rPr lang="id-ID" dirty="0" smtClean="0">
                <a:solidFill>
                  <a:srgbClr val="692AA2"/>
                </a:solidFill>
              </a:rPr>
              <a:t> (bentuk 3)</a:t>
            </a:r>
            <a:endParaRPr lang="en-ID" dirty="0">
              <a:solidFill>
                <a:srgbClr val="692AA2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844824"/>
            <a:ext cx="9646096" cy="47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96095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Tahapan</a:t>
            </a:r>
            <a:r>
              <a:rPr lang="en-ID" dirty="0"/>
              <a:t> (</a:t>
            </a:r>
            <a:r>
              <a:rPr lang="en-ID" dirty="0" err="1"/>
              <a:t>Strategi</a:t>
            </a:r>
            <a:r>
              <a:rPr lang="en-ID" dirty="0"/>
              <a:t>) Literature </a:t>
            </a:r>
            <a:r>
              <a:rPr lang="en-ID" dirty="0" smtClean="0"/>
              <a:t>Review</a:t>
            </a:r>
            <a:r>
              <a:rPr lang="id-ID" dirty="0" smtClean="0"/>
              <a:t> (9)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5184576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ID" dirty="0" err="1"/>
              <a:t>Analyzing</a:t>
            </a:r>
            <a:r>
              <a:rPr lang="en-ID" dirty="0"/>
              <a:t> (</a:t>
            </a:r>
            <a:r>
              <a:rPr lang="en-ID" dirty="0" err="1"/>
              <a:t>menganalisis</a:t>
            </a:r>
            <a:r>
              <a:rPr lang="en-ID" dirty="0"/>
              <a:t> literature</a:t>
            </a:r>
            <a:r>
              <a:rPr lang="en-ID" dirty="0" smtClean="0"/>
              <a:t>)</a:t>
            </a:r>
            <a:endParaRPr lang="id-ID" dirty="0" smtClean="0"/>
          </a:p>
          <a:p>
            <a:pPr lvl="1" algn="just"/>
            <a:r>
              <a:rPr lang="en-ID" b="1" dirty="0"/>
              <a:t>Literature review </a:t>
            </a:r>
            <a:r>
              <a:rPr lang="en-ID" b="1" dirty="0" err="1"/>
              <a:t>bukan</a:t>
            </a:r>
            <a:r>
              <a:rPr lang="en-ID" b="1" dirty="0"/>
              <a:t> </a:t>
            </a:r>
            <a:r>
              <a:rPr lang="en-ID" b="1" dirty="0" err="1"/>
              <a:t>sekedar</a:t>
            </a:r>
            <a:r>
              <a:rPr lang="en-ID" b="1" dirty="0"/>
              <a:t> </a:t>
            </a:r>
            <a:r>
              <a:rPr lang="en-ID" b="1" dirty="0" err="1"/>
              <a:t>menyajikan</a:t>
            </a:r>
            <a:r>
              <a:rPr lang="en-ID" b="1" dirty="0"/>
              <a:t> </a:t>
            </a:r>
            <a:r>
              <a:rPr lang="en-ID" b="1" dirty="0" err="1"/>
              <a:t>daftar</a:t>
            </a:r>
            <a:r>
              <a:rPr lang="en-ID" b="1" dirty="0"/>
              <a:t> </a:t>
            </a:r>
            <a:r>
              <a:rPr lang="en-ID" b="1" dirty="0" err="1"/>
              <a:t>dari</a:t>
            </a:r>
            <a:r>
              <a:rPr lang="en-ID" b="1" dirty="0"/>
              <a:t> </a:t>
            </a:r>
            <a:r>
              <a:rPr lang="en-ID" b="1" dirty="0" err="1"/>
              <a:t>sejumlah</a:t>
            </a:r>
            <a:r>
              <a:rPr lang="en-ID" b="1" dirty="0"/>
              <a:t> paper </a:t>
            </a:r>
            <a:r>
              <a:rPr lang="en-ID" b="1" dirty="0" err="1"/>
              <a:t>ilmiah</a:t>
            </a:r>
            <a:r>
              <a:rPr lang="en-ID" b="1" dirty="0"/>
              <a:t>, literature review </a:t>
            </a:r>
            <a:r>
              <a:rPr lang="en-ID" b="1" dirty="0" err="1"/>
              <a:t>harus</a:t>
            </a:r>
            <a:r>
              <a:rPr lang="en-ID" b="1" dirty="0"/>
              <a:t> </a:t>
            </a:r>
            <a:r>
              <a:rPr lang="en-ID" b="1" dirty="0" err="1"/>
              <a:t>menyajikan</a:t>
            </a:r>
            <a:r>
              <a:rPr lang="en-ID" b="1" dirty="0"/>
              <a:t> </a:t>
            </a:r>
            <a:r>
              <a:rPr lang="en-ID" b="1" dirty="0" err="1"/>
              <a:t>analisis</a:t>
            </a:r>
            <a:r>
              <a:rPr lang="en-ID" b="1" dirty="0"/>
              <a:t> </a:t>
            </a:r>
            <a:r>
              <a:rPr lang="en-ID" b="1" dirty="0" err="1"/>
              <a:t>ilmiah</a:t>
            </a:r>
            <a:r>
              <a:rPr lang="en-ID" b="1" dirty="0"/>
              <a:t> </a:t>
            </a:r>
            <a:r>
              <a:rPr lang="en-ID" b="1" dirty="0" err="1"/>
              <a:t>terhadap</a:t>
            </a:r>
            <a:r>
              <a:rPr lang="en-ID" b="1" dirty="0"/>
              <a:t> paper-paper yang </a:t>
            </a:r>
            <a:r>
              <a:rPr lang="en-ID" b="1" dirty="0" err="1"/>
              <a:t>direview</a:t>
            </a:r>
            <a:r>
              <a:rPr lang="en-ID" b="1" dirty="0"/>
              <a:t>.</a:t>
            </a:r>
          </a:p>
          <a:p>
            <a:pPr lvl="1" algn="just"/>
            <a:r>
              <a:rPr lang="en-ID" b="1" dirty="0">
                <a:solidFill>
                  <a:srgbClr val="FF0000"/>
                </a:solidFill>
              </a:rPr>
              <a:t>Cara/</a:t>
            </a:r>
            <a:r>
              <a:rPr lang="en-ID" b="1" dirty="0" err="1">
                <a:solidFill>
                  <a:srgbClr val="FF0000"/>
                </a:solidFill>
              </a:rPr>
              <a:t>bentuk</a:t>
            </a:r>
            <a:r>
              <a:rPr lang="en-ID" b="1" dirty="0">
                <a:solidFill>
                  <a:srgbClr val="FF0000"/>
                </a:solidFill>
              </a:rPr>
              <a:t> literature review:</a:t>
            </a:r>
          </a:p>
          <a:p>
            <a:endParaRPr lang="en-ID" dirty="0">
              <a:solidFill>
                <a:srgbClr val="692AA2"/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149909"/>
              </p:ext>
            </p:extLst>
          </p:nvPr>
        </p:nvGraphicFramePr>
        <p:xfrm>
          <a:off x="983432" y="3717032"/>
          <a:ext cx="8568952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334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Tahapan</a:t>
            </a:r>
            <a:r>
              <a:rPr lang="en-ID" dirty="0"/>
              <a:t> (</a:t>
            </a:r>
            <a:r>
              <a:rPr lang="en-ID" dirty="0" err="1"/>
              <a:t>Strategi</a:t>
            </a:r>
            <a:r>
              <a:rPr lang="en-ID" dirty="0"/>
              <a:t>) Literature </a:t>
            </a:r>
            <a:r>
              <a:rPr lang="en-ID" dirty="0" smtClean="0"/>
              <a:t>Review</a:t>
            </a:r>
            <a:r>
              <a:rPr lang="id-ID" dirty="0" smtClean="0"/>
              <a:t> (10)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ID" dirty="0"/>
              <a:t>Drafting (</a:t>
            </a:r>
            <a:r>
              <a:rPr lang="en-ID" dirty="0" err="1"/>
              <a:t>menuliskan</a:t>
            </a:r>
            <a:r>
              <a:rPr lang="en-ID" dirty="0"/>
              <a:t> review</a:t>
            </a:r>
            <a:r>
              <a:rPr lang="en-ID" dirty="0" smtClean="0"/>
              <a:t>)</a:t>
            </a:r>
            <a:endParaRPr lang="id-ID" dirty="0" smtClean="0"/>
          </a:p>
          <a:p>
            <a:pPr marL="755650" lvl="1" indent="-355600" algn="just"/>
            <a:r>
              <a:rPr lang="en-ID" b="1" dirty="0" err="1"/>
              <a:t>Berdasarkan</a:t>
            </a:r>
            <a:r>
              <a:rPr lang="en-ID" b="1" dirty="0"/>
              <a:t> </a:t>
            </a:r>
            <a:r>
              <a:rPr lang="en-ID" b="1" dirty="0" err="1"/>
              <a:t>rangkuman</a:t>
            </a:r>
            <a:r>
              <a:rPr lang="en-ID" b="1" dirty="0"/>
              <a:t>/</a:t>
            </a:r>
            <a:r>
              <a:rPr lang="en-ID" b="1" dirty="0" err="1"/>
              <a:t>catatan</a:t>
            </a:r>
            <a:r>
              <a:rPr lang="en-ID" b="1" dirty="0"/>
              <a:t> </a:t>
            </a:r>
            <a:r>
              <a:rPr lang="en-ID" b="1" dirty="0" err="1"/>
              <a:t>dan</a:t>
            </a:r>
            <a:r>
              <a:rPr lang="en-ID" b="1" dirty="0"/>
              <a:t> </a:t>
            </a:r>
            <a:r>
              <a:rPr lang="en-ID" b="1" dirty="0" err="1"/>
              <a:t>hasil</a:t>
            </a:r>
            <a:r>
              <a:rPr lang="en-ID" b="1" dirty="0"/>
              <a:t> </a:t>
            </a:r>
            <a:r>
              <a:rPr lang="en-ID" b="1" dirty="0" err="1"/>
              <a:t>analisis</a:t>
            </a:r>
            <a:r>
              <a:rPr lang="en-ID" b="1" dirty="0"/>
              <a:t> </a:t>
            </a:r>
            <a:r>
              <a:rPr lang="en-ID" b="1" dirty="0" err="1"/>
              <a:t>dari</a:t>
            </a:r>
            <a:r>
              <a:rPr lang="en-ID" b="1" dirty="0"/>
              <a:t> </a:t>
            </a:r>
            <a:r>
              <a:rPr lang="en-ID" b="1" dirty="0" err="1"/>
              <a:t>seluruh</a:t>
            </a:r>
            <a:r>
              <a:rPr lang="en-ID" b="1" dirty="0"/>
              <a:t> </a:t>
            </a:r>
            <a:r>
              <a:rPr lang="en-ID" b="1" dirty="0" err="1"/>
              <a:t>pustaka</a:t>
            </a:r>
            <a:r>
              <a:rPr lang="en-ID" b="1" dirty="0"/>
              <a:t>, </a:t>
            </a:r>
            <a:r>
              <a:rPr lang="en-ID" b="1" dirty="0" err="1"/>
              <a:t>tuliskan</a:t>
            </a:r>
            <a:r>
              <a:rPr lang="en-ID" b="1" dirty="0"/>
              <a:t> </a:t>
            </a:r>
            <a:r>
              <a:rPr lang="en-ID" b="1" dirty="0" err="1"/>
              <a:t>narasi</a:t>
            </a:r>
            <a:r>
              <a:rPr lang="en-ID" b="1" dirty="0"/>
              <a:t> review </a:t>
            </a:r>
            <a:r>
              <a:rPr lang="en-ID" b="1" dirty="0" err="1"/>
              <a:t>sesuai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tujuan</a:t>
            </a:r>
            <a:r>
              <a:rPr lang="en-ID" b="1" dirty="0"/>
              <a:t> </a:t>
            </a:r>
            <a:r>
              <a:rPr lang="en-ID" b="1" dirty="0" err="1"/>
              <a:t>utama</a:t>
            </a:r>
            <a:r>
              <a:rPr lang="en-ID" b="1" dirty="0"/>
              <a:t> </a:t>
            </a:r>
            <a:r>
              <a:rPr lang="en-ID" b="1" dirty="0" err="1"/>
              <a:t>Anda</a:t>
            </a:r>
            <a:r>
              <a:rPr lang="en-ID" b="1" dirty="0"/>
              <a:t> </a:t>
            </a:r>
            <a:r>
              <a:rPr lang="en-ID" b="1" dirty="0" err="1"/>
              <a:t>melakukan</a:t>
            </a:r>
            <a:r>
              <a:rPr lang="en-ID" b="1" dirty="0"/>
              <a:t> review.</a:t>
            </a:r>
          </a:p>
          <a:p>
            <a:pPr marL="755650" lvl="1" indent="-355600" algn="just"/>
            <a:r>
              <a:rPr lang="en-ID" b="1" dirty="0" err="1"/>
              <a:t>Narasi</a:t>
            </a:r>
            <a:r>
              <a:rPr lang="en-ID" b="1" dirty="0"/>
              <a:t> review </a:t>
            </a:r>
            <a:r>
              <a:rPr lang="en-ID" b="1" dirty="0" err="1"/>
              <a:t>harus</a:t>
            </a:r>
            <a:r>
              <a:rPr lang="en-ID" b="1" dirty="0"/>
              <a:t> </a:t>
            </a:r>
            <a:r>
              <a:rPr lang="en-ID" b="1" dirty="0" err="1"/>
              <a:t>mengalir</a:t>
            </a:r>
            <a:r>
              <a:rPr lang="en-ID" b="1" dirty="0"/>
              <a:t>, </a:t>
            </a:r>
            <a:r>
              <a:rPr lang="en-ID" b="1" dirty="0" err="1"/>
              <a:t>terstruktur</a:t>
            </a:r>
            <a:r>
              <a:rPr lang="en-ID" b="1" dirty="0"/>
              <a:t> </a:t>
            </a:r>
            <a:r>
              <a:rPr lang="en-ID" b="1" dirty="0" err="1"/>
              <a:t>dan</a:t>
            </a:r>
            <a:r>
              <a:rPr lang="en-ID" b="1" dirty="0"/>
              <a:t> </a:t>
            </a:r>
            <a:r>
              <a:rPr lang="en-ID" b="1" dirty="0" err="1"/>
              <a:t>jelas</a:t>
            </a:r>
            <a:r>
              <a:rPr lang="en-ID" b="1" dirty="0"/>
              <a:t>.</a:t>
            </a:r>
          </a:p>
          <a:p>
            <a:pPr marL="755650" lvl="1" indent="-355600" algn="just"/>
            <a:r>
              <a:rPr lang="en-ID" b="1" dirty="0" err="1"/>
              <a:t>Menulis</a:t>
            </a:r>
            <a:r>
              <a:rPr lang="en-ID" b="1" dirty="0"/>
              <a:t> </a:t>
            </a:r>
            <a:r>
              <a:rPr lang="en-ID" b="1" dirty="0" err="1"/>
              <a:t>sebuah</a:t>
            </a:r>
            <a:r>
              <a:rPr lang="en-ID" b="1" dirty="0"/>
              <a:t> review yang </a:t>
            </a:r>
            <a:r>
              <a:rPr lang="en-ID" b="1" dirty="0" err="1"/>
              <a:t>baik</a:t>
            </a:r>
            <a:r>
              <a:rPr lang="en-ID" b="1" dirty="0"/>
              <a:t> </a:t>
            </a:r>
            <a:r>
              <a:rPr lang="en-ID" b="1" dirty="0" err="1"/>
              <a:t>memerlukan</a:t>
            </a:r>
            <a:r>
              <a:rPr lang="en-ID" b="1" dirty="0"/>
              <a:t> </a:t>
            </a:r>
            <a:r>
              <a:rPr lang="en-ID" b="1" dirty="0" err="1"/>
              <a:t>latihan</a:t>
            </a:r>
            <a:r>
              <a:rPr lang="en-ID" b="1" dirty="0"/>
              <a:t> </a:t>
            </a:r>
            <a:r>
              <a:rPr lang="en-ID" b="1" dirty="0" err="1"/>
              <a:t>terus</a:t>
            </a:r>
            <a:r>
              <a:rPr lang="en-ID" b="1" dirty="0"/>
              <a:t> </a:t>
            </a:r>
            <a:r>
              <a:rPr lang="en-ID" b="1" dirty="0" err="1"/>
              <a:t>menerus</a:t>
            </a:r>
            <a:r>
              <a:rPr lang="en-ID" b="1" dirty="0"/>
              <a:t>. </a:t>
            </a:r>
            <a:r>
              <a:rPr lang="en-ID" b="1" dirty="0" err="1"/>
              <a:t>Jadi</a:t>
            </a:r>
            <a:r>
              <a:rPr lang="en-ID" b="1" dirty="0"/>
              <a:t> </a:t>
            </a:r>
            <a:r>
              <a:rPr lang="en-ID" b="1" dirty="0" err="1"/>
              <a:t>teruslah</a:t>
            </a:r>
            <a:r>
              <a:rPr lang="en-ID" b="1" dirty="0"/>
              <a:t> </a:t>
            </a:r>
            <a:r>
              <a:rPr lang="en-ID" b="1" dirty="0" err="1"/>
              <a:t>berlatih</a:t>
            </a:r>
            <a:r>
              <a:rPr lang="en-ID" b="1" dirty="0"/>
              <a:t>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3694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</a:t>
            </a:r>
            <a:r>
              <a:rPr lang="en-ID" dirty="0" err="1"/>
              <a:t>ahapan</a:t>
            </a:r>
            <a:r>
              <a:rPr lang="en-ID" dirty="0"/>
              <a:t> (</a:t>
            </a:r>
            <a:r>
              <a:rPr lang="en-ID" dirty="0" err="1"/>
              <a:t>Strategi</a:t>
            </a:r>
            <a:r>
              <a:rPr lang="en-ID" dirty="0"/>
              <a:t>) Literature </a:t>
            </a:r>
            <a:r>
              <a:rPr lang="en-ID" dirty="0" smtClean="0"/>
              <a:t>Review</a:t>
            </a:r>
            <a:r>
              <a:rPr lang="id-ID" dirty="0" smtClean="0"/>
              <a:t> (11)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>
                <a:solidFill>
                  <a:srgbClr val="692AA2"/>
                </a:solidFill>
              </a:rPr>
              <a:t>Contoh</a:t>
            </a:r>
            <a:r>
              <a:rPr lang="en-ID" dirty="0">
                <a:solidFill>
                  <a:srgbClr val="692AA2"/>
                </a:solidFill>
              </a:rPr>
              <a:t> </a:t>
            </a:r>
            <a:r>
              <a:rPr lang="en-ID" dirty="0" err="1">
                <a:solidFill>
                  <a:srgbClr val="692AA2"/>
                </a:solidFill>
              </a:rPr>
              <a:t>paragraf</a:t>
            </a:r>
            <a:r>
              <a:rPr lang="en-ID" dirty="0">
                <a:solidFill>
                  <a:srgbClr val="692AA2"/>
                </a:solidFill>
              </a:rPr>
              <a:t> </a:t>
            </a:r>
            <a:r>
              <a:rPr lang="en-ID" dirty="0" smtClean="0">
                <a:solidFill>
                  <a:srgbClr val="692AA2"/>
                </a:solidFill>
              </a:rPr>
              <a:t>review</a:t>
            </a:r>
            <a:r>
              <a:rPr lang="id-ID" dirty="0" smtClean="0">
                <a:solidFill>
                  <a:srgbClr val="692AA2"/>
                </a:solidFill>
              </a:rPr>
              <a:t> (1)</a:t>
            </a:r>
            <a:endParaRPr lang="en-ID" dirty="0">
              <a:solidFill>
                <a:srgbClr val="692AA2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5440" y="1916832"/>
            <a:ext cx="9145016" cy="41203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437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</a:t>
            </a:r>
            <a:r>
              <a:rPr lang="en-ID" dirty="0" err="1"/>
              <a:t>ahapan</a:t>
            </a:r>
            <a:r>
              <a:rPr lang="en-ID" dirty="0"/>
              <a:t> (</a:t>
            </a:r>
            <a:r>
              <a:rPr lang="en-ID" dirty="0" err="1"/>
              <a:t>Strategi</a:t>
            </a:r>
            <a:r>
              <a:rPr lang="en-ID" dirty="0"/>
              <a:t>) Literature </a:t>
            </a:r>
            <a:r>
              <a:rPr lang="en-ID" dirty="0" smtClean="0"/>
              <a:t>Review</a:t>
            </a:r>
            <a:r>
              <a:rPr lang="id-ID" dirty="0" smtClean="0"/>
              <a:t> (12)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>
                <a:solidFill>
                  <a:srgbClr val="692AA2"/>
                </a:solidFill>
              </a:rPr>
              <a:t>Contoh</a:t>
            </a:r>
            <a:r>
              <a:rPr lang="en-ID" dirty="0">
                <a:solidFill>
                  <a:srgbClr val="692AA2"/>
                </a:solidFill>
              </a:rPr>
              <a:t> </a:t>
            </a:r>
            <a:r>
              <a:rPr lang="en-ID" dirty="0" err="1">
                <a:solidFill>
                  <a:srgbClr val="692AA2"/>
                </a:solidFill>
              </a:rPr>
              <a:t>paragraf</a:t>
            </a:r>
            <a:r>
              <a:rPr lang="en-ID" dirty="0">
                <a:solidFill>
                  <a:srgbClr val="692AA2"/>
                </a:solidFill>
              </a:rPr>
              <a:t> </a:t>
            </a:r>
            <a:r>
              <a:rPr lang="en-ID" dirty="0" smtClean="0">
                <a:solidFill>
                  <a:srgbClr val="692AA2"/>
                </a:solidFill>
              </a:rPr>
              <a:t>review</a:t>
            </a:r>
            <a:r>
              <a:rPr lang="id-ID" dirty="0" smtClean="0">
                <a:solidFill>
                  <a:srgbClr val="692AA2"/>
                </a:solidFill>
              </a:rPr>
              <a:t> (2)</a:t>
            </a:r>
            <a:endParaRPr lang="en-ID" dirty="0">
              <a:solidFill>
                <a:srgbClr val="692AA2"/>
              </a:solidFill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83432" y="1988840"/>
            <a:ext cx="7920880" cy="382694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11199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</a:t>
            </a:r>
            <a:r>
              <a:rPr lang="en-ID" dirty="0" err="1"/>
              <a:t>ahapan</a:t>
            </a:r>
            <a:r>
              <a:rPr lang="en-ID" dirty="0"/>
              <a:t> (</a:t>
            </a:r>
            <a:r>
              <a:rPr lang="en-ID" dirty="0" err="1"/>
              <a:t>Strategi</a:t>
            </a:r>
            <a:r>
              <a:rPr lang="en-ID" dirty="0"/>
              <a:t>) Literature </a:t>
            </a:r>
            <a:r>
              <a:rPr lang="en-ID" dirty="0" smtClean="0"/>
              <a:t>Review</a:t>
            </a:r>
            <a:r>
              <a:rPr lang="id-ID" dirty="0" smtClean="0"/>
              <a:t> (13)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ID" dirty="0" smtClean="0"/>
              <a:t>Revising </a:t>
            </a:r>
            <a:r>
              <a:rPr lang="en-ID" dirty="0"/>
              <a:t>(</a:t>
            </a:r>
            <a:r>
              <a:rPr lang="en-ID" dirty="0" err="1"/>
              <a:t>perbaiki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perbaiki</a:t>
            </a:r>
            <a:r>
              <a:rPr lang="en-ID" dirty="0" smtClean="0"/>
              <a:t>)</a:t>
            </a:r>
            <a:endParaRPr lang="id-ID" dirty="0" smtClean="0"/>
          </a:p>
          <a:p>
            <a:pPr lvl="1"/>
            <a:r>
              <a:rPr lang="en-ID" b="1" dirty="0" err="1"/>
              <a:t>Karena</a:t>
            </a:r>
            <a:r>
              <a:rPr lang="en-ID" b="1" dirty="0"/>
              <a:t> </a:t>
            </a:r>
            <a:r>
              <a:rPr lang="en-ID" b="1" dirty="0" err="1"/>
              <a:t>menulis</a:t>
            </a:r>
            <a:r>
              <a:rPr lang="en-ID" b="1" dirty="0"/>
              <a:t> </a:t>
            </a:r>
            <a:r>
              <a:rPr lang="en-ID" b="1" dirty="0" err="1"/>
              <a:t>adalah</a:t>
            </a:r>
            <a:r>
              <a:rPr lang="en-ID" b="1" dirty="0"/>
              <a:t> </a:t>
            </a:r>
            <a:r>
              <a:rPr lang="en-ID" b="1" dirty="0" err="1"/>
              <a:t>kegiatan</a:t>
            </a:r>
            <a:r>
              <a:rPr lang="en-ID" b="1" dirty="0"/>
              <a:t> iterative, </a:t>
            </a:r>
            <a:r>
              <a:rPr lang="en-ID" b="1" dirty="0" err="1"/>
              <a:t>dan</a:t>
            </a:r>
            <a:r>
              <a:rPr lang="en-ID" b="1" dirty="0"/>
              <a:t> </a:t>
            </a:r>
            <a:r>
              <a:rPr lang="en-ID" b="1" dirty="0" err="1"/>
              <a:t>karena</a:t>
            </a:r>
            <a:r>
              <a:rPr lang="en-ID" b="1" dirty="0"/>
              <a:t> </a:t>
            </a:r>
            <a:r>
              <a:rPr lang="en-ID" b="1" dirty="0" err="1"/>
              <a:t>penulis</a:t>
            </a:r>
            <a:r>
              <a:rPr lang="en-ID" b="1" dirty="0"/>
              <a:t> </a:t>
            </a:r>
            <a:r>
              <a:rPr lang="en-ID" b="1" dirty="0" err="1"/>
              <a:t>sehebat</a:t>
            </a:r>
            <a:r>
              <a:rPr lang="en-ID" b="1" dirty="0"/>
              <a:t> </a:t>
            </a:r>
            <a:r>
              <a:rPr lang="en-ID" b="1" dirty="0" err="1"/>
              <a:t>apapun</a:t>
            </a:r>
            <a:r>
              <a:rPr lang="en-ID" b="1" dirty="0"/>
              <a:t> </a:t>
            </a:r>
            <a:r>
              <a:rPr lang="en-ID" b="1" dirty="0" err="1"/>
              <a:t>selalu</a:t>
            </a:r>
            <a:r>
              <a:rPr lang="en-ID" b="1" dirty="0"/>
              <a:t> </a:t>
            </a:r>
            <a:r>
              <a:rPr lang="en-ID" b="1" dirty="0" err="1"/>
              <a:t>melewati</a:t>
            </a:r>
            <a:r>
              <a:rPr lang="en-ID" b="1" dirty="0"/>
              <a:t> </a:t>
            </a:r>
            <a:r>
              <a:rPr lang="en-ID" b="1" dirty="0" err="1"/>
              <a:t>tahap</a:t>
            </a:r>
            <a:r>
              <a:rPr lang="en-ID" b="1" dirty="0"/>
              <a:t> </a:t>
            </a:r>
            <a:r>
              <a:rPr lang="en-ID" b="1" dirty="0" err="1"/>
              <a:t>perbaikan</a:t>
            </a:r>
            <a:r>
              <a:rPr lang="en-ID" b="1" dirty="0"/>
              <a:t> </a:t>
            </a:r>
            <a:r>
              <a:rPr lang="en-ID" b="1" dirty="0" err="1"/>
              <a:t>dan</a:t>
            </a:r>
            <a:r>
              <a:rPr lang="en-ID" b="1" dirty="0"/>
              <a:t> editing</a:t>
            </a:r>
            <a:r>
              <a:rPr lang="en-ID" b="1" dirty="0" smtClean="0"/>
              <a:t>.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722434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Literature Review (1)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id-ID" dirty="0" smtClean="0"/>
              <a:t>Persiapan</a:t>
            </a:r>
          </a:p>
          <a:p>
            <a:pPr marL="755650" lvl="1" indent="-355600" algn="just"/>
            <a:r>
              <a:rPr lang="en-ID" b="1" dirty="0" err="1" smtClean="0"/>
              <a:t>Pastikan</a:t>
            </a:r>
            <a:r>
              <a:rPr lang="en-ID" b="1" dirty="0" smtClean="0"/>
              <a:t> </a:t>
            </a:r>
            <a:r>
              <a:rPr lang="en-ID" b="1" dirty="0" err="1"/>
              <a:t>bahwa</a:t>
            </a:r>
            <a:r>
              <a:rPr lang="en-ID" b="1" dirty="0"/>
              <a:t> di </a:t>
            </a:r>
            <a:r>
              <a:rPr lang="en-ID" b="1" dirty="0" err="1"/>
              <a:t>komputer</a:t>
            </a:r>
            <a:r>
              <a:rPr lang="en-ID" b="1" dirty="0"/>
              <a:t> </a:t>
            </a:r>
            <a:r>
              <a:rPr lang="en-ID" b="1" dirty="0" err="1"/>
              <a:t>Anda</a:t>
            </a:r>
            <a:r>
              <a:rPr lang="en-ID" b="1" dirty="0"/>
              <a:t> </a:t>
            </a:r>
            <a:r>
              <a:rPr lang="en-ID" b="1" dirty="0" err="1"/>
              <a:t>sudah</a:t>
            </a:r>
            <a:r>
              <a:rPr lang="en-ID" b="1" dirty="0"/>
              <a:t> </a:t>
            </a:r>
            <a:r>
              <a:rPr lang="en-ID" b="1" dirty="0" err="1"/>
              <a:t>terpasang</a:t>
            </a:r>
            <a:r>
              <a:rPr lang="en-ID" b="1" dirty="0"/>
              <a:t> </a:t>
            </a:r>
            <a:r>
              <a:rPr lang="en-ID" b="1" dirty="0" err="1">
                <a:solidFill>
                  <a:srgbClr val="FFC000"/>
                </a:solidFill>
              </a:rPr>
              <a:t>Mendeley</a:t>
            </a:r>
            <a:r>
              <a:rPr lang="en-ID" b="1" dirty="0">
                <a:solidFill>
                  <a:srgbClr val="FFC000"/>
                </a:solidFill>
              </a:rPr>
              <a:t> Desktop</a:t>
            </a:r>
            <a:r>
              <a:rPr lang="en-ID" b="1" dirty="0"/>
              <a:t> </a:t>
            </a:r>
            <a:r>
              <a:rPr lang="en-ID" b="1" dirty="0" err="1"/>
              <a:t>dan</a:t>
            </a:r>
            <a:r>
              <a:rPr lang="en-ID" b="1" dirty="0"/>
              <a:t> </a:t>
            </a:r>
            <a:r>
              <a:rPr lang="en-ID" b="1" dirty="0" err="1"/>
              <a:t>tersedia</a:t>
            </a:r>
            <a:r>
              <a:rPr lang="en-ID" b="1" dirty="0"/>
              <a:t> </a:t>
            </a:r>
            <a:r>
              <a:rPr lang="en-ID" b="1" dirty="0">
                <a:solidFill>
                  <a:srgbClr val="FFC000"/>
                </a:solidFill>
              </a:rPr>
              <a:t>Microsoft Word </a:t>
            </a:r>
            <a:r>
              <a:rPr lang="en-ID" b="1" dirty="0"/>
              <a:t>/ </a:t>
            </a:r>
            <a:r>
              <a:rPr lang="en-ID" b="1" dirty="0" err="1">
                <a:solidFill>
                  <a:srgbClr val="FFC000"/>
                </a:solidFill>
              </a:rPr>
              <a:t>LibreOffice</a:t>
            </a:r>
            <a:r>
              <a:rPr lang="en-ID" b="1" dirty="0">
                <a:solidFill>
                  <a:srgbClr val="FFC000"/>
                </a:solidFill>
              </a:rPr>
              <a:t> </a:t>
            </a:r>
            <a:r>
              <a:rPr lang="en-ID" b="1" dirty="0"/>
              <a:t>yang </a:t>
            </a:r>
            <a:r>
              <a:rPr lang="en-ID" b="1" dirty="0" err="1"/>
              <a:t>sudah</a:t>
            </a:r>
            <a:r>
              <a:rPr lang="en-ID" b="1" dirty="0"/>
              <a:t> </a:t>
            </a:r>
            <a:r>
              <a:rPr lang="en-ID" b="1" dirty="0" err="1"/>
              <a:t>terpasang</a:t>
            </a:r>
            <a:r>
              <a:rPr lang="en-ID" b="1" dirty="0"/>
              <a:t> plugin </a:t>
            </a:r>
            <a:r>
              <a:rPr lang="en-ID" b="1" dirty="0" err="1"/>
              <a:t>Mendeley</a:t>
            </a:r>
            <a:r>
              <a:rPr lang="en-ID" b="1" dirty="0"/>
              <a:t>.</a:t>
            </a:r>
          </a:p>
          <a:p>
            <a:pPr marL="755650" lvl="1" indent="-355600" algn="just"/>
            <a:r>
              <a:rPr lang="en-ID" b="1" dirty="0" err="1"/>
              <a:t>Pastikan</a:t>
            </a:r>
            <a:r>
              <a:rPr lang="en-ID" b="1" dirty="0"/>
              <a:t> </a:t>
            </a:r>
            <a:r>
              <a:rPr lang="en-ID" b="1" dirty="0" err="1"/>
              <a:t>bahwa</a:t>
            </a:r>
            <a:r>
              <a:rPr lang="en-ID" b="1" dirty="0"/>
              <a:t> </a:t>
            </a:r>
            <a:r>
              <a:rPr lang="en-ID" b="1" dirty="0" err="1"/>
              <a:t>seluruh</a:t>
            </a:r>
            <a:r>
              <a:rPr lang="en-ID" b="1" dirty="0"/>
              <a:t> file PDF </a:t>
            </a:r>
            <a:r>
              <a:rPr lang="en-ID" b="1" dirty="0" err="1"/>
              <a:t>dari</a:t>
            </a:r>
            <a:r>
              <a:rPr lang="en-ID" b="1" dirty="0"/>
              <a:t> paper/</a:t>
            </a:r>
            <a:r>
              <a:rPr lang="en-ID" b="1" dirty="0" err="1"/>
              <a:t>jurnal</a:t>
            </a:r>
            <a:r>
              <a:rPr lang="en-ID" b="1" dirty="0"/>
              <a:t> yang </a:t>
            </a:r>
            <a:r>
              <a:rPr lang="en-ID" b="1" dirty="0" err="1"/>
              <a:t>telah</a:t>
            </a:r>
            <a:r>
              <a:rPr lang="en-ID" b="1" dirty="0"/>
              <a:t> </a:t>
            </a:r>
            <a:r>
              <a:rPr lang="en-ID" b="1" dirty="0" err="1"/>
              <a:t>Anda</a:t>
            </a:r>
            <a:r>
              <a:rPr lang="en-ID" b="1" dirty="0"/>
              <a:t> </a:t>
            </a:r>
            <a:r>
              <a:rPr lang="en-ID" b="1" dirty="0" err="1" smtClean="0"/>
              <a:t>kumpulkan</a:t>
            </a:r>
            <a:r>
              <a:rPr lang="en-ID" b="1" dirty="0" smtClean="0"/>
              <a:t> </a:t>
            </a:r>
            <a:r>
              <a:rPr lang="en-ID" b="1" dirty="0" err="1" smtClean="0"/>
              <a:t>telah</a:t>
            </a:r>
            <a:r>
              <a:rPr lang="en-ID" b="1" dirty="0" smtClean="0"/>
              <a:t> </a:t>
            </a:r>
            <a:r>
              <a:rPr lang="en-ID" b="1" dirty="0" err="1" smtClean="0"/>
              <a:t>dimasukkan</a:t>
            </a:r>
            <a:r>
              <a:rPr lang="en-ID" b="1" dirty="0" smtClean="0"/>
              <a:t> </a:t>
            </a:r>
            <a:r>
              <a:rPr lang="en-ID" b="1" dirty="0" err="1"/>
              <a:t>ke</a:t>
            </a:r>
            <a:r>
              <a:rPr lang="en-ID" b="1" dirty="0"/>
              <a:t> </a:t>
            </a:r>
            <a:r>
              <a:rPr lang="en-ID" b="1" dirty="0" err="1"/>
              <a:t>Mendeley</a:t>
            </a:r>
            <a:r>
              <a:rPr lang="en-ID" b="1" dirty="0"/>
              <a:t> </a:t>
            </a:r>
            <a:r>
              <a:rPr lang="en-ID" b="1" dirty="0" smtClean="0"/>
              <a:t>Desktop.</a:t>
            </a:r>
            <a:endParaRPr lang="en-ID" b="1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83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dirty="0" smtClean="0"/>
              <a:t>Pertemuan </a:t>
            </a:r>
            <a:r>
              <a:rPr lang="en-US" sz="2800" dirty="0"/>
              <a:t>7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677532" cy="1362075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PEMBUATAN </a:t>
            </a:r>
            <a:r>
              <a:rPr lang="id-ID" dirty="0">
                <a:solidFill>
                  <a:schemeClr val="tx1"/>
                </a:solidFill>
              </a:rPr>
              <a:t>LITERATURE REVIEW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Literature Review </a:t>
            </a:r>
            <a:r>
              <a:rPr lang="id-ID" dirty="0" smtClean="0"/>
              <a:t>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ID" dirty="0" err="1" smtClean="0"/>
              <a:t>Buat</a:t>
            </a:r>
            <a:r>
              <a:rPr lang="en-ID" dirty="0" smtClean="0"/>
              <a:t> </a:t>
            </a:r>
            <a:r>
              <a:rPr lang="en-ID" dirty="0" err="1" smtClean="0"/>
              <a:t>tabel</a:t>
            </a:r>
            <a:r>
              <a:rPr lang="en-ID" dirty="0" smtClean="0"/>
              <a:t> </a:t>
            </a:r>
            <a:r>
              <a:rPr lang="en-ID" dirty="0" err="1" smtClean="0"/>
              <a:t>rangkuman</a:t>
            </a:r>
            <a:endParaRPr lang="id-ID" dirty="0" smtClean="0"/>
          </a:p>
          <a:p>
            <a:pPr lvl="1"/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Baca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setiap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paper,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buat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tabel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rangkuman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dari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paper yang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Anda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kumpulkan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dengan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format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sbb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:</a:t>
            </a:r>
          </a:p>
          <a:p>
            <a:pPr lvl="1"/>
            <a:endParaRPr lang="id-ID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7488" y="2708920"/>
            <a:ext cx="8352928" cy="41044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541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Literature Review </a:t>
            </a:r>
            <a:r>
              <a:rPr lang="id-ID" dirty="0" smtClean="0"/>
              <a:t>(3)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ID" dirty="0" err="1" smtClean="0"/>
              <a:t>Buat</a:t>
            </a:r>
            <a:r>
              <a:rPr lang="en-ID" dirty="0" smtClean="0"/>
              <a:t> </a:t>
            </a:r>
            <a:r>
              <a:rPr lang="en-ID" dirty="0" err="1" smtClean="0"/>
              <a:t>tabel</a:t>
            </a:r>
            <a:r>
              <a:rPr lang="en-ID" dirty="0" smtClean="0"/>
              <a:t> </a:t>
            </a:r>
            <a:r>
              <a:rPr lang="en-ID" dirty="0" err="1" smtClean="0"/>
              <a:t>rangkuman</a:t>
            </a:r>
            <a:endParaRPr lang="id-ID" dirty="0" smtClean="0"/>
          </a:p>
          <a:p>
            <a:pPr lvl="1"/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Baca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setiap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paper,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buat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tabel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rangkuman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dari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paper yang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Anda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kumpulkan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dengan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format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sbb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:</a:t>
            </a:r>
          </a:p>
          <a:p>
            <a:pPr lvl="1"/>
            <a:endParaRPr lang="id-ID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51584" y="2708920"/>
            <a:ext cx="8352928" cy="41044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ular Callout 4"/>
          <p:cNvSpPr/>
          <p:nvPr/>
        </p:nvSpPr>
        <p:spPr>
          <a:xfrm>
            <a:off x="191344" y="2996952"/>
            <a:ext cx="1932096" cy="1512168"/>
          </a:xfrm>
          <a:prstGeom prst="wedgeRectCallout">
            <a:avLst>
              <a:gd name="adj1" fmla="val 77759"/>
              <a:gd name="adj2" fmla="val -46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Tahun</a:t>
            </a:r>
            <a:r>
              <a:rPr lang="en-ID" dirty="0" smtClean="0"/>
              <a:t> </a:t>
            </a:r>
            <a:r>
              <a:rPr lang="en-ID" dirty="0" err="1" smtClean="0"/>
              <a:t>dibuat</a:t>
            </a:r>
            <a:r>
              <a:rPr lang="en-ID" dirty="0" smtClean="0"/>
              <a:t> </a:t>
            </a:r>
            <a:r>
              <a:rPr lang="en-ID" dirty="0" err="1" smtClean="0"/>
              <a:t>urut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paper yang paling lama </a:t>
            </a:r>
            <a:r>
              <a:rPr lang="en-ID" dirty="0" err="1" smtClean="0"/>
              <a:t>ke</a:t>
            </a:r>
            <a:r>
              <a:rPr lang="en-ID" dirty="0" smtClean="0"/>
              <a:t> yang </a:t>
            </a:r>
            <a:r>
              <a:rPr lang="en-ID" dirty="0" err="1" smtClean="0"/>
              <a:t>terbaru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23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Literature Review </a:t>
            </a:r>
            <a:r>
              <a:rPr lang="id-ID" dirty="0" smtClean="0"/>
              <a:t>(4)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ID" dirty="0" err="1" smtClean="0"/>
              <a:t>Buat</a:t>
            </a:r>
            <a:r>
              <a:rPr lang="en-ID" dirty="0" smtClean="0"/>
              <a:t> </a:t>
            </a:r>
            <a:r>
              <a:rPr lang="en-ID" dirty="0" err="1" smtClean="0"/>
              <a:t>tabel</a:t>
            </a:r>
            <a:r>
              <a:rPr lang="en-ID" dirty="0" smtClean="0"/>
              <a:t> </a:t>
            </a:r>
            <a:r>
              <a:rPr lang="en-ID" dirty="0" err="1" smtClean="0"/>
              <a:t>rangkuman</a:t>
            </a:r>
            <a:endParaRPr lang="id-ID" dirty="0" smtClean="0"/>
          </a:p>
          <a:p>
            <a:pPr lvl="1"/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Baca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setiap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paper,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buat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tabel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rangkuman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dari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paper yang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Anda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kumpulkan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dengan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format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sbb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:</a:t>
            </a:r>
          </a:p>
          <a:p>
            <a:pPr lvl="1"/>
            <a:endParaRPr lang="id-ID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51584" y="2708920"/>
            <a:ext cx="8352928" cy="41044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ular Callout 4"/>
          <p:cNvSpPr/>
          <p:nvPr/>
        </p:nvSpPr>
        <p:spPr>
          <a:xfrm>
            <a:off x="551384" y="3645024"/>
            <a:ext cx="1586992" cy="1580767"/>
          </a:xfrm>
          <a:prstGeom prst="wedgeRectCallout">
            <a:avLst>
              <a:gd name="adj1" fmla="val 127374"/>
              <a:gd name="adj2" fmla="val -67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Judul</a:t>
            </a:r>
            <a:r>
              <a:rPr lang="en-ID" dirty="0" smtClean="0"/>
              <a:t> paper, </a:t>
            </a:r>
            <a:r>
              <a:rPr lang="en-ID" dirty="0" err="1" smtClean="0"/>
              <a:t>tulis</a:t>
            </a:r>
            <a:r>
              <a:rPr lang="en-ID" dirty="0" smtClean="0"/>
              <a:t> </a:t>
            </a:r>
            <a:r>
              <a:rPr lang="en-ID" dirty="0" err="1" smtClean="0"/>
              <a:t>seperti</a:t>
            </a:r>
            <a:r>
              <a:rPr lang="en-ID" dirty="0" smtClean="0"/>
              <a:t> </a:t>
            </a:r>
            <a:r>
              <a:rPr lang="en-ID" dirty="0" err="1" smtClean="0"/>
              <a:t>judul</a:t>
            </a:r>
            <a:r>
              <a:rPr lang="en-ID" dirty="0" smtClean="0"/>
              <a:t> </a:t>
            </a:r>
            <a:r>
              <a:rPr lang="en-ID" dirty="0" err="1" smtClean="0"/>
              <a:t>asli</a:t>
            </a:r>
            <a:r>
              <a:rPr lang="en-ID" dirty="0" smtClean="0"/>
              <a:t> paper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37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Literature Review </a:t>
            </a:r>
            <a:r>
              <a:rPr lang="id-ID" dirty="0" smtClean="0"/>
              <a:t>(5)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ID" dirty="0" err="1" smtClean="0"/>
              <a:t>Buat</a:t>
            </a:r>
            <a:r>
              <a:rPr lang="en-ID" dirty="0" smtClean="0"/>
              <a:t> </a:t>
            </a:r>
            <a:r>
              <a:rPr lang="en-ID" dirty="0" err="1" smtClean="0"/>
              <a:t>tabel</a:t>
            </a:r>
            <a:r>
              <a:rPr lang="en-ID" dirty="0" smtClean="0"/>
              <a:t> </a:t>
            </a:r>
            <a:r>
              <a:rPr lang="en-ID" dirty="0" err="1" smtClean="0"/>
              <a:t>rangkuman</a:t>
            </a:r>
            <a:endParaRPr lang="id-ID" dirty="0" smtClean="0"/>
          </a:p>
          <a:p>
            <a:pPr lvl="1"/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Baca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setiap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paper,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buat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tabel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rangkuman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dari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paper yang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Anda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kumpulkan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dengan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format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sbb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:</a:t>
            </a:r>
          </a:p>
          <a:p>
            <a:pPr lvl="1"/>
            <a:endParaRPr lang="id-ID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7608" y="2636912"/>
            <a:ext cx="8352928" cy="41044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ular Callout 4"/>
          <p:cNvSpPr/>
          <p:nvPr/>
        </p:nvSpPr>
        <p:spPr>
          <a:xfrm>
            <a:off x="536448" y="3941792"/>
            <a:ext cx="2389632" cy="1958493"/>
          </a:xfrm>
          <a:prstGeom prst="wedgeRectCallout">
            <a:avLst>
              <a:gd name="adj1" fmla="val 87822"/>
              <a:gd name="adj2" fmla="val -57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Tambahkan sitasi terhadap paper. Cara sitasi: pada Word &gt; References &gt; Insert Citation dan cari Judul paper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39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Literature Review </a:t>
            </a:r>
            <a:r>
              <a:rPr lang="id-ID" dirty="0" smtClean="0"/>
              <a:t>(6)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ID" dirty="0" err="1" smtClean="0"/>
              <a:t>Buat</a:t>
            </a:r>
            <a:r>
              <a:rPr lang="en-ID" dirty="0" smtClean="0"/>
              <a:t> </a:t>
            </a:r>
            <a:r>
              <a:rPr lang="en-ID" dirty="0" err="1" smtClean="0"/>
              <a:t>tabel</a:t>
            </a:r>
            <a:r>
              <a:rPr lang="en-ID" dirty="0" smtClean="0"/>
              <a:t> </a:t>
            </a:r>
            <a:r>
              <a:rPr lang="en-ID" dirty="0" err="1" smtClean="0"/>
              <a:t>rangkuman</a:t>
            </a:r>
            <a:endParaRPr lang="id-ID" dirty="0" smtClean="0"/>
          </a:p>
          <a:p>
            <a:pPr lvl="1"/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Baca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setiap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paper,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buat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tabel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rangkuman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dari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paper yang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Anda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kumpulkan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dengan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format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sbb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:</a:t>
            </a:r>
          </a:p>
          <a:p>
            <a:pPr lvl="1"/>
            <a:endParaRPr lang="id-ID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7488" y="2708920"/>
            <a:ext cx="8352928" cy="41044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ular Callout 4"/>
          <p:cNvSpPr/>
          <p:nvPr/>
        </p:nvSpPr>
        <p:spPr>
          <a:xfrm>
            <a:off x="1991544" y="3857600"/>
            <a:ext cx="2389632" cy="1947664"/>
          </a:xfrm>
          <a:prstGeom prst="wedgeRectCallout">
            <a:avLst>
              <a:gd name="adj1" fmla="val 75474"/>
              <a:gd name="adj2" fmla="val -59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Tuliskan</a:t>
            </a:r>
            <a:r>
              <a:rPr lang="en-ID" dirty="0" smtClean="0"/>
              <a:t> </a:t>
            </a:r>
            <a:r>
              <a:rPr lang="en-ID" dirty="0" err="1" smtClean="0"/>
              <a:t>secara</a:t>
            </a:r>
            <a:r>
              <a:rPr lang="en-ID" dirty="0" smtClean="0"/>
              <a:t> </a:t>
            </a:r>
            <a:r>
              <a:rPr lang="en-ID" dirty="0" err="1" smtClean="0"/>
              <a:t>singkat</a:t>
            </a:r>
            <a:r>
              <a:rPr lang="en-ID" dirty="0" smtClean="0"/>
              <a:t> </a:t>
            </a:r>
            <a:r>
              <a:rPr lang="en-ID" dirty="0" err="1" smtClean="0"/>
              <a:t>permasalahan</a:t>
            </a:r>
            <a:r>
              <a:rPr lang="en-ID" dirty="0" smtClean="0"/>
              <a:t> </a:t>
            </a:r>
            <a:r>
              <a:rPr lang="en-ID" dirty="0" err="1" smtClean="0"/>
              <a:t>utama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tujuan</a:t>
            </a:r>
            <a:r>
              <a:rPr lang="en-ID" dirty="0" smtClean="0"/>
              <a:t> </a:t>
            </a:r>
            <a:r>
              <a:rPr lang="en-ID" dirty="0" err="1" smtClean="0"/>
              <a:t>penelitian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setiap</a:t>
            </a:r>
            <a:r>
              <a:rPr lang="en-ID" dirty="0" smtClean="0"/>
              <a:t> paper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76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Literature Review </a:t>
            </a:r>
            <a:r>
              <a:rPr lang="id-ID" dirty="0" smtClean="0"/>
              <a:t>(7)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ID" dirty="0" err="1" smtClean="0"/>
              <a:t>Buat</a:t>
            </a:r>
            <a:r>
              <a:rPr lang="en-ID" dirty="0" smtClean="0"/>
              <a:t> </a:t>
            </a:r>
            <a:r>
              <a:rPr lang="en-ID" dirty="0" err="1" smtClean="0"/>
              <a:t>tabel</a:t>
            </a:r>
            <a:r>
              <a:rPr lang="en-ID" dirty="0" smtClean="0"/>
              <a:t> </a:t>
            </a:r>
            <a:r>
              <a:rPr lang="en-ID" dirty="0" err="1" smtClean="0"/>
              <a:t>rangkuman</a:t>
            </a:r>
            <a:endParaRPr lang="id-ID" dirty="0" smtClean="0"/>
          </a:p>
          <a:p>
            <a:pPr lvl="1"/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Baca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setiap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paper,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buat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tabel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rangkuman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dari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paper yang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Anda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kumpulkan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dengan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format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sbb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:</a:t>
            </a:r>
          </a:p>
          <a:p>
            <a:pPr lvl="1"/>
            <a:endParaRPr lang="id-ID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7488" y="2708920"/>
            <a:ext cx="8352928" cy="41044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Rectangular Callout 5"/>
          <p:cNvSpPr/>
          <p:nvPr/>
        </p:nvSpPr>
        <p:spPr>
          <a:xfrm>
            <a:off x="3279648" y="4005064"/>
            <a:ext cx="2389632" cy="1500587"/>
          </a:xfrm>
          <a:prstGeom prst="wedgeRectCallout">
            <a:avLst>
              <a:gd name="adj1" fmla="val 75474"/>
              <a:gd name="adj2" fmla="val -59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Tuliskan</a:t>
            </a:r>
            <a:r>
              <a:rPr lang="en-ID" dirty="0" smtClean="0"/>
              <a:t> </a:t>
            </a:r>
            <a:r>
              <a:rPr lang="en-ID" dirty="0" err="1" smtClean="0"/>
              <a:t>metode</a:t>
            </a:r>
            <a:r>
              <a:rPr lang="en-ID" dirty="0" smtClean="0"/>
              <a:t> </a:t>
            </a:r>
            <a:r>
              <a:rPr lang="en-ID" dirty="0" err="1" smtClean="0"/>
              <a:t>penelitian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/ </a:t>
            </a:r>
            <a:r>
              <a:rPr lang="en-ID" dirty="0" err="1" smtClean="0"/>
              <a:t>diusulkan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</a:t>
            </a:r>
            <a:r>
              <a:rPr lang="en-ID" dirty="0" err="1" smtClean="0"/>
              <a:t>peneliti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9827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Literature Review </a:t>
            </a:r>
            <a:r>
              <a:rPr lang="id-ID" dirty="0" smtClean="0"/>
              <a:t>(8)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ID" dirty="0" err="1" smtClean="0"/>
              <a:t>Buat</a:t>
            </a:r>
            <a:r>
              <a:rPr lang="en-ID" dirty="0" smtClean="0"/>
              <a:t> </a:t>
            </a:r>
            <a:r>
              <a:rPr lang="en-ID" dirty="0" err="1" smtClean="0"/>
              <a:t>tabel</a:t>
            </a:r>
            <a:r>
              <a:rPr lang="en-ID" dirty="0" smtClean="0"/>
              <a:t> </a:t>
            </a:r>
            <a:r>
              <a:rPr lang="en-ID" dirty="0" err="1" smtClean="0"/>
              <a:t>rangkuman</a:t>
            </a:r>
            <a:endParaRPr lang="id-ID" dirty="0" smtClean="0"/>
          </a:p>
          <a:p>
            <a:pPr lvl="1"/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Baca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setiap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paper,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buat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tabel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rangkuman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dari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paper yang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Anda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kumpulkan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dengan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 format </a:t>
            </a:r>
            <a:r>
              <a:rPr lang="en-ID" b="1" dirty="0" err="1">
                <a:solidFill>
                  <a:schemeClr val="tx1">
                    <a:lumMod val="75000"/>
                  </a:schemeClr>
                </a:solidFill>
              </a:rPr>
              <a:t>sbb</a:t>
            </a:r>
            <a:r>
              <a:rPr lang="en-ID" b="1" dirty="0">
                <a:solidFill>
                  <a:schemeClr val="tx1">
                    <a:lumMod val="75000"/>
                  </a:schemeClr>
                </a:solidFill>
              </a:rPr>
              <a:t>:</a:t>
            </a:r>
          </a:p>
          <a:p>
            <a:pPr lvl="1"/>
            <a:endParaRPr lang="id-ID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7488" y="2708920"/>
            <a:ext cx="8352928" cy="41044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9454694" y="3573016"/>
            <a:ext cx="2527219" cy="1907758"/>
          </a:xfrm>
          <a:prstGeom prst="wedgeRectCallout">
            <a:avLst>
              <a:gd name="adj1" fmla="val -70740"/>
              <a:gd name="adj2" fmla="val -5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Tuliskan secara singkat hasil penelitian utama dari setiap paper. JANGAN copy-paste dari kesimpulan paper!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41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Literature Review </a:t>
            </a:r>
            <a:r>
              <a:rPr lang="id-ID" dirty="0" smtClean="0"/>
              <a:t>(9)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65712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ID" dirty="0" err="1" smtClean="0"/>
              <a:t>Analisis</a:t>
            </a:r>
            <a:r>
              <a:rPr lang="en-ID" dirty="0" smtClean="0"/>
              <a:t> Paper</a:t>
            </a:r>
            <a:endParaRPr lang="id-ID" dirty="0" smtClean="0"/>
          </a:p>
          <a:p>
            <a:pPr lvl="1"/>
            <a:r>
              <a:rPr lang="en-ID" b="1" dirty="0" err="1" smtClean="0"/>
              <a:t>Berdasarkan</a:t>
            </a:r>
            <a:r>
              <a:rPr lang="en-ID" b="1" dirty="0" smtClean="0"/>
              <a:t> </a:t>
            </a:r>
            <a:r>
              <a:rPr lang="en-ID" b="1" dirty="0" err="1" smtClean="0"/>
              <a:t>tabel</a:t>
            </a:r>
            <a:r>
              <a:rPr lang="en-ID" b="1" dirty="0" smtClean="0"/>
              <a:t> </a:t>
            </a:r>
            <a:r>
              <a:rPr lang="en-ID" b="1" dirty="0" err="1" smtClean="0"/>
              <a:t>rangkuman</a:t>
            </a:r>
            <a:r>
              <a:rPr lang="en-ID" b="1" dirty="0" smtClean="0"/>
              <a:t> yang </a:t>
            </a:r>
            <a:r>
              <a:rPr lang="en-ID" b="1" dirty="0" err="1" smtClean="0"/>
              <a:t>telah</a:t>
            </a:r>
            <a:r>
              <a:rPr lang="en-ID" b="1" dirty="0" smtClean="0"/>
              <a:t> </a:t>
            </a:r>
            <a:r>
              <a:rPr lang="en-ID" b="1" dirty="0" err="1" smtClean="0"/>
              <a:t>dibuat</a:t>
            </a:r>
            <a:r>
              <a:rPr lang="en-ID" b="1" dirty="0" smtClean="0"/>
              <a:t> </a:t>
            </a:r>
            <a:r>
              <a:rPr lang="en-ID" b="1" dirty="0" err="1" smtClean="0"/>
              <a:t>pada</a:t>
            </a:r>
            <a:r>
              <a:rPr lang="en-ID" b="1" dirty="0" smtClean="0"/>
              <a:t> </a:t>
            </a:r>
            <a:r>
              <a:rPr lang="en-ID" b="1" dirty="0" err="1" smtClean="0"/>
              <a:t>langkah</a:t>
            </a:r>
            <a:r>
              <a:rPr lang="en-ID" b="1" dirty="0" smtClean="0"/>
              <a:t> </a:t>
            </a:r>
            <a:r>
              <a:rPr lang="en-ID" b="1" dirty="0" err="1" smtClean="0"/>
              <a:t>sebelumnya</a:t>
            </a:r>
            <a:r>
              <a:rPr lang="en-ID" b="1" dirty="0" smtClean="0"/>
              <a:t>, </a:t>
            </a:r>
            <a:r>
              <a:rPr lang="en-ID" b="1" dirty="0" err="1" smtClean="0"/>
              <a:t>lakukan</a:t>
            </a:r>
            <a:r>
              <a:rPr lang="en-ID" b="1" dirty="0" smtClean="0"/>
              <a:t> </a:t>
            </a:r>
            <a:r>
              <a:rPr lang="en-ID" b="1" dirty="0" err="1" smtClean="0"/>
              <a:t>analisis</a:t>
            </a:r>
            <a:r>
              <a:rPr lang="en-ID" b="1" dirty="0" smtClean="0"/>
              <a:t> </a:t>
            </a:r>
            <a:r>
              <a:rPr lang="en-ID" b="1" dirty="0" err="1" smtClean="0"/>
              <a:t>sebagai</a:t>
            </a:r>
            <a:r>
              <a:rPr lang="en-ID" b="1" dirty="0" smtClean="0"/>
              <a:t> </a:t>
            </a:r>
            <a:r>
              <a:rPr lang="en-ID" b="1" dirty="0" err="1" smtClean="0"/>
              <a:t>berikut</a:t>
            </a:r>
            <a:r>
              <a:rPr lang="en-ID" b="1" dirty="0" smtClean="0"/>
              <a:t>: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793202"/>
              </p:ext>
            </p:extLst>
          </p:nvPr>
        </p:nvGraphicFramePr>
        <p:xfrm>
          <a:off x="1199456" y="2996953"/>
          <a:ext cx="8928992" cy="302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84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Literature Review </a:t>
            </a:r>
            <a:r>
              <a:rPr lang="id-ID" dirty="0" smtClean="0"/>
              <a:t>(10)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65712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ID" dirty="0" err="1" smtClean="0"/>
              <a:t>Analisis</a:t>
            </a:r>
            <a:r>
              <a:rPr lang="en-ID" dirty="0" smtClean="0"/>
              <a:t> Paper</a:t>
            </a:r>
            <a:endParaRPr lang="id-ID" dirty="0" smtClean="0"/>
          </a:p>
          <a:p>
            <a:pPr lvl="1" algn="just"/>
            <a:r>
              <a:rPr lang="en-ID" b="1" dirty="0" err="1"/>
              <a:t>Berdasarkan</a:t>
            </a:r>
            <a:r>
              <a:rPr lang="en-ID" b="1" dirty="0"/>
              <a:t> </a:t>
            </a:r>
            <a:r>
              <a:rPr lang="en-ID" b="1" dirty="0" err="1"/>
              <a:t>tabel</a:t>
            </a:r>
            <a:r>
              <a:rPr lang="en-ID" b="1" dirty="0"/>
              <a:t> </a:t>
            </a:r>
            <a:r>
              <a:rPr lang="en-ID" b="1" dirty="0" err="1"/>
              <a:t>rangkuman</a:t>
            </a:r>
            <a:r>
              <a:rPr lang="en-ID" b="1" dirty="0"/>
              <a:t> yang </a:t>
            </a:r>
            <a:r>
              <a:rPr lang="en-ID" b="1" dirty="0" err="1"/>
              <a:t>telah</a:t>
            </a:r>
            <a:r>
              <a:rPr lang="en-ID" b="1" dirty="0"/>
              <a:t> </a:t>
            </a:r>
            <a:r>
              <a:rPr lang="en-ID" b="1" dirty="0" err="1"/>
              <a:t>dibuat</a:t>
            </a:r>
            <a:r>
              <a:rPr lang="en-ID" b="1" dirty="0"/>
              <a:t> </a:t>
            </a:r>
            <a:r>
              <a:rPr lang="en-ID" b="1" dirty="0" err="1"/>
              <a:t>pada</a:t>
            </a:r>
            <a:r>
              <a:rPr lang="en-ID" b="1" dirty="0"/>
              <a:t> </a:t>
            </a:r>
            <a:r>
              <a:rPr lang="en-ID" b="1" dirty="0" err="1"/>
              <a:t>langkah</a:t>
            </a:r>
            <a:r>
              <a:rPr lang="en-ID" b="1" dirty="0"/>
              <a:t> </a:t>
            </a:r>
            <a:r>
              <a:rPr lang="en-ID" b="1" dirty="0" err="1"/>
              <a:t>sebelumnya</a:t>
            </a:r>
            <a:r>
              <a:rPr lang="en-ID" b="1" dirty="0"/>
              <a:t>, </a:t>
            </a:r>
            <a:r>
              <a:rPr lang="en-ID" b="1" dirty="0" err="1"/>
              <a:t>lakukan</a:t>
            </a:r>
            <a:r>
              <a:rPr lang="en-ID" b="1" dirty="0"/>
              <a:t> </a:t>
            </a:r>
            <a:r>
              <a:rPr lang="en-ID" b="1" dirty="0" err="1"/>
              <a:t>analisis</a:t>
            </a:r>
            <a:r>
              <a:rPr lang="en-ID" b="1" dirty="0"/>
              <a:t> </a:t>
            </a:r>
            <a:r>
              <a:rPr lang="en-ID" b="1" dirty="0" err="1"/>
              <a:t>sebagai</a:t>
            </a:r>
            <a:r>
              <a:rPr lang="en-ID" b="1" dirty="0"/>
              <a:t> </a:t>
            </a:r>
            <a:r>
              <a:rPr lang="en-ID" b="1" dirty="0" err="1"/>
              <a:t>berikut</a:t>
            </a:r>
            <a:r>
              <a:rPr lang="en-ID" b="1" dirty="0"/>
              <a:t>:</a:t>
            </a:r>
          </a:p>
          <a:p>
            <a:pPr lvl="1" algn="just"/>
            <a:r>
              <a:rPr lang="en-ID" b="1" dirty="0">
                <a:solidFill>
                  <a:srgbClr val="FF0000"/>
                </a:solidFill>
              </a:rPr>
              <a:t>#1. </a:t>
            </a:r>
            <a:r>
              <a:rPr lang="en-ID" b="1" dirty="0" err="1">
                <a:solidFill>
                  <a:srgbClr val="FF0000"/>
                </a:solidFill>
              </a:rPr>
              <a:t>Mencari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kesamaan</a:t>
            </a:r>
            <a:r>
              <a:rPr lang="en-ID" b="1" dirty="0">
                <a:solidFill>
                  <a:srgbClr val="FF0000"/>
                </a:solidFill>
              </a:rPr>
              <a:t> (compare)</a:t>
            </a:r>
          </a:p>
          <a:p>
            <a:pPr lvl="1" algn="just"/>
            <a:r>
              <a:rPr lang="en-ID" b="1" dirty="0" err="1"/>
              <a:t>Carilah</a:t>
            </a:r>
            <a:r>
              <a:rPr lang="en-ID" b="1" dirty="0"/>
              <a:t> </a:t>
            </a:r>
            <a:r>
              <a:rPr lang="en-ID" b="1" dirty="0" err="1"/>
              <a:t>persamaan</a:t>
            </a:r>
            <a:r>
              <a:rPr lang="en-ID" b="1" dirty="0"/>
              <a:t> </a:t>
            </a:r>
            <a:r>
              <a:rPr lang="en-ID" b="1" dirty="0" err="1"/>
              <a:t>dari</a:t>
            </a:r>
            <a:r>
              <a:rPr lang="en-ID" b="1" dirty="0"/>
              <a:t> paper-paper yang </a:t>
            </a:r>
            <a:r>
              <a:rPr lang="en-ID" b="1" dirty="0" err="1"/>
              <a:t>ada</a:t>
            </a:r>
            <a:r>
              <a:rPr lang="en-ID" b="1" dirty="0"/>
              <a:t> di </a:t>
            </a:r>
            <a:r>
              <a:rPr lang="en-ID" b="1" dirty="0" err="1"/>
              <a:t>tabel</a:t>
            </a:r>
            <a:r>
              <a:rPr lang="en-ID" b="1" dirty="0"/>
              <a:t>, </a:t>
            </a:r>
            <a:r>
              <a:rPr lang="en-ID" b="1" dirty="0" err="1"/>
              <a:t>misalnya</a:t>
            </a:r>
            <a:r>
              <a:rPr lang="en-ID" b="1" dirty="0"/>
              <a:t> </a:t>
            </a:r>
            <a:r>
              <a:rPr lang="en-ID" b="1" dirty="0" err="1"/>
              <a:t>berdasarkan</a:t>
            </a:r>
            <a:r>
              <a:rPr lang="en-ID" b="1" dirty="0"/>
              <a:t> </a:t>
            </a:r>
            <a:r>
              <a:rPr lang="en-ID" b="1" dirty="0" err="1"/>
              <a:t>tujuan</a:t>
            </a:r>
            <a:r>
              <a:rPr lang="en-ID" b="1" dirty="0"/>
              <a:t> </a:t>
            </a:r>
            <a:r>
              <a:rPr lang="en-ID" b="1" dirty="0" err="1"/>
              <a:t>penelitian</a:t>
            </a:r>
            <a:r>
              <a:rPr lang="en-ID" b="1" dirty="0"/>
              <a:t>, </a:t>
            </a:r>
            <a:r>
              <a:rPr lang="en-ID" b="1" dirty="0" err="1"/>
              <a:t>metode</a:t>
            </a:r>
            <a:r>
              <a:rPr lang="en-ID" b="1" dirty="0"/>
              <a:t>, </a:t>
            </a:r>
            <a:r>
              <a:rPr lang="en-ID" b="1" dirty="0" err="1"/>
              <a:t>atau</a:t>
            </a:r>
            <a:r>
              <a:rPr lang="en-ID" b="1" dirty="0"/>
              <a:t> data yang </a:t>
            </a:r>
            <a:r>
              <a:rPr lang="en-ID" b="1" dirty="0" err="1"/>
              <a:t>digunakan</a:t>
            </a:r>
            <a:r>
              <a:rPr lang="en-ID" b="1" dirty="0"/>
              <a:t>. </a:t>
            </a:r>
            <a:r>
              <a:rPr lang="en-ID" b="1" dirty="0" err="1"/>
              <a:t>Jika</a:t>
            </a:r>
            <a:r>
              <a:rPr lang="en-ID" b="1" dirty="0"/>
              <a:t> </a:t>
            </a:r>
            <a:r>
              <a:rPr lang="en-ID" b="1" dirty="0" err="1"/>
              <a:t>perlu</a:t>
            </a:r>
            <a:r>
              <a:rPr lang="en-ID" b="1" dirty="0"/>
              <a:t>, </a:t>
            </a:r>
            <a:r>
              <a:rPr lang="en-ID" b="1" dirty="0" err="1"/>
              <a:t>buatlah</a:t>
            </a:r>
            <a:r>
              <a:rPr lang="en-ID" b="1" dirty="0"/>
              <a:t> </a:t>
            </a:r>
            <a:r>
              <a:rPr lang="en-ID" b="1" dirty="0" err="1"/>
              <a:t>tabel</a:t>
            </a:r>
            <a:r>
              <a:rPr lang="en-ID" b="1" dirty="0"/>
              <a:t> yang </a:t>
            </a:r>
            <a:r>
              <a:rPr lang="en-ID" b="1" dirty="0" err="1"/>
              <a:t>merangkum</a:t>
            </a:r>
            <a:r>
              <a:rPr lang="en-ID" b="1" dirty="0"/>
              <a:t> </a:t>
            </a:r>
            <a:r>
              <a:rPr lang="en-ID" b="1" dirty="0" err="1"/>
              <a:t>kesamaan</a:t>
            </a:r>
            <a:r>
              <a:rPr lang="en-ID" b="1" dirty="0"/>
              <a:t> </a:t>
            </a:r>
            <a:r>
              <a:rPr lang="en-ID" b="1" dirty="0" err="1"/>
              <a:t>tersebut</a:t>
            </a:r>
            <a:r>
              <a:rPr lang="en-ID" b="1" dirty="0"/>
              <a:t>.</a:t>
            </a:r>
          </a:p>
          <a:p>
            <a:pPr marL="0" indent="0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4279404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32" y="731838"/>
            <a:ext cx="10871200" cy="563562"/>
          </a:xfrm>
        </p:spPr>
        <p:txBody>
          <a:bodyPr/>
          <a:lstStyle/>
          <a:p>
            <a:r>
              <a:rPr lang="id-ID" dirty="0"/>
              <a:t>Latihan Literature Review </a:t>
            </a:r>
            <a:r>
              <a:rPr lang="id-ID" dirty="0" smtClean="0"/>
              <a:t>(11)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8695"/>
            <a:ext cx="10972800" cy="5216650"/>
          </a:xfrm>
        </p:spPr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 err="1" smtClean="0"/>
              <a:t>mencari</a:t>
            </a:r>
            <a:r>
              <a:rPr lang="en-ID" dirty="0" smtClean="0"/>
              <a:t> </a:t>
            </a:r>
            <a:r>
              <a:rPr lang="en-ID" dirty="0" err="1" smtClean="0"/>
              <a:t>kesamaan</a:t>
            </a:r>
            <a:r>
              <a:rPr lang="en-ID" dirty="0" smtClean="0"/>
              <a:t> paper</a:t>
            </a:r>
            <a:endParaRPr lang="id-ID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5636" y="2084832"/>
            <a:ext cx="4840764" cy="34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006" y="2084832"/>
            <a:ext cx="6335741" cy="21232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5636" y="5474526"/>
            <a:ext cx="5572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Paper: Comparison </a:t>
            </a:r>
            <a:r>
              <a:rPr lang="en-GB" sz="1600" dirty="0"/>
              <a:t>of Decision Tree, Naïve Bayes and K-Nearest </a:t>
            </a:r>
            <a:r>
              <a:rPr lang="en-GB" sz="1600" dirty="0" err="1"/>
              <a:t>Neighbors</a:t>
            </a:r>
            <a:r>
              <a:rPr lang="en-GB" sz="1600" dirty="0"/>
              <a:t> for Predicting Thesis Graduation. </a:t>
            </a:r>
            <a:r>
              <a:rPr lang="en-GB" sz="1600" dirty="0">
                <a:hlinkClick r:id="rId4"/>
              </a:rPr>
              <a:t>https://</a:t>
            </a:r>
            <a:r>
              <a:rPr lang="en-GB" sz="1600" dirty="0" smtClean="0">
                <a:hlinkClick r:id="rId4"/>
              </a:rPr>
              <a:t>doi.org/10.23919/EECSI48112.2019.8977081</a:t>
            </a:r>
            <a:r>
              <a:rPr lang="en-GB" sz="1600" dirty="0" smtClean="0"/>
              <a:t> </a:t>
            </a:r>
            <a:endParaRPr lang="en-ID" sz="1600" dirty="0"/>
          </a:p>
        </p:txBody>
      </p:sp>
      <p:sp>
        <p:nvSpPr>
          <p:cNvPr id="8" name="Rectangle 7"/>
          <p:cNvSpPr/>
          <p:nvPr/>
        </p:nvSpPr>
        <p:spPr>
          <a:xfrm>
            <a:off x="5687592" y="4221383"/>
            <a:ext cx="57525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Paper: An </a:t>
            </a:r>
            <a:r>
              <a:rPr lang="en-GB" sz="1600" dirty="0"/>
              <a:t>Adaptive </a:t>
            </a:r>
            <a:r>
              <a:rPr lang="en-GB" sz="1600" dirty="0" err="1"/>
              <a:t>Neuro</a:t>
            </a:r>
            <a:r>
              <a:rPr lang="en-GB" sz="1600" dirty="0"/>
              <a:t>-Fuzzy Inference System (ANFIS) Method for Recommending Employee Mutations in a Manufacturing Company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12493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Mahasiswa mampu menjelaskan secara terperinci langkah-langkah pembuatan literature review.</a:t>
            </a:r>
          </a:p>
          <a:p>
            <a:pPr lvl="0"/>
            <a:r>
              <a:rPr lang="id-ID" dirty="0"/>
              <a:t>Mahasiswa mampu membuat literature review dengan baik dan benar.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Literature Review </a:t>
            </a:r>
            <a:r>
              <a:rPr lang="id-ID" dirty="0" smtClean="0"/>
              <a:t>(12)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65712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ID" dirty="0" err="1" smtClean="0"/>
              <a:t>Analisis</a:t>
            </a:r>
            <a:r>
              <a:rPr lang="en-ID" dirty="0" smtClean="0"/>
              <a:t> Paper</a:t>
            </a:r>
            <a:endParaRPr lang="id-ID" dirty="0" smtClean="0"/>
          </a:p>
          <a:p>
            <a:pPr lvl="1" algn="just"/>
            <a:r>
              <a:rPr lang="en-ID" b="1" dirty="0">
                <a:solidFill>
                  <a:srgbClr val="FF0000"/>
                </a:solidFill>
              </a:rPr>
              <a:t>#2. </a:t>
            </a:r>
            <a:r>
              <a:rPr lang="en-ID" b="1" dirty="0" err="1">
                <a:solidFill>
                  <a:srgbClr val="FF0000"/>
                </a:solidFill>
              </a:rPr>
              <a:t>Mencari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ketidak-samaan</a:t>
            </a:r>
            <a:r>
              <a:rPr lang="en-ID" b="1" dirty="0">
                <a:solidFill>
                  <a:srgbClr val="FF0000"/>
                </a:solidFill>
              </a:rPr>
              <a:t> (contrast)</a:t>
            </a:r>
          </a:p>
          <a:p>
            <a:pPr lvl="1" algn="just"/>
            <a:r>
              <a:rPr lang="en-ID" b="1" dirty="0" err="1"/>
              <a:t>Carilah</a:t>
            </a:r>
            <a:r>
              <a:rPr lang="en-ID" b="1" dirty="0"/>
              <a:t> </a:t>
            </a:r>
            <a:r>
              <a:rPr lang="en-ID" b="1" dirty="0" err="1"/>
              <a:t>perbedaan</a:t>
            </a:r>
            <a:r>
              <a:rPr lang="en-ID" b="1" dirty="0"/>
              <a:t> (</a:t>
            </a:r>
            <a:r>
              <a:rPr lang="en-ID" b="1" dirty="0" err="1"/>
              <a:t>ketidak-samaan</a:t>
            </a:r>
            <a:r>
              <a:rPr lang="en-ID" b="1" dirty="0"/>
              <a:t>) </a:t>
            </a:r>
            <a:r>
              <a:rPr lang="en-ID" b="1" dirty="0" err="1"/>
              <a:t>dari</a:t>
            </a:r>
            <a:r>
              <a:rPr lang="en-ID" b="1" dirty="0"/>
              <a:t> paper-paper yang </a:t>
            </a:r>
            <a:r>
              <a:rPr lang="en-ID" b="1" dirty="0" err="1"/>
              <a:t>ada</a:t>
            </a:r>
            <a:r>
              <a:rPr lang="en-ID" b="1" dirty="0"/>
              <a:t> di </a:t>
            </a:r>
            <a:r>
              <a:rPr lang="en-ID" b="1" dirty="0" err="1"/>
              <a:t>tabel</a:t>
            </a:r>
            <a:r>
              <a:rPr lang="en-ID" b="1" dirty="0"/>
              <a:t> </a:t>
            </a:r>
            <a:r>
              <a:rPr lang="en-ID" b="1" dirty="0" err="1"/>
              <a:t>rangkuman</a:t>
            </a:r>
            <a:r>
              <a:rPr lang="en-ID" b="1" dirty="0"/>
              <a:t>. </a:t>
            </a:r>
            <a:endParaRPr lang="id-ID" b="1" dirty="0" smtClean="0"/>
          </a:p>
          <a:p>
            <a:pPr lvl="1" algn="just"/>
            <a:r>
              <a:rPr lang="en-ID" b="1" dirty="0" err="1" smtClean="0"/>
              <a:t>Perbedaan</a:t>
            </a:r>
            <a:r>
              <a:rPr lang="en-ID" b="1" dirty="0" smtClean="0"/>
              <a:t> </a:t>
            </a:r>
            <a:r>
              <a:rPr lang="en-ID" b="1" dirty="0" err="1"/>
              <a:t>juga</a:t>
            </a:r>
            <a:r>
              <a:rPr lang="en-ID" b="1" dirty="0"/>
              <a:t> </a:t>
            </a:r>
            <a:r>
              <a:rPr lang="en-ID" b="1" dirty="0" err="1"/>
              <a:t>dapat</a:t>
            </a:r>
            <a:r>
              <a:rPr lang="en-ID" b="1" dirty="0"/>
              <a:t> </a:t>
            </a:r>
            <a:r>
              <a:rPr lang="en-ID" b="1" dirty="0" err="1"/>
              <a:t>dilihat</a:t>
            </a:r>
            <a:r>
              <a:rPr lang="en-ID" b="1" dirty="0"/>
              <a:t> </a:t>
            </a:r>
            <a:r>
              <a:rPr lang="en-ID" b="1" dirty="0" err="1"/>
              <a:t>antara</a:t>
            </a:r>
            <a:r>
              <a:rPr lang="en-ID" b="1" dirty="0"/>
              <a:t> lain </a:t>
            </a:r>
            <a:r>
              <a:rPr lang="en-ID" b="1" dirty="0" err="1"/>
              <a:t>dari</a:t>
            </a:r>
            <a:r>
              <a:rPr lang="en-ID" b="1" dirty="0"/>
              <a:t> </a:t>
            </a:r>
            <a:r>
              <a:rPr lang="en-ID" b="1" dirty="0" err="1"/>
              <a:t>tujuan</a:t>
            </a:r>
            <a:r>
              <a:rPr lang="en-ID" b="1" dirty="0"/>
              <a:t> </a:t>
            </a:r>
            <a:r>
              <a:rPr lang="en-ID" b="1" dirty="0" err="1"/>
              <a:t>penelitian</a:t>
            </a:r>
            <a:r>
              <a:rPr lang="en-ID" b="1" dirty="0"/>
              <a:t>, </a:t>
            </a:r>
            <a:r>
              <a:rPr lang="en-ID" b="1" dirty="0" err="1"/>
              <a:t>metode</a:t>
            </a:r>
            <a:r>
              <a:rPr lang="en-ID" b="1" dirty="0"/>
              <a:t>, </a:t>
            </a:r>
            <a:r>
              <a:rPr lang="en-ID" b="1" dirty="0" err="1"/>
              <a:t>atau</a:t>
            </a:r>
            <a:r>
              <a:rPr lang="en-ID" b="1" dirty="0"/>
              <a:t> data yang </a:t>
            </a:r>
            <a:r>
              <a:rPr lang="en-ID" b="1" dirty="0" err="1"/>
              <a:t>digunakan</a:t>
            </a:r>
            <a:r>
              <a:rPr lang="en-ID" b="1" dirty="0"/>
              <a:t>. </a:t>
            </a:r>
            <a:endParaRPr lang="id-ID" b="1" dirty="0" smtClean="0"/>
          </a:p>
          <a:p>
            <a:pPr lvl="1" algn="just"/>
            <a:r>
              <a:rPr lang="en-ID" b="1" dirty="0" err="1" smtClean="0"/>
              <a:t>Jika</a:t>
            </a:r>
            <a:r>
              <a:rPr lang="en-ID" b="1" dirty="0" smtClean="0"/>
              <a:t> </a:t>
            </a:r>
            <a:r>
              <a:rPr lang="en-ID" b="1" dirty="0" err="1"/>
              <a:t>perlu</a:t>
            </a:r>
            <a:r>
              <a:rPr lang="en-ID" b="1" dirty="0"/>
              <a:t>, </a:t>
            </a:r>
            <a:r>
              <a:rPr lang="en-ID" b="1" dirty="0" err="1"/>
              <a:t>buatlah</a:t>
            </a:r>
            <a:r>
              <a:rPr lang="en-ID" b="1" dirty="0"/>
              <a:t> </a:t>
            </a:r>
            <a:r>
              <a:rPr lang="en-ID" b="1" dirty="0" err="1"/>
              <a:t>tabel</a:t>
            </a:r>
            <a:r>
              <a:rPr lang="en-ID" b="1" dirty="0"/>
              <a:t> yang </a:t>
            </a:r>
            <a:r>
              <a:rPr lang="en-ID" b="1" dirty="0" err="1"/>
              <a:t>merangkum</a:t>
            </a:r>
            <a:r>
              <a:rPr lang="en-ID" b="1" dirty="0"/>
              <a:t> </a:t>
            </a:r>
            <a:r>
              <a:rPr lang="en-ID" b="1" dirty="0" err="1"/>
              <a:t>perbedaan</a:t>
            </a:r>
            <a:r>
              <a:rPr lang="en-ID" b="1" dirty="0"/>
              <a:t> </a:t>
            </a:r>
            <a:r>
              <a:rPr lang="en-ID" b="1" dirty="0" err="1"/>
              <a:t>tersebut</a:t>
            </a:r>
            <a:r>
              <a:rPr lang="en-ID" b="1" dirty="0"/>
              <a:t>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45443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Literature Review </a:t>
            </a:r>
            <a:r>
              <a:rPr lang="id-ID" dirty="0" smtClean="0"/>
              <a:t>(13)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65712"/>
          </a:xfrm>
        </p:spPr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 err="1" smtClean="0"/>
              <a:t>Ketidak-samaan</a:t>
            </a:r>
            <a:r>
              <a:rPr lang="en-ID" dirty="0" smtClean="0"/>
              <a:t> Paper</a:t>
            </a:r>
            <a:endParaRPr lang="id-ID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48334" y="2084832"/>
            <a:ext cx="6871659" cy="44997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33061" y="3060834"/>
            <a:ext cx="7247823" cy="1780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9732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Literature Review </a:t>
            </a:r>
            <a:r>
              <a:rPr lang="id-ID" dirty="0" smtClean="0"/>
              <a:t>(14)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865712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ID" dirty="0" err="1" smtClean="0"/>
              <a:t>Analisis</a:t>
            </a:r>
            <a:r>
              <a:rPr lang="en-ID" dirty="0" smtClean="0"/>
              <a:t> Paper</a:t>
            </a: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914400" y="2136339"/>
            <a:ext cx="95740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sz="2400" b="1" dirty="0">
                <a:solidFill>
                  <a:srgbClr val="FF0000"/>
                </a:solidFill>
              </a:rPr>
              <a:t>#3. </a:t>
            </a:r>
            <a:r>
              <a:rPr lang="en-ID" sz="2400" b="1" dirty="0" err="1">
                <a:solidFill>
                  <a:srgbClr val="FF0000"/>
                </a:solidFill>
              </a:rPr>
              <a:t>Memberikan</a:t>
            </a:r>
            <a:r>
              <a:rPr lang="en-ID" sz="2400" b="1" dirty="0">
                <a:solidFill>
                  <a:srgbClr val="FF0000"/>
                </a:solidFill>
              </a:rPr>
              <a:t> </a:t>
            </a:r>
            <a:r>
              <a:rPr lang="en-ID" sz="2400" b="1" dirty="0" err="1">
                <a:solidFill>
                  <a:srgbClr val="FF0000"/>
                </a:solidFill>
              </a:rPr>
              <a:t>pandangan</a:t>
            </a:r>
            <a:r>
              <a:rPr lang="en-ID" sz="2400" b="1" dirty="0">
                <a:solidFill>
                  <a:srgbClr val="FF0000"/>
                </a:solidFill>
              </a:rPr>
              <a:t> / </a:t>
            </a:r>
            <a:r>
              <a:rPr lang="en-ID" sz="2400" b="1" dirty="0" err="1">
                <a:solidFill>
                  <a:srgbClr val="FF0000"/>
                </a:solidFill>
              </a:rPr>
              <a:t>kritik</a:t>
            </a:r>
            <a:r>
              <a:rPr lang="en-ID" sz="2400" b="1" dirty="0">
                <a:solidFill>
                  <a:srgbClr val="FF0000"/>
                </a:solidFill>
              </a:rPr>
              <a:t> (criticize)</a:t>
            </a:r>
          </a:p>
          <a:p>
            <a:pPr algn="just"/>
            <a:r>
              <a:rPr lang="en-ID" sz="2400" b="1" dirty="0" err="1"/>
              <a:t>Berdasarkan</a:t>
            </a:r>
            <a:r>
              <a:rPr lang="en-ID" sz="2400" b="1" dirty="0"/>
              <a:t> </a:t>
            </a:r>
            <a:r>
              <a:rPr lang="en-ID" sz="2400" b="1" dirty="0" err="1"/>
              <a:t>hasil</a:t>
            </a:r>
            <a:r>
              <a:rPr lang="en-ID" sz="2400" b="1" dirty="0"/>
              <a:t> </a:t>
            </a:r>
            <a:r>
              <a:rPr lang="en-ID" sz="2400" b="1" dirty="0" err="1"/>
              <a:t>penelitian</a:t>
            </a:r>
            <a:r>
              <a:rPr lang="en-ID" sz="2400" b="1" dirty="0"/>
              <a:t> </a:t>
            </a:r>
            <a:r>
              <a:rPr lang="en-ID" sz="2400" b="1" dirty="0" err="1"/>
              <a:t>sebelumnya</a:t>
            </a:r>
            <a:r>
              <a:rPr lang="en-ID" sz="2400" b="1" dirty="0"/>
              <a:t>, </a:t>
            </a:r>
            <a:r>
              <a:rPr lang="en-ID" sz="2400" b="1" dirty="0" err="1"/>
              <a:t>kita</a:t>
            </a:r>
            <a:r>
              <a:rPr lang="en-ID" sz="2400" b="1" dirty="0"/>
              <a:t> </a:t>
            </a:r>
            <a:r>
              <a:rPr lang="en-ID" sz="2400" b="1" dirty="0" err="1"/>
              <a:t>juga</a:t>
            </a:r>
            <a:r>
              <a:rPr lang="en-ID" sz="2400" b="1" dirty="0"/>
              <a:t> </a:t>
            </a:r>
            <a:r>
              <a:rPr lang="en-ID" sz="2400" b="1" dirty="0" err="1"/>
              <a:t>dapat</a:t>
            </a:r>
            <a:r>
              <a:rPr lang="en-ID" sz="2400" b="1" dirty="0"/>
              <a:t> </a:t>
            </a:r>
            <a:r>
              <a:rPr lang="en-ID" sz="2400" b="1" dirty="0" err="1"/>
              <a:t>memberikan</a:t>
            </a:r>
            <a:r>
              <a:rPr lang="en-ID" sz="2400" b="1" dirty="0"/>
              <a:t> </a:t>
            </a:r>
            <a:r>
              <a:rPr lang="en-ID" sz="2400" b="1" dirty="0" err="1"/>
              <a:t>pendapat</a:t>
            </a:r>
            <a:r>
              <a:rPr lang="en-ID" sz="2400" b="1" dirty="0"/>
              <a:t>, </a:t>
            </a:r>
            <a:r>
              <a:rPr lang="en-ID" sz="2400" b="1" dirty="0" err="1"/>
              <a:t>pandangan</a:t>
            </a:r>
            <a:r>
              <a:rPr lang="en-ID" sz="2400" b="1" dirty="0"/>
              <a:t> </a:t>
            </a:r>
            <a:r>
              <a:rPr lang="en-ID" sz="2400" b="1" dirty="0" err="1"/>
              <a:t>atau</a:t>
            </a:r>
            <a:r>
              <a:rPr lang="en-ID" sz="2400" b="1" dirty="0"/>
              <a:t> </a:t>
            </a:r>
            <a:r>
              <a:rPr lang="en-ID" sz="2400" b="1" dirty="0" err="1"/>
              <a:t>kritik</a:t>
            </a:r>
            <a:r>
              <a:rPr lang="en-ID" sz="2400" b="1" dirty="0"/>
              <a:t> </a:t>
            </a:r>
            <a:r>
              <a:rPr lang="en-ID" sz="2400" b="1" dirty="0" err="1"/>
              <a:t>terhadap</a:t>
            </a:r>
            <a:r>
              <a:rPr lang="en-ID" sz="2400" b="1" dirty="0"/>
              <a:t> </a:t>
            </a:r>
            <a:r>
              <a:rPr lang="en-ID" sz="2400" b="1" dirty="0" err="1"/>
              <a:t>kelemahan</a:t>
            </a:r>
            <a:r>
              <a:rPr lang="en-ID" sz="2400" b="1" dirty="0"/>
              <a:t> </a:t>
            </a:r>
            <a:r>
              <a:rPr lang="en-ID" sz="2400" b="1" dirty="0" err="1"/>
              <a:t>dari</a:t>
            </a:r>
            <a:r>
              <a:rPr lang="en-ID" sz="2400" b="1" dirty="0"/>
              <a:t> paper. </a:t>
            </a:r>
            <a:r>
              <a:rPr lang="en-ID" sz="2400" b="1" dirty="0" err="1"/>
              <a:t>Peneliti</a:t>
            </a:r>
            <a:r>
              <a:rPr lang="en-ID" sz="2400" b="1" dirty="0"/>
              <a:t> yang </a:t>
            </a:r>
            <a:r>
              <a:rPr lang="en-ID" sz="2400" b="1" dirty="0" err="1"/>
              <a:t>baik</a:t>
            </a:r>
            <a:r>
              <a:rPr lang="en-ID" sz="2400" b="1" dirty="0"/>
              <a:t> </a:t>
            </a:r>
            <a:r>
              <a:rPr lang="en-ID" sz="2400" b="1" dirty="0" err="1"/>
              <a:t>dapat</a:t>
            </a:r>
            <a:r>
              <a:rPr lang="en-ID" sz="2400" b="1" dirty="0"/>
              <a:t> </a:t>
            </a:r>
            <a:r>
              <a:rPr lang="en-ID" sz="2400" b="1" dirty="0" err="1"/>
              <a:t>menemukan</a:t>
            </a:r>
            <a:r>
              <a:rPr lang="en-ID" sz="2400" b="1" dirty="0"/>
              <a:t> </a:t>
            </a:r>
            <a:r>
              <a:rPr lang="en-ID" sz="2400" b="1" dirty="0" err="1"/>
              <a:t>kelemahan</a:t>
            </a:r>
            <a:r>
              <a:rPr lang="en-ID" sz="2400" b="1" dirty="0"/>
              <a:t> </a:t>
            </a:r>
            <a:r>
              <a:rPr lang="en-ID" sz="2400" b="1" dirty="0" err="1"/>
              <a:t>dari</a:t>
            </a:r>
            <a:r>
              <a:rPr lang="en-ID" sz="2400" b="1" dirty="0"/>
              <a:t> paper-paper lain </a:t>
            </a:r>
            <a:r>
              <a:rPr lang="en-ID" sz="2400" b="1" dirty="0" err="1"/>
              <a:t>dan</a:t>
            </a:r>
            <a:r>
              <a:rPr lang="en-ID" sz="2400" b="1" dirty="0"/>
              <a:t> </a:t>
            </a:r>
            <a:r>
              <a:rPr lang="en-ID" sz="2400" b="1" dirty="0" err="1"/>
              <a:t>dapat</a:t>
            </a:r>
            <a:r>
              <a:rPr lang="en-ID" sz="2400" b="1" dirty="0"/>
              <a:t> </a:t>
            </a:r>
            <a:r>
              <a:rPr lang="en-ID" sz="2400" b="1" dirty="0" err="1"/>
              <a:t>memperbaikinya</a:t>
            </a:r>
            <a:r>
              <a:rPr lang="en-ID" sz="2400" b="1" dirty="0"/>
              <a:t> </a:t>
            </a:r>
            <a:r>
              <a:rPr lang="en-ID" sz="2400" b="1" dirty="0" err="1"/>
              <a:t>melalui</a:t>
            </a:r>
            <a:r>
              <a:rPr lang="en-ID" sz="2400" b="1" dirty="0"/>
              <a:t> </a:t>
            </a:r>
            <a:r>
              <a:rPr lang="en-ID" sz="2400" b="1" dirty="0" err="1"/>
              <a:t>kegiatan</a:t>
            </a:r>
            <a:r>
              <a:rPr lang="en-ID" sz="2400" b="1" dirty="0"/>
              <a:t> </a:t>
            </a:r>
            <a:r>
              <a:rPr lang="en-ID" sz="2400" b="1" dirty="0" err="1"/>
              <a:t>penelitian</a:t>
            </a:r>
            <a:r>
              <a:rPr lang="en-ID" sz="2400" b="1" dirty="0"/>
              <a:t> yang </a:t>
            </a:r>
            <a:r>
              <a:rPr lang="en-ID" sz="2400" b="1" dirty="0" err="1"/>
              <a:t>dilakukan</a:t>
            </a:r>
            <a:r>
              <a:rPr lang="en-ID" sz="2400" b="1" dirty="0"/>
              <a:t>. </a:t>
            </a:r>
            <a:r>
              <a:rPr lang="en-ID" sz="2400" b="1" dirty="0" err="1"/>
              <a:t>Pandangan</a:t>
            </a:r>
            <a:r>
              <a:rPr lang="en-ID" sz="2400" b="1" dirty="0"/>
              <a:t> </a:t>
            </a:r>
            <a:r>
              <a:rPr lang="en-ID" sz="2400" b="1" dirty="0" err="1"/>
              <a:t>terhadap</a:t>
            </a:r>
            <a:r>
              <a:rPr lang="en-ID" sz="2400" b="1" dirty="0"/>
              <a:t> paper </a:t>
            </a:r>
            <a:r>
              <a:rPr lang="en-ID" sz="2400" b="1" dirty="0" err="1"/>
              <a:t>sebelumnya</a:t>
            </a:r>
            <a:r>
              <a:rPr lang="en-ID" sz="2400" b="1" dirty="0"/>
              <a:t> </a:t>
            </a:r>
            <a:r>
              <a:rPr lang="en-ID" sz="2400" b="1" dirty="0" err="1"/>
              <a:t>merupakan</a:t>
            </a:r>
            <a:r>
              <a:rPr lang="en-ID" sz="2400" b="1" dirty="0"/>
              <a:t> </a:t>
            </a:r>
            <a:r>
              <a:rPr lang="en-ID" sz="2400" b="1" dirty="0" err="1"/>
              <a:t>salah</a:t>
            </a:r>
            <a:r>
              <a:rPr lang="en-ID" sz="2400" b="1" dirty="0"/>
              <a:t> </a:t>
            </a:r>
            <a:r>
              <a:rPr lang="en-ID" sz="2400" b="1" dirty="0" err="1"/>
              <a:t>satu</a:t>
            </a:r>
            <a:r>
              <a:rPr lang="en-ID" sz="2400" b="1" dirty="0"/>
              <a:t> </a:t>
            </a:r>
            <a:r>
              <a:rPr lang="en-ID" sz="2400" b="1" dirty="0" err="1"/>
              <a:t>fungsi</a:t>
            </a:r>
            <a:r>
              <a:rPr lang="en-ID" sz="2400" b="1" dirty="0"/>
              <a:t> </a:t>
            </a:r>
            <a:r>
              <a:rPr lang="en-ID" sz="2400" b="1" dirty="0" err="1"/>
              <a:t>penting</a:t>
            </a:r>
            <a:r>
              <a:rPr lang="en-ID" sz="2400" b="1" dirty="0"/>
              <a:t> </a:t>
            </a:r>
            <a:r>
              <a:rPr lang="en-ID" sz="2400" b="1" dirty="0" err="1"/>
              <a:t>dari</a:t>
            </a:r>
            <a:r>
              <a:rPr lang="en-ID" sz="2400" b="1" dirty="0"/>
              <a:t> </a:t>
            </a:r>
            <a:r>
              <a:rPr lang="en-ID" sz="2400" b="1" dirty="0" err="1"/>
              <a:t>studi</a:t>
            </a:r>
            <a:r>
              <a:rPr lang="en-ID" sz="2400" b="1" dirty="0"/>
              <a:t> </a:t>
            </a:r>
            <a:r>
              <a:rPr lang="en-ID" sz="2400" b="1" dirty="0" err="1"/>
              <a:t>pustaka</a:t>
            </a:r>
            <a:r>
              <a:rPr lang="en-ID" sz="2400" b="1" dirty="0"/>
              <a:t> (literature review).</a:t>
            </a:r>
          </a:p>
        </p:txBody>
      </p:sp>
    </p:spTree>
    <p:extLst>
      <p:ext uri="{BB962C8B-B14F-4D97-AF65-F5344CB8AC3E}">
        <p14:creationId xmlns:p14="http://schemas.microsoft.com/office/powerpoint/2010/main" val="416979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Literature Review </a:t>
            </a:r>
            <a:r>
              <a:rPr lang="id-ID" dirty="0" smtClean="0"/>
              <a:t>(15)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 err="1" smtClean="0"/>
              <a:t>memberikan</a:t>
            </a:r>
            <a:r>
              <a:rPr lang="en-ID" dirty="0" smtClean="0"/>
              <a:t> </a:t>
            </a:r>
            <a:r>
              <a:rPr lang="en-ID" dirty="0" err="1" smtClean="0"/>
              <a:t>pandangan</a:t>
            </a:r>
            <a:r>
              <a:rPr lang="en-ID" dirty="0" smtClean="0"/>
              <a:t>/</a:t>
            </a:r>
            <a:r>
              <a:rPr lang="en-ID" dirty="0" err="1" smtClean="0"/>
              <a:t>kritik</a:t>
            </a:r>
            <a:endParaRPr lang="id-ID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7968" y="2306213"/>
            <a:ext cx="7852392" cy="3536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65171" y="4312118"/>
            <a:ext cx="8393229" cy="1722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4510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Literature Review </a:t>
            </a:r>
            <a:r>
              <a:rPr lang="id-ID" dirty="0" smtClean="0"/>
              <a:t>(16)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3"/>
            </a:pPr>
            <a:r>
              <a:rPr lang="en-ID" dirty="0" err="1"/>
              <a:t>Analisis</a:t>
            </a:r>
            <a:r>
              <a:rPr lang="en-ID" dirty="0"/>
              <a:t> Paper</a:t>
            </a:r>
            <a:endParaRPr lang="id-ID" dirty="0"/>
          </a:p>
          <a:p>
            <a:pPr lvl="1" algn="just"/>
            <a:r>
              <a:rPr lang="en-ID" b="1" dirty="0" smtClean="0">
                <a:solidFill>
                  <a:srgbClr val="FF0000"/>
                </a:solidFill>
              </a:rPr>
              <a:t>#</a:t>
            </a:r>
            <a:r>
              <a:rPr lang="en-ID" b="1" dirty="0">
                <a:solidFill>
                  <a:srgbClr val="FF0000"/>
                </a:solidFill>
              </a:rPr>
              <a:t>4. </a:t>
            </a:r>
            <a:r>
              <a:rPr lang="en-ID" b="1" dirty="0" err="1">
                <a:solidFill>
                  <a:srgbClr val="FF0000"/>
                </a:solidFill>
              </a:rPr>
              <a:t>Membandingkan</a:t>
            </a:r>
            <a:r>
              <a:rPr lang="en-ID" b="1" dirty="0">
                <a:solidFill>
                  <a:srgbClr val="FF0000"/>
                </a:solidFill>
              </a:rPr>
              <a:t> (synthesize)</a:t>
            </a:r>
          </a:p>
          <a:p>
            <a:pPr lvl="1" algn="just"/>
            <a:r>
              <a:rPr lang="en-ID" b="1" dirty="0" err="1"/>
              <a:t>Membandingkan</a:t>
            </a:r>
            <a:r>
              <a:rPr lang="en-ID" b="1" dirty="0"/>
              <a:t> paper </a:t>
            </a:r>
            <a:r>
              <a:rPr lang="en-ID" b="1" dirty="0" err="1"/>
              <a:t>sebenarnya</a:t>
            </a:r>
            <a:r>
              <a:rPr lang="en-ID" b="1" dirty="0"/>
              <a:t> </a:t>
            </a:r>
            <a:r>
              <a:rPr lang="en-ID" b="1" dirty="0" err="1"/>
              <a:t>hampir</a:t>
            </a:r>
            <a:r>
              <a:rPr lang="en-ID" b="1" dirty="0"/>
              <a:t> </a:t>
            </a:r>
            <a:r>
              <a:rPr lang="en-ID" b="1" dirty="0" err="1"/>
              <a:t>mirip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mencari</a:t>
            </a:r>
            <a:r>
              <a:rPr lang="en-ID" b="1" dirty="0"/>
              <a:t> </a:t>
            </a:r>
            <a:r>
              <a:rPr lang="en-ID" b="1" dirty="0" err="1"/>
              <a:t>ketidak-samaan</a:t>
            </a:r>
            <a:r>
              <a:rPr lang="en-ID" b="1" dirty="0"/>
              <a:t> paper. </a:t>
            </a:r>
            <a:endParaRPr lang="id-ID" b="1" dirty="0" smtClean="0"/>
          </a:p>
          <a:p>
            <a:pPr lvl="1" algn="just"/>
            <a:r>
              <a:rPr lang="en-ID" b="1" dirty="0" err="1" smtClean="0"/>
              <a:t>Namun</a:t>
            </a:r>
            <a:r>
              <a:rPr lang="en-ID" b="1" dirty="0"/>
              <a:t>, </a:t>
            </a:r>
            <a:r>
              <a:rPr lang="en-ID" b="1" dirty="0" err="1"/>
              <a:t>pada</a:t>
            </a:r>
            <a:r>
              <a:rPr lang="en-ID" b="1" dirty="0"/>
              <a:t> </a:t>
            </a:r>
            <a:r>
              <a:rPr lang="en-ID" b="1" dirty="0" err="1"/>
              <a:t>kegiatan</a:t>
            </a:r>
            <a:r>
              <a:rPr lang="en-ID" b="1" dirty="0"/>
              <a:t> </a:t>
            </a:r>
            <a:r>
              <a:rPr lang="en-ID" b="1" dirty="0" err="1"/>
              <a:t>membandingkan</a:t>
            </a:r>
            <a:r>
              <a:rPr lang="en-ID" b="1" dirty="0"/>
              <a:t> (</a:t>
            </a:r>
            <a:r>
              <a:rPr lang="en-ID" b="1" dirty="0" err="1"/>
              <a:t>sintesis</a:t>
            </a:r>
            <a:r>
              <a:rPr lang="en-ID" b="1" dirty="0"/>
              <a:t>), </a:t>
            </a:r>
            <a:r>
              <a:rPr lang="en-ID" b="1" dirty="0" err="1"/>
              <a:t>harus</a:t>
            </a:r>
            <a:r>
              <a:rPr lang="en-ID" b="1" dirty="0"/>
              <a:t> </a:t>
            </a:r>
            <a:r>
              <a:rPr lang="en-ID" b="1" dirty="0" err="1"/>
              <a:t>terdapat</a:t>
            </a:r>
            <a:r>
              <a:rPr lang="en-ID" b="1" dirty="0"/>
              <a:t> </a:t>
            </a:r>
            <a:r>
              <a:rPr lang="en-ID" b="1" dirty="0" err="1"/>
              <a:t>kesimpulan</a:t>
            </a:r>
            <a:r>
              <a:rPr lang="en-ID" b="1" dirty="0"/>
              <a:t>/</a:t>
            </a:r>
            <a:r>
              <a:rPr lang="en-ID" b="1" dirty="0" err="1"/>
              <a:t>rangkuman</a:t>
            </a:r>
            <a:r>
              <a:rPr lang="en-ID" b="1" dirty="0"/>
              <a:t> yang </a:t>
            </a:r>
            <a:r>
              <a:rPr lang="en-ID" b="1" dirty="0" err="1"/>
              <a:t>dikemukakan</a:t>
            </a:r>
            <a:r>
              <a:rPr lang="en-ID" b="1" dirty="0"/>
              <a:t> </a:t>
            </a:r>
            <a:r>
              <a:rPr lang="en-ID" b="1" dirty="0" err="1"/>
              <a:t>oleh</a:t>
            </a:r>
            <a:r>
              <a:rPr lang="en-ID" b="1" dirty="0"/>
              <a:t> </a:t>
            </a:r>
            <a:r>
              <a:rPr lang="en-ID" b="1" dirty="0" err="1"/>
              <a:t>penulis</a:t>
            </a:r>
            <a:r>
              <a:rPr lang="en-ID" b="1" dirty="0"/>
              <a:t> </a:t>
            </a:r>
            <a:r>
              <a:rPr lang="en-ID" b="1" dirty="0" err="1"/>
              <a:t>dari</a:t>
            </a:r>
            <a:r>
              <a:rPr lang="en-ID" b="1" dirty="0"/>
              <a:t> proses </a:t>
            </a:r>
            <a:r>
              <a:rPr lang="en-ID" b="1" dirty="0" err="1"/>
              <a:t>perbandingan</a:t>
            </a:r>
            <a:r>
              <a:rPr lang="en-ID" b="1" dirty="0"/>
              <a:t> </a:t>
            </a:r>
            <a:r>
              <a:rPr lang="en-ID" b="1" dirty="0" err="1"/>
              <a:t>tersebut</a:t>
            </a:r>
            <a:r>
              <a:rPr lang="en-ID" b="1" dirty="0"/>
              <a:t>. </a:t>
            </a:r>
            <a:endParaRPr lang="id-ID" b="1" dirty="0" smtClean="0"/>
          </a:p>
          <a:p>
            <a:pPr lvl="1" algn="just"/>
            <a:r>
              <a:rPr lang="en-ID" b="1" dirty="0" err="1" smtClean="0"/>
              <a:t>Arti</a:t>
            </a:r>
            <a:r>
              <a:rPr lang="en-ID" b="1" dirty="0" smtClean="0"/>
              <a:t> </a:t>
            </a:r>
            <a:r>
              <a:rPr lang="en-ID" b="1" dirty="0"/>
              <a:t>kata </a:t>
            </a:r>
            <a:r>
              <a:rPr lang="en-ID" b="1" dirty="0" err="1"/>
              <a:t>sintesis</a:t>
            </a:r>
            <a:r>
              <a:rPr lang="en-ID" b="1" dirty="0"/>
              <a:t> </a:t>
            </a:r>
            <a:r>
              <a:rPr lang="en-ID" b="1" dirty="0" err="1"/>
              <a:t>sendiri</a:t>
            </a:r>
            <a:r>
              <a:rPr lang="en-ID" b="1" dirty="0"/>
              <a:t> </a:t>
            </a:r>
            <a:r>
              <a:rPr lang="en-ID" b="1" dirty="0" err="1"/>
              <a:t>adalah</a:t>
            </a:r>
            <a:r>
              <a:rPr lang="en-ID" b="1" dirty="0"/>
              <a:t> </a:t>
            </a:r>
            <a:r>
              <a:rPr lang="en-ID" b="1" dirty="0" err="1"/>
              <a:t>menyatukan</a:t>
            </a:r>
            <a:r>
              <a:rPr lang="en-ID" b="1" dirty="0"/>
              <a:t>, </a:t>
            </a:r>
            <a:r>
              <a:rPr lang="en-ID" b="1" dirty="0" err="1"/>
              <a:t>menyimpulkan</a:t>
            </a:r>
            <a:r>
              <a:rPr lang="en-ID" b="1" dirty="0"/>
              <a:t>, </a:t>
            </a:r>
            <a:r>
              <a:rPr lang="en-ID" b="1" dirty="0" err="1"/>
              <a:t>atau</a:t>
            </a:r>
            <a:r>
              <a:rPr lang="en-ID" b="1" dirty="0"/>
              <a:t> </a:t>
            </a:r>
            <a:r>
              <a:rPr lang="en-ID" b="1" dirty="0" err="1"/>
              <a:t>menggabungkan</a:t>
            </a:r>
            <a:r>
              <a:rPr lang="en-ID" b="1" dirty="0"/>
              <a:t> </a:t>
            </a:r>
            <a:r>
              <a:rPr lang="en-ID" b="1" dirty="0" err="1"/>
              <a:t>dari</a:t>
            </a:r>
            <a:r>
              <a:rPr lang="en-ID" b="1" dirty="0"/>
              <a:t> </a:t>
            </a:r>
            <a:r>
              <a:rPr lang="en-ID" b="1" dirty="0" err="1"/>
              <a:t>beberapa</a:t>
            </a:r>
            <a:r>
              <a:rPr lang="en-ID" b="1" dirty="0"/>
              <a:t> </a:t>
            </a:r>
            <a:r>
              <a:rPr lang="en-ID" b="1" dirty="0" err="1" smtClean="0"/>
              <a:t>pernyataan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565170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Literature Review </a:t>
            </a:r>
            <a:r>
              <a:rPr lang="id-ID" dirty="0" smtClean="0"/>
              <a:t>(17)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448" y="1782688"/>
            <a:ext cx="8177846" cy="4536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19336" y="6453336"/>
            <a:ext cx="11953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600" dirty="0" err="1" smtClean="0"/>
              <a:t>Sumber</a:t>
            </a:r>
            <a:r>
              <a:rPr lang="en-ID" sz="1600" dirty="0" smtClean="0"/>
              <a:t>: </a:t>
            </a:r>
            <a:r>
              <a:rPr lang="en-ID" sz="1600" dirty="0" smtClean="0">
                <a:hlinkClick r:id="rId3"/>
              </a:rPr>
              <a:t>https</a:t>
            </a:r>
            <a:r>
              <a:rPr lang="en-ID" sz="1600" dirty="0">
                <a:hlinkClick r:id="rId3"/>
              </a:rPr>
              <a:t>://</a:t>
            </a:r>
            <a:r>
              <a:rPr lang="en-ID" sz="1600" dirty="0" smtClean="0">
                <a:hlinkClick r:id="rId3"/>
              </a:rPr>
              <a:t>www.researchgate.net/publication/335826989_Teknik_Menulis_Review_Literatur_Dalam_Sebuah_Artikel_Ilmiah</a:t>
            </a:r>
            <a:r>
              <a:rPr lang="en-ID" sz="1600" dirty="0" smtClean="0"/>
              <a:t> </a:t>
            </a:r>
            <a:endParaRPr lang="en-ID" sz="1600" dirty="0"/>
          </a:p>
        </p:txBody>
      </p:sp>
      <p:sp>
        <p:nvSpPr>
          <p:cNvPr id="6" name="Rectangle 5"/>
          <p:cNvSpPr/>
          <p:nvPr/>
        </p:nvSpPr>
        <p:spPr>
          <a:xfrm>
            <a:off x="687595" y="1259468"/>
            <a:ext cx="7478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sz="2800" b="1" dirty="0" err="1" smtClean="0"/>
              <a:t>Contoh</a:t>
            </a:r>
            <a:r>
              <a:rPr lang="en-ID" sz="2800" b="1" dirty="0" smtClean="0"/>
              <a:t> </a:t>
            </a:r>
            <a:r>
              <a:rPr lang="en-ID" sz="2800" b="1" dirty="0" err="1" smtClean="0"/>
              <a:t>membandingkan</a:t>
            </a:r>
            <a:r>
              <a:rPr lang="en-ID" sz="2800" b="1" dirty="0" smtClean="0"/>
              <a:t> (</a:t>
            </a:r>
            <a:r>
              <a:rPr lang="en-ID" sz="2800" b="1" dirty="0" err="1" smtClean="0"/>
              <a:t>sintesis</a:t>
            </a:r>
            <a:r>
              <a:rPr lang="en-ID" sz="2800" b="1" dirty="0" smtClean="0"/>
              <a:t>) paper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644765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Literature Review </a:t>
            </a:r>
            <a:r>
              <a:rPr lang="id-ID" dirty="0" smtClean="0"/>
              <a:t>(18</a:t>
            </a:r>
            <a:r>
              <a:rPr lang="id-ID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3"/>
            </a:pPr>
            <a:r>
              <a:rPr lang="en-ID" dirty="0" err="1"/>
              <a:t>Analisis</a:t>
            </a:r>
            <a:r>
              <a:rPr lang="en-ID" dirty="0"/>
              <a:t> Paper</a:t>
            </a:r>
            <a:endParaRPr lang="id-ID" dirty="0"/>
          </a:p>
          <a:p>
            <a:pPr lvl="1" algn="just"/>
            <a:r>
              <a:rPr lang="en-ID" b="1" dirty="0" smtClean="0">
                <a:solidFill>
                  <a:srgbClr val="FF0000"/>
                </a:solidFill>
              </a:rPr>
              <a:t>#5. </a:t>
            </a:r>
            <a:r>
              <a:rPr lang="en-ID" b="1" dirty="0" err="1" smtClean="0">
                <a:solidFill>
                  <a:srgbClr val="FF0000"/>
                </a:solidFill>
              </a:rPr>
              <a:t>Meringkas</a:t>
            </a:r>
            <a:r>
              <a:rPr lang="en-ID" b="1" dirty="0" smtClean="0">
                <a:solidFill>
                  <a:srgbClr val="FF0000"/>
                </a:solidFill>
              </a:rPr>
              <a:t> (summarize)</a:t>
            </a:r>
          </a:p>
          <a:p>
            <a:pPr lvl="2" algn="just"/>
            <a:r>
              <a:rPr lang="en-ID" sz="2400" b="1" dirty="0" err="1" smtClean="0"/>
              <a:t>Meringkas</a:t>
            </a:r>
            <a:r>
              <a:rPr lang="en-ID" sz="2400" b="1" dirty="0" smtClean="0"/>
              <a:t> </a:t>
            </a:r>
            <a:r>
              <a:rPr lang="en-ID" sz="2400" b="1" dirty="0" err="1"/>
              <a:t>merupakan</a:t>
            </a:r>
            <a:r>
              <a:rPr lang="en-ID" sz="2400" b="1" dirty="0"/>
              <a:t> </a:t>
            </a:r>
            <a:r>
              <a:rPr lang="en-ID" sz="2400" b="1" dirty="0" err="1"/>
              <a:t>bagian</a:t>
            </a:r>
            <a:r>
              <a:rPr lang="en-ID" sz="2400" b="1" dirty="0"/>
              <a:t> </a:t>
            </a:r>
            <a:r>
              <a:rPr lang="en-ID" sz="2400" b="1" dirty="0" err="1"/>
              <a:t>penting</a:t>
            </a:r>
            <a:r>
              <a:rPr lang="en-ID" sz="2400" b="1" dirty="0"/>
              <a:t> </a:t>
            </a:r>
            <a:r>
              <a:rPr lang="en-ID" sz="2400" b="1" dirty="0" err="1"/>
              <a:t>dari</a:t>
            </a:r>
            <a:r>
              <a:rPr lang="en-ID" sz="2400" b="1" dirty="0"/>
              <a:t> literature review. </a:t>
            </a:r>
            <a:endParaRPr lang="id-ID" sz="2400" b="1" dirty="0" smtClean="0"/>
          </a:p>
          <a:p>
            <a:pPr lvl="2" algn="just"/>
            <a:r>
              <a:rPr lang="en-ID" sz="2400" b="1" dirty="0" err="1" smtClean="0"/>
              <a:t>Ringkasan</a:t>
            </a:r>
            <a:r>
              <a:rPr lang="en-ID" sz="2400" b="1" dirty="0" smtClean="0"/>
              <a:t> </a:t>
            </a:r>
            <a:r>
              <a:rPr lang="en-ID" sz="2400" b="1" dirty="0"/>
              <a:t>yang </a:t>
            </a:r>
            <a:r>
              <a:rPr lang="en-ID" sz="2400" b="1" dirty="0" err="1"/>
              <a:t>baik</a:t>
            </a:r>
            <a:r>
              <a:rPr lang="en-ID" sz="2400" b="1" dirty="0"/>
              <a:t> </a:t>
            </a:r>
            <a:r>
              <a:rPr lang="en-ID" sz="2400" b="1" dirty="0" err="1"/>
              <a:t>mengandung</a:t>
            </a:r>
            <a:r>
              <a:rPr lang="en-ID" sz="2400" b="1" dirty="0"/>
              <a:t> </a:t>
            </a:r>
            <a:r>
              <a:rPr lang="en-ID" sz="2400" b="1" dirty="0" err="1"/>
              <a:t>intisari</a:t>
            </a:r>
            <a:r>
              <a:rPr lang="en-ID" sz="2400" b="1" dirty="0"/>
              <a:t> yang </a:t>
            </a:r>
            <a:r>
              <a:rPr lang="en-ID" sz="2400" b="1" dirty="0" err="1"/>
              <a:t>padat</a:t>
            </a:r>
            <a:r>
              <a:rPr lang="en-ID" sz="2400" b="1" dirty="0"/>
              <a:t> </a:t>
            </a:r>
            <a:r>
              <a:rPr lang="en-ID" sz="2400" b="1" dirty="0" err="1"/>
              <a:t>namun</a:t>
            </a:r>
            <a:r>
              <a:rPr lang="en-ID" sz="2400" b="1" dirty="0"/>
              <a:t> </a:t>
            </a:r>
            <a:r>
              <a:rPr lang="en-ID" sz="2400" b="1" dirty="0" err="1"/>
              <a:t>dinyatakan</a:t>
            </a:r>
            <a:r>
              <a:rPr lang="en-ID" sz="2400" b="1" dirty="0"/>
              <a:t> </a:t>
            </a:r>
            <a:r>
              <a:rPr lang="en-ID" sz="2400" b="1" dirty="0" err="1"/>
              <a:t>dalam</a:t>
            </a:r>
            <a:r>
              <a:rPr lang="en-ID" sz="2400" b="1" dirty="0"/>
              <a:t> </a:t>
            </a:r>
            <a:r>
              <a:rPr lang="en-ID" sz="2400" b="1" dirty="0" err="1"/>
              <a:t>kalimat</a:t>
            </a:r>
            <a:r>
              <a:rPr lang="en-ID" sz="2400" b="1" dirty="0"/>
              <a:t> yang </a:t>
            </a:r>
            <a:r>
              <a:rPr lang="en-ID" sz="2400" b="1" dirty="0" err="1"/>
              <a:t>singkat</a:t>
            </a:r>
            <a:r>
              <a:rPr lang="en-ID" sz="2400" b="1" dirty="0"/>
              <a:t>, </a:t>
            </a:r>
            <a:r>
              <a:rPr lang="en-ID" sz="2400" b="1" dirty="0" err="1"/>
              <a:t>sederhana</a:t>
            </a:r>
            <a:r>
              <a:rPr lang="en-ID" sz="2400" b="1" dirty="0"/>
              <a:t> </a:t>
            </a:r>
            <a:r>
              <a:rPr lang="en-ID" sz="2400" b="1" dirty="0" err="1"/>
              <a:t>dan</a:t>
            </a:r>
            <a:r>
              <a:rPr lang="en-ID" sz="2400" b="1" dirty="0"/>
              <a:t> </a:t>
            </a:r>
            <a:r>
              <a:rPr lang="en-ID" sz="2400" b="1" dirty="0" err="1"/>
              <a:t>mudah</a:t>
            </a:r>
            <a:r>
              <a:rPr lang="en-ID" sz="2400" b="1" dirty="0"/>
              <a:t> </a:t>
            </a:r>
            <a:r>
              <a:rPr lang="en-ID" sz="2400" b="1" dirty="0" err="1"/>
              <a:t>dimengerti</a:t>
            </a:r>
            <a:r>
              <a:rPr lang="en-ID" sz="2400" b="1" dirty="0"/>
              <a:t>.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3014248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Literature Review </a:t>
            </a:r>
            <a:r>
              <a:rPr lang="id-ID" dirty="0" smtClean="0"/>
              <a:t>(19)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meringkas</a:t>
            </a:r>
            <a:r>
              <a:rPr lang="en-ID" dirty="0"/>
              <a:t> paper (Summarize)</a:t>
            </a:r>
            <a:endParaRPr lang="id-ID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59017" y="2084833"/>
            <a:ext cx="6977343" cy="39289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04185" y="2887579"/>
            <a:ext cx="7249035" cy="1037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7259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Literature Review </a:t>
            </a:r>
            <a:r>
              <a:rPr lang="id-ID" dirty="0" smtClean="0"/>
              <a:t>(20)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ID" dirty="0"/>
              <a:t>Drafting (</a:t>
            </a:r>
            <a:r>
              <a:rPr lang="en-ID" dirty="0" err="1"/>
              <a:t>menuliskan</a:t>
            </a:r>
            <a:r>
              <a:rPr lang="en-ID" dirty="0"/>
              <a:t> review</a:t>
            </a:r>
            <a:r>
              <a:rPr lang="en-ID" dirty="0" smtClean="0"/>
              <a:t>)</a:t>
            </a:r>
            <a:endParaRPr lang="id-ID" dirty="0" smtClean="0"/>
          </a:p>
          <a:p>
            <a:pPr marL="755650" lvl="1" indent="-355600" algn="just"/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rangkuman</a:t>
            </a:r>
            <a:r>
              <a:rPr lang="en-ID" dirty="0"/>
              <a:t>/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pustaka</a:t>
            </a:r>
            <a:r>
              <a:rPr lang="en-ID" dirty="0"/>
              <a:t>,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menuliskan</a:t>
            </a:r>
            <a:r>
              <a:rPr lang="en-ID" dirty="0"/>
              <a:t> </a:t>
            </a:r>
            <a:r>
              <a:rPr lang="en-ID" dirty="0" err="1"/>
              <a:t>narasi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literature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.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batasan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ketentuan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</a:t>
            </a:r>
            <a:r>
              <a:rPr lang="en-ID" dirty="0" err="1"/>
              <a:t>narasi</a:t>
            </a:r>
            <a:r>
              <a:rPr lang="en-ID" dirty="0"/>
              <a:t>,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terkandung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narasi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marL="755650" lvl="1" indent="-355600" algn="just"/>
            <a:r>
              <a:rPr lang="en-ID" dirty="0" err="1"/>
              <a:t>Narasi</a:t>
            </a:r>
            <a:r>
              <a:rPr lang="en-ID" dirty="0"/>
              <a:t> review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mengalir</a:t>
            </a:r>
            <a:r>
              <a:rPr lang="en-ID" dirty="0"/>
              <a:t>, </a:t>
            </a:r>
            <a:r>
              <a:rPr lang="en-ID" dirty="0" err="1"/>
              <a:t>terstruktur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.</a:t>
            </a:r>
          </a:p>
          <a:p>
            <a:pPr marL="755650" lvl="1" indent="-355600" algn="just"/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review yang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latihan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menerus</a:t>
            </a:r>
            <a:r>
              <a:rPr lang="en-ID" dirty="0" smtClean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9358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Paper Review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paper review</a:t>
            </a:r>
            <a:r>
              <a:rPr lang="id-ID" dirty="0" smtClean="0"/>
              <a:t> dapat didownload:</a:t>
            </a:r>
          </a:p>
          <a:p>
            <a:pPr marL="755650" lvl="1" indent="-355600"/>
            <a:r>
              <a:rPr lang="en-GB" dirty="0"/>
              <a:t>A Survey of Pedestrian Detection in Video (</a:t>
            </a:r>
            <a:r>
              <a:rPr lang="en-GB" dirty="0" err="1"/>
              <a:t>Solichin</a:t>
            </a:r>
            <a:r>
              <a:rPr lang="en-GB" dirty="0"/>
              <a:t> </a:t>
            </a:r>
            <a:r>
              <a:rPr lang="en-GB" dirty="0" err="1"/>
              <a:t>dkk</a:t>
            </a:r>
            <a:r>
              <a:rPr lang="en-GB" dirty="0"/>
              <a:t>, 2014) - </a:t>
            </a:r>
            <a:r>
              <a:rPr lang="en-GB" dirty="0">
                <a:hlinkClick r:id="rId2"/>
              </a:rPr>
              <a:t>http://thesai.org/Downloads/Volume5No10/Paper_7-A_Survey_of_Pedestrian_Detection_in_Video.pdf</a:t>
            </a:r>
            <a:endParaRPr lang="en-GB" dirty="0"/>
          </a:p>
          <a:p>
            <a:pPr marL="755650" lvl="1" indent="-355600"/>
            <a:r>
              <a:rPr lang="en-GB" dirty="0"/>
              <a:t>A Systematic Literature Review of Software Defect Prediction: Research Trends, Datasets, Methods and Frameworks (</a:t>
            </a:r>
            <a:r>
              <a:rPr lang="en-GB" dirty="0" err="1"/>
              <a:t>Wahono</a:t>
            </a:r>
            <a:r>
              <a:rPr lang="en-GB" dirty="0"/>
              <a:t>, 2015). </a:t>
            </a:r>
            <a:r>
              <a:rPr lang="en-GB" dirty="0">
                <a:hlinkClick r:id="rId3"/>
              </a:rPr>
              <a:t>http://journal.ilmukomputer.org/index.php/jse/article/view/47</a:t>
            </a:r>
            <a:r>
              <a:rPr lang="en-GB" dirty="0"/>
              <a:t> </a:t>
            </a:r>
          </a:p>
          <a:p>
            <a:pPr marL="755650" lvl="1" indent="-355600"/>
            <a:r>
              <a:rPr lang="en-ID" dirty="0" err="1"/>
              <a:t>Pengaruh</a:t>
            </a:r>
            <a:r>
              <a:rPr lang="en-ID" dirty="0"/>
              <a:t> Stakeholder Perspective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Penerapan</a:t>
            </a:r>
            <a:r>
              <a:rPr lang="en-ID" dirty="0"/>
              <a:t> ERP: A Systematic Literature Review (</a:t>
            </a:r>
            <a:r>
              <a:rPr lang="en-ID" dirty="0" err="1"/>
              <a:t>Izzati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Najwa</a:t>
            </a:r>
            <a:r>
              <a:rPr lang="en-ID" dirty="0"/>
              <a:t>, 2018) - </a:t>
            </a:r>
            <a:r>
              <a:rPr lang="en-ID" dirty="0">
                <a:hlinkClick r:id="rId4"/>
              </a:rPr>
              <a:t>http://jtiik.ub.ac.id/index.php/jtiik/article/view/540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345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>
                <a:hlinkClick r:id="rId2" action="ppaction://hlinksldjump"/>
              </a:rPr>
              <a:t>Memahami langkah-langkah dalam pembuatan literature review</a:t>
            </a:r>
            <a:endParaRPr lang="id-ID" dirty="0"/>
          </a:p>
          <a:p>
            <a:pPr lvl="0"/>
            <a:r>
              <a:rPr lang="id-ID" dirty="0">
                <a:hlinkClick r:id="rId3" action="ppaction://hlinksldjump"/>
              </a:rPr>
              <a:t>Latihan pembuatan literature review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/>
              <a:t>Tahapan literature review</a:t>
            </a:r>
          </a:p>
          <a:p>
            <a:pPr lvl="1"/>
            <a:r>
              <a:rPr lang="en-ID" dirty="0" err="1" smtClean="0"/>
              <a:t>Langkah</a:t>
            </a:r>
            <a:r>
              <a:rPr lang="en-ID" dirty="0" smtClean="0"/>
              <a:t> </a:t>
            </a:r>
            <a:r>
              <a:rPr lang="en-ID" dirty="0"/>
              <a:t>1: </a:t>
            </a:r>
            <a:r>
              <a:rPr lang="en-ID" dirty="0" err="1"/>
              <a:t>Formulasikan</a:t>
            </a:r>
            <a:r>
              <a:rPr lang="en-ID" dirty="0"/>
              <a:t> </a:t>
            </a:r>
            <a:r>
              <a:rPr lang="en-ID" dirty="0" err="1" smtClean="0"/>
              <a:t>Permasalahan</a:t>
            </a:r>
            <a:endParaRPr lang="id-ID" dirty="0" smtClean="0"/>
          </a:p>
          <a:p>
            <a:pPr lvl="1"/>
            <a:r>
              <a:rPr lang="en-ID" dirty="0" err="1"/>
              <a:t>Langkah</a:t>
            </a:r>
            <a:r>
              <a:rPr lang="en-ID" dirty="0"/>
              <a:t> 2: </a:t>
            </a:r>
            <a:r>
              <a:rPr lang="en-ID" dirty="0" err="1"/>
              <a:t>Cari</a:t>
            </a:r>
            <a:r>
              <a:rPr lang="en-ID" dirty="0"/>
              <a:t> </a:t>
            </a:r>
            <a:r>
              <a:rPr lang="en-ID" dirty="0" err="1" smtClean="0"/>
              <a:t>Literatu</a:t>
            </a:r>
            <a:r>
              <a:rPr lang="id-ID" dirty="0" smtClean="0"/>
              <a:t>r</a:t>
            </a:r>
          </a:p>
          <a:p>
            <a:pPr lvl="1"/>
            <a:r>
              <a:rPr lang="en-ID" dirty="0" err="1"/>
              <a:t>Langkah</a:t>
            </a:r>
            <a:r>
              <a:rPr lang="en-ID" dirty="0"/>
              <a:t> 3: </a:t>
            </a:r>
            <a:r>
              <a:rPr lang="en-ID" dirty="0" err="1"/>
              <a:t>Evaluasi</a:t>
            </a:r>
            <a:r>
              <a:rPr lang="en-ID" dirty="0"/>
              <a:t> Data</a:t>
            </a:r>
          </a:p>
          <a:p>
            <a:pPr lvl="1"/>
            <a:r>
              <a:rPr lang="en-ID" dirty="0" err="1"/>
              <a:t>Langkah</a:t>
            </a:r>
            <a:r>
              <a:rPr lang="en-ID" dirty="0"/>
              <a:t> 4: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 smtClean="0"/>
              <a:t>Interpretasikan</a:t>
            </a:r>
            <a:endParaRPr lang="id-ID" dirty="0"/>
          </a:p>
          <a:p>
            <a:r>
              <a:rPr lang="id-ID" dirty="0" smtClean="0"/>
              <a:t>Strategi literatur review</a:t>
            </a:r>
          </a:p>
          <a:p>
            <a:pPr lvl="1"/>
            <a:r>
              <a:rPr lang="id-ID" dirty="0" smtClean="0"/>
              <a:t>Planning</a:t>
            </a:r>
          </a:p>
          <a:p>
            <a:pPr lvl="1"/>
            <a:r>
              <a:rPr lang="en-US" dirty="0"/>
              <a:t>Searching and Reading</a:t>
            </a:r>
            <a:endParaRPr lang="en-ID" dirty="0"/>
          </a:p>
          <a:p>
            <a:pPr lvl="1"/>
            <a:r>
              <a:rPr lang="id-ID" dirty="0" smtClean="0"/>
              <a:t>Analyzing</a:t>
            </a:r>
          </a:p>
          <a:p>
            <a:pPr lvl="1"/>
            <a:r>
              <a:rPr lang="id-ID" dirty="0" smtClean="0"/>
              <a:t>Drafting</a:t>
            </a:r>
          </a:p>
          <a:p>
            <a:pPr lvl="1"/>
            <a:r>
              <a:rPr lang="id-ID" dirty="0" smtClean="0"/>
              <a:t>Revising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973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Referensi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55650" lvl="1" indent="-355600"/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Metodologi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" </a:t>
            </a:r>
            <a:r>
              <a:rPr lang="en-ID" dirty="0" err="1"/>
              <a:t>oleh</a:t>
            </a:r>
            <a:r>
              <a:rPr lang="en-ID" dirty="0"/>
              <a:t> </a:t>
            </a:r>
            <a:r>
              <a:rPr lang="en-ID" dirty="0" err="1"/>
              <a:t>Zainal</a:t>
            </a:r>
            <a:r>
              <a:rPr lang="en-ID" dirty="0"/>
              <a:t> A. </a:t>
            </a:r>
            <a:r>
              <a:rPr lang="en-ID" dirty="0" err="1"/>
              <a:t>Hasibuan</a:t>
            </a:r>
            <a:r>
              <a:rPr lang="en-ID" dirty="0"/>
              <a:t>.</a:t>
            </a:r>
          </a:p>
          <a:p>
            <a:pPr marL="755650" lvl="1" indent="-355600"/>
            <a:r>
              <a:rPr lang="en-GB" dirty="0"/>
              <a:t>Slide “Strategies for Writing Literature Reviews”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Shakil</a:t>
            </a:r>
            <a:r>
              <a:rPr lang="en-GB" dirty="0"/>
              <a:t> Rabbi &amp; Kristin </a:t>
            </a:r>
            <a:r>
              <a:rPr lang="en-GB" dirty="0" err="1"/>
              <a:t>Missuri</a:t>
            </a:r>
            <a:r>
              <a:rPr lang="en-GB" dirty="0"/>
              <a:t> (gwc.psu@psu.edu)</a:t>
            </a:r>
          </a:p>
          <a:p>
            <a:pPr marL="755650" lvl="1" indent="-355600"/>
            <a:r>
              <a:rPr lang="en-GB" dirty="0"/>
              <a:t>Slide “Literature Review Evaluating Existing Research”</a:t>
            </a:r>
          </a:p>
          <a:p>
            <a:pPr marL="755650" lvl="1" indent="-355600"/>
            <a:r>
              <a:rPr lang="en-GB" dirty="0"/>
              <a:t>Slide “Systematic Approaches to Literature Reviewing”</a:t>
            </a:r>
          </a:p>
          <a:p>
            <a:pPr marL="755650" lvl="1" indent="-355600"/>
            <a:r>
              <a:rPr lang="en-GB" dirty="0" err="1"/>
              <a:t>Disertasi</a:t>
            </a:r>
            <a:r>
              <a:rPr lang="en-GB" dirty="0"/>
              <a:t> “</a:t>
            </a:r>
            <a:r>
              <a:rPr lang="en-GB" dirty="0" err="1"/>
              <a:t>Analisis</a:t>
            </a:r>
            <a:r>
              <a:rPr lang="en-GB" dirty="0"/>
              <a:t> </a:t>
            </a:r>
            <a:r>
              <a:rPr lang="en-GB" dirty="0" err="1"/>
              <a:t>Arah</a:t>
            </a:r>
            <a:r>
              <a:rPr lang="en-GB" dirty="0"/>
              <a:t> </a:t>
            </a:r>
            <a:r>
              <a:rPr lang="en-GB" dirty="0" err="1"/>
              <a:t>Pergerakan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Video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Ciri</a:t>
            </a:r>
            <a:r>
              <a:rPr lang="en-GB" dirty="0"/>
              <a:t> Optical Flow”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Achmad</a:t>
            </a:r>
            <a:r>
              <a:rPr lang="en-GB" dirty="0"/>
              <a:t> </a:t>
            </a:r>
            <a:r>
              <a:rPr lang="en-GB" dirty="0" err="1"/>
              <a:t>Solichin</a:t>
            </a:r>
            <a:endParaRPr lang="en-GB" dirty="0"/>
          </a:p>
          <a:p>
            <a:pPr marL="755650" lvl="1" indent="-355600"/>
            <a:r>
              <a:rPr lang="en-GB" dirty="0"/>
              <a:t>Paper “Comparison of Decision Tree, Naïve Bayes and K-Nearest </a:t>
            </a:r>
            <a:r>
              <a:rPr lang="en-GB" dirty="0" err="1"/>
              <a:t>Neighbors</a:t>
            </a:r>
            <a:r>
              <a:rPr lang="en-GB" dirty="0"/>
              <a:t> for Predicting Thesis Graduation”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Achmad</a:t>
            </a:r>
            <a:r>
              <a:rPr lang="en-GB" dirty="0"/>
              <a:t> </a:t>
            </a:r>
            <a:r>
              <a:rPr lang="en-GB" dirty="0" err="1"/>
              <a:t>Solichin</a:t>
            </a:r>
            <a:r>
              <a:rPr lang="en-GB" dirty="0"/>
              <a:t> (2019)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73517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Tahapan</a:t>
            </a:r>
            <a:r>
              <a:rPr lang="en-ID" dirty="0" smtClean="0"/>
              <a:t> Literature Review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11364"/>
              </p:ext>
            </p:extLst>
          </p:nvPr>
        </p:nvGraphicFramePr>
        <p:xfrm>
          <a:off x="927670" y="1310655"/>
          <a:ext cx="10496922" cy="5358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9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Tahapan</a:t>
            </a:r>
            <a:r>
              <a:rPr lang="en-ID" dirty="0" smtClean="0"/>
              <a:t> (</a:t>
            </a:r>
            <a:r>
              <a:rPr lang="en-ID" dirty="0" err="1"/>
              <a:t>Strategi</a:t>
            </a:r>
            <a:r>
              <a:rPr lang="en-ID" dirty="0"/>
              <a:t>) Literature </a:t>
            </a:r>
            <a:r>
              <a:rPr lang="en-ID" dirty="0" smtClean="0"/>
              <a:t>Review</a:t>
            </a:r>
            <a:r>
              <a:rPr lang="id-ID" dirty="0" smtClean="0"/>
              <a:t> (1)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539974"/>
              </p:ext>
            </p:extLst>
          </p:nvPr>
        </p:nvGraphicFramePr>
        <p:xfrm>
          <a:off x="479376" y="1700808"/>
          <a:ext cx="1094521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915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Tahapan</a:t>
            </a:r>
            <a:r>
              <a:rPr lang="en-ID" dirty="0"/>
              <a:t> (</a:t>
            </a:r>
            <a:r>
              <a:rPr lang="en-ID" dirty="0" err="1"/>
              <a:t>Strategi</a:t>
            </a:r>
            <a:r>
              <a:rPr lang="en-ID" dirty="0"/>
              <a:t>) Literature </a:t>
            </a:r>
            <a:r>
              <a:rPr lang="en-ID" dirty="0" smtClean="0"/>
              <a:t>Review</a:t>
            </a:r>
            <a:r>
              <a:rPr lang="id-ID" dirty="0" smtClean="0"/>
              <a:t>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D" dirty="0" smtClean="0"/>
              <a:t>Planning (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review</a:t>
            </a:r>
            <a:r>
              <a:rPr lang="en-ID" dirty="0" smtClean="0"/>
              <a:t>?)</a:t>
            </a:r>
            <a:endParaRPr lang="id-ID" dirty="0" smtClean="0"/>
          </a:p>
          <a:p>
            <a:pPr marL="755650" lvl="1" indent="-355600" algn="just"/>
            <a:r>
              <a:rPr lang="en-ID" b="1" dirty="0">
                <a:solidFill>
                  <a:srgbClr val="FF0000"/>
                </a:solidFill>
              </a:rPr>
              <a:t>Focus (</a:t>
            </a:r>
            <a:r>
              <a:rPr lang="en-ID" b="1" dirty="0" err="1">
                <a:solidFill>
                  <a:srgbClr val="FF0000"/>
                </a:solidFill>
              </a:rPr>
              <a:t>fokus</a:t>
            </a:r>
            <a:r>
              <a:rPr lang="en-ID" b="1" dirty="0">
                <a:solidFill>
                  <a:srgbClr val="FF0000"/>
                </a:solidFill>
              </a:rPr>
              <a:t>)</a:t>
            </a:r>
            <a:r>
              <a:rPr lang="en-ID" dirty="0"/>
              <a:t>: </a:t>
            </a:r>
            <a:r>
              <a:rPr lang="en-ID" dirty="0" err="1"/>
              <a:t>Tetapkan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, </a:t>
            </a:r>
            <a:r>
              <a:rPr lang="en-ID" dirty="0" err="1"/>
              <a:t>tujuan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pertanyaan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dijawab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literature review</a:t>
            </a:r>
          </a:p>
          <a:p>
            <a:pPr marL="755650" lvl="1" indent="-355600" algn="just"/>
            <a:r>
              <a:rPr lang="en-ID" dirty="0">
                <a:solidFill>
                  <a:srgbClr val="FF0000"/>
                </a:solidFill>
              </a:rPr>
              <a:t>Type (</a:t>
            </a:r>
            <a:r>
              <a:rPr lang="en-ID" dirty="0" err="1">
                <a:solidFill>
                  <a:srgbClr val="FF0000"/>
                </a:solidFill>
              </a:rPr>
              <a:t>jenis</a:t>
            </a:r>
            <a:r>
              <a:rPr lang="en-ID" dirty="0">
                <a:solidFill>
                  <a:srgbClr val="FF0000"/>
                </a:solidFill>
              </a:rPr>
              <a:t> review)</a:t>
            </a:r>
            <a:r>
              <a:rPr lang="en-ID" dirty="0"/>
              <a:t>: </a:t>
            </a:r>
            <a:r>
              <a:rPr lang="en-ID" dirty="0" err="1"/>
              <a:t>Tetapkan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literature review,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kualitatif</a:t>
            </a:r>
            <a:r>
              <a:rPr lang="en-ID" dirty="0"/>
              <a:t>, </a:t>
            </a:r>
            <a:r>
              <a:rPr lang="en-ID" dirty="0" err="1"/>
              <a:t>kuantitatif</a:t>
            </a:r>
            <a:r>
              <a:rPr lang="en-ID" dirty="0"/>
              <a:t>, </a:t>
            </a:r>
            <a:r>
              <a:rPr lang="en-ID" dirty="0" err="1"/>
              <a:t>naratif</a:t>
            </a:r>
            <a:r>
              <a:rPr lang="en-ID" dirty="0"/>
              <a:t>, </a:t>
            </a:r>
            <a:r>
              <a:rPr lang="en-ID" dirty="0" err="1"/>
              <a:t>dll</a:t>
            </a:r>
            <a:r>
              <a:rPr lang="en-ID" dirty="0"/>
              <a:t>.</a:t>
            </a:r>
          </a:p>
          <a:p>
            <a:pPr marL="755650" lvl="1" indent="-355600" algn="just"/>
            <a:r>
              <a:rPr lang="en-ID" b="1" dirty="0">
                <a:solidFill>
                  <a:srgbClr val="FF0000"/>
                </a:solidFill>
              </a:rPr>
              <a:t>Scope (</a:t>
            </a:r>
            <a:r>
              <a:rPr lang="en-ID" b="1" dirty="0" err="1">
                <a:solidFill>
                  <a:srgbClr val="FF0000"/>
                </a:solidFill>
              </a:rPr>
              <a:t>ruang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lingkup</a:t>
            </a:r>
            <a:r>
              <a:rPr lang="en-ID" b="1" dirty="0">
                <a:solidFill>
                  <a:srgbClr val="FF0000"/>
                </a:solidFill>
              </a:rPr>
              <a:t>)</a:t>
            </a:r>
            <a:r>
              <a:rPr lang="en-ID" dirty="0"/>
              <a:t>: </a:t>
            </a:r>
            <a:r>
              <a:rPr lang="en-ID" dirty="0" err="1"/>
              <a:t>Tetapkan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lingkup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pustaka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di-review,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/ </a:t>
            </a:r>
            <a:r>
              <a:rPr lang="en-ID" dirty="0" err="1"/>
              <a:t>tema</a:t>
            </a:r>
            <a:r>
              <a:rPr lang="en-ID" dirty="0"/>
              <a:t>,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terbit</a:t>
            </a:r>
            <a:r>
              <a:rPr lang="en-ID" dirty="0"/>
              <a:t>,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pustaka</a:t>
            </a:r>
            <a:r>
              <a:rPr lang="en-ID" dirty="0"/>
              <a:t>,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pPr marL="755650" lvl="1" indent="-355600"/>
            <a:r>
              <a:rPr lang="en-ID" b="1" dirty="0">
                <a:solidFill>
                  <a:srgbClr val="FF0000"/>
                </a:solidFill>
              </a:rPr>
              <a:t>Academic discipline (</a:t>
            </a:r>
            <a:r>
              <a:rPr lang="en-ID" b="1" dirty="0" err="1">
                <a:solidFill>
                  <a:srgbClr val="FF0000"/>
                </a:solidFill>
              </a:rPr>
              <a:t>disiplin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ilmu</a:t>
            </a:r>
            <a:r>
              <a:rPr lang="en-ID" b="1" dirty="0">
                <a:solidFill>
                  <a:srgbClr val="FF0000"/>
                </a:solidFill>
              </a:rPr>
              <a:t>)</a:t>
            </a:r>
            <a:r>
              <a:rPr lang="en-ID" dirty="0"/>
              <a:t>: </a:t>
            </a:r>
            <a:r>
              <a:rPr lang="en-ID" dirty="0" err="1"/>
              <a:t>Tetapkan</a:t>
            </a:r>
            <a:r>
              <a:rPr lang="en-ID" dirty="0"/>
              <a:t> </a:t>
            </a:r>
            <a:r>
              <a:rPr lang="en-ID" dirty="0" err="1"/>
              <a:t>disiplin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yang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me-review</a:t>
            </a:r>
            <a:r>
              <a:rPr lang="en-ID" dirty="0" smtClean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951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Tahapan</a:t>
            </a:r>
            <a:r>
              <a:rPr lang="en-ID" dirty="0"/>
              <a:t> (</a:t>
            </a:r>
            <a:r>
              <a:rPr lang="en-ID" dirty="0" err="1"/>
              <a:t>Strategi</a:t>
            </a:r>
            <a:r>
              <a:rPr lang="en-ID" dirty="0"/>
              <a:t>) Literature </a:t>
            </a:r>
            <a:r>
              <a:rPr lang="en-ID" dirty="0" smtClean="0"/>
              <a:t>Review</a:t>
            </a:r>
            <a:r>
              <a:rPr lang="id-ID" dirty="0" smtClean="0"/>
              <a:t> (3)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ID" dirty="0" smtClean="0"/>
              <a:t>Searching &amp; Reading (</a:t>
            </a:r>
            <a:r>
              <a:rPr lang="en-ID" dirty="0" err="1"/>
              <a:t>cari</a:t>
            </a:r>
            <a:r>
              <a:rPr lang="en-ID" dirty="0"/>
              <a:t>, </a:t>
            </a:r>
            <a:r>
              <a:rPr lang="en-ID" dirty="0" err="1"/>
              <a:t>baca</a:t>
            </a:r>
            <a:r>
              <a:rPr lang="en-ID" dirty="0"/>
              <a:t>, </a:t>
            </a:r>
            <a:r>
              <a:rPr lang="en-ID" dirty="0" err="1"/>
              <a:t>catat</a:t>
            </a:r>
            <a:r>
              <a:rPr lang="en-ID" dirty="0"/>
              <a:t> literature</a:t>
            </a:r>
            <a:r>
              <a:rPr lang="en-ID" dirty="0" smtClean="0"/>
              <a:t>)</a:t>
            </a:r>
            <a:endParaRPr lang="id-ID" dirty="0" smtClean="0"/>
          </a:p>
          <a:p>
            <a:pPr marL="755650" lvl="1" indent="-355600" algn="just"/>
            <a:r>
              <a:rPr lang="en-ID" b="1" dirty="0" err="1">
                <a:solidFill>
                  <a:srgbClr val="FF0000"/>
                </a:solidFill>
              </a:rPr>
              <a:t>Cari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pustaka</a:t>
            </a:r>
            <a:r>
              <a:rPr lang="en-ID" b="1" dirty="0">
                <a:solidFill>
                  <a:srgbClr val="FF0000"/>
                </a:solidFill>
              </a:rPr>
              <a:t>/literature </a:t>
            </a:r>
            <a:r>
              <a:rPr lang="en-ID" dirty="0"/>
              <a:t>yang </a:t>
            </a:r>
            <a:r>
              <a:rPr lang="en-ID" dirty="0" err="1"/>
              <a:t>akan</a:t>
            </a:r>
            <a:r>
              <a:rPr lang="en-ID" dirty="0"/>
              <a:t> di-review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ditetapkan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pencari</a:t>
            </a:r>
            <a:r>
              <a:rPr lang="en-ID" dirty="0"/>
              <a:t>, </a:t>
            </a:r>
            <a:r>
              <a:rPr lang="en-ID" dirty="0" err="1"/>
              <a:t>situs</a:t>
            </a:r>
            <a:r>
              <a:rPr lang="en-ID" dirty="0"/>
              <a:t> database </a:t>
            </a:r>
            <a:r>
              <a:rPr lang="en-ID" dirty="0" err="1"/>
              <a:t>karya</a:t>
            </a:r>
            <a:r>
              <a:rPr lang="en-ID" dirty="0"/>
              <a:t> </a:t>
            </a:r>
            <a:r>
              <a:rPr lang="en-ID" dirty="0" err="1"/>
              <a:t>ilmiah</a:t>
            </a:r>
            <a:r>
              <a:rPr lang="en-ID" dirty="0"/>
              <a:t>, </a:t>
            </a:r>
            <a:r>
              <a:rPr lang="en-ID" dirty="0" err="1"/>
              <a:t>langganan</a:t>
            </a:r>
            <a:r>
              <a:rPr lang="en-ID" dirty="0"/>
              <a:t> </a:t>
            </a:r>
            <a:r>
              <a:rPr lang="en-ID" dirty="0" err="1"/>
              <a:t>jurnal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 </a:t>
            </a:r>
            <a:r>
              <a:rPr lang="en-ID" dirty="0" err="1"/>
              <a:t>Simpan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organisasikan</a:t>
            </a:r>
            <a:r>
              <a:rPr lang="en-ID" dirty="0"/>
              <a:t> </a:t>
            </a:r>
            <a:r>
              <a:rPr lang="en-ID" dirty="0" err="1"/>
              <a:t>pustaka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dicari</a:t>
            </a:r>
            <a:r>
              <a:rPr lang="en-ID" dirty="0"/>
              <a:t> di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.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disarankan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reference manager software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Mendeley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Zotero</a:t>
            </a:r>
            <a:r>
              <a:rPr lang="en-ID" dirty="0"/>
              <a:t>.</a:t>
            </a:r>
          </a:p>
          <a:p>
            <a:pPr marL="755650" lvl="1" indent="-355600" algn="just"/>
            <a:r>
              <a:rPr lang="en-ID" b="1" dirty="0">
                <a:solidFill>
                  <a:srgbClr val="FF0000"/>
                </a:solidFill>
              </a:rPr>
              <a:t>Baca </a:t>
            </a:r>
            <a:r>
              <a:rPr lang="en-ID" b="1" dirty="0" err="1">
                <a:solidFill>
                  <a:srgbClr val="FF0000"/>
                </a:solidFill>
              </a:rPr>
              <a:t>cepat</a:t>
            </a:r>
            <a:r>
              <a:rPr lang="en-ID" b="1" dirty="0">
                <a:solidFill>
                  <a:srgbClr val="FF0000"/>
                </a:solidFill>
              </a:rPr>
              <a:t> (quick reading)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menyeleksi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pustaka</a:t>
            </a:r>
            <a:r>
              <a:rPr lang="en-ID" dirty="0"/>
              <a:t> yang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layak</a:t>
            </a:r>
            <a:r>
              <a:rPr lang="en-ID" dirty="0"/>
              <a:t> </a:t>
            </a:r>
            <a:r>
              <a:rPr lang="en-ID" dirty="0" err="1"/>
              <a:t>disertakan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.</a:t>
            </a:r>
          </a:p>
          <a:p>
            <a:pPr marL="755650" lvl="1" indent="-355600" algn="just"/>
            <a:r>
              <a:rPr lang="en-ID" b="1" dirty="0" err="1">
                <a:solidFill>
                  <a:srgbClr val="FF0000"/>
                </a:solidFill>
              </a:rPr>
              <a:t>Rangkum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dan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catat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hal-hal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penting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pustaka</a:t>
            </a:r>
            <a:r>
              <a:rPr lang="en-ID" dirty="0"/>
              <a:t> yang </a:t>
            </a:r>
            <a:r>
              <a:rPr lang="en-ID" dirty="0" err="1" smtClean="0"/>
              <a:t>ditemukan</a:t>
            </a:r>
            <a:r>
              <a:rPr lang="id-ID" dirty="0"/>
              <a:t>,</a:t>
            </a:r>
            <a:r>
              <a:rPr lang="en-ID" dirty="0" smtClean="0"/>
              <a:t> </a:t>
            </a:r>
            <a:r>
              <a:rPr lang="id-ID" dirty="0" smtClean="0"/>
              <a:t>d</a:t>
            </a:r>
            <a:r>
              <a:rPr lang="en-ID" dirty="0" err="1" smtClean="0"/>
              <a:t>isarankan</a:t>
            </a:r>
            <a:r>
              <a:rPr lang="en-ID" dirty="0" smtClean="0"/>
              <a:t> </a:t>
            </a:r>
            <a:r>
              <a:rPr lang="en-ID" dirty="0" err="1"/>
              <a:t>buat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 smtClean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740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Tahapan</a:t>
            </a:r>
            <a:r>
              <a:rPr lang="en-ID" dirty="0"/>
              <a:t> (</a:t>
            </a:r>
            <a:r>
              <a:rPr lang="en-ID" dirty="0" err="1"/>
              <a:t>Strategi</a:t>
            </a:r>
            <a:r>
              <a:rPr lang="en-ID" dirty="0"/>
              <a:t>) Literature </a:t>
            </a:r>
            <a:r>
              <a:rPr lang="en-ID" dirty="0" smtClean="0"/>
              <a:t>Review</a:t>
            </a:r>
            <a:r>
              <a:rPr lang="id-ID" dirty="0" smtClean="0"/>
              <a:t> (4)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>
                <a:solidFill>
                  <a:srgbClr val="000000"/>
                </a:solidFill>
              </a:rPr>
              <a:t>Dimana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saya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mencari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pustaka</a:t>
            </a:r>
            <a:r>
              <a:rPr lang="en-ID" dirty="0">
                <a:solidFill>
                  <a:srgbClr val="000000"/>
                </a:solidFill>
              </a:rPr>
              <a:t> (paper) </a:t>
            </a:r>
            <a:r>
              <a:rPr lang="en-ID" dirty="0" err="1">
                <a:solidFill>
                  <a:srgbClr val="000000"/>
                </a:solidFill>
              </a:rPr>
              <a:t>ilmiah</a:t>
            </a:r>
            <a:r>
              <a:rPr lang="en-ID" dirty="0" smtClean="0">
                <a:solidFill>
                  <a:srgbClr val="000000"/>
                </a:solidFill>
              </a:rPr>
              <a:t>?</a:t>
            </a:r>
            <a:endParaRPr lang="id-ID" dirty="0" smtClean="0">
              <a:solidFill>
                <a:srgbClr val="000000"/>
              </a:solidFill>
            </a:endParaRPr>
          </a:p>
          <a:p>
            <a:pPr marL="755650" lvl="1" indent="-355600" algn="just"/>
            <a:r>
              <a:rPr lang="en-ID" dirty="0"/>
              <a:t>Google Scholar (</a:t>
            </a:r>
            <a:r>
              <a:rPr lang="en-ID" dirty="0">
                <a:hlinkClick r:id="rId2"/>
              </a:rPr>
              <a:t>http://scholar.google.com</a:t>
            </a:r>
            <a:r>
              <a:rPr lang="en-ID" dirty="0"/>
              <a:t>)</a:t>
            </a:r>
          </a:p>
          <a:p>
            <a:pPr marL="755650" lvl="1" indent="-355600" algn="just"/>
            <a:r>
              <a:rPr lang="en-ID" dirty="0"/>
              <a:t>IEEE </a:t>
            </a:r>
            <a:r>
              <a:rPr lang="en-ID" dirty="0" err="1"/>
              <a:t>Xplorer</a:t>
            </a:r>
            <a:r>
              <a:rPr lang="en-ID" dirty="0"/>
              <a:t> (</a:t>
            </a:r>
            <a:r>
              <a:rPr lang="en-ID" dirty="0">
                <a:hlinkClick r:id="rId3"/>
              </a:rPr>
              <a:t>https://ieeexplore.ieee.org</a:t>
            </a:r>
            <a:r>
              <a:rPr lang="en-ID" dirty="0"/>
              <a:t>)</a:t>
            </a:r>
          </a:p>
          <a:p>
            <a:pPr marL="755650" lvl="1" indent="-355600" algn="just"/>
            <a:r>
              <a:rPr lang="en-ID" dirty="0"/>
              <a:t>Science Direct (</a:t>
            </a:r>
            <a:r>
              <a:rPr lang="en-ID" dirty="0">
                <a:hlinkClick r:id="rId4"/>
              </a:rPr>
              <a:t>http://www.sciencedirect.com</a:t>
            </a:r>
            <a:r>
              <a:rPr lang="en-ID" dirty="0"/>
              <a:t>)</a:t>
            </a:r>
          </a:p>
          <a:p>
            <a:pPr marL="755650" lvl="1" indent="-355600" algn="just"/>
            <a:r>
              <a:rPr lang="en-GB" dirty="0"/>
              <a:t>Directory of Open Access Journal (DOAJ) (</a:t>
            </a:r>
            <a:r>
              <a:rPr lang="en-GB" dirty="0">
                <a:hlinkClick r:id="rId5"/>
              </a:rPr>
              <a:t>http://doaj.org</a:t>
            </a:r>
            <a:r>
              <a:rPr lang="en-GB" dirty="0"/>
              <a:t>) </a:t>
            </a:r>
          </a:p>
          <a:p>
            <a:pPr marL="755650" lvl="1" indent="-355600" algn="just"/>
            <a:r>
              <a:rPr lang="en-GB" dirty="0"/>
              <a:t>Scopus (</a:t>
            </a:r>
            <a:r>
              <a:rPr lang="en-ID" dirty="0">
                <a:hlinkClick r:id="rId6"/>
              </a:rPr>
              <a:t>https://www.scopus.com</a:t>
            </a:r>
            <a:r>
              <a:rPr lang="en-ID" dirty="0"/>
              <a:t>) </a:t>
            </a:r>
          </a:p>
          <a:p>
            <a:pPr marL="755650" lvl="1" indent="-355600" algn="just"/>
            <a:r>
              <a:rPr lang="en-ID" dirty="0" err="1"/>
              <a:t>ResearchGate</a:t>
            </a:r>
            <a:r>
              <a:rPr lang="en-ID" dirty="0"/>
              <a:t> (</a:t>
            </a:r>
            <a:r>
              <a:rPr lang="en-ID" dirty="0">
                <a:hlinkClick r:id="rId7"/>
              </a:rPr>
              <a:t>http://researchgate.net</a:t>
            </a:r>
            <a:r>
              <a:rPr lang="en-ID" dirty="0"/>
              <a:t>)</a:t>
            </a:r>
          </a:p>
          <a:p>
            <a:pPr marL="755650" lvl="1" indent="-355600" algn="just"/>
            <a:r>
              <a:rPr lang="en-ID" dirty="0"/>
              <a:t>Garuda </a:t>
            </a:r>
            <a:r>
              <a:rPr lang="en-ID" dirty="0" err="1"/>
              <a:t>Dikti</a:t>
            </a:r>
            <a:r>
              <a:rPr lang="en-ID" dirty="0"/>
              <a:t> (</a:t>
            </a:r>
            <a:r>
              <a:rPr lang="en-ID" dirty="0">
                <a:hlinkClick r:id="rId8"/>
              </a:rPr>
              <a:t>http://garuda.ristekbrin.go.id/</a:t>
            </a:r>
            <a:r>
              <a:rPr lang="en-ID" dirty="0"/>
              <a:t>)</a:t>
            </a:r>
          </a:p>
          <a:p>
            <a:pPr marL="755650" lvl="1" indent="-355600" algn="just"/>
            <a:r>
              <a:rPr lang="en-ID" dirty="0" err="1"/>
              <a:t>dll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7399033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6163</TotalTime>
  <Words>1747</Words>
  <Application>Microsoft Office PowerPoint</Application>
  <PresentationFormat>Widescreen</PresentationFormat>
  <Paragraphs>196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ＭＳ Ｐゴシック</vt:lpstr>
      <vt:lpstr>Arial</vt:lpstr>
      <vt:lpstr>Bebas Neue</vt:lpstr>
      <vt:lpstr>Calibri</vt:lpstr>
      <vt:lpstr>Calibri Light</vt:lpstr>
      <vt:lpstr>Lato</vt:lpstr>
      <vt:lpstr>Verdana</vt:lpstr>
      <vt:lpstr>Wingdings</vt:lpstr>
      <vt:lpstr>powerpoint-template-apr7</vt:lpstr>
      <vt:lpstr>3_Custom Design</vt:lpstr>
      <vt:lpstr>Image</vt:lpstr>
      <vt:lpstr>FAKULTAS TEKNOLOGI INFORMASI</vt:lpstr>
      <vt:lpstr>PEMBUATAN LITERATURE REVIEW</vt:lpstr>
      <vt:lpstr>Tujuan Pembelajaran</vt:lpstr>
      <vt:lpstr>Topik Pembahasan</vt:lpstr>
      <vt:lpstr>Tahapan Literature Review</vt:lpstr>
      <vt:lpstr>Tahapan (Strategi) Literature Review (1)</vt:lpstr>
      <vt:lpstr>Tahapan (Strategi) Literature Review (2)</vt:lpstr>
      <vt:lpstr>Tahapan (Strategi) Literature Review (3)</vt:lpstr>
      <vt:lpstr>Tahapan (Strategi) Literature Review (4)</vt:lpstr>
      <vt:lpstr>Tahapan (Strategi) Literature Review (5)</vt:lpstr>
      <vt:lpstr>Tahapan (Strategi) Literature Review (6)</vt:lpstr>
      <vt:lpstr>Tahapan (Strategi) Literature Review (7)</vt:lpstr>
      <vt:lpstr>Tahapan (Strategi) Literature Review (8)</vt:lpstr>
      <vt:lpstr>Tahapan (Strategi) Literature Review (9)</vt:lpstr>
      <vt:lpstr>Tahapan (Strategi) Literature Review (10)</vt:lpstr>
      <vt:lpstr>Tahapan (Strategi) Literature Review (11)</vt:lpstr>
      <vt:lpstr>Tahapan (Strategi) Literature Review (12)</vt:lpstr>
      <vt:lpstr>Tahapan (Strategi) Literature Review (13)</vt:lpstr>
      <vt:lpstr>Latihan Literature Review (1)</vt:lpstr>
      <vt:lpstr>Latihan Literature Review (2)</vt:lpstr>
      <vt:lpstr>Latihan Literature Review (3)</vt:lpstr>
      <vt:lpstr>Latihan Literature Review (4)</vt:lpstr>
      <vt:lpstr>Latihan Literature Review (5)</vt:lpstr>
      <vt:lpstr>Latihan Literature Review (6)</vt:lpstr>
      <vt:lpstr>Latihan Literature Review (7)</vt:lpstr>
      <vt:lpstr>Latihan Literature Review (8)</vt:lpstr>
      <vt:lpstr>Latihan Literature Review (9)</vt:lpstr>
      <vt:lpstr>Latihan Literature Review (10)</vt:lpstr>
      <vt:lpstr>Latihan Literature Review (11)</vt:lpstr>
      <vt:lpstr>Latihan Literature Review (12)</vt:lpstr>
      <vt:lpstr>Latihan Literature Review (13)</vt:lpstr>
      <vt:lpstr>Latihan Literature Review (14)</vt:lpstr>
      <vt:lpstr>Latihan Literature Review (15)</vt:lpstr>
      <vt:lpstr>Latihan Literature Review (16)</vt:lpstr>
      <vt:lpstr>Latihan Literature Review (17)</vt:lpstr>
      <vt:lpstr>Latihan Literature Review (18)</vt:lpstr>
      <vt:lpstr>Latihan Literature Review (19)</vt:lpstr>
      <vt:lpstr>Latihan Literature Review (20)</vt:lpstr>
      <vt:lpstr>Paper Review</vt:lpstr>
      <vt:lpstr>Kesimpulan</vt:lpstr>
      <vt:lpstr>Referensi</vt:lpstr>
      <vt:lpstr>Kesimpulan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deni mahdiana</cp:lastModifiedBy>
  <cp:revision>391</cp:revision>
  <dcterms:created xsi:type="dcterms:W3CDTF">2011-05-21T14:11:58Z</dcterms:created>
  <dcterms:modified xsi:type="dcterms:W3CDTF">2020-09-14T20:15:23Z</dcterms:modified>
</cp:coreProperties>
</file>