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3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4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727" r:id="rId2"/>
    <p:sldMasterId id="2147483753" r:id="rId3"/>
    <p:sldMasterId id="2147483803" r:id="rId4"/>
    <p:sldMasterId id="2147483851" r:id="rId5"/>
  </p:sldMasterIdLst>
  <p:notesMasterIdLst>
    <p:notesMasterId r:id="rId29"/>
  </p:notesMasterIdLst>
  <p:handoutMasterIdLst>
    <p:handoutMasterId r:id="rId30"/>
  </p:handoutMasterIdLst>
  <p:sldIdLst>
    <p:sldId id="632" r:id="rId6"/>
    <p:sldId id="633" r:id="rId7"/>
    <p:sldId id="608" r:id="rId8"/>
    <p:sldId id="630" r:id="rId9"/>
    <p:sldId id="631" r:id="rId10"/>
    <p:sldId id="629" r:id="rId11"/>
    <p:sldId id="609" r:id="rId12"/>
    <p:sldId id="610" r:id="rId13"/>
    <p:sldId id="611" r:id="rId14"/>
    <p:sldId id="612" r:id="rId15"/>
    <p:sldId id="613" r:id="rId16"/>
    <p:sldId id="614" r:id="rId17"/>
    <p:sldId id="615" r:id="rId18"/>
    <p:sldId id="616" r:id="rId19"/>
    <p:sldId id="617" r:id="rId20"/>
    <p:sldId id="618" r:id="rId21"/>
    <p:sldId id="619" r:id="rId22"/>
    <p:sldId id="628" r:id="rId23"/>
    <p:sldId id="627" r:id="rId24"/>
    <p:sldId id="620" r:id="rId25"/>
    <p:sldId id="621" r:id="rId26"/>
    <p:sldId id="622" r:id="rId27"/>
    <p:sldId id="348" r:id="rId28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92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87971" autoAdjust="0"/>
  </p:normalViewPr>
  <p:slideViewPr>
    <p:cSldViewPr>
      <p:cViewPr varScale="1">
        <p:scale>
          <a:sx n="62" d="100"/>
          <a:sy n="62" d="100"/>
        </p:scale>
        <p:origin x="912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t>15/09/2020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15/09/2020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3.jpeg"/><Relationship Id="rId2" Type="http://schemas.openxmlformats.org/officeDocument/2006/relationships/slideMaster" Target="../slideMasters/slideMaster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1.png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graphicFrame>
        <p:nvGraphicFramePr>
          <p:cNvPr id="3140" name="Object 68"/>
          <p:cNvGraphicFramePr>
            <a:graphicFrameLocks noChangeAspect="1"/>
          </p:cNvGraphicFramePr>
          <p:nvPr/>
        </p:nvGraphicFramePr>
        <p:xfrm>
          <a:off x="6187017" y="-9525"/>
          <a:ext cx="2954867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1" name="Image" r:id="rId3" imgW="4330159" imgH="6146032" progId="">
                  <p:embed/>
                </p:oleObj>
              </mc:Choice>
              <mc:Fallback>
                <p:oleObj name="Image" r:id="rId3" imgW="4330159" imgH="6146032" progId="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7017" y="-9525"/>
                        <a:ext cx="2954867" cy="313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1" name="Object 69"/>
          <p:cNvGraphicFramePr>
            <a:graphicFrameLocks noChangeAspect="1"/>
          </p:cNvGraphicFramePr>
          <p:nvPr/>
        </p:nvGraphicFramePr>
        <p:xfrm>
          <a:off x="3048000" y="0"/>
          <a:ext cx="3058584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82" name="Image" r:id="rId5" imgW="2526984" imgH="3428571" progId="">
                  <p:embed/>
                </p:oleObj>
              </mc:Choice>
              <mc:Fallback>
                <p:oleObj name="Image" r:id="rId5" imgW="2526984" imgH="3428571" progId="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0"/>
                        <a:ext cx="3058584" cy="31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42" name="Picture 7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211733" y="1"/>
            <a:ext cx="2980267" cy="3127375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1201" y="3048000"/>
            <a:ext cx="8834967" cy="762000"/>
          </a:xfrm>
        </p:spPr>
        <p:txBody>
          <a:bodyPr/>
          <a:lstStyle>
            <a:lvl1pPr>
              <a:defRPr baseline="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pic>
        <p:nvPicPr>
          <p:cNvPr id="3586" name="Picture 514" descr="http://www.liputan1.com/wp-content/uploads/2016/02/Universitas-BudiLuhur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54" y="588464"/>
            <a:ext cx="2840513" cy="180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6386" y="994610"/>
            <a:ext cx="10524029" cy="5863390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-2695074" y="1203325"/>
            <a:ext cx="8349916" cy="47162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dia Placeholder 6"/>
          <p:cNvSpPr>
            <a:spLocks noGrp="1"/>
          </p:cNvSpPr>
          <p:nvPr>
            <p:ph type="media" sz="quarter" idx="10"/>
          </p:nvPr>
        </p:nvSpPr>
        <p:spPr>
          <a:xfrm>
            <a:off x="2054796" y="1542209"/>
            <a:ext cx="8082408" cy="48746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677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771650"/>
            <a:ext cx="12192000" cy="27241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5050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975230"/>
            <a:ext cx="3992451" cy="29075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199549" y="1975230"/>
            <a:ext cx="3992451" cy="29075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2574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24631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1188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68429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55316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4"/>
          <p:cNvSpPr>
            <a:spLocks noGrp="1"/>
          </p:cNvSpPr>
          <p:nvPr>
            <p:ph type="pic" sz="quarter" idx="75"/>
          </p:nvPr>
        </p:nvSpPr>
        <p:spPr>
          <a:xfrm>
            <a:off x="3611564" y="914400"/>
            <a:ext cx="2819401" cy="27432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7" name="Рисунок 4"/>
          <p:cNvSpPr>
            <a:spLocks noGrp="1"/>
          </p:cNvSpPr>
          <p:nvPr>
            <p:ph type="pic" sz="quarter" idx="76"/>
          </p:nvPr>
        </p:nvSpPr>
        <p:spPr>
          <a:xfrm>
            <a:off x="3611564" y="3660417"/>
            <a:ext cx="2819401" cy="273844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8" name="Рисунок 4"/>
          <p:cNvSpPr>
            <a:spLocks noGrp="1"/>
          </p:cNvSpPr>
          <p:nvPr>
            <p:ph type="pic" sz="quarter" idx="77"/>
          </p:nvPr>
        </p:nvSpPr>
        <p:spPr>
          <a:xfrm>
            <a:off x="830266" y="3655649"/>
            <a:ext cx="2781300" cy="27432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9" name="Рисунок 4"/>
          <p:cNvSpPr>
            <a:spLocks noGrp="1"/>
          </p:cNvSpPr>
          <p:nvPr>
            <p:ph type="pic" sz="quarter" idx="78"/>
          </p:nvPr>
        </p:nvSpPr>
        <p:spPr>
          <a:xfrm>
            <a:off x="6434064" y="3660411"/>
            <a:ext cx="2819401" cy="2738438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0" name="Рисунок 4"/>
          <p:cNvSpPr>
            <a:spLocks noGrp="1"/>
          </p:cNvSpPr>
          <p:nvPr>
            <p:ph type="pic" sz="quarter" idx="79"/>
          </p:nvPr>
        </p:nvSpPr>
        <p:spPr>
          <a:xfrm>
            <a:off x="6434065" y="914400"/>
            <a:ext cx="4945138" cy="27432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46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4"/>
          <p:cNvSpPr>
            <a:spLocks noGrp="1"/>
          </p:cNvSpPr>
          <p:nvPr>
            <p:ph type="pic" sz="quarter" idx="75"/>
          </p:nvPr>
        </p:nvSpPr>
        <p:spPr>
          <a:xfrm>
            <a:off x="3611564" y="914400"/>
            <a:ext cx="5390768" cy="5484448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7" name="Рисунок 4"/>
          <p:cNvSpPr>
            <a:spLocks noGrp="1"/>
          </p:cNvSpPr>
          <p:nvPr>
            <p:ph type="pic" sz="quarter" idx="77"/>
          </p:nvPr>
        </p:nvSpPr>
        <p:spPr>
          <a:xfrm>
            <a:off x="830266" y="3655649"/>
            <a:ext cx="2781300" cy="27432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8" name="Рисунок 4"/>
          <p:cNvSpPr>
            <a:spLocks noGrp="1"/>
          </p:cNvSpPr>
          <p:nvPr>
            <p:ph type="pic" sz="quarter" idx="79"/>
          </p:nvPr>
        </p:nvSpPr>
        <p:spPr>
          <a:xfrm>
            <a:off x="9002332" y="914409"/>
            <a:ext cx="2376877" cy="5484449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1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4"/>
          <p:cNvSpPr>
            <a:spLocks noGrp="1"/>
          </p:cNvSpPr>
          <p:nvPr>
            <p:ph type="pic" sz="quarter" idx="75"/>
          </p:nvPr>
        </p:nvSpPr>
        <p:spPr>
          <a:xfrm>
            <a:off x="3611563" y="914409"/>
            <a:ext cx="4968875" cy="5484449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7" name="Рисунок 4"/>
          <p:cNvSpPr>
            <a:spLocks noGrp="1"/>
          </p:cNvSpPr>
          <p:nvPr>
            <p:ph type="pic" sz="quarter" idx="77"/>
          </p:nvPr>
        </p:nvSpPr>
        <p:spPr>
          <a:xfrm>
            <a:off x="8585054" y="3655658"/>
            <a:ext cx="2781300" cy="27432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8" name="Рисунок 4"/>
          <p:cNvSpPr>
            <a:spLocks noGrp="1"/>
          </p:cNvSpPr>
          <p:nvPr>
            <p:ph type="pic" sz="quarter" idx="82"/>
          </p:nvPr>
        </p:nvSpPr>
        <p:spPr>
          <a:xfrm>
            <a:off x="8571199" y="912449"/>
            <a:ext cx="2781300" cy="27432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9" name="Рисунок 4"/>
          <p:cNvSpPr>
            <a:spLocks noGrp="1"/>
          </p:cNvSpPr>
          <p:nvPr>
            <p:ph type="pic" sz="quarter" idx="83"/>
          </p:nvPr>
        </p:nvSpPr>
        <p:spPr>
          <a:xfrm>
            <a:off x="825647" y="912449"/>
            <a:ext cx="2781300" cy="27432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52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8670">
            <a:off x="1104039" y="1084360"/>
            <a:ext cx="4554107" cy="49564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23686" y="1084359"/>
            <a:ext cx="4554107" cy="49564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2" name="Picture Placeholder 8"/>
          <p:cNvSpPr>
            <a:spLocks noGrp="1"/>
          </p:cNvSpPr>
          <p:nvPr>
            <p:ph type="pic" sz="quarter" idx="10"/>
          </p:nvPr>
        </p:nvSpPr>
        <p:spPr>
          <a:xfrm rot="21180954">
            <a:off x="1593249" y="1239101"/>
            <a:ext cx="4014979" cy="30638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54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227545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3710" y="462742"/>
            <a:ext cx="7218290" cy="63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5689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64632"/>
            <a:ext cx="12192000" cy="2919663"/>
          </a:xfrm>
          <a:prstGeom prst="rect">
            <a:avLst/>
          </a:prstGeom>
          <a:solidFill>
            <a:srgbClr val="0A1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935579" y="2085475"/>
            <a:ext cx="5165558" cy="3689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256338" y="2389691"/>
            <a:ext cx="4540250" cy="30972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5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8530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80944" y="-3453860"/>
            <a:ext cx="10148770" cy="8759974"/>
          </a:xfrm>
          <a:custGeom>
            <a:avLst/>
            <a:gdLst>
              <a:gd name="connsiteX0" fmla="*/ 2619217 w 10148770"/>
              <a:gd name="connsiteY0" fmla="*/ 0 h 8759974"/>
              <a:gd name="connsiteX1" fmla="*/ 9034465 w 10148770"/>
              <a:gd name="connsiteY1" fmla="*/ 1292933 h 8759974"/>
              <a:gd name="connsiteX2" fmla="*/ 10148770 w 10148770"/>
              <a:gd name="connsiteY2" fmla="*/ 5402682 h 8759974"/>
              <a:gd name="connsiteX3" fmla="*/ 7529553 w 10148770"/>
              <a:gd name="connsiteY3" fmla="*/ 8759974 h 8759974"/>
              <a:gd name="connsiteX4" fmla="*/ 1114305 w 10148770"/>
              <a:gd name="connsiteY4" fmla="*/ 7467041 h 8759974"/>
              <a:gd name="connsiteX5" fmla="*/ 0 w 10148770"/>
              <a:gd name="connsiteY5" fmla="*/ 3357292 h 8759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48770" h="8759974">
                <a:moveTo>
                  <a:pt x="2619217" y="0"/>
                </a:moveTo>
                <a:lnTo>
                  <a:pt x="9034465" y="1292933"/>
                </a:lnTo>
                <a:lnTo>
                  <a:pt x="10148770" y="5402682"/>
                </a:lnTo>
                <a:lnTo>
                  <a:pt x="7529553" y="8759974"/>
                </a:lnTo>
                <a:lnTo>
                  <a:pt x="1114305" y="7467041"/>
                </a:lnTo>
                <a:lnTo>
                  <a:pt x="0" y="335729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2902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-3631804" y="1805606"/>
            <a:ext cx="12129527" cy="12129528"/>
          </a:xfrm>
          <a:custGeom>
            <a:avLst/>
            <a:gdLst>
              <a:gd name="connsiteX0" fmla="*/ 6717641 w 12129527"/>
              <a:gd name="connsiteY0" fmla="*/ 727 h 12129528"/>
              <a:gd name="connsiteX1" fmla="*/ 10593200 w 12129527"/>
              <a:gd name="connsiteY1" fmla="*/ 2466012 h 12129528"/>
              <a:gd name="connsiteX2" fmla="*/ 11769242 w 12129527"/>
              <a:gd name="connsiteY2" fmla="*/ 5107332 h 12129528"/>
              <a:gd name="connsiteX3" fmla="*/ 9663518 w 12129527"/>
              <a:gd name="connsiteY3" fmla="*/ 10593200 h 12129528"/>
              <a:gd name="connsiteX4" fmla="*/ 7022197 w 12129527"/>
              <a:gd name="connsiteY4" fmla="*/ 11769243 h 12129528"/>
              <a:gd name="connsiteX5" fmla="*/ 1536329 w 12129527"/>
              <a:gd name="connsiteY5" fmla="*/ 9663518 h 12129528"/>
              <a:gd name="connsiteX6" fmla="*/ 360286 w 12129527"/>
              <a:gd name="connsiteY6" fmla="*/ 7022198 h 12129528"/>
              <a:gd name="connsiteX7" fmla="*/ 2466011 w 12129527"/>
              <a:gd name="connsiteY7" fmla="*/ 1536330 h 12129528"/>
              <a:gd name="connsiteX8" fmla="*/ 5107331 w 12129527"/>
              <a:gd name="connsiteY8" fmla="*/ 360287 h 12129528"/>
              <a:gd name="connsiteX9" fmla="*/ 6717641 w 12129527"/>
              <a:gd name="connsiteY9" fmla="*/ 727 h 12129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29527" h="12129528">
                <a:moveTo>
                  <a:pt x="6717641" y="727"/>
                </a:moveTo>
                <a:cubicBezTo>
                  <a:pt x="8336576" y="-29632"/>
                  <a:pt x="9893149" y="893741"/>
                  <a:pt x="10593200" y="2466012"/>
                </a:cubicBezTo>
                <a:lnTo>
                  <a:pt x="11769242" y="5107332"/>
                </a:lnTo>
                <a:cubicBezTo>
                  <a:pt x="12702643" y="7203692"/>
                  <a:pt x="11759878" y="9659800"/>
                  <a:pt x="9663518" y="10593200"/>
                </a:cubicBezTo>
                <a:lnTo>
                  <a:pt x="7022197" y="11769243"/>
                </a:lnTo>
                <a:cubicBezTo>
                  <a:pt x="4925837" y="12702644"/>
                  <a:pt x="2469730" y="11759879"/>
                  <a:pt x="1536329" y="9663518"/>
                </a:cubicBezTo>
                <a:lnTo>
                  <a:pt x="360286" y="7022198"/>
                </a:lnTo>
                <a:cubicBezTo>
                  <a:pt x="-573115" y="4925838"/>
                  <a:pt x="369650" y="2469731"/>
                  <a:pt x="2466011" y="1536330"/>
                </a:cubicBezTo>
                <a:lnTo>
                  <a:pt x="5107331" y="360287"/>
                </a:lnTo>
                <a:cubicBezTo>
                  <a:pt x="5631421" y="126937"/>
                  <a:pt x="6177996" y="10847"/>
                  <a:pt x="6717641" y="727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9467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8158819" y="3636625"/>
            <a:ext cx="3351963" cy="3351963"/>
          </a:xfrm>
          <a:custGeom>
            <a:avLst/>
            <a:gdLst>
              <a:gd name="connsiteX0" fmla="*/ 1703683 w 3351963"/>
              <a:gd name="connsiteY0" fmla="*/ 0 h 3351963"/>
              <a:gd name="connsiteX1" fmla="*/ 3351963 w 3351963"/>
              <a:gd name="connsiteY1" fmla="*/ 1703683 h 3351963"/>
              <a:gd name="connsiteX2" fmla="*/ 1648280 w 3351963"/>
              <a:gd name="connsiteY2" fmla="*/ 3351963 h 3351963"/>
              <a:gd name="connsiteX3" fmla="*/ 0 w 3351963"/>
              <a:gd name="connsiteY3" fmla="*/ 1648280 h 335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1963" h="3351963">
                <a:moveTo>
                  <a:pt x="1703683" y="0"/>
                </a:moveTo>
                <a:lnTo>
                  <a:pt x="3351963" y="1703683"/>
                </a:lnTo>
                <a:lnTo>
                  <a:pt x="1648280" y="3351963"/>
                </a:lnTo>
                <a:lnTo>
                  <a:pt x="0" y="16482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2911644" y="-1130968"/>
            <a:ext cx="9127957" cy="9063789"/>
          </a:xfrm>
          <a:custGeom>
            <a:avLst/>
            <a:gdLst>
              <a:gd name="connsiteX0" fmla="*/ 2181727 w 9127957"/>
              <a:gd name="connsiteY0" fmla="*/ 4700336 h 9063789"/>
              <a:gd name="connsiteX1" fmla="*/ 4363453 w 9127957"/>
              <a:gd name="connsiteY1" fmla="*/ 6882063 h 9063789"/>
              <a:gd name="connsiteX2" fmla="*/ 2181727 w 9127957"/>
              <a:gd name="connsiteY2" fmla="*/ 9063789 h 9063789"/>
              <a:gd name="connsiteX3" fmla="*/ 0 w 9127957"/>
              <a:gd name="connsiteY3" fmla="*/ 6882063 h 9063789"/>
              <a:gd name="connsiteX4" fmla="*/ 7748337 w 9127957"/>
              <a:gd name="connsiteY4" fmla="*/ 3882188 h 9063789"/>
              <a:gd name="connsiteX5" fmla="*/ 8398043 w 9127957"/>
              <a:gd name="connsiteY5" fmla="*/ 4531894 h 9063789"/>
              <a:gd name="connsiteX6" fmla="*/ 7748337 w 9127957"/>
              <a:gd name="connsiteY6" fmla="*/ 5181600 h 9063789"/>
              <a:gd name="connsiteX7" fmla="*/ 7098631 w 9127957"/>
              <a:gd name="connsiteY7" fmla="*/ 4531894 h 9063789"/>
              <a:gd name="connsiteX8" fmla="*/ 4547937 w 9127957"/>
              <a:gd name="connsiteY8" fmla="*/ 2350168 h 9063789"/>
              <a:gd name="connsiteX9" fmla="*/ 6729663 w 9127957"/>
              <a:gd name="connsiteY9" fmla="*/ 4531895 h 9063789"/>
              <a:gd name="connsiteX10" fmla="*/ 4547937 w 9127957"/>
              <a:gd name="connsiteY10" fmla="*/ 6713621 h 9063789"/>
              <a:gd name="connsiteX11" fmla="*/ 2366210 w 9127957"/>
              <a:gd name="connsiteY11" fmla="*/ 4531895 h 9063789"/>
              <a:gd name="connsiteX12" fmla="*/ 3745830 w 9127957"/>
              <a:gd name="connsiteY12" fmla="*/ 1532020 h 9063789"/>
              <a:gd name="connsiteX13" fmla="*/ 4395536 w 9127957"/>
              <a:gd name="connsiteY13" fmla="*/ 2181726 h 9063789"/>
              <a:gd name="connsiteX14" fmla="*/ 3745830 w 9127957"/>
              <a:gd name="connsiteY14" fmla="*/ 2831432 h 9063789"/>
              <a:gd name="connsiteX15" fmla="*/ 3096124 w 9127957"/>
              <a:gd name="connsiteY15" fmla="*/ 2181726 h 9063789"/>
              <a:gd name="connsiteX16" fmla="*/ 6946231 w 9127957"/>
              <a:gd name="connsiteY16" fmla="*/ 0 h 9063789"/>
              <a:gd name="connsiteX17" fmla="*/ 9127957 w 9127957"/>
              <a:gd name="connsiteY17" fmla="*/ 2181727 h 9063789"/>
              <a:gd name="connsiteX18" fmla="*/ 6946231 w 9127957"/>
              <a:gd name="connsiteY18" fmla="*/ 4363453 h 9063789"/>
              <a:gd name="connsiteX19" fmla="*/ 4764504 w 9127957"/>
              <a:gd name="connsiteY19" fmla="*/ 2181727 h 906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127957" h="9063789">
                <a:moveTo>
                  <a:pt x="2181727" y="4700336"/>
                </a:moveTo>
                <a:lnTo>
                  <a:pt x="4363453" y="6882063"/>
                </a:lnTo>
                <a:lnTo>
                  <a:pt x="2181727" y="9063789"/>
                </a:lnTo>
                <a:lnTo>
                  <a:pt x="0" y="6882063"/>
                </a:lnTo>
                <a:close/>
                <a:moveTo>
                  <a:pt x="7748337" y="3882188"/>
                </a:moveTo>
                <a:lnTo>
                  <a:pt x="8398043" y="4531894"/>
                </a:lnTo>
                <a:lnTo>
                  <a:pt x="7748337" y="5181600"/>
                </a:lnTo>
                <a:lnTo>
                  <a:pt x="7098631" y="4531894"/>
                </a:lnTo>
                <a:close/>
                <a:moveTo>
                  <a:pt x="4547937" y="2350168"/>
                </a:moveTo>
                <a:lnTo>
                  <a:pt x="6729663" y="4531895"/>
                </a:lnTo>
                <a:lnTo>
                  <a:pt x="4547937" y="6713621"/>
                </a:lnTo>
                <a:lnTo>
                  <a:pt x="2366210" y="4531895"/>
                </a:lnTo>
                <a:close/>
                <a:moveTo>
                  <a:pt x="3745830" y="1532020"/>
                </a:moveTo>
                <a:lnTo>
                  <a:pt x="4395536" y="2181726"/>
                </a:lnTo>
                <a:lnTo>
                  <a:pt x="3745830" y="2831432"/>
                </a:lnTo>
                <a:lnTo>
                  <a:pt x="3096124" y="2181726"/>
                </a:lnTo>
                <a:close/>
                <a:moveTo>
                  <a:pt x="6946231" y="0"/>
                </a:moveTo>
                <a:lnTo>
                  <a:pt x="9127957" y="2181727"/>
                </a:lnTo>
                <a:lnTo>
                  <a:pt x="6946231" y="4363453"/>
                </a:lnTo>
                <a:lnTo>
                  <a:pt x="4764504" y="218172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310969" y="5446375"/>
            <a:ext cx="3351963" cy="3351963"/>
          </a:xfrm>
          <a:custGeom>
            <a:avLst/>
            <a:gdLst>
              <a:gd name="connsiteX0" fmla="*/ 1703683 w 3351963"/>
              <a:gd name="connsiteY0" fmla="*/ 0 h 3351963"/>
              <a:gd name="connsiteX1" fmla="*/ 3351963 w 3351963"/>
              <a:gd name="connsiteY1" fmla="*/ 1703683 h 3351963"/>
              <a:gd name="connsiteX2" fmla="*/ 1648280 w 3351963"/>
              <a:gd name="connsiteY2" fmla="*/ 3351963 h 3351963"/>
              <a:gd name="connsiteX3" fmla="*/ 0 w 3351963"/>
              <a:gd name="connsiteY3" fmla="*/ 1648280 h 335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1963" h="3351963">
                <a:moveTo>
                  <a:pt x="1703683" y="0"/>
                </a:moveTo>
                <a:lnTo>
                  <a:pt x="3351963" y="1703683"/>
                </a:lnTo>
                <a:lnTo>
                  <a:pt x="1648280" y="3351963"/>
                </a:lnTo>
                <a:lnTo>
                  <a:pt x="0" y="16482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8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6" grpId="0"/>
      <p:bldP spid="10" grpId="0"/>
    </p:bld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00500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07422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56430">
            <a:off x="4391351" y="1057290"/>
            <a:ext cx="2471332" cy="25465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1215366">
            <a:off x="1530891" y="1065671"/>
            <a:ext cx="2471332" cy="25465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 rot="20792528">
            <a:off x="1659568" y="1224583"/>
            <a:ext cx="2117725" cy="1939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5"/>
          <p:cNvSpPr>
            <a:spLocks noGrp="1"/>
          </p:cNvSpPr>
          <p:nvPr>
            <p:ph type="pic" sz="quarter" idx="12"/>
          </p:nvPr>
        </p:nvSpPr>
        <p:spPr>
          <a:xfrm rot="648612">
            <a:off x="4625008" y="1230516"/>
            <a:ext cx="2117725" cy="19399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47190" y="3645751"/>
            <a:ext cx="2471332" cy="25465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3" name="Picture Placeholder 15"/>
          <p:cNvSpPr>
            <a:spLocks noGrp="1"/>
          </p:cNvSpPr>
          <p:nvPr>
            <p:ph type="pic" sz="quarter" idx="11"/>
          </p:nvPr>
        </p:nvSpPr>
        <p:spPr>
          <a:xfrm rot="21218486">
            <a:off x="2615607" y="3750638"/>
            <a:ext cx="2117725" cy="19399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74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3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418161" y="600498"/>
            <a:ext cx="5117910" cy="5117910"/>
          </a:xfrm>
          <a:custGeom>
            <a:avLst/>
            <a:gdLst>
              <a:gd name="connsiteX0" fmla="*/ 2558955 w 5117910"/>
              <a:gd name="connsiteY0" fmla="*/ 0 h 5117910"/>
              <a:gd name="connsiteX1" fmla="*/ 5117910 w 5117910"/>
              <a:gd name="connsiteY1" fmla="*/ 2558955 h 5117910"/>
              <a:gd name="connsiteX2" fmla="*/ 2558955 w 5117910"/>
              <a:gd name="connsiteY2" fmla="*/ 5117910 h 5117910"/>
              <a:gd name="connsiteX3" fmla="*/ 0 w 5117910"/>
              <a:gd name="connsiteY3" fmla="*/ 2558955 h 511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910" h="5117910">
                <a:moveTo>
                  <a:pt x="2558955" y="0"/>
                </a:moveTo>
                <a:lnTo>
                  <a:pt x="5117910" y="2558955"/>
                </a:lnTo>
                <a:lnTo>
                  <a:pt x="2558955" y="5117910"/>
                </a:lnTo>
                <a:lnTo>
                  <a:pt x="0" y="2558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287671" y="1037225"/>
            <a:ext cx="2008495" cy="2008495"/>
          </a:xfrm>
          <a:custGeom>
            <a:avLst/>
            <a:gdLst>
              <a:gd name="connsiteX0" fmla="*/ 2558955 w 5117910"/>
              <a:gd name="connsiteY0" fmla="*/ 0 h 5117910"/>
              <a:gd name="connsiteX1" fmla="*/ 5117910 w 5117910"/>
              <a:gd name="connsiteY1" fmla="*/ 2558955 h 5117910"/>
              <a:gd name="connsiteX2" fmla="*/ 2558955 w 5117910"/>
              <a:gd name="connsiteY2" fmla="*/ 5117910 h 5117910"/>
              <a:gd name="connsiteX3" fmla="*/ 0 w 5117910"/>
              <a:gd name="connsiteY3" fmla="*/ 2558955 h 511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910" h="5117910">
                <a:moveTo>
                  <a:pt x="2558955" y="0"/>
                </a:moveTo>
                <a:lnTo>
                  <a:pt x="5117910" y="2558955"/>
                </a:lnTo>
                <a:lnTo>
                  <a:pt x="2558955" y="5117910"/>
                </a:lnTo>
                <a:lnTo>
                  <a:pt x="0" y="2558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070374" y="5065591"/>
            <a:ext cx="1496705" cy="1496705"/>
          </a:xfrm>
          <a:custGeom>
            <a:avLst/>
            <a:gdLst>
              <a:gd name="connsiteX0" fmla="*/ 2558955 w 5117910"/>
              <a:gd name="connsiteY0" fmla="*/ 0 h 5117910"/>
              <a:gd name="connsiteX1" fmla="*/ 5117910 w 5117910"/>
              <a:gd name="connsiteY1" fmla="*/ 2558955 h 5117910"/>
              <a:gd name="connsiteX2" fmla="*/ 2558955 w 5117910"/>
              <a:gd name="connsiteY2" fmla="*/ 5117910 h 5117910"/>
              <a:gd name="connsiteX3" fmla="*/ 0 w 5117910"/>
              <a:gd name="connsiteY3" fmla="*/ 2558955 h 511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910" h="5117910">
                <a:moveTo>
                  <a:pt x="2558955" y="0"/>
                </a:moveTo>
                <a:lnTo>
                  <a:pt x="5117910" y="2558955"/>
                </a:lnTo>
                <a:lnTo>
                  <a:pt x="2558955" y="5117910"/>
                </a:lnTo>
                <a:lnTo>
                  <a:pt x="0" y="2558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353029" y="5065590"/>
            <a:ext cx="1496705" cy="1496705"/>
          </a:xfrm>
          <a:custGeom>
            <a:avLst/>
            <a:gdLst>
              <a:gd name="connsiteX0" fmla="*/ 2558955 w 5117910"/>
              <a:gd name="connsiteY0" fmla="*/ 0 h 5117910"/>
              <a:gd name="connsiteX1" fmla="*/ 5117910 w 5117910"/>
              <a:gd name="connsiteY1" fmla="*/ 2558955 h 5117910"/>
              <a:gd name="connsiteX2" fmla="*/ 2558955 w 5117910"/>
              <a:gd name="connsiteY2" fmla="*/ 5117910 h 5117910"/>
              <a:gd name="connsiteX3" fmla="*/ 0 w 5117910"/>
              <a:gd name="connsiteY3" fmla="*/ 2558955 h 511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910" h="5117910">
                <a:moveTo>
                  <a:pt x="2558955" y="0"/>
                </a:moveTo>
                <a:lnTo>
                  <a:pt x="5117910" y="2558955"/>
                </a:lnTo>
                <a:lnTo>
                  <a:pt x="2558955" y="5117910"/>
                </a:lnTo>
                <a:lnTo>
                  <a:pt x="0" y="2558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9658066" y="1037225"/>
            <a:ext cx="2008495" cy="2008495"/>
          </a:xfrm>
          <a:custGeom>
            <a:avLst/>
            <a:gdLst>
              <a:gd name="connsiteX0" fmla="*/ 2558955 w 5117910"/>
              <a:gd name="connsiteY0" fmla="*/ 0 h 5117910"/>
              <a:gd name="connsiteX1" fmla="*/ 5117910 w 5117910"/>
              <a:gd name="connsiteY1" fmla="*/ 2558955 h 5117910"/>
              <a:gd name="connsiteX2" fmla="*/ 2558955 w 5117910"/>
              <a:gd name="connsiteY2" fmla="*/ 5117910 h 5117910"/>
              <a:gd name="connsiteX3" fmla="*/ 0 w 5117910"/>
              <a:gd name="connsiteY3" fmla="*/ 2558955 h 511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910" h="5117910">
                <a:moveTo>
                  <a:pt x="2558955" y="0"/>
                </a:moveTo>
                <a:lnTo>
                  <a:pt x="5117910" y="2558955"/>
                </a:lnTo>
                <a:lnTo>
                  <a:pt x="2558955" y="5117910"/>
                </a:lnTo>
                <a:lnTo>
                  <a:pt x="0" y="2558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83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dia Placeholder 6"/>
          <p:cNvSpPr>
            <a:spLocks noGrp="1"/>
          </p:cNvSpPr>
          <p:nvPr>
            <p:ph type="media" sz="quarter" idx="10"/>
          </p:nvPr>
        </p:nvSpPr>
        <p:spPr>
          <a:xfrm>
            <a:off x="849626" y="1687132"/>
            <a:ext cx="7675562" cy="4481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24454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>
              <a:solidFill>
                <a:srgbClr val="17347D"/>
              </a:solidFill>
            </a:endParaRPr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>
              <a:solidFill>
                <a:srgbClr val="17347D"/>
              </a:solidFill>
            </a:endParaRPr>
          </a:p>
        </p:txBody>
      </p:sp>
      <p:graphicFrame>
        <p:nvGraphicFramePr>
          <p:cNvPr id="3140" name="Object 68"/>
          <p:cNvGraphicFramePr>
            <a:graphicFrameLocks noChangeAspect="1"/>
          </p:cNvGraphicFramePr>
          <p:nvPr/>
        </p:nvGraphicFramePr>
        <p:xfrm>
          <a:off x="6187017" y="-9525"/>
          <a:ext cx="2954867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Image" r:id="rId3" imgW="4330159" imgH="6146032" progId="">
                  <p:embed/>
                </p:oleObj>
              </mc:Choice>
              <mc:Fallback>
                <p:oleObj name="Image" r:id="rId3" imgW="4330159" imgH="614603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7017" y="-9525"/>
                        <a:ext cx="2954867" cy="313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1" name="Object 69"/>
          <p:cNvGraphicFramePr>
            <a:graphicFrameLocks noChangeAspect="1"/>
          </p:cNvGraphicFramePr>
          <p:nvPr/>
        </p:nvGraphicFramePr>
        <p:xfrm>
          <a:off x="3048000" y="0"/>
          <a:ext cx="3058584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Image" r:id="rId5" imgW="2526984" imgH="3428571" progId="">
                  <p:embed/>
                </p:oleObj>
              </mc:Choice>
              <mc:Fallback>
                <p:oleObj name="Image" r:id="rId5" imgW="2526984" imgH="34285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0"/>
                        <a:ext cx="3058584" cy="31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42" name="Picture 7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211733" y="1"/>
            <a:ext cx="2980267" cy="3127375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1201" y="3048000"/>
            <a:ext cx="8834967" cy="762000"/>
          </a:xfrm>
        </p:spPr>
        <p:txBody>
          <a:bodyPr/>
          <a:lstStyle>
            <a:lvl1pPr>
              <a:defRPr baseline="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pic>
        <p:nvPicPr>
          <p:cNvPr id="3586" name="Picture 514" descr="http://www.liputan1.com/wp-content/uploads/2016/02/Universitas-BudiLuhur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54" y="588464"/>
            <a:ext cx="2840513" cy="180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120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6954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231789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3215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6643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3879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7921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6164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1334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7722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406973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00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95179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88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44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7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83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03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20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23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89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574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4402801" y="2125896"/>
            <a:ext cx="3536515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8194640" y="2125896"/>
            <a:ext cx="3536515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629089" y="2125896"/>
            <a:ext cx="3536515" cy="21336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43000" y="2359696"/>
            <a:ext cx="2454442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20524" y="2359696"/>
            <a:ext cx="2454833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698833" y="2359696"/>
            <a:ext cx="2457780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0210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334904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26769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02109" y="911804"/>
            <a:ext cx="11489209" cy="952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5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9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5019" y="710112"/>
            <a:ext cx="7394446" cy="522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rgbClr val="323E4A"/>
                </a:solidFill>
                <a:latin typeface="Bebas Neue" charset="0"/>
                <a:ea typeface="ＭＳ Ｐゴシック" charset="0"/>
                <a:cs typeface="Bebas Neue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1859" y="1272452"/>
            <a:ext cx="7423509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5019" y="397559"/>
            <a:ext cx="7394446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rgbClr val="EC1F3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18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5097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297768" y="0"/>
            <a:ext cx="5894231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82782" y="598650"/>
            <a:ext cx="5433333" cy="5433333"/>
          </a:xfrm>
          <a:custGeom>
            <a:avLst/>
            <a:gdLst>
              <a:gd name="connsiteX0" fmla="*/ 3134226 w 5433333"/>
              <a:gd name="connsiteY0" fmla="*/ 231 h 5433333"/>
              <a:gd name="connsiteX1" fmla="*/ 3859028 w 5433333"/>
              <a:gd name="connsiteY1" fmla="*/ 406376 h 5433333"/>
              <a:gd name="connsiteX2" fmla="*/ 5292710 w 5433333"/>
              <a:gd name="connsiteY2" fmla="*/ 2636451 h 5433333"/>
              <a:gd name="connsiteX3" fmla="*/ 5026958 w 5433333"/>
              <a:gd name="connsiteY3" fmla="*/ 3859028 h 5433333"/>
              <a:gd name="connsiteX4" fmla="*/ 2796883 w 5433333"/>
              <a:gd name="connsiteY4" fmla="*/ 5292710 h 5433333"/>
              <a:gd name="connsiteX5" fmla="*/ 1574307 w 5433333"/>
              <a:gd name="connsiteY5" fmla="*/ 5026958 h 5433333"/>
              <a:gd name="connsiteX6" fmla="*/ 140624 w 5433333"/>
              <a:gd name="connsiteY6" fmla="*/ 2796883 h 5433333"/>
              <a:gd name="connsiteX7" fmla="*/ 406376 w 5433333"/>
              <a:gd name="connsiteY7" fmla="*/ 1574307 h 5433333"/>
              <a:gd name="connsiteX8" fmla="*/ 2636451 w 5433333"/>
              <a:gd name="connsiteY8" fmla="*/ 140624 h 5433333"/>
              <a:gd name="connsiteX9" fmla="*/ 3134226 w 5433333"/>
              <a:gd name="connsiteY9" fmla="*/ 231 h 543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33333" h="5433333">
                <a:moveTo>
                  <a:pt x="3134226" y="231"/>
                </a:moveTo>
                <a:cubicBezTo>
                  <a:pt x="3418149" y="6704"/>
                  <a:pt x="3693890" y="149507"/>
                  <a:pt x="3859028" y="406376"/>
                </a:cubicBezTo>
                <a:lnTo>
                  <a:pt x="5292710" y="2636451"/>
                </a:lnTo>
                <a:cubicBezTo>
                  <a:pt x="5556930" y="3047442"/>
                  <a:pt x="5437949" y="3594808"/>
                  <a:pt x="5026958" y="3859028"/>
                </a:cubicBezTo>
                <a:lnTo>
                  <a:pt x="2796883" y="5292710"/>
                </a:lnTo>
                <a:cubicBezTo>
                  <a:pt x="2385893" y="5556930"/>
                  <a:pt x="1838526" y="5437949"/>
                  <a:pt x="1574307" y="5026958"/>
                </a:cubicBezTo>
                <a:lnTo>
                  <a:pt x="140624" y="2796883"/>
                </a:lnTo>
                <a:cubicBezTo>
                  <a:pt x="-123596" y="2385893"/>
                  <a:pt x="-4614" y="1838526"/>
                  <a:pt x="406376" y="1574307"/>
                </a:cubicBezTo>
                <a:lnTo>
                  <a:pt x="2636451" y="140624"/>
                </a:lnTo>
                <a:cubicBezTo>
                  <a:pt x="2790573" y="41542"/>
                  <a:pt x="2963872" y="-3653"/>
                  <a:pt x="3134226" y="23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8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608763" y="0"/>
            <a:ext cx="5583237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6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210614" y="1764406"/>
            <a:ext cx="3335628" cy="3335628"/>
          </a:xfrm>
          <a:custGeom>
            <a:avLst/>
            <a:gdLst>
              <a:gd name="connsiteX0" fmla="*/ 1667814 w 3335628"/>
              <a:gd name="connsiteY0" fmla="*/ 0 h 3335628"/>
              <a:gd name="connsiteX1" fmla="*/ 3335628 w 3335628"/>
              <a:gd name="connsiteY1" fmla="*/ 1667814 h 3335628"/>
              <a:gd name="connsiteX2" fmla="*/ 1667814 w 3335628"/>
              <a:gd name="connsiteY2" fmla="*/ 3335628 h 3335628"/>
              <a:gd name="connsiteX3" fmla="*/ 0 w 3335628"/>
              <a:gd name="connsiteY3" fmla="*/ 1667814 h 3335628"/>
              <a:gd name="connsiteX4" fmla="*/ 1667814 w 3335628"/>
              <a:gd name="connsiteY4" fmla="*/ 0 h 333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5628" h="3335628">
                <a:moveTo>
                  <a:pt x="1667814" y="0"/>
                </a:moveTo>
                <a:cubicBezTo>
                  <a:pt x="2588922" y="0"/>
                  <a:pt x="3335628" y="746706"/>
                  <a:pt x="3335628" y="1667814"/>
                </a:cubicBezTo>
                <a:cubicBezTo>
                  <a:pt x="3335628" y="2588922"/>
                  <a:pt x="2588922" y="3335628"/>
                  <a:pt x="1667814" y="3335628"/>
                </a:cubicBezTo>
                <a:cubicBezTo>
                  <a:pt x="746706" y="3335628"/>
                  <a:pt x="0" y="2588922"/>
                  <a:pt x="0" y="1667814"/>
                </a:cubicBezTo>
                <a:cubicBezTo>
                  <a:pt x="0" y="746706"/>
                  <a:pt x="746706" y="0"/>
                  <a:pt x="16678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754743" y="746486"/>
            <a:ext cx="2682514" cy="2682514"/>
          </a:xfrm>
          <a:custGeom>
            <a:avLst/>
            <a:gdLst>
              <a:gd name="connsiteX0" fmla="*/ 1667814 w 3335628"/>
              <a:gd name="connsiteY0" fmla="*/ 0 h 3335628"/>
              <a:gd name="connsiteX1" fmla="*/ 3335628 w 3335628"/>
              <a:gd name="connsiteY1" fmla="*/ 1667814 h 3335628"/>
              <a:gd name="connsiteX2" fmla="*/ 1667814 w 3335628"/>
              <a:gd name="connsiteY2" fmla="*/ 3335628 h 3335628"/>
              <a:gd name="connsiteX3" fmla="*/ 0 w 3335628"/>
              <a:gd name="connsiteY3" fmla="*/ 1667814 h 3335628"/>
              <a:gd name="connsiteX4" fmla="*/ 1667814 w 3335628"/>
              <a:gd name="connsiteY4" fmla="*/ 0 h 333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5628" h="3335628">
                <a:moveTo>
                  <a:pt x="1667814" y="0"/>
                </a:moveTo>
                <a:cubicBezTo>
                  <a:pt x="2588922" y="0"/>
                  <a:pt x="3335628" y="746706"/>
                  <a:pt x="3335628" y="1667814"/>
                </a:cubicBezTo>
                <a:cubicBezTo>
                  <a:pt x="3335628" y="2588922"/>
                  <a:pt x="2588922" y="3335628"/>
                  <a:pt x="1667814" y="3335628"/>
                </a:cubicBezTo>
                <a:cubicBezTo>
                  <a:pt x="746706" y="3335628"/>
                  <a:pt x="0" y="2588922"/>
                  <a:pt x="0" y="1667814"/>
                </a:cubicBezTo>
                <a:cubicBezTo>
                  <a:pt x="0" y="746706"/>
                  <a:pt x="746706" y="0"/>
                  <a:pt x="16678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6773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278582" y="0"/>
            <a:ext cx="8631382" cy="6858000"/>
          </a:xfrm>
          <a:custGeom>
            <a:avLst/>
            <a:gdLst>
              <a:gd name="connsiteX0" fmla="*/ 1714500 w 8631382"/>
              <a:gd name="connsiteY0" fmla="*/ 0 h 6858000"/>
              <a:gd name="connsiteX1" fmla="*/ 8631382 w 8631382"/>
              <a:gd name="connsiteY1" fmla="*/ 0 h 6858000"/>
              <a:gd name="connsiteX2" fmla="*/ 6916882 w 8631382"/>
              <a:gd name="connsiteY2" fmla="*/ 6858000 h 6858000"/>
              <a:gd name="connsiteX3" fmla="*/ 0 w 863138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31382" h="6858000">
                <a:moveTo>
                  <a:pt x="1714500" y="0"/>
                </a:moveTo>
                <a:lnTo>
                  <a:pt x="8631382" y="0"/>
                </a:lnTo>
                <a:lnTo>
                  <a:pt x="691688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581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53900" cy="6819900"/>
          </a:xfrm>
          <a:custGeom>
            <a:avLst/>
            <a:gdLst>
              <a:gd name="connsiteX0" fmla="*/ 6076950 w 12153900"/>
              <a:gd name="connsiteY0" fmla="*/ 0 h 6819900"/>
              <a:gd name="connsiteX1" fmla="*/ 12153900 w 12153900"/>
              <a:gd name="connsiteY1" fmla="*/ 0 h 6819900"/>
              <a:gd name="connsiteX2" fmla="*/ 6076950 w 12153900"/>
              <a:gd name="connsiteY2" fmla="*/ 6819900 h 6819900"/>
              <a:gd name="connsiteX3" fmla="*/ 0 w 12153900"/>
              <a:gd name="connsiteY3" fmla="*/ 6819900 h 681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3900" h="6819900">
                <a:moveTo>
                  <a:pt x="6076950" y="0"/>
                </a:moveTo>
                <a:lnTo>
                  <a:pt x="12153900" y="0"/>
                </a:lnTo>
                <a:lnTo>
                  <a:pt x="6076950" y="6819900"/>
                </a:lnTo>
                <a:lnTo>
                  <a:pt x="0" y="68199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9886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36">
          <p15:clr>
            <a:srgbClr val="FBAE40"/>
          </p15:clr>
        </p15:guide>
        <p15:guide id="2" pos="3816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8860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323697" y="1965700"/>
            <a:ext cx="4868303" cy="4892300"/>
          </a:xfrm>
          <a:custGeom>
            <a:avLst/>
            <a:gdLst>
              <a:gd name="connsiteX0" fmla="*/ 4868303 w 4868303"/>
              <a:gd name="connsiteY0" fmla="*/ 0 h 4892300"/>
              <a:gd name="connsiteX1" fmla="*/ 4868303 w 4868303"/>
              <a:gd name="connsiteY1" fmla="*/ 4892300 h 4892300"/>
              <a:gd name="connsiteX2" fmla="*/ 0 w 4868303"/>
              <a:gd name="connsiteY2" fmla="*/ 4892300 h 4892300"/>
              <a:gd name="connsiteX3" fmla="*/ 4571 w 4868303"/>
              <a:gd name="connsiteY3" fmla="*/ 4670006 h 4892300"/>
              <a:gd name="connsiteX4" fmla="*/ 1424222 w 4868303"/>
              <a:gd name="connsiteY4" fmla="*/ 1440941 h 4892300"/>
              <a:gd name="connsiteX5" fmla="*/ 4646361 w 4868303"/>
              <a:gd name="connsiteY5" fmla="*/ 5641 h 489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68303" h="4892300">
                <a:moveTo>
                  <a:pt x="4868303" y="0"/>
                </a:moveTo>
                <a:lnTo>
                  <a:pt x="4868303" y="4892300"/>
                </a:lnTo>
                <a:lnTo>
                  <a:pt x="0" y="4892300"/>
                </a:lnTo>
                <a:lnTo>
                  <a:pt x="4571" y="4670006"/>
                </a:lnTo>
                <a:cubicBezTo>
                  <a:pt x="59666" y="3457539"/>
                  <a:pt x="563998" y="2305350"/>
                  <a:pt x="1424222" y="1440941"/>
                </a:cubicBezTo>
                <a:cubicBezTo>
                  <a:pt x="2284448" y="576533"/>
                  <a:pt x="3434175" y="66617"/>
                  <a:pt x="4646361" y="564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980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1965876"/>
            <a:ext cx="4865688" cy="4892125"/>
          </a:xfrm>
          <a:custGeom>
            <a:avLst/>
            <a:gdLst>
              <a:gd name="connsiteX0" fmla="*/ 0 w 4865688"/>
              <a:gd name="connsiteY0" fmla="*/ 0 h 4892125"/>
              <a:gd name="connsiteX1" fmla="*/ 213673 w 4865688"/>
              <a:gd name="connsiteY1" fmla="*/ 3944 h 4892125"/>
              <a:gd name="connsiteX2" fmla="*/ 3479190 w 4865688"/>
              <a:gd name="connsiteY2" fmla="*/ 1451900 h 4892125"/>
              <a:gd name="connsiteX3" fmla="*/ 4849920 w 4865688"/>
              <a:gd name="connsiteY3" fmla="*/ 4245281 h 4892125"/>
              <a:gd name="connsiteX4" fmla="*/ 4865688 w 4865688"/>
              <a:gd name="connsiteY4" fmla="*/ 4391305 h 4892125"/>
              <a:gd name="connsiteX5" fmla="*/ 4865688 w 4865688"/>
              <a:gd name="connsiteY5" fmla="*/ 4892125 h 4892125"/>
              <a:gd name="connsiteX6" fmla="*/ 0 w 4865688"/>
              <a:gd name="connsiteY6" fmla="*/ 4892125 h 489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65688" h="4892125">
                <a:moveTo>
                  <a:pt x="0" y="0"/>
                </a:moveTo>
                <a:lnTo>
                  <a:pt x="213673" y="3944"/>
                </a:lnTo>
                <a:cubicBezTo>
                  <a:pt x="1442675" y="57615"/>
                  <a:pt x="2609998" y="572865"/>
                  <a:pt x="3479190" y="1451900"/>
                </a:cubicBezTo>
                <a:cubicBezTo>
                  <a:pt x="4232490" y="2213732"/>
                  <a:pt x="4710040" y="3196402"/>
                  <a:pt x="4849920" y="4245281"/>
                </a:cubicBezTo>
                <a:lnTo>
                  <a:pt x="4865688" y="4391305"/>
                </a:lnTo>
                <a:lnTo>
                  <a:pt x="4865688" y="4892125"/>
                </a:lnTo>
                <a:lnTo>
                  <a:pt x="0" y="4892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915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4892675" cy="4892209"/>
          </a:xfrm>
          <a:custGeom>
            <a:avLst/>
            <a:gdLst>
              <a:gd name="connsiteX0" fmla="*/ 0 w 4892675"/>
              <a:gd name="connsiteY0" fmla="*/ 0 h 4892209"/>
              <a:gd name="connsiteX1" fmla="*/ 4892675 w 4892675"/>
              <a:gd name="connsiteY1" fmla="*/ 0 h 4892209"/>
              <a:gd name="connsiteX2" fmla="*/ 4892675 w 4892675"/>
              <a:gd name="connsiteY2" fmla="*/ 2046 h 4892209"/>
              <a:gd name="connsiteX3" fmla="*/ 4887015 w 4892675"/>
              <a:gd name="connsiteY3" fmla="*/ 238856 h 4892209"/>
              <a:gd name="connsiteX4" fmla="*/ 3451271 w 4892675"/>
              <a:gd name="connsiteY4" fmla="*/ 3468232 h 4892209"/>
              <a:gd name="connsiteX5" fmla="*/ 214894 w 4892675"/>
              <a:gd name="connsiteY5" fmla="*/ 4888127 h 4892209"/>
              <a:gd name="connsiteX6" fmla="*/ 0 w 4892675"/>
              <a:gd name="connsiteY6" fmla="*/ 4892209 h 4892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92675" h="4892209">
                <a:moveTo>
                  <a:pt x="0" y="0"/>
                </a:moveTo>
                <a:lnTo>
                  <a:pt x="4892675" y="0"/>
                </a:lnTo>
                <a:lnTo>
                  <a:pt x="4892675" y="2046"/>
                </a:lnTo>
                <a:lnTo>
                  <a:pt x="4887015" y="238856"/>
                </a:lnTo>
                <a:cubicBezTo>
                  <a:pt x="4827691" y="1453619"/>
                  <a:pt x="4317495" y="2606244"/>
                  <a:pt x="3451271" y="3468232"/>
                </a:cubicBezTo>
                <a:cubicBezTo>
                  <a:pt x="2585047" y="4330219"/>
                  <a:pt x="1429934" y="4834758"/>
                  <a:pt x="214894" y="4888127"/>
                </a:cubicBezTo>
                <a:lnTo>
                  <a:pt x="0" y="4892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0368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323340" y="1"/>
            <a:ext cx="4868661" cy="4892383"/>
          </a:xfrm>
          <a:custGeom>
            <a:avLst/>
            <a:gdLst>
              <a:gd name="connsiteX0" fmla="*/ 0 w 4868661"/>
              <a:gd name="connsiteY0" fmla="*/ 0 h 4892383"/>
              <a:gd name="connsiteX1" fmla="*/ 4868661 w 4868661"/>
              <a:gd name="connsiteY1" fmla="*/ 0 h 4892383"/>
              <a:gd name="connsiteX2" fmla="*/ 4868661 w 4868661"/>
              <a:gd name="connsiteY2" fmla="*/ 4892383 h 4892383"/>
              <a:gd name="connsiteX3" fmla="*/ 4633983 w 4868661"/>
              <a:gd name="connsiteY3" fmla="*/ 4886112 h 4892383"/>
              <a:gd name="connsiteX4" fmla="*/ 6001 w 4868661"/>
              <a:gd name="connsiteY4" fmla="*/ 246938 h 4892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8661" h="4892383">
                <a:moveTo>
                  <a:pt x="0" y="0"/>
                </a:moveTo>
                <a:lnTo>
                  <a:pt x="4868661" y="0"/>
                </a:lnTo>
                <a:lnTo>
                  <a:pt x="4868661" y="4892383"/>
                </a:lnTo>
                <a:lnTo>
                  <a:pt x="4633983" y="4886112"/>
                </a:lnTo>
                <a:cubicBezTo>
                  <a:pt x="2133134" y="4755772"/>
                  <a:pt x="130301" y="2748095"/>
                  <a:pt x="6001" y="24693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852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29942" y="1138238"/>
            <a:ext cx="3994985" cy="2290762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128084" y="1138238"/>
            <a:ext cx="6016" cy="5719762"/>
          </a:xfrm>
          <a:prstGeom prst="line">
            <a:avLst/>
          </a:prstGeom>
          <a:ln>
            <a:solidFill>
              <a:srgbClr val="2C83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H="1">
            <a:off x="6152147" y="2283619"/>
            <a:ext cx="561473" cy="0"/>
          </a:xfrm>
          <a:prstGeom prst="line">
            <a:avLst/>
          </a:prstGeom>
          <a:ln>
            <a:solidFill>
              <a:srgbClr val="2C83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H="1">
            <a:off x="5566611" y="4791129"/>
            <a:ext cx="561473" cy="0"/>
          </a:xfrm>
          <a:prstGeom prst="line">
            <a:avLst/>
          </a:prstGeom>
          <a:ln>
            <a:solidFill>
              <a:srgbClr val="2C83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7258554" y="3645748"/>
            <a:ext cx="3994985" cy="2290762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7258554" y="1138238"/>
            <a:ext cx="3995234" cy="22907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929693" y="3645748"/>
            <a:ext cx="3995234" cy="22907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600241" y="458364"/>
            <a:ext cx="5103812" cy="381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901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7258554" y="3645748"/>
            <a:ext cx="3994985" cy="2290762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128084" y="-163773"/>
            <a:ext cx="6016" cy="7021773"/>
          </a:xfrm>
          <a:prstGeom prst="line">
            <a:avLst/>
          </a:prstGeom>
          <a:ln>
            <a:solidFill>
              <a:srgbClr val="2C83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152147" y="2283619"/>
            <a:ext cx="561473" cy="0"/>
          </a:xfrm>
          <a:prstGeom prst="line">
            <a:avLst/>
          </a:prstGeom>
          <a:ln>
            <a:solidFill>
              <a:srgbClr val="2C83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H="1">
            <a:off x="5566611" y="4586413"/>
            <a:ext cx="561473" cy="0"/>
          </a:xfrm>
          <a:prstGeom prst="line">
            <a:avLst/>
          </a:prstGeom>
          <a:ln>
            <a:solidFill>
              <a:srgbClr val="2C83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7258554" y="1138238"/>
            <a:ext cx="3995234" cy="22907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29942" y="1138238"/>
            <a:ext cx="3994985" cy="2290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929693" y="3645748"/>
            <a:ext cx="3995234" cy="22907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806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98507" y="2283619"/>
            <a:ext cx="3994985" cy="2290762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0" y="-160421"/>
            <a:ext cx="0" cy="2444040"/>
          </a:xfrm>
          <a:prstGeom prst="line">
            <a:avLst/>
          </a:prstGeom>
          <a:ln>
            <a:solidFill>
              <a:srgbClr val="2C83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098507" y="4913313"/>
            <a:ext cx="3994986" cy="114617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74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02109" y="2114550"/>
            <a:ext cx="3623619" cy="26289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334904" y="2114550"/>
            <a:ext cx="3623619" cy="26289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8267700" y="2114550"/>
            <a:ext cx="3623619" cy="26289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02109" y="4972050"/>
            <a:ext cx="3623619" cy="1504950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334904" y="4972050"/>
            <a:ext cx="3623619" cy="1504950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267699" y="4972050"/>
            <a:ext cx="3623619" cy="1504950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02109" y="609600"/>
            <a:ext cx="11489209" cy="952500"/>
          </a:xfrm>
        </p:spPr>
        <p:txBody>
          <a:bodyPr/>
          <a:lstStyle>
            <a:lvl1pPr algn="ctr"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64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25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4761087" y="1885950"/>
            <a:ext cx="2649363" cy="3314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1108027" y="1885950"/>
            <a:ext cx="2628900" cy="3314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8455073" y="1885950"/>
            <a:ext cx="2628900" cy="3314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0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108028" y="609600"/>
            <a:ext cx="9975946" cy="952500"/>
          </a:xfrm>
        </p:spPr>
        <p:txBody>
          <a:bodyPr/>
          <a:lstStyle>
            <a:lvl1pPr algn="ctr"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226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  <p:bldP spid="14" grpId="0"/>
      <p:bldP spid="70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61474" y="846221"/>
            <a:ext cx="5165558" cy="5165558"/>
          </a:xfrm>
          <a:custGeom>
            <a:avLst/>
            <a:gdLst>
              <a:gd name="connsiteX0" fmla="*/ 2582779 w 5165558"/>
              <a:gd name="connsiteY0" fmla="*/ 0 h 5165558"/>
              <a:gd name="connsiteX1" fmla="*/ 5165558 w 5165558"/>
              <a:gd name="connsiteY1" fmla="*/ 2582779 h 5165558"/>
              <a:gd name="connsiteX2" fmla="*/ 2582779 w 5165558"/>
              <a:gd name="connsiteY2" fmla="*/ 5165558 h 5165558"/>
              <a:gd name="connsiteX3" fmla="*/ 0 w 5165558"/>
              <a:gd name="connsiteY3" fmla="*/ 2582779 h 5165558"/>
              <a:gd name="connsiteX4" fmla="*/ 2582779 w 5165558"/>
              <a:gd name="connsiteY4" fmla="*/ 0 h 5165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5558" h="5165558">
                <a:moveTo>
                  <a:pt x="2582779" y="0"/>
                </a:moveTo>
                <a:cubicBezTo>
                  <a:pt x="4009208" y="0"/>
                  <a:pt x="5165558" y="1156350"/>
                  <a:pt x="5165558" y="2582779"/>
                </a:cubicBezTo>
                <a:cubicBezTo>
                  <a:pt x="5165558" y="4009208"/>
                  <a:pt x="4009208" y="5165558"/>
                  <a:pt x="2582779" y="5165558"/>
                </a:cubicBezTo>
                <a:cubicBezTo>
                  <a:pt x="1156350" y="5165558"/>
                  <a:pt x="0" y="4009208"/>
                  <a:pt x="0" y="2582779"/>
                </a:cubicBezTo>
                <a:cubicBezTo>
                  <a:pt x="0" y="1156350"/>
                  <a:pt x="1156350" y="0"/>
                  <a:pt x="25827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82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16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738522" y="1778000"/>
            <a:ext cx="2811462" cy="3302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5945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8969" y="2189747"/>
            <a:ext cx="2667000" cy="2667000"/>
          </a:xfrm>
          <a:custGeom>
            <a:avLst/>
            <a:gdLst>
              <a:gd name="connsiteX0" fmla="*/ 2582779 w 5165558"/>
              <a:gd name="connsiteY0" fmla="*/ 0 h 5165558"/>
              <a:gd name="connsiteX1" fmla="*/ 5165558 w 5165558"/>
              <a:gd name="connsiteY1" fmla="*/ 2582779 h 5165558"/>
              <a:gd name="connsiteX2" fmla="*/ 2582779 w 5165558"/>
              <a:gd name="connsiteY2" fmla="*/ 5165558 h 5165558"/>
              <a:gd name="connsiteX3" fmla="*/ 0 w 5165558"/>
              <a:gd name="connsiteY3" fmla="*/ 2582779 h 5165558"/>
              <a:gd name="connsiteX4" fmla="*/ 2582779 w 5165558"/>
              <a:gd name="connsiteY4" fmla="*/ 0 h 5165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5558" h="5165558">
                <a:moveTo>
                  <a:pt x="2582779" y="0"/>
                </a:moveTo>
                <a:cubicBezTo>
                  <a:pt x="4009208" y="0"/>
                  <a:pt x="5165558" y="1156350"/>
                  <a:pt x="5165558" y="2582779"/>
                </a:cubicBezTo>
                <a:cubicBezTo>
                  <a:pt x="5165558" y="4009208"/>
                  <a:pt x="4009208" y="5165558"/>
                  <a:pt x="2582779" y="5165558"/>
                </a:cubicBezTo>
                <a:cubicBezTo>
                  <a:pt x="1156350" y="5165558"/>
                  <a:pt x="0" y="4009208"/>
                  <a:pt x="0" y="2582779"/>
                </a:cubicBezTo>
                <a:cubicBezTo>
                  <a:pt x="0" y="1156350"/>
                  <a:pt x="1156350" y="0"/>
                  <a:pt x="25827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308685" y="2189747"/>
            <a:ext cx="2667000" cy="2667000"/>
          </a:xfrm>
          <a:custGeom>
            <a:avLst/>
            <a:gdLst>
              <a:gd name="connsiteX0" fmla="*/ 2582779 w 5165558"/>
              <a:gd name="connsiteY0" fmla="*/ 0 h 5165558"/>
              <a:gd name="connsiteX1" fmla="*/ 5165558 w 5165558"/>
              <a:gd name="connsiteY1" fmla="*/ 2582779 h 5165558"/>
              <a:gd name="connsiteX2" fmla="*/ 2582779 w 5165558"/>
              <a:gd name="connsiteY2" fmla="*/ 5165558 h 5165558"/>
              <a:gd name="connsiteX3" fmla="*/ 0 w 5165558"/>
              <a:gd name="connsiteY3" fmla="*/ 2582779 h 5165558"/>
              <a:gd name="connsiteX4" fmla="*/ 2582779 w 5165558"/>
              <a:gd name="connsiteY4" fmla="*/ 0 h 5165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5558" h="5165558">
                <a:moveTo>
                  <a:pt x="2582779" y="0"/>
                </a:moveTo>
                <a:cubicBezTo>
                  <a:pt x="4009208" y="0"/>
                  <a:pt x="5165558" y="1156350"/>
                  <a:pt x="5165558" y="2582779"/>
                </a:cubicBezTo>
                <a:cubicBezTo>
                  <a:pt x="5165558" y="4009208"/>
                  <a:pt x="4009208" y="5165558"/>
                  <a:pt x="2582779" y="5165558"/>
                </a:cubicBezTo>
                <a:cubicBezTo>
                  <a:pt x="1156350" y="5165558"/>
                  <a:pt x="0" y="4009208"/>
                  <a:pt x="0" y="2582779"/>
                </a:cubicBezTo>
                <a:cubicBezTo>
                  <a:pt x="0" y="1156350"/>
                  <a:pt x="1156350" y="0"/>
                  <a:pt x="25827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48401" y="2189747"/>
            <a:ext cx="2667000" cy="2667000"/>
          </a:xfrm>
          <a:custGeom>
            <a:avLst/>
            <a:gdLst>
              <a:gd name="connsiteX0" fmla="*/ 2582779 w 5165558"/>
              <a:gd name="connsiteY0" fmla="*/ 0 h 5165558"/>
              <a:gd name="connsiteX1" fmla="*/ 5165558 w 5165558"/>
              <a:gd name="connsiteY1" fmla="*/ 2582779 h 5165558"/>
              <a:gd name="connsiteX2" fmla="*/ 2582779 w 5165558"/>
              <a:gd name="connsiteY2" fmla="*/ 5165558 h 5165558"/>
              <a:gd name="connsiteX3" fmla="*/ 0 w 5165558"/>
              <a:gd name="connsiteY3" fmla="*/ 2582779 h 5165558"/>
              <a:gd name="connsiteX4" fmla="*/ 2582779 w 5165558"/>
              <a:gd name="connsiteY4" fmla="*/ 0 h 5165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5558" h="5165558">
                <a:moveTo>
                  <a:pt x="2582779" y="0"/>
                </a:moveTo>
                <a:cubicBezTo>
                  <a:pt x="4009208" y="0"/>
                  <a:pt x="5165558" y="1156350"/>
                  <a:pt x="5165558" y="2582779"/>
                </a:cubicBezTo>
                <a:cubicBezTo>
                  <a:pt x="5165558" y="4009208"/>
                  <a:pt x="4009208" y="5165558"/>
                  <a:pt x="2582779" y="5165558"/>
                </a:cubicBezTo>
                <a:cubicBezTo>
                  <a:pt x="1156350" y="5165558"/>
                  <a:pt x="0" y="4009208"/>
                  <a:pt x="0" y="2582779"/>
                </a:cubicBezTo>
                <a:cubicBezTo>
                  <a:pt x="0" y="1156350"/>
                  <a:pt x="1156350" y="0"/>
                  <a:pt x="25827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188117" y="2189747"/>
            <a:ext cx="2667000" cy="2667000"/>
          </a:xfrm>
          <a:custGeom>
            <a:avLst/>
            <a:gdLst>
              <a:gd name="connsiteX0" fmla="*/ 2582779 w 5165558"/>
              <a:gd name="connsiteY0" fmla="*/ 0 h 5165558"/>
              <a:gd name="connsiteX1" fmla="*/ 5165558 w 5165558"/>
              <a:gd name="connsiteY1" fmla="*/ 2582779 h 5165558"/>
              <a:gd name="connsiteX2" fmla="*/ 2582779 w 5165558"/>
              <a:gd name="connsiteY2" fmla="*/ 5165558 h 5165558"/>
              <a:gd name="connsiteX3" fmla="*/ 0 w 5165558"/>
              <a:gd name="connsiteY3" fmla="*/ 2582779 h 5165558"/>
              <a:gd name="connsiteX4" fmla="*/ 2582779 w 5165558"/>
              <a:gd name="connsiteY4" fmla="*/ 0 h 5165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5558" h="5165558">
                <a:moveTo>
                  <a:pt x="2582779" y="0"/>
                </a:moveTo>
                <a:cubicBezTo>
                  <a:pt x="4009208" y="0"/>
                  <a:pt x="5165558" y="1156350"/>
                  <a:pt x="5165558" y="2582779"/>
                </a:cubicBezTo>
                <a:cubicBezTo>
                  <a:pt x="5165558" y="4009208"/>
                  <a:pt x="4009208" y="5165558"/>
                  <a:pt x="2582779" y="5165558"/>
                </a:cubicBezTo>
                <a:cubicBezTo>
                  <a:pt x="1156350" y="5165558"/>
                  <a:pt x="0" y="4009208"/>
                  <a:pt x="0" y="2582779"/>
                </a:cubicBezTo>
                <a:cubicBezTo>
                  <a:pt x="0" y="1156350"/>
                  <a:pt x="1156350" y="0"/>
                  <a:pt x="25827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27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925638"/>
            <a:ext cx="5872163" cy="24050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319837" y="1925638"/>
            <a:ext cx="5872163" cy="24050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456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4402801" y="2125896"/>
            <a:ext cx="3536515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8194640" y="2125896"/>
            <a:ext cx="3536515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629089" y="2125896"/>
            <a:ext cx="3536515" cy="21336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43000" y="2359696"/>
            <a:ext cx="2454442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20524" y="2359696"/>
            <a:ext cx="2454833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698833" y="2359696"/>
            <a:ext cx="2457780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0210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334904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26769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02109" y="911804"/>
            <a:ext cx="11489209" cy="952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72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9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523629" y="1308328"/>
            <a:ext cx="4526029" cy="4526029"/>
          </a:xfrm>
          <a:custGeom>
            <a:avLst/>
            <a:gdLst>
              <a:gd name="connsiteX0" fmla="*/ 2582779 w 5165558"/>
              <a:gd name="connsiteY0" fmla="*/ 0 h 5165558"/>
              <a:gd name="connsiteX1" fmla="*/ 5165558 w 5165558"/>
              <a:gd name="connsiteY1" fmla="*/ 2582779 h 5165558"/>
              <a:gd name="connsiteX2" fmla="*/ 2582779 w 5165558"/>
              <a:gd name="connsiteY2" fmla="*/ 5165558 h 5165558"/>
              <a:gd name="connsiteX3" fmla="*/ 0 w 5165558"/>
              <a:gd name="connsiteY3" fmla="*/ 2582779 h 5165558"/>
              <a:gd name="connsiteX4" fmla="*/ 2582779 w 5165558"/>
              <a:gd name="connsiteY4" fmla="*/ 0 h 5165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5558" h="5165558">
                <a:moveTo>
                  <a:pt x="2582779" y="0"/>
                </a:moveTo>
                <a:cubicBezTo>
                  <a:pt x="4009208" y="0"/>
                  <a:pt x="5165558" y="1156350"/>
                  <a:pt x="5165558" y="2582779"/>
                </a:cubicBezTo>
                <a:cubicBezTo>
                  <a:pt x="5165558" y="4009208"/>
                  <a:pt x="4009208" y="5165558"/>
                  <a:pt x="2582779" y="5165558"/>
                </a:cubicBezTo>
                <a:cubicBezTo>
                  <a:pt x="1156350" y="5165558"/>
                  <a:pt x="0" y="4009208"/>
                  <a:pt x="0" y="2582779"/>
                </a:cubicBezTo>
                <a:cubicBezTo>
                  <a:pt x="0" y="1156350"/>
                  <a:pt x="1156350" y="0"/>
                  <a:pt x="25827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946203" y="4579361"/>
            <a:ext cx="800609" cy="800609"/>
          </a:xfrm>
          <a:custGeom>
            <a:avLst/>
            <a:gdLst>
              <a:gd name="connsiteX0" fmla="*/ 2582779 w 5165558"/>
              <a:gd name="connsiteY0" fmla="*/ 0 h 5165558"/>
              <a:gd name="connsiteX1" fmla="*/ 5165558 w 5165558"/>
              <a:gd name="connsiteY1" fmla="*/ 2582779 h 5165558"/>
              <a:gd name="connsiteX2" fmla="*/ 2582779 w 5165558"/>
              <a:gd name="connsiteY2" fmla="*/ 5165558 h 5165558"/>
              <a:gd name="connsiteX3" fmla="*/ 0 w 5165558"/>
              <a:gd name="connsiteY3" fmla="*/ 2582779 h 5165558"/>
              <a:gd name="connsiteX4" fmla="*/ 2582779 w 5165558"/>
              <a:gd name="connsiteY4" fmla="*/ 0 h 5165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5558" h="5165558">
                <a:moveTo>
                  <a:pt x="2582779" y="0"/>
                </a:moveTo>
                <a:cubicBezTo>
                  <a:pt x="4009208" y="0"/>
                  <a:pt x="5165558" y="1156350"/>
                  <a:pt x="5165558" y="2582779"/>
                </a:cubicBezTo>
                <a:cubicBezTo>
                  <a:pt x="5165558" y="4009208"/>
                  <a:pt x="4009208" y="5165558"/>
                  <a:pt x="2582779" y="5165558"/>
                </a:cubicBezTo>
                <a:cubicBezTo>
                  <a:pt x="1156350" y="5165558"/>
                  <a:pt x="0" y="4009208"/>
                  <a:pt x="0" y="2582779"/>
                </a:cubicBezTo>
                <a:cubicBezTo>
                  <a:pt x="0" y="1156350"/>
                  <a:pt x="1156350" y="0"/>
                  <a:pt x="25827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485086" y="2667000"/>
            <a:ext cx="1684300" cy="1684300"/>
          </a:xfrm>
          <a:custGeom>
            <a:avLst/>
            <a:gdLst>
              <a:gd name="connsiteX0" fmla="*/ 2582779 w 5165558"/>
              <a:gd name="connsiteY0" fmla="*/ 0 h 5165558"/>
              <a:gd name="connsiteX1" fmla="*/ 5165558 w 5165558"/>
              <a:gd name="connsiteY1" fmla="*/ 2582779 h 5165558"/>
              <a:gd name="connsiteX2" fmla="*/ 2582779 w 5165558"/>
              <a:gd name="connsiteY2" fmla="*/ 5165558 h 5165558"/>
              <a:gd name="connsiteX3" fmla="*/ 0 w 5165558"/>
              <a:gd name="connsiteY3" fmla="*/ 2582779 h 5165558"/>
              <a:gd name="connsiteX4" fmla="*/ 2582779 w 5165558"/>
              <a:gd name="connsiteY4" fmla="*/ 0 h 5165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5558" h="5165558">
                <a:moveTo>
                  <a:pt x="2582779" y="0"/>
                </a:moveTo>
                <a:cubicBezTo>
                  <a:pt x="4009208" y="0"/>
                  <a:pt x="5165558" y="1156350"/>
                  <a:pt x="5165558" y="2582779"/>
                </a:cubicBezTo>
                <a:cubicBezTo>
                  <a:pt x="5165558" y="4009208"/>
                  <a:pt x="4009208" y="5165558"/>
                  <a:pt x="2582779" y="5165558"/>
                </a:cubicBezTo>
                <a:cubicBezTo>
                  <a:pt x="1156350" y="5165558"/>
                  <a:pt x="0" y="4009208"/>
                  <a:pt x="0" y="2582779"/>
                </a:cubicBezTo>
                <a:cubicBezTo>
                  <a:pt x="0" y="1156350"/>
                  <a:pt x="1156350" y="0"/>
                  <a:pt x="25827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0242703" y="679962"/>
            <a:ext cx="1256732" cy="1256732"/>
          </a:xfrm>
          <a:custGeom>
            <a:avLst/>
            <a:gdLst>
              <a:gd name="connsiteX0" fmla="*/ 2582779 w 5165558"/>
              <a:gd name="connsiteY0" fmla="*/ 0 h 5165558"/>
              <a:gd name="connsiteX1" fmla="*/ 5165558 w 5165558"/>
              <a:gd name="connsiteY1" fmla="*/ 2582779 h 5165558"/>
              <a:gd name="connsiteX2" fmla="*/ 2582779 w 5165558"/>
              <a:gd name="connsiteY2" fmla="*/ 5165558 h 5165558"/>
              <a:gd name="connsiteX3" fmla="*/ 0 w 5165558"/>
              <a:gd name="connsiteY3" fmla="*/ 2582779 h 5165558"/>
              <a:gd name="connsiteX4" fmla="*/ 2582779 w 5165558"/>
              <a:gd name="connsiteY4" fmla="*/ 0 h 5165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5558" h="5165558">
                <a:moveTo>
                  <a:pt x="2582779" y="0"/>
                </a:moveTo>
                <a:cubicBezTo>
                  <a:pt x="4009208" y="0"/>
                  <a:pt x="5165558" y="1156350"/>
                  <a:pt x="5165558" y="2582779"/>
                </a:cubicBezTo>
                <a:cubicBezTo>
                  <a:pt x="5165558" y="4009208"/>
                  <a:pt x="4009208" y="5165558"/>
                  <a:pt x="2582779" y="5165558"/>
                </a:cubicBezTo>
                <a:cubicBezTo>
                  <a:pt x="1156350" y="5165558"/>
                  <a:pt x="0" y="4009208"/>
                  <a:pt x="0" y="2582779"/>
                </a:cubicBezTo>
                <a:cubicBezTo>
                  <a:pt x="0" y="1156350"/>
                  <a:pt x="1156350" y="0"/>
                  <a:pt x="25827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10242703" y="5208804"/>
            <a:ext cx="1256732" cy="1256732"/>
          </a:xfrm>
          <a:custGeom>
            <a:avLst/>
            <a:gdLst>
              <a:gd name="connsiteX0" fmla="*/ 2582779 w 5165558"/>
              <a:gd name="connsiteY0" fmla="*/ 0 h 5165558"/>
              <a:gd name="connsiteX1" fmla="*/ 5165558 w 5165558"/>
              <a:gd name="connsiteY1" fmla="*/ 2582779 h 5165558"/>
              <a:gd name="connsiteX2" fmla="*/ 2582779 w 5165558"/>
              <a:gd name="connsiteY2" fmla="*/ 5165558 h 5165558"/>
              <a:gd name="connsiteX3" fmla="*/ 0 w 5165558"/>
              <a:gd name="connsiteY3" fmla="*/ 2582779 h 5165558"/>
              <a:gd name="connsiteX4" fmla="*/ 2582779 w 5165558"/>
              <a:gd name="connsiteY4" fmla="*/ 0 h 5165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5558" h="5165558">
                <a:moveTo>
                  <a:pt x="2582779" y="0"/>
                </a:moveTo>
                <a:cubicBezTo>
                  <a:pt x="4009208" y="0"/>
                  <a:pt x="5165558" y="1156350"/>
                  <a:pt x="5165558" y="2582779"/>
                </a:cubicBezTo>
                <a:cubicBezTo>
                  <a:pt x="5165558" y="4009208"/>
                  <a:pt x="4009208" y="5165558"/>
                  <a:pt x="2582779" y="5165558"/>
                </a:cubicBezTo>
                <a:cubicBezTo>
                  <a:pt x="1156350" y="5165558"/>
                  <a:pt x="0" y="4009208"/>
                  <a:pt x="0" y="2582779"/>
                </a:cubicBezTo>
                <a:cubicBezTo>
                  <a:pt x="0" y="1156350"/>
                  <a:pt x="1156350" y="0"/>
                  <a:pt x="25827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61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55090" y="2204056"/>
            <a:ext cx="2702258" cy="2702258"/>
          </a:xfrm>
          <a:custGeom>
            <a:avLst/>
            <a:gdLst>
              <a:gd name="connsiteX0" fmla="*/ 2582779 w 5165558"/>
              <a:gd name="connsiteY0" fmla="*/ 0 h 5165558"/>
              <a:gd name="connsiteX1" fmla="*/ 5165558 w 5165558"/>
              <a:gd name="connsiteY1" fmla="*/ 2582779 h 5165558"/>
              <a:gd name="connsiteX2" fmla="*/ 2582779 w 5165558"/>
              <a:gd name="connsiteY2" fmla="*/ 5165558 h 5165558"/>
              <a:gd name="connsiteX3" fmla="*/ 0 w 5165558"/>
              <a:gd name="connsiteY3" fmla="*/ 2582779 h 5165558"/>
              <a:gd name="connsiteX4" fmla="*/ 2582779 w 5165558"/>
              <a:gd name="connsiteY4" fmla="*/ 0 h 5165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5558" h="5165558">
                <a:moveTo>
                  <a:pt x="2582779" y="0"/>
                </a:moveTo>
                <a:cubicBezTo>
                  <a:pt x="4009208" y="0"/>
                  <a:pt x="5165558" y="1156350"/>
                  <a:pt x="5165558" y="2582779"/>
                </a:cubicBezTo>
                <a:cubicBezTo>
                  <a:pt x="5165558" y="4009208"/>
                  <a:pt x="4009208" y="5165558"/>
                  <a:pt x="2582779" y="5165558"/>
                </a:cubicBezTo>
                <a:cubicBezTo>
                  <a:pt x="1156350" y="5165558"/>
                  <a:pt x="0" y="4009208"/>
                  <a:pt x="0" y="2582779"/>
                </a:cubicBezTo>
                <a:cubicBezTo>
                  <a:pt x="0" y="1156350"/>
                  <a:pt x="1156350" y="0"/>
                  <a:pt x="25827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223144" y="3066140"/>
            <a:ext cx="2702258" cy="2702258"/>
          </a:xfrm>
          <a:custGeom>
            <a:avLst/>
            <a:gdLst>
              <a:gd name="connsiteX0" fmla="*/ 2582779 w 5165558"/>
              <a:gd name="connsiteY0" fmla="*/ 0 h 5165558"/>
              <a:gd name="connsiteX1" fmla="*/ 5165558 w 5165558"/>
              <a:gd name="connsiteY1" fmla="*/ 2582779 h 5165558"/>
              <a:gd name="connsiteX2" fmla="*/ 2582779 w 5165558"/>
              <a:gd name="connsiteY2" fmla="*/ 5165558 h 5165558"/>
              <a:gd name="connsiteX3" fmla="*/ 0 w 5165558"/>
              <a:gd name="connsiteY3" fmla="*/ 2582779 h 5165558"/>
              <a:gd name="connsiteX4" fmla="*/ 2582779 w 5165558"/>
              <a:gd name="connsiteY4" fmla="*/ 0 h 5165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5558" h="5165558">
                <a:moveTo>
                  <a:pt x="2582779" y="0"/>
                </a:moveTo>
                <a:cubicBezTo>
                  <a:pt x="4009208" y="0"/>
                  <a:pt x="5165558" y="1156350"/>
                  <a:pt x="5165558" y="2582779"/>
                </a:cubicBezTo>
                <a:cubicBezTo>
                  <a:pt x="5165558" y="4009208"/>
                  <a:pt x="4009208" y="5165558"/>
                  <a:pt x="2582779" y="5165558"/>
                </a:cubicBezTo>
                <a:cubicBezTo>
                  <a:pt x="1156350" y="5165558"/>
                  <a:pt x="0" y="4009208"/>
                  <a:pt x="0" y="2582779"/>
                </a:cubicBezTo>
                <a:cubicBezTo>
                  <a:pt x="0" y="1156350"/>
                  <a:pt x="1156350" y="0"/>
                  <a:pt x="25827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627425" y="1175928"/>
            <a:ext cx="3421038" cy="3421038"/>
          </a:xfrm>
          <a:custGeom>
            <a:avLst/>
            <a:gdLst>
              <a:gd name="connsiteX0" fmla="*/ 2582779 w 5165558"/>
              <a:gd name="connsiteY0" fmla="*/ 0 h 5165558"/>
              <a:gd name="connsiteX1" fmla="*/ 5165558 w 5165558"/>
              <a:gd name="connsiteY1" fmla="*/ 2582779 h 5165558"/>
              <a:gd name="connsiteX2" fmla="*/ 2582779 w 5165558"/>
              <a:gd name="connsiteY2" fmla="*/ 5165558 h 5165558"/>
              <a:gd name="connsiteX3" fmla="*/ 0 w 5165558"/>
              <a:gd name="connsiteY3" fmla="*/ 2582779 h 5165558"/>
              <a:gd name="connsiteX4" fmla="*/ 2582779 w 5165558"/>
              <a:gd name="connsiteY4" fmla="*/ 0 h 5165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5558" h="5165558">
                <a:moveTo>
                  <a:pt x="2582779" y="0"/>
                </a:moveTo>
                <a:cubicBezTo>
                  <a:pt x="4009208" y="0"/>
                  <a:pt x="5165558" y="1156350"/>
                  <a:pt x="5165558" y="2582779"/>
                </a:cubicBezTo>
                <a:cubicBezTo>
                  <a:pt x="5165558" y="4009208"/>
                  <a:pt x="4009208" y="5165558"/>
                  <a:pt x="2582779" y="5165558"/>
                </a:cubicBezTo>
                <a:cubicBezTo>
                  <a:pt x="1156350" y="5165558"/>
                  <a:pt x="0" y="4009208"/>
                  <a:pt x="0" y="2582779"/>
                </a:cubicBezTo>
                <a:cubicBezTo>
                  <a:pt x="0" y="1156350"/>
                  <a:pt x="1156350" y="0"/>
                  <a:pt x="25827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809628" y="2886447"/>
            <a:ext cx="2695432" cy="2695432"/>
          </a:xfrm>
          <a:custGeom>
            <a:avLst/>
            <a:gdLst>
              <a:gd name="connsiteX0" fmla="*/ 2582779 w 5165558"/>
              <a:gd name="connsiteY0" fmla="*/ 0 h 5165558"/>
              <a:gd name="connsiteX1" fmla="*/ 5165558 w 5165558"/>
              <a:gd name="connsiteY1" fmla="*/ 2582779 h 5165558"/>
              <a:gd name="connsiteX2" fmla="*/ 2582779 w 5165558"/>
              <a:gd name="connsiteY2" fmla="*/ 5165558 h 5165558"/>
              <a:gd name="connsiteX3" fmla="*/ 0 w 5165558"/>
              <a:gd name="connsiteY3" fmla="*/ 2582779 h 5165558"/>
              <a:gd name="connsiteX4" fmla="*/ 2582779 w 5165558"/>
              <a:gd name="connsiteY4" fmla="*/ 0 h 5165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5558" h="5165558">
                <a:moveTo>
                  <a:pt x="2582779" y="0"/>
                </a:moveTo>
                <a:cubicBezTo>
                  <a:pt x="4009208" y="0"/>
                  <a:pt x="5165558" y="1156350"/>
                  <a:pt x="5165558" y="2582779"/>
                </a:cubicBezTo>
                <a:cubicBezTo>
                  <a:pt x="5165558" y="4009208"/>
                  <a:pt x="4009208" y="5165558"/>
                  <a:pt x="2582779" y="5165558"/>
                </a:cubicBezTo>
                <a:cubicBezTo>
                  <a:pt x="1156350" y="5165558"/>
                  <a:pt x="0" y="4009208"/>
                  <a:pt x="0" y="2582779"/>
                </a:cubicBezTo>
                <a:cubicBezTo>
                  <a:pt x="0" y="1156350"/>
                  <a:pt x="1156350" y="0"/>
                  <a:pt x="25827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421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613" y="1645317"/>
            <a:ext cx="7599387" cy="4749617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201556" y="2237596"/>
            <a:ext cx="4334516" cy="24844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35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6386" y="994610"/>
            <a:ext cx="10524029" cy="5863390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-2695074" y="1203325"/>
            <a:ext cx="8349916" cy="47162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77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dia Placeholder 6"/>
          <p:cNvSpPr>
            <a:spLocks noGrp="1"/>
          </p:cNvSpPr>
          <p:nvPr>
            <p:ph type="media" sz="quarter" idx="10"/>
          </p:nvPr>
        </p:nvSpPr>
        <p:spPr>
          <a:xfrm>
            <a:off x="2054796" y="1542209"/>
            <a:ext cx="8082408" cy="48746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70589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771650"/>
            <a:ext cx="12192000" cy="27241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95720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975230"/>
            <a:ext cx="3992451" cy="29075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199549" y="1975230"/>
            <a:ext cx="3992451" cy="29075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0712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24631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2110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68429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1604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4"/>
          <p:cNvSpPr>
            <a:spLocks noGrp="1"/>
          </p:cNvSpPr>
          <p:nvPr>
            <p:ph type="pic" sz="quarter" idx="75"/>
          </p:nvPr>
        </p:nvSpPr>
        <p:spPr>
          <a:xfrm>
            <a:off x="3611564" y="914400"/>
            <a:ext cx="2819401" cy="27432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7" name="Рисунок 4"/>
          <p:cNvSpPr>
            <a:spLocks noGrp="1"/>
          </p:cNvSpPr>
          <p:nvPr>
            <p:ph type="pic" sz="quarter" idx="76"/>
          </p:nvPr>
        </p:nvSpPr>
        <p:spPr>
          <a:xfrm>
            <a:off x="3611564" y="3660417"/>
            <a:ext cx="2819401" cy="273844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8" name="Рисунок 4"/>
          <p:cNvSpPr>
            <a:spLocks noGrp="1"/>
          </p:cNvSpPr>
          <p:nvPr>
            <p:ph type="pic" sz="quarter" idx="77"/>
          </p:nvPr>
        </p:nvSpPr>
        <p:spPr>
          <a:xfrm>
            <a:off x="830266" y="3655649"/>
            <a:ext cx="2781300" cy="27432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9" name="Рисунок 4"/>
          <p:cNvSpPr>
            <a:spLocks noGrp="1"/>
          </p:cNvSpPr>
          <p:nvPr>
            <p:ph type="pic" sz="quarter" idx="78"/>
          </p:nvPr>
        </p:nvSpPr>
        <p:spPr>
          <a:xfrm>
            <a:off x="6434064" y="3660411"/>
            <a:ext cx="2819401" cy="2738438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0" name="Рисунок 4"/>
          <p:cNvSpPr>
            <a:spLocks noGrp="1"/>
          </p:cNvSpPr>
          <p:nvPr>
            <p:ph type="pic" sz="quarter" idx="79"/>
          </p:nvPr>
        </p:nvSpPr>
        <p:spPr>
          <a:xfrm>
            <a:off x="6434065" y="914400"/>
            <a:ext cx="4945138" cy="27432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80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4"/>
          <p:cNvSpPr>
            <a:spLocks noGrp="1"/>
          </p:cNvSpPr>
          <p:nvPr>
            <p:ph type="pic" sz="quarter" idx="75"/>
          </p:nvPr>
        </p:nvSpPr>
        <p:spPr>
          <a:xfrm>
            <a:off x="3611564" y="914400"/>
            <a:ext cx="5390768" cy="5484448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7" name="Рисунок 4"/>
          <p:cNvSpPr>
            <a:spLocks noGrp="1"/>
          </p:cNvSpPr>
          <p:nvPr>
            <p:ph type="pic" sz="quarter" idx="77"/>
          </p:nvPr>
        </p:nvSpPr>
        <p:spPr>
          <a:xfrm>
            <a:off x="830266" y="3655649"/>
            <a:ext cx="2781300" cy="27432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8" name="Рисунок 4"/>
          <p:cNvSpPr>
            <a:spLocks noGrp="1"/>
          </p:cNvSpPr>
          <p:nvPr>
            <p:ph type="pic" sz="quarter" idx="79"/>
          </p:nvPr>
        </p:nvSpPr>
        <p:spPr>
          <a:xfrm>
            <a:off x="9002332" y="914409"/>
            <a:ext cx="2376877" cy="5484449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13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4"/>
          <p:cNvSpPr>
            <a:spLocks noGrp="1"/>
          </p:cNvSpPr>
          <p:nvPr>
            <p:ph type="pic" sz="quarter" idx="75"/>
          </p:nvPr>
        </p:nvSpPr>
        <p:spPr>
          <a:xfrm>
            <a:off x="3611563" y="914409"/>
            <a:ext cx="4968875" cy="5484449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7" name="Рисунок 4"/>
          <p:cNvSpPr>
            <a:spLocks noGrp="1"/>
          </p:cNvSpPr>
          <p:nvPr>
            <p:ph type="pic" sz="quarter" idx="77"/>
          </p:nvPr>
        </p:nvSpPr>
        <p:spPr>
          <a:xfrm>
            <a:off x="8585054" y="3655658"/>
            <a:ext cx="2781300" cy="27432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8" name="Рисунок 4"/>
          <p:cNvSpPr>
            <a:spLocks noGrp="1"/>
          </p:cNvSpPr>
          <p:nvPr>
            <p:ph type="pic" sz="quarter" idx="82"/>
          </p:nvPr>
        </p:nvSpPr>
        <p:spPr>
          <a:xfrm>
            <a:off x="8571199" y="912449"/>
            <a:ext cx="2781300" cy="27432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9" name="Рисунок 4"/>
          <p:cNvSpPr>
            <a:spLocks noGrp="1"/>
          </p:cNvSpPr>
          <p:nvPr>
            <p:ph type="pic" sz="quarter" idx="83"/>
          </p:nvPr>
        </p:nvSpPr>
        <p:spPr>
          <a:xfrm>
            <a:off x="825647" y="912449"/>
            <a:ext cx="2781300" cy="27432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7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8670">
            <a:off x="1104039" y="1084360"/>
            <a:ext cx="4554107" cy="49564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23686" y="1084359"/>
            <a:ext cx="4554107" cy="49564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2" name="Picture Placeholder 8"/>
          <p:cNvSpPr>
            <a:spLocks noGrp="1"/>
          </p:cNvSpPr>
          <p:nvPr>
            <p:ph type="pic" sz="quarter" idx="10"/>
          </p:nvPr>
        </p:nvSpPr>
        <p:spPr>
          <a:xfrm rot="21180954">
            <a:off x="1593249" y="1239101"/>
            <a:ext cx="4014979" cy="30638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5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943192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3710" y="462742"/>
            <a:ext cx="7218290" cy="63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6608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64632"/>
            <a:ext cx="12192000" cy="2919663"/>
          </a:xfrm>
          <a:prstGeom prst="rect">
            <a:avLst/>
          </a:prstGeom>
          <a:solidFill>
            <a:srgbClr val="0A1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5935579" y="2085475"/>
            <a:ext cx="5165558" cy="3689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256338" y="2389691"/>
            <a:ext cx="4540250" cy="30972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46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2453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80944" y="-3453860"/>
            <a:ext cx="10148770" cy="8759974"/>
          </a:xfrm>
          <a:custGeom>
            <a:avLst/>
            <a:gdLst>
              <a:gd name="connsiteX0" fmla="*/ 2619217 w 10148770"/>
              <a:gd name="connsiteY0" fmla="*/ 0 h 8759974"/>
              <a:gd name="connsiteX1" fmla="*/ 9034465 w 10148770"/>
              <a:gd name="connsiteY1" fmla="*/ 1292933 h 8759974"/>
              <a:gd name="connsiteX2" fmla="*/ 10148770 w 10148770"/>
              <a:gd name="connsiteY2" fmla="*/ 5402682 h 8759974"/>
              <a:gd name="connsiteX3" fmla="*/ 7529553 w 10148770"/>
              <a:gd name="connsiteY3" fmla="*/ 8759974 h 8759974"/>
              <a:gd name="connsiteX4" fmla="*/ 1114305 w 10148770"/>
              <a:gd name="connsiteY4" fmla="*/ 7467041 h 8759974"/>
              <a:gd name="connsiteX5" fmla="*/ 0 w 10148770"/>
              <a:gd name="connsiteY5" fmla="*/ 3357292 h 8759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48770" h="8759974">
                <a:moveTo>
                  <a:pt x="2619217" y="0"/>
                </a:moveTo>
                <a:lnTo>
                  <a:pt x="9034465" y="1292933"/>
                </a:lnTo>
                <a:lnTo>
                  <a:pt x="10148770" y="5402682"/>
                </a:lnTo>
                <a:lnTo>
                  <a:pt x="7529553" y="8759974"/>
                </a:lnTo>
                <a:lnTo>
                  <a:pt x="1114305" y="7467041"/>
                </a:lnTo>
                <a:lnTo>
                  <a:pt x="0" y="335729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4579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-3631804" y="1805606"/>
            <a:ext cx="12129527" cy="12129528"/>
          </a:xfrm>
          <a:custGeom>
            <a:avLst/>
            <a:gdLst>
              <a:gd name="connsiteX0" fmla="*/ 6717641 w 12129527"/>
              <a:gd name="connsiteY0" fmla="*/ 727 h 12129528"/>
              <a:gd name="connsiteX1" fmla="*/ 10593200 w 12129527"/>
              <a:gd name="connsiteY1" fmla="*/ 2466012 h 12129528"/>
              <a:gd name="connsiteX2" fmla="*/ 11769242 w 12129527"/>
              <a:gd name="connsiteY2" fmla="*/ 5107332 h 12129528"/>
              <a:gd name="connsiteX3" fmla="*/ 9663518 w 12129527"/>
              <a:gd name="connsiteY3" fmla="*/ 10593200 h 12129528"/>
              <a:gd name="connsiteX4" fmla="*/ 7022197 w 12129527"/>
              <a:gd name="connsiteY4" fmla="*/ 11769243 h 12129528"/>
              <a:gd name="connsiteX5" fmla="*/ 1536329 w 12129527"/>
              <a:gd name="connsiteY5" fmla="*/ 9663518 h 12129528"/>
              <a:gd name="connsiteX6" fmla="*/ 360286 w 12129527"/>
              <a:gd name="connsiteY6" fmla="*/ 7022198 h 12129528"/>
              <a:gd name="connsiteX7" fmla="*/ 2466011 w 12129527"/>
              <a:gd name="connsiteY7" fmla="*/ 1536330 h 12129528"/>
              <a:gd name="connsiteX8" fmla="*/ 5107331 w 12129527"/>
              <a:gd name="connsiteY8" fmla="*/ 360287 h 12129528"/>
              <a:gd name="connsiteX9" fmla="*/ 6717641 w 12129527"/>
              <a:gd name="connsiteY9" fmla="*/ 727 h 12129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29527" h="12129528">
                <a:moveTo>
                  <a:pt x="6717641" y="727"/>
                </a:moveTo>
                <a:cubicBezTo>
                  <a:pt x="8336576" y="-29632"/>
                  <a:pt x="9893149" y="893741"/>
                  <a:pt x="10593200" y="2466012"/>
                </a:cubicBezTo>
                <a:lnTo>
                  <a:pt x="11769242" y="5107332"/>
                </a:lnTo>
                <a:cubicBezTo>
                  <a:pt x="12702643" y="7203692"/>
                  <a:pt x="11759878" y="9659800"/>
                  <a:pt x="9663518" y="10593200"/>
                </a:cubicBezTo>
                <a:lnTo>
                  <a:pt x="7022197" y="11769243"/>
                </a:lnTo>
                <a:cubicBezTo>
                  <a:pt x="4925837" y="12702644"/>
                  <a:pt x="2469730" y="11759879"/>
                  <a:pt x="1536329" y="9663518"/>
                </a:cubicBezTo>
                <a:lnTo>
                  <a:pt x="360286" y="7022198"/>
                </a:lnTo>
                <a:cubicBezTo>
                  <a:pt x="-573115" y="4925838"/>
                  <a:pt x="369650" y="2469731"/>
                  <a:pt x="2466011" y="1536330"/>
                </a:cubicBezTo>
                <a:lnTo>
                  <a:pt x="5107331" y="360287"/>
                </a:lnTo>
                <a:cubicBezTo>
                  <a:pt x="5631421" y="126937"/>
                  <a:pt x="6177996" y="10847"/>
                  <a:pt x="6717641" y="727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53863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8158819" y="3636625"/>
            <a:ext cx="3351963" cy="3351963"/>
          </a:xfrm>
          <a:custGeom>
            <a:avLst/>
            <a:gdLst>
              <a:gd name="connsiteX0" fmla="*/ 1703683 w 3351963"/>
              <a:gd name="connsiteY0" fmla="*/ 0 h 3351963"/>
              <a:gd name="connsiteX1" fmla="*/ 3351963 w 3351963"/>
              <a:gd name="connsiteY1" fmla="*/ 1703683 h 3351963"/>
              <a:gd name="connsiteX2" fmla="*/ 1648280 w 3351963"/>
              <a:gd name="connsiteY2" fmla="*/ 3351963 h 3351963"/>
              <a:gd name="connsiteX3" fmla="*/ 0 w 3351963"/>
              <a:gd name="connsiteY3" fmla="*/ 1648280 h 335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1963" h="3351963">
                <a:moveTo>
                  <a:pt x="1703683" y="0"/>
                </a:moveTo>
                <a:lnTo>
                  <a:pt x="3351963" y="1703683"/>
                </a:lnTo>
                <a:lnTo>
                  <a:pt x="1648280" y="3351963"/>
                </a:lnTo>
                <a:lnTo>
                  <a:pt x="0" y="16482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2911644" y="-1130968"/>
            <a:ext cx="9127957" cy="9063789"/>
          </a:xfrm>
          <a:custGeom>
            <a:avLst/>
            <a:gdLst>
              <a:gd name="connsiteX0" fmla="*/ 2181727 w 9127957"/>
              <a:gd name="connsiteY0" fmla="*/ 4700336 h 9063789"/>
              <a:gd name="connsiteX1" fmla="*/ 4363453 w 9127957"/>
              <a:gd name="connsiteY1" fmla="*/ 6882063 h 9063789"/>
              <a:gd name="connsiteX2" fmla="*/ 2181727 w 9127957"/>
              <a:gd name="connsiteY2" fmla="*/ 9063789 h 9063789"/>
              <a:gd name="connsiteX3" fmla="*/ 0 w 9127957"/>
              <a:gd name="connsiteY3" fmla="*/ 6882063 h 9063789"/>
              <a:gd name="connsiteX4" fmla="*/ 7748337 w 9127957"/>
              <a:gd name="connsiteY4" fmla="*/ 3882188 h 9063789"/>
              <a:gd name="connsiteX5" fmla="*/ 8398043 w 9127957"/>
              <a:gd name="connsiteY5" fmla="*/ 4531894 h 9063789"/>
              <a:gd name="connsiteX6" fmla="*/ 7748337 w 9127957"/>
              <a:gd name="connsiteY6" fmla="*/ 5181600 h 9063789"/>
              <a:gd name="connsiteX7" fmla="*/ 7098631 w 9127957"/>
              <a:gd name="connsiteY7" fmla="*/ 4531894 h 9063789"/>
              <a:gd name="connsiteX8" fmla="*/ 4547937 w 9127957"/>
              <a:gd name="connsiteY8" fmla="*/ 2350168 h 9063789"/>
              <a:gd name="connsiteX9" fmla="*/ 6729663 w 9127957"/>
              <a:gd name="connsiteY9" fmla="*/ 4531895 h 9063789"/>
              <a:gd name="connsiteX10" fmla="*/ 4547937 w 9127957"/>
              <a:gd name="connsiteY10" fmla="*/ 6713621 h 9063789"/>
              <a:gd name="connsiteX11" fmla="*/ 2366210 w 9127957"/>
              <a:gd name="connsiteY11" fmla="*/ 4531895 h 9063789"/>
              <a:gd name="connsiteX12" fmla="*/ 3745830 w 9127957"/>
              <a:gd name="connsiteY12" fmla="*/ 1532020 h 9063789"/>
              <a:gd name="connsiteX13" fmla="*/ 4395536 w 9127957"/>
              <a:gd name="connsiteY13" fmla="*/ 2181726 h 9063789"/>
              <a:gd name="connsiteX14" fmla="*/ 3745830 w 9127957"/>
              <a:gd name="connsiteY14" fmla="*/ 2831432 h 9063789"/>
              <a:gd name="connsiteX15" fmla="*/ 3096124 w 9127957"/>
              <a:gd name="connsiteY15" fmla="*/ 2181726 h 9063789"/>
              <a:gd name="connsiteX16" fmla="*/ 6946231 w 9127957"/>
              <a:gd name="connsiteY16" fmla="*/ 0 h 9063789"/>
              <a:gd name="connsiteX17" fmla="*/ 9127957 w 9127957"/>
              <a:gd name="connsiteY17" fmla="*/ 2181727 h 9063789"/>
              <a:gd name="connsiteX18" fmla="*/ 6946231 w 9127957"/>
              <a:gd name="connsiteY18" fmla="*/ 4363453 h 9063789"/>
              <a:gd name="connsiteX19" fmla="*/ 4764504 w 9127957"/>
              <a:gd name="connsiteY19" fmla="*/ 2181727 h 906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127957" h="9063789">
                <a:moveTo>
                  <a:pt x="2181727" y="4700336"/>
                </a:moveTo>
                <a:lnTo>
                  <a:pt x="4363453" y="6882063"/>
                </a:lnTo>
                <a:lnTo>
                  <a:pt x="2181727" y="9063789"/>
                </a:lnTo>
                <a:lnTo>
                  <a:pt x="0" y="6882063"/>
                </a:lnTo>
                <a:close/>
                <a:moveTo>
                  <a:pt x="7748337" y="3882188"/>
                </a:moveTo>
                <a:lnTo>
                  <a:pt x="8398043" y="4531894"/>
                </a:lnTo>
                <a:lnTo>
                  <a:pt x="7748337" y="5181600"/>
                </a:lnTo>
                <a:lnTo>
                  <a:pt x="7098631" y="4531894"/>
                </a:lnTo>
                <a:close/>
                <a:moveTo>
                  <a:pt x="4547937" y="2350168"/>
                </a:moveTo>
                <a:lnTo>
                  <a:pt x="6729663" y="4531895"/>
                </a:lnTo>
                <a:lnTo>
                  <a:pt x="4547937" y="6713621"/>
                </a:lnTo>
                <a:lnTo>
                  <a:pt x="2366210" y="4531895"/>
                </a:lnTo>
                <a:close/>
                <a:moveTo>
                  <a:pt x="3745830" y="1532020"/>
                </a:moveTo>
                <a:lnTo>
                  <a:pt x="4395536" y="2181726"/>
                </a:lnTo>
                <a:lnTo>
                  <a:pt x="3745830" y="2831432"/>
                </a:lnTo>
                <a:lnTo>
                  <a:pt x="3096124" y="2181726"/>
                </a:lnTo>
                <a:close/>
                <a:moveTo>
                  <a:pt x="6946231" y="0"/>
                </a:moveTo>
                <a:lnTo>
                  <a:pt x="9127957" y="2181727"/>
                </a:lnTo>
                <a:lnTo>
                  <a:pt x="6946231" y="4363453"/>
                </a:lnTo>
                <a:lnTo>
                  <a:pt x="4764504" y="218172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310969" y="5446375"/>
            <a:ext cx="3351963" cy="3351963"/>
          </a:xfrm>
          <a:custGeom>
            <a:avLst/>
            <a:gdLst>
              <a:gd name="connsiteX0" fmla="*/ 1703683 w 3351963"/>
              <a:gd name="connsiteY0" fmla="*/ 0 h 3351963"/>
              <a:gd name="connsiteX1" fmla="*/ 3351963 w 3351963"/>
              <a:gd name="connsiteY1" fmla="*/ 1703683 h 3351963"/>
              <a:gd name="connsiteX2" fmla="*/ 1648280 w 3351963"/>
              <a:gd name="connsiteY2" fmla="*/ 3351963 h 3351963"/>
              <a:gd name="connsiteX3" fmla="*/ 0 w 3351963"/>
              <a:gd name="connsiteY3" fmla="*/ 1648280 h 335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1963" h="3351963">
                <a:moveTo>
                  <a:pt x="1703683" y="0"/>
                </a:moveTo>
                <a:lnTo>
                  <a:pt x="3351963" y="1703683"/>
                </a:lnTo>
                <a:lnTo>
                  <a:pt x="1648280" y="3351963"/>
                </a:lnTo>
                <a:lnTo>
                  <a:pt x="0" y="16482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2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6" grpId="0"/>
      <p:bldP spid="10" grpId="0"/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00500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40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56430">
            <a:off x="4391351" y="1057290"/>
            <a:ext cx="2471332" cy="25465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1215366">
            <a:off x="1530891" y="1065671"/>
            <a:ext cx="2471332" cy="25465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 rot="20792528">
            <a:off x="1659568" y="1224583"/>
            <a:ext cx="2117725" cy="1939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5"/>
          <p:cNvSpPr>
            <a:spLocks noGrp="1"/>
          </p:cNvSpPr>
          <p:nvPr>
            <p:ph type="pic" sz="quarter" idx="12"/>
          </p:nvPr>
        </p:nvSpPr>
        <p:spPr>
          <a:xfrm rot="648612">
            <a:off x="4625008" y="1230516"/>
            <a:ext cx="2117725" cy="19399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47190" y="3645751"/>
            <a:ext cx="2471332" cy="25465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3" name="Picture Placeholder 15"/>
          <p:cNvSpPr>
            <a:spLocks noGrp="1"/>
          </p:cNvSpPr>
          <p:nvPr>
            <p:ph type="pic" sz="quarter" idx="11"/>
          </p:nvPr>
        </p:nvSpPr>
        <p:spPr>
          <a:xfrm rot="21218486">
            <a:off x="2615607" y="3750638"/>
            <a:ext cx="2117725" cy="19399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2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3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418161" y="600498"/>
            <a:ext cx="5117910" cy="5117910"/>
          </a:xfrm>
          <a:custGeom>
            <a:avLst/>
            <a:gdLst>
              <a:gd name="connsiteX0" fmla="*/ 2558955 w 5117910"/>
              <a:gd name="connsiteY0" fmla="*/ 0 h 5117910"/>
              <a:gd name="connsiteX1" fmla="*/ 5117910 w 5117910"/>
              <a:gd name="connsiteY1" fmla="*/ 2558955 h 5117910"/>
              <a:gd name="connsiteX2" fmla="*/ 2558955 w 5117910"/>
              <a:gd name="connsiteY2" fmla="*/ 5117910 h 5117910"/>
              <a:gd name="connsiteX3" fmla="*/ 0 w 5117910"/>
              <a:gd name="connsiteY3" fmla="*/ 2558955 h 511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910" h="5117910">
                <a:moveTo>
                  <a:pt x="2558955" y="0"/>
                </a:moveTo>
                <a:lnTo>
                  <a:pt x="5117910" y="2558955"/>
                </a:lnTo>
                <a:lnTo>
                  <a:pt x="2558955" y="5117910"/>
                </a:lnTo>
                <a:lnTo>
                  <a:pt x="0" y="2558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287671" y="1037225"/>
            <a:ext cx="2008495" cy="2008495"/>
          </a:xfrm>
          <a:custGeom>
            <a:avLst/>
            <a:gdLst>
              <a:gd name="connsiteX0" fmla="*/ 2558955 w 5117910"/>
              <a:gd name="connsiteY0" fmla="*/ 0 h 5117910"/>
              <a:gd name="connsiteX1" fmla="*/ 5117910 w 5117910"/>
              <a:gd name="connsiteY1" fmla="*/ 2558955 h 5117910"/>
              <a:gd name="connsiteX2" fmla="*/ 2558955 w 5117910"/>
              <a:gd name="connsiteY2" fmla="*/ 5117910 h 5117910"/>
              <a:gd name="connsiteX3" fmla="*/ 0 w 5117910"/>
              <a:gd name="connsiteY3" fmla="*/ 2558955 h 511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910" h="5117910">
                <a:moveTo>
                  <a:pt x="2558955" y="0"/>
                </a:moveTo>
                <a:lnTo>
                  <a:pt x="5117910" y="2558955"/>
                </a:lnTo>
                <a:lnTo>
                  <a:pt x="2558955" y="5117910"/>
                </a:lnTo>
                <a:lnTo>
                  <a:pt x="0" y="2558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070374" y="5065591"/>
            <a:ext cx="1496705" cy="1496705"/>
          </a:xfrm>
          <a:custGeom>
            <a:avLst/>
            <a:gdLst>
              <a:gd name="connsiteX0" fmla="*/ 2558955 w 5117910"/>
              <a:gd name="connsiteY0" fmla="*/ 0 h 5117910"/>
              <a:gd name="connsiteX1" fmla="*/ 5117910 w 5117910"/>
              <a:gd name="connsiteY1" fmla="*/ 2558955 h 5117910"/>
              <a:gd name="connsiteX2" fmla="*/ 2558955 w 5117910"/>
              <a:gd name="connsiteY2" fmla="*/ 5117910 h 5117910"/>
              <a:gd name="connsiteX3" fmla="*/ 0 w 5117910"/>
              <a:gd name="connsiteY3" fmla="*/ 2558955 h 511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910" h="5117910">
                <a:moveTo>
                  <a:pt x="2558955" y="0"/>
                </a:moveTo>
                <a:lnTo>
                  <a:pt x="5117910" y="2558955"/>
                </a:lnTo>
                <a:lnTo>
                  <a:pt x="2558955" y="5117910"/>
                </a:lnTo>
                <a:lnTo>
                  <a:pt x="0" y="2558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353029" y="5065590"/>
            <a:ext cx="1496705" cy="1496705"/>
          </a:xfrm>
          <a:custGeom>
            <a:avLst/>
            <a:gdLst>
              <a:gd name="connsiteX0" fmla="*/ 2558955 w 5117910"/>
              <a:gd name="connsiteY0" fmla="*/ 0 h 5117910"/>
              <a:gd name="connsiteX1" fmla="*/ 5117910 w 5117910"/>
              <a:gd name="connsiteY1" fmla="*/ 2558955 h 5117910"/>
              <a:gd name="connsiteX2" fmla="*/ 2558955 w 5117910"/>
              <a:gd name="connsiteY2" fmla="*/ 5117910 h 5117910"/>
              <a:gd name="connsiteX3" fmla="*/ 0 w 5117910"/>
              <a:gd name="connsiteY3" fmla="*/ 2558955 h 511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910" h="5117910">
                <a:moveTo>
                  <a:pt x="2558955" y="0"/>
                </a:moveTo>
                <a:lnTo>
                  <a:pt x="5117910" y="2558955"/>
                </a:lnTo>
                <a:lnTo>
                  <a:pt x="2558955" y="5117910"/>
                </a:lnTo>
                <a:lnTo>
                  <a:pt x="0" y="2558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9658066" y="1037225"/>
            <a:ext cx="2008495" cy="2008495"/>
          </a:xfrm>
          <a:custGeom>
            <a:avLst/>
            <a:gdLst>
              <a:gd name="connsiteX0" fmla="*/ 2558955 w 5117910"/>
              <a:gd name="connsiteY0" fmla="*/ 0 h 5117910"/>
              <a:gd name="connsiteX1" fmla="*/ 5117910 w 5117910"/>
              <a:gd name="connsiteY1" fmla="*/ 2558955 h 5117910"/>
              <a:gd name="connsiteX2" fmla="*/ 2558955 w 5117910"/>
              <a:gd name="connsiteY2" fmla="*/ 5117910 h 5117910"/>
              <a:gd name="connsiteX3" fmla="*/ 0 w 5117910"/>
              <a:gd name="connsiteY3" fmla="*/ 2558955 h 511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910" h="5117910">
                <a:moveTo>
                  <a:pt x="2558955" y="0"/>
                </a:moveTo>
                <a:lnTo>
                  <a:pt x="5117910" y="2558955"/>
                </a:lnTo>
                <a:lnTo>
                  <a:pt x="2558955" y="5117910"/>
                </a:lnTo>
                <a:lnTo>
                  <a:pt x="0" y="2558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4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dia Placeholder 6"/>
          <p:cNvSpPr>
            <a:spLocks noGrp="1"/>
          </p:cNvSpPr>
          <p:nvPr>
            <p:ph type="media" sz="quarter" idx="10"/>
          </p:nvPr>
        </p:nvSpPr>
        <p:spPr>
          <a:xfrm>
            <a:off x="849626" y="1687132"/>
            <a:ext cx="7675562" cy="4481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707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24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77879" y="1494192"/>
            <a:ext cx="3295842" cy="29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18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6252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30414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297768" y="0"/>
            <a:ext cx="5894231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3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82782" y="598650"/>
            <a:ext cx="5433333" cy="5433333"/>
          </a:xfrm>
          <a:custGeom>
            <a:avLst/>
            <a:gdLst>
              <a:gd name="connsiteX0" fmla="*/ 3134226 w 5433333"/>
              <a:gd name="connsiteY0" fmla="*/ 231 h 5433333"/>
              <a:gd name="connsiteX1" fmla="*/ 3859028 w 5433333"/>
              <a:gd name="connsiteY1" fmla="*/ 406376 h 5433333"/>
              <a:gd name="connsiteX2" fmla="*/ 5292710 w 5433333"/>
              <a:gd name="connsiteY2" fmla="*/ 2636451 h 5433333"/>
              <a:gd name="connsiteX3" fmla="*/ 5026958 w 5433333"/>
              <a:gd name="connsiteY3" fmla="*/ 3859028 h 5433333"/>
              <a:gd name="connsiteX4" fmla="*/ 2796883 w 5433333"/>
              <a:gd name="connsiteY4" fmla="*/ 5292710 h 5433333"/>
              <a:gd name="connsiteX5" fmla="*/ 1574307 w 5433333"/>
              <a:gd name="connsiteY5" fmla="*/ 5026958 h 5433333"/>
              <a:gd name="connsiteX6" fmla="*/ 140624 w 5433333"/>
              <a:gd name="connsiteY6" fmla="*/ 2796883 h 5433333"/>
              <a:gd name="connsiteX7" fmla="*/ 406376 w 5433333"/>
              <a:gd name="connsiteY7" fmla="*/ 1574307 h 5433333"/>
              <a:gd name="connsiteX8" fmla="*/ 2636451 w 5433333"/>
              <a:gd name="connsiteY8" fmla="*/ 140624 h 5433333"/>
              <a:gd name="connsiteX9" fmla="*/ 3134226 w 5433333"/>
              <a:gd name="connsiteY9" fmla="*/ 231 h 543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33333" h="5433333">
                <a:moveTo>
                  <a:pt x="3134226" y="231"/>
                </a:moveTo>
                <a:cubicBezTo>
                  <a:pt x="3418149" y="6704"/>
                  <a:pt x="3693890" y="149507"/>
                  <a:pt x="3859028" y="406376"/>
                </a:cubicBezTo>
                <a:lnTo>
                  <a:pt x="5292710" y="2636451"/>
                </a:lnTo>
                <a:cubicBezTo>
                  <a:pt x="5556930" y="3047442"/>
                  <a:pt x="5437949" y="3594808"/>
                  <a:pt x="5026958" y="3859028"/>
                </a:cubicBezTo>
                <a:lnTo>
                  <a:pt x="2796883" y="5292710"/>
                </a:lnTo>
                <a:cubicBezTo>
                  <a:pt x="2385893" y="5556930"/>
                  <a:pt x="1838526" y="5437949"/>
                  <a:pt x="1574307" y="5026958"/>
                </a:cubicBezTo>
                <a:lnTo>
                  <a:pt x="140624" y="2796883"/>
                </a:lnTo>
                <a:cubicBezTo>
                  <a:pt x="-123596" y="2385893"/>
                  <a:pt x="-4614" y="1838526"/>
                  <a:pt x="406376" y="1574307"/>
                </a:cubicBezTo>
                <a:lnTo>
                  <a:pt x="2636451" y="140624"/>
                </a:lnTo>
                <a:cubicBezTo>
                  <a:pt x="2790573" y="41542"/>
                  <a:pt x="2963872" y="-3653"/>
                  <a:pt x="3134226" y="23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57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608763" y="0"/>
            <a:ext cx="5583237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8999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210614" y="1764406"/>
            <a:ext cx="3335628" cy="3335628"/>
          </a:xfrm>
          <a:custGeom>
            <a:avLst/>
            <a:gdLst>
              <a:gd name="connsiteX0" fmla="*/ 1667814 w 3335628"/>
              <a:gd name="connsiteY0" fmla="*/ 0 h 3335628"/>
              <a:gd name="connsiteX1" fmla="*/ 3335628 w 3335628"/>
              <a:gd name="connsiteY1" fmla="*/ 1667814 h 3335628"/>
              <a:gd name="connsiteX2" fmla="*/ 1667814 w 3335628"/>
              <a:gd name="connsiteY2" fmla="*/ 3335628 h 3335628"/>
              <a:gd name="connsiteX3" fmla="*/ 0 w 3335628"/>
              <a:gd name="connsiteY3" fmla="*/ 1667814 h 3335628"/>
              <a:gd name="connsiteX4" fmla="*/ 1667814 w 3335628"/>
              <a:gd name="connsiteY4" fmla="*/ 0 h 333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5628" h="3335628">
                <a:moveTo>
                  <a:pt x="1667814" y="0"/>
                </a:moveTo>
                <a:cubicBezTo>
                  <a:pt x="2588922" y="0"/>
                  <a:pt x="3335628" y="746706"/>
                  <a:pt x="3335628" y="1667814"/>
                </a:cubicBezTo>
                <a:cubicBezTo>
                  <a:pt x="3335628" y="2588922"/>
                  <a:pt x="2588922" y="3335628"/>
                  <a:pt x="1667814" y="3335628"/>
                </a:cubicBezTo>
                <a:cubicBezTo>
                  <a:pt x="746706" y="3335628"/>
                  <a:pt x="0" y="2588922"/>
                  <a:pt x="0" y="1667814"/>
                </a:cubicBezTo>
                <a:cubicBezTo>
                  <a:pt x="0" y="746706"/>
                  <a:pt x="746706" y="0"/>
                  <a:pt x="16678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93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754743" y="746486"/>
            <a:ext cx="2682514" cy="2682514"/>
          </a:xfrm>
          <a:custGeom>
            <a:avLst/>
            <a:gdLst>
              <a:gd name="connsiteX0" fmla="*/ 1667814 w 3335628"/>
              <a:gd name="connsiteY0" fmla="*/ 0 h 3335628"/>
              <a:gd name="connsiteX1" fmla="*/ 3335628 w 3335628"/>
              <a:gd name="connsiteY1" fmla="*/ 1667814 h 3335628"/>
              <a:gd name="connsiteX2" fmla="*/ 1667814 w 3335628"/>
              <a:gd name="connsiteY2" fmla="*/ 3335628 h 3335628"/>
              <a:gd name="connsiteX3" fmla="*/ 0 w 3335628"/>
              <a:gd name="connsiteY3" fmla="*/ 1667814 h 3335628"/>
              <a:gd name="connsiteX4" fmla="*/ 1667814 w 3335628"/>
              <a:gd name="connsiteY4" fmla="*/ 0 h 333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5628" h="3335628">
                <a:moveTo>
                  <a:pt x="1667814" y="0"/>
                </a:moveTo>
                <a:cubicBezTo>
                  <a:pt x="2588922" y="0"/>
                  <a:pt x="3335628" y="746706"/>
                  <a:pt x="3335628" y="1667814"/>
                </a:cubicBezTo>
                <a:cubicBezTo>
                  <a:pt x="3335628" y="2588922"/>
                  <a:pt x="2588922" y="3335628"/>
                  <a:pt x="1667814" y="3335628"/>
                </a:cubicBezTo>
                <a:cubicBezTo>
                  <a:pt x="746706" y="3335628"/>
                  <a:pt x="0" y="2588922"/>
                  <a:pt x="0" y="1667814"/>
                </a:cubicBezTo>
                <a:cubicBezTo>
                  <a:pt x="0" y="746706"/>
                  <a:pt x="746706" y="0"/>
                  <a:pt x="16678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0075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278582" y="0"/>
            <a:ext cx="8631382" cy="6858000"/>
          </a:xfrm>
          <a:custGeom>
            <a:avLst/>
            <a:gdLst>
              <a:gd name="connsiteX0" fmla="*/ 1714500 w 8631382"/>
              <a:gd name="connsiteY0" fmla="*/ 0 h 6858000"/>
              <a:gd name="connsiteX1" fmla="*/ 8631382 w 8631382"/>
              <a:gd name="connsiteY1" fmla="*/ 0 h 6858000"/>
              <a:gd name="connsiteX2" fmla="*/ 6916882 w 8631382"/>
              <a:gd name="connsiteY2" fmla="*/ 6858000 h 6858000"/>
              <a:gd name="connsiteX3" fmla="*/ 0 w 863138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31382" h="6858000">
                <a:moveTo>
                  <a:pt x="1714500" y="0"/>
                </a:moveTo>
                <a:lnTo>
                  <a:pt x="8631382" y="0"/>
                </a:lnTo>
                <a:lnTo>
                  <a:pt x="691688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78275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53900" cy="6819900"/>
          </a:xfrm>
          <a:custGeom>
            <a:avLst/>
            <a:gdLst>
              <a:gd name="connsiteX0" fmla="*/ 6076950 w 12153900"/>
              <a:gd name="connsiteY0" fmla="*/ 0 h 6819900"/>
              <a:gd name="connsiteX1" fmla="*/ 12153900 w 12153900"/>
              <a:gd name="connsiteY1" fmla="*/ 0 h 6819900"/>
              <a:gd name="connsiteX2" fmla="*/ 6076950 w 12153900"/>
              <a:gd name="connsiteY2" fmla="*/ 6819900 h 6819900"/>
              <a:gd name="connsiteX3" fmla="*/ 0 w 12153900"/>
              <a:gd name="connsiteY3" fmla="*/ 6819900 h 681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3900" h="6819900">
                <a:moveTo>
                  <a:pt x="6076950" y="0"/>
                </a:moveTo>
                <a:lnTo>
                  <a:pt x="12153900" y="0"/>
                </a:lnTo>
                <a:lnTo>
                  <a:pt x="6076950" y="6819900"/>
                </a:lnTo>
                <a:lnTo>
                  <a:pt x="0" y="68199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5538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36">
          <p15:clr>
            <a:srgbClr val="FBAE40"/>
          </p15:clr>
        </p15:guide>
        <p15:guide id="2" pos="3816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2546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323697" y="1965700"/>
            <a:ext cx="4868303" cy="4892300"/>
          </a:xfrm>
          <a:custGeom>
            <a:avLst/>
            <a:gdLst>
              <a:gd name="connsiteX0" fmla="*/ 4868303 w 4868303"/>
              <a:gd name="connsiteY0" fmla="*/ 0 h 4892300"/>
              <a:gd name="connsiteX1" fmla="*/ 4868303 w 4868303"/>
              <a:gd name="connsiteY1" fmla="*/ 4892300 h 4892300"/>
              <a:gd name="connsiteX2" fmla="*/ 0 w 4868303"/>
              <a:gd name="connsiteY2" fmla="*/ 4892300 h 4892300"/>
              <a:gd name="connsiteX3" fmla="*/ 4571 w 4868303"/>
              <a:gd name="connsiteY3" fmla="*/ 4670006 h 4892300"/>
              <a:gd name="connsiteX4" fmla="*/ 1424222 w 4868303"/>
              <a:gd name="connsiteY4" fmla="*/ 1440941 h 4892300"/>
              <a:gd name="connsiteX5" fmla="*/ 4646361 w 4868303"/>
              <a:gd name="connsiteY5" fmla="*/ 5641 h 489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68303" h="4892300">
                <a:moveTo>
                  <a:pt x="4868303" y="0"/>
                </a:moveTo>
                <a:lnTo>
                  <a:pt x="4868303" y="4892300"/>
                </a:lnTo>
                <a:lnTo>
                  <a:pt x="0" y="4892300"/>
                </a:lnTo>
                <a:lnTo>
                  <a:pt x="4571" y="4670006"/>
                </a:lnTo>
                <a:cubicBezTo>
                  <a:pt x="59666" y="3457539"/>
                  <a:pt x="563998" y="2305350"/>
                  <a:pt x="1424222" y="1440941"/>
                </a:cubicBezTo>
                <a:cubicBezTo>
                  <a:pt x="2284448" y="576533"/>
                  <a:pt x="3434175" y="66617"/>
                  <a:pt x="4646361" y="564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59825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1965876"/>
            <a:ext cx="4865688" cy="4892125"/>
          </a:xfrm>
          <a:custGeom>
            <a:avLst/>
            <a:gdLst>
              <a:gd name="connsiteX0" fmla="*/ 0 w 4865688"/>
              <a:gd name="connsiteY0" fmla="*/ 0 h 4892125"/>
              <a:gd name="connsiteX1" fmla="*/ 213673 w 4865688"/>
              <a:gd name="connsiteY1" fmla="*/ 3944 h 4892125"/>
              <a:gd name="connsiteX2" fmla="*/ 3479190 w 4865688"/>
              <a:gd name="connsiteY2" fmla="*/ 1451900 h 4892125"/>
              <a:gd name="connsiteX3" fmla="*/ 4849920 w 4865688"/>
              <a:gd name="connsiteY3" fmla="*/ 4245281 h 4892125"/>
              <a:gd name="connsiteX4" fmla="*/ 4865688 w 4865688"/>
              <a:gd name="connsiteY4" fmla="*/ 4391305 h 4892125"/>
              <a:gd name="connsiteX5" fmla="*/ 4865688 w 4865688"/>
              <a:gd name="connsiteY5" fmla="*/ 4892125 h 4892125"/>
              <a:gd name="connsiteX6" fmla="*/ 0 w 4865688"/>
              <a:gd name="connsiteY6" fmla="*/ 4892125 h 489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65688" h="4892125">
                <a:moveTo>
                  <a:pt x="0" y="0"/>
                </a:moveTo>
                <a:lnTo>
                  <a:pt x="213673" y="3944"/>
                </a:lnTo>
                <a:cubicBezTo>
                  <a:pt x="1442675" y="57615"/>
                  <a:pt x="2609998" y="572865"/>
                  <a:pt x="3479190" y="1451900"/>
                </a:cubicBezTo>
                <a:cubicBezTo>
                  <a:pt x="4232490" y="2213732"/>
                  <a:pt x="4710040" y="3196402"/>
                  <a:pt x="4849920" y="4245281"/>
                </a:cubicBezTo>
                <a:lnTo>
                  <a:pt x="4865688" y="4391305"/>
                </a:lnTo>
                <a:lnTo>
                  <a:pt x="4865688" y="4892125"/>
                </a:lnTo>
                <a:lnTo>
                  <a:pt x="0" y="4892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01207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4892675" cy="4892209"/>
          </a:xfrm>
          <a:custGeom>
            <a:avLst/>
            <a:gdLst>
              <a:gd name="connsiteX0" fmla="*/ 0 w 4892675"/>
              <a:gd name="connsiteY0" fmla="*/ 0 h 4892209"/>
              <a:gd name="connsiteX1" fmla="*/ 4892675 w 4892675"/>
              <a:gd name="connsiteY1" fmla="*/ 0 h 4892209"/>
              <a:gd name="connsiteX2" fmla="*/ 4892675 w 4892675"/>
              <a:gd name="connsiteY2" fmla="*/ 2046 h 4892209"/>
              <a:gd name="connsiteX3" fmla="*/ 4887015 w 4892675"/>
              <a:gd name="connsiteY3" fmla="*/ 238856 h 4892209"/>
              <a:gd name="connsiteX4" fmla="*/ 3451271 w 4892675"/>
              <a:gd name="connsiteY4" fmla="*/ 3468232 h 4892209"/>
              <a:gd name="connsiteX5" fmla="*/ 214894 w 4892675"/>
              <a:gd name="connsiteY5" fmla="*/ 4888127 h 4892209"/>
              <a:gd name="connsiteX6" fmla="*/ 0 w 4892675"/>
              <a:gd name="connsiteY6" fmla="*/ 4892209 h 4892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92675" h="4892209">
                <a:moveTo>
                  <a:pt x="0" y="0"/>
                </a:moveTo>
                <a:lnTo>
                  <a:pt x="4892675" y="0"/>
                </a:lnTo>
                <a:lnTo>
                  <a:pt x="4892675" y="2046"/>
                </a:lnTo>
                <a:lnTo>
                  <a:pt x="4887015" y="238856"/>
                </a:lnTo>
                <a:cubicBezTo>
                  <a:pt x="4827691" y="1453619"/>
                  <a:pt x="4317495" y="2606244"/>
                  <a:pt x="3451271" y="3468232"/>
                </a:cubicBezTo>
                <a:cubicBezTo>
                  <a:pt x="2585047" y="4330219"/>
                  <a:pt x="1429934" y="4834758"/>
                  <a:pt x="214894" y="4888127"/>
                </a:cubicBezTo>
                <a:lnTo>
                  <a:pt x="0" y="4892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04691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323340" y="1"/>
            <a:ext cx="4868661" cy="4892383"/>
          </a:xfrm>
          <a:custGeom>
            <a:avLst/>
            <a:gdLst>
              <a:gd name="connsiteX0" fmla="*/ 0 w 4868661"/>
              <a:gd name="connsiteY0" fmla="*/ 0 h 4892383"/>
              <a:gd name="connsiteX1" fmla="*/ 4868661 w 4868661"/>
              <a:gd name="connsiteY1" fmla="*/ 0 h 4892383"/>
              <a:gd name="connsiteX2" fmla="*/ 4868661 w 4868661"/>
              <a:gd name="connsiteY2" fmla="*/ 4892383 h 4892383"/>
              <a:gd name="connsiteX3" fmla="*/ 4633983 w 4868661"/>
              <a:gd name="connsiteY3" fmla="*/ 4886112 h 4892383"/>
              <a:gd name="connsiteX4" fmla="*/ 6001 w 4868661"/>
              <a:gd name="connsiteY4" fmla="*/ 246938 h 4892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8661" h="4892383">
                <a:moveTo>
                  <a:pt x="0" y="0"/>
                </a:moveTo>
                <a:lnTo>
                  <a:pt x="4868661" y="0"/>
                </a:lnTo>
                <a:lnTo>
                  <a:pt x="4868661" y="4892383"/>
                </a:lnTo>
                <a:lnTo>
                  <a:pt x="4633983" y="4886112"/>
                </a:lnTo>
                <a:cubicBezTo>
                  <a:pt x="2133134" y="4755772"/>
                  <a:pt x="130301" y="2748095"/>
                  <a:pt x="6001" y="24693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4453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29942" y="1138238"/>
            <a:ext cx="3994985" cy="2290762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128084" y="1138238"/>
            <a:ext cx="6016" cy="5719762"/>
          </a:xfrm>
          <a:prstGeom prst="line">
            <a:avLst/>
          </a:prstGeom>
          <a:ln>
            <a:solidFill>
              <a:srgbClr val="2C83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H="1">
            <a:off x="6152147" y="2283619"/>
            <a:ext cx="561473" cy="0"/>
          </a:xfrm>
          <a:prstGeom prst="line">
            <a:avLst/>
          </a:prstGeom>
          <a:ln>
            <a:solidFill>
              <a:srgbClr val="2C83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H="1">
            <a:off x="5566611" y="4791129"/>
            <a:ext cx="561473" cy="0"/>
          </a:xfrm>
          <a:prstGeom prst="line">
            <a:avLst/>
          </a:prstGeom>
          <a:ln>
            <a:solidFill>
              <a:srgbClr val="2C83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7258554" y="3645748"/>
            <a:ext cx="3994985" cy="2290762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7258554" y="1138238"/>
            <a:ext cx="3995234" cy="22907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929693" y="3645748"/>
            <a:ext cx="3995234" cy="22907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600241" y="458364"/>
            <a:ext cx="5103812" cy="381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118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7258554" y="3645748"/>
            <a:ext cx="3994985" cy="2290762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128084" y="-163773"/>
            <a:ext cx="6016" cy="7021773"/>
          </a:xfrm>
          <a:prstGeom prst="line">
            <a:avLst/>
          </a:prstGeom>
          <a:ln>
            <a:solidFill>
              <a:srgbClr val="2C83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152147" y="2283619"/>
            <a:ext cx="561473" cy="0"/>
          </a:xfrm>
          <a:prstGeom prst="line">
            <a:avLst/>
          </a:prstGeom>
          <a:ln>
            <a:solidFill>
              <a:srgbClr val="2C83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H="1">
            <a:off x="5566611" y="4586413"/>
            <a:ext cx="561473" cy="0"/>
          </a:xfrm>
          <a:prstGeom prst="line">
            <a:avLst/>
          </a:prstGeom>
          <a:ln>
            <a:solidFill>
              <a:srgbClr val="2C83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7258554" y="1138238"/>
            <a:ext cx="3995234" cy="22907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29942" y="1138238"/>
            <a:ext cx="3994985" cy="2290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929693" y="3645748"/>
            <a:ext cx="3995234" cy="22907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820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98507" y="2283619"/>
            <a:ext cx="3994985" cy="2290762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0" y="-160421"/>
            <a:ext cx="0" cy="2444040"/>
          </a:xfrm>
          <a:prstGeom prst="line">
            <a:avLst/>
          </a:prstGeom>
          <a:ln>
            <a:solidFill>
              <a:srgbClr val="2C83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098507" y="4913313"/>
            <a:ext cx="3994986" cy="114617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303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02109" y="2114550"/>
            <a:ext cx="3623619" cy="26289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334904" y="2114550"/>
            <a:ext cx="3623619" cy="26289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8267700" y="2114550"/>
            <a:ext cx="3623619" cy="26289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02109" y="4972050"/>
            <a:ext cx="3623619" cy="1504950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334904" y="4972050"/>
            <a:ext cx="3623619" cy="1504950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267699" y="4972050"/>
            <a:ext cx="3623619" cy="1504950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02109" y="609600"/>
            <a:ext cx="11489209" cy="952500"/>
          </a:xfrm>
        </p:spPr>
        <p:txBody>
          <a:bodyPr/>
          <a:lstStyle>
            <a:lvl1pPr algn="ctr"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055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25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4761087" y="1885950"/>
            <a:ext cx="2649363" cy="3314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1108027" y="1885950"/>
            <a:ext cx="2628900" cy="3314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8455073" y="1885950"/>
            <a:ext cx="2628900" cy="3314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0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108028" y="609600"/>
            <a:ext cx="9975946" cy="952500"/>
          </a:xfrm>
        </p:spPr>
        <p:txBody>
          <a:bodyPr/>
          <a:lstStyle>
            <a:lvl1pPr algn="ctr"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689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  <p:bldP spid="14" grpId="0"/>
      <p:bldP spid="70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61474" y="846221"/>
            <a:ext cx="5165558" cy="5165558"/>
          </a:xfrm>
          <a:custGeom>
            <a:avLst/>
            <a:gdLst>
              <a:gd name="connsiteX0" fmla="*/ 2582779 w 5165558"/>
              <a:gd name="connsiteY0" fmla="*/ 0 h 5165558"/>
              <a:gd name="connsiteX1" fmla="*/ 5165558 w 5165558"/>
              <a:gd name="connsiteY1" fmla="*/ 2582779 h 5165558"/>
              <a:gd name="connsiteX2" fmla="*/ 2582779 w 5165558"/>
              <a:gd name="connsiteY2" fmla="*/ 5165558 h 5165558"/>
              <a:gd name="connsiteX3" fmla="*/ 0 w 5165558"/>
              <a:gd name="connsiteY3" fmla="*/ 2582779 h 5165558"/>
              <a:gd name="connsiteX4" fmla="*/ 2582779 w 5165558"/>
              <a:gd name="connsiteY4" fmla="*/ 0 h 5165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5558" h="5165558">
                <a:moveTo>
                  <a:pt x="2582779" y="0"/>
                </a:moveTo>
                <a:cubicBezTo>
                  <a:pt x="4009208" y="0"/>
                  <a:pt x="5165558" y="1156350"/>
                  <a:pt x="5165558" y="2582779"/>
                </a:cubicBezTo>
                <a:cubicBezTo>
                  <a:pt x="5165558" y="4009208"/>
                  <a:pt x="4009208" y="5165558"/>
                  <a:pt x="2582779" y="5165558"/>
                </a:cubicBezTo>
                <a:cubicBezTo>
                  <a:pt x="1156350" y="5165558"/>
                  <a:pt x="0" y="4009208"/>
                  <a:pt x="0" y="2582779"/>
                </a:cubicBezTo>
                <a:cubicBezTo>
                  <a:pt x="0" y="1156350"/>
                  <a:pt x="1156350" y="0"/>
                  <a:pt x="25827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22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16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738522" y="1778000"/>
            <a:ext cx="2811462" cy="3302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73490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8969" y="2189747"/>
            <a:ext cx="2667000" cy="2667000"/>
          </a:xfrm>
          <a:custGeom>
            <a:avLst/>
            <a:gdLst>
              <a:gd name="connsiteX0" fmla="*/ 2582779 w 5165558"/>
              <a:gd name="connsiteY0" fmla="*/ 0 h 5165558"/>
              <a:gd name="connsiteX1" fmla="*/ 5165558 w 5165558"/>
              <a:gd name="connsiteY1" fmla="*/ 2582779 h 5165558"/>
              <a:gd name="connsiteX2" fmla="*/ 2582779 w 5165558"/>
              <a:gd name="connsiteY2" fmla="*/ 5165558 h 5165558"/>
              <a:gd name="connsiteX3" fmla="*/ 0 w 5165558"/>
              <a:gd name="connsiteY3" fmla="*/ 2582779 h 5165558"/>
              <a:gd name="connsiteX4" fmla="*/ 2582779 w 5165558"/>
              <a:gd name="connsiteY4" fmla="*/ 0 h 5165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5558" h="5165558">
                <a:moveTo>
                  <a:pt x="2582779" y="0"/>
                </a:moveTo>
                <a:cubicBezTo>
                  <a:pt x="4009208" y="0"/>
                  <a:pt x="5165558" y="1156350"/>
                  <a:pt x="5165558" y="2582779"/>
                </a:cubicBezTo>
                <a:cubicBezTo>
                  <a:pt x="5165558" y="4009208"/>
                  <a:pt x="4009208" y="5165558"/>
                  <a:pt x="2582779" y="5165558"/>
                </a:cubicBezTo>
                <a:cubicBezTo>
                  <a:pt x="1156350" y="5165558"/>
                  <a:pt x="0" y="4009208"/>
                  <a:pt x="0" y="2582779"/>
                </a:cubicBezTo>
                <a:cubicBezTo>
                  <a:pt x="0" y="1156350"/>
                  <a:pt x="1156350" y="0"/>
                  <a:pt x="25827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308685" y="2189747"/>
            <a:ext cx="2667000" cy="2667000"/>
          </a:xfrm>
          <a:custGeom>
            <a:avLst/>
            <a:gdLst>
              <a:gd name="connsiteX0" fmla="*/ 2582779 w 5165558"/>
              <a:gd name="connsiteY0" fmla="*/ 0 h 5165558"/>
              <a:gd name="connsiteX1" fmla="*/ 5165558 w 5165558"/>
              <a:gd name="connsiteY1" fmla="*/ 2582779 h 5165558"/>
              <a:gd name="connsiteX2" fmla="*/ 2582779 w 5165558"/>
              <a:gd name="connsiteY2" fmla="*/ 5165558 h 5165558"/>
              <a:gd name="connsiteX3" fmla="*/ 0 w 5165558"/>
              <a:gd name="connsiteY3" fmla="*/ 2582779 h 5165558"/>
              <a:gd name="connsiteX4" fmla="*/ 2582779 w 5165558"/>
              <a:gd name="connsiteY4" fmla="*/ 0 h 5165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5558" h="5165558">
                <a:moveTo>
                  <a:pt x="2582779" y="0"/>
                </a:moveTo>
                <a:cubicBezTo>
                  <a:pt x="4009208" y="0"/>
                  <a:pt x="5165558" y="1156350"/>
                  <a:pt x="5165558" y="2582779"/>
                </a:cubicBezTo>
                <a:cubicBezTo>
                  <a:pt x="5165558" y="4009208"/>
                  <a:pt x="4009208" y="5165558"/>
                  <a:pt x="2582779" y="5165558"/>
                </a:cubicBezTo>
                <a:cubicBezTo>
                  <a:pt x="1156350" y="5165558"/>
                  <a:pt x="0" y="4009208"/>
                  <a:pt x="0" y="2582779"/>
                </a:cubicBezTo>
                <a:cubicBezTo>
                  <a:pt x="0" y="1156350"/>
                  <a:pt x="1156350" y="0"/>
                  <a:pt x="25827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48401" y="2189747"/>
            <a:ext cx="2667000" cy="2667000"/>
          </a:xfrm>
          <a:custGeom>
            <a:avLst/>
            <a:gdLst>
              <a:gd name="connsiteX0" fmla="*/ 2582779 w 5165558"/>
              <a:gd name="connsiteY0" fmla="*/ 0 h 5165558"/>
              <a:gd name="connsiteX1" fmla="*/ 5165558 w 5165558"/>
              <a:gd name="connsiteY1" fmla="*/ 2582779 h 5165558"/>
              <a:gd name="connsiteX2" fmla="*/ 2582779 w 5165558"/>
              <a:gd name="connsiteY2" fmla="*/ 5165558 h 5165558"/>
              <a:gd name="connsiteX3" fmla="*/ 0 w 5165558"/>
              <a:gd name="connsiteY3" fmla="*/ 2582779 h 5165558"/>
              <a:gd name="connsiteX4" fmla="*/ 2582779 w 5165558"/>
              <a:gd name="connsiteY4" fmla="*/ 0 h 5165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5558" h="5165558">
                <a:moveTo>
                  <a:pt x="2582779" y="0"/>
                </a:moveTo>
                <a:cubicBezTo>
                  <a:pt x="4009208" y="0"/>
                  <a:pt x="5165558" y="1156350"/>
                  <a:pt x="5165558" y="2582779"/>
                </a:cubicBezTo>
                <a:cubicBezTo>
                  <a:pt x="5165558" y="4009208"/>
                  <a:pt x="4009208" y="5165558"/>
                  <a:pt x="2582779" y="5165558"/>
                </a:cubicBezTo>
                <a:cubicBezTo>
                  <a:pt x="1156350" y="5165558"/>
                  <a:pt x="0" y="4009208"/>
                  <a:pt x="0" y="2582779"/>
                </a:cubicBezTo>
                <a:cubicBezTo>
                  <a:pt x="0" y="1156350"/>
                  <a:pt x="1156350" y="0"/>
                  <a:pt x="25827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188117" y="2189747"/>
            <a:ext cx="2667000" cy="2667000"/>
          </a:xfrm>
          <a:custGeom>
            <a:avLst/>
            <a:gdLst>
              <a:gd name="connsiteX0" fmla="*/ 2582779 w 5165558"/>
              <a:gd name="connsiteY0" fmla="*/ 0 h 5165558"/>
              <a:gd name="connsiteX1" fmla="*/ 5165558 w 5165558"/>
              <a:gd name="connsiteY1" fmla="*/ 2582779 h 5165558"/>
              <a:gd name="connsiteX2" fmla="*/ 2582779 w 5165558"/>
              <a:gd name="connsiteY2" fmla="*/ 5165558 h 5165558"/>
              <a:gd name="connsiteX3" fmla="*/ 0 w 5165558"/>
              <a:gd name="connsiteY3" fmla="*/ 2582779 h 5165558"/>
              <a:gd name="connsiteX4" fmla="*/ 2582779 w 5165558"/>
              <a:gd name="connsiteY4" fmla="*/ 0 h 5165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5558" h="5165558">
                <a:moveTo>
                  <a:pt x="2582779" y="0"/>
                </a:moveTo>
                <a:cubicBezTo>
                  <a:pt x="4009208" y="0"/>
                  <a:pt x="5165558" y="1156350"/>
                  <a:pt x="5165558" y="2582779"/>
                </a:cubicBezTo>
                <a:cubicBezTo>
                  <a:pt x="5165558" y="4009208"/>
                  <a:pt x="4009208" y="5165558"/>
                  <a:pt x="2582779" y="5165558"/>
                </a:cubicBezTo>
                <a:cubicBezTo>
                  <a:pt x="1156350" y="5165558"/>
                  <a:pt x="0" y="4009208"/>
                  <a:pt x="0" y="2582779"/>
                </a:cubicBezTo>
                <a:cubicBezTo>
                  <a:pt x="0" y="1156350"/>
                  <a:pt x="1156350" y="0"/>
                  <a:pt x="25827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13361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925638"/>
            <a:ext cx="5872163" cy="24050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319837" y="1925638"/>
            <a:ext cx="5872163" cy="24050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0503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4402801" y="2125896"/>
            <a:ext cx="3536515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8194640" y="2125896"/>
            <a:ext cx="3536515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629089" y="2125896"/>
            <a:ext cx="3536515" cy="21336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43000" y="2359696"/>
            <a:ext cx="2454442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20524" y="2359696"/>
            <a:ext cx="2454833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698833" y="2359696"/>
            <a:ext cx="2457780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0210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334904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26769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02109" y="911804"/>
            <a:ext cx="11489209" cy="952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34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9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523629" y="1308328"/>
            <a:ext cx="4526029" cy="4526029"/>
          </a:xfrm>
          <a:custGeom>
            <a:avLst/>
            <a:gdLst>
              <a:gd name="connsiteX0" fmla="*/ 2582779 w 5165558"/>
              <a:gd name="connsiteY0" fmla="*/ 0 h 5165558"/>
              <a:gd name="connsiteX1" fmla="*/ 5165558 w 5165558"/>
              <a:gd name="connsiteY1" fmla="*/ 2582779 h 5165558"/>
              <a:gd name="connsiteX2" fmla="*/ 2582779 w 5165558"/>
              <a:gd name="connsiteY2" fmla="*/ 5165558 h 5165558"/>
              <a:gd name="connsiteX3" fmla="*/ 0 w 5165558"/>
              <a:gd name="connsiteY3" fmla="*/ 2582779 h 5165558"/>
              <a:gd name="connsiteX4" fmla="*/ 2582779 w 5165558"/>
              <a:gd name="connsiteY4" fmla="*/ 0 h 5165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5558" h="5165558">
                <a:moveTo>
                  <a:pt x="2582779" y="0"/>
                </a:moveTo>
                <a:cubicBezTo>
                  <a:pt x="4009208" y="0"/>
                  <a:pt x="5165558" y="1156350"/>
                  <a:pt x="5165558" y="2582779"/>
                </a:cubicBezTo>
                <a:cubicBezTo>
                  <a:pt x="5165558" y="4009208"/>
                  <a:pt x="4009208" y="5165558"/>
                  <a:pt x="2582779" y="5165558"/>
                </a:cubicBezTo>
                <a:cubicBezTo>
                  <a:pt x="1156350" y="5165558"/>
                  <a:pt x="0" y="4009208"/>
                  <a:pt x="0" y="2582779"/>
                </a:cubicBezTo>
                <a:cubicBezTo>
                  <a:pt x="0" y="1156350"/>
                  <a:pt x="1156350" y="0"/>
                  <a:pt x="25827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946203" y="4579361"/>
            <a:ext cx="800609" cy="800609"/>
          </a:xfrm>
          <a:custGeom>
            <a:avLst/>
            <a:gdLst>
              <a:gd name="connsiteX0" fmla="*/ 2582779 w 5165558"/>
              <a:gd name="connsiteY0" fmla="*/ 0 h 5165558"/>
              <a:gd name="connsiteX1" fmla="*/ 5165558 w 5165558"/>
              <a:gd name="connsiteY1" fmla="*/ 2582779 h 5165558"/>
              <a:gd name="connsiteX2" fmla="*/ 2582779 w 5165558"/>
              <a:gd name="connsiteY2" fmla="*/ 5165558 h 5165558"/>
              <a:gd name="connsiteX3" fmla="*/ 0 w 5165558"/>
              <a:gd name="connsiteY3" fmla="*/ 2582779 h 5165558"/>
              <a:gd name="connsiteX4" fmla="*/ 2582779 w 5165558"/>
              <a:gd name="connsiteY4" fmla="*/ 0 h 5165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5558" h="5165558">
                <a:moveTo>
                  <a:pt x="2582779" y="0"/>
                </a:moveTo>
                <a:cubicBezTo>
                  <a:pt x="4009208" y="0"/>
                  <a:pt x="5165558" y="1156350"/>
                  <a:pt x="5165558" y="2582779"/>
                </a:cubicBezTo>
                <a:cubicBezTo>
                  <a:pt x="5165558" y="4009208"/>
                  <a:pt x="4009208" y="5165558"/>
                  <a:pt x="2582779" y="5165558"/>
                </a:cubicBezTo>
                <a:cubicBezTo>
                  <a:pt x="1156350" y="5165558"/>
                  <a:pt x="0" y="4009208"/>
                  <a:pt x="0" y="2582779"/>
                </a:cubicBezTo>
                <a:cubicBezTo>
                  <a:pt x="0" y="1156350"/>
                  <a:pt x="1156350" y="0"/>
                  <a:pt x="25827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485086" y="2667000"/>
            <a:ext cx="1684300" cy="1684300"/>
          </a:xfrm>
          <a:custGeom>
            <a:avLst/>
            <a:gdLst>
              <a:gd name="connsiteX0" fmla="*/ 2582779 w 5165558"/>
              <a:gd name="connsiteY0" fmla="*/ 0 h 5165558"/>
              <a:gd name="connsiteX1" fmla="*/ 5165558 w 5165558"/>
              <a:gd name="connsiteY1" fmla="*/ 2582779 h 5165558"/>
              <a:gd name="connsiteX2" fmla="*/ 2582779 w 5165558"/>
              <a:gd name="connsiteY2" fmla="*/ 5165558 h 5165558"/>
              <a:gd name="connsiteX3" fmla="*/ 0 w 5165558"/>
              <a:gd name="connsiteY3" fmla="*/ 2582779 h 5165558"/>
              <a:gd name="connsiteX4" fmla="*/ 2582779 w 5165558"/>
              <a:gd name="connsiteY4" fmla="*/ 0 h 5165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5558" h="5165558">
                <a:moveTo>
                  <a:pt x="2582779" y="0"/>
                </a:moveTo>
                <a:cubicBezTo>
                  <a:pt x="4009208" y="0"/>
                  <a:pt x="5165558" y="1156350"/>
                  <a:pt x="5165558" y="2582779"/>
                </a:cubicBezTo>
                <a:cubicBezTo>
                  <a:pt x="5165558" y="4009208"/>
                  <a:pt x="4009208" y="5165558"/>
                  <a:pt x="2582779" y="5165558"/>
                </a:cubicBezTo>
                <a:cubicBezTo>
                  <a:pt x="1156350" y="5165558"/>
                  <a:pt x="0" y="4009208"/>
                  <a:pt x="0" y="2582779"/>
                </a:cubicBezTo>
                <a:cubicBezTo>
                  <a:pt x="0" y="1156350"/>
                  <a:pt x="1156350" y="0"/>
                  <a:pt x="25827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0242703" y="679962"/>
            <a:ext cx="1256732" cy="1256732"/>
          </a:xfrm>
          <a:custGeom>
            <a:avLst/>
            <a:gdLst>
              <a:gd name="connsiteX0" fmla="*/ 2582779 w 5165558"/>
              <a:gd name="connsiteY0" fmla="*/ 0 h 5165558"/>
              <a:gd name="connsiteX1" fmla="*/ 5165558 w 5165558"/>
              <a:gd name="connsiteY1" fmla="*/ 2582779 h 5165558"/>
              <a:gd name="connsiteX2" fmla="*/ 2582779 w 5165558"/>
              <a:gd name="connsiteY2" fmla="*/ 5165558 h 5165558"/>
              <a:gd name="connsiteX3" fmla="*/ 0 w 5165558"/>
              <a:gd name="connsiteY3" fmla="*/ 2582779 h 5165558"/>
              <a:gd name="connsiteX4" fmla="*/ 2582779 w 5165558"/>
              <a:gd name="connsiteY4" fmla="*/ 0 h 5165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5558" h="5165558">
                <a:moveTo>
                  <a:pt x="2582779" y="0"/>
                </a:moveTo>
                <a:cubicBezTo>
                  <a:pt x="4009208" y="0"/>
                  <a:pt x="5165558" y="1156350"/>
                  <a:pt x="5165558" y="2582779"/>
                </a:cubicBezTo>
                <a:cubicBezTo>
                  <a:pt x="5165558" y="4009208"/>
                  <a:pt x="4009208" y="5165558"/>
                  <a:pt x="2582779" y="5165558"/>
                </a:cubicBezTo>
                <a:cubicBezTo>
                  <a:pt x="1156350" y="5165558"/>
                  <a:pt x="0" y="4009208"/>
                  <a:pt x="0" y="2582779"/>
                </a:cubicBezTo>
                <a:cubicBezTo>
                  <a:pt x="0" y="1156350"/>
                  <a:pt x="1156350" y="0"/>
                  <a:pt x="25827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10242703" y="5208804"/>
            <a:ext cx="1256732" cy="1256732"/>
          </a:xfrm>
          <a:custGeom>
            <a:avLst/>
            <a:gdLst>
              <a:gd name="connsiteX0" fmla="*/ 2582779 w 5165558"/>
              <a:gd name="connsiteY0" fmla="*/ 0 h 5165558"/>
              <a:gd name="connsiteX1" fmla="*/ 5165558 w 5165558"/>
              <a:gd name="connsiteY1" fmla="*/ 2582779 h 5165558"/>
              <a:gd name="connsiteX2" fmla="*/ 2582779 w 5165558"/>
              <a:gd name="connsiteY2" fmla="*/ 5165558 h 5165558"/>
              <a:gd name="connsiteX3" fmla="*/ 0 w 5165558"/>
              <a:gd name="connsiteY3" fmla="*/ 2582779 h 5165558"/>
              <a:gd name="connsiteX4" fmla="*/ 2582779 w 5165558"/>
              <a:gd name="connsiteY4" fmla="*/ 0 h 5165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5558" h="5165558">
                <a:moveTo>
                  <a:pt x="2582779" y="0"/>
                </a:moveTo>
                <a:cubicBezTo>
                  <a:pt x="4009208" y="0"/>
                  <a:pt x="5165558" y="1156350"/>
                  <a:pt x="5165558" y="2582779"/>
                </a:cubicBezTo>
                <a:cubicBezTo>
                  <a:pt x="5165558" y="4009208"/>
                  <a:pt x="4009208" y="5165558"/>
                  <a:pt x="2582779" y="5165558"/>
                </a:cubicBezTo>
                <a:cubicBezTo>
                  <a:pt x="1156350" y="5165558"/>
                  <a:pt x="0" y="4009208"/>
                  <a:pt x="0" y="2582779"/>
                </a:cubicBezTo>
                <a:cubicBezTo>
                  <a:pt x="0" y="1156350"/>
                  <a:pt x="1156350" y="0"/>
                  <a:pt x="25827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55090" y="2204056"/>
            <a:ext cx="2702258" cy="2702258"/>
          </a:xfrm>
          <a:custGeom>
            <a:avLst/>
            <a:gdLst>
              <a:gd name="connsiteX0" fmla="*/ 2582779 w 5165558"/>
              <a:gd name="connsiteY0" fmla="*/ 0 h 5165558"/>
              <a:gd name="connsiteX1" fmla="*/ 5165558 w 5165558"/>
              <a:gd name="connsiteY1" fmla="*/ 2582779 h 5165558"/>
              <a:gd name="connsiteX2" fmla="*/ 2582779 w 5165558"/>
              <a:gd name="connsiteY2" fmla="*/ 5165558 h 5165558"/>
              <a:gd name="connsiteX3" fmla="*/ 0 w 5165558"/>
              <a:gd name="connsiteY3" fmla="*/ 2582779 h 5165558"/>
              <a:gd name="connsiteX4" fmla="*/ 2582779 w 5165558"/>
              <a:gd name="connsiteY4" fmla="*/ 0 h 5165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5558" h="5165558">
                <a:moveTo>
                  <a:pt x="2582779" y="0"/>
                </a:moveTo>
                <a:cubicBezTo>
                  <a:pt x="4009208" y="0"/>
                  <a:pt x="5165558" y="1156350"/>
                  <a:pt x="5165558" y="2582779"/>
                </a:cubicBezTo>
                <a:cubicBezTo>
                  <a:pt x="5165558" y="4009208"/>
                  <a:pt x="4009208" y="5165558"/>
                  <a:pt x="2582779" y="5165558"/>
                </a:cubicBezTo>
                <a:cubicBezTo>
                  <a:pt x="1156350" y="5165558"/>
                  <a:pt x="0" y="4009208"/>
                  <a:pt x="0" y="2582779"/>
                </a:cubicBezTo>
                <a:cubicBezTo>
                  <a:pt x="0" y="1156350"/>
                  <a:pt x="1156350" y="0"/>
                  <a:pt x="25827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223144" y="3066140"/>
            <a:ext cx="2702258" cy="2702258"/>
          </a:xfrm>
          <a:custGeom>
            <a:avLst/>
            <a:gdLst>
              <a:gd name="connsiteX0" fmla="*/ 2582779 w 5165558"/>
              <a:gd name="connsiteY0" fmla="*/ 0 h 5165558"/>
              <a:gd name="connsiteX1" fmla="*/ 5165558 w 5165558"/>
              <a:gd name="connsiteY1" fmla="*/ 2582779 h 5165558"/>
              <a:gd name="connsiteX2" fmla="*/ 2582779 w 5165558"/>
              <a:gd name="connsiteY2" fmla="*/ 5165558 h 5165558"/>
              <a:gd name="connsiteX3" fmla="*/ 0 w 5165558"/>
              <a:gd name="connsiteY3" fmla="*/ 2582779 h 5165558"/>
              <a:gd name="connsiteX4" fmla="*/ 2582779 w 5165558"/>
              <a:gd name="connsiteY4" fmla="*/ 0 h 5165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5558" h="5165558">
                <a:moveTo>
                  <a:pt x="2582779" y="0"/>
                </a:moveTo>
                <a:cubicBezTo>
                  <a:pt x="4009208" y="0"/>
                  <a:pt x="5165558" y="1156350"/>
                  <a:pt x="5165558" y="2582779"/>
                </a:cubicBezTo>
                <a:cubicBezTo>
                  <a:pt x="5165558" y="4009208"/>
                  <a:pt x="4009208" y="5165558"/>
                  <a:pt x="2582779" y="5165558"/>
                </a:cubicBezTo>
                <a:cubicBezTo>
                  <a:pt x="1156350" y="5165558"/>
                  <a:pt x="0" y="4009208"/>
                  <a:pt x="0" y="2582779"/>
                </a:cubicBezTo>
                <a:cubicBezTo>
                  <a:pt x="0" y="1156350"/>
                  <a:pt x="1156350" y="0"/>
                  <a:pt x="25827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627425" y="1175928"/>
            <a:ext cx="3421038" cy="3421038"/>
          </a:xfrm>
          <a:custGeom>
            <a:avLst/>
            <a:gdLst>
              <a:gd name="connsiteX0" fmla="*/ 2582779 w 5165558"/>
              <a:gd name="connsiteY0" fmla="*/ 0 h 5165558"/>
              <a:gd name="connsiteX1" fmla="*/ 5165558 w 5165558"/>
              <a:gd name="connsiteY1" fmla="*/ 2582779 h 5165558"/>
              <a:gd name="connsiteX2" fmla="*/ 2582779 w 5165558"/>
              <a:gd name="connsiteY2" fmla="*/ 5165558 h 5165558"/>
              <a:gd name="connsiteX3" fmla="*/ 0 w 5165558"/>
              <a:gd name="connsiteY3" fmla="*/ 2582779 h 5165558"/>
              <a:gd name="connsiteX4" fmla="*/ 2582779 w 5165558"/>
              <a:gd name="connsiteY4" fmla="*/ 0 h 5165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5558" h="5165558">
                <a:moveTo>
                  <a:pt x="2582779" y="0"/>
                </a:moveTo>
                <a:cubicBezTo>
                  <a:pt x="4009208" y="0"/>
                  <a:pt x="5165558" y="1156350"/>
                  <a:pt x="5165558" y="2582779"/>
                </a:cubicBezTo>
                <a:cubicBezTo>
                  <a:pt x="5165558" y="4009208"/>
                  <a:pt x="4009208" y="5165558"/>
                  <a:pt x="2582779" y="5165558"/>
                </a:cubicBezTo>
                <a:cubicBezTo>
                  <a:pt x="1156350" y="5165558"/>
                  <a:pt x="0" y="4009208"/>
                  <a:pt x="0" y="2582779"/>
                </a:cubicBezTo>
                <a:cubicBezTo>
                  <a:pt x="0" y="1156350"/>
                  <a:pt x="1156350" y="0"/>
                  <a:pt x="25827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809628" y="2886447"/>
            <a:ext cx="2695432" cy="2695432"/>
          </a:xfrm>
          <a:custGeom>
            <a:avLst/>
            <a:gdLst>
              <a:gd name="connsiteX0" fmla="*/ 2582779 w 5165558"/>
              <a:gd name="connsiteY0" fmla="*/ 0 h 5165558"/>
              <a:gd name="connsiteX1" fmla="*/ 5165558 w 5165558"/>
              <a:gd name="connsiteY1" fmla="*/ 2582779 h 5165558"/>
              <a:gd name="connsiteX2" fmla="*/ 2582779 w 5165558"/>
              <a:gd name="connsiteY2" fmla="*/ 5165558 h 5165558"/>
              <a:gd name="connsiteX3" fmla="*/ 0 w 5165558"/>
              <a:gd name="connsiteY3" fmla="*/ 2582779 h 5165558"/>
              <a:gd name="connsiteX4" fmla="*/ 2582779 w 5165558"/>
              <a:gd name="connsiteY4" fmla="*/ 0 h 5165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5558" h="5165558">
                <a:moveTo>
                  <a:pt x="2582779" y="0"/>
                </a:moveTo>
                <a:cubicBezTo>
                  <a:pt x="4009208" y="0"/>
                  <a:pt x="5165558" y="1156350"/>
                  <a:pt x="5165558" y="2582779"/>
                </a:cubicBezTo>
                <a:cubicBezTo>
                  <a:pt x="5165558" y="4009208"/>
                  <a:pt x="4009208" y="5165558"/>
                  <a:pt x="2582779" y="5165558"/>
                </a:cubicBezTo>
                <a:cubicBezTo>
                  <a:pt x="1156350" y="5165558"/>
                  <a:pt x="0" y="4009208"/>
                  <a:pt x="0" y="2582779"/>
                </a:cubicBezTo>
                <a:cubicBezTo>
                  <a:pt x="0" y="1156350"/>
                  <a:pt x="1156350" y="0"/>
                  <a:pt x="25827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78054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613" y="1645317"/>
            <a:ext cx="7599387" cy="4749617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201556" y="2237596"/>
            <a:ext cx="4334516" cy="24844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7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9" Type="http://schemas.openxmlformats.org/officeDocument/2006/relationships/slideLayout" Target="../slideLayouts/slideLayout64.xml"/><Relationship Id="rId21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59.xml"/><Relationship Id="rId42" Type="http://schemas.openxmlformats.org/officeDocument/2006/relationships/slideLayout" Target="../slideLayouts/slideLayout67.xml"/><Relationship Id="rId47" Type="http://schemas.openxmlformats.org/officeDocument/2006/relationships/slideLayout" Target="../slideLayouts/slideLayout72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9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32" Type="http://schemas.openxmlformats.org/officeDocument/2006/relationships/slideLayout" Target="../slideLayouts/slideLayout57.xml"/><Relationship Id="rId37" Type="http://schemas.openxmlformats.org/officeDocument/2006/relationships/slideLayout" Target="../slideLayouts/slideLayout62.xml"/><Relationship Id="rId40" Type="http://schemas.openxmlformats.org/officeDocument/2006/relationships/slideLayout" Target="../slideLayouts/slideLayout65.xml"/><Relationship Id="rId45" Type="http://schemas.openxmlformats.org/officeDocument/2006/relationships/slideLayout" Target="../slideLayouts/slideLayout70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36" Type="http://schemas.openxmlformats.org/officeDocument/2006/relationships/slideLayout" Target="../slideLayouts/slideLayout61.xml"/><Relationship Id="rId49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31" Type="http://schemas.openxmlformats.org/officeDocument/2006/relationships/slideLayout" Target="../slideLayouts/slideLayout56.xml"/><Relationship Id="rId44" Type="http://schemas.openxmlformats.org/officeDocument/2006/relationships/slideLayout" Target="../slideLayouts/slideLayout69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slideLayout" Target="../slideLayouts/slideLayout55.xml"/><Relationship Id="rId35" Type="http://schemas.openxmlformats.org/officeDocument/2006/relationships/slideLayout" Target="../slideLayouts/slideLayout60.xml"/><Relationship Id="rId43" Type="http://schemas.openxmlformats.org/officeDocument/2006/relationships/slideLayout" Target="../slideLayouts/slideLayout68.xml"/><Relationship Id="rId48" Type="http://schemas.openxmlformats.org/officeDocument/2006/relationships/slideLayout" Target="../slideLayouts/slideLayout73.xml"/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33" Type="http://schemas.openxmlformats.org/officeDocument/2006/relationships/slideLayout" Target="../slideLayouts/slideLayout58.xml"/><Relationship Id="rId38" Type="http://schemas.openxmlformats.org/officeDocument/2006/relationships/slideLayout" Target="../slideLayouts/slideLayout63.xml"/><Relationship Id="rId46" Type="http://schemas.openxmlformats.org/officeDocument/2006/relationships/slideLayout" Target="../slideLayouts/slideLayout71.xml"/><Relationship Id="rId20" Type="http://schemas.openxmlformats.org/officeDocument/2006/relationships/slideLayout" Target="../slideLayouts/slideLayout45.xml"/><Relationship Id="rId41" Type="http://schemas.openxmlformats.org/officeDocument/2006/relationships/slideLayout" Target="../slideLayouts/slideLayout66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6.xml"/><Relationship Id="rId18" Type="http://schemas.openxmlformats.org/officeDocument/2006/relationships/slideLayout" Target="../slideLayouts/slideLayout91.xml"/><Relationship Id="rId26" Type="http://schemas.openxmlformats.org/officeDocument/2006/relationships/slideLayout" Target="../slideLayouts/slideLayout99.xml"/><Relationship Id="rId39" Type="http://schemas.openxmlformats.org/officeDocument/2006/relationships/slideLayout" Target="../slideLayouts/slideLayout112.xml"/><Relationship Id="rId21" Type="http://schemas.openxmlformats.org/officeDocument/2006/relationships/slideLayout" Target="../slideLayouts/slideLayout94.xml"/><Relationship Id="rId34" Type="http://schemas.openxmlformats.org/officeDocument/2006/relationships/slideLayout" Target="../slideLayouts/slideLayout107.xml"/><Relationship Id="rId42" Type="http://schemas.openxmlformats.org/officeDocument/2006/relationships/slideLayout" Target="../slideLayouts/slideLayout115.xml"/><Relationship Id="rId47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5.xml"/><Relationship Id="rId16" Type="http://schemas.openxmlformats.org/officeDocument/2006/relationships/slideLayout" Target="../slideLayouts/slideLayout89.xml"/><Relationship Id="rId29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24" Type="http://schemas.openxmlformats.org/officeDocument/2006/relationships/slideLayout" Target="../slideLayouts/slideLayout97.xml"/><Relationship Id="rId32" Type="http://schemas.openxmlformats.org/officeDocument/2006/relationships/slideLayout" Target="../slideLayouts/slideLayout105.xml"/><Relationship Id="rId37" Type="http://schemas.openxmlformats.org/officeDocument/2006/relationships/slideLayout" Target="../slideLayouts/slideLayout110.xml"/><Relationship Id="rId40" Type="http://schemas.openxmlformats.org/officeDocument/2006/relationships/slideLayout" Target="../slideLayouts/slideLayout113.xml"/><Relationship Id="rId45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8.xml"/><Relationship Id="rId23" Type="http://schemas.openxmlformats.org/officeDocument/2006/relationships/slideLayout" Target="../slideLayouts/slideLayout96.xml"/><Relationship Id="rId28" Type="http://schemas.openxmlformats.org/officeDocument/2006/relationships/slideLayout" Target="../slideLayouts/slideLayout101.xml"/><Relationship Id="rId36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83.xml"/><Relationship Id="rId19" Type="http://schemas.openxmlformats.org/officeDocument/2006/relationships/slideLayout" Target="../slideLayouts/slideLayout92.xml"/><Relationship Id="rId31" Type="http://schemas.openxmlformats.org/officeDocument/2006/relationships/slideLayout" Target="../slideLayouts/slideLayout104.xml"/><Relationship Id="rId44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7.xml"/><Relationship Id="rId22" Type="http://schemas.openxmlformats.org/officeDocument/2006/relationships/slideLayout" Target="../slideLayouts/slideLayout95.xml"/><Relationship Id="rId27" Type="http://schemas.openxmlformats.org/officeDocument/2006/relationships/slideLayout" Target="../slideLayouts/slideLayout100.xml"/><Relationship Id="rId30" Type="http://schemas.openxmlformats.org/officeDocument/2006/relationships/slideLayout" Target="../slideLayouts/slideLayout103.xml"/><Relationship Id="rId35" Type="http://schemas.openxmlformats.org/officeDocument/2006/relationships/slideLayout" Target="../slideLayouts/slideLayout108.xml"/><Relationship Id="rId43" Type="http://schemas.openxmlformats.org/officeDocument/2006/relationships/slideLayout" Target="../slideLayouts/slideLayout116.xml"/><Relationship Id="rId48" Type="http://schemas.openxmlformats.org/officeDocument/2006/relationships/theme" Target="../theme/theme4.xml"/><Relationship Id="rId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5.xml"/><Relationship Id="rId17" Type="http://schemas.openxmlformats.org/officeDocument/2006/relationships/slideLayout" Target="../slideLayouts/slideLayout90.xml"/><Relationship Id="rId25" Type="http://schemas.openxmlformats.org/officeDocument/2006/relationships/slideLayout" Target="../slideLayouts/slideLayout98.xml"/><Relationship Id="rId33" Type="http://schemas.openxmlformats.org/officeDocument/2006/relationships/slideLayout" Target="../slideLayouts/slideLayout106.xml"/><Relationship Id="rId38" Type="http://schemas.openxmlformats.org/officeDocument/2006/relationships/slideLayout" Target="../slideLayouts/slideLayout111.xml"/><Relationship Id="rId46" Type="http://schemas.openxmlformats.org/officeDocument/2006/relationships/slideLayout" Target="../slideLayouts/slideLayout119.xml"/><Relationship Id="rId20" Type="http://schemas.openxmlformats.org/officeDocument/2006/relationships/slideLayout" Target="../slideLayouts/slideLayout93.xml"/><Relationship Id="rId41" Type="http://schemas.openxmlformats.org/officeDocument/2006/relationships/slideLayout" Target="../slideLayouts/slideLayout1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5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22.xml"/><Relationship Id="rId16" Type="http://schemas.openxmlformats.org/officeDocument/2006/relationships/oleObject" Target="../embeddings/oleObject4.bin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3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14" Type="http://schemas.openxmlformats.org/officeDocument/2006/relationships/vmlDrawing" Target="../drawings/vmlDrawing3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59553" y="-1"/>
            <a:ext cx="2892435" cy="731839"/>
          </a:xfrm>
          <a:prstGeom prst="rect">
            <a:avLst/>
          </a:prstGeom>
        </p:spPr>
      </p:pic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graphicFrame>
        <p:nvGraphicFramePr>
          <p:cNvPr id="1095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547933"/>
              </p:ext>
            </p:extLst>
          </p:nvPr>
        </p:nvGraphicFramePr>
        <p:xfrm>
          <a:off x="3791744" y="0"/>
          <a:ext cx="2743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" name="Image" r:id="rId16" imgW="4330159" imgH="6146032" progId="">
                  <p:embed/>
                </p:oleObj>
              </mc:Choice>
              <mc:Fallback>
                <p:oleObj name="Image" r:id="rId16" imgW="4330159" imgH="6146032" progId="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9179" b="45369"/>
                      <a:stretch>
                        <a:fillRect/>
                      </a:stretch>
                    </p:blipFill>
                    <p:spPr bwMode="auto">
                      <a:xfrm>
                        <a:off x="3791744" y="0"/>
                        <a:ext cx="2743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77B7E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7347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DDDDD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96" name="Picture 72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572251" y="-9525"/>
            <a:ext cx="2781300" cy="708025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42266"/>
            <a:ext cx="648072" cy="601267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 userDrawn="1"/>
        </p:nvSpPr>
        <p:spPr bwMode="white">
          <a:xfrm>
            <a:off x="9353551" y="42266"/>
            <a:ext cx="283844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FAKULTAS </a:t>
            </a:r>
          </a:p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TEKNOLOGI</a:t>
            </a:r>
            <a:r>
              <a:rPr lang="id-ID" sz="1500" kern="0" baseline="0" dirty="0" smtClean="0">
                <a:solidFill>
                  <a:schemeClr val="tx1"/>
                </a:solidFill>
                <a:effectLst/>
              </a:rPr>
              <a:t> INFORMASI</a:t>
            </a:r>
            <a:endParaRPr lang="en-AU" sz="1500" kern="0" dirty="0" smtClean="0">
              <a:solidFill>
                <a:schemeClr val="tx1"/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1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78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033A7D7-C998-4776-B998-2C6B75D46A9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9625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  <p:sldLayoutId id="2147483771" r:id="rId18"/>
    <p:sldLayoutId id="2147483772" r:id="rId19"/>
    <p:sldLayoutId id="2147483773" r:id="rId20"/>
    <p:sldLayoutId id="2147483774" r:id="rId21"/>
    <p:sldLayoutId id="2147483775" r:id="rId22"/>
    <p:sldLayoutId id="2147483776" r:id="rId23"/>
    <p:sldLayoutId id="2147483777" r:id="rId24"/>
    <p:sldLayoutId id="2147483778" r:id="rId25"/>
    <p:sldLayoutId id="2147483779" r:id="rId26"/>
    <p:sldLayoutId id="2147483780" r:id="rId27"/>
    <p:sldLayoutId id="2147483781" r:id="rId28"/>
    <p:sldLayoutId id="2147483782" r:id="rId29"/>
    <p:sldLayoutId id="2147483783" r:id="rId30"/>
    <p:sldLayoutId id="2147483784" r:id="rId31"/>
    <p:sldLayoutId id="2147483785" r:id="rId32"/>
    <p:sldLayoutId id="2147483786" r:id="rId33"/>
    <p:sldLayoutId id="2147483787" r:id="rId34"/>
    <p:sldLayoutId id="2147483788" r:id="rId35"/>
    <p:sldLayoutId id="2147483789" r:id="rId36"/>
    <p:sldLayoutId id="2147483790" r:id="rId37"/>
    <p:sldLayoutId id="2147483791" r:id="rId38"/>
    <p:sldLayoutId id="2147483792" r:id="rId39"/>
    <p:sldLayoutId id="2147483793" r:id="rId40"/>
    <p:sldLayoutId id="2147483794" r:id="rId41"/>
    <p:sldLayoutId id="2147483795" r:id="rId42"/>
    <p:sldLayoutId id="2147483796" r:id="rId43"/>
    <p:sldLayoutId id="2147483797" r:id="rId44"/>
    <p:sldLayoutId id="2147483798" r:id="rId45"/>
    <p:sldLayoutId id="2147483799" r:id="rId46"/>
    <p:sldLayoutId id="2147483800" r:id="rId47"/>
    <p:sldLayoutId id="2147483802" r:id="rId4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033A7D7-C998-4776-B998-2C6B75D46A9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6929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  <p:sldLayoutId id="2147483821" r:id="rId18"/>
    <p:sldLayoutId id="2147483822" r:id="rId19"/>
    <p:sldLayoutId id="2147483823" r:id="rId20"/>
    <p:sldLayoutId id="2147483824" r:id="rId21"/>
    <p:sldLayoutId id="2147483825" r:id="rId22"/>
    <p:sldLayoutId id="2147483826" r:id="rId23"/>
    <p:sldLayoutId id="2147483827" r:id="rId24"/>
    <p:sldLayoutId id="2147483828" r:id="rId25"/>
    <p:sldLayoutId id="2147483829" r:id="rId26"/>
    <p:sldLayoutId id="2147483830" r:id="rId27"/>
    <p:sldLayoutId id="2147483831" r:id="rId28"/>
    <p:sldLayoutId id="2147483832" r:id="rId29"/>
    <p:sldLayoutId id="2147483833" r:id="rId30"/>
    <p:sldLayoutId id="2147483834" r:id="rId31"/>
    <p:sldLayoutId id="2147483835" r:id="rId32"/>
    <p:sldLayoutId id="2147483836" r:id="rId33"/>
    <p:sldLayoutId id="2147483837" r:id="rId34"/>
    <p:sldLayoutId id="2147483838" r:id="rId35"/>
    <p:sldLayoutId id="2147483839" r:id="rId36"/>
    <p:sldLayoutId id="2147483840" r:id="rId37"/>
    <p:sldLayoutId id="2147483841" r:id="rId38"/>
    <p:sldLayoutId id="2147483842" r:id="rId39"/>
    <p:sldLayoutId id="2147483843" r:id="rId40"/>
    <p:sldLayoutId id="2147483844" r:id="rId41"/>
    <p:sldLayoutId id="2147483845" r:id="rId42"/>
    <p:sldLayoutId id="2147483846" r:id="rId43"/>
    <p:sldLayoutId id="2147483847" r:id="rId44"/>
    <p:sldLayoutId id="2147483848" r:id="rId45"/>
    <p:sldLayoutId id="2147483849" r:id="rId46"/>
    <p:sldLayoutId id="2147483850" r:id="rId4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59553" y="-1"/>
            <a:ext cx="2892435" cy="731839"/>
          </a:xfrm>
          <a:prstGeom prst="rect">
            <a:avLst/>
          </a:prstGeom>
        </p:spPr>
      </p:pic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>
                <a:solidFill>
                  <a:srgbClr val="17347D"/>
                </a:solidFill>
              </a:endParaRPr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>
                <a:solidFill>
                  <a:srgbClr val="17347D"/>
                </a:solidFill>
              </a:endParaRPr>
            </a:p>
          </p:txBody>
        </p:sp>
      </p:grpSp>
      <p:graphicFrame>
        <p:nvGraphicFramePr>
          <p:cNvPr id="1095" name="Object 71"/>
          <p:cNvGraphicFramePr>
            <a:graphicFrameLocks noChangeAspect="1"/>
          </p:cNvGraphicFramePr>
          <p:nvPr>
            <p:extLst/>
          </p:nvPr>
        </p:nvGraphicFramePr>
        <p:xfrm>
          <a:off x="3791744" y="0"/>
          <a:ext cx="2743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Image" r:id="rId16" imgW="4330159" imgH="6146032" progId="">
                  <p:embed/>
                </p:oleObj>
              </mc:Choice>
              <mc:Fallback>
                <p:oleObj name="Image" r:id="rId16" imgW="4330159" imgH="614603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9179" b="45369"/>
                      <a:stretch>
                        <a:fillRect/>
                      </a:stretch>
                    </p:blipFill>
                    <p:spPr bwMode="auto">
                      <a:xfrm>
                        <a:off x="3791744" y="0"/>
                        <a:ext cx="2743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77B7E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7347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DDDDD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96" name="Picture 72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572251" y="-9525"/>
            <a:ext cx="2781300" cy="708025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42266"/>
            <a:ext cx="648072" cy="601267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 userDrawn="1"/>
        </p:nvSpPr>
        <p:spPr bwMode="white">
          <a:xfrm>
            <a:off x="9353551" y="42266"/>
            <a:ext cx="283844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id-ID" sz="1500" kern="0" dirty="0" smtClean="0">
                <a:solidFill>
                  <a:srgbClr val="17347D"/>
                </a:solidFill>
              </a:rPr>
              <a:t>FAKULTAS </a:t>
            </a:r>
          </a:p>
          <a:p>
            <a:pPr algn="ctr"/>
            <a:r>
              <a:rPr lang="id-ID" sz="1500" kern="0" dirty="0" smtClean="0">
                <a:solidFill>
                  <a:srgbClr val="17347D"/>
                </a:solidFill>
              </a:rPr>
              <a:t>TEKNOLOGI INFORMASI</a:t>
            </a:r>
            <a:endParaRPr lang="en-AU" sz="1500" kern="0" dirty="0" smtClean="0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60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1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FAKULTAS TEKNOLOGI INFORMASI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83432" y="4653136"/>
            <a:ext cx="10363200" cy="1512168"/>
          </a:xfrm>
        </p:spPr>
        <p:txBody>
          <a:bodyPr/>
          <a:lstStyle/>
          <a:p>
            <a:r>
              <a:rPr lang="en-US" sz="4400" b="1" dirty="0" smtClean="0">
                <a:latin typeface="+mj-lt"/>
              </a:rPr>
              <a:t>M</a:t>
            </a:r>
            <a:r>
              <a:rPr lang="id-ID" sz="4400" b="1" dirty="0" smtClean="0">
                <a:latin typeface="+mj-lt"/>
              </a:rPr>
              <a:t>ETODOLOGI PENELITIAN</a:t>
            </a:r>
          </a:p>
          <a:p>
            <a:r>
              <a:rPr lang="id-ID" sz="3600" b="1" dirty="0" smtClean="0">
                <a:latin typeface="+mj-lt"/>
              </a:rPr>
              <a:t>[ </a:t>
            </a:r>
            <a:r>
              <a:rPr lang="en-US" sz="3600" b="1" dirty="0" smtClean="0">
                <a:latin typeface="+mj-lt"/>
              </a:rPr>
              <a:t>U</a:t>
            </a:r>
            <a:r>
              <a:rPr lang="id-ID" sz="3600" b="1" dirty="0" smtClean="0">
                <a:latin typeface="+mj-lt"/>
              </a:rPr>
              <a:t>M013/ 2 SKS ]</a:t>
            </a:r>
            <a:endParaRPr lang="id-ID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332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Penelitian Eksperimental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1463064" cy="4953000"/>
          </a:xfrm>
        </p:spPr>
        <p:txBody>
          <a:bodyPr/>
          <a:lstStyle/>
          <a:p>
            <a:pPr algn="just"/>
            <a:r>
              <a:rPr lang="id-ID" b="0" dirty="0" smtClean="0"/>
              <a:t>Penelitian </a:t>
            </a:r>
            <a:r>
              <a:rPr lang="id-ID" b="0" dirty="0"/>
              <a:t>eksperimental yang dilakukan pada dua petak sawah. Pada </a:t>
            </a:r>
            <a:r>
              <a:rPr lang="id-ID" b="0" dirty="0" smtClean="0"/>
              <a:t>petakan sawah </a:t>
            </a:r>
            <a:r>
              <a:rPr lang="id-ID" b="0" dirty="0"/>
              <a:t>pertama tidak diberikan pupuk dan pada petak sawah kedua diberikan pupuk</a:t>
            </a:r>
            <a:r>
              <a:rPr lang="id-ID" b="0" dirty="0" smtClean="0"/>
              <a:t>.</a:t>
            </a:r>
          </a:p>
          <a:p>
            <a:pPr algn="just"/>
            <a:r>
              <a:rPr lang="id-ID" b="0" dirty="0" smtClean="0"/>
              <a:t>Apakah </a:t>
            </a:r>
            <a:r>
              <a:rPr lang="id-ID" b="0" dirty="0"/>
              <a:t>ada pengaruh peningkatan hasil belajar </a:t>
            </a:r>
            <a:r>
              <a:rPr lang="id-ID" b="0" dirty="0" smtClean="0"/>
              <a:t>mahasiswa yang </a:t>
            </a:r>
            <a:r>
              <a:rPr lang="id-ID" b="0" dirty="0"/>
              <a:t>menggunakan e-learning dengan yang tidak menggunakan e-learning. Bila </a:t>
            </a:r>
            <a:r>
              <a:rPr lang="id-ID" b="0" dirty="0" smtClean="0"/>
              <a:t>dengan adanya </a:t>
            </a:r>
            <a:r>
              <a:rPr lang="id-ID" b="0" dirty="0"/>
              <a:t>e-learning hasilnya lebih baik, maka benar adanya bahwa </a:t>
            </a:r>
            <a:r>
              <a:rPr lang="id-ID" b="0" i="1" dirty="0"/>
              <a:t>e-learning </a:t>
            </a:r>
            <a:r>
              <a:rPr lang="id-ID" b="0" dirty="0" smtClean="0"/>
              <a:t>efektif meningkatkan </a:t>
            </a:r>
            <a:r>
              <a:rPr lang="id-ID" b="0" dirty="0"/>
              <a:t>proses pembelajaran.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533735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Quasi Eksperimental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b="0" dirty="0"/>
              <a:t>Quasi Eksperimental juga termasuk dalam eksperimental riset namun tidak </a:t>
            </a:r>
            <a:r>
              <a:rPr lang="id-ID" b="0" dirty="0" smtClean="0"/>
              <a:t>punya kontrol</a:t>
            </a:r>
            <a:r>
              <a:rPr lang="id-ID" b="0" dirty="0"/>
              <a:t>. </a:t>
            </a:r>
            <a:endParaRPr lang="id-ID" b="0" dirty="0" smtClean="0"/>
          </a:p>
          <a:p>
            <a:pPr algn="just"/>
            <a:r>
              <a:rPr lang="id-ID" b="0" dirty="0" smtClean="0"/>
              <a:t>Quasi </a:t>
            </a:r>
            <a:r>
              <a:rPr lang="id-ID" b="0" dirty="0"/>
              <a:t>eksperimental dapat diukur setelah adanya perlakuan (</a:t>
            </a:r>
            <a:r>
              <a:rPr lang="id-ID" b="0" i="1" dirty="0"/>
              <a:t>treatment</a:t>
            </a:r>
            <a:r>
              <a:rPr lang="id-ID" b="0" dirty="0" smtClean="0"/>
              <a:t>).</a:t>
            </a:r>
          </a:p>
          <a:p>
            <a:pPr algn="just"/>
            <a:r>
              <a:rPr lang="id-ID" b="0" dirty="0"/>
              <a:t>Misalnya pemasaran (</a:t>
            </a:r>
            <a:r>
              <a:rPr lang="id-ID" b="0" i="1" dirty="0"/>
              <a:t>marketing)</a:t>
            </a:r>
            <a:r>
              <a:rPr lang="id-ID" b="0" dirty="0"/>
              <a:t>. Kita tidak bisa mengukur bahwa </a:t>
            </a:r>
            <a:r>
              <a:rPr lang="id-ID" b="0" dirty="0" smtClean="0"/>
              <a:t>penjualan meningkat </a:t>
            </a:r>
            <a:r>
              <a:rPr lang="id-ID" b="0" dirty="0"/>
              <a:t>karena adanya </a:t>
            </a:r>
            <a:r>
              <a:rPr lang="id-ID" b="0" i="1" dirty="0"/>
              <a:t>marketing </a:t>
            </a:r>
            <a:r>
              <a:rPr lang="id-ID" b="0" dirty="0"/>
              <a:t>karena sejak dulupun orang sudah </a:t>
            </a:r>
            <a:r>
              <a:rPr lang="id-ID" b="0" dirty="0" smtClean="0"/>
              <a:t>melakukan </a:t>
            </a:r>
            <a:r>
              <a:rPr lang="id-ID" b="0" i="1" dirty="0" smtClean="0"/>
              <a:t>marketing</a:t>
            </a:r>
            <a:r>
              <a:rPr lang="id-ID" b="0" dirty="0"/>
              <a:t>. Jadi sebelum adanya </a:t>
            </a:r>
            <a:r>
              <a:rPr lang="id-ID" b="0" i="1" dirty="0"/>
              <a:t>marketing </a:t>
            </a:r>
            <a:r>
              <a:rPr lang="id-ID" b="0" dirty="0"/>
              <a:t>walaupun kita punya data penjualan </a:t>
            </a:r>
            <a:r>
              <a:rPr lang="id-ID" b="0" dirty="0" smtClean="0"/>
              <a:t>yang meningkat </a:t>
            </a:r>
            <a:r>
              <a:rPr lang="id-ID" b="0" dirty="0"/>
              <a:t>pada saat itu belum </a:t>
            </a:r>
            <a:r>
              <a:rPr lang="id-ID" b="0" dirty="0" smtClean="0"/>
              <a:t>tentu peningkatan </a:t>
            </a:r>
            <a:r>
              <a:rPr lang="id-ID" b="0" dirty="0"/>
              <a:t>itu terjadi karena adanya </a:t>
            </a:r>
            <a:r>
              <a:rPr lang="id-ID" b="0" i="1" dirty="0"/>
              <a:t>marketing</a:t>
            </a:r>
            <a:r>
              <a:rPr lang="id-ID" b="0" dirty="0" smtClean="0"/>
              <a:t>. Artinya </a:t>
            </a:r>
            <a:r>
              <a:rPr lang="id-ID" b="0" i="1" dirty="0"/>
              <a:t>branch marknya </a:t>
            </a:r>
            <a:r>
              <a:rPr lang="id-ID" b="0" dirty="0"/>
              <a:t>tidak bisa di </a:t>
            </a:r>
            <a:r>
              <a:rPr lang="id-ID" b="0" i="1" dirty="0"/>
              <a:t>claim </a:t>
            </a:r>
            <a:r>
              <a:rPr lang="id-ID" b="0" dirty="0"/>
              <a:t>pada saat ada </a:t>
            </a:r>
            <a:r>
              <a:rPr lang="id-ID" b="0" i="1" dirty="0"/>
              <a:t>marketing</a:t>
            </a:r>
            <a:r>
              <a:rPr lang="id-ID" b="0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140155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Lain </a:t>
            </a:r>
            <a:r>
              <a:rPr lang="id-ID" dirty="0"/>
              <a:t>Quasi Eksperimental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5486400"/>
          </a:xfrm>
        </p:spPr>
        <p:txBody>
          <a:bodyPr/>
          <a:lstStyle/>
          <a:p>
            <a:r>
              <a:rPr lang="id-ID" b="0" dirty="0"/>
              <a:t>Contoh lain pada investasi </a:t>
            </a:r>
            <a:r>
              <a:rPr lang="id-ID" b="0" i="1" dirty="0"/>
              <a:t>Information Technology </a:t>
            </a:r>
            <a:r>
              <a:rPr lang="id-ID" b="0" dirty="0"/>
              <a:t>(IT), untuk </a:t>
            </a:r>
            <a:r>
              <a:rPr lang="id-ID" b="0" dirty="0" smtClean="0"/>
              <a:t>membandingkan bagaimana </a:t>
            </a:r>
            <a:r>
              <a:rPr lang="id-ID" b="0" dirty="0"/>
              <a:t>tingkat produktivitas sebelum adanya IT dengan sesudah adanya IT.</a:t>
            </a:r>
          </a:p>
          <a:p>
            <a:r>
              <a:rPr lang="id-ID" b="0" dirty="0"/>
              <a:t>Berdasarkan data yang dikumpulkan dilihat bagaimana tingkat produktivitasnya</a:t>
            </a:r>
            <a:r>
              <a:rPr lang="id-ID" b="0" dirty="0" smtClean="0"/>
              <a:t>, apakah </a:t>
            </a:r>
            <a:r>
              <a:rPr lang="id-ID" b="0" dirty="0"/>
              <a:t>sebelum ada IT tingkat produktivitasnya pernah mencapai titik maksimal </a:t>
            </a:r>
            <a:r>
              <a:rPr lang="id-ID" b="0" dirty="0" smtClean="0"/>
              <a:t>atau tidak</a:t>
            </a:r>
            <a:r>
              <a:rPr lang="id-ID" b="0" dirty="0"/>
              <a:t>, kemudian juga dilihat bagaimana proses bisnisnya, dan lain sebagainya. </a:t>
            </a:r>
            <a:endParaRPr lang="id-ID" b="0" dirty="0" smtClean="0"/>
          </a:p>
          <a:p>
            <a:r>
              <a:rPr lang="id-ID" b="0" dirty="0" smtClean="0"/>
              <a:t>Biasanya data </a:t>
            </a:r>
            <a:r>
              <a:rPr lang="id-ID" b="0" dirty="0"/>
              <a:t>yang digunakan dalam penelitian ini adalah data kualitatif atau disebut </a:t>
            </a:r>
            <a:r>
              <a:rPr lang="id-ID" b="0" i="1" dirty="0" smtClean="0"/>
              <a:t>One-shot posttest</a:t>
            </a:r>
            <a:r>
              <a:rPr lang="id-ID" b="0" i="1" dirty="0"/>
              <a:t>, no control </a:t>
            </a:r>
            <a:r>
              <a:rPr lang="id-ID" b="0" i="1" dirty="0" smtClean="0"/>
              <a:t>group, </a:t>
            </a:r>
            <a:r>
              <a:rPr lang="id-ID" b="0" i="1" dirty="0"/>
              <a:t>Tidak ada control grup b</a:t>
            </a:r>
            <a:r>
              <a:rPr lang="id-ID" b="0" dirty="0"/>
              <a:t>iasanya data-datanya kualitatif.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96682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Causal – Comperative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1319048" cy="4953000"/>
          </a:xfrm>
        </p:spPr>
        <p:txBody>
          <a:bodyPr/>
          <a:lstStyle/>
          <a:p>
            <a:r>
              <a:rPr lang="id-ID" sz="2200" b="0" i="1" dirty="0"/>
              <a:t>Causal – Comparative Research </a:t>
            </a:r>
            <a:r>
              <a:rPr lang="id-ID" sz="2200" b="0" dirty="0"/>
              <a:t>disebut juga dengan penelitian sebab </a:t>
            </a:r>
            <a:r>
              <a:rPr lang="id-ID" sz="2200" b="0" dirty="0" smtClean="0"/>
              <a:t>akibat merupakan </a:t>
            </a:r>
            <a:r>
              <a:rPr lang="id-ID" sz="2200" b="0" dirty="0"/>
              <a:t>salah satu ide berpikir ilmiah untuk menyusun suatu riset metodologi</a:t>
            </a:r>
            <a:r>
              <a:rPr lang="id-ID" sz="2200" b="0" dirty="0" smtClean="0"/>
              <a:t>.</a:t>
            </a:r>
          </a:p>
          <a:p>
            <a:r>
              <a:rPr lang="nn-NO" sz="2200" b="0" dirty="0"/>
              <a:t>Penelitian kausal bisa dimasukkan dalam penelitian eksperiemn namun bisa </a:t>
            </a:r>
            <a:r>
              <a:rPr lang="nn-NO" sz="2200" b="0" dirty="0" smtClean="0"/>
              <a:t>juga</a:t>
            </a:r>
            <a:r>
              <a:rPr lang="id-ID" sz="2200" b="0" dirty="0" smtClean="0"/>
              <a:t> dimasukkan </a:t>
            </a:r>
            <a:r>
              <a:rPr lang="id-ID" sz="2200" b="0" dirty="0"/>
              <a:t>dalam bentuk lain misalnya dalam bentuk komperatif riset. </a:t>
            </a:r>
            <a:endParaRPr lang="id-ID" sz="2200" b="0" dirty="0" smtClean="0"/>
          </a:p>
          <a:p>
            <a:r>
              <a:rPr lang="id-ID" sz="2200" b="0" i="1" dirty="0" smtClean="0"/>
              <a:t>Indipendent variable </a:t>
            </a:r>
            <a:r>
              <a:rPr lang="id-ID" sz="2200" b="0" dirty="0"/>
              <a:t>pada penelitian komperatif tidak bisa dimanipulasi dan tidak bisa </a:t>
            </a:r>
            <a:r>
              <a:rPr lang="id-ID" sz="2200" b="0" dirty="0" smtClean="0"/>
              <a:t>diberikan perlakuan </a:t>
            </a:r>
            <a:r>
              <a:rPr lang="id-ID" sz="2200" b="0" dirty="0"/>
              <a:t>(</a:t>
            </a:r>
            <a:r>
              <a:rPr lang="id-ID" sz="2200" b="0" i="1" dirty="0"/>
              <a:t>treatment</a:t>
            </a:r>
            <a:r>
              <a:rPr lang="id-ID" sz="2200" b="0" dirty="0"/>
              <a:t>).</a:t>
            </a:r>
            <a:endParaRPr lang="id-ID" sz="2200" b="0" dirty="0" smtClean="0"/>
          </a:p>
          <a:p>
            <a:r>
              <a:rPr lang="id-ID" sz="2200" b="0" dirty="0" smtClean="0"/>
              <a:t>Penelitian </a:t>
            </a:r>
            <a:r>
              <a:rPr lang="id-ID" sz="2200" b="0" dirty="0"/>
              <a:t>komperatif lebih terfokus pada dampak atau </a:t>
            </a:r>
            <a:r>
              <a:rPr lang="id-ID" sz="2200" b="0" dirty="0" smtClean="0"/>
              <a:t>efek </a:t>
            </a:r>
            <a:r>
              <a:rPr lang="sv-SE" sz="2200" b="0" dirty="0" smtClean="0"/>
              <a:t>yang </a:t>
            </a:r>
            <a:r>
              <a:rPr lang="sv-SE" sz="2200" b="0" dirty="0"/>
              <a:t>terjadi dengan cara mencari apa yang menjadi penyebab dari dampak </a:t>
            </a:r>
            <a:r>
              <a:rPr lang="sv-SE" sz="2200" b="0" dirty="0" smtClean="0"/>
              <a:t>tersebut</a:t>
            </a:r>
            <a:r>
              <a:rPr lang="id-ID" sz="2200" b="0" dirty="0" smtClean="0"/>
              <a:t> serta </a:t>
            </a:r>
            <a:r>
              <a:rPr lang="id-ID" sz="2200" b="0" dirty="0"/>
              <a:t>melihat perbedaan yang yang terjadi diantara dua grup atau lebih dan </a:t>
            </a:r>
            <a:r>
              <a:rPr lang="id-ID" sz="2200" b="0" dirty="0" smtClean="0"/>
              <a:t>berikan penjelasan </a:t>
            </a:r>
            <a:r>
              <a:rPr lang="id-ID" sz="2200" b="0" dirty="0"/>
              <a:t>terhadap perbedaan diantara kedua kelompok/grup</a:t>
            </a:r>
            <a:r>
              <a:rPr lang="id-ID" sz="2200" b="0" dirty="0" smtClean="0"/>
              <a:t>.</a:t>
            </a:r>
          </a:p>
          <a:p>
            <a:r>
              <a:rPr lang="id-ID" sz="2200" b="0" dirty="0"/>
              <a:t>Misalnya </a:t>
            </a:r>
            <a:r>
              <a:rPr lang="id-ID" sz="2200" b="0" dirty="0" smtClean="0"/>
              <a:t>kenapa perusahaan </a:t>
            </a:r>
            <a:r>
              <a:rPr lang="id-ID" sz="2200" b="0" dirty="0"/>
              <a:t>IT multinasional lebih inovatif daripada perusahaan IT lokal?</a:t>
            </a:r>
            <a:endParaRPr lang="id-ID" sz="2200" dirty="0"/>
          </a:p>
        </p:txBody>
      </p:sp>
    </p:spTree>
    <p:extLst>
      <p:ext uri="{BB962C8B-B14F-4D97-AF65-F5344CB8AC3E}">
        <p14:creationId xmlns:p14="http://schemas.microsoft.com/office/powerpoint/2010/main" val="4164648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: </a:t>
            </a:r>
            <a:r>
              <a:rPr lang="id-ID" dirty="0"/>
              <a:t>Causal – Comperative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0" dirty="0" smtClean="0"/>
              <a:t>Penelitian bertujuan untuk </a:t>
            </a:r>
            <a:r>
              <a:rPr lang="id-ID" b="0" dirty="0"/>
              <a:t>melihat hubungan antara faktor produksi (</a:t>
            </a:r>
            <a:r>
              <a:rPr lang="id-ID" b="0" i="1" dirty="0"/>
              <a:t>indipendent variable</a:t>
            </a:r>
            <a:r>
              <a:rPr lang="id-ID" b="0" dirty="0" smtClean="0"/>
              <a:t>) dengan </a:t>
            </a:r>
            <a:r>
              <a:rPr lang="id-ID" b="0" dirty="0"/>
              <a:t>tingkat produksi yang dihasilkan (</a:t>
            </a:r>
            <a:r>
              <a:rPr lang="id-ID" b="0" i="1" dirty="0"/>
              <a:t>dipendent variable</a:t>
            </a:r>
            <a:r>
              <a:rPr lang="id-ID" b="0" dirty="0"/>
              <a:t>). Dari hasil data </a:t>
            </a:r>
            <a:r>
              <a:rPr lang="id-ID" b="0" dirty="0" smtClean="0"/>
              <a:t>yang dikumpulkan </a:t>
            </a:r>
            <a:r>
              <a:rPr lang="id-ID" b="0" dirty="0"/>
              <a:t>dapat terlihat adanya penambahan bagi setiap satu satuan </a:t>
            </a:r>
            <a:r>
              <a:rPr lang="id-ID" b="0" i="1" dirty="0" smtClean="0"/>
              <a:t>indipendent variable </a:t>
            </a:r>
            <a:r>
              <a:rPr lang="id-ID" b="0" dirty="0"/>
              <a:t>berapa pertambahan </a:t>
            </a:r>
            <a:r>
              <a:rPr lang="id-ID" b="0" i="1" dirty="0"/>
              <a:t>dependent variablel</a:t>
            </a:r>
            <a:r>
              <a:rPr lang="id-ID" b="0" dirty="0"/>
              <a:t>-nya. </a:t>
            </a:r>
            <a:endParaRPr lang="id-ID" b="0" dirty="0" smtClean="0"/>
          </a:p>
          <a:p>
            <a:r>
              <a:rPr lang="id-ID" b="0" dirty="0" smtClean="0"/>
              <a:t>Berdasarkan </a:t>
            </a:r>
            <a:r>
              <a:rPr lang="id-ID" b="0" dirty="0"/>
              <a:t>grafik </a:t>
            </a:r>
            <a:r>
              <a:rPr lang="id-ID" b="0" dirty="0" smtClean="0"/>
              <a:t>yang didapatkan </a:t>
            </a:r>
            <a:r>
              <a:rPr lang="id-ID" b="0" dirty="0"/>
              <a:t>cari rata-ratanya dan lihat hasilnya. Bila berbeda namun tidak signifikan</a:t>
            </a:r>
            <a:r>
              <a:rPr lang="id-ID" b="0" dirty="0" smtClean="0"/>
              <a:t>, mungkin </a:t>
            </a:r>
            <a:r>
              <a:rPr lang="id-ID" b="0" dirty="0"/>
              <a:t>perbedaan itu hanya bersifat kebetulan.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35951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Correlational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0" dirty="0"/>
              <a:t>Penelitian ini </a:t>
            </a:r>
            <a:r>
              <a:rPr lang="id-ID" b="0" dirty="0" smtClean="0"/>
              <a:t>dilakukan </a:t>
            </a:r>
            <a:r>
              <a:rPr lang="id-ID" b="0" dirty="0"/>
              <a:t>untuk melihat hubungan </a:t>
            </a:r>
            <a:r>
              <a:rPr lang="id-ID" b="0" dirty="0" smtClean="0"/>
              <a:t>diantara dua </a:t>
            </a:r>
            <a:r>
              <a:rPr lang="id-ID" b="0" dirty="0"/>
              <a:t>variable. Korelasi tidak menjamin adanya kausaliti (hubungan sebab akibat), </a:t>
            </a:r>
            <a:r>
              <a:rPr lang="id-ID" b="0" dirty="0" smtClean="0"/>
              <a:t>tetapi kausaliti </a:t>
            </a:r>
            <a:r>
              <a:rPr lang="id-ID" b="0" dirty="0"/>
              <a:t>menjamin adanya korelasi</a:t>
            </a:r>
            <a:r>
              <a:rPr lang="id-ID" b="0" dirty="0" smtClean="0"/>
              <a:t>.</a:t>
            </a:r>
          </a:p>
          <a:p>
            <a:r>
              <a:rPr lang="id-ID" b="0" dirty="0" smtClean="0"/>
              <a:t>Contoh : </a:t>
            </a:r>
          </a:p>
          <a:p>
            <a:pPr marL="898525"/>
            <a:r>
              <a:rPr lang="id-ID" b="0" dirty="0" smtClean="0"/>
              <a:t>Pengukuran </a:t>
            </a:r>
            <a:r>
              <a:rPr lang="id-ID" b="0" dirty="0"/>
              <a:t>dua variabel</a:t>
            </a:r>
          </a:p>
          <a:p>
            <a:pPr marL="1298575" lvl="2" indent="-342900"/>
            <a:r>
              <a:rPr lang="id-ID" b="0" dirty="0" smtClean="0"/>
              <a:t>Metode </a:t>
            </a:r>
            <a:r>
              <a:rPr lang="id-ID" b="0" dirty="0"/>
              <a:t>penelitian dan rata-rata </a:t>
            </a:r>
            <a:r>
              <a:rPr lang="id-ID" b="0" i="1" dirty="0"/>
              <a:t>grade point</a:t>
            </a:r>
          </a:p>
          <a:p>
            <a:pPr marL="898525"/>
            <a:r>
              <a:rPr lang="en-US" b="0" i="1" dirty="0" smtClean="0"/>
              <a:t>Determine </a:t>
            </a:r>
            <a:r>
              <a:rPr lang="en-US" b="0" i="1" dirty="0"/>
              <a:t>degree of relationship between them</a:t>
            </a:r>
          </a:p>
          <a:p>
            <a:pPr marL="1298575" lvl="2" indent="-342900"/>
            <a:r>
              <a:rPr lang="id-ID" dirty="0"/>
              <a:t> </a:t>
            </a:r>
            <a:r>
              <a:rPr lang="fi-FI" b="0" dirty="0" smtClean="0"/>
              <a:t>Koefisien </a:t>
            </a:r>
            <a:r>
              <a:rPr lang="fi-FI" b="0" dirty="0"/>
              <a:t>korelasi ( misl r = 0.50)</a:t>
            </a:r>
          </a:p>
          <a:p>
            <a:pPr marL="898525"/>
            <a:r>
              <a:rPr lang="sv-SE" b="0" dirty="0" smtClean="0"/>
              <a:t>Deskripsi </a:t>
            </a:r>
            <a:r>
              <a:rPr lang="sv-SE" b="0" dirty="0"/>
              <a:t>dan prediksi dari setiap hubungan</a:t>
            </a:r>
          </a:p>
          <a:p>
            <a:pPr marL="898525"/>
            <a:r>
              <a:rPr lang="id-ID" b="0" i="1" dirty="0" smtClean="0"/>
              <a:t>Unlike </a:t>
            </a:r>
            <a:r>
              <a:rPr lang="id-ID" b="0" i="1" dirty="0"/>
              <a:t>experiment, </a:t>
            </a:r>
            <a:r>
              <a:rPr lang="id-ID" b="0" dirty="0"/>
              <a:t>tidak ada varibel yang dikontrol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66207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: Correlational </a:t>
            </a:r>
            <a:r>
              <a:rPr lang="id-ID" dirty="0"/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5486400"/>
          </a:xfrm>
        </p:spPr>
        <p:txBody>
          <a:bodyPr/>
          <a:lstStyle/>
          <a:p>
            <a:pPr algn="just"/>
            <a:r>
              <a:rPr lang="id-ID" sz="2400" b="0" dirty="0"/>
              <a:t>Misalnya tingkat pertumbuhan bayi di jakarta dengan tingginya curah hujan di Bogor</a:t>
            </a:r>
            <a:r>
              <a:rPr lang="id-ID" sz="2400" b="0" dirty="0" smtClean="0"/>
              <a:t>. Semakin </a:t>
            </a:r>
            <a:r>
              <a:rPr lang="id-ID" sz="2400" b="0" dirty="0"/>
              <a:t>tinggi curah hujan semakin tinggi tingkat kelahiran bayi. Lihat </a:t>
            </a:r>
            <a:r>
              <a:rPr lang="id-ID" sz="2400" b="0" dirty="0" smtClean="0"/>
              <a:t>korelasinya bermakna </a:t>
            </a:r>
            <a:r>
              <a:rPr lang="id-ID" sz="2400" b="0" dirty="0"/>
              <a:t>atau tidak. Korelasi bisa diinterpretasikan walaupun geografisnya jauh. </a:t>
            </a:r>
            <a:r>
              <a:rPr lang="id-ID" sz="2400" b="0" dirty="0" smtClean="0"/>
              <a:t>Kita harus </a:t>
            </a:r>
            <a:r>
              <a:rPr lang="id-ID" sz="2400" b="0" dirty="0"/>
              <a:t>kritis waktu melihat korelasi bermakna atau tidak, bila tidak </a:t>
            </a:r>
            <a:r>
              <a:rPr lang="id-ID" sz="2400" b="0" dirty="0" smtClean="0"/>
              <a:t>mak</a:t>
            </a:r>
          </a:p>
          <a:p>
            <a:pPr algn="just"/>
            <a:r>
              <a:rPr lang="id-ID" sz="2400" b="0" dirty="0"/>
              <a:t>kita ingin melihat tingkat Gross National Product (GNP) suatu </a:t>
            </a:r>
            <a:r>
              <a:rPr lang="id-ID" sz="2400" b="0" dirty="0" smtClean="0"/>
              <a:t>negara dengan </a:t>
            </a:r>
            <a:r>
              <a:rPr lang="id-ID" sz="2400" b="0" dirty="0"/>
              <a:t>adanya keterlibatan IT. Maka hipotesis yang dibuat adalah semakin </a:t>
            </a:r>
            <a:r>
              <a:rPr lang="id-ID" sz="2400" b="0" dirty="0" smtClean="0"/>
              <a:t>besar pembelanjaan </a:t>
            </a:r>
            <a:r>
              <a:rPr lang="id-ID" sz="2400" b="0" dirty="0"/>
              <a:t>IT suatu negara semakin tinggi GNP-nya. Hipotesis tersebut bisa </a:t>
            </a:r>
            <a:r>
              <a:rPr lang="id-ID" sz="2400" b="0" dirty="0" smtClean="0"/>
              <a:t>benar dan </a:t>
            </a:r>
            <a:r>
              <a:rPr lang="id-ID" sz="2400" b="0" dirty="0"/>
              <a:t>bisa juga tidak. Untuk itu maka perlu dikaji apakah benar strategi bisnis tertentu </a:t>
            </a:r>
            <a:r>
              <a:rPr lang="id-ID" sz="2400" b="0" dirty="0" smtClean="0"/>
              <a:t>di negara </a:t>
            </a:r>
            <a:r>
              <a:rPr lang="id-ID" sz="2400" b="0" dirty="0"/>
              <a:t>tersebut terkait dengan peran IT. Walaupun mungkin ada faktor-faktor lain </a:t>
            </a:r>
            <a:r>
              <a:rPr lang="id-ID" sz="2400" b="0" dirty="0" smtClean="0"/>
              <a:t>yang tidak </a:t>
            </a:r>
            <a:r>
              <a:rPr lang="id-ID" sz="2400" b="0" dirty="0"/>
              <a:t>kita amati.</a:t>
            </a:r>
            <a:r>
              <a:rPr lang="id-ID" sz="2400" b="0" dirty="0" smtClean="0"/>
              <a:t>a korelasi tersebut </a:t>
            </a:r>
            <a:r>
              <a:rPr lang="id-ID" sz="2400" b="0" dirty="0"/>
              <a:t>akan gugur.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243176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Survey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1391056" cy="4953000"/>
          </a:xfrm>
        </p:spPr>
        <p:txBody>
          <a:bodyPr/>
          <a:lstStyle/>
          <a:p>
            <a:r>
              <a:rPr lang="id-ID" sz="2400" b="0" dirty="0"/>
              <a:t>Penelitian survei adalah penelitian yang mengambil sampel dari satu populasi dan menggunakan kuesioner sebagai alat pengumpulan data yang pokok.</a:t>
            </a:r>
            <a:endParaRPr lang="id-ID" sz="2400" dirty="0"/>
          </a:p>
          <a:p>
            <a:r>
              <a:rPr lang="nb-NO" sz="2400" b="0" dirty="0" smtClean="0"/>
              <a:t>Penelitian </a:t>
            </a:r>
            <a:r>
              <a:rPr lang="nb-NO" sz="2400" b="0" dirty="0"/>
              <a:t>survei termasuk ke dalam penelitian yang bersifat kuantitatif untuk </a:t>
            </a:r>
            <a:r>
              <a:rPr lang="nb-NO" sz="2400" b="0" dirty="0" smtClean="0"/>
              <a:t>meneliti</a:t>
            </a:r>
            <a:r>
              <a:rPr lang="id-ID" sz="2400" b="0" dirty="0" smtClean="0"/>
              <a:t> perilaku </a:t>
            </a:r>
            <a:r>
              <a:rPr lang="id-ID" sz="2400" b="0" dirty="0"/>
              <a:t>suatu individu atau kelompok. </a:t>
            </a:r>
            <a:endParaRPr lang="id-ID" sz="2400" b="0" dirty="0" smtClean="0"/>
          </a:p>
          <a:p>
            <a:r>
              <a:rPr lang="id-ID" sz="2400" b="0" dirty="0" smtClean="0"/>
              <a:t>Pada </a:t>
            </a:r>
            <a:r>
              <a:rPr lang="id-ID" sz="2400" b="0" dirty="0"/>
              <a:t>umumnya penelitian survei </a:t>
            </a:r>
            <a:r>
              <a:rPr lang="id-ID" sz="2400" b="0" dirty="0" smtClean="0"/>
              <a:t>menggunakan kuesioner </a:t>
            </a:r>
            <a:r>
              <a:rPr lang="id-ID" sz="2400" b="0" dirty="0"/>
              <a:t>sebagai alat pengambil data. </a:t>
            </a:r>
            <a:endParaRPr lang="id-ID" sz="2400" b="0" dirty="0" smtClean="0"/>
          </a:p>
          <a:p>
            <a:r>
              <a:rPr lang="id-ID" sz="2400" b="0" dirty="0"/>
              <a:t>Dalam penelitian survei diperlukan jumlah </a:t>
            </a:r>
            <a:r>
              <a:rPr lang="id-ID" sz="2400" b="0" dirty="0" smtClean="0"/>
              <a:t>populasi yang </a:t>
            </a:r>
            <a:r>
              <a:rPr lang="id-ID" sz="2400" b="0" dirty="0"/>
              <a:t>cukup besar jika penelitinya menginginkan hasil yang mencerminkan </a:t>
            </a:r>
            <a:r>
              <a:rPr lang="id-ID" sz="2400" b="0" dirty="0" smtClean="0"/>
              <a:t>kondisi nyata </a:t>
            </a:r>
            <a:r>
              <a:rPr lang="id-ID" sz="2400" b="0" dirty="0"/>
              <a:t>di lapangan. </a:t>
            </a:r>
            <a:endParaRPr lang="id-ID" sz="2400" b="0" dirty="0" smtClean="0"/>
          </a:p>
          <a:p>
            <a:r>
              <a:rPr lang="id-ID" sz="2400" b="0" dirty="0" smtClean="0"/>
              <a:t>Metode </a:t>
            </a:r>
            <a:r>
              <a:rPr lang="id-ID" sz="2400" b="0" dirty="0"/>
              <a:t>survei ini sangat popular dan banyak digunakan </a:t>
            </a:r>
            <a:r>
              <a:rPr lang="id-ID" sz="2400" b="0" dirty="0" smtClean="0"/>
              <a:t>dalam penelitian </a:t>
            </a:r>
            <a:r>
              <a:rPr lang="id-ID" sz="2400" b="0" dirty="0"/>
              <a:t>sosial dan bisnis karena cepat dan mudah untuk dilaksanakan.</a:t>
            </a:r>
            <a:endParaRPr lang="id-ID" sz="2400" b="0" dirty="0" smtClean="0"/>
          </a:p>
        </p:txBody>
      </p:sp>
    </p:spTree>
    <p:extLst>
      <p:ext uri="{BB962C8B-B14F-4D97-AF65-F5344CB8AC3E}">
        <p14:creationId xmlns:p14="http://schemas.microsoft.com/office/powerpoint/2010/main" val="3173205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Survey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d-ID" b="0" dirty="0"/>
              <a:t>Dalam penelitian survei, teknik yang digunakan untuk mengumpulkan data </a:t>
            </a:r>
            <a:r>
              <a:rPr lang="id-ID" b="0" dirty="0" smtClean="0"/>
              <a:t>adalah teknik </a:t>
            </a:r>
            <a:r>
              <a:rPr lang="id-ID" b="0" dirty="0"/>
              <a:t>campuran antara wawancara dan pengisian kuesioner oleh responden. </a:t>
            </a:r>
            <a:r>
              <a:rPr lang="id-ID" b="0" dirty="0" smtClean="0"/>
              <a:t>Analisa yang </a:t>
            </a:r>
            <a:r>
              <a:rPr lang="id-ID" b="0" dirty="0"/>
              <a:t>didapat dari penggunaan pendekatan survey ini bersifat deskriptif dan </a:t>
            </a:r>
            <a:r>
              <a:rPr lang="id-ID" b="0" i="1" dirty="0"/>
              <a:t>explanatory</a:t>
            </a:r>
            <a:r>
              <a:rPr lang="id-ID" b="0" dirty="0"/>
              <a:t>.</a:t>
            </a:r>
          </a:p>
          <a:p>
            <a:pPr algn="just"/>
            <a:r>
              <a:rPr lang="id-ID" b="0" dirty="0"/>
              <a:t>Data yang diperoleh diharapkan diisi dengan sebenar-benarnya oleh responden </a:t>
            </a:r>
            <a:r>
              <a:rPr lang="id-ID" b="0" dirty="0" smtClean="0"/>
              <a:t>agar dapat </a:t>
            </a:r>
            <a:r>
              <a:rPr lang="id-ID" b="0" dirty="0"/>
              <a:t>dideskripsikan bagaimana keadaan yang sebenarnya di lapangan.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98337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: Survey </a:t>
            </a:r>
            <a:r>
              <a:rPr lang="id-ID" dirty="0"/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5486400"/>
          </a:xfrm>
        </p:spPr>
        <p:txBody>
          <a:bodyPr/>
          <a:lstStyle/>
          <a:p>
            <a:pPr algn="just"/>
            <a:r>
              <a:rPr lang="id-ID" sz="2400" b="0" dirty="0" smtClean="0"/>
              <a:t>Dalam </a:t>
            </a:r>
            <a:r>
              <a:rPr lang="id-ID" sz="2400" b="0" dirty="0"/>
              <a:t>pengambilan sampel sensus statistik. Contoh penggunaan </a:t>
            </a:r>
            <a:r>
              <a:rPr lang="id-ID" sz="2400" b="0" i="1" dirty="0"/>
              <a:t>Quick </a:t>
            </a:r>
            <a:r>
              <a:rPr lang="id-ID" sz="2400" b="0" i="1" dirty="0" smtClean="0"/>
              <a:t>Count </a:t>
            </a:r>
            <a:r>
              <a:rPr lang="pl-PL" sz="2400" b="0" dirty="0" smtClean="0"/>
              <a:t>pada </a:t>
            </a:r>
            <a:r>
              <a:rPr lang="pl-PL" sz="2400" b="0" dirty="0"/>
              <a:t>saat pemilu beberapa waktu yang lalu. Pembentukan opini belum </a:t>
            </a:r>
            <a:r>
              <a:rPr lang="pl-PL" sz="2400" b="0" dirty="0" smtClean="0"/>
              <a:t>tentu</a:t>
            </a:r>
            <a:r>
              <a:rPr lang="id-ID" sz="2400" b="0" dirty="0" smtClean="0"/>
              <a:t> samplingnya </a:t>
            </a:r>
            <a:r>
              <a:rPr lang="id-ID" sz="2400" b="0" dirty="0"/>
              <a:t>benar, hal tersebut tergantung pada sampling tekniknya representatif </a:t>
            </a:r>
            <a:r>
              <a:rPr lang="id-ID" sz="2400" b="0" dirty="0" smtClean="0"/>
              <a:t>atau tidak</a:t>
            </a:r>
            <a:r>
              <a:rPr lang="id-ID" sz="2400" b="0" dirty="0"/>
              <a:t>. Bila sampling atau populasinya besar maka bisa digunakan statistik </a:t>
            </a:r>
            <a:r>
              <a:rPr lang="id-ID" sz="2400" b="0" dirty="0" smtClean="0"/>
              <a:t>nonparametrik yang </a:t>
            </a:r>
            <a:r>
              <a:rPr lang="id-ID" sz="2400" b="0" dirty="0"/>
              <a:t>tidak mengikuti sebaran apapun. Dalam hal ini informasinya harus </a:t>
            </a:r>
            <a:r>
              <a:rPr lang="id-ID" sz="2400" b="0" dirty="0" smtClean="0"/>
              <a:t>di standarisasi </a:t>
            </a:r>
            <a:r>
              <a:rPr lang="id-ID" sz="2400" b="0" dirty="0"/>
              <a:t>dengan mengajukan pertanyaannya yang bersifat tertutup dan terbuka</a:t>
            </a:r>
            <a:r>
              <a:rPr lang="id-ID" sz="2400" b="0" dirty="0" smtClean="0"/>
              <a:t>.</a:t>
            </a:r>
          </a:p>
          <a:p>
            <a:pPr algn="just"/>
            <a:r>
              <a:rPr lang="id-ID" sz="2400" b="0" dirty="0" smtClean="0"/>
              <a:t>kita ingin </a:t>
            </a:r>
            <a:r>
              <a:rPr lang="id-ID" sz="2400" b="0" dirty="0"/>
              <a:t>mengetahui bagaimana komitmen top managemen terhadap </a:t>
            </a:r>
            <a:r>
              <a:rPr lang="id-ID" sz="2400" b="0" dirty="0" smtClean="0"/>
              <a:t>IT manager</a:t>
            </a:r>
            <a:r>
              <a:rPr lang="id-ID" sz="2400" b="0" dirty="0"/>
              <a:t>. Untuk mejawab pertanyaan tersebut perlu adanya alur pikir untuk </a:t>
            </a:r>
            <a:r>
              <a:rPr lang="id-ID" sz="2400" b="0" dirty="0" smtClean="0"/>
              <a:t>menyusun </a:t>
            </a:r>
            <a:r>
              <a:rPr lang="sv-SE" sz="2400" b="0" dirty="0" smtClean="0"/>
              <a:t>pertanyaan </a:t>
            </a:r>
            <a:r>
              <a:rPr lang="sv-SE" sz="2400" b="0" dirty="0"/>
              <a:t>agar dapat menjawab permasalahan. Dengan menggunakan alur tertentu </a:t>
            </a:r>
            <a:r>
              <a:rPr lang="sv-SE" sz="2400" b="0" dirty="0" smtClean="0"/>
              <a:t>kita</a:t>
            </a:r>
            <a:r>
              <a:rPr lang="id-ID" sz="2400" b="0" dirty="0" smtClean="0"/>
              <a:t> akan </a:t>
            </a:r>
            <a:r>
              <a:rPr lang="id-ID" sz="2400" b="0" dirty="0"/>
              <a:t>dapat mengetahui apa yang menjadi opini responden tanpa mereka sadari.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888306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800" dirty="0" smtClean="0"/>
              <a:t>Pertemuan </a:t>
            </a:r>
            <a:r>
              <a:rPr lang="id-ID" sz="2800" dirty="0" smtClean="0"/>
              <a:t>9</a:t>
            </a:r>
            <a:endParaRPr lang="id-ID" sz="2800" dirty="0"/>
          </a:p>
        </p:txBody>
      </p:sp>
      <p:sp>
        <p:nvSpPr>
          <p:cNvPr id="6" name="Sub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 smtClean="0">
                <a:solidFill>
                  <a:schemeClr val="tx1"/>
                </a:solidFill>
                <a:latin typeface="+mj-lt"/>
              </a:rPr>
              <a:t>DESAIN penelitian</a:t>
            </a:r>
            <a:endParaRPr lang="id-ID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348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Penelitian Survey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b="0" dirty="0" smtClean="0"/>
              <a:t>Penjajangan </a:t>
            </a:r>
            <a:r>
              <a:rPr lang="id-ID" b="0" dirty="0"/>
              <a:t>(eksploratif</a:t>
            </a:r>
            <a:r>
              <a:rPr lang="id-ID" b="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id-ID" b="0" dirty="0" smtClean="0"/>
              <a:t>Deskriptif</a:t>
            </a:r>
          </a:p>
          <a:p>
            <a:pPr marL="514350" indent="-514350">
              <a:buFont typeface="+mj-lt"/>
              <a:buAutoNum type="arabicPeriod"/>
            </a:pPr>
            <a:r>
              <a:rPr lang="id-ID" b="0" dirty="0" smtClean="0"/>
              <a:t>Penjelasan </a:t>
            </a:r>
            <a:r>
              <a:rPr lang="id-ID" b="0" dirty="0"/>
              <a:t>(</a:t>
            </a:r>
            <a:r>
              <a:rPr lang="id-ID" b="0" i="1" dirty="0"/>
              <a:t>explanatory </a:t>
            </a:r>
            <a:r>
              <a:rPr lang="id-ID" b="0" dirty="0"/>
              <a:t>atau </a:t>
            </a:r>
            <a:r>
              <a:rPr lang="id-ID" b="0" i="1" dirty="0"/>
              <a:t>confirmatory</a:t>
            </a:r>
            <a:r>
              <a:rPr lang="id-ID" b="0" dirty="0"/>
              <a:t>), yakni untuk </a:t>
            </a:r>
            <a:r>
              <a:rPr lang="id-ID" b="0" dirty="0" smtClean="0"/>
              <a:t>menjelaskan </a:t>
            </a:r>
            <a:r>
              <a:rPr lang="es-ES" b="0" dirty="0" err="1" smtClean="0"/>
              <a:t>hubungan</a:t>
            </a:r>
            <a:r>
              <a:rPr lang="es-ES" b="0" dirty="0" smtClean="0"/>
              <a:t> </a:t>
            </a:r>
            <a:r>
              <a:rPr lang="es-ES" b="0" dirty="0" err="1"/>
              <a:t>kausal</a:t>
            </a:r>
            <a:r>
              <a:rPr lang="es-ES" b="0" dirty="0"/>
              <a:t> dan </a:t>
            </a:r>
            <a:r>
              <a:rPr lang="es-ES" b="0" dirty="0" err="1"/>
              <a:t>pengujian</a:t>
            </a:r>
            <a:r>
              <a:rPr lang="es-ES" b="0" dirty="0"/>
              <a:t> </a:t>
            </a:r>
            <a:r>
              <a:rPr lang="es-ES" b="0" dirty="0" err="1" smtClean="0"/>
              <a:t>hipotesa</a:t>
            </a:r>
            <a:endParaRPr lang="id-ID" b="0" dirty="0" smtClean="0"/>
          </a:p>
          <a:p>
            <a:pPr marL="514350" indent="-514350">
              <a:buFont typeface="+mj-lt"/>
              <a:buAutoNum type="arabicPeriod"/>
            </a:pPr>
            <a:r>
              <a:rPr lang="id-ID" b="0" dirty="0" smtClean="0"/>
              <a:t>E</a:t>
            </a:r>
            <a:r>
              <a:rPr lang="es-ES" b="0" dirty="0" err="1" smtClean="0"/>
              <a:t>valuasi</a:t>
            </a:r>
            <a:endParaRPr lang="id-ID" b="0" dirty="0" smtClean="0"/>
          </a:p>
          <a:p>
            <a:pPr marL="514350" indent="-514350">
              <a:buFont typeface="+mj-lt"/>
              <a:buAutoNum type="arabicPeriod"/>
            </a:pPr>
            <a:r>
              <a:rPr lang="id-ID" b="0" dirty="0" smtClean="0"/>
              <a:t>P</a:t>
            </a:r>
            <a:r>
              <a:rPr lang="es-ES" b="0" dirty="0" err="1" smtClean="0"/>
              <a:t>rediksi</a:t>
            </a:r>
            <a:r>
              <a:rPr lang="es-ES" b="0" dirty="0" smtClean="0"/>
              <a:t> </a:t>
            </a:r>
            <a:r>
              <a:rPr lang="es-ES" b="0" dirty="0" err="1"/>
              <a:t>atau</a:t>
            </a:r>
            <a:r>
              <a:rPr lang="es-ES" b="0" dirty="0"/>
              <a:t> </a:t>
            </a:r>
            <a:r>
              <a:rPr lang="es-ES" b="0" dirty="0" err="1" smtClean="0"/>
              <a:t>meramalkan</a:t>
            </a:r>
            <a:r>
              <a:rPr lang="id-ID" b="0" dirty="0" smtClean="0"/>
              <a:t> kejadian </a:t>
            </a:r>
            <a:r>
              <a:rPr lang="id-ID" b="0" dirty="0"/>
              <a:t>tertentu di masa yang akan </a:t>
            </a:r>
            <a:r>
              <a:rPr lang="id-ID" b="0" dirty="0" smtClean="0"/>
              <a:t>datang</a:t>
            </a:r>
          </a:p>
          <a:p>
            <a:pPr marL="514350" indent="-514350">
              <a:buFont typeface="+mj-lt"/>
              <a:buAutoNum type="arabicPeriod"/>
            </a:pPr>
            <a:r>
              <a:rPr lang="id-ID" b="0" dirty="0" smtClean="0"/>
              <a:t>Penelitian operasional </a:t>
            </a:r>
          </a:p>
          <a:p>
            <a:pPr marL="514350" indent="-514350">
              <a:buFont typeface="+mj-lt"/>
              <a:buAutoNum type="arabicPeriod"/>
            </a:pPr>
            <a:r>
              <a:rPr lang="id-ID" b="0" dirty="0" smtClean="0"/>
              <a:t>Pengembangan </a:t>
            </a:r>
            <a:r>
              <a:rPr lang="id-ID" b="0" dirty="0"/>
              <a:t>indikator-indikator sosial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23632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Survei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1582400" cy="5486400"/>
          </a:xfrm>
        </p:spPr>
        <p:txBody>
          <a:bodyPr/>
          <a:lstStyle/>
          <a:p>
            <a:r>
              <a:rPr lang="id-ID" b="0" dirty="0"/>
              <a:t>Kekuatan survei terletak pada data yang diambil langsung dari objek yang </a:t>
            </a:r>
            <a:r>
              <a:rPr lang="id-ID" b="0" dirty="0" smtClean="0"/>
              <a:t>diteliti dengan </a:t>
            </a:r>
            <a:r>
              <a:rPr lang="id-ID" b="0" dirty="0"/>
              <a:t>mengajukan </a:t>
            </a:r>
            <a:r>
              <a:rPr lang="id-ID" b="0" dirty="0" smtClean="0"/>
              <a:t>pertanyaannya </a:t>
            </a:r>
            <a:r>
              <a:rPr lang="id-ID" b="0" dirty="0"/>
              <a:t>secara berstruktur. </a:t>
            </a:r>
            <a:endParaRPr lang="id-ID" b="0" dirty="0" smtClean="0"/>
          </a:p>
          <a:p>
            <a:r>
              <a:rPr lang="id-ID" b="0" dirty="0" smtClean="0"/>
              <a:t>Kelemahan </a:t>
            </a:r>
            <a:r>
              <a:rPr lang="id-ID" b="0" dirty="0"/>
              <a:t>survei terletak </a:t>
            </a:r>
            <a:r>
              <a:rPr lang="id-ID" b="0" dirty="0" smtClean="0"/>
              <a:t>pada apa </a:t>
            </a:r>
            <a:r>
              <a:rPr lang="id-ID" b="0" dirty="0"/>
              <a:t>yang dijawab oleh responden belum tentu sesuai dengan isi </a:t>
            </a:r>
            <a:r>
              <a:rPr lang="id-ID" b="0" dirty="0" smtClean="0"/>
              <a:t>hati, </a:t>
            </a:r>
            <a:r>
              <a:rPr lang="id-ID" b="0" dirty="0"/>
              <a:t>mungkin </a:t>
            </a:r>
            <a:r>
              <a:rPr lang="id-ID" b="0" dirty="0" smtClean="0"/>
              <a:t>saja jawaban </a:t>
            </a:r>
            <a:r>
              <a:rPr lang="id-ID" b="0" dirty="0"/>
              <a:t>yang diberikan hanya berupa refleksi sesaat dan bukan berdasarkan apa </a:t>
            </a:r>
            <a:r>
              <a:rPr lang="id-ID" b="0" dirty="0" smtClean="0"/>
              <a:t>yang dirasakan</a:t>
            </a:r>
            <a:r>
              <a:rPr lang="id-ID" b="0" dirty="0"/>
              <a:t>. </a:t>
            </a:r>
            <a:endParaRPr lang="id-ID" b="0" dirty="0" smtClean="0"/>
          </a:p>
          <a:p>
            <a:r>
              <a:rPr lang="id-ID" b="0" dirty="0"/>
              <a:t>N</a:t>
            </a:r>
            <a:r>
              <a:rPr lang="id-ID" b="0" dirty="0" smtClean="0"/>
              <a:t>amun walaupun </a:t>
            </a:r>
            <a:r>
              <a:rPr lang="id-ID" b="0" dirty="0"/>
              <a:t>begitu, bukan berarti riset yang dilakukan telah gagal</a:t>
            </a:r>
            <a:r>
              <a:rPr lang="id-ID" b="0" dirty="0" smtClean="0"/>
              <a:t>, karena </a:t>
            </a:r>
            <a:r>
              <a:rPr lang="id-ID" b="0" dirty="0"/>
              <a:t>riset yang dilakukan mengkonfirm apa yang kita hipotesiskan. Riset </a:t>
            </a:r>
            <a:r>
              <a:rPr lang="id-ID" b="0" dirty="0" smtClean="0"/>
              <a:t>atau </a:t>
            </a:r>
            <a:r>
              <a:rPr lang="nn-NO" b="0" dirty="0" smtClean="0"/>
              <a:t>penelitian </a:t>
            </a:r>
            <a:r>
              <a:rPr lang="nn-NO" b="0" dirty="0"/>
              <a:t>dikatakan gagal apabila tidak mengikuti kaedah-kaedah ilmiah yang </a:t>
            </a:r>
            <a:r>
              <a:rPr lang="nn-NO" b="0" dirty="0" smtClean="0"/>
              <a:t>telah</a:t>
            </a:r>
            <a:r>
              <a:rPr lang="id-ID" b="0" dirty="0" smtClean="0"/>
              <a:t> ditetapkan</a:t>
            </a:r>
            <a:r>
              <a:rPr lang="id-ID" b="0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89845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Unsur unsur Penelitian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1484784"/>
            <a:ext cx="11377264" cy="49530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id-ID" sz="1800" b="0" dirty="0" smtClean="0"/>
              <a:t>Konsep </a:t>
            </a:r>
            <a:r>
              <a:rPr lang="id-ID" sz="1800" b="0" dirty="0"/>
              <a:t>yang menggambarkan secara tepat fenomena yang hendak diteliti yang </a:t>
            </a:r>
            <a:r>
              <a:rPr lang="id-ID" sz="1800" b="0" dirty="0" smtClean="0"/>
              <a:t>biasanya digunakan </a:t>
            </a:r>
            <a:r>
              <a:rPr lang="id-ID" sz="1800" b="0" dirty="0"/>
              <a:t>untuk menggambarkan abstrak: kejadian, keadaan, kelompok atau </a:t>
            </a:r>
            <a:r>
              <a:rPr lang="id-ID" sz="1800" b="0" dirty="0" smtClean="0"/>
              <a:t>individu yang </a:t>
            </a:r>
            <a:r>
              <a:rPr lang="id-ID" sz="1800" b="0" dirty="0"/>
              <a:t>menjadi pusat perhatian ilmu </a:t>
            </a:r>
            <a:r>
              <a:rPr lang="id-ID" sz="1800" b="0" dirty="0" smtClean="0"/>
              <a:t>sosial</a:t>
            </a:r>
            <a:r>
              <a:rPr lang="id-ID" sz="1800" b="0" dirty="0"/>
              <a:t>.</a:t>
            </a:r>
            <a:endParaRPr lang="id-ID" sz="1800" b="0" dirty="0" smtClean="0"/>
          </a:p>
          <a:p>
            <a:pPr>
              <a:buFont typeface="+mj-lt"/>
              <a:buAutoNum type="arabicPeriod"/>
            </a:pPr>
            <a:r>
              <a:rPr lang="id-ID" sz="1800" b="0" dirty="0" smtClean="0"/>
              <a:t>Proporsi </a:t>
            </a:r>
            <a:r>
              <a:rPr lang="id-ID" sz="1800" b="0" dirty="0"/>
              <a:t>yaitu hubungan yang logis </a:t>
            </a:r>
            <a:r>
              <a:rPr lang="id-ID" sz="1800" b="0" dirty="0" smtClean="0"/>
              <a:t>antara </a:t>
            </a:r>
            <a:r>
              <a:rPr lang="sv-SE" sz="1800" b="0" dirty="0" smtClean="0"/>
              <a:t>dua </a:t>
            </a:r>
            <a:r>
              <a:rPr lang="sv-SE" sz="1800" b="0" dirty="0"/>
              <a:t>konsep, dimana proporsi tidak mempunyai format </a:t>
            </a:r>
            <a:r>
              <a:rPr lang="id-ID" sz="1800" b="0" dirty="0" smtClean="0"/>
              <a:t>t</a:t>
            </a:r>
            <a:r>
              <a:rPr lang="sv-SE" sz="1800" b="0" dirty="0" smtClean="0"/>
              <a:t>ertentu </a:t>
            </a:r>
            <a:r>
              <a:rPr lang="sv-SE" sz="1800" b="0" dirty="0"/>
              <a:t>dan biasanya </a:t>
            </a:r>
            <a:r>
              <a:rPr lang="sv-SE" sz="1800" b="0" dirty="0" smtClean="0"/>
              <a:t>disajikan</a:t>
            </a:r>
            <a:r>
              <a:rPr lang="id-ID" sz="1800" b="0" dirty="0" smtClean="0"/>
              <a:t> dalam </a:t>
            </a:r>
            <a:r>
              <a:rPr lang="id-ID" sz="1800" b="0" dirty="0"/>
              <a:t>bentuk kalimat peryataan yang menunjukkan hubungan antara dua </a:t>
            </a:r>
            <a:r>
              <a:rPr lang="id-ID" sz="1800" b="0" dirty="0" smtClean="0"/>
              <a:t>konsep</a:t>
            </a:r>
            <a:r>
              <a:rPr lang="id-ID" sz="1800" b="0" dirty="0"/>
              <a:t>.</a:t>
            </a:r>
            <a:endParaRPr lang="id-ID" sz="1800" b="0" dirty="0" smtClean="0"/>
          </a:p>
          <a:p>
            <a:pPr>
              <a:buFont typeface="+mj-lt"/>
              <a:buAutoNum type="arabicPeriod"/>
            </a:pPr>
            <a:r>
              <a:rPr lang="id-ID" sz="1800" b="0" dirty="0" smtClean="0"/>
              <a:t>Teori </a:t>
            </a:r>
            <a:r>
              <a:rPr lang="id-ID" sz="1800" b="0" dirty="0"/>
              <a:t>merupakan serangkaian asumsi, konsep, konstrak, defenisi, dan proporsi </a:t>
            </a:r>
            <a:r>
              <a:rPr lang="id-ID" sz="1800" b="0" dirty="0" smtClean="0"/>
              <a:t>untuk menerangkan </a:t>
            </a:r>
            <a:r>
              <a:rPr lang="id-ID" sz="1800" b="0" dirty="0"/>
              <a:t>suatu fenomena sosial secara sistematis dengan cara </a:t>
            </a:r>
            <a:r>
              <a:rPr lang="id-ID" sz="1800" b="0" dirty="0" smtClean="0"/>
              <a:t>merumuskan hubungan </a:t>
            </a:r>
            <a:r>
              <a:rPr lang="id-ID" sz="1800" b="0" dirty="0"/>
              <a:t>antar </a:t>
            </a:r>
            <a:r>
              <a:rPr lang="id-ID" sz="1800" b="0" dirty="0" smtClean="0"/>
              <a:t>konsep</a:t>
            </a:r>
            <a:r>
              <a:rPr lang="id-ID" sz="1800" b="0" dirty="0"/>
              <a:t>.</a:t>
            </a:r>
            <a:endParaRPr lang="id-ID" sz="1800" b="0" dirty="0" smtClean="0"/>
          </a:p>
          <a:p>
            <a:pPr>
              <a:buFont typeface="+mj-lt"/>
              <a:buAutoNum type="arabicPeriod"/>
            </a:pPr>
            <a:r>
              <a:rPr lang="id-ID" sz="1800" b="0" dirty="0" smtClean="0"/>
              <a:t>Variable </a:t>
            </a:r>
            <a:r>
              <a:rPr lang="id-ID" sz="1800" b="0" dirty="0"/>
              <a:t>digunakan agar dapat diteliti sacara empiris </a:t>
            </a:r>
            <a:r>
              <a:rPr lang="id-ID" sz="1800" b="0" dirty="0" smtClean="0"/>
              <a:t>dengan mengambil </a:t>
            </a:r>
            <a:r>
              <a:rPr lang="id-ID" sz="1800" b="0" dirty="0"/>
              <a:t>dimensi tertentu, dalam penelitian sosial terdapat dua macam </a:t>
            </a:r>
            <a:r>
              <a:rPr lang="id-ID" sz="1800" b="0" dirty="0" smtClean="0"/>
              <a:t>bentuk variable </a:t>
            </a:r>
            <a:r>
              <a:rPr lang="id-ID" sz="1800" b="0" dirty="0"/>
              <a:t>yaitu variabel katagorikal dan variabel </a:t>
            </a:r>
            <a:r>
              <a:rPr lang="id-ID" sz="1800" b="0" dirty="0" smtClean="0"/>
              <a:t>bersambungan</a:t>
            </a:r>
            <a:r>
              <a:rPr lang="id-ID" sz="1800" b="0" dirty="0"/>
              <a:t>.</a:t>
            </a:r>
            <a:endParaRPr lang="id-ID" sz="1800" b="0" dirty="0" smtClean="0"/>
          </a:p>
          <a:p>
            <a:pPr>
              <a:buFont typeface="+mj-lt"/>
              <a:buAutoNum type="arabicPeriod"/>
            </a:pPr>
            <a:r>
              <a:rPr lang="id-ID" sz="1800" b="0" dirty="0" smtClean="0"/>
              <a:t>Hipotesa dirumuskan dalam </a:t>
            </a:r>
            <a:r>
              <a:rPr lang="id-ID" sz="1800" b="0" dirty="0"/>
              <a:t>bentuk pernyataan yang menghubungkan antara dua variabel atau </a:t>
            </a:r>
            <a:r>
              <a:rPr lang="id-ID" sz="1800" b="0" dirty="0" smtClean="0"/>
              <a:t>lebih</a:t>
            </a:r>
            <a:r>
              <a:rPr lang="id-ID" sz="1800" b="0" dirty="0"/>
              <a:t>.</a:t>
            </a:r>
            <a:endParaRPr lang="id-ID" sz="1800" b="0" dirty="0" smtClean="0"/>
          </a:p>
          <a:p>
            <a:pPr>
              <a:buFont typeface="+mj-lt"/>
              <a:buAutoNum type="arabicPeriod"/>
            </a:pPr>
            <a:r>
              <a:rPr lang="id-ID" sz="1800" b="0" dirty="0" smtClean="0"/>
              <a:t>Defenisi </a:t>
            </a:r>
            <a:r>
              <a:rPr lang="id-ID" sz="1800" b="0" dirty="0"/>
              <a:t>operasional merupakan konsep-konsep sosial yang diterjemahkan </a:t>
            </a:r>
            <a:r>
              <a:rPr lang="id-ID" sz="1800" b="0" dirty="0" smtClean="0"/>
              <a:t>menjadi satuan </a:t>
            </a:r>
            <a:r>
              <a:rPr lang="id-ID" sz="1800" b="0" dirty="0"/>
              <a:t>yang lebih operasional.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1826248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id-ID" sz="6000" dirty="0" smtClean="0"/>
              <a:t>SELESAI</a:t>
            </a:r>
            <a:endParaRPr lang="id-ID" sz="6000" dirty="0"/>
          </a:p>
        </p:txBody>
      </p:sp>
      <p:grpSp>
        <p:nvGrpSpPr>
          <p:cNvPr id="9" name="Group 8"/>
          <p:cNvGrpSpPr/>
          <p:nvPr/>
        </p:nvGrpSpPr>
        <p:grpSpPr>
          <a:xfrm>
            <a:off x="3719736" y="1689238"/>
            <a:ext cx="3960440" cy="3241812"/>
            <a:chOff x="3719736" y="1689238"/>
            <a:chExt cx="3960440" cy="32418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1689238"/>
              <a:ext cx="3960440" cy="32418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912" y="1916832"/>
              <a:ext cx="720080" cy="72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01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Desain penelitian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0" dirty="0" smtClean="0"/>
              <a:t>M</a:t>
            </a:r>
            <a:r>
              <a:rPr lang="fi-FI" b="0" dirty="0" smtClean="0"/>
              <a:t>erupakan </a:t>
            </a:r>
            <a:r>
              <a:rPr lang="fi-FI" b="0" dirty="0"/>
              <a:t>pedoman dalam melakukan proses </a:t>
            </a:r>
            <a:r>
              <a:rPr lang="fi-FI" b="0" dirty="0" smtClean="0"/>
              <a:t>penelitian</a:t>
            </a:r>
            <a:r>
              <a:rPr lang="id-ID" b="0" dirty="0" smtClean="0"/>
              <a:t> </a:t>
            </a:r>
            <a:r>
              <a:rPr lang="sv-SE" b="0" dirty="0" smtClean="0"/>
              <a:t>diantaranya </a:t>
            </a:r>
            <a:r>
              <a:rPr lang="sv-SE" b="0" dirty="0"/>
              <a:t>dalam menentukan instrumen pengambilan data, penentuan sampel</a:t>
            </a:r>
            <a:r>
              <a:rPr lang="sv-SE" b="0" dirty="0" smtClean="0"/>
              <a:t>,</a:t>
            </a:r>
            <a:r>
              <a:rPr lang="id-ID" b="0" dirty="0" smtClean="0"/>
              <a:t> pengumpulan </a:t>
            </a:r>
            <a:r>
              <a:rPr lang="id-ID" b="0" dirty="0"/>
              <a:t>data serta analisa data. </a:t>
            </a:r>
            <a:endParaRPr lang="id-ID" b="0" dirty="0" smtClean="0"/>
          </a:p>
          <a:p>
            <a:pPr algn="just"/>
            <a:r>
              <a:rPr lang="id-ID" b="0" dirty="0" smtClean="0"/>
              <a:t>Dengan </a:t>
            </a:r>
            <a:r>
              <a:rPr lang="id-ID" b="0" dirty="0"/>
              <a:t>pemilihan desain penelitian yang </a:t>
            </a:r>
            <a:r>
              <a:rPr lang="id-ID" b="0" dirty="0" smtClean="0"/>
              <a:t>tepat diharapkan </a:t>
            </a:r>
            <a:r>
              <a:rPr lang="id-ID" b="0" dirty="0"/>
              <a:t>akan dapat membantu peneliti dalam menjalankan penelitian secara benar</a:t>
            </a:r>
            <a:r>
              <a:rPr lang="id-ID" b="0" dirty="0" smtClean="0"/>
              <a:t>.</a:t>
            </a:r>
          </a:p>
          <a:p>
            <a:pPr algn="just"/>
            <a:r>
              <a:rPr lang="id-ID" b="0" dirty="0"/>
              <a:t>Metode penelitian atau desain penelitian merupakan bagian dari metodologi.</a:t>
            </a:r>
          </a:p>
          <a:p>
            <a:pPr marL="0" indent="0" algn="just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7057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Metode Penelitian VS Metodologi Penelitian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0" dirty="0"/>
              <a:t>Metode adalah bagian </a:t>
            </a:r>
            <a:r>
              <a:rPr lang="id-ID" b="0" dirty="0" smtClean="0"/>
              <a:t>dari metodologi </a:t>
            </a:r>
            <a:r>
              <a:rPr lang="id-ID" b="0" dirty="0"/>
              <a:t>baik berupa metode, teknik, prosedur, dan berbagai macam alat (</a:t>
            </a:r>
            <a:r>
              <a:rPr lang="id-ID" b="0" i="1" dirty="0"/>
              <a:t>tools</a:t>
            </a:r>
            <a:r>
              <a:rPr lang="id-ID" b="0" dirty="0" smtClean="0"/>
              <a:t>), dengan </a:t>
            </a:r>
            <a:r>
              <a:rPr lang="id-ID" b="0" dirty="0"/>
              <a:t>tahap-tahap terntentu dalam suatu penelitian disebut dengan metodologi</a:t>
            </a:r>
            <a:r>
              <a:rPr lang="id-ID" b="0" dirty="0" smtClean="0"/>
              <a:t>.</a:t>
            </a:r>
          </a:p>
          <a:p>
            <a:r>
              <a:rPr lang="id-ID" b="0" dirty="0"/>
              <a:t>Metode penelitian atau yang bisa juga disebut dengan desain penelitian yang </a:t>
            </a:r>
            <a:r>
              <a:rPr lang="id-ID" b="0" dirty="0" smtClean="0"/>
              <a:t>digunakan dalam </a:t>
            </a:r>
            <a:r>
              <a:rPr lang="id-ID" b="0" dirty="0"/>
              <a:t>penelitian ada beberapa macam. Cara mengkatagorisasikan penelitian </a:t>
            </a:r>
            <a:r>
              <a:rPr lang="id-ID" b="0" dirty="0" smtClean="0"/>
              <a:t>bisa dilakukan </a:t>
            </a:r>
            <a:r>
              <a:rPr lang="id-ID" b="0" dirty="0"/>
              <a:t>dengan melihat metode penelitian ataupun dengan melihat riset </a:t>
            </a:r>
            <a:r>
              <a:rPr lang="id-ID" b="0" dirty="0" smtClean="0"/>
              <a:t>desainnya atau </a:t>
            </a:r>
            <a:r>
              <a:rPr lang="id-ID" b="0" dirty="0"/>
              <a:t>ada juga yang membaginya berdasarkan dikotonomi penelitian dasar </a:t>
            </a:r>
            <a:r>
              <a:rPr lang="id-ID" b="0" dirty="0" smtClean="0"/>
              <a:t>dan penelitian </a:t>
            </a:r>
            <a:r>
              <a:rPr lang="id-ID" b="0" dirty="0"/>
              <a:t>aplikatif.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7337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Metode Penelitian VS Metodologi Penelitian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1391056" cy="4953000"/>
          </a:xfrm>
        </p:spPr>
        <p:txBody>
          <a:bodyPr/>
          <a:lstStyle/>
          <a:p>
            <a:r>
              <a:rPr lang="id-ID" sz="2400" b="0" dirty="0" smtClean="0"/>
              <a:t>M</a:t>
            </a:r>
            <a:r>
              <a:rPr lang="nn-NO" sz="2400" b="0" dirty="0" smtClean="0"/>
              <a:t>etodologi </a:t>
            </a:r>
            <a:r>
              <a:rPr lang="nn-NO" sz="2400" b="0" dirty="0"/>
              <a:t>penelitian merupakan langkah-langkah yang </a:t>
            </a:r>
            <a:r>
              <a:rPr lang="nn-NO" sz="2400" b="0" dirty="0" smtClean="0"/>
              <a:t>kita</a:t>
            </a:r>
            <a:r>
              <a:rPr lang="id-ID" sz="2400" b="0" dirty="0" smtClean="0"/>
              <a:t> </a:t>
            </a:r>
            <a:r>
              <a:rPr lang="sv-SE" sz="2400" b="0" dirty="0" smtClean="0"/>
              <a:t>gunakan </a:t>
            </a:r>
            <a:r>
              <a:rPr lang="sv-SE" sz="2400" b="0" dirty="0"/>
              <a:t>dalam melakukan suatu penelitian dan melakukan analisis kritikal dari </a:t>
            </a:r>
            <a:r>
              <a:rPr lang="sv-SE" sz="2400" b="0" dirty="0" smtClean="0"/>
              <a:t>metode</a:t>
            </a:r>
            <a:r>
              <a:rPr lang="id-ID" sz="2400" b="0" dirty="0" smtClean="0"/>
              <a:t> penelitian</a:t>
            </a:r>
            <a:r>
              <a:rPr lang="id-ID" sz="2400" b="0" dirty="0"/>
              <a:t>. </a:t>
            </a:r>
            <a:endParaRPr lang="id-ID" sz="2400" b="0" dirty="0" smtClean="0"/>
          </a:p>
          <a:p>
            <a:r>
              <a:rPr lang="id-ID" sz="2400" b="0" dirty="0" smtClean="0"/>
              <a:t>Metodologi </a:t>
            </a:r>
            <a:r>
              <a:rPr lang="id-ID" sz="2400" b="0" dirty="0"/>
              <a:t>penelitian tersebut bisa berupa hasil dari kerangka </a:t>
            </a:r>
            <a:r>
              <a:rPr lang="id-ID" sz="2400" b="0" dirty="0" smtClean="0"/>
              <a:t>konseptual dan </a:t>
            </a:r>
            <a:r>
              <a:rPr lang="id-ID" sz="2400" b="0" dirty="0"/>
              <a:t>asumsi yang digunakan dalam penelitian dan bisa juga merupakan elaborasi </a:t>
            </a:r>
            <a:r>
              <a:rPr lang="id-ID" sz="2400" b="0" dirty="0" smtClean="0"/>
              <a:t>dari berbagai </a:t>
            </a:r>
            <a:r>
              <a:rPr lang="id-ID" sz="2400" b="0" dirty="0"/>
              <a:t>hasil penelitian</a:t>
            </a:r>
            <a:r>
              <a:rPr lang="id-ID" sz="2400" b="0" dirty="0" smtClean="0"/>
              <a:t>.</a:t>
            </a:r>
          </a:p>
          <a:p>
            <a:r>
              <a:rPr lang="id-ID" sz="2400" b="0" dirty="0"/>
              <a:t>Sebagai contoh dalam analisis dan perancangan sistem informasi. Misalnya SDLC</a:t>
            </a:r>
            <a:r>
              <a:rPr lang="id-ID" sz="2400" b="0" dirty="0" smtClean="0"/>
              <a:t>. Pada </a:t>
            </a:r>
            <a:r>
              <a:rPr lang="id-ID" sz="2400" b="0" dirty="0"/>
              <a:t>waktu melakukan </a:t>
            </a:r>
            <a:r>
              <a:rPr lang="id-ID" sz="2400" b="0" i="1" dirty="0"/>
              <a:t>planning </a:t>
            </a:r>
            <a:r>
              <a:rPr lang="id-ID" sz="2400" b="0" dirty="0"/>
              <a:t>kita bisa menggunakan teknik wawancara </a:t>
            </a:r>
            <a:r>
              <a:rPr lang="id-ID" sz="2400" b="0" dirty="0" smtClean="0"/>
              <a:t>untuk menangkap </a:t>
            </a:r>
            <a:r>
              <a:rPr lang="id-ID" sz="2400" b="0" dirty="0"/>
              <a:t>apa yang digunakan oleh klien, kita menggunakan </a:t>
            </a:r>
            <a:r>
              <a:rPr lang="id-ID" sz="2400" b="0" i="1" dirty="0"/>
              <a:t>brain chart </a:t>
            </a:r>
            <a:r>
              <a:rPr lang="id-ID" sz="2400" b="0" dirty="0" smtClean="0"/>
              <a:t>untuk </a:t>
            </a:r>
            <a:r>
              <a:rPr lang="id-ID" sz="2400" b="0" i="1" dirty="0" smtClean="0"/>
              <a:t>project </a:t>
            </a:r>
            <a:r>
              <a:rPr lang="id-ID" sz="2400" b="0" i="1" dirty="0"/>
              <a:t>plan</a:t>
            </a:r>
            <a:r>
              <a:rPr lang="id-ID" sz="2400" b="0" dirty="0"/>
              <a:t>. </a:t>
            </a:r>
            <a:r>
              <a:rPr lang="id-ID" sz="2400" b="0" dirty="0" smtClean="0"/>
              <a:t>Menggunakan </a:t>
            </a:r>
            <a:r>
              <a:rPr lang="id-ID" sz="2400" b="0" i="1" dirty="0"/>
              <a:t>template </a:t>
            </a:r>
            <a:r>
              <a:rPr lang="id-ID" sz="2400" b="0" dirty="0"/>
              <a:t>tertentu untuk menuliskan apa yang </a:t>
            </a:r>
            <a:r>
              <a:rPr lang="id-ID" sz="2400" b="0" dirty="0" smtClean="0"/>
              <a:t>menjadi bisnisnya</a:t>
            </a:r>
            <a:r>
              <a:rPr lang="id-ID" sz="2400" b="0" dirty="0"/>
              <a:t>, </a:t>
            </a:r>
            <a:r>
              <a:rPr lang="id-ID" sz="2400" b="0" i="1" dirty="0"/>
              <a:t>constrain</a:t>
            </a:r>
            <a:r>
              <a:rPr lang="id-ID" sz="2400" b="0" dirty="0"/>
              <a:t>, pada tahapan analisis meng-</a:t>
            </a:r>
            <a:r>
              <a:rPr lang="id-ID" sz="2400" b="0" i="1" dirty="0"/>
              <a:t>capture functional requirement </a:t>
            </a:r>
            <a:r>
              <a:rPr lang="id-ID" sz="2400" b="0" dirty="0" smtClean="0"/>
              <a:t>dan </a:t>
            </a:r>
            <a:r>
              <a:rPr lang="id-ID" sz="2400" b="0" i="1" dirty="0" smtClean="0"/>
              <a:t>nonfunctional </a:t>
            </a:r>
            <a:r>
              <a:rPr lang="id-ID" sz="2400" b="0" i="1" dirty="0"/>
              <a:t>requirement</a:t>
            </a:r>
            <a:r>
              <a:rPr lang="id-ID" sz="2400" b="0" dirty="0"/>
              <a:t>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47509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Desain Penelitian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072" y="1299552"/>
            <a:ext cx="11187856" cy="4953000"/>
          </a:xfrm>
        </p:spPr>
        <p:txBody>
          <a:bodyPr/>
          <a:lstStyle/>
          <a:p>
            <a:r>
              <a:rPr lang="id-ID" sz="3200" b="0" dirty="0" smtClean="0">
                <a:solidFill>
                  <a:srgbClr val="FF0000"/>
                </a:solidFill>
              </a:rPr>
              <a:t>Metode </a:t>
            </a:r>
            <a:r>
              <a:rPr lang="id-ID" sz="3200" b="0" i="1" dirty="0" smtClean="0">
                <a:solidFill>
                  <a:srgbClr val="FF0000"/>
                </a:solidFill>
              </a:rPr>
              <a:t>Ethnographic, Historica Research </a:t>
            </a:r>
            <a:r>
              <a:rPr lang="id-ID" sz="3200" b="0" dirty="0" smtClean="0"/>
              <a:t>yang </a:t>
            </a:r>
            <a:r>
              <a:rPr lang="id-ID" sz="3200" b="0" dirty="0"/>
              <a:t>biasanya digunakan dalam bidang </a:t>
            </a:r>
            <a:r>
              <a:rPr lang="id-ID" sz="3200" b="0" dirty="0" smtClean="0"/>
              <a:t>sosial.</a:t>
            </a:r>
            <a:endParaRPr lang="id-ID" sz="3200" b="0" dirty="0"/>
          </a:p>
          <a:p>
            <a:r>
              <a:rPr lang="id-ID" sz="3200" b="0" i="1" dirty="0" smtClean="0">
                <a:solidFill>
                  <a:srgbClr val="FF0000"/>
                </a:solidFill>
              </a:rPr>
              <a:t>Metode Action </a:t>
            </a:r>
            <a:r>
              <a:rPr lang="id-ID" sz="3200" b="0" i="1" dirty="0">
                <a:solidFill>
                  <a:srgbClr val="FF0000"/>
                </a:solidFill>
              </a:rPr>
              <a:t>research </a:t>
            </a:r>
            <a:r>
              <a:rPr lang="id-ID" sz="3200" b="0" dirty="0" smtClean="0"/>
              <a:t>dimana penelitian </a:t>
            </a:r>
            <a:r>
              <a:rPr lang="id-ID" sz="3200" b="0" dirty="0"/>
              <a:t>ini para penelitinya terlibat langsung di dalamnya, penelitian ini </a:t>
            </a:r>
            <a:r>
              <a:rPr lang="id-ID" sz="3200" b="0" dirty="0" smtClean="0"/>
              <a:t>biasanya digunakan </a:t>
            </a:r>
            <a:r>
              <a:rPr lang="id-ID" sz="3200" b="0" dirty="0"/>
              <a:t>dalam penelitian bidang sosial. </a:t>
            </a:r>
            <a:endParaRPr lang="id-ID" sz="3200" b="0" dirty="0" smtClean="0"/>
          </a:p>
          <a:p>
            <a:r>
              <a:rPr lang="id-ID" sz="3200" b="0" dirty="0" smtClean="0"/>
              <a:t>Dalam </a:t>
            </a:r>
            <a:r>
              <a:rPr lang="id-ID" sz="3200" b="0" dirty="0"/>
              <a:t>bidang </a:t>
            </a:r>
            <a:r>
              <a:rPr lang="id-ID" sz="3200" b="0" dirty="0">
                <a:solidFill>
                  <a:srgbClr val="FF0000"/>
                </a:solidFill>
              </a:rPr>
              <a:t>ilmu teknologi </a:t>
            </a:r>
            <a:r>
              <a:rPr lang="id-ID" sz="3200" b="0" dirty="0" smtClean="0">
                <a:solidFill>
                  <a:srgbClr val="FF0000"/>
                </a:solidFill>
              </a:rPr>
              <a:t>informasi </a:t>
            </a:r>
            <a:r>
              <a:rPr lang="id-ID" sz="3200" b="0" dirty="0" smtClean="0"/>
              <a:t>desain </a:t>
            </a:r>
            <a:r>
              <a:rPr lang="id-ID" sz="3200" b="0" dirty="0"/>
              <a:t>penelitian yang paling banyak digunakan adalah desain eksperimental dan </a:t>
            </a:r>
            <a:r>
              <a:rPr lang="id-ID" sz="3200" b="0" dirty="0" smtClean="0"/>
              <a:t>studi kasus </a:t>
            </a:r>
            <a:r>
              <a:rPr lang="id-ID" sz="3200" b="0" dirty="0"/>
              <a:t>(</a:t>
            </a:r>
            <a:r>
              <a:rPr lang="id-ID" sz="3200" b="0" i="1" dirty="0"/>
              <a:t>case study</a:t>
            </a:r>
            <a:r>
              <a:rPr lang="id-ID" sz="3200" b="0" dirty="0"/>
              <a:t>).</a:t>
            </a:r>
            <a:endParaRPr lang="id-ID" sz="3200" dirty="0"/>
          </a:p>
        </p:txBody>
      </p:sp>
    </p:spTree>
    <p:extLst>
      <p:ext uri="{BB962C8B-B14F-4D97-AF65-F5344CB8AC3E}">
        <p14:creationId xmlns:p14="http://schemas.microsoft.com/office/powerpoint/2010/main" val="111299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Tipe-Tipe Desain Penelitian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id-ID" dirty="0"/>
              <a:t>Riset </a:t>
            </a:r>
            <a:r>
              <a:rPr lang="id-ID" dirty="0" smtClean="0"/>
              <a:t>Eksperimental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Quasi </a:t>
            </a:r>
            <a:r>
              <a:rPr lang="id-ID" dirty="0" smtClean="0"/>
              <a:t>Eksperimental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Causal – Comperative </a:t>
            </a:r>
            <a:r>
              <a:rPr lang="id-ID" dirty="0" smtClean="0"/>
              <a:t>Research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Correlational </a:t>
            </a:r>
            <a:r>
              <a:rPr lang="id-ID" dirty="0" smtClean="0"/>
              <a:t>Research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/>
              <a:t>Survey </a:t>
            </a:r>
            <a:r>
              <a:rPr lang="id-ID" dirty="0" smtClean="0"/>
              <a:t>Research</a:t>
            </a:r>
          </a:p>
          <a:p>
            <a:pPr marL="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152450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Riset Eksperimental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/>
              <a:t>Riset</a:t>
            </a:r>
            <a:r>
              <a:rPr lang="en-US" b="0" dirty="0"/>
              <a:t> </a:t>
            </a:r>
            <a:r>
              <a:rPr lang="en-US" b="0" dirty="0" err="1"/>
              <a:t>eksperimental</a:t>
            </a:r>
            <a:r>
              <a:rPr lang="en-US" b="0" dirty="0"/>
              <a:t> </a:t>
            </a:r>
            <a:r>
              <a:rPr lang="en-US" b="0" dirty="0" err="1"/>
              <a:t>merupakan</a:t>
            </a:r>
            <a:r>
              <a:rPr lang="en-US" b="0" dirty="0"/>
              <a:t> </a:t>
            </a:r>
            <a:r>
              <a:rPr lang="en-US" b="0" i="1" dirty="0"/>
              <a:t>Research that allows for the causes of behavior to </a:t>
            </a:r>
            <a:r>
              <a:rPr lang="en-US" b="0" i="1" dirty="0" smtClean="0"/>
              <a:t>be</a:t>
            </a:r>
            <a:r>
              <a:rPr lang="id-ID" b="0" i="1" dirty="0" smtClean="0"/>
              <a:t> determined</a:t>
            </a:r>
            <a:r>
              <a:rPr lang="id-ID" b="0" dirty="0"/>
              <a:t>. </a:t>
            </a:r>
            <a:endParaRPr lang="id-ID" b="0" dirty="0" smtClean="0"/>
          </a:p>
          <a:p>
            <a:r>
              <a:rPr lang="id-ID" b="0" dirty="0" smtClean="0"/>
              <a:t>Untuk </a:t>
            </a:r>
            <a:r>
              <a:rPr lang="id-ID" b="0" dirty="0"/>
              <a:t>menggambarkan riset eksperimental bisa dilakukan pada </a:t>
            </a:r>
            <a:r>
              <a:rPr lang="id-ID" b="0" dirty="0" smtClean="0"/>
              <a:t>dua kelompok </a:t>
            </a:r>
            <a:r>
              <a:rPr lang="id-ID" b="0" dirty="0"/>
              <a:t>dimana kelompok satu disebut kontrol tanpa diberi perlakukan </a:t>
            </a:r>
            <a:r>
              <a:rPr lang="id-ID" b="0" dirty="0" smtClean="0"/>
              <a:t>apapun sedangkan </a:t>
            </a:r>
            <a:r>
              <a:rPr lang="id-ID" b="0" dirty="0"/>
              <a:t>pada kelompok ke dua diberikan perlakuan (</a:t>
            </a:r>
            <a:r>
              <a:rPr lang="id-ID" b="0" i="1" dirty="0"/>
              <a:t>treatment</a:t>
            </a:r>
            <a:r>
              <a:rPr lang="id-ID" b="0" dirty="0" smtClean="0"/>
              <a:t>).</a:t>
            </a:r>
          </a:p>
          <a:p>
            <a:r>
              <a:rPr lang="fi-FI" b="0" dirty="0"/>
              <a:t>Eksperimen merupakan salah satu prosedur </a:t>
            </a:r>
            <a:r>
              <a:rPr lang="fi-FI" b="0" dirty="0" smtClean="0"/>
              <a:t>dimana</a:t>
            </a:r>
            <a:r>
              <a:rPr lang="id-ID" b="0" dirty="0" smtClean="0"/>
              <a:t> terdapat </a:t>
            </a:r>
            <a:r>
              <a:rPr lang="id-ID" b="0" dirty="0"/>
              <a:t>satu atau lebih faktor yang bisa dimanipulasi dengan syarat semua </a:t>
            </a:r>
            <a:r>
              <a:rPr lang="id-ID" b="0" dirty="0" smtClean="0"/>
              <a:t>faktor tersebut </a:t>
            </a:r>
            <a:r>
              <a:rPr lang="id-ID" b="0" dirty="0"/>
              <a:t>konstan.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483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dirty="0" smtClean="0"/>
              <a:t>Faktor-Faktor terkait penelitian eksperimental</a:t>
            </a:r>
            <a:endParaRPr lang="id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1582400" cy="49530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id-ID" sz="2400" b="0" i="1" dirty="0" smtClean="0">
                <a:solidFill>
                  <a:srgbClr val="FF0000"/>
                </a:solidFill>
              </a:rPr>
              <a:t>Independent </a:t>
            </a:r>
            <a:r>
              <a:rPr lang="id-ID" sz="2400" b="0" i="1" dirty="0">
                <a:solidFill>
                  <a:srgbClr val="FF0000"/>
                </a:solidFill>
              </a:rPr>
              <a:t>Variable (IV) </a:t>
            </a:r>
            <a:r>
              <a:rPr lang="id-ID" sz="2400" b="0" dirty="0"/>
              <a:t>merupakan faktor yang bisa dimanipulasi.</a:t>
            </a:r>
          </a:p>
          <a:p>
            <a:pPr>
              <a:buFont typeface="+mj-lt"/>
              <a:buAutoNum type="arabicPeriod"/>
            </a:pPr>
            <a:r>
              <a:rPr lang="id-ID" sz="2400" b="0" i="1" dirty="0" smtClean="0">
                <a:solidFill>
                  <a:srgbClr val="FF0000"/>
                </a:solidFill>
              </a:rPr>
              <a:t>Dependent </a:t>
            </a:r>
            <a:r>
              <a:rPr lang="id-ID" sz="2400" b="0" i="1" dirty="0">
                <a:solidFill>
                  <a:srgbClr val="FF0000"/>
                </a:solidFill>
              </a:rPr>
              <a:t>Variable (DV)</a:t>
            </a:r>
            <a:r>
              <a:rPr lang="id-ID" sz="2400" b="0" i="1" dirty="0"/>
              <a:t> </a:t>
            </a:r>
            <a:r>
              <a:rPr lang="id-ID" sz="2400" b="0" dirty="0"/>
              <a:t>adalah faktor yang tidak bisa dimanipulasi atau </a:t>
            </a:r>
            <a:r>
              <a:rPr lang="id-ID" sz="2400" b="0" dirty="0" smtClean="0"/>
              <a:t>faktor tetap</a:t>
            </a:r>
            <a:r>
              <a:rPr lang="id-ID" sz="2400" b="0" dirty="0"/>
              <a:t>.</a:t>
            </a:r>
          </a:p>
          <a:p>
            <a:pPr>
              <a:buFont typeface="+mj-lt"/>
              <a:buAutoNum type="arabicPeriod"/>
            </a:pPr>
            <a:r>
              <a:rPr lang="id-ID" sz="2400" b="0" i="1" dirty="0" smtClean="0">
                <a:solidFill>
                  <a:srgbClr val="FF0000"/>
                </a:solidFill>
              </a:rPr>
              <a:t>Experimental </a:t>
            </a:r>
            <a:r>
              <a:rPr lang="id-ID" sz="2400" b="0" i="1" dirty="0">
                <a:solidFill>
                  <a:srgbClr val="FF0000"/>
                </a:solidFill>
              </a:rPr>
              <a:t>Condition </a:t>
            </a:r>
            <a:r>
              <a:rPr lang="id-ID" sz="2400" b="0" dirty="0">
                <a:solidFill>
                  <a:srgbClr val="FF0000"/>
                </a:solidFill>
              </a:rPr>
              <a:t>(</a:t>
            </a:r>
            <a:r>
              <a:rPr lang="id-ID" sz="2400" b="0" i="1" dirty="0">
                <a:solidFill>
                  <a:srgbClr val="FF0000"/>
                </a:solidFill>
              </a:rPr>
              <a:t>group) </a:t>
            </a:r>
            <a:r>
              <a:rPr lang="id-ID" sz="2400" b="0" dirty="0"/>
              <a:t>adalah grup atau kelompok yang </a:t>
            </a:r>
            <a:r>
              <a:rPr lang="id-ID" sz="2400" b="0" dirty="0" smtClean="0"/>
              <a:t>merupakan manipulasi </a:t>
            </a:r>
            <a:r>
              <a:rPr lang="id-ID" sz="2400" b="0" dirty="0"/>
              <a:t>dari eksperimen.</a:t>
            </a:r>
          </a:p>
          <a:p>
            <a:pPr>
              <a:buFont typeface="+mj-lt"/>
              <a:buAutoNum type="arabicPeriod"/>
            </a:pPr>
            <a:r>
              <a:rPr lang="id-ID" sz="2400" b="0" i="1" dirty="0" smtClean="0">
                <a:solidFill>
                  <a:srgbClr val="FF0000"/>
                </a:solidFill>
              </a:rPr>
              <a:t>Control </a:t>
            </a:r>
            <a:r>
              <a:rPr lang="id-ID" sz="2400" b="0" i="1" dirty="0">
                <a:solidFill>
                  <a:srgbClr val="FF0000"/>
                </a:solidFill>
              </a:rPr>
              <a:t>condition (group)</a:t>
            </a:r>
            <a:r>
              <a:rPr lang="id-ID" sz="2400" b="0" i="1" dirty="0"/>
              <a:t> </a:t>
            </a:r>
            <a:r>
              <a:rPr lang="id-ID" sz="2400" b="0" dirty="0"/>
              <a:t>yang merupakan kumpulan grup yang </a:t>
            </a:r>
            <a:r>
              <a:rPr lang="id-ID" sz="2400" b="0" dirty="0" smtClean="0"/>
              <a:t>tidak termanipulasi</a:t>
            </a:r>
            <a:endParaRPr lang="id-ID" sz="2400" b="0" dirty="0"/>
          </a:p>
          <a:p>
            <a:pPr>
              <a:buFont typeface="+mj-lt"/>
              <a:buAutoNum type="arabicPeriod"/>
            </a:pPr>
            <a:r>
              <a:rPr lang="id-ID" sz="2400" b="0" i="1" dirty="0" smtClean="0">
                <a:solidFill>
                  <a:srgbClr val="FF0000"/>
                </a:solidFill>
              </a:rPr>
              <a:t>Confounding </a:t>
            </a:r>
            <a:r>
              <a:rPr lang="id-ID" sz="2400" b="0" i="1" dirty="0">
                <a:solidFill>
                  <a:srgbClr val="FF0000"/>
                </a:solidFill>
              </a:rPr>
              <a:t>variable</a:t>
            </a:r>
            <a:r>
              <a:rPr lang="id-ID" sz="2400" b="0" i="1" dirty="0"/>
              <a:t> </a:t>
            </a:r>
            <a:r>
              <a:rPr lang="id-ID" sz="2400" b="0" dirty="0"/>
              <a:t>misalnya cuaca, hama, kesuburan lahan tapi tidak </a:t>
            </a:r>
            <a:r>
              <a:rPr lang="id-ID" sz="2400" b="0" dirty="0" smtClean="0"/>
              <a:t>diukur namun </a:t>
            </a:r>
            <a:r>
              <a:rPr lang="id-ID" sz="2400" b="0" dirty="0"/>
              <a:t>harus disebutkan inilah yang disebut dengan batasan penelitian</a:t>
            </a:r>
          </a:p>
          <a:p>
            <a:pPr>
              <a:buFont typeface="+mj-lt"/>
              <a:buAutoNum type="arabicPeriod"/>
            </a:pPr>
            <a:r>
              <a:rPr lang="id-ID" sz="2400" b="0" i="1" dirty="0" smtClean="0">
                <a:solidFill>
                  <a:srgbClr val="FF0000"/>
                </a:solidFill>
              </a:rPr>
              <a:t>An </a:t>
            </a:r>
            <a:r>
              <a:rPr lang="id-ID" sz="2400" b="0" i="1" dirty="0">
                <a:solidFill>
                  <a:srgbClr val="FF0000"/>
                </a:solidFill>
              </a:rPr>
              <a:t>uncontrolled variable</a:t>
            </a:r>
            <a:r>
              <a:rPr lang="id-ID" sz="2400" b="0" i="1" dirty="0"/>
              <a:t> </a:t>
            </a:r>
            <a:r>
              <a:rPr lang="id-ID" sz="2400" b="0" dirty="0"/>
              <a:t>yang merupakan variable yang diikuti </a:t>
            </a:r>
            <a:r>
              <a:rPr lang="id-ID" sz="2400" b="0" dirty="0" smtClean="0"/>
              <a:t>dengan </a:t>
            </a:r>
            <a:r>
              <a:rPr lang="id-ID" sz="2400" b="0" i="1" dirty="0" smtClean="0"/>
              <a:t>indipendent </a:t>
            </a:r>
            <a:r>
              <a:rPr lang="id-ID" sz="2400" b="0" i="1" dirty="0"/>
              <a:t>variable</a:t>
            </a:r>
            <a:r>
              <a:rPr lang="id-ID" sz="2400" b="0" dirty="0"/>
              <a:t>.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85466738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7681</TotalTime>
  <Words>1625</Words>
  <Application>Microsoft Office PowerPoint</Application>
  <PresentationFormat>Widescreen</PresentationFormat>
  <Paragraphs>102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8" baseType="lpstr">
      <vt:lpstr>ＭＳ Ｐゴシック</vt:lpstr>
      <vt:lpstr>Arial</vt:lpstr>
      <vt:lpstr>Bebas Neue</vt:lpstr>
      <vt:lpstr>Calibri</vt:lpstr>
      <vt:lpstr>Calibri Light</vt:lpstr>
      <vt:lpstr>Georgia</vt:lpstr>
      <vt:lpstr>Lato</vt:lpstr>
      <vt:lpstr>Verdana</vt:lpstr>
      <vt:lpstr>Wingdings</vt:lpstr>
      <vt:lpstr>powerpoint-template-apr7</vt:lpstr>
      <vt:lpstr>3_Custom Design</vt:lpstr>
      <vt:lpstr>Custom Design</vt:lpstr>
      <vt:lpstr>1_Custom Design</vt:lpstr>
      <vt:lpstr>1_powerpoint-template-apr7</vt:lpstr>
      <vt:lpstr>Image</vt:lpstr>
      <vt:lpstr>FAKULTAS TEKNOLOGI INFORMASI</vt:lpstr>
      <vt:lpstr>DESAIN penelitian</vt:lpstr>
      <vt:lpstr>Desain penelitian</vt:lpstr>
      <vt:lpstr>Metode Penelitian VS Metodologi Penelitian</vt:lpstr>
      <vt:lpstr>Metode Penelitian VS Metodologi Penelitian</vt:lpstr>
      <vt:lpstr>Desain Penelitian</vt:lpstr>
      <vt:lpstr>Tipe-Tipe Desain Penelitian</vt:lpstr>
      <vt:lpstr>Riset Eksperimental</vt:lpstr>
      <vt:lpstr>Faktor-Faktor terkait penelitian eksperimental</vt:lpstr>
      <vt:lpstr>Contoh Penelitian Eksperimental</vt:lpstr>
      <vt:lpstr>Quasi Eksperimental</vt:lpstr>
      <vt:lpstr>Contoh Lain Quasi Eksperimental</vt:lpstr>
      <vt:lpstr>Causal – Comperative Research</vt:lpstr>
      <vt:lpstr>Contoh : Causal – Comperative Research</vt:lpstr>
      <vt:lpstr>Correlational Research</vt:lpstr>
      <vt:lpstr>Contoh : Correlational Research</vt:lpstr>
      <vt:lpstr>Survey Research</vt:lpstr>
      <vt:lpstr>Survey Research</vt:lpstr>
      <vt:lpstr>Contoh : Survey Research</vt:lpstr>
      <vt:lpstr>Tujuan Penelitian Survey</vt:lpstr>
      <vt:lpstr>Survei</vt:lpstr>
      <vt:lpstr>Unsur unsur Penelitian</vt:lpstr>
      <vt:lpstr>Kesimpulan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deni mahdiana</cp:lastModifiedBy>
  <cp:revision>445</cp:revision>
  <dcterms:created xsi:type="dcterms:W3CDTF">2011-05-21T14:11:58Z</dcterms:created>
  <dcterms:modified xsi:type="dcterms:W3CDTF">2020-09-14T20:22:48Z</dcterms:modified>
</cp:coreProperties>
</file>