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5"/>
  </p:notesMasterIdLst>
  <p:sldIdLst>
    <p:sldId id="267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81" r:id="rId10"/>
    <p:sldId id="264" r:id="rId11"/>
    <p:sldId id="268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6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9E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D1D83-284C-44DD-9EFD-ECE38BA4CE5A}" type="doc">
      <dgm:prSet loTypeId="urn:microsoft.com/office/officeart/2005/8/layout/hProcess10" loCatId="process" qsTypeId="urn:microsoft.com/office/officeart/2005/8/quickstyle/simple3" qsCatId="simple" csTypeId="urn:microsoft.com/office/officeart/2005/8/colors/colorful4" csCatId="colorful" phldr="1"/>
      <dgm:spPr/>
    </dgm:pt>
    <dgm:pt modelId="{F4FF6E25-E4BF-4A3A-A478-8ED374956B92}">
      <dgm:prSet phldrT="[Text]" custT="1"/>
      <dgm:spPr/>
      <dgm:t>
        <a:bodyPr/>
        <a:lstStyle/>
        <a:p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1. </a:t>
          </a:r>
          <a:r>
            <a:rPr lang="en-US" sz="2000" b="1" dirty="0" err="1">
              <a:effectLst/>
              <a:latin typeface="Calibri" pitchFamily="34" charset="0"/>
              <a:cs typeface="Calibri" pitchFamily="34" charset="0"/>
            </a:rPr>
            <a:t>Himpunan</a:t>
          </a:r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000" b="1" dirty="0">
              <a:effectLst/>
              <a:latin typeface="Calibri" pitchFamily="34" charset="0"/>
              <a:cs typeface="Calibri" pitchFamily="34" charset="0"/>
            </a:rPr>
            <a:t>Data</a:t>
          </a:r>
          <a:r>
            <a:rPr lang="en-US" sz="1800" b="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800" b="0" dirty="0">
              <a:effectLst/>
              <a:latin typeface="Calibri" pitchFamily="34" charset="0"/>
              <a:cs typeface="Calibri" pitchFamily="34" charset="0"/>
            </a:rPr>
          </a:br>
          <a:endParaRPr lang="en-US" sz="1800" b="0" dirty="0">
            <a:effectLst/>
            <a:latin typeface="Calibri" pitchFamily="34" charset="0"/>
            <a:cs typeface="Calibri" pitchFamily="34" charset="0"/>
          </a:endParaRPr>
        </a:p>
        <a:p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1" dirty="0" err="1">
              <a:effectLst/>
              <a:latin typeface="Calibri" pitchFamily="34" charset="0"/>
              <a:cs typeface="Calibri" pitchFamily="34" charset="0"/>
            </a:rPr>
            <a:t>Pahami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dan 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Persiapkan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Data)</a:t>
          </a:r>
          <a:endParaRPr lang="id-ID" sz="1400" b="0" dirty="0">
            <a:effectLst/>
            <a:latin typeface="Calibri" pitchFamily="34" charset="0"/>
            <a:cs typeface="Calibri" pitchFamily="34" charset="0"/>
          </a:endParaRPr>
        </a:p>
      </dgm:t>
    </dgm:pt>
    <dgm:pt modelId="{C41F9537-146E-4A1F-932B-484CA3A32178}" type="parTrans" cxnId="{1844CBFB-67DC-40AC-AE23-7DD7D62D1459}">
      <dgm:prSet/>
      <dgm:spPr/>
      <dgm:t>
        <a:bodyPr/>
        <a:lstStyle/>
        <a:p>
          <a:endParaRPr lang="id-ID"/>
        </a:p>
      </dgm:t>
    </dgm:pt>
    <dgm:pt modelId="{251A6CF7-F073-48F8-9907-2F09B280EB84}" type="sibTrans" cxnId="{1844CBFB-67DC-40AC-AE23-7DD7D62D1459}">
      <dgm:prSet/>
      <dgm:spPr/>
      <dgm:t>
        <a:bodyPr/>
        <a:lstStyle/>
        <a:p>
          <a:endParaRPr lang="id-ID"/>
        </a:p>
      </dgm:t>
    </dgm:pt>
    <dgm:pt modelId="{E5BB5C2A-1AC5-4AE9-BA4D-5FDCEA88FC79}">
      <dgm:prSet phldrT="[Text]" custT="1"/>
      <dgm:spPr/>
      <dgm:t>
        <a:bodyPr/>
        <a:lstStyle/>
        <a:p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2. </a:t>
          </a:r>
          <a:r>
            <a:rPr lang="id-ID" sz="2000" b="1" dirty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 Data Mining</a:t>
          </a:r>
          <a:r>
            <a:rPr lang="id-ID" sz="2400" b="1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1" dirty="0">
              <a:effectLst/>
              <a:latin typeface="Calibri" pitchFamily="34" charset="0"/>
              <a:cs typeface="Calibri" pitchFamily="34" charset="0"/>
            </a:rPr>
          </a:br>
          <a:r>
            <a:rPr lang="en-US" sz="2400" b="1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1" dirty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1" dirty="0" err="1">
              <a:effectLst/>
              <a:latin typeface="Calibri" pitchFamily="34" charset="0"/>
              <a:cs typeface="Calibri" pitchFamily="34" charset="0"/>
            </a:rPr>
            <a:t>Pilih</a:t>
          </a:r>
          <a:r>
            <a:rPr lang="en-US" sz="1400" b="1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400" b="0" dirty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Sesuai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Karakter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Data</a:t>
          </a:r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)</a:t>
          </a:r>
        </a:p>
      </dgm:t>
    </dgm:pt>
    <dgm:pt modelId="{48673825-1B99-4B1B-9235-721AD2783D98}" type="parTrans" cxnId="{54DA05A4-4EDB-409F-BACD-D4D1CF6DF717}">
      <dgm:prSet/>
      <dgm:spPr/>
      <dgm:t>
        <a:bodyPr/>
        <a:lstStyle/>
        <a:p>
          <a:endParaRPr lang="id-ID"/>
        </a:p>
      </dgm:t>
    </dgm:pt>
    <dgm:pt modelId="{6140B04B-B64C-4385-A943-620D62003DBA}" type="sibTrans" cxnId="{54DA05A4-4EDB-409F-BACD-D4D1CF6DF717}">
      <dgm:prSet/>
      <dgm:spPr/>
      <dgm:t>
        <a:bodyPr/>
        <a:lstStyle/>
        <a:p>
          <a:endParaRPr lang="id-ID"/>
        </a:p>
      </dgm:t>
    </dgm:pt>
    <dgm:pt modelId="{DEBA2456-0114-419B-8831-1598B85B7E6C}">
      <dgm:prSet phldrT="[Text]" custT="1"/>
      <dgm:spPr/>
      <dgm:t>
        <a:bodyPr/>
        <a:lstStyle/>
        <a:p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3. </a:t>
          </a:r>
          <a:r>
            <a:rPr lang="en-US" sz="2000" b="1" dirty="0" err="1">
              <a:effectLst/>
              <a:latin typeface="Calibri" pitchFamily="34" charset="0"/>
              <a:cs typeface="Calibri" pitchFamily="34" charset="0"/>
            </a:rPr>
            <a:t>Pengetahuan</a:t>
          </a:r>
          <a:r>
            <a:rPr lang="id-ID" sz="2400" b="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dirty="0">
              <a:effectLst/>
              <a:latin typeface="Calibri" pitchFamily="34" charset="0"/>
              <a:cs typeface="Calibri" pitchFamily="34" charset="0"/>
            </a:rPr>
          </a:br>
          <a:endParaRPr lang="en-US" sz="2800" b="0" dirty="0">
            <a:effectLst/>
            <a:latin typeface="Calibri" pitchFamily="34" charset="0"/>
            <a:cs typeface="Calibri" pitchFamily="34" charset="0"/>
          </a:endParaRPr>
        </a:p>
        <a:p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1" dirty="0" err="1">
              <a:effectLst/>
              <a:latin typeface="Calibri" pitchFamily="34" charset="0"/>
              <a:cs typeface="Calibri" pitchFamily="34" charset="0"/>
            </a:rPr>
            <a:t>Pahami</a:t>
          </a:r>
          <a:r>
            <a:rPr lang="en-US" sz="1400" b="1" dirty="0">
              <a:effectLst/>
              <a:latin typeface="Calibri" pitchFamily="34" charset="0"/>
              <a:cs typeface="Calibri" pitchFamily="34" charset="0"/>
            </a:rPr>
            <a:t> Model 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dan 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Pengetahuan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yg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Sesuai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)</a:t>
          </a:r>
        </a:p>
      </dgm:t>
    </dgm:pt>
    <dgm:pt modelId="{15238DB3-2C28-4DC6-B643-D5BC9D4A08DF}" type="parTrans" cxnId="{BA0037B4-797A-4449-8185-FBA661D5AF8E}">
      <dgm:prSet/>
      <dgm:spPr/>
      <dgm:t>
        <a:bodyPr/>
        <a:lstStyle/>
        <a:p>
          <a:endParaRPr lang="id-ID"/>
        </a:p>
      </dgm:t>
    </dgm:pt>
    <dgm:pt modelId="{9ED6EE63-48B4-4AF5-B486-ADEDDE75D3DE}" type="sibTrans" cxnId="{BA0037B4-797A-4449-8185-FBA661D5AF8E}">
      <dgm:prSet/>
      <dgm:spPr/>
      <dgm:t>
        <a:bodyPr/>
        <a:lstStyle/>
        <a:p>
          <a:endParaRPr lang="id-ID"/>
        </a:p>
      </dgm:t>
    </dgm:pt>
    <dgm:pt modelId="{8FFC3E55-B4E6-457A-9E45-5303238A0D67}">
      <dgm:prSet phldrT="[Text]" custT="1"/>
      <dgm:spPr/>
      <dgm:t>
        <a:bodyPr/>
        <a:lstStyle/>
        <a:p>
          <a:r>
            <a:rPr lang="en-US" sz="2000" b="1" dirty="0">
              <a:effectLst/>
              <a:latin typeface="Calibri" pitchFamily="34" charset="0"/>
              <a:cs typeface="Calibri" pitchFamily="34" charset="0"/>
            </a:rPr>
            <a:t>4. </a:t>
          </a:r>
          <a:r>
            <a:rPr lang="id-ID" sz="2000" b="1" dirty="0" err="1">
              <a:effectLst/>
              <a:latin typeface="Calibri" pitchFamily="34" charset="0"/>
              <a:cs typeface="Calibri" pitchFamily="34" charset="0"/>
            </a:rPr>
            <a:t>Evaluation</a:t>
          </a:r>
          <a:r>
            <a:rPr lang="id-ID" sz="2000" b="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400" b="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dirty="0">
              <a:effectLst/>
              <a:latin typeface="Calibri" pitchFamily="34" charset="0"/>
              <a:cs typeface="Calibri" pitchFamily="34" charset="0"/>
            </a:rPr>
          </a:br>
          <a:endParaRPr lang="en-US" sz="1600" b="0" dirty="0">
            <a:effectLst/>
            <a:latin typeface="Calibri" pitchFamily="34" charset="0"/>
            <a:cs typeface="Calibri" pitchFamily="34" charset="0"/>
          </a:endParaRPr>
        </a:p>
        <a:p>
          <a:r>
            <a:rPr lang="en-US" sz="2400" b="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0" dirty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1" dirty="0" err="1">
              <a:effectLst/>
              <a:latin typeface="Calibri" pitchFamily="34" charset="0"/>
              <a:cs typeface="Calibri" pitchFamily="34" charset="0"/>
            </a:rPr>
            <a:t>Analisis</a:t>
          </a:r>
          <a:r>
            <a:rPr lang="en-US" sz="1400" b="1" dirty="0">
              <a:effectLst/>
              <a:latin typeface="Calibri" pitchFamily="34" charset="0"/>
              <a:cs typeface="Calibri" pitchFamily="34" charset="0"/>
            </a:rPr>
            <a:t> Model 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dan </a:t>
          </a:r>
          <a:r>
            <a:rPr lang="en-US" sz="1400" b="1" dirty="0" err="1">
              <a:effectLst/>
              <a:latin typeface="Calibri" pitchFamily="34" charset="0"/>
              <a:cs typeface="Calibri" pitchFamily="34" charset="0"/>
            </a:rPr>
            <a:t>Kinerja</a:t>
          </a:r>
          <a:r>
            <a:rPr lang="en-US" sz="1400" b="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id-ID" sz="1400" b="0" dirty="0">
              <a:effectLst/>
              <a:latin typeface="Calibri" pitchFamily="34" charset="0"/>
              <a:cs typeface="Calibri" pitchFamily="34" charset="0"/>
            </a:rPr>
            <a:t>)</a:t>
          </a:r>
        </a:p>
      </dgm:t>
    </dgm:pt>
    <dgm:pt modelId="{DE37DEC8-1D34-41BF-A730-E1302BECCADC}" type="parTrans" cxnId="{393D3DE3-D800-48DB-9583-C3CD70D02551}">
      <dgm:prSet/>
      <dgm:spPr/>
      <dgm:t>
        <a:bodyPr/>
        <a:lstStyle/>
        <a:p>
          <a:endParaRPr lang="id-ID"/>
        </a:p>
      </dgm:t>
    </dgm:pt>
    <dgm:pt modelId="{26B0DE46-9EE8-4989-A3AA-E5048C05EFAD}" type="sibTrans" cxnId="{393D3DE3-D800-48DB-9583-C3CD70D02551}">
      <dgm:prSet/>
      <dgm:spPr/>
      <dgm:t>
        <a:bodyPr/>
        <a:lstStyle/>
        <a:p>
          <a:endParaRPr lang="id-ID"/>
        </a:p>
      </dgm:t>
    </dgm:pt>
    <dgm:pt modelId="{CC8A2AE1-A7D0-4B30-90F8-E9C2A3DD82FF}" type="pres">
      <dgm:prSet presAssocID="{D82D1D83-284C-44DD-9EFD-ECE38BA4CE5A}" presName="Name0" presStyleCnt="0">
        <dgm:presLayoutVars>
          <dgm:dir/>
          <dgm:resizeHandles val="exact"/>
        </dgm:presLayoutVars>
      </dgm:prSet>
      <dgm:spPr/>
    </dgm:pt>
    <dgm:pt modelId="{3FF2D7AC-1439-4634-8741-DF82FA267305}" type="pres">
      <dgm:prSet presAssocID="{F4FF6E25-E4BF-4A3A-A478-8ED374956B92}" presName="composite" presStyleCnt="0"/>
      <dgm:spPr/>
    </dgm:pt>
    <dgm:pt modelId="{557DC1F0-74B2-480B-9AA7-C94AF2937C30}" type="pres">
      <dgm:prSet presAssocID="{F4FF6E25-E4BF-4A3A-A478-8ED374956B92}" presName="imagSh" presStyleLbl="bgImgPlace1" presStyleIdx="0" presStyleCnt="4" custLinFactNeighborY="-5782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9834F6CD-5280-484F-B60E-1E213A8C49AF}" type="pres">
      <dgm:prSet presAssocID="{F4FF6E25-E4BF-4A3A-A478-8ED374956B92}" presName="txNode" presStyleLbl="node1" presStyleIdx="0" presStyleCnt="4" custScaleX="161096" custScaleY="140729" custLinFactNeighborX="4039" custLinFactNeighborY="-16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E5767-966F-40CA-82D8-9FD446AD3513}" type="pres">
      <dgm:prSet presAssocID="{251A6CF7-F073-48F8-9907-2F09B280EB8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022EF6B-CFF5-4F11-8D9E-BF3B2E0B4C6C}" type="pres">
      <dgm:prSet presAssocID="{251A6CF7-F073-48F8-9907-2F09B280EB84}" presName="connTx" presStyleLbl="sibTrans2D1" presStyleIdx="0" presStyleCnt="3"/>
      <dgm:spPr/>
      <dgm:t>
        <a:bodyPr/>
        <a:lstStyle/>
        <a:p>
          <a:endParaRPr lang="en-US"/>
        </a:p>
      </dgm:t>
    </dgm:pt>
    <dgm:pt modelId="{865F35DD-F702-4973-917E-886CA09B0D49}" type="pres">
      <dgm:prSet presAssocID="{E5BB5C2A-1AC5-4AE9-BA4D-5FDCEA88FC79}" presName="composite" presStyleCnt="0"/>
      <dgm:spPr/>
    </dgm:pt>
    <dgm:pt modelId="{5E5A3162-D62F-41D7-8F91-6DFCB1A86A9C}" type="pres">
      <dgm:prSet presAssocID="{E5BB5C2A-1AC5-4AE9-BA4D-5FDCEA88FC79}" presName="imagSh" presStyleLbl="bgImgPlace1" presStyleIdx="1" presStyleCnt="4" custLinFactNeighborY="-5782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ABFE0E57-F395-4DE5-94E1-5C956F356B88}" type="pres">
      <dgm:prSet presAssocID="{E5BB5C2A-1AC5-4AE9-BA4D-5FDCEA88FC79}" presName="txNode" presStyleLbl="node1" presStyleIdx="1" presStyleCnt="4" custScaleX="162351" custScaleY="140729" custLinFactNeighborY="-16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8BC18-F59C-422E-B048-3ABD1D0E1F14}" type="pres">
      <dgm:prSet presAssocID="{6140B04B-B64C-4385-A943-620D62003DB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2A28748-492C-4001-B321-97D410D8AEA7}" type="pres">
      <dgm:prSet presAssocID="{6140B04B-B64C-4385-A943-620D62003DBA}" presName="connTx" presStyleLbl="sibTrans2D1" presStyleIdx="1" presStyleCnt="3"/>
      <dgm:spPr/>
      <dgm:t>
        <a:bodyPr/>
        <a:lstStyle/>
        <a:p>
          <a:endParaRPr lang="en-US"/>
        </a:p>
      </dgm:t>
    </dgm:pt>
    <dgm:pt modelId="{3D4C0E6D-05D0-49B3-9250-CD6B4E5189F6}" type="pres">
      <dgm:prSet presAssocID="{DEBA2456-0114-419B-8831-1598B85B7E6C}" presName="composite" presStyleCnt="0"/>
      <dgm:spPr/>
    </dgm:pt>
    <dgm:pt modelId="{4D90948A-8E04-4233-ADF7-1E90F212F452}" type="pres">
      <dgm:prSet presAssocID="{DEBA2456-0114-419B-8831-1598B85B7E6C}" presName="imagSh" presStyleLbl="bgImgPlace1" presStyleIdx="2" presStyleCnt="4" custLinFactNeighborY="-5782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3DC81AB5-6223-4D26-B903-7D6E2F663A3B}" type="pres">
      <dgm:prSet presAssocID="{DEBA2456-0114-419B-8831-1598B85B7E6C}" presName="txNode" presStyleLbl="node1" presStyleIdx="2" presStyleCnt="4" custScaleX="187438" custScaleY="140729" custLinFactNeighborY="-16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D1533-6974-43EC-A5AA-F3C947BB5F87}" type="pres">
      <dgm:prSet presAssocID="{9ED6EE63-48B4-4AF5-B486-ADEDDE75D3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1C94143-7744-42B6-89AB-9B0B25A2812F}" type="pres">
      <dgm:prSet presAssocID="{9ED6EE63-48B4-4AF5-B486-ADEDDE75D3DE}" presName="connTx" presStyleLbl="sibTrans2D1" presStyleIdx="2" presStyleCnt="3"/>
      <dgm:spPr/>
      <dgm:t>
        <a:bodyPr/>
        <a:lstStyle/>
        <a:p>
          <a:endParaRPr lang="en-US"/>
        </a:p>
      </dgm:t>
    </dgm:pt>
    <dgm:pt modelId="{CFD980F8-4A5B-4C9B-B5ED-6E43AEA1FF86}" type="pres">
      <dgm:prSet presAssocID="{8FFC3E55-B4E6-457A-9E45-5303238A0D67}" presName="composite" presStyleCnt="0"/>
      <dgm:spPr/>
    </dgm:pt>
    <dgm:pt modelId="{004CFFD5-5EA5-424D-81D9-5A63A5306412}" type="pres">
      <dgm:prSet presAssocID="{8FFC3E55-B4E6-457A-9E45-5303238A0D67}" presName="imagSh" presStyleLbl="bgImgPlace1" presStyleIdx="3" presStyleCnt="4" custLinFactNeighborY="-5782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18892D23-1B4B-4CEF-8215-B0C526D6D4EB}" type="pres">
      <dgm:prSet presAssocID="{8FFC3E55-B4E6-457A-9E45-5303238A0D67}" presName="txNode" presStyleLbl="node1" presStyleIdx="3" presStyleCnt="4" custScaleX="154496" custScaleY="140729" custLinFactNeighborY="-16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0037B4-797A-4449-8185-FBA661D5AF8E}" srcId="{D82D1D83-284C-44DD-9EFD-ECE38BA4CE5A}" destId="{DEBA2456-0114-419B-8831-1598B85B7E6C}" srcOrd="2" destOrd="0" parTransId="{15238DB3-2C28-4DC6-B643-D5BC9D4A08DF}" sibTransId="{9ED6EE63-48B4-4AF5-B486-ADEDDE75D3DE}"/>
    <dgm:cxn modelId="{9E7C728C-2904-4180-AD48-E278098E95AA}" type="presOf" srcId="{6140B04B-B64C-4385-A943-620D62003DBA}" destId="{7D88BC18-F59C-422E-B048-3ABD1D0E1F14}" srcOrd="0" destOrd="0" presId="urn:microsoft.com/office/officeart/2005/8/layout/hProcess10"/>
    <dgm:cxn modelId="{1245050F-5D7D-4DBF-99B7-D76272E691CE}" type="presOf" srcId="{251A6CF7-F073-48F8-9907-2F09B280EB84}" destId="{C1EE5767-966F-40CA-82D8-9FD446AD3513}" srcOrd="0" destOrd="0" presId="urn:microsoft.com/office/officeart/2005/8/layout/hProcess10"/>
    <dgm:cxn modelId="{54DA05A4-4EDB-409F-BACD-D4D1CF6DF717}" srcId="{D82D1D83-284C-44DD-9EFD-ECE38BA4CE5A}" destId="{E5BB5C2A-1AC5-4AE9-BA4D-5FDCEA88FC79}" srcOrd="1" destOrd="0" parTransId="{48673825-1B99-4B1B-9235-721AD2783D98}" sibTransId="{6140B04B-B64C-4385-A943-620D62003DBA}"/>
    <dgm:cxn modelId="{1844CBFB-67DC-40AC-AE23-7DD7D62D1459}" srcId="{D82D1D83-284C-44DD-9EFD-ECE38BA4CE5A}" destId="{F4FF6E25-E4BF-4A3A-A478-8ED374956B92}" srcOrd="0" destOrd="0" parTransId="{C41F9537-146E-4A1F-932B-484CA3A32178}" sibTransId="{251A6CF7-F073-48F8-9907-2F09B280EB84}"/>
    <dgm:cxn modelId="{9BF3149B-9C98-481B-B766-E6309FCCBC65}" type="presOf" srcId="{DEBA2456-0114-419B-8831-1598B85B7E6C}" destId="{3DC81AB5-6223-4D26-B903-7D6E2F663A3B}" srcOrd="0" destOrd="0" presId="urn:microsoft.com/office/officeart/2005/8/layout/hProcess10"/>
    <dgm:cxn modelId="{79B9233C-42DE-4261-B9A5-30FA29E96616}" type="presOf" srcId="{8FFC3E55-B4E6-457A-9E45-5303238A0D67}" destId="{18892D23-1B4B-4CEF-8215-B0C526D6D4EB}" srcOrd="0" destOrd="0" presId="urn:microsoft.com/office/officeart/2005/8/layout/hProcess10"/>
    <dgm:cxn modelId="{393D3DE3-D800-48DB-9583-C3CD70D02551}" srcId="{D82D1D83-284C-44DD-9EFD-ECE38BA4CE5A}" destId="{8FFC3E55-B4E6-457A-9E45-5303238A0D67}" srcOrd="3" destOrd="0" parTransId="{DE37DEC8-1D34-41BF-A730-E1302BECCADC}" sibTransId="{26B0DE46-9EE8-4989-A3AA-E5048C05EFAD}"/>
    <dgm:cxn modelId="{ACF46545-0D31-46CA-A0B5-D4176BA7DB9B}" type="presOf" srcId="{6140B04B-B64C-4385-A943-620D62003DBA}" destId="{32A28748-492C-4001-B321-97D410D8AEA7}" srcOrd="1" destOrd="0" presId="urn:microsoft.com/office/officeart/2005/8/layout/hProcess10"/>
    <dgm:cxn modelId="{2AA7C760-D94F-4B0E-965F-CF4E13B01578}" type="presOf" srcId="{251A6CF7-F073-48F8-9907-2F09B280EB84}" destId="{E022EF6B-CFF5-4F11-8D9E-BF3B2E0B4C6C}" srcOrd="1" destOrd="0" presId="urn:microsoft.com/office/officeart/2005/8/layout/hProcess10"/>
    <dgm:cxn modelId="{CE9D47FB-99F6-42A2-A58C-E9DA798EAB06}" type="presOf" srcId="{9ED6EE63-48B4-4AF5-B486-ADEDDE75D3DE}" destId="{8A2D1533-6974-43EC-A5AA-F3C947BB5F87}" srcOrd="0" destOrd="0" presId="urn:microsoft.com/office/officeart/2005/8/layout/hProcess10"/>
    <dgm:cxn modelId="{6E9A9552-F3C8-473A-9DA4-FCFB2C180A2E}" type="presOf" srcId="{E5BB5C2A-1AC5-4AE9-BA4D-5FDCEA88FC79}" destId="{ABFE0E57-F395-4DE5-94E1-5C956F356B88}" srcOrd="0" destOrd="0" presId="urn:microsoft.com/office/officeart/2005/8/layout/hProcess10"/>
    <dgm:cxn modelId="{4F140C8F-C0AF-41CD-B9EB-CF1029A036CE}" type="presOf" srcId="{9ED6EE63-48B4-4AF5-B486-ADEDDE75D3DE}" destId="{11C94143-7744-42B6-89AB-9B0B25A2812F}" srcOrd="1" destOrd="0" presId="urn:microsoft.com/office/officeart/2005/8/layout/hProcess10"/>
    <dgm:cxn modelId="{EB698631-BA63-4F31-9509-6DD6FDAD19B6}" type="presOf" srcId="{F4FF6E25-E4BF-4A3A-A478-8ED374956B92}" destId="{9834F6CD-5280-484F-B60E-1E213A8C49AF}" srcOrd="0" destOrd="0" presId="urn:microsoft.com/office/officeart/2005/8/layout/hProcess10"/>
    <dgm:cxn modelId="{E7D160D5-FAAE-4DAE-AE9A-5DA35C061F8B}" type="presOf" srcId="{D82D1D83-284C-44DD-9EFD-ECE38BA4CE5A}" destId="{CC8A2AE1-A7D0-4B30-90F8-E9C2A3DD82FF}" srcOrd="0" destOrd="0" presId="urn:microsoft.com/office/officeart/2005/8/layout/hProcess10"/>
    <dgm:cxn modelId="{8AEAEDBD-2B8D-42D4-9A6D-A078C86F7935}" type="presParOf" srcId="{CC8A2AE1-A7D0-4B30-90F8-E9C2A3DD82FF}" destId="{3FF2D7AC-1439-4634-8741-DF82FA267305}" srcOrd="0" destOrd="0" presId="urn:microsoft.com/office/officeart/2005/8/layout/hProcess10"/>
    <dgm:cxn modelId="{9E343E7C-1302-4FA1-A377-720EBC376B88}" type="presParOf" srcId="{3FF2D7AC-1439-4634-8741-DF82FA267305}" destId="{557DC1F0-74B2-480B-9AA7-C94AF2937C30}" srcOrd="0" destOrd="0" presId="urn:microsoft.com/office/officeart/2005/8/layout/hProcess10"/>
    <dgm:cxn modelId="{7AC1EFBC-80B4-4E62-ABCC-5706ECCEC376}" type="presParOf" srcId="{3FF2D7AC-1439-4634-8741-DF82FA267305}" destId="{9834F6CD-5280-484F-B60E-1E213A8C49AF}" srcOrd="1" destOrd="0" presId="urn:microsoft.com/office/officeart/2005/8/layout/hProcess10"/>
    <dgm:cxn modelId="{143BB70E-404E-446B-AA35-3CA9EC509215}" type="presParOf" srcId="{CC8A2AE1-A7D0-4B30-90F8-E9C2A3DD82FF}" destId="{C1EE5767-966F-40CA-82D8-9FD446AD3513}" srcOrd="1" destOrd="0" presId="urn:microsoft.com/office/officeart/2005/8/layout/hProcess10"/>
    <dgm:cxn modelId="{C23CF36C-5F98-486F-B5EA-11DF79770234}" type="presParOf" srcId="{C1EE5767-966F-40CA-82D8-9FD446AD3513}" destId="{E022EF6B-CFF5-4F11-8D9E-BF3B2E0B4C6C}" srcOrd="0" destOrd="0" presId="urn:microsoft.com/office/officeart/2005/8/layout/hProcess10"/>
    <dgm:cxn modelId="{02351A85-95AB-4EED-8643-B81710BAEC01}" type="presParOf" srcId="{CC8A2AE1-A7D0-4B30-90F8-E9C2A3DD82FF}" destId="{865F35DD-F702-4973-917E-886CA09B0D49}" srcOrd="2" destOrd="0" presId="urn:microsoft.com/office/officeart/2005/8/layout/hProcess10"/>
    <dgm:cxn modelId="{1B20C36A-3556-4411-AB71-5028442BA247}" type="presParOf" srcId="{865F35DD-F702-4973-917E-886CA09B0D49}" destId="{5E5A3162-D62F-41D7-8F91-6DFCB1A86A9C}" srcOrd="0" destOrd="0" presId="urn:microsoft.com/office/officeart/2005/8/layout/hProcess10"/>
    <dgm:cxn modelId="{2A237160-01CF-4A6F-AE4F-2A90F77475A7}" type="presParOf" srcId="{865F35DD-F702-4973-917E-886CA09B0D49}" destId="{ABFE0E57-F395-4DE5-94E1-5C956F356B88}" srcOrd="1" destOrd="0" presId="urn:microsoft.com/office/officeart/2005/8/layout/hProcess10"/>
    <dgm:cxn modelId="{53237B65-3462-4984-B908-531C744005F6}" type="presParOf" srcId="{CC8A2AE1-A7D0-4B30-90F8-E9C2A3DD82FF}" destId="{7D88BC18-F59C-422E-B048-3ABD1D0E1F14}" srcOrd="3" destOrd="0" presId="urn:microsoft.com/office/officeart/2005/8/layout/hProcess10"/>
    <dgm:cxn modelId="{73D4E801-7A74-4FAA-9C8D-712381D56DF5}" type="presParOf" srcId="{7D88BC18-F59C-422E-B048-3ABD1D0E1F14}" destId="{32A28748-492C-4001-B321-97D410D8AEA7}" srcOrd="0" destOrd="0" presId="urn:microsoft.com/office/officeart/2005/8/layout/hProcess10"/>
    <dgm:cxn modelId="{76F78EEF-F754-4D10-AFE3-F82252D7B26B}" type="presParOf" srcId="{CC8A2AE1-A7D0-4B30-90F8-E9C2A3DD82FF}" destId="{3D4C0E6D-05D0-49B3-9250-CD6B4E5189F6}" srcOrd="4" destOrd="0" presId="urn:microsoft.com/office/officeart/2005/8/layout/hProcess10"/>
    <dgm:cxn modelId="{FD720661-BEDA-4C76-A474-2916D1EBFD7A}" type="presParOf" srcId="{3D4C0E6D-05D0-49B3-9250-CD6B4E5189F6}" destId="{4D90948A-8E04-4233-ADF7-1E90F212F452}" srcOrd="0" destOrd="0" presId="urn:microsoft.com/office/officeart/2005/8/layout/hProcess10"/>
    <dgm:cxn modelId="{073086B1-3DCE-4893-BF59-60FCE0007869}" type="presParOf" srcId="{3D4C0E6D-05D0-49B3-9250-CD6B4E5189F6}" destId="{3DC81AB5-6223-4D26-B903-7D6E2F663A3B}" srcOrd="1" destOrd="0" presId="urn:microsoft.com/office/officeart/2005/8/layout/hProcess10"/>
    <dgm:cxn modelId="{1A53EEED-6961-4093-9DBF-EFCA6C00D876}" type="presParOf" srcId="{CC8A2AE1-A7D0-4B30-90F8-E9C2A3DD82FF}" destId="{8A2D1533-6974-43EC-A5AA-F3C947BB5F87}" srcOrd="5" destOrd="0" presId="urn:microsoft.com/office/officeart/2005/8/layout/hProcess10"/>
    <dgm:cxn modelId="{46CBAD75-93A5-4BFF-B00A-CE3496BF218F}" type="presParOf" srcId="{8A2D1533-6974-43EC-A5AA-F3C947BB5F87}" destId="{11C94143-7744-42B6-89AB-9B0B25A2812F}" srcOrd="0" destOrd="0" presId="urn:microsoft.com/office/officeart/2005/8/layout/hProcess10"/>
    <dgm:cxn modelId="{D58180F7-CEDF-40D9-A22C-DA1EB869B9D9}" type="presParOf" srcId="{CC8A2AE1-A7D0-4B30-90F8-E9C2A3DD82FF}" destId="{CFD980F8-4A5B-4C9B-B5ED-6E43AEA1FF86}" srcOrd="6" destOrd="0" presId="urn:microsoft.com/office/officeart/2005/8/layout/hProcess10"/>
    <dgm:cxn modelId="{FE871800-51CB-41F6-BB08-4680C4B28A74}" type="presParOf" srcId="{CFD980F8-4A5B-4C9B-B5ED-6E43AEA1FF86}" destId="{004CFFD5-5EA5-424D-81D9-5A63A5306412}" srcOrd="0" destOrd="0" presId="urn:microsoft.com/office/officeart/2005/8/layout/hProcess10"/>
    <dgm:cxn modelId="{DE689B60-F7D3-4B50-95EC-BC0B7E68262A}" type="presParOf" srcId="{CFD980F8-4A5B-4C9B-B5ED-6E43AEA1FF86}" destId="{18892D23-1B4B-4CEF-8215-B0C526D6D4E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41119-AF1D-465F-BBFF-347095CC6CC5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6C4F5-39C0-44C4-972F-1D889F7E3657}">
      <dgm:prSet custT="1"/>
      <dgm:spPr/>
      <dgm:t>
        <a:bodyPr/>
        <a:lstStyle/>
        <a:p>
          <a:pPr rtl="0"/>
          <a:r>
            <a:rPr lang="id-ID" sz="2000" smtClean="0"/>
            <a:t>Data cleaning</a:t>
          </a:r>
          <a:endParaRPr lang="en-ID" sz="2000"/>
        </a:p>
      </dgm:t>
    </dgm:pt>
    <dgm:pt modelId="{88C687CE-EEF9-443C-8129-8FD989CAA063}" type="parTrans" cxnId="{F8E7678E-1C83-4A6D-B02A-B4B4FD3C7A6A}">
      <dgm:prSet/>
      <dgm:spPr/>
      <dgm:t>
        <a:bodyPr/>
        <a:lstStyle/>
        <a:p>
          <a:endParaRPr lang="en-US" sz="2000"/>
        </a:p>
      </dgm:t>
    </dgm:pt>
    <dgm:pt modelId="{85706C24-A007-4C85-906B-AFF3867E069E}" type="sibTrans" cxnId="{F8E7678E-1C83-4A6D-B02A-B4B4FD3C7A6A}">
      <dgm:prSet/>
      <dgm:spPr/>
      <dgm:t>
        <a:bodyPr/>
        <a:lstStyle/>
        <a:p>
          <a:endParaRPr lang="en-US" sz="2000"/>
        </a:p>
      </dgm:t>
    </dgm:pt>
    <dgm:pt modelId="{93B97114-BEE8-44E8-BBC5-0F1EC1D8DF07}">
      <dgm:prSet custT="1"/>
      <dgm:spPr/>
      <dgm:t>
        <a:bodyPr/>
        <a:lstStyle/>
        <a:p>
          <a:pPr rtl="0"/>
          <a:r>
            <a:rPr lang="id-ID" sz="2000" smtClean="0"/>
            <a:t>Fill in missing values</a:t>
          </a:r>
          <a:endParaRPr lang="en-ID" sz="2000"/>
        </a:p>
      </dgm:t>
    </dgm:pt>
    <dgm:pt modelId="{87845CCA-A82A-487D-9E2A-B9BDFE749447}" type="parTrans" cxnId="{8B6DD0D2-8F4B-4A78-BED9-AE4BCA4CAC40}">
      <dgm:prSet/>
      <dgm:spPr/>
      <dgm:t>
        <a:bodyPr/>
        <a:lstStyle/>
        <a:p>
          <a:endParaRPr lang="en-US" sz="2000"/>
        </a:p>
      </dgm:t>
    </dgm:pt>
    <dgm:pt modelId="{73877EC8-E4B5-4651-B8B3-AF5E4B064B33}" type="sibTrans" cxnId="{8B6DD0D2-8F4B-4A78-BED9-AE4BCA4CAC40}">
      <dgm:prSet/>
      <dgm:spPr/>
      <dgm:t>
        <a:bodyPr/>
        <a:lstStyle/>
        <a:p>
          <a:endParaRPr lang="en-US" sz="2000"/>
        </a:p>
      </dgm:t>
    </dgm:pt>
    <dgm:pt modelId="{BDEC9C86-1F45-4058-A59D-BB014D90D9AC}">
      <dgm:prSet custT="1"/>
      <dgm:spPr/>
      <dgm:t>
        <a:bodyPr/>
        <a:lstStyle/>
        <a:p>
          <a:pPr rtl="0"/>
          <a:r>
            <a:rPr lang="en-US" sz="2000" smtClean="0"/>
            <a:t>S</a:t>
          </a:r>
          <a:r>
            <a:rPr lang="id-ID" sz="2000" smtClean="0"/>
            <a:t>mooth noisy data</a:t>
          </a:r>
          <a:endParaRPr lang="en-ID" sz="2000"/>
        </a:p>
      </dgm:t>
    </dgm:pt>
    <dgm:pt modelId="{B73BED13-72A0-4BD5-AAD4-D8D64FDE63A2}" type="parTrans" cxnId="{E8E264C5-2051-4D6F-9D5A-653789F7CA0D}">
      <dgm:prSet/>
      <dgm:spPr/>
      <dgm:t>
        <a:bodyPr/>
        <a:lstStyle/>
        <a:p>
          <a:endParaRPr lang="en-US" sz="2000"/>
        </a:p>
      </dgm:t>
    </dgm:pt>
    <dgm:pt modelId="{E056D4EE-72EB-4051-8E5C-ADBFCF967819}" type="sibTrans" cxnId="{E8E264C5-2051-4D6F-9D5A-653789F7CA0D}">
      <dgm:prSet/>
      <dgm:spPr/>
      <dgm:t>
        <a:bodyPr/>
        <a:lstStyle/>
        <a:p>
          <a:endParaRPr lang="en-US" sz="2000"/>
        </a:p>
      </dgm:t>
    </dgm:pt>
    <dgm:pt modelId="{0D237955-8EE0-4F7F-9414-EFC1901F0D81}">
      <dgm:prSet custT="1"/>
      <dgm:spPr/>
      <dgm:t>
        <a:bodyPr/>
        <a:lstStyle/>
        <a:p>
          <a:pPr rtl="0"/>
          <a:r>
            <a:rPr lang="en-US" sz="2000" smtClean="0"/>
            <a:t>I</a:t>
          </a:r>
          <a:r>
            <a:rPr lang="id-ID" sz="2000" smtClean="0"/>
            <a:t>dentify or remove outliers</a:t>
          </a:r>
          <a:endParaRPr lang="en-ID" sz="2000"/>
        </a:p>
      </dgm:t>
    </dgm:pt>
    <dgm:pt modelId="{26A1746C-A096-4517-92B4-8C526E20D8F8}" type="parTrans" cxnId="{5EE836B6-A9E1-4E65-AEC5-24851CBBB7FF}">
      <dgm:prSet/>
      <dgm:spPr/>
      <dgm:t>
        <a:bodyPr/>
        <a:lstStyle/>
        <a:p>
          <a:endParaRPr lang="en-US" sz="2000"/>
        </a:p>
      </dgm:t>
    </dgm:pt>
    <dgm:pt modelId="{F5D2A2A8-9C0C-4BD3-8CA5-4876F27D75ED}" type="sibTrans" cxnId="{5EE836B6-A9E1-4E65-AEC5-24851CBBB7FF}">
      <dgm:prSet/>
      <dgm:spPr/>
      <dgm:t>
        <a:bodyPr/>
        <a:lstStyle/>
        <a:p>
          <a:endParaRPr lang="en-US" sz="2000"/>
        </a:p>
      </dgm:t>
    </dgm:pt>
    <dgm:pt modelId="{F946607E-5EA9-4319-BF0A-1DC0316BF842}">
      <dgm:prSet custT="1"/>
      <dgm:spPr/>
      <dgm:t>
        <a:bodyPr/>
        <a:lstStyle/>
        <a:p>
          <a:pPr rtl="0"/>
          <a:r>
            <a:rPr lang="en-US" sz="2000" smtClean="0"/>
            <a:t>R</a:t>
          </a:r>
          <a:r>
            <a:rPr lang="id-ID" sz="2000" smtClean="0"/>
            <a:t>esolve inconsistencies</a:t>
          </a:r>
          <a:endParaRPr lang="en-ID" sz="2000"/>
        </a:p>
      </dgm:t>
    </dgm:pt>
    <dgm:pt modelId="{C2E6FB0B-76B5-43A3-AED7-8D43A7046227}" type="parTrans" cxnId="{09FE68DC-6518-4AFE-86C9-84C349C87716}">
      <dgm:prSet/>
      <dgm:spPr/>
      <dgm:t>
        <a:bodyPr/>
        <a:lstStyle/>
        <a:p>
          <a:endParaRPr lang="en-US" sz="2000"/>
        </a:p>
      </dgm:t>
    </dgm:pt>
    <dgm:pt modelId="{0D1F040B-29BF-4F2F-AAF8-43B046AC849A}" type="sibTrans" cxnId="{09FE68DC-6518-4AFE-86C9-84C349C87716}">
      <dgm:prSet/>
      <dgm:spPr/>
      <dgm:t>
        <a:bodyPr/>
        <a:lstStyle/>
        <a:p>
          <a:endParaRPr lang="en-US" sz="2000"/>
        </a:p>
      </dgm:t>
    </dgm:pt>
    <dgm:pt modelId="{5549B2BA-93CC-4C81-A58A-72828B277760}">
      <dgm:prSet custT="1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id-ID" sz="2000" smtClean="0"/>
            <a:t>Data reduction</a:t>
          </a:r>
          <a:endParaRPr lang="en-ID" sz="2000"/>
        </a:p>
      </dgm:t>
    </dgm:pt>
    <dgm:pt modelId="{BAFA0039-01E7-4EEB-92FB-FD3BDF44798E}" type="parTrans" cxnId="{A8D8E0EB-27F6-4632-8FDB-D63C28F23986}">
      <dgm:prSet/>
      <dgm:spPr/>
      <dgm:t>
        <a:bodyPr/>
        <a:lstStyle/>
        <a:p>
          <a:endParaRPr lang="en-US" sz="2000"/>
        </a:p>
      </dgm:t>
    </dgm:pt>
    <dgm:pt modelId="{D3F94E25-F69B-4166-B248-883E4E3CFCB8}" type="sibTrans" cxnId="{A8D8E0EB-27F6-4632-8FDB-D63C28F23986}">
      <dgm:prSet/>
      <dgm:spPr/>
      <dgm:t>
        <a:bodyPr/>
        <a:lstStyle/>
        <a:p>
          <a:endParaRPr lang="en-US" sz="2000"/>
        </a:p>
      </dgm:t>
    </dgm:pt>
    <dgm:pt modelId="{3F61570E-7BAE-49DB-9E19-C85083862D16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rtl="0"/>
          <a:r>
            <a:rPr lang="id-ID" sz="2000" smtClean="0"/>
            <a:t>Dimensionality reduction</a:t>
          </a:r>
          <a:endParaRPr lang="en-ID" sz="2000"/>
        </a:p>
      </dgm:t>
    </dgm:pt>
    <dgm:pt modelId="{B9D694A6-6F59-430E-8ED5-59273A829009}" type="parTrans" cxnId="{555D6DD1-4FA7-4B39-94C8-7DA0A3D8A2CD}">
      <dgm:prSet/>
      <dgm:spPr/>
      <dgm:t>
        <a:bodyPr/>
        <a:lstStyle/>
        <a:p>
          <a:endParaRPr lang="en-US" sz="2000"/>
        </a:p>
      </dgm:t>
    </dgm:pt>
    <dgm:pt modelId="{572AB7F1-B970-4039-ADEF-6966D7B31162}" type="sibTrans" cxnId="{555D6DD1-4FA7-4B39-94C8-7DA0A3D8A2CD}">
      <dgm:prSet/>
      <dgm:spPr/>
      <dgm:t>
        <a:bodyPr/>
        <a:lstStyle/>
        <a:p>
          <a:endParaRPr lang="en-US" sz="2000"/>
        </a:p>
      </dgm:t>
    </dgm:pt>
    <dgm:pt modelId="{67775184-49E3-424A-A516-A4EA5DA9935B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rtl="0"/>
          <a:r>
            <a:rPr lang="id-ID" sz="2000" smtClean="0"/>
            <a:t>Numerosity reduction</a:t>
          </a:r>
          <a:endParaRPr lang="en-ID" sz="2000"/>
        </a:p>
      </dgm:t>
    </dgm:pt>
    <dgm:pt modelId="{38FA2B85-0F05-4EA3-AD72-ACBE600842AF}" type="parTrans" cxnId="{52159F5B-89E6-4454-92DF-0D4E1A4B597E}">
      <dgm:prSet/>
      <dgm:spPr/>
      <dgm:t>
        <a:bodyPr/>
        <a:lstStyle/>
        <a:p>
          <a:endParaRPr lang="en-US" sz="2000"/>
        </a:p>
      </dgm:t>
    </dgm:pt>
    <dgm:pt modelId="{CC997AF7-F757-49C5-89F9-F92C7D39A311}" type="sibTrans" cxnId="{52159F5B-89E6-4454-92DF-0D4E1A4B597E}">
      <dgm:prSet/>
      <dgm:spPr/>
      <dgm:t>
        <a:bodyPr/>
        <a:lstStyle/>
        <a:p>
          <a:endParaRPr lang="en-US" sz="2000"/>
        </a:p>
      </dgm:t>
    </dgm:pt>
    <dgm:pt modelId="{FD23FF7D-24F7-419B-B121-4960E8127392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chemeClr val="accent5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rtl="0"/>
          <a:r>
            <a:rPr lang="id-ID" sz="2000" smtClean="0"/>
            <a:t>Data compression</a:t>
          </a:r>
          <a:endParaRPr lang="en-ID" sz="2000"/>
        </a:p>
      </dgm:t>
    </dgm:pt>
    <dgm:pt modelId="{FF50D818-ABB7-43E7-81DA-37A73BA5A486}" type="parTrans" cxnId="{627E2851-73AD-411D-915C-BB3DDAC13E94}">
      <dgm:prSet/>
      <dgm:spPr/>
      <dgm:t>
        <a:bodyPr/>
        <a:lstStyle/>
        <a:p>
          <a:endParaRPr lang="en-US" sz="2000"/>
        </a:p>
      </dgm:t>
    </dgm:pt>
    <dgm:pt modelId="{A2E6ED7D-806B-443A-9A04-7A25C2FD7BFA}" type="sibTrans" cxnId="{627E2851-73AD-411D-915C-BB3DDAC13E94}">
      <dgm:prSet/>
      <dgm:spPr/>
      <dgm:t>
        <a:bodyPr/>
        <a:lstStyle/>
        <a:p>
          <a:endParaRPr lang="en-US" sz="2000"/>
        </a:p>
      </dgm:t>
    </dgm:pt>
    <dgm:pt modelId="{14C6E229-ED6F-4FB6-B47C-08BE376F3123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id-ID" sz="2000" smtClean="0"/>
            <a:t>Data transformation and discretization</a:t>
          </a:r>
          <a:endParaRPr lang="en-ID" sz="2000"/>
        </a:p>
      </dgm:t>
    </dgm:pt>
    <dgm:pt modelId="{D6E3DD63-2156-444A-92D0-E6C8B2E54573}" type="parTrans" cxnId="{BED90055-4730-4FB1-A0B5-CC4BEEAA4654}">
      <dgm:prSet/>
      <dgm:spPr/>
      <dgm:t>
        <a:bodyPr/>
        <a:lstStyle/>
        <a:p>
          <a:endParaRPr lang="en-US" sz="2000"/>
        </a:p>
      </dgm:t>
    </dgm:pt>
    <dgm:pt modelId="{E3A46E9F-F3B1-4F0E-A4E5-2BC330392EF8}" type="sibTrans" cxnId="{BED90055-4730-4FB1-A0B5-CC4BEEAA4654}">
      <dgm:prSet/>
      <dgm:spPr/>
      <dgm:t>
        <a:bodyPr/>
        <a:lstStyle/>
        <a:p>
          <a:endParaRPr lang="en-US" sz="2000"/>
        </a:p>
      </dgm:t>
    </dgm:pt>
    <dgm:pt modelId="{21BEA2C3-1F5A-4E02-8980-E8BC12F939EC}">
      <dgm:prSet custT="1"/>
      <dgm:spPr>
        <a:solidFill>
          <a:srgbClr val="F9EAC9">
            <a:alpha val="89804"/>
          </a:srgbClr>
        </a:solidFill>
        <a:ln>
          <a:solidFill>
            <a:srgbClr val="F9EAC9">
              <a:alpha val="90000"/>
            </a:srgbClr>
          </a:solidFill>
        </a:ln>
      </dgm:spPr>
      <dgm:t>
        <a:bodyPr/>
        <a:lstStyle/>
        <a:p>
          <a:pPr rtl="0"/>
          <a:r>
            <a:rPr lang="id-ID" sz="2000" smtClean="0"/>
            <a:t>Normalization </a:t>
          </a:r>
          <a:endParaRPr lang="en-ID" sz="2000"/>
        </a:p>
      </dgm:t>
    </dgm:pt>
    <dgm:pt modelId="{64D6061A-6CEF-4210-820E-67D00816AB2E}" type="parTrans" cxnId="{74CB5F34-1B7D-4A36-8DEC-4F0A0D67BB1A}">
      <dgm:prSet/>
      <dgm:spPr/>
      <dgm:t>
        <a:bodyPr/>
        <a:lstStyle/>
        <a:p>
          <a:endParaRPr lang="en-US" sz="2000"/>
        </a:p>
      </dgm:t>
    </dgm:pt>
    <dgm:pt modelId="{AB552CD2-6D5C-484A-9CF7-3E5BBD4475AB}" type="sibTrans" cxnId="{74CB5F34-1B7D-4A36-8DEC-4F0A0D67BB1A}">
      <dgm:prSet/>
      <dgm:spPr/>
      <dgm:t>
        <a:bodyPr/>
        <a:lstStyle/>
        <a:p>
          <a:endParaRPr lang="en-US" sz="2000"/>
        </a:p>
      </dgm:t>
    </dgm:pt>
    <dgm:pt modelId="{A3EB64B0-09C6-4424-8B08-D09C691379BD}">
      <dgm:prSet custT="1"/>
      <dgm:spPr>
        <a:solidFill>
          <a:srgbClr val="F9EAC9">
            <a:alpha val="89804"/>
          </a:srgbClr>
        </a:solidFill>
        <a:ln>
          <a:solidFill>
            <a:srgbClr val="F9EAC9">
              <a:alpha val="90000"/>
            </a:srgbClr>
          </a:solidFill>
        </a:ln>
      </dgm:spPr>
      <dgm:t>
        <a:bodyPr/>
        <a:lstStyle/>
        <a:p>
          <a:pPr rtl="0"/>
          <a:r>
            <a:rPr lang="id-ID" sz="2000" smtClean="0"/>
            <a:t>Concept hierarchy generation</a:t>
          </a:r>
          <a:endParaRPr lang="en-ID" sz="2000"/>
        </a:p>
      </dgm:t>
    </dgm:pt>
    <dgm:pt modelId="{ACB711B0-F38C-4300-846D-6122ED2DFCAA}" type="parTrans" cxnId="{0546E9E7-3687-466B-A2B7-659C4EA6237E}">
      <dgm:prSet/>
      <dgm:spPr/>
      <dgm:t>
        <a:bodyPr/>
        <a:lstStyle/>
        <a:p>
          <a:endParaRPr lang="en-US" sz="2000"/>
        </a:p>
      </dgm:t>
    </dgm:pt>
    <dgm:pt modelId="{F0EA0571-9C78-4796-9608-F4717763AD15}" type="sibTrans" cxnId="{0546E9E7-3687-466B-A2B7-659C4EA6237E}">
      <dgm:prSet/>
      <dgm:spPr/>
      <dgm:t>
        <a:bodyPr/>
        <a:lstStyle/>
        <a:p>
          <a:endParaRPr lang="en-US" sz="2000"/>
        </a:p>
      </dgm:t>
    </dgm:pt>
    <dgm:pt modelId="{CC9AE838-A541-400A-A131-B5B892DC170C}">
      <dgm:prSet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pPr rtl="0"/>
          <a:r>
            <a:rPr lang="id-ID" sz="2000" smtClean="0"/>
            <a:t>Data integration</a:t>
          </a:r>
          <a:endParaRPr lang="en-ID" sz="2000"/>
        </a:p>
      </dgm:t>
    </dgm:pt>
    <dgm:pt modelId="{66C84267-6F76-4246-B778-125AAE4464EC}" type="parTrans" cxnId="{1B0DCAC0-00D5-45E4-B109-2C3E3A4A377A}">
      <dgm:prSet/>
      <dgm:spPr/>
      <dgm:t>
        <a:bodyPr/>
        <a:lstStyle/>
        <a:p>
          <a:endParaRPr lang="en-US" sz="2000"/>
        </a:p>
      </dgm:t>
    </dgm:pt>
    <dgm:pt modelId="{B8B10BBE-34E0-427B-B8C8-0EC947802B1A}" type="sibTrans" cxnId="{1B0DCAC0-00D5-45E4-B109-2C3E3A4A377A}">
      <dgm:prSet/>
      <dgm:spPr/>
      <dgm:t>
        <a:bodyPr/>
        <a:lstStyle/>
        <a:p>
          <a:endParaRPr lang="en-US" sz="2000"/>
        </a:p>
      </dgm:t>
    </dgm:pt>
    <dgm:pt modelId="{7908FF7B-0D2A-415F-B307-FEAE5B55C119}">
      <dgm:prSet custT="1"/>
      <dgm:spPr>
        <a:solidFill>
          <a:srgbClr val="FF66FF">
            <a:alpha val="89804"/>
          </a:srgbClr>
        </a:solidFill>
        <a:ln>
          <a:solidFill>
            <a:srgbClr val="FF66FF">
              <a:alpha val="90000"/>
            </a:srgbClr>
          </a:solidFill>
        </a:ln>
      </dgm:spPr>
      <dgm:t>
        <a:bodyPr/>
        <a:lstStyle/>
        <a:p>
          <a:pPr rtl="0"/>
          <a:r>
            <a:rPr lang="id-ID" sz="2000" smtClean="0"/>
            <a:t>Integration of multiple databases</a:t>
          </a:r>
          <a:r>
            <a:rPr lang="en-US" sz="2000" smtClean="0"/>
            <a:t> </a:t>
          </a:r>
          <a:r>
            <a:rPr lang="id-ID" sz="2000" smtClean="0"/>
            <a:t>or files</a:t>
          </a:r>
          <a:endParaRPr lang="en-ID" sz="2000"/>
        </a:p>
      </dgm:t>
    </dgm:pt>
    <dgm:pt modelId="{5C30F94D-DB4D-470C-84B8-D81C796AE019}" type="parTrans" cxnId="{B95DE6BB-AB6D-424E-BEA5-DA2B2953AB92}">
      <dgm:prSet/>
      <dgm:spPr/>
      <dgm:t>
        <a:bodyPr/>
        <a:lstStyle/>
        <a:p>
          <a:endParaRPr lang="en-US" sz="2000"/>
        </a:p>
      </dgm:t>
    </dgm:pt>
    <dgm:pt modelId="{C7407769-B39C-446C-8757-3C3F2D789EFB}" type="sibTrans" cxnId="{B95DE6BB-AB6D-424E-BEA5-DA2B2953AB92}">
      <dgm:prSet/>
      <dgm:spPr/>
      <dgm:t>
        <a:bodyPr/>
        <a:lstStyle/>
        <a:p>
          <a:endParaRPr lang="en-US" sz="2000"/>
        </a:p>
      </dgm:t>
    </dgm:pt>
    <dgm:pt modelId="{0F4A0D91-4B66-4B76-A566-1A25CE03FC12}" type="pres">
      <dgm:prSet presAssocID="{6FE41119-AF1D-465F-BBFF-347095CC6CC5}" presName="Name0" presStyleCnt="0">
        <dgm:presLayoutVars>
          <dgm:dir/>
          <dgm:animLvl val="lvl"/>
          <dgm:resizeHandles val="exact"/>
        </dgm:presLayoutVars>
      </dgm:prSet>
      <dgm:spPr/>
    </dgm:pt>
    <dgm:pt modelId="{DF14BCC4-8D76-49CF-9610-BA2418676851}" type="pres">
      <dgm:prSet presAssocID="{D756C4F5-39C0-44C4-972F-1D889F7E3657}" presName="composite" presStyleCnt="0"/>
      <dgm:spPr/>
    </dgm:pt>
    <dgm:pt modelId="{52D1F93F-2000-4BCC-B30C-374B6583D345}" type="pres">
      <dgm:prSet presAssocID="{D756C4F5-39C0-44C4-972F-1D889F7E365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30CE524-6977-4AE7-ACDF-684333318659}" type="pres">
      <dgm:prSet presAssocID="{D756C4F5-39C0-44C4-972F-1D889F7E3657}" presName="desTx" presStyleLbl="alignAccFollowNode1" presStyleIdx="0" presStyleCnt="4">
        <dgm:presLayoutVars>
          <dgm:bulletEnabled val="1"/>
        </dgm:presLayoutVars>
      </dgm:prSet>
      <dgm:spPr/>
    </dgm:pt>
    <dgm:pt modelId="{B2449671-B36E-47A2-A2F1-C92099C909CD}" type="pres">
      <dgm:prSet presAssocID="{85706C24-A007-4C85-906B-AFF3867E069E}" presName="space" presStyleCnt="0"/>
      <dgm:spPr/>
    </dgm:pt>
    <dgm:pt modelId="{DD604452-8793-4809-AD00-0EB923D0179B}" type="pres">
      <dgm:prSet presAssocID="{5549B2BA-93CC-4C81-A58A-72828B277760}" presName="composite" presStyleCnt="0"/>
      <dgm:spPr/>
    </dgm:pt>
    <dgm:pt modelId="{6D686BBC-D8BE-4091-863C-883BE474E65B}" type="pres">
      <dgm:prSet presAssocID="{5549B2BA-93CC-4C81-A58A-72828B27776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0962637-5E50-4D28-B0BD-473225DF12A4}" type="pres">
      <dgm:prSet presAssocID="{5549B2BA-93CC-4C81-A58A-72828B277760}" presName="desTx" presStyleLbl="alignAccFollowNode1" presStyleIdx="1" presStyleCnt="4">
        <dgm:presLayoutVars>
          <dgm:bulletEnabled val="1"/>
        </dgm:presLayoutVars>
      </dgm:prSet>
      <dgm:spPr/>
    </dgm:pt>
    <dgm:pt modelId="{9FCA992E-C5F0-4F34-86E3-CCEF3127DE2E}" type="pres">
      <dgm:prSet presAssocID="{D3F94E25-F69B-4166-B248-883E4E3CFCB8}" presName="space" presStyleCnt="0"/>
      <dgm:spPr/>
    </dgm:pt>
    <dgm:pt modelId="{228DFCC8-BB05-43BD-90C2-91806E7DED8D}" type="pres">
      <dgm:prSet presAssocID="{14C6E229-ED6F-4FB6-B47C-08BE376F3123}" presName="composite" presStyleCnt="0"/>
      <dgm:spPr/>
    </dgm:pt>
    <dgm:pt modelId="{20ED9380-885C-45F0-BFEF-E1A0F60A43AF}" type="pres">
      <dgm:prSet presAssocID="{14C6E229-ED6F-4FB6-B47C-08BE376F312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F61C-87BC-4EFE-8D2D-538AF9208329}" type="pres">
      <dgm:prSet presAssocID="{14C6E229-ED6F-4FB6-B47C-08BE376F3123}" presName="desTx" presStyleLbl="alignAccFollowNode1" presStyleIdx="2" presStyleCnt="4">
        <dgm:presLayoutVars>
          <dgm:bulletEnabled val="1"/>
        </dgm:presLayoutVars>
      </dgm:prSet>
      <dgm:spPr/>
    </dgm:pt>
    <dgm:pt modelId="{A928E0D5-0242-446D-B34D-E7F3C8C2DCDA}" type="pres">
      <dgm:prSet presAssocID="{E3A46E9F-F3B1-4F0E-A4E5-2BC330392EF8}" presName="space" presStyleCnt="0"/>
      <dgm:spPr/>
    </dgm:pt>
    <dgm:pt modelId="{A3F35488-E96D-490C-A185-E349E629F2E4}" type="pres">
      <dgm:prSet presAssocID="{CC9AE838-A541-400A-A131-B5B892DC170C}" presName="composite" presStyleCnt="0"/>
      <dgm:spPr/>
    </dgm:pt>
    <dgm:pt modelId="{8A29D529-9B4D-440D-A9DC-02A3797F1857}" type="pres">
      <dgm:prSet presAssocID="{CC9AE838-A541-400A-A131-B5B892DC170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68AC2B9-335D-43B7-B41C-F64F50E50338}" type="pres">
      <dgm:prSet presAssocID="{CC9AE838-A541-400A-A131-B5B892DC170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F59E032-AC96-4188-85EA-1F298E5D9AFE}" type="presOf" srcId="{D756C4F5-39C0-44C4-972F-1D889F7E3657}" destId="{52D1F93F-2000-4BCC-B30C-374B6583D345}" srcOrd="0" destOrd="0" presId="urn:microsoft.com/office/officeart/2005/8/layout/hList1"/>
    <dgm:cxn modelId="{8B6DD0D2-8F4B-4A78-BED9-AE4BCA4CAC40}" srcId="{D756C4F5-39C0-44C4-972F-1D889F7E3657}" destId="{93B97114-BEE8-44E8-BBC5-0F1EC1D8DF07}" srcOrd="0" destOrd="0" parTransId="{87845CCA-A82A-487D-9E2A-B9BDFE749447}" sibTransId="{73877EC8-E4B5-4651-B8B3-AF5E4B064B33}"/>
    <dgm:cxn modelId="{DA181DAF-F58E-497E-8995-D5338680F33C}" type="presOf" srcId="{93B97114-BEE8-44E8-BBC5-0F1EC1D8DF07}" destId="{230CE524-6977-4AE7-ACDF-684333318659}" srcOrd="0" destOrd="0" presId="urn:microsoft.com/office/officeart/2005/8/layout/hList1"/>
    <dgm:cxn modelId="{09FE68DC-6518-4AFE-86C9-84C349C87716}" srcId="{D756C4F5-39C0-44C4-972F-1D889F7E3657}" destId="{F946607E-5EA9-4319-BF0A-1DC0316BF842}" srcOrd="3" destOrd="0" parTransId="{C2E6FB0B-76B5-43A3-AED7-8D43A7046227}" sibTransId="{0D1F040B-29BF-4F2F-AAF8-43B046AC849A}"/>
    <dgm:cxn modelId="{FA2C59E4-82E0-4837-BCE0-3D396C7EF70B}" type="presOf" srcId="{5549B2BA-93CC-4C81-A58A-72828B277760}" destId="{6D686BBC-D8BE-4091-863C-883BE474E65B}" srcOrd="0" destOrd="0" presId="urn:microsoft.com/office/officeart/2005/8/layout/hList1"/>
    <dgm:cxn modelId="{438883AC-F920-43C0-90CD-B3E70683822B}" type="presOf" srcId="{67775184-49E3-424A-A516-A4EA5DA9935B}" destId="{A0962637-5E50-4D28-B0BD-473225DF12A4}" srcOrd="0" destOrd="1" presId="urn:microsoft.com/office/officeart/2005/8/layout/hList1"/>
    <dgm:cxn modelId="{10A570AA-80E3-4B52-821B-E3274863DA98}" type="presOf" srcId="{14C6E229-ED6F-4FB6-B47C-08BE376F3123}" destId="{20ED9380-885C-45F0-BFEF-E1A0F60A43AF}" srcOrd="0" destOrd="0" presId="urn:microsoft.com/office/officeart/2005/8/layout/hList1"/>
    <dgm:cxn modelId="{555D6DD1-4FA7-4B39-94C8-7DA0A3D8A2CD}" srcId="{5549B2BA-93CC-4C81-A58A-72828B277760}" destId="{3F61570E-7BAE-49DB-9E19-C85083862D16}" srcOrd="0" destOrd="0" parTransId="{B9D694A6-6F59-430E-8ED5-59273A829009}" sibTransId="{572AB7F1-B970-4039-ADEF-6966D7B31162}"/>
    <dgm:cxn modelId="{A8D8E0EB-27F6-4632-8FDB-D63C28F23986}" srcId="{6FE41119-AF1D-465F-BBFF-347095CC6CC5}" destId="{5549B2BA-93CC-4C81-A58A-72828B277760}" srcOrd="1" destOrd="0" parTransId="{BAFA0039-01E7-4EEB-92FB-FD3BDF44798E}" sibTransId="{D3F94E25-F69B-4166-B248-883E4E3CFCB8}"/>
    <dgm:cxn modelId="{0546E9E7-3687-466B-A2B7-659C4EA6237E}" srcId="{14C6E229-ED6F-4FB6-B47C-08BE376F3123}" destId="{A3EB64B0-09C6-4424-8B08-D09C691379BD}" srcOrd="1" destOrd="0" parTransId="{ACB711B0-F38C-4300-846D-6122ED2DFCAA}" sibTransId="{F0EA0571-9C78-4796-9608-F4717763AD15}"/>
    <dgm:cxn modelId="{E8E264C5-2051-4D6F-9D5A-653789F7CA0D}" srcId="{D756C4F5-39C0-44C4-972F-1D889F7E3657}" destId="{BDEC9C86-1F45-4058-A59D-BB014D90D9AC}" srcOrd="1" destOrd="0" parTransId="{B73BED13-72A0-4BD5-AAD4-D8D64FDE63A2}" sibTransId="{E056D4EE-72EB-4051-8E5C-ADBFCF967819}"/>
    <dgm:cxn modelId="{B42F51A6-E830-4894-8AC6-8A966812D4D8}" type="presOf" srcId="{BDEC9C86-1F45-4058-A59D-BB014D90D9AC}" destId="{230CE524-6977-4AE7-ACDF-684333318659}" srcOrd="0" destOrd="1" presId="urn:microsoft.com/office/officeart/2005/8/layout/hList1"/>
    <dgm:cxn modelId="{52159F5B-89E6-4454-92DF-0D4E1A4B597E}" srcId="{5549B2BA-93CC-4C81-A58A-72828B277760}" destId="{67775184-49E3-424A-A516-A4EA5DA9935B}" srcOrd="1" destOrd="0" parTransId="{38FA2B85-0F05-4EA3-AD72-ACBE600842AF}" sibTransId="{CC997AF7-F757-49C5-89F9-F92C7D39A311}"/>
    <dgm:cxn modelId="{AF39D0DF-2ACC-40CF-AC46-89CF701F7939}" type="presOf" srcId="{0D237955-8EE0-4F7F-9414-EFC1901F0D81}" destId="{230CE524-6977-4AE7-ACDF-684333318659}" srcOrd="0" destOrd="2" presId="urn:microsoft.com/office/officeart/2005/8/layout/hList1"/>
    <dgm:cxn modelId="{42514B7A-A477-4414-911C-94D6E828F7C4}" type="presOf" srcId="{CC9AE838-A541-400A-A131-B5B892DC170C}" destId="{8A29D529-9B4D-440D-A9DC-02A3797F1857}" srcOrd="0" destOrd="0" presId="urn:microsoft.com/office/officeart/2005/8/layout/hList1"/>
    <dgm:cxn modelId="{27036489-1682-449B-B29F-1F89DAF20659}" type="presOf" srcId="{3F61570E-7BAE-49DB-9E19-C85083862D16}" destId="{A0962637-5E50-4D28-B0BD-473225DF12A4}" srcOrd="0" destOrd="0" presId="urn:microsoft.com/office/officeart/2005/8/layout/hList1"/>
    <dgm:cxn modelId="{627733B4-95BC-4455-9A99-2172FA1F8EFE}" type="presOf" srcId="{6FE41119-AF1D-465F-BBFF-347095CC6CC5}" destId="{0F4A0D91-4B66-4B76-A566-1A25CE03FC12}" srcOrd="0" destOrd="0" presId="urn:microsoft.com/office/officeart/2005/8/layout/hList1"/>
    <dgm:cxn modelId="{BED90055-4730-4FB1-A0B5-CC4BEEAA4654}" srcId="{6FE41119-AF1D-465F-BBFF-347095CC6CC5}" destId="{14C6E229-ED6F-4FB6-B47C-08BE376F3123}" srcOrd="2" destOrd="0" parTransId="{D6E3DD63-2156-444A-92D0-E6C8B2E54573}" sibTransId="{E3A46E9F-F3B1-4F0E-A4E5-2BC330392EF8}"/>
    <dgm:cxn modelId="{74CB5F34-1B7D-4A36-8DEC-4F0A0D67BB1A}" srcId="{14C6E229-ED6F-4FB6-B47C-08BE376F3123}" destId="{21BEA2C3-1F5A-4E02-8980-E8BC12F939EC}" srcOrd="0" destOrd="0" parTransId="{64D6061A-6CEF-4210-820E-67D00816AB2E}" sibTransId="{AB552CD2-6D5C-484A-9CF7-3E5BBD4475AB}"/>
    <dgm:cxn modelId="{1B0DCAC0-00D5-45E4-B109-2C3E3A4A377A}" srcId="{6FE41119-AF1D-465F-BBFF-347095CC6CC5}" destId="{CC9AE838-A541-400A-A131-B5B892DC170C}" srcOrd="3" destOrd="0" parTransId="{66C84267-6F76-4246-B778-125AAE4464EC}" sibTransId="{B8B10BBE-34E0-427B-B8C8-0EC947802B1A}"/>
    <dgm:cxn modelId="{F8E7678E-1C83-4A6D-B02A-B4B4FD3C7A6A}" srcId="{6FE41119-AF1D-465F-BBFF-347095CC6CC5}" destId="{D756C4F5-39C0-44C4-972F-1D889F7E3657}" srcOrd="0" destOrd="0" parTransId="{88C687CE-EEF9-443C-8129-8FD989CAA063}" sibTransId="{85706C24-A007-4C85-906B-AFF3867E069E}"/>
    <dgm:cxn modelId="{627E2851-73AD-411D-915C-BB3DDAC13E94}" srcId="{5549B2BA-93CC-4C81-A58A-72828B277760}" destId="{FD23FF7D-24F7-419B-B121-4960E8127392}" srcOrd="2" destOrd="0" parTransId="{FF50D818-ABB7-43E7-81DA-37A73BA5A486}" sibTransId="{A2E6ED7D-806B-443A-9A04-7A25C2FD7BFA}"/>
    <dgm:cxn modelId="{75231429-8110-4E03-9BFE-961688E0D87A}" type="presOf" srcId="{21BEA2C3-1F5A-4E02-8980-E8BC12F939EC}" destId="{3FF8F61C-87BC-4EFE-8D2D-538AF9208329}" srcOrd="0" destOrd="0" presId="urn:microsoft.com/office/officeart/2005/8/layout/hList1"/>
    <dgm:cxn modelId="{6240E708-CB96-487A-A135-40E911A1EDCC}" type="presOf" srcId="{FD23FF7D-24F7-419B-B121-4960E8127392}" destId="{A0962637-5E50-4D28-B0BD-473225DF12A4}" srcOrd="0" destOrd="2" presId="urn:microsoft.com/office/officeart/2005/8/layout/hList1"/>
    <dgm:cxn modelId="{64B2325B-BF47-4A04-A612-33AFEED90C6C}" type="presOf" srcId="{F946607E-5EA9-4319-BF0A-1DC0316BF842}" destId="{230CE524-6977-4AE7-ACDF-684333318659}" srcOrd="0" destOrd="3" presId="urn:microsoft.com/office/officeart/2005/8/layout/hList1"/>
    <dgm:cxn modelId="{72E3DE30-430A-4F15-B3F9-5B1E53398B49}" type="presOf" srcId="{A3EB64B0-09C6-4424-8B08-D09C691379BD}" destId="{3FF8F61C-87BC-4EFE-8D2D-538AF9208329}" srcOrd="0" destOrd="1" presId="urn:microsoft.com/office/officeart/2005/8/layout/hList1"/>
    <dgm:cxn modelId="{5EE836B6-A9E1-4E65-AEC5-24851CBBB7FF}" srcId="{D756C4F5-39C0-44C4-972F-1D889F7E3657}" destId="{0D237955-8EE0-4F7F-9414-EFC1901F0D81}" srcOrd="2" destOrd="0" parTransId="{26A1746C-A096-4517-92B4-8C526E20D8F8}" sibTransId="{F5D2A2A8-9C0C-4BD3-8CA5-4876F27D75ED}"/>
    <dgm:cxn modelId="{A39077B9-56A0-436C-B68E-E811C4E78006}" type="presOf" srcId="{7908FF7B-0D2A-415F-B307-FEAE5B55C119}" destId="{F68AC2B9-335D-43B7-B41C-F64F50E50338}" srcOrd="0" destOrd="0" presId="urn:microsoft.com/office/officeart/2005/8/layout/hList1"/>
    <dgm:cxn modelId="{B95DE6BB-AB6D-424E-BEA5-DA2B2953AB92}" srcId="{CC9AE838-A541-400A-A131-B5B892DC170C}" destId="{7908FF7B-0D2A-415F-B307-FEAE5B55C119}" srcOrd="0" destOrd="0" parTransId="{5C30F94D-DB4D-470C-84B8-D81C796AE019}" sibTransId="{C7407769-B39C-446C-8757-3C3F2D789EFB}"/>
    <dgm:cxn modelId="{511523A8-2666-4886-BA4C-7A6342FB59A2}" type="presParOf" srcId="{0F4A0D91-4B66-4B76-A566-1A25CE03FC12}" destId="{DF14BCC4-8D76-49CF-9610-BA2418676851}" srcOrd="0" destOrd="0" presId="urn:microsoft.com/office/officeart/2005/8/layout/hList1"/>
    <dgm:cxn modelId="{C10CF0ED-0DAC-4852-88B0-59559DF4DB41}" type="presParOf" srcId="{DF14BCC4-8D76-49CF-9610-BA2418676851}" destId="{52D1F93F-2000-4BCC-B30C-374B6583D345}" srcOrd="0" destOrd="0" presId="urn:microsoft.com/office/officeart/2005/8/layout/hList1"/>
    <dgm:cxn modelId="{FDEBD539-F327-48D8-A614-16696121B1C2}" type="presParOf" srcId="{DF14BCC4-8D76-49CF-9610-BA2418676851}" destId="{230CE524-6977-4AE7-ACDF-684333318659}" srcOrd="1" destOrd="0" presId="urn:microsoft.com/office/officeart/2005/8/layout/hList1"/>
    <dgm:cxn modelId="{6F39D803-25DF-486B-8DB0-FD301CD28142}" type="presParOf" srcId="{0F4A0D91-4B66-4B76-A566-1A25CE03FC12}" destId="{B2449671-B36E-47A2-A2F1-C92099C909CD}" srcOrd="1" destOrd="0" presId="urn:microsoft.com/office/officeart/2005/8/layout/hList1"/>
    <dgm:cxn modelId="{A823A230-936C-4290-BCE8-A9411F6197C9}" type="presParOf" srcId="{0F4A0D91-4B66-4B76-A566-1A25CE03FC12}" destId="{DD604452-8793-4809-AD00-0EB923D0179B}" srcOrd="2" destOrd="0" presId="urn:microsoft.com/office/officeart/2005/8/layout/hList1"/>
    <dgm:cxn modelId="{2B7EDF06-DACE-400D-99D3-9C34D5CBCBE9}" type="presParOf" srcId="{DD604452-8793-4809-AD00-0EB923D0179B}" destId="{6D686BBC-D8BE-4091-863C-883BE474E65B}" srcOrd="0" destOrd="0" presId="urn:microsoft.com/office/officeart/2005/8/layout/hList1"/>
    <dgm:cxn modelId="{FC6CBB5E-C6E1-4200-913E-A3940AC72EF7}" type="presParOf" srcId="{DD604452-8793-4809-AD00-0EB923D0179B}" destId="{A0962637-5E50-4D28-B0BD-473225DF12A4}" srcOrd="1" destOrd="0" presId="urn:microsoft.com/office/officeart/2005/8/layout/hList1"/>
    <dgm:cxn modelId="{59091A73-980A-4B9E-BFB5-1CD9079F780B}" type="presParOf" srcId="{0F4A0D91-4B66-4B76-A566-1A25CE03FC12}" destId="{9FCA992E-C5F0-4F34-86E3-CCEF3127DE2E}" srcOrd="3" destOrd="0" presId="urn:microsoft.com/office/officeart/2005/8/layout/hList1"/>
    <dgm:cxn modelId="{79324520-A6F9-4B27-B6BC-491EEA93D621}" type="presParOf" srcId="{0F4A0D91-4B66-4B76-A566-1A25CE03FC12}" destId="{228DFCC8-BB05-43BD-90C2-91806E7DED8D}" srcOrd="4" destOrd="0" presId="urn:microsoft.com/office/officeart/2005/8/layout/hList1"/>
    <dgm:cxn modelId="{5F2D42C3-069C-424F-B610-89A781A738DA}" type="presParOf" srcId="{228DFCC8-BB05-43BD-90C2-91806E7DED8D}" destId="{20ED9380-885C-45F0-BFEF-E1A0F60A43AF}" srcOrd="0" destOrd="0" presId="urn:microsoft.com/office/officeart/2005/8/layout/hList1"/>
    <dgm:cxn modelId="{6A9DB389-EAA2-4BAD-A9D8-568818836D37}" type="presParOf" srcId="{228DFCC8-BB05-43BD-90C2-91806E7DED8D}" destId="{3FF8F61C-87BC-4EFE-8D2D-538AF9208329}" srcOrd="1" destOrd="0" presId="urn:microsoft.com/office/officeart/2005/8/layout/hList1"/>
    <dgm:cxn modelId="{D27FED4B-DDA3-488D-B48C-8EC5C6A330E5}" type="presParOf" srcId="{0F4A0D91-4B66-4B76-A566-1A25CE03FC12}" destId="{A928E0D5-0242-446D-B34D-E7F3C8C2DCDA}" srcOrd="5" destOrd="0" presId="urn:microsoft.com/office/officeart/2005/8/layout/hList1"/>
    <dgm:cxn modelId="{3A8AE035-0DB2-470D-BB85-59E30848BCB4}" type="presParOf" srcId="{0F4A0D91-4B66-4B76-A566-1A25CE03FC12}" destId="{A3F35488-E96D-490C-A185-E349E629F2E4}" srcOrd="6" destOrd="0" presId="urn:microsoft.com/office/officeart/2005/8/layout/hList1"/>
    <dgm:cxn modelId="{6A56209E-20BE-4A35-9F72-1DF70C4A1C82}" type="presParOf" srcId="{A3F35488-E96D-490C-A185-E349E629F2E4}" destId="{8A29D529-9B4D-440D-A9DC-02A3797F1857}" srcOrd="0" destOrd="0" presId="urn:microsoft.com/office/officeart/2005/8/layout/hList1"/>
    <dgm:cxn modelId="{3A5C3429-C04E-4F5C-84E9-E18EF5213435}" type="presParOf" srcId="{A3F35488-E96D-490C-A185-E349E629F2E4}" destId="{F68AC2B9-335D-43B7-B41C-F64F50E503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E780DE-D06E-4AFC-9A95-F0C980158143}" type="doc">
      <dgm:prSet loTypeId="urn:microsoft.com/office/officeart/2005/8/layout/hList6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15B522-F0BE-4710-8F72-E3B1E2917CB2}">
      <dgm:prSet/>
      <dgm:spPr/>
      <dgm:t>
        <a:bodyPr/>
        <a:lstStyle/>
        <a:p>
          <a:pPr rtl="0"/>
          <a:r>
            <a:rPr lang="en-ID" b="1" smtClean="0"/>
            <a:t>Klasifikasi (Classification)</a:t>
          </a:r>
          <a:endParaRPr lang="en-ID" b="1"/>
        </a:p>
      </dgm:t>
    </dgm:pt>
    <dgm:pt modelId="{07304500-0EE1-4323-BE27-C2BB610E9AF6}" type="parTrans" cxnId="{50C2A625-9CCC-40D5-A4A5-975A5D6D64A8}">
      <dgm:prSet/>
      <dgm:spPr/>
      <dgm:t>
        <a:bodyPr/>
        <a:lstStyle/>
        <a:p>
          <a:endParaRPr lang="en-US"/>
        </a:p>
      </dgm:t>
    </dgm:pt>
    <dgm:pt modelId="{4A1F87B3-4731-4377-A694-24D242E76B15}" type="sibTrans" cxnId="{50C2A625-9CCC-40D5-A4A5-975A5D6D64A8}">
      <dgm:prSet/>
      <dgm:spPr/>
      <dgm:t>
        <a:bodyPr/>
        <a:lstStyle/>
        <a:p>
          <a:endParaRPr lang="en-US"/>
        </a:p>
      </dgm:t>
    </dgm:pt>
    <dgm:pt modelId="{E84F55E8-1C00-40FC-B540-83B6715F5BE4}">
      <dgm:prSet/>
      <dgm:spPr/>
      <dgm:t>
        <a:bodyPr/>
        <a:lstStyle/>
        <a:p>
          <a:pPr rtl="0"/>
          <a:r>
            <a:rPr lang="en-ID" b="1" smtClean="0"/>
            <a:t>Decision Tree / C4.5</a:t>
          </a:r>
          <a:endParaRPr lang="en-ID" b="1"/>
        </a:p>
      </dgm:t>
    </dgm:pt>
    <dgm:pt modelId="{5521D6A3-2740-4B46-A716-4F38405438F3}" type="parTrans" cxnId="{0F7F384A-1327-42B4-B121-CAFB9848655E}">
      <dgm:prSet/>
      <dgm:spPr/>
      <dgm:t>
        <a:bodyPr/>
        <a:lstStyle/>
        <a:p>
          <a:endParaRPr lang="en-US"/>
        </a:p>
      </dgm:t>
    </dgm:pt>
    <dgm:pt modelId="{58F220B0-1195-4DC8-88AB-A7399AC3E741}" type="sibTrans" cxnId="{0F7F384A-1327-42B4-B121-CAFB9848655E}">
      <dgm:prSet/>
      <dgm:spPr/>
      <dgm:t>
        <a:bodyPr/>
        <a:lstStyle/>
        <a:p>
          <a:endParaRPr lang="en-US"/>
        </a:p>
      </dgm:t>
    </dgm:pt>
    <dgm:pt modelId="{A441A035-6F03-43FD-9220-A6C843A65632}">
      <dgm:prSet/>
      <dgm:spPr/>
      <dgm:t>
        <a:bodyPr/>
        <a:lstStyle/>
        <a:p>
          <a:pPr rtl="0"/>
          <a:r>
            <a:rPr lang="en-ID" b="1" smtClean="0"/>
            <a:t>Naïve Bayes</a:t>
          </a:r>
          <a:endParaRPr lang="en-ID" b="1"/>
        </a:p>
      </dgm:t>
    </dgm:pt>
    <dgm:pt modelId="{C2E46B25-6733-4796-B407-494F8136A651}" type="parTrans" cxnId="{CE1C4542-A3B3-4C9A-BF95-9F42B39BCD6F}">
      <dgm:prSet/>
      <dgm:spPr/>
      <dgm:t>
        <a:bodyPr/>
        <a:lstStyle/>
        <a:p>
          <a:endParaRPr lang="en-US"/>
        </a:p>
      </dgm:t>
    </dgm:pt>
    <dgm:pt modelId="{C605B94E-6D97-4BCB-B6BF-6729A989DF83}" type="sibTrans" cxnId="{CE1C4542-A3B3-4C9A-BF95-9F42B39BCD6F}">
      <dgm:prSet/>
      <dgm:spPr/>
      <dgm:t>
        <a:bodyPr/>
        <a:lstStyle/>
        <a:p>
          <a:endParaRPr lang="en-US"/>
        </a:p>
      </dgm:t>
    </dgm:pt>
    <dgm:pt modelId="{97FAB7CB-40F5-411D-B83E-FC5E48127066}">
      <dgm:prSet/>
      <dgm:spPr/>
      <dgm:t>
        <a:bodyPr/>
        <a:lstStyle/>
        <a:p>
          <a:pPr rtl="0"/>
          <a:r>
            <a:rPr lang="en-ID" b="1" smtClean="0"/>
            <a:t>K-NN</a:t>
          </a:r>
          <a:endParaRPr lang="en-ID" b="1"/>
        </a:p>
      </dgm:t>
    </dgm:pt>
    <dgm:pt modelId="{511682BD-6CC1-4FED-93F7-BBF0B44F59DD}" type="parTrans" cxnId="{34C47FCA-4421-49E2-84A4-1ECB6FB47FDF}">
      <dgm:prSet/>
      <dgm:spPr/>
      <dgm:t>
        <a:bodyPr/>
        <a:lstStyle/>
        <a:p>
          <a:endParaRPr lang="en-US"/>
        </a:p>
      </dgm:t>
    </dgm:pt>
    <dgm:pt modelId="{11F7751C-BD6D-4125-BD09-944D40E33AD7}" type="sibTrans" cxnId="{34C47FCA-4421-49E2-84A4-1ECB6FB47FDF}">
      <dgm:prSet/>
      <dgm:spPr/>
      <dgm:t>
        <a:bodyPr/>
        <a:lstStyle/>
        <a:p>
          <a:endParaRPr lang="en-US"/>
        </a:p>
      </dgm:t>
    </dgm:pt>
    <dgm:pt modelId="{7CC93F13-D0D3-40B6-A507-C62C840F7A71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D" b="1" smtClean="0"/>
            <a:t>Klasterisasi (Clustering)</a:t>
          </a:r>
          <a:endParaRPr lang="en-ID" b="1"/>
        </a:p>
      </dgm:t>
    </dgm:pt>
    <dgm:pt modelId="{091D5664-6619-4959-8DD1-D964E890F0FD}" type="parTrans" cxnId="{9140A285-6089-4279-A49E-CADAD8871D16}">
      <dgm:prSet/>
      <dgm:spPr/>
      <dgm:t>
        <a:bodyPr/>
        <a:lstStyle/>
        <a:p>
          <a:endParaRPr lang="en-US"/>
        </a:p>
      </dgm:t>
    </dgm:pt>
    <dgm:pt modelId="{035C82D7-5E03-4289-AFB5-1E2CD5535A38}" type="sibTrans" cxnId="{9140A285-6089-4279-A49E-CADAD8871D16}">
      <dgm:prSet/>
      <dgm:spPr/>
      <dgm:t>
        <a:bodyPr/>
        <a:lstStyle/>
        <a:p>
          <a:endParaRPr lang="en-US"/>
        </a:p>
      </dgm:t>
    </dgm:pt>
    <dgm:pt modelId="{E4B9C4A1-3FA5-4FA7-B2FB-90EF77DC303D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D" b="1" smtClean="0"/>
            <a:t>K-Means</a:t>
          </a:r>
          <a:endParaRPr lang="en-ID" b="1"/>
        </a:p>
      </dgm:t>
    </dgm:pt>
    <dgm:pt modelId="{88AE35CE-F793-4465-98F6-68D5357B1350}" type="parTrans" cxnId="{46AC0305-6094-4311-A4DC-4323EA5ADB02}">
      <dgm:prSet/>
      <dgm:spPr/>
      <dgm:t>
        <a:bodyPr/>
        <a:lstStyle/>
        <a:p>
          <a:endParaRPr lang="en-US"/>
        </a:p>
      </dgm:t>
    </dgm:pt>
    <dgm:pt modelId="{34EA00D6-D056-4020-BA48-32A9664E297E}" type="sibTrans" cxnId="{46AC0305-6094-4311-A4DC-4323EA5ADB02}">
      <dgm:prSet/>
      <dgm:spPr/>
      <dgm:t>
        <a:bodyPr/>
        <a:lstStyle/>
        <a:p>
          <a:endParaRPr lang="en-US"/>
        </a:p>
      </dgm:t>
    </dgm:pt>
    <dgm:pt modelId="{D1A309F4-94EC-4E2D-8AB6-201028728923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ID" b="1" smtClean="0"/>
            <a:t>Asosiasi (Association)</a:t>
          </a:r>
          <a:endParaRPr lang="en-ID" b="1"/>
        </a:p>
      </dgm:t>
    </dgm:pt>
    <dgm:pt modelId="{4E104C45-4248-4566-8EB5-F7DA00DF643A}" type="parTrans" cxnId="{462DE064-28B4-4F01-8BBE-EDA032DE94C5}">
      <dgm:prSet/>
      <dgm:spPr/>
      <dgm:t>
        <a:bodyPr/>
        <a:lstStyle/>
        <a:p>
          <a:endParaRPr lang="en-US"/>
        </a:p>
      </dgm:t>
    </dgm:pt>
    <dgm:pt modelId="{2F307178-1DCF-421A-9C2D-874109935A75}" type="sibTrans" cxnId="{462DE064-28B4-4F01-8BBE-EDA032DE94C5}">
      <dgm:prSet/>
      <dgm:spPr/>
      <dgm:t>
        <a:bodyPr/>
        <a:lstStyle/>
        <a:p>
          <a:endParaRPr lang="en-US"/>
        </a:p>
      </dgm:t>
    </dgm:pt>
    <dgm:pt modelId="{DF237663-0BA0-4E1C-A976-E66D6EBB2FBD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ID" b="1" smtClean="0"/>
            <a:t>Apriori</a:t>
          </a:r>
          <a:r>
            <a:rPr lang="en-ID" smtClean="0"/>
            <a:t> / Association Rule</a:t>
          </a:r>
          <a:endParaRPr lang="en-ID"/>
        </a:p>
      </dgm:t>
    </dgm:pt>
    <dgm:pt modelId="{398EA2BE-FC20-4B1B-B58E-71F649002161}" type="parTrans" cxnId="{5C6E0EFC-B6BD-48AD-9C6A-05C33A51C696}">
      <dgm:prSet/>
      <dgm:spPr/>
      <dgm:t>
        <a:bodyPr/>
        <a:lstStyle/>
        <a:p>
          <a:endParaRPr lang="en-US"/>
        </a:p>
      </dgm:t>
    </dgm:pt>
    <dgm:pt modelId="{DEE65CF5-581B-4A87-A37A-68330E1FCB91}" type="sibTrans" cxnId="{5C6E0EFC-B6BD-48AD-9C6A-05C33A51C696}">
      <dgm:prSet/>
      <dgm:spPr/>
      <dgm:t>
        <a:bodyPr/>
        <a:lstStyle/>
        <a:p>
          <a:endParaRPr lang="en-US"/>
        </a:p>
      </dgm:t>
    </dgm:pt>
    <dgm:pt modelId="{F44A67B6-9F62-41A2-BC13-4541D228AE13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ID" b="1" smtClean="0"/>
            <a:t>Estimasi dan Peramalan</a:t>
          </a:r>
          <a:endParaRPr lang="en-ID" b="1"/>
        </a:p>
      </dgm:t>
    </dgm:pt>
    <dgm:pt modelId="{84BDCD6D-61DE-4CD2-A45F-2EB3E0E00A6F}" type="parTrans" cxnId="{474AF51E-A224-4550-80AB-EDAD46814123}">
      <dgm:prSet/>
      <dgm:spPr/>
      <dgm:t>
        <a:bodyPr/>
        <a:lstStyle/>
        <a:p>
          <a:endParaRPr lang="en-US"/>
        </a:p>
      </dgm:t>
    </dgm:pt>
    <dgm:pt modelId="{45ECE11E-C953-4CDD-9471-71A0B1542D67}" type="sibTrans" cxnId="{474AF51E-A224-4550-80AB-EDAD46814123}">
      <dgm:prSet/>
      <dgm:spPr/>
      <dgm:t>
        <a:bodyPr/>
        <a:lstStyle/>
        <a:p>
          <a:endParaRPr lang="en-US"/>
        </a:p>
      </dgm:t>
    </dgm:pt>
    <dgm:pt modelId="{912A2E73-B451-4C6D-BFDF-775247458173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ID" b="1" smtClean="0"/>
            <a:t>Linear Regression</a:t>
          </a:r>
          <a:endParaRPr lang="en-ID" b="1"/>
        </a:p>
      </dgm:t>
    </dgm:pt>
    <dgm:pt modelId="{8D101DBD-2A13-41B1-AE13-A920F47A2CFE}" type="parTrans" cxnId="{8740DF63-7187-4BEA-95B2-23BCC3452F1E}">
      <dgm:prSet/>
      <dgm:spPr/>
      <dgm:t>
        <a:bodyPr/>
        <a:lstStyle/>
        <a:p>
          <a:endParaRPr lang="en-US"/>
        </a:p>
      </dgm:t>
    </dgm:pt>
    <dgm:pt modelId="{FB1FA00A-EECA-4C15-94F9-1B137A0CBC01}" type="sibTrans" cxnId="{8740DF63-7187-4BEA-95B2-23BCC3452F1E}">
      <dgm:prSet/>
      <dgm:spPr/>
      <dgm:t>
        <a:bodyPr/>
        <a:lstStyle/>
        <a:p>
          <a:endParaRPr lang="en-US"/>
        </a:p>
      </dgm:t>
    </dgm:pt>
    <dgm:pt modelId="{1A4FC034-9476-4BB5-9ACB-427F5D38CCB8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GB" smtClean="0"/>
            <a:t>Neural Network </a:t>
          </a:r>
          <a:endParaRPr lang="en-ID"/>
        </a:p>
      </dgm:t>
    </dgm:pt>
    <dgm:pt modelId="{6AA6B5F1-96D4-4D8E-800A-8EB7A6435CAB}" type="parTrans" cxnId="{4CE1A3DF-0D48-46AC-8D87-9911963CB832}">
      <dgm:prSet/>
      <dgm:spPr/>
      <dgm:t>
        <a:bodyPr/>
        <a:lstStyle/>
        <a:p>
          <a:endParaRPr lang="en-US"/>
        </a:p>
      </dgm:t>
    </dgm:pt>
    <dgm:pt modelId="{4E2E82C9-4B8E-4861-9E70-48956528BDB8}" type="sibTrans" cxnId="{4CE1A3DF-0D48-46AC-8D87-9911963CB832}">
      <dgm:prSet/>
      <dgm:spPr/>
      <dgm:t>
        <a:bodyPr/>
        <a:lstStyle/>
        <a:p>
          <a:endParaRPr lang="en-US"/>
        </a:p>
      </dgm:t>
    </dgm:pt>
    <dgm:pt modelId="{21AA26A7-1DDC-4E03-B0AB-070AD4F14F1E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GB" smtClean="0"/>
            <a:t>Support Vector Machine</a:t>
          </a:r>
          <a:endParaRPr lang="en-ID"/>
        </a:p>
      </dgm:t>
    </dgm:pt>
    <dgm:pt modelId="{8D2FBF1C-FA56-4CE3-855D-E7FD328A654B}" type="parTrans" cxnId="{EE8C01CE-2EE5-4697-8D25-7633673225AB}">
      <dgm:prSet/>
      <dgm:spPr/>
      <dgm:t>
        <a:bodyPr/>
        <a:lstStyle/>
        <a:p>
          <a:endParaRPr lang="en-US"/>
        </a:p>
      </dgm:t>
    </dgm:pt>
    <dgm:pt modelId="{3A0BE143-44DC-49A8-9785-47D2A4098837}" type="sibTrans" cxnId="{EE8C01CE-2EE5-4697-8D25-7633673225AB}">
      <dgm:prSet/>
      <dgm:spPr/>
      <dgm:t>
        <a:bodyPr/>
        <a:lstStyle/>
        <a:p>
          <a:endParaRPr lang="en-US"/>
        </a:p>
      </dgm:t>
    </dgm:pt>
    <dgm:pt modelId="{8B5FA380-D872-485E-A409-E1F14FCC0B78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ID" smtClean="0"/>
            <a:t>FP-Growth</a:t>
          </a:r>
          <a:endParaRPr lang="en-ID"/>
        </a:p>
      </dgm:t>
    </dgm:pt>
    <dgm:pt modelId="{A6CE204A-5126-430E-9C65-8B40E3050D12}" type="parTrans" cxnId="{9CDD6432-27CC-4633-9DBC-654184D31113}">
      <dgm:prSet/>
      <dgm:spPr/>
      <dgm:t>
        <a:bodyPr/>
        <a:lstStyle/>
        <a:p>
          <a:endParaRPr lang="en-US"/>
        </a:p>
      </dgm:t>
    </dgm:pt>
    <dgm:pt modelId="{DFD7EA09-7E1D-468F-8808-E2E87E6E6E1C}" type="sibTrans" cxnId="{9CDD6432-27CC-4633-9DBC-654184D31113}">
      <dgm:prSet/>
      <dgm:spPr/>
      <dgm:t>
        <a:bodyPr/>
        <a:lstStyle/>
        <a:p>
          <a:endParaRPr lang="en-US"/>
        </a:p>
      </dgm:t>
    </dgm:pt>
    <dgm:pt modelId="{C5EF1BAB-2700-408F-B51A-FEEDFEC772F2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D" smtClean="0"/>
            <a:t>K-Medoids</a:t>
          </a:r>
          <a:endParaRPr lang="en-ID"/>
        </a:p>
      </dgm:t>
    </dgm:pt>
    <dgm:pt modelId="{9674C46C-4A35-4477-B17D-2BC22808EECB}" type="parTrans" cxnId="{E2D489B4-318C-47C5-A3A9-9729695FB489}">
      <dgm:prSet/>
      <dgm:spPr/>
      <dgm:t>
        <a:bodyPr/>
        <a:lstStyle/>
        <a:p>
          <a:endParaRPr lang="en-US"/>
        </a:p>
      </dgm:t>
    </dgm:pt>
    <dgm:pt modelId="{36E33BF4-EFCA-49DC-AA69-A8C8BE56D0AA}" type="sibTrans" cxnId="{E2D489B4-318C-47C5-A3A9-9729695FB489}">
      <dgm:prSet/>
      <dgm:spPr/>
      <dgm:t>
        <a:bodyPr/>
        <a:lstStyle/>
        <a:p>
          <a:endParaRPr lang="en-US"/>
        </a:p>
      </dgm:t>
    </dgm:pt>
    <dgm:pt modelId="{CF089B33-D952-4D37-921D-8920DBFA51DE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D" smtClean="0"/>
            <a:t>DBSCAN</a:t>
          </a:r>
          <a:endParaRPr lang="en-ID"/>
        </a:p>
      </dgm:t>
    </dgm:pt>
    <dgm:pt modelId="{AD730098-1ADD-4E28-9D09-A2A451143872}" type="parTrans" cxnId="{6348E1BD-6F5D-43E8-8E01-F74010C08291}">
      <dgm:prSet/>
      <dgm:spPr/>
      <dgm:t>
        <a:bodyPr/>
        <a:lstStyle/>
        <a:p>
          <a:endParaRPr lang="en-US"/>
        </a:p>
      </dgm:t>
    </dgm:pt>
    <dgm:pt modelId="{484C47B7-20E5-4202-9F16-3268E2A59BCC}" type="sibTrans" cxnId="{6348E1BD-6F5D-43E8-8E01-F74010C08291}">
      <dgm:prSet/>
      <dgm:spPr/>
      <dgm:t>
        <a:bodyPr/>
        <a:lstStyle/>
        <a:p>
          <a:endParaRPr lang="en-US"/>
        </a:p>
      </dgm:t>
    </dgm:pt>
    <dgm:pt modelId="{C8E6BA71-5111-4FA7-8DB1-D36B681817B1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D" smtClean="0"/>
            <a:t>dll</a:t>
          </a:r>
          <a:endParaRPr lang="en-ID"/>
        </a:p>
      </dgm:t>
    </dgm:pt>
    <dgm:pt modelId="{4435FC2E-6431-4DE5-B85A-14A1AAABDD15}" type="parTrans" cxnId="{E69091CE-F521-48A5-A00C-399F70CA3C44}">
      <dgm:prSet/>
      <dgm:spPr/>
      <dgm:t>
        <a:bodyPr/>
        <a:lstStyle/>
        <a:p>
          <a:endParaRPr lang="en-US"/>
        </a:p>
      </dgm:t>
    </dgm:pt>
    <dgm:pt modelId="{CFC3DF1F-A323-4BB2-96A3-14607B1DDA25}" type="sibTrans" cxnId="{E69091CE-F521-48A5-A00C-399F70CA3C44}">
      <dgm:prSet/>
      <dgm:spPr/>
      <dgm:t>
        <a:bodyPr/>
        <a:lstStyle/>
        <a:p>
          <a:endParaRPr lang="en-US"/>
        </a:p>
      </dgm:t>
    </dgm:pt>
    <dgm:pt modelId="{CFE84E1E-B63C-4BAE-ABD9-1F45BC7AFA95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ID" smtClean="0"/>
            <a:t>dll</a:t>
          </a:r>
          <a:endParaRPr lang="en-ID"/>
        </a:p>
      </dgm:t>
    </dgm:pt>
    <dgm:pt modelId="{A083AF0F-C98B-4EA7-BDC7-E2A68BDCCF16}" type="parTrans" cxnId="{69413B99-F7BC-4AA2-AC63-35CAFC723C15}">
      <dgm:prSet/>
      <dgm:spPr/>
      <dgm:t>
        <a:bodyPr/>
        <a:lstStyle/>
        <a:p>
          <a:endParaRPr lang="en-US"/>
        </a:p>
      </dgm:t>
    </dgm:pt>
    <dgm:pt modelId="{D684E4B8-29C7-407E-9515-7A63885AE126}" type="sibTrans" cxnId="{69413B99-F7BC-4AA2-AC63-35CAFC723C15}">
      <dgm:prSet/>
      <dgm:spPr/>
      <dgm:t>
        <a:bodyPr/>
        <a:lstStyle/>
        <a:p>
          <a:endParaRPr lang="en-US"/>
        </a:p>
      </dgm:t>
    </dgm:pt>
    <dgm:pt modelId="{B4BC989D-79D5-44B7-8064-73677A042528}">
      <dgm:prSet/>
      <dgm:spPr/>
      <dgm:t>
        <a:bodyPr/>
        <a:lstStyle/>
        <a:p>
          <a:pPr rtl="0"/>
          <a:r>
            <a:rPr lang="en-ID" smtClean="0"/>
            <a:t>ID3</a:t>
          </a:r>
          <a:endParaRPr lang="en-ID"/>
        </a:p>
      </dgm:t>
    </dgm:pt>
    <dgm:pt modelId="{16087744-3CDD-40DE-88CF-9122652A5454}" type="parTrans" cxnId="{E94037AC-3C02-4F75-80B2-FEFEEFDC3314}">
      <dgm:prSet/>
      <dgm:spPr/>
      <dgm:t>
        <a:bodyPr/>
        <a:lstStyle/>
        <a:p>
          <a:endParaRPr lang="en-US"/>
        </a:p>
      </dgm:t>
    </dgm:pt>
    <dgm:pt modelId="{B64196F1-5DB7-4919-B24B-24FF8C80A5B1}" type="sibTrans" cxnId="{E94037AC-3C02-4F75-80B2-FEFEEFDC3314}">
      <dgm:prSet/>
      <dgm:spPr/>
      <dgm:t>
        <a:bodyPr/>
        <a:lstStyle/>
        <a:p>
          <a:endParaRPr lang="en-US"/>
        </a:p>
      </dgm:t>
    </dgm:pt>
    <dgm:pt modelId="{DA9BC167-7C4B-4C88-9F41-94ED6906927E}">
      <dgm:prSet/>
      <dgm:spPr/>
      <dgm:t>
        <a:bodyPr/>
        <a:lstStyle/>
        <a:p>
          <a:pPr rtl="0"/>
          <a:r>
            <a:rPr lang="en-ID" smtClean="0"/>
            <a:t>dll</a:t>
          </a:r>
          <a:endParaRPr lang="en-ID"/>
        </a:p>
      </dgm:t>
    </dgm:pt>
    <dgm:pt modelId="{CE433DF1-20B9-4A12-85FE-B59BB966F956}" type="parTrans" cxnId="{BE7A7E30-9606-4A5B-8E21-FC1367A19B01}">
      <dgm:prSet/>
      <dgm:spPr/>
      <dgm:t>
        <a:bodyPr/>
        <a:lstStyle/>
        <a:p>
          <a:endParaRPr lang="en-US"/>
        </a:p>
      </dgm:t>
    </dgm:pt>
    <dgm:pt modelId="{EFEA6C78-03D9-4E07-B677-16428FEC2946}" type="sibTrans" cxnId="{BE7A7E30-9606-4A5B-8E21-FC1367A19B01}">
      <dgm:prSet/>
      <dgm:spPr/>
      <dgm:t>
        <a:bodyPr/>
        <a:lstStyle/>
        <a:p>
          <a:endParaRPr lang="en-US"/>
        </a:p>
      </dgm:t>
    </dgm:pt>
    <dgm:pt modelId="{383C44B2-1EAB-4A96-8C05-ED96D2DE0708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ID" smtClean="0"/>
            <a:t>dll</a:t>
          </a:r>
          <a:endParaRPr lang="en-ID"/>
        </a:p>
      </dgm:t>
    </dgm:pt>
    <dgm:pt modelId="{79D27FC6-B6B7-4442-950E-1354F2DF7918}" type="parTrans" cxnId="{BDE2B99F-F38B-4666-8679-58EB12373B7E}">
      <dgm:prSet/>
      <dgm:spPr/>
      <dgm:t>
        <a:bodyPr/>
        <a:lstStyle/>
        <a:p>
          <a:endParaRPr lang="en-US"/>
        </a:p>
      </dgm:t>
    </dgm:pt>
    <dgm:pt modelId="{CF127C86-9113-4E1F-878C-FAE9F8E8CF40}" type="sibTrans" cxnId="{BDE2B99F-F38B-4666-8679-58EB12373B7E}">
      <dgm:prSet/>
      <dgm:spPr/>
      <dgm:t>
        <a:bodyPr/>
        <a:lstStyle/>
        <a:p>
          <a:endParaRPr lang="en-US"/>
        </a:p>
      </dgm:t>
    </dgm:pt>
    <dgm:pt modelId="{FE0B65C2-784F-433F-92DE-81C7AD288CE7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smtClean="0"/>
            <a:t>Fuzzy C-Means</a:t>
          </a:r>
          <a:endParaRPr lang="en-ID"/>
        </a:p>
      </dgm:t>
    </dgm:pt>
    <dgm:pt modelId="{279B3824-A218-4899-8A96-C5C018C29FC9}" type="parTrans" cxnId="{72CEA007-3EC7-46CA-A477-C297E9D73A36}">
      <dgm:prSet/>
      <dgm:spPr/>
      <dgm:t>
        <a:bodyPr/>
        <a:lstStyle/>
        <a:p>
          <a:endParaRPr lang="en-US"/>
        </a:p>
      </dgm:t>
    </dgm:pt>
    <dgm:pt modelId="{66508D61-03DA-41E4-BDF3-6EC9E71E7DF4}" type="sibTrans" cxnId="{72CEA007-3EC7-46CA-A477-C297E9D73A36}">
      <dgm:prSet/>
      <dgm:spPr/>
      <dgm:t>
        <a:bodyPr/>
        <a:lstStyle/>
        <a:p>
          <a:endParaRPr lang="en-US"/>
        </a:p>
      </dgm:t>
    </dgm:pt>
    <dgm:pt modelId="{3F44B46D-BD6F-44DA-B5B6-F40B5842B15C}" type="pres">
      <dgm:prSet presAssocID="{61E780DE-D06E-4AFC-9A95-F0C980158143}" presName="Name0" presStyleCnt="0">
        <dgm:presLayoutVars>
          <dgm:dir/>
          <dgm:resizeHandles val="exact"/>
        </dgm:presLayoutVars>
      </dgm:prSet>
      <dgm:spPr/>
    </dgm:pt>
    <dgm:pt modelId="{DCB168B4-FF54-4B99-ABDF-A1D21BE28452}" type="pres">
      <dgm:prSet presAssocID="{EF15B522-F0BE-4710-8F72-E3B1E2917CB2}" presName="node" presStyleLbl="node1" presStyleIdx="0" presStyleCnt="4">
        <dgm:presLayoutVars>
          <dgm:bulletEnabled val="1"/>
        </dgm:presLayoutVars>
      </dgm:prSet>
      <dgm:spPr/>
    </dgm:pt>
    <dgm:pt modelId="{E987759D-4E5A-4D9E-B44D-47648F051F68}" type="pres">
      <dgm:prSet presAssocID="{4A1F87B3-4731-4377-A694-24D242E76B15}" presName="sibTrans" presStyleCnt="0"/>
      <dgm:spPr/>
    </dgm:pt>
    <dgm:pt modelId="{160F9EE0-671A-4A91-B1F4-D74CDDA81448}" type="pres">
      <dgm:prSet presAssocID="{7CC93F13-D0D3-40B6-A507-C62C840F7A7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4C52E-D621-4012-B986-53BD5153F4B2}" type="pres">
      <dgm:prSet presAssocID="{035C82D7-5E03-4289-AFB5-1E2CD5535A38}" presName="sibTrans" presStyleCnt="0"/>
      <dgm:spPr/>
    </dgm:pt>
    <dgm:pt modelId="{FB47B077-4114-4B6D-95D0-781757DE8A68}" type="pres">
      <dgm:prSet presAssocID="{D1A309F4-94EC-4E2D-8AB6-20102872892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5D4C8-50EF-4C5A-88F7-A0E0A3F4E846}" type="pres">
      <dgm:prSet presAssocID="{2F307178-1DCF-421A-9C2D-874109935A75}" presName="sibTrans" presStyleCnt="0"/>
      <dgm:spPr/>
    </dgm:pt>
    <dgm:pt modelId="{590D3B2F-B258-4078-B682-96FE63376EF3}" type="pres">
      <dgm:prSet presAssocID="{F44A67B6-9F62-41A2-BC13-4541D228AE1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DCF937-0CE8-459B-A1D7-62CC3A9EFFFA}" type="presOf" srcId="{7CC93F13-D0D3-40B6-A507-C62C840F7A71}" destId="{160F9EE0-671A-4A91-B1F4-D74CDDA81448}" srcOrd="0" destOrd="0" presId="urn:microsoft.com/office/officeart/2005/8/layout/hList6"/>
    <dgm:cxn modelId="{5BC7B385-9DF2-46B7-BDE0-A720BA921F1B}" type="presOf" srcId="{EF15B522-F0BE-4710-8F72-E3B1E2917CB2}" destId="{DCB168B4-FF54-4B99-ABDF-A1D21BE28452}" srcOrd="0" destOrd="0" presId="urn:microsoft.com/office/officeart/2005/8/layout/hList6"/>
    <dgm:cxn modelId="{9CDD6432-27CC-4633-9DBC-654184D31113}" srcId="{D1A309F4-94EC-4E2D-8AB6-201028728923}" destId="{8B5FA380-D872-485E-A409-E1F14FCC0B78}" srcOrd="1" destOrd="0" parTransId="{A6CE204A-5126-430E-9C65-8B40E3050D12}" sibTransId="{DFD7EA09-7E1D-468F-8808-E2E87E6E6E1C}"/>
    <dgm:cxn modelId="{E2D489B4-318C-47C5-A3A9-9729695FB489}" srcId="{7CC93F13-D0D3-40B6-A507-C62C840F7A71}" destId="{C5EF1BAB-2700-408F-B51A-FEEDFEC772F2}" srcOrd="1" destOrd="0" parTransId="{9674C46C-4A35-4477-B17D-2BC22808EECB}" sibTransId="{36E33BF4-EFCA-49DC-AA69-A8C8BE56D0AA}"/>
    <dgm:cxn modelId="{6F87FAA4-7C38-451E-B308-A0C3FDDADBC9}" type="presOf" srcId="{CFE84E1E-B63C-4BAE-ABD9-1F45BC7AFA95}" destId="{590D3B2F-B258-4078-B682-96FE63376EF3}" srcOrd="0" destOrd="4" presId="urn:microsoft.com/office/officeart/2005/8/layout/hList6"/>
    <dgm:cxn modelId="{3C7FACFC-9F34-4243-BB9A-03713B129EB7}" type="presOf" srcId="{B4BC989D-79D5-44B7-8064-73677A042528}" destId="{DCB168B4-FF54-4B99-ABDF-A1D21BE28452}" srcOrd="0" destOrd="4" presId="urn:microsoft.com/office/officeart/2005/8/layout/hList6"/>
    <dgm:cxn modelId="{91B1B9E0-3EB1-404E-8EAA-C14DF20B8B74}" type="presOf" srcId="{97FAB7CB-40F5-411D-B83E-FC5E48127066}" destId="{DCB168B4-FF54-4B99-ABDF-A1D21BE28452}" srcOrd="0" destOrd="3" presId="urn:microsoft.com/office/officeart/2005/8/layout/hList6"/>
    <dgm:cxn modelId="{9140A285-6089-4279-A49E-CADAD8871D16}" srcId="{61E780DE-D06E-4AFC-9A95-F0C980158143}" destId="{7CC93F13-D0D3-40B6-A507-C62C840F7A71}" srcOrd="1" destOrd="0" parTransId="{091D5664-6619-4959-8DD1-D964E890F0FD}" sibTransId="{035C82D7-5E03-4289-AFB5-1E2CD5535A38}"/>
    <dgm:cxn modelId="{462DE064-28B4-4F01-8BBE-EDA032DE94C5}" srcId="{61E780DE-D06E-4AFC-9A95-F0C980158143}" destId="{D1A309F4-94EC-4E2D-8AB6-201028728923}" srcOrd="2" destOrd="0" parTransId="{4E104C45-4248-4566-8EB5-F7DA00DF643A}" sibTransId="{2F307178-1DCF-421A-9C2D-874109935A75}"/>
    <dgm:cxn modelId="{CE1C4542-A3B3-4C9A-BF95-9F42B39BCD6F}" srcId="{EF15B522-F0BE-4710-8F72-E3B1E2917CB2}" destId="{A441A035-6F03-43FD-9220-A6C843A65632}" srcOrd="1" destOrd="0" parTransId="{C2E46B25-6733-4796-B407-494F8136A651}" sibTransId="{C605B94E-6D97-4BCB-B6BF-6729A989DF83}"/>
    <dgm:cxn modelId="{BEA7ABEE-73E2-4742-A689-A147826CAB9A}" type="presOf" srcId="{DA9BC167-7C4B-4C88-9F41-94ED6906927E}" destId="{DCB168B4-FF54-4B99-ABDF-A1D21BE28452}" srcOrd="0" destOrd="5" presId="urn:microsoft.com/office/officeart/2005/8/layout/hList6"/>
    <dgm:cxn modelId="{4929232F-4919-4FDA-AB43-0681574445CE}" type="presOf" srcId="{CF089B33-D952-4D37-921D-8920DBFA51DE}" destId="{160F9EE0-671A-4A91-B1F4-D74CDDA81448}" srcOrd="0" destOrd="3" presId="urn:microsoft.com/office/officeart/2005/8/layout/hList6"/>
    <dgm:cxn modelId="{BDE2B99F-F38B-4666-8679-58EB12373B7E}" srcId="{D1A309F4-94EC-4E2D-8AB6-201028728923}" destId="{383C44B2-1EAB-4A96-8C05-ED96D2DE0708}" srcOrd="2" destOrd="0" parTransId="{79D27FC6-B6B7-4442-950E-1354F2DF7918}" sibTransId="{CF127C86-9113-4E1F-878C-FAE9F8E8CF40}"/>
    <dgm:cxn modelId="{46AC0305-6094-4311-A4DC-4323EA5ADB02}" srcId="{7CC93F13-D0D3-40B6-A507-C62C840F7A71}" destId="{E4B9C4A1-3FA5-4FA7-B2FB-90EF77DC303D}" srcOrd="0" destOrd="0" parTransId="{88AE35CE-F793-4465-98F6-68D5357B1350}" sibTransId="{34EA00D6-D056-4020-BA48-32A9664E297E}"/>
    <dgm:cxn modelId="{F1AB4BC9-20C7-4916-915D-6F1291DD434E}" type="presOf" srcId="{E84F55E8-1C00-40FC-B540-83B6715F5BE4}" destId="{DCB168B4-FF54-4B99-ABDF-A1D21BE28452}" srcOrd="0" destOrd="1" presId="urn:microsoft.com/office/officeart/2005/8/layout/hList6"/>
    <dgm:cxn modelId="{BE7A7E30-9606-4A5B-8E21-FC1367A19B01}" srcId="{EF15B522-F0BE-4710-8F72-E3B1E2917CB2}" destId="{DA9BC167-7C4B-4C88-9F41-94ED6906927E}" srcOrd="4" destOrd="0" parTransId="{CE433DF1-20B9-4A12-85FE-B59BB966F956}" sibTransId="{EFEA6C78-03D9-4E07-B677-16428FEC2946}"/>
    <dgm:cxn modelId="{E3D8D539-309B-4F6C-AB94-C7658D7145D9}" type="presOf" srcId="{F44A67B6-9F62-41A2-BC13-4541D228AE13}" destId="{590D3B2F-B258-4078-B682-96FE63376EF3}" srcOrd="0" destOrd="0" presId="urn:microsoft.com/office/officeart/2005/8/layout/hList6"/>
    <dgm:cxn modelId="{69413B99-F7BC-4AA2-AC63-35CAFC723C15}" srcId="{F44A67B6-9F62-41A2-BC13-4541D228AE13}" destId="{CFE84E1E-B63C-4BAE-ABD9-1F45BC7AFA95}" srcOrd="3" destOrd="0" parTransId="{A083AF0F-C98B-4EA7-BDC7-E2A68BDCCF16}" sibTransId="{D684E4B8-29C7-407E-9515-7A63885AE126}"/>
    <dgm:cxn modelId="{8740DF63-7187-4BEA-95B2-23BCC3452F1E}" srcId="{F44A67B6-9F62-41A2-BC13-4541D228AE13}" destId="{912A2E73-B451-4C6D-BFDF-775247458173}" srcOrd="0" destOrd="0" parTransId="{8D101DBD-2A13-41B1-AE13-A920F47A2CFE}" sibTransId="{FB1FA00A-EECA-4C15-94F9-1B137A0CBC01}"/>
    <dgm:cxn modelId="{4CE1A3DF-0D48-46AC-8D87-9911963CB832}" srcId="{F44A67B6-9F62-41A2-BC13-4541D228AE13}" destId="{1A4FC034-9476-4BB5-9ACB-427F5D38CCB8}" srcOrd="1" destOrd="0" parTransId="{6AA6B5F1-96D4-4D8E-800A-8EB7A6435CAB}" sibTransId="{4E2E82C9-4B8E-4861-9E70-48956528BDB8}"/>
    <dgm:cxn modelId="{34C47FCA-4421-49E2-84A4-1ECB6FB47FDF}" srcId="{EF15B522-F0BE-4710-8F72-E3B1E2917CB2}" destId="{97FAB7CB-40F5-411D-B83E-FC5E48127066}" srcOrd="2" destOrd="0" parTransId="{511682BD-6CC1-4FED-93F7-BBF0B44F59DD}" sibTransId="{11F7751C-BD6D-4125-BD09-944D40E33AD7}"/>
    <dgm:cxn modelId="{53F3B0CD-7B68-4D96-9853-530E0EA497B2}" type="presOf" srcId="{C8E6BA71-5111-4FA7-8DB1-D36B681817B1}" destId="{160F9EE0-671A-4A91-B1F4-D74CDDA81448}" srcOrd="0" destOrd="5" presId="urn:microsoft.com/office/officeart/2005/8/layout/hList6"/>
    <dgm:cxn modelId="{0F7F384A-1327-42B4-B121-CAFB9848655E}" srcId="{EF15B522-F0BE-4710-8F72-E3B1E2917CB2}" destId="{E84F55E8-1C00-40FC-B540-83B6715F5BE4}" srcOrd="0" destOrd="0" parTransId="{5521D6A3-2740-4B46-A716-4F38405438F3}" sibTransId="{58F220B0-1195-4DC8-88AB-A7399AC3E741}"/>
    <dgm:cxn modelId="{50C2A625-9CCC-40D5-A4A5-975A5D6D64A8}" srcId="{61E780DE-D06E-4AFC-9A95-F0C980158143}" destId="{EF15B522-F0BE-4710-8F72-E3B1E2917CB2}" srcOrd="0" destOrd="0" parTransId="{07304500-0EE1-4323-BE27-C2BB610E9AF6}" sibTransId="{4A1F87B3-4731-4377-A694-24D242E76B15}"/>
    <dgm:cxn modelId="{BCF6DF2A-4CB7-47B4-933C-489F22936EF4}" type="presOf" srcId="{E4B9C4A1-3FA5-4FA7-B2FB-90EF77DC303D}" destId="{160F9EE0-671A-4A91-B1F4-D74CDDA81448}" srcOrd="0" destOrd="1" presId="urn:microsoft.com/office/officeart/2005/8/layout/hList6"/>
    <dgm:cxn modelId="{AD577918-7A92-43F9-B118-FD9B373DD96B}" type="presOf" srcId="{383C44B2-1EAB-4A96-8C05-ED96D2DE0708}" destId="{FB47B077-4114-4B6D-95D0-781757DE8A68}" srcOrd="0" destOrd="3" presId="urn:microsoft.com/office/officeart/2005/8/layout/hList6"/>
    <dgm:cxn modelId="{CCF1C7EA-479C-44E4-932A-7B65005E7C0A}" type="presOf" srcId="{61E780DE-D06E-4AFC-9A95-F0C980158143}" destId="{3F44B46D-BD6F-44DA-B5B6-F40B5842B15C}" srcOrd="0" destOrd="0" presId="urn:microsoft.com/office/officeart/2005/8/layout/hList6"/>
    <dgm:cxn modelId="{C6C367E9-5341-44C2-B4FC-2E208815EACE}" type="presOf" srcId="{912A2E73-B451-4C6D-BFDF-775247458173}" destId="{590D3B2F-B258-4078-B682-96FE63376EF3}" srcOrd="0" destOrd="1" presId="urn:microsoft.com/office/officeart/2005/8/layout/hList6"/>
    <dgm:cxn modelId="{9299412A-C4F8-493E-8345-3B19684B6AEA}" type="presOf" srcId="{21AA26A7-1DDC-4E03-B0AB-070AD4F14F1E}" destId="{590D3B2F-B258-4078-B682-96FE63376EF3}" srcOrd="0" destOrd="3" presId="urn:microsoft.com/office/officeart/2005/8/layout/hList6"/>
    <dgm:cxn modelId="{E69091CE-F521-48A5-A00C-399F70CA3C44}" srcId="{7CC93F13-D0D3-40B6-A507-C62C840F7A71}" destId="{C8E6BA71-5111-4FA7-8DB1-D36B681817B1}" srcOrd="4" destOrd="0" parTransId="{4435FC2E-6431-4DE5-B85A-14A1AAABDD15}" sibTransId="{CFC3DF1F-A323-4BB2-96A3-14607B1DDA25}"/>
    <dgm:cxn modelId="{CEFB50A9-C023-4A23-AF2E-382F02C64AB8}" type="presOf" srcId="{D1A309F4-94EC-4E2D-8AB6-201028728923}" destId="{FB47B077-4114-4B6D-95D0-781757DE8A68}" srcOrd="0" destOrd="0" presId="urn:microsoft.com/office/officeart/2005/8/layout/hList6"/>
    <dgm:cxn modelId="{C52C06EA-E3A0-4772-82DD-D9648E8F4BD3}" type="presOf" srcId="{1A4FC034-9476-4BB5-9ACB-427F5D38CCB8}" destId="{590D3B2F-B258-4078-B682-96FE63376EF3}" srcOrd="0" destOrd="2" presId="urn:microsoft.com/office/officeart/2005/8/layout/hList6"/>
    <dgm:cxn modelId="{E94037AC-3C02-4F75-80B2-FEFEEFDC3314}" srcId="{EF15B522-F0BE-4710-8F72-E3B1E2917CB2}" destId="{B4BC989D-79D5-44B7-8064-73677A042528}" srcOrd="3" destOrd="0" parTransId="{16087744-3CDD-40DE-88CF-9122652A5454}" sibTransId="{B64196F1-5DB7-4919-B24B-24FF8C80A5B1}"/>
    <dgm:cxn modelId="{5C6E0EFC-B6BD-48AD-9C6A-05C33A51C696}" srcId="{D1A309F4-94EC-4E2D-8AB6-201028728923}" destId="{DF237663-0BA0-4E1C-A976-E66D6EBB2FBD}" srcOrd="0" destOrd="0" parTransId="{398EA2BE-FC20-4B1B-B58E-71F649002161}" sibTransId="{DEE65CF5-581B-4A87-A37A-68330E1FCB91}"/>
    <dgm:cxn modelId="{72CEA007-3EC7-46CA-A477-C297E9D73A36}" srcId="{7CC93F13-D0D3-40B6-A507-C62C840F7A71}" destId="{FE0B65C2-784F-433F-92DE-81C7AD288CE7}" srcOrd="3" destOrd="0" parTransId="{279B3824-A218-4899-8A96-C5C018C29FC9}" sibTransId="{66508D61-03DA-41E4-BDF3-6EC9E71E7DF4}"/>
    <dgm:cxn modelId="{D128DE45-5215-4291-8FEE-93603B50A4CC}" type="presOf" srcId="{8B5FA380-D872-485E-A409-E1F14FCC0B78}" destId="{FB47B077-4114-4B6D-95D0-781757DE8A68}" srcOrd="0" destOrd="2" presId="urn:microsoft.com/office/officeart/2005/8/layout/hList6"/>
    <dgm:cxn modelId="{EE8C01CE-2EE5-4697-8D25-7633673225AB}" srcId="{F44A67B6-9F62-41A2-BC13-4541D228AE13}" destId="{21AA26A7-1DDC-4E03-B0AB-070AD4F14F1E}" srcOrd="2" destOrd="0" parTransId="{8D2FBF1C-FA56-4CE3-855D-E7FD328A654B}" sibTransId="{3A0BE143-44DC-49A8-9785-47D2A4098837}"/>
    <dgm:cxn modelId="{6348E1BD-6F5D-43E8-8E01-F74010C08291}" srcId="{7CC93F13-D0D3-40B6-A507-C62C840F7A71}" destId="{CF089B33-D952-4D37-921D-8920DBFA51DE}" srcOrd="2" destOrd="0" parTransId="{AD730098-1ADD-4E28-9D09-A2A451143872}" sibTransId="{484C47B7-20E5-4202-9F16-3268E2A59BCC}"/>
    <dgm:cxn modelId="{2C270368-C67A-491D-A07A-DB5C40E88883}" type="presOf" srcId="{FE0B65C2-784F-433F-92DE-81C7AD288CE7}" destId="{160F9EE0-671A-4A91-B1F4-D74CDDA81448}" srcOrd="0" destOrd="4" presId="urn:microsoft.com/office/officeart/2005/8/layout/hList6"/>
    <dgm:cxn modelId="{F8F8902C-9397-4B1A-BA4B-A6196059A0F6}" type="presOf" srcId="{A441A035-6F03-43FD-9220-A6C843A65632}" destId="{DCB168B4-FF54-4B99-ABDF-A1D21BE28452}" srcOrd="0" destOrd="2" presId="urn:microsoft.com/office/officeart/2005/8/layout/hList6"/>
    <dgm:cxn modelId="{BAD479C3-CA27-418E-A27B-7C770CB49AC6}" type="presOf" srcId="{DF237663-0BA0-4E1C-A976-E66D6EBB2FBD}" destId="{FB47B077-4114-4B6D-95D0-781757DE8A68}" srcOrd="0" destOrd="1" presId="urn:microsoft.com/office/officeart/2005/8/layout/hList6"/>
    <dgm:cxn modelId="{474AF51E-A224-4550-80AB-EDAD46814123}" srcId="{61E780DE-D06E-4AFC-9A95-F0C980158143}" destId="{F44A67B6-9F62-41A2-BC13-4541D228AE13}" srcOrd="3" destOrd="0" parTransId="{84BDCD6D-61DE-4CD2-A45F-2EB3E0E00A6F}" sibTransId="{45ECE11E-C953-4CDD-9471-71A0B1542D67}"/>
    <dgm:cxn modelId="{565A5BC5-A86A-4628-BEE9-22938316B412}" type="presOf" srcId="{C5EF1BAB-2700-408F-B51A-FEEDFEC772F2}" destId="{160F9EE0-671A-4A91-B1F4-D74CDDA81448}" srcOrd="0" destOrd="2" presId="urn:microsoft.com/office/officeart/2005/8/layout/hList6"/>
    <dgm:cxn modelId="{15F0E421-7D61-48AA-A927-51E626FCE15E}" type="presParOf" srcId="{3F44B46D-BD6F-44DA-B5B6-F40B5842B15C}" destId="{DCB168B4-FF54-4B99-ABDF-A1D21BE28452}" srcOrd="0" destOrd="0" presId="urn:microsoft.com/office/officeart/2005/8/layout/hList6"/>
    <dgm:cxn modelId="{EBE5B693-5A47-4883-A976-7339283D363D}" type="presParOf" srcId="{3F44B46D-BD6F-44DA-B5B6-F40B5842B15C}" destId="{E987759D-4E5A-4D9E-B44D-47648F051F68}" srcOrd="1" destOrd="0" presId="urn:microsoft.com/office/officeart/2005/8/layout/hList6"/>
    <dgm:cxn modelId="{5DDB4B23-A862-4E86-861B-4151013EBBB2}" type="presParOf" srcId="{3F44B46D-BD6F-44DA-B5B6-F40B5842B15C}" destId="{160F9EE0-671A-4A91-B1F4-D74CDDA81448}" srcOrd="2" destOrd="0" presId="urn:microsoft.com/office/officeart/2005/8/layout/hList6"/>
    <dgm:cxn modelId="{E20045A2-91D0-4B61-91CC-51882A984E79}" type="presParOf" srcId="{3F44B46D-BD6F-44DA-B5B6-F40B5842B15C}" destId="{2324C52E-D621-4012-B986-53BD5153F4B2}" srcOrd="3" destOrd="0" presId="urn:microsoft.com/office/officeart/2005/8/layout/hList6"/>
    <dgm:cxn modelId="{B092CDE7-6F23-4330-A9C8-AAC99C7FEF5D}" type="presParOf" srcId="{3F44B46D-BD6F-44DA-B5B6-F40B5842B15C}" destId="{FB47B077-4114-4B6D-95D0-781757DE8A68}" srcOrd="4" destOrd="0" presId="urn:microsoft.com/office/officeart/2005/8/layout/hList6"/>
    <dgm:cxn modelId="{F16A0794-7F0C-42CC-9940-133E79290EF5}" type="presParOf" srcId="{3F44B46D-BD6F-44DA-B5B6-F40B5842B15C}" destId="{2525D4C8-50EF-4C5A-88F7-A0E0A3F4E846}" srcOrd="5" destOrd="0" presId="urn:microsoft.com/office/officeart/2005/8/layout/hList6"/>
    <dgm:cxn modelId="{2BEB1E9C-A544-430F-ACB1-8A56D8C21237}" type="presParOf" srcId="{3F44B46D-BD6F-44DA-B5B6-F40B5842B15C}" destId="{590D3B2F-B258-4078-B682-96FE63376EF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E780DE-D06E-4AFC-9A95-F0C980158143}" type="doc">
      <dgm:prSet loTypeId="urn:microsoft.com/office/officeart/2005/8/layout/hList6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15B522-F0BE-4710-8F72-E3B1E2917CB2}">
      <dgm:prSet/>
      <dgm:spPr/>
      <dgm:t>
        <a:bodyPr/>
        <a:lstStyle/>
        <a:p>
          <a:pPr rtl="0"/>
          <a:r>
            <a:rPr lang="en-ID" b="1" smtClean="0"/>
            <a:t>Klasifikasi (Classification)</a:t>
          </a:r>
          <a:endParaRPr lang="en-ID" b="1"/>
        </a:p>
      </dgm:t>
    </dgm:pt>
    <dgm:pt modelId="{07304500-0EE1-4323-BE27-C2BB610E9AF6}" type="parTrans" cxnId="{50C2A625-9CCC-40D5-A4A5-975A5D6D64A8}">
      <dgm:prSet/>
      <dgm:spPr/>
      <dgm:t>
        <a:bodyPr/>
        <a:lstStyle/>
        <a:p>
          <a:endParaRPr lang="en-US"/>
        </a:p>
      </dgm:t>
    </dgm:pt>
    <dgm:pt modelId="{4A1F87B3-4731-4377-A694-24D242E76B15}" type="sibTrans" cxnId="{50C2A625-9CCC-40D5-A4A5-975A5D6D64A8}">
      <dgm:prSet/>
      <dgm:spPr/>
      <dgm:t>
        <a:bodyPr/>
        <a:lstStyle/>
        <a:p>
          <a:endParaRPr lang="en-US"/>
        </a:p>
      </dgm:t>
    </dgm:pt>
    <dgm:pt modelId="{E84F55E8-1C00-40FC-B540-83B6715F5BE4}">
      <dgm:prSet/>
      <dgm:spPr/>
      <dgm:t>
        <a:bodyPr/>
        <a:lstStyle/>
        <a:p>
          <a:pPr rtl="0"/>
          <a:r>
            <a:rPr lang="en-US" b="1" smtClean="0"/>
            <a:t>Confusion Matrix: Accuracy</a:t>
          </a:r>
          <a:endParaRPr lang="en-ID" b="1"/>
        </a:p>
      </dgm:t>
    </dgm:pt>
    <dgm:pt modelId="{5521D6A3-2740-4B46-A716-4F38405438F3}" type="parTrans" cxnId="{0F7F384A-1327-42B4-B121-CAFB9848655E}">
      <dgm:prSet/>
      <dgm:spPr/>
      <dgm:t>
        <a:bodyPr/>
        <a:lstStyle/>
        <a:p>
          <a:endParaRPr lang="en-US"/>
        </a:p>
      </dgm:t>
    </dgm:pt>
    <dgm:pt modelId="{58F220B0-1195-4DC8-88AB-A7399AC3E741}" type="sibTrans" cxnId="{0F7F384A-1327-42B4-B121-CAFB9848655E}">
      <dgm:prSet/>
      <dgm:spPr/>
      <dgm:t>
        <a:bodyPr/>
        <a:lstStyle/>
        <a:p>
          <a:endParaRPr lang="en-US"/>
        </a:p>
      </dgm:t>
    </dgm:pt>
    <dgm:pt modelId="{7CC93F13-D0D3-40B6-A507-C62C840F7A71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D" b="1" smtClean="0"/>
            <a:t>Klasterisasi (Clustering)</a:t>
          </a:r>
          <a:endParaRPr lang="en-ID" b="1"/>
        </a:p>
      </dgm:t>
    </dgm:pt>
    <dgm:pt modelId="{091D5664-6619-4959-8DD1-D964E890F0FD}" type="parTrans" cxnId="{9140A285-6089-4279-A49E-CADAD8871D16}">
      <dgm:prSet/>
      <dgm:spPr/>
      <dgm:t>
        <a:bodyPr/>
        <a:lstStyle/>
        <a:p>
          <a:endParaRPr lang="en-US"/>
        </a:p>
      </dgm:t>
    </dgm:pt>
    <dgm:pt modelId="{035C82D7-5E03-4289-AFB5-1E2CD5535A38}" type="sibTrans" cxnId="{9140A285-6089-4279-A49E-CADAD8871D16}">
      <dgm:prSet/>
      <dgm:spPr/>
      <dgm:t>
        <a:bodyPr/>
        <a:lstStyle/>
        <a:p>
          <a:endParaRPr lang="en-US"/>
        </a:p>
      </dgm:t>
    </dgm:pt>
    <dgm:pt modelId="{E4B9C4A1-3FA5-4FA7-B2FB-90EF77DC303D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b="1" smtClean="0"/>
            <a:t>Davies–Bouldin index</a:t>
          </a:r>
          <a:endParaRPr lang="en-ID" b="1"/>
        </a:p>
      </dgm:t>
    </dgm:pt>
    <dgm:pt modelId="{88AE35CE-F793-4465-98F6-68D5357B1350}" type="parTrans" cxnId="{46AC0305-6094-4311-A4DC-4323EA5ADB02}">
      <dgm:prSet/>
      <dgm:spPr/>
      <dgm:t>
        <a:bodyPr/>
        <a:lstStyle/>
        <a:p>
          <a:endParaRPr lang="en-US"/>
        </a:p>
      </dgm:t>
    </dgm:pt>
    <dgm:pt modelId="{34EA00D6-D056-4020-BA48-32A9664E297E}" type="sibTrans" cxnId="{46AC0305-6094-4311-A4DC-4323EA5ADB02}">
      <dgm:prSet/>
      <dgm:spPr/>
      <dgm:t>
        <a:bodyPr/>
        <a:lstStyle/>
        <a:p>
          <a:endParaRPr lang="en-US"/>
        </a:p>
      </dgm:t>
    </dgm:pt>
    <dgm:pt modelId="{D1A309F4-94EC-4E2D-8AB6-201028728923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ID" b="1" smtClean="0"/>
            <a:t>Asosiasi (Association)</a:t>
          </a:r>
          <a:endParaRPr lang="en-ID" b="1"/>
        </a:p>
      </dgm:t>
    </dgm:pt>
    <dgm:pt modelId="{4E104C45-4248-4566-8EB5-F7DA00DF643A}" type="parTrans" cxnId="{462DE064-28B4-4F01-8BBE-EDA032DE94C5}">
      <dgm:prSet/>
      <dgm:spPr/>
      <dgm:t>
        <a:bodyPr/>
        <a:lstStyle/>
        <a:p>
          <a:endParaRPr lang="en-US"/>
        </a:p>
      </dgm:t>
    </dgm:pt>
    <dgm:pt modelId="{2F307178-1DCF-421A-9C2D-874109935A75}" type="sibTrans" cxnId="{462DE064-28B4-4F01-8BBE-EDA032DE94C5}">
      <dgm:prSet/>
      <dgm:spPr/>
      <dgm:t>
        <a:bodyPr/>
        <a:lstStyle/>
        <a:p>
          <a:endParaRPr lang="en-US"/>
        </a:p>
      </dgm:t>
    </dgm:pt>
    <dgm:pt modelId="{DF237663-0BA0-4E1C-A976-E66D6EBB2FBD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US" b="1" smtClean="0"/>
            <a:t>Lift Ratio</a:t>
          </a:r>
          <a:endParaRPr lang="en-ID"/>
        </a:p>
      </dgm:t>
    </dgm:pt>
    <dgm:pt modelId="{398EA2BE-FC20-4B1B-B58E-71F649002161}" type="parTrans" cxnId="{5C6E0EFC-B6BD-48AD-9C6A-05C33A51C696}">
      <dgm:prSet/>
      <dgm:spPr/>
      <dgm:t>
        <a:bodyPr/>
        <a:lstStyle/>
        <a:p>
          <a:endParaRPr lang="en-US"/>
        </a:p>
      </dgm:t>
    </dgm:pt>
    <dgm:pt modelId="{DEE65CF5-581B-4A87-A37A-68330E1FCB91}" type="sibTrans" cxnId="{5C6E0EFC-B6BD-48AD-9C6A-05C33A51C696}">
      <dgm:prSet/>
      <dgm:spPr/>
      <dgm:t>
        <a:bodyPr/>
        <a:lstStyle/>
        <a:p>
          <a:endParaRPr lang="en-US"/>
        </a:p>
      </dgm:t>
    </dgm:pt>
    <dgm:pt modelId="{F44A67B6-9F62-41A2-BC13-4541D228AE13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ID" b="1" smtClean="0"/>
            <a:t>Estimasi dan Peramalan</a:t>
          </a:r>
          <a:endParaRPr lang="en-ID" b="1"/>
        </a:p>
      </dgm:t>
    </dgm:pt>
    <dgm:pt modelId="{84BDCD6D-61DE-4CD2-A45F-2EB3E0E00A6F}" type="parTrans" cxnId="{474AF51E-A224-4550-80AB-EDAD46814123}">
      <dgm:prSet/>
      <dgm:spPr/>
      <dgm:t>
        <a:bodyPr/>
        <a:lstStyle/>
        <a:p>
          <a:endParaRPr lang="en-US"/>
        </a:p>
      </dgm:t>
    </dgm:pt>
    <dgm:pt modelId="{45ECE11E-C953-4CDD-9471-71A0B1542D67}" type="sibTrans" cxnId="{474AF51E-A224-4550-80AB-EDAD46814123}">
      <dgm:prSet/>
      <dgm:spPr/>
      <dgm:t>
        <a:bodyPr/>
        <a:lstStyle/>
        <a:p>
          <a:endParaRPr lang="en-US"/>
        </a:p>
      </dgm:t>
    </dgm:pt>
    <dgm:pt modelId="{912A2E73-B451-4C6D-BFDF-775247458173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b="1" smtClean="0"/>
            <a:t>RMSE</a:t>
          </a:r>
          <a:endParaRPr lang="en-ID" b="1"/>
        </a:p>
      </dgm:t>
    </dgm:pt>
    <dgm:pt modelId="{8D101DBD-2A13-41B1-AE13-A920F47A2CFE}" type="parTrans" cxnId="{8740DF63-7187-4BEA-95B2-23BCC3452F1E}">
      <dgm:prSet/>
      <dgm:spPr/>
      <dgm:t>
        <a:bodyPr/>
        <a:lstStyle/>
        <a:p>
          <a:endParaRPr lang="en-US"/>
        </a:p>
      </dgm:t>
    </dgm:pt>
    <dgm:pt modelId="{FB1FA00A-EECA-4C15-94F9-1B137A0CBC01}" type="sibTrans" cxnId="{8740DF63-7187-4BEA-95B2-23BCC3452F1E}">
      <dgm:prSet/>
      <dgm:spPr/>
      <dgm:t>
        <a:bodyPr/>
        <a:lstStyle/>
        <a:p>
          <a:endParaRPr lang="en-US"/>
        </a:p>
      </dgm:t>
    </dgm:pt>
    <dgm:pt modelId="{C8E6BA71-5111-4FA7-8DB1-D36B681817B1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ID" smtClean="0"/>
            <a:t>dll</a:t>
          </a:r>
          <a:endParaRPr lang="en-ID"/>
        </a:p>
      </dgm:t>
    </dgm:pt>
    <dgm:pt modelId="{4435FC2E-6431-4DE5-B85A-14A1AAABDD15}" type="parTrans" cxnId="{E69091CE-F521-48A5-A00C-399F70CA3C44}">
      <dgm:prSet/>
      <dgm:spPr/>
      <dgm:t>
        <a:bodyPr/>
        <a:lstStyle/>
        <a:p>
          <a:endParaRPr lang="en-US"/>
        </a:p>
      </dgm:t>
    </dgm:pt>
    <dgm:pt modelId="{CFC3DF1F-A323-4BB2-96A3-14607B1DDA25}" type="sibTrans" cxnId="{E69091CE-F521-48A5-A00C-399F70CA3C44}">
      <dgm:prSet/>
      <dgm:spPr/>
      <dgm:t>
        <a:bodyPr/>
        <a:lstStyle/>
        <a:p>
          <a:endParaRPr lang="en-US"/>
        </a:p>
      </dgm:t>
    </dgm:pt>
    <dgm:pt modelId="{CFE84E1E-B63C-4BAE-ABD9-1F45BC7AFA95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ID" smtClean="0"/>
            <a:t>dll</a:t>
          </a:r>
          <a:endParaRPr lang="en-ID"/>
        </a:p>
      </dgm:t>
    </dgm:pt>
    <dgm:pt modelId="{A083AF0F-C98B-4EA7-BDC7-E2A68BDCCF16}" type="parTrans" cxnId="{69413B99-F7BC-4AA2-AC63-35CAFC723C15}">
      <dgm:prSet/>
      <dgm:spPr/>
      <dgm:t>
        <a:bodyPr/>
        <a:lstStyle/>
        <a:p>
          <a:endParaRPr lang="en-US"/>
        </a:p>
      </dgm:t>
    </dgm:pt>
    <dgm:pt modelId="{D684E4B8-29C7-407E-9515-7A63885AE126}" type="sibTrans" cxnId="{69413B99-F7BC-4AA2-AC63-35CAFC723C15}">
      <dgm:prSet/>
      <dgm:spPr/>
      <dgm:t>
        <a:bodyPr/>
        <a:lstStyle/>
        <a:p>
          <a:endParaRPr lang="en-US"/>
        </a:p>
      </dgm:t>
    </dgm:pt>
    <dgm:pt modelId="{DA9BC167-7C4B-4C88-9F41-94ED6906927E}">
      <dgm:prSet/>
      <dgm:spPr/>
      <dgm:t>
        <a:bodyPr/>
        <a:lstStyle/>
        <a:p>
          <a:pPr rtl="0"/>
          <a:r>
            <a:rPr lang="en-ID" smtClean="0"/>
            <a:t>dll</a:t>
          </a:r>
          <a:endParaRPr lang="en-ID"/>
        </a:p>
      </dgm:t>
    </dgm:pt>
    <dgm:pt modelId="{CE433DF1-20B9-4A12-85FE-B59BB966F956}" type="parTrans" cxnId="{BE7A7E30-9606-4A5B-8E21-FC1367A19B01}">
      <dgm:prSet/>
      <dgm:spPr/>
      <dgm:t>
        <a:bodyPr/>
        <a:lstStyle/>
        <a:p>
          <a:endParaRPr lang="en-US"/>
        </a:p>
      </dgm:t>
    </dgm:pt>
    <dgm:pt modelId="{EFEA6C78-03D9-4E07-B677-16428FEC2946}" type="sibTrans" cxnId="{BE7A7E30-9606-4A5B-8E21-FC1367A19B01}">
      <dgm:prSet/>
      <dgm:spPr/>
      <dgm:t>
        <a:bodyPr/>
        <a:lstStyle/>
        <a:p>
          <a:endParaRPr lang="en-US"/>
        </a:p>
      </dgm:t>
    </dgm:pt>
    <dgm:pt modelId="{383C44B2-1EAB-4A96-8C05-ED96D2DE0708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ID" smtClean="0"/>
            <a:t>dll</a:t>
          </a:r>
          <a:endParaRPr lang="en-ID"/>
        </a:p>
      </dgm:t>
    </dgm:pt>
    <dgm:pt modelId="{79D27FC6-B6B7-4442-950E-1354F2DF7918}" type="parTrans" cxnId="{BDE2B99F-F38B-4666-8679-58EB12373B7E}">
      <dgm:prSet/>
      <dgm:spPr/>
      <dgm:t>
        <a:bodyPr/>
        <a:lstStyle/>
        <a:p>
          <a:endParaRPr lang="en-US"/>
        </a:p>
      </dgm:t>
    </dgm:pt>
    <dgm:pt modelId="{CF127C86-9113-4E1F-878C-FAE9F8E8CF40}" type="sibTrans" cxnId="{BDE2B99F-F38B-4666-8679-58EB12373B7E}">
      <dgm:prSet/>
      <dgm:spPr/>
      <dgm:t>
        <a:bodyPr/>
        <a:lstStyle/>
        <a:p>
          <a:endParaRPr lang="en-US"/>
        </a:p>
      </dgm:t>
    </dgm:pt>
    <dgm:pt modelId="{C76DC189-B9C3-4A7C-9097-5792CC30FF42}">
      <dgm:prSet/>
      <dgm:spPr/>
      <dgm:t>
        <a:bodyPr/>
        <a:lstStyle/>
        <a:p>
          <a:r>
            <a:rPr lang="en-GB" b="0" smtClean="0"/>
            <a:t>ROC Curve: Area Under Curve (AUC)</a:t>
          </a:r>
          <a:endParaRPr lang="en-US" b="0" smtClean="0"/>
        </a:p>
      </dgm:t>
    </dgm:pt>
    <dgm:pt modelId="{1D90773D-DF72-453A-9812-9781EF103F08}" type="parTrans" cxnId="{35811F65-67EA-40C4-842A-D0CBCE40F09C}">
      <dgm:prSet/>
      <dgm:spPr/>
      <dgm:t>
        <a:bodyPr/>
        <a:lstStyle/>
        <a:p>
          <a:endParaRPr lang="en-US"/>
        </a:p>
      </dgm:t>
    </dgm:pt>
    <dgm:pt modelId="{5682DB2E-E1EB-4F01-A8D5-51238BC75E14}" type="sibTrans" cxnId="{35811F65-67EA-40C4-842A-D0CBCE40F09C}">
      <dgm:prSet/>
      <dgm:spPr/>
      <dgm:t>
        <a:bodyPr/>
        <a:lstStyle/>
        <a:p>
          <a:endParaRPr lang="en-US"/>
        </a:p>
      </dgm:t>
    </dgm:pt>
    <dgm:pt modelId="{A95EB67C-DABB-4AEF-8000-2E35B971A328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b="1" smtClean="0"/>
            <a:t>Dunn index</a:t>
          </a:r>
          <a:endParaRPr lang="en-ID" b="1"/>
        </a:p>
      </dgm:t>
    </dgm:pt>
    <dgm:pt modelId="{821F024F-19E4-46B7-B903-4C1240CF5C41}" type="parTrans" cxnId="{8CA496E4-016E-4EDA-A452-3C35ED53BFE0}">
      <dgm:prSet/>
      <dgm:spPr/>
      <dgm:t>
        <a:bodyPr/>
        <a:lstStyle/>
        <a:p>
          <a:endParaRPr lang="en-US"/>
        </a:p>
      </dgm:t>
    </dgm:pt>
    <dgm:pt modelId="{1B4E4B70-AC82-4519-A84B-4B0D48035D56}" type="sibTrans" cxnId="{8CA496E4-016E-4EDA-A452-3C35ED53BFE0}">
      <dgm:prSet/>
      <dgm:spPr/>
      <dgm:t>
        <a:bodyPr/>
        <a:lstStyle/>
        <a:p>
          <a:endParaRPr lang="en-US"/>
        </a:p>
      </dgm:t>
    </dgm:pt>
    <dgm:pt modelId="{DB34A79C-D57E-4810-8B75-504F5AB20FB6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US" smtClean="0"/>
            <a:t>F-measure</a:t>
          </a:r>
          <a:endParaRPr lang="en-ID"/>
        </a:p>
      </dgm:t>
    </dgm:pt>
    <dgm:pt modelId="{04E1FD3C-0226-47DC-A0BD-AA601F9D31B3}" type="parTrans" cxnId="{DCA809A8-E5BC-484B-AB05-B33425C530DB}">
      <dgm:prSet/>
      <dgm:spPr/>
      <dgm:t>
        <a:bodyPr/>
        <a:lstStyle/>
        <a:p>
          <a:endParaRPr lang="en-US"/>
        </a:p>
      </dgm:t>
    </dgm:pt>
    <dgm:pt modelId="{F7FA07C3-F614-4EE4-87E1-7501502D30EC}" type="sibTrans" cxnId="{DCA809A8-E5BC-484B-AB05-B33425C530DB}">
      <dgm:prSet/>
      <dgm:spPr/>
      <dgm:t>
        <a:bodyPr/>
        <a:lstStyle/>
        <a:p>
          <a:endParaRPr lang="en-US"/>
        </a:p>
      </dgm:t>
    </dgm:pt>
    <dgm:pt modelId="{B0205612-C478-4810-9042-9C84D9B77DA2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b="1" smtClean="0"/>
            <a:t>MSE</a:t>
          </a:r>
          <a:endParaRPr lang="en-ID" b="1"/>
        </a:p>
      </dgm:t>
    </dgm:pt>
    <dgm:pt modelId="{E2165986-C3E8-444E-81A9-4DFA8837D671}" type="parTrans" cxnId="{B1527F7B-CE67-4845-A06A-27AD2CF04AE0}">
      <dgm:prSet/>
      <dgm:spPr/>
      <dgm:t>
        <a:bodyPr/>
        <a:lstStyle/>
        <a:p>
          <a:endParaRPr lang="en-US"/>
        </a:p>
      </dgm:t>
    </dgm:pt>
    <dgm:pt modelId="{26B2BA2D-C5D4-4F03-ACE3-B88F21F29864}" type="sibTrans" cxnId="{B1527F7B-CE67-4845-A06A-27AD2CF04AE0}">
      <dgm:prSet/>
      <dgm:spPr/>
      <dgm:t>
        <a:bodyPr/>
        <a:lstStyle/>
        <a:p>
          <a:endParaRPr lang="en-US"/>
        </a:p>
      </dgm:t>
    </dgm:pt>
    <dgm:pt modelId="{69BB81D2-9651-4FE8-B800-1128E4050C3C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b="1" smtClean="0"/>
            <a:t>MAPE</a:t>
          </a:r>
          <a:endParaRPr lang="en-ID" b="1"/>
        </a:p>
      </dgm:t>
    </dgm:pt>
    <dgm:pt modelId="{03BC529C-F782-4329-BAE7-0CBD7CE04D2F}" type="parTrans" cxnId="{F4181782-9831-4ED7-8428-255549BF13EB}">
      <dgm:prSet/>
      <dgm:spPr/>
      <dgm:t>
        <a:bodyPr/>
        <a:lstStyle/>
        <a:p>
          <a:endParaRPr lang="en-US"/>
        </a:p>
      </dgm:t>
    </dgm:pt>
    <dgm:pt modelId="{708102C6-C755-4DF5-BFE0-B82D3DCE09B8}" type="sibTrans" cxnId="{F4181782-9831-4ED7-8428-255549BF13EB}">
      <dgm:prSet/>
      <dgm:spPr/>
      <dgm:t>
        <a:bodyPr/>
        <a:lstStyle/>
        <a:p>
          <a:endParaRPr lang="en-US"/>
        </a:p>
      </dgm:t>
    </dgm:pt>
    <dgm:pt modelId="{3F44B46D-BD6F-44DA-B5B6-F40B5842B15C}" type="pres">
      <dgm:prSet presAssocID="{61E780DE-D06E-4AFC-9A95-F0C980158143}" presName="Name0" presStyleCnt="0">
        <dgm:presLayoutVars>
          <dgm:dir/>
          <dgm:resizeHandles val="exact"/>
        </dgm:presLayoutVars>
      </dgm:prSet>
      <dgm:spPr/>
    </dgm:pt>
    <dgm:pt modelId="{DCB168B4-FF54-4B99-ABDF-A1D21BE28452}" type="pres">
      <dgm:prSet presAssocID="{EF15B522-F0BE-4710-8F72-E3B1E2917CB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7759D-4E5A-4D9E-B44D-47648F051F68}" type="pres">
      <dgm:prSet presAssocID="{4A1F87B3-4731-4377-A694-24D242E76B15}" presName="sibTrans" presStyleCnt="0"/>
      <dgm:spPr/>
    </dgm:pt>
    <dgm:pt modelId="{160F9EE0-671A-4A91-B1F4-D74CDDA81448}" type="pres">
      <dgm:prSet presAssocID="{7CC93F13-D0D3-40B6-A507-C62C840F7A7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4C52E-D621-4012-B986-53BD5153F4B2}" type="pres">
      <dgm:prSet presAssocID="{035C82D7-5E03-4289-AFB5-1E2CD5535A38}" presName="sibTrans" presStyleCnt="0"/>
      <dgm:spPr/>
    </dgm:pt>
    <dgm:pt modelId="{FB47B077-4114-4B6D-95D0-781757DE8A68}" type="pres">
      <dgm:prSet presAssocID="{D1A309F4-94EC-4E2D-8AB6-20102872892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5D4C8-50EF-4C5A-88F7-A0E0A3F4E846}" type="pres">
      <dgm:prSet presAssocID="{2F307178-1DCF-421A-9C2D-874109935A75}" presName="sibTrans" presStyleCnt="0"/>
      <dgm:spPr/>
    </dgm:pt>
    <dgm:pt modelId="{590D3B2F-B258-4078-B682-96FE63376EF3}" type="pres">
      <dgm:prSet presAssocID="{F44A67B6-9F62-41A2-BC13-4541D228AE1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DCF937-0CE8-459B-A1D7-62CC3A9EFFFA}" type="presOf" srcId="{7CC93F13-D0D3-40B6-A507-C62C840F7A71}" destId="{160F9EE0-671A-4A91-B1F4-D74CDDA81448}" srcOrd="0" destOrd="0" presId="urn:microsoft.com/office/officeart/2005/8/layout/hList6"/>
    <dgm:cxn modelId="{5BC7B385-9DF2-46B7-BDE0-A720BA921F1B}" type="presOf" srcId="{EF15B522-F0BE-4710-8F72-E3B1E2917CB2}" destId="{DCB168B4-FF54-4B99-ABDF-A1D21BE28452}" srcOrd="0" destOrd="0" presId="urn:microsoft.com/office/officeart/2005/8/layout/hList6"/>
    <dgm:cxn modelId="{6F87FAA4-7C38-451E-B308-A0C3FDDADBC9}" type="presOf" srcId="{CFE84E1E-B63C-4BAE-ABD9-1F45BC7AFA95}" destId="{590D3B2F-B258-4078-B682-96FE63376EF3}" srcOrd="0" destOrd="4" presId="urn:microsoft.com/office/officeart/2005/8/layout/hList6"/>
    <dgm:cxn modelId="{F4181782-9831-4ED7-8428-255549BF13EB}" srcId="{F44A67B6-9F62-41A2-BC13-4541D228AE13}" destId="{69BB81D2-9651-4FE8-B800-1128E4050C3C}" srcOrd="2" destOrd="0" parTransId="{03BC529C-F782-4329-BAE7-0CBD7CE04D2F}" sibTransId="{708102C6-C755-4DF5-BFE0-B82D3DCE09B8}"/>
    <dgm:cxn modelId="{CA7F06DD-FA3C-436B-9FE3-BFA9B429DEA5}" type="presOf" srcId="{C76DC189-B9C3-4A7C-9097-5792CC30FF42}" destId="{DCB168B4-FF54-4B99-ABDF-A1D21BE28452}" srcOrd="0" destOrd="2" presId="urn:microsoft.com/office/officeart/2005/8/layout/hList6"/>
    <dgm:cxn modelId="{9140A285-6089-4279-A49E-CADAD8871D16}" srcId="{61E780DE-D06E-4AFC-9A95-F0C980158143}" destId="{7CC93F13-D0D3-40B6-A507-C62C840F7A71}" srcOrd="1" destOrd="0" parTransId="{091D5664-6619-4959-8DD1-D964E890F0FD}" sibTransId="{035C82D7-5E03-4289-AFB5-1E2CD5535A38}"/>
    <dgm:cxn modelId="{462DE064-28B4-4F01-8BBE-EDA032DE94C5}" srcId="{61E780DE-D06E-4AFC-9A95-F0C980158143}" destId="{D1A309F4-94EC-4E2D-8AB6-201028728923}" srcOrd="2" destOrd="0" parTransId="{4E104C45-4248-4566-8EB5-F7DA00DF643A}" sibTransId="{2F307178-1DCF-421A-9C2D-874109935A75}"/>
    <dgm:cxn modelId="{BEA7ABEE-73E2-4742-A689-A147826CAB9A}" type="presOf" srcId="{DA9BC167-7C4B-4C88-9F41-94ED6906927E}" destId="{DCB168B4-FF54-4B99-ABDF-A1D21BE28452}" srcOrd="0" destOrd="3" presId="urn:microsoft.com/office/officeart/2005/8/layout/hList6"/>
    <dgm:cxn modelId="{BDE2B99F-F38B-4666-8679-58EB12373B7E}" srcId="{D1A309F4-94EC-4E2D-8AB6-201028728923}" destId="{383C44B2-1EAB-4A96-8C05-ED96D2DE0708}" srcOrd="2" destOrd="0" parTransId="{79D27FC6-B6B7-4442-950E-1354F2DF7918}" sibTransId="{CF127C86-9113-4E1F-878C-FAE9F8E8CF40}"/>
    <dgm:cxn modelId="{63F5BFF0-197A-47F4-AB98-BDD640EA1328}" type="presOf" srcId="{DB34A79C-D57E-4810-8B75-504F5AB20FB6}" destId="{FB47B077-4114-4B6D-95D0-781757DE8A68}" srcOrd="0" destOrd="2" presId="urn:microsoft.com/office/officeart/2005/8/layout/hList6"/>
    <dgm:cxn modelId="{46AC0305-6094-4311-A4DC-4323EA5ADB02}" srcId="{7CC93F13-D0D3-40B6-A507-C62C840F7A71}" destId="{E4B9C4A1-3FA5-4FA7-B2FB-90EF77DC303D}" srcOrd="0" destOrd="0" parTransId="{88AE35CE-F793-4465-98F6-68D5357B1350}" sibTransId="{34EA00D6-D056-4020-BA48-32A9664E297E}"/>
    <dgm:cxn modelId="{F1AB4BC9-20C7-4916-915D-6F1291DD434E}" type="presOf" srcId="{E84F55E8-1C00-40FC-B540-83B6715F5BE4}" destId="{DCB168B4-FF54-4B99-ABDF-A1D21BE28452}" srcOrd="0" destOrd="1" presId="urn:microsoft.com/office/officeart/2005/8/layout/hList6"/>
    <dgm:cxn modelId="{8CA496E4-016E-4EDA-A452-3C35ED53BFE0}" srcId="{7CC93F13-D0D3-40B6-A507-C62C840F7A71}" destId="{A95EB67C-DABB-4AEF-8000-2E35B971A328}" srcOrd="1" destOrd="0" parTransId="{821F024F-19E4-46B7-B903-4C1240CF5C41}" sibTransId="{1B4E4B70-AC82-4519-A84B-4B0D48035D56}"/>
    <dgm:cxn modelId="{BE7A7E30-9606-4A5B-8E21-FC1367A19B01}" srcId="{EF15B522-F0BE-4710-8F72-E3B1E2917CB2}" destId="{DA9BC167-7C4B-4C88-9F41-94ED6906927E}" srcOrd="2" destOrd="0" parTransId="{CE433DF1-20B9-4A12-85FE-B59BB966F956}" sibTransId="{EFEA6C78-03D9-4E07-B677-16428FEC2946}"/>
    <dgm:cxn modelId="{E3D8D539-309B-4F6C-AB94-C7658D7145D9}" type="presOf" srcId="{F44A67B6-9F62-41A2-BC13-4541D228AE13}" destId="{590D3B2F-B258-4078-B682-96FE63376EF3}" srcOrd="0" destOrd="0" presId="urn:microsoft.com/office/officeart/2005/8/layout/hList6"/>
    <dgm:cxn modelId="{69413B99-F7BC-4AA2-AC63-35CAFC723C15}" srcId="{F44A67B6-9F62-41A2-BC13-4541D228AE13}" destId="{CFE84E1E-B63C-4BAE-ABD9-1F45BC7AFA95}" srcOrd="3" destOrd="0" parTransId="{A083AF0F-C98B-4EA7-BDC7-E2A68BDCCF16}" sibTransId="{D684E4B8-29C7-407E-9515-7A63885AE126}"/>
    <dgm:cxn modelId="{8740DF63-7187-4BEA-95B2-23BCC3452F1E}" srcId="{F44A67B6-9F62-41A2-BC13-4541D228AE13}" destId="{912A2E73-B451-4C6D-BFDF-775247458173}" srcOrd="0" destOrd="0" parTransId="{8D101DBD-2A13-41B1-AE13-A920F47A2CFE}" sibTransId="{FB1FA00A-EECA-4C15-94F9-1B137A0CBC01}"/>
    <dgm:cxn modelId="{D272E20E-4668-4A71-B196-3120EAF0AB5B}" type="presOf" srcId="{A95EB67C-DABB-4AEF-8000-2E35B971A328}" destId="{160F9EE0-671A-4A91-B1F4-D74CDDA81448}" srcOrd="0" destOrd="2" presId="urn:microsoft.com/office/officeart/2005/8/layout/hList6"/>
    <dgm:cxn modelId="{53F3B0CD-7B68-4D96-9853-530E0EA497B2}" type="presOf" srcId="{C8E6BA71-5111-4FA7-8DB1-D36B681817B1}" destId="{160F9EE0-671A-4A91-B1F4-D74CDDA81448}" srcOrd="0" destOrd="3" presId="urn:microsoft.com/office/officeart/2005/8/layout/hList6"/>
    <dgm:cxn modelId="{0F7F384A-1327-42B4-B121-CAFB9848655E}" srcId="{EF15B522-F0BE-4710-8F72-E3B1E2917CB2}" destId="{E84F55E8-1C00-40FC-B540-83B6715F5BE4}" srcOrd="0" destOrd="0" parTransId="{5521D6A3-2740-4B46-A716-4F38405438F3}" sibTransId="{58F220B0-1195-4DC8-88AB-A7399AC3E741}"/>
    <dgm:cxn modelId="{50C2A625-9CCC-40D5-A4A5-975A5D6D64A8}" srcId="{61E780DE-D06E-4AFC-9A95-F0C980158143}" destId="{EF15B522-F0BE-4710-8F72-E3B1E2917CB2}" srcOrd="0" destOrd="0" parTransId="{07304500-0EE1-4323-BE27-C2BB610E9AF6}" sibTransId="{4A1F87B3-4731-4377-A694-24D242E76B15}"/>
    <dgm:cxn modelId="{AD577918-7A92-43F9-B118-FD9B373DD96B}" type="presOf" srcId="{383C44B2-1EAB-4A96-8C05-ED96D2DE0708}" destId="{FB47B077-4114-4B6D-95D0-781757DE8A68}" srcOrd="0" destOrd="3" presId="urn:microsoft.com/office/officeart/2005/8/layout/hList6"/>
    <dgm:cxn modelId="{BCF6DF2A-4CB7-47B4-933C-489F22936EF4}" type="presOf" srcId="{E4B9C4A1-3FA5-4FA7-B2FB-90EF77DC303D}" destId="{160F9EE0-671A-4A91-B1F4-D74CDDA81448}" srcOrd="0" destOrd="1" presId="urn:microsoft.com/office/officeart/2005/8/layout/hList6"/>
    <dgm:cxn modelId="{DCA809A8-E5BC-484B-AB05-B33425C530DB}" srcId="{D1A309F4-94EC-4E2D-8AB6-201028728923}" destId="{DB34A79C-D57E-4810-8B75-504F5AB20FB6}" srcOrd="1" destOrd="0" parTransId="{04E1FD3C-0226-47DC-A0BD-AA601F9D31B3}" sibTransId="{F7FA07C3-F614-4EE4-87E1-7501502D30EC}"/>
    <dgm:cxn modelId="{C6C367E9-5341-44C2-B4FC-2E208815EACE}" type="presOf" srcId="{912A2E73-B451-4C6D-BFDF-775247458173}" destId="{590D3B2F-B258-4078-B682-96FE63376EF3}" srcOrd="0" destOrd="1" presId="urn:microsoft.com/office/officeart/2005/8/layout/hList6"/>
    <dgm:cxn modelId="{65EF48F4-8AD3-4FAB-8A7D-34AC54B6C132}" type="presOf" srcId="{69BB81D2-9651-4FE8-B800-1128E4050C3C}" destId="{590D3B2F-B258-4078-B682-96FE63376EF3}" srcOrd="0" destOrd="3" presId="urn:microsoft.com/office/officeart/2005/8/layout/hList6"/>
    <dgm:cxn modelId="{CCF1C7EA-479C-44E4-932A-7B65005E7C0A}" type="presOf" srcId="{61E780DE-D06E-4AFC-9A95-F0C980158143}" destId="{3F44B46D-BD6F-44DA-B5B6-F40B5842B15C}" srcOrd="0" destOrd="0" presId="urn:microsoft.com/office/officeart/2005/8/layout/hList6"/>
    <dgm:cxn modelId="{E69091CE-F521-48A5-A00C-399F70CA3C44}" srcId="{7CC93F13-D0D3-40B6-A507-C62C840F7A71}" destId="{C8E6BA71-5111-4FA7-8DB1-D36B681817B1}" srcOrd="2" destOrd="0" parTransId="{4435FC2E-6431-4DE5-B85A-14A1AAABDD15}" sibTransId="{CFC3DF1F-A323-4BB2-96A3-14607B1DDA25}"/>
    <dgm:cxn modelId="{B1527F7B-CE67-4845-A06A-27AD2CF04AE0}" srcId="{F44A67B6-9F62-41A2-BC13-4541D228AE13}" destId="{B0205612-C478-4810-9042-9C84D9B77DA2}" srcOrd="1" destOrd="0" parTransId="{E2165986-C3E8-444E-81A9-4DFA8837D671}" sibTransId="{26B2BA2D-C5D4-4F03-ACE3-B88F21F29864}"/>
    <dgm:cxn modelId="{CEFB50A9-C023-4A23-AF2E-382F02C64AB8}" type="presOf" srcId="{D1A309F4-94EC-4E2D-8AB6-201028728923}" destId="{FB47B077-4114-4B6D-95D0-781757DE8A68}" srcOrd="0" destOrd="0" presId="urn:microsoft.com/office/officeart/2005/8/layout/hList6"/>
    <dgm:cxn modelId="{5C6E0EFC-B6BD-48AD-9C6A-05C33A51C696}" srcId="{D1A309F4-94EC-4E2D-8AB6-201028728923}" destId="{DF237663-0BA0-4E1C-A976-E66D6EBB2FBD}" srcOrd="0" destOrd="0" parTransId="{398EA2BE-FC20-4B1B-B58E-71F649002161}" sibTransId="{DEE65CF5-581B-4A87-A37A-68330E1FCB91}"/>
    <dgm:cxn modelId="{48997225-C71B-4446-A8FB-8947FEAF56C7}" type="presOf" srcId="{B0205612-C478-4810-9042-9C84D9B77DA2}" destId="{590D3B2F-B258-4078-B682-96FE63376EF3}" srcOrd="0" destOrd="2" presId="urn:microsoft.com/office/officeart/2005/8/layout/hList6"/>
    <dgm:cxn modelId="{BAD479C3-CA27-418E-A27B-7C770CB49AC6}" type="presOf" srcId="{DF237663-0BA0-4E1C-A976-E66D6EBB2FBD}" destId="{FB47B077-4114-4B6D-95D0-781757DE8A68}" srcOrd="0" destOrd="1" presId="urn:microsoft.com/office/officeart/2005/8/layout/hList6"/>
    <dgm:cxn modelId="{474AF51E-A224-4550-80AB-EDAD46814123}" srcId="{61E780DE-D06E-4AFC-9A95-F0C980158143}" destId="{F44A67B6-9F62-41A2-BC13-4541D228AE13}" srcOrd="3" destOrd="0" parTransId="{84BDCD6D-61DE-4CD2-A45F-2EB3E0E00A6F}" sibTransId="{45ECE11E-C953-4CDD-9471-71A0B1542D67}"/>
    <dgm:cxn modelId="{35811F65-67EA-40C4-842A-D0CBCE40F09C}" srcId="{EF15B522-F0BE-4710-8F72-E3B1E2917CB2}" destId="{C76DC189-B9C3-4A7C-9097-5792CC30FF42}" srcOrd="1" destOrd="0" parTransId="{1D90773D-DF72-453A-9812-9781EF103F08}" sibTransId="{5682DB2E-E1EB-4F01-A8D5-51238BC75E14}"/>
    <dgm:cxn modelId="{15F0E421-7D61-48AA-A927-51E626FCE15E}" type="presParOf" srcId="{3F44B46D-BD6F-44DA-B5B6-F40B5842B15C}" destId="{DCB168B4-FF54-4B99-ABDF-A1D21BE28452}" srcOrd="0" destOrd="0" presId="urn:microsoft.com/office/officeart/2005/8/layout/hList6"/>
    <dgm:cxn modelId="{EBE5B693-5A47-4883-A976-7339283D363D}" type="presParOf" srcId="{3F44B46D-BD6F-44DA-B5B6-F40B5842B15C}" destId="{E987759D-4E5A-4D9E-B44D-47648F051F68}" srcOrd="1" destOrd="0" presId="urn:microsoft.com/office/officeart/2005/8/layout/hList6"/>
    <dgm:cxn modelId="{5DDB4B23-A862-4E86-861B-4151013EBBB2}" type="presParOf" srcId="{3F44B46D-BD6F-44DA-B5B6-F40B5842B15C}" destId="{160F9EE0-671A-4A91-B1F4-D74CDDA81448}" srcOrd="2" destOrd="0" presId="urn:microsoft.com/office/officeart/2005/8/layout/hList6"/>
    <dgm:cxn modelId="{E20045A2-91D0-4B61-91CC-51882A984E79}" type="presParOf" srcId="{3F44B46D-BD6F-44DA-B5B6-F40B5842B15C}" destId="{2324C52E-D621-4012-B986-53BD5153F4B2}" srcOrd="3" destOrd="0" presId="urn:microsoft.com/office/officeart/2005/8/layout/hList6"/>
    <dgm:cxn modelId="{B092CDE7-6F23-4330-A9C8-AAC99C7FEF5D}" type="presParOf" srcId="{3F44B46D-BD6F-44DA-B5B6-F40B5842B15C}" destId="{FB47B077-4114-4B6D-95D0-781757DE8A68}" srcOrd="4" destOrd="0" presId="urn:microsoft.com/office/officeart/2005/8/layout/hList6"/>
    <dgm:cxn modelId="{F16A0794-7F0C-42CC-9940-133E79290EF5}" type="presParOf" srcId="{3F44B46D-BD6F-44DA-B5B6-F40B5842B15C}" destId="{2525D4C8-50EF-4C5A-88F7-A0E0A3F4E846}" srcOrd="5" destOrd="0" presId="urn:microsoft.com/office/officeart/2005/8/layout/hList6"/>
    <dgm:cxn modelId="{2BEB1E9C-A544-430F-ACB1-8A56D8C21237}" type="presParOf" srcId="{3F44B46D-BD6F-44DA-B5B6-F40B5842B15C}" destId="{590D3B2F-B258-4078-B682-96FE63376EF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C77B5A-FAA9-47D8-96FB-E96EC98E1261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F6BF7C-4508-423B-8272-6CAED6BF56A3}">
      <dgm:prSet/>
      <dgm:spPr/>
      <dgm:t>
        <a:bodyPr/>
        <a:lstStyle/>
        <a:p>
          <a:pPr rtl="0"/>
          <a:r>
            <a:rPr lang="en-ID" smtClean="0"/>
            <a:t>Educational Data Mining</a:t>
          </a:r>
          <a:endParaRPr lang="en-ID"/>
        </a:p>
      </dgm:t>
    </dgm:pt>
    <dgm:pt modelId="{C2490E5B-E1B0-4C0C-8D38-D5A2E3811B4E}" type="parTrans" cxnId="{BDFA8A44-E21B-4F21-843A-00516941A4EC}">
      <dgm:prSet/>
      <dgm:spPr/>
      <dgm:t>
        <a:bodyPr/>
        <a:lstStyle/>
        <a:p>
          <a:endParaRPr lang="en-US"/>
        </a:p>
      </dgm:t>
    </dgm:pt>
    <dgm:pt modelId="{12BBD1C8-CDED-4167-A2B3-86419F7D6BBE}" type="sibTrans" cxnId="{BDFA8A44-E21B-4F21-843A-00516941A4EC}">
      <dgm:prSet/>
      <dgm:spPr/>
      <dgm:t>
        <a:bodyPr/>
        <a:lstStyle/>
        <a:p>
          <a:endParaRPr lang="en-US"/>
        </a:p>
      </dgm:t>
    </dgm:pt>
    <dgm:pt modelId="{A03C3C36-3B29-4A5B-A024-4511EF21AA26}">
      <dgm:prSet/>
      <dgm:spPr/>
      <dgm:t>
        <a:bodyPr/>
        <a:lstStyle/>
        <a:p>
          <a:pPr rtl="0"/>
          <a:r>
            <a:rPr lang="en-ID" smtClean="0"/>
            <a:t>Social Media Data Mining</a:t>
          </a:r>
          <a:endParaRPr lang="en-ID"/>
        </a:p>
      </dgm:t>
    </dgm:pt>
    <dgm:pt modelId="{083860CB-EB98-4B87-93EC-F5A5B3660527}" type="parTrans" cxnId="{45CE7672-5640-4D21-8B9E-84E88AE477B2}">
      <dgm:prSet/>
      <dgm:spPr/>
      <dgm:t>
        <a:bodyPr/>
        <a:lstStyle/>
        <a:p>
          <a:endParaRPr lang="en-US"/>
        </a:p>
      </dgm:t>
    </dgm:pt>
    <dgm:pt modelId="{E3EC7C7A-EE49-4052-BA9F-8B2DB322750D}" type="sibTrans" cxnId="{45CE7672-5640-4D21-8B9E-84E88AE477B2}">
      <dgm:prSet/>
      <dgm:spPr/>
      <dgm:t>
        <a:bodyPr/>
        <a:lstStyle/>
        <a:p>
          <a:endParaRPr lang="en-US"/>
        </a:p>
      </dgm:t>
    </dgm:pt>
    <dgm:pt modelId="{0AE788F1-EFBF-48E5-8977-616BEF3B2B8B}">
      <dgm:prSet/>
      <dgm:spPr/>
      <dgm:t>
        <a:bodyPr/>
        <a:lstStyle/>
        <a:p>
          <a:pPr rtl="0"/>
          <a:r>
            <a:rPr lang="en-ID" smtClean="0"/>
            <a:t>Healthcare Data Mining</a:t>
          </a:r>
          <a:endParaRPr lang="en-ID"/>
        </a:p>
      </dgm:t>
    </dgm:pt>
    <dgm:pt modelId="{3FDBF425-55E0-4F1D-BD62-4C5DAE8DD950}" type="parTrans" cxnId="{D4A79D82-E4D1-4545-B302-C115515C6FAB}">
      <dgm:prSet/>
      <dgm:spPr/>
      <dgm:t>
        <a:bodyPr/>
        <a:lstStyle/>
        <a:p>
          <a:endParaRPr lang="en-US"/>
        </a:p>
      </dgm:t>
    </dgm:pt>
    <dgm:pt modelId="{1839F4D1-9AB4-406A-A118-5A4DB7837BA4}" type="sibTrans" cxnId="{D4A79D82-E4D1-4545-B302-C115515C6FAB}">
      <dgm:prSet/>
      <dgm:spPr/>
      <dgm:t>
        <a:bodyPr/>
        <a:lstStyle/>
        <a:p>
          <a:endParaRPr lang="en-US"/>
        </a:p>
      </dgm:t>
    </dgm:pt>
    <dgm:pt modelId="{77E7E29A-C8FB-4475-8BD3-BAE2495C1006}">
      <dgm:prSet/>
      <dgm:spPr/>
      <dgm:t>
        <a:bodyPr/>
        <a:lstStyle/>
        <a:p>
          <a:pPr rtl="0"/>
          <a:r>
            <a:rPr lang="en-ID" smtClean="0"/>
            <a:t>Multimedia Data Mining</a:t>
          </a:r>
          <a:endParaRPr lang="en-ID"/>
        </a:p>
      </dgm:t>
    </dgm:pt>
    <dgm:pt modelId="{2601E472-76E3-45B5-BE77-64440634D99E}" type="parTrans" cxnId="{6C1FE5B5-65E6-4E09-8606-C3229D43138A}">
      <dgm:prSet/>
      <dgm:spPr/>
      <dgm:t>
        <a:bodyPr/>
        <a:lstStyle/>
        <a:p>
          <a:endParaRPr lang="en-US"/>
        </a:p>
      </dgm:t>
    </dgm:pt>
    <dgm:pt modelId="{DBDA1A29-DA7E-40ED-961A-1861FD174D88}" type="sibTrans" cxnId="{6C1FE5B5-65E6-4E09-8606-C3229D43138A}">
      <dgm:prSet/>
      <dgm:spPr/>
      <dgm:t>
        <a:bodyPr/>
        <a:lstStyle/>
        <a:p>
          <a:endParaRPr lang="en-US"/>
        </a:p>
      </dgm:t>
    </dgm:pt>
    <dgm:pt modelId="{00E1CC76-37FB-41AE-AA4D-F3CC7A400394}">
      <dgm:prSet/>
      <dgm:spPr/>
      <dgm:t>
        <a:bodyPr/>
        <a:lstStyle/>
        <a:p>
          <a:pPr rtl="0"/>
          <a:r>
            <a:rPr lang="en-GB" smtClean="0"/>
            <a:t>Geographic Data Mining</a:t>
          </a:r>
          <a:endParaRPr lang="en-ID"/>
        </a:p>
      </dgm:t>
    </dgm:pt>
    <dgm:pt modelId="{374645FE-276E-4C9C-9215-82A66E053399}" type="parTrans" cxnId="{FBB439F8-FD26-43A6-A6AA-9AD5C1723694}">
      <dgm:prSet/>
      <dgm:spPr/>
      <dgm:t>
        <a:bodyPr/>
        <a:lstStyle/>
        <a:p>
          <a:endParaRPr lang="en-US"/>
        </a:p>
      </dgm:t>
    </dgm:pt>
    <dgm:pt modelId="{46CEA677-35F8-45B9-B8C7-15F0FCD95A91}" type="sibTrans" cxnId="{FBB439F8-FD26-43A6-A6AA-9AD5C1723694}">
      <dgm:prSet/>
      <dgm:spPr/>
      <dgm:t>
        <a:bodyPr/>
        <a:lstStyle/>
        <a:p>
          <a:endParaRPr lang="en-US"/>
        </a:p>
      </dgm:t>
    </dgm:pt>
    <dgm:pt modelId="{BED1E96F-2B33-4193-86A3-F743EBC30673}" type="pres">
      <dgm:prSet presAssocID="{7BC77B5A-FAA9-47D8-96FB-E96EC98E1261}" presName="diagram" presStyleCnt="0">
        <dgm:presLayoutVars>
          <dgm:dir/>
          <dgm:resizeHandles val="exact"/>
        </dgm:presLayoutVars>
      </dgm:prSet>
      <dgm:spPr/>
    </dgm:pt>
    <dgm:pt modelId="{042A8FD5-DD81-4980-BB0E-7D84F219FD7C}" type="pres">
      <dgm:prSet presAssocID="{5DF6BF7C-4508-423B-8272-6CAED6BF56A3}" presName="node" presStyleLbl="node1" presStyleIdx="0" presStyleCnt="5">
        <dgm:presLayoutVars>
          <dgm:bulletEnabled val="1"/>
        </dgm:presLayoutVars>
      </dgm:prSet>
      <dgm:spPr/>
    </dgm:pt>
    <dgm:pt modelId="{39CC69BC-D6F2-4ED6-B389-33CE33ED6B3A}" type="pres">
      <dgm:prSet presAssocID="{12BBD1C8-CDED-4167-A2B3-86419F7D6BBE}" presName="sibTrans" presStyleCnt="0"/>
      <dgm:spPr/>
    </dgm:pt>
    <dgm:pt modelId="{024F53E4-123E-4C49-A7A4-EFA54BC494C4}" type="pres">
      <dgm:prSet presAssocID="{A03C3C36-3B29-4A5B-A024-4511EF21AA26}" presName="node" presStyleLbl="node1" presStyleIdx="1" presStyleCnt="5">
        <dgm:presLayoutVars>
          <dgm:bulletEnabled val="1"/>
        </dgm:presLayoutVars>
      </dgm:prSet>
      <dgm:spPr/>
    </dgm:pt>
    <dgm:pt modelId="{2247464B-0ADA-41FF-B785-81378702003C}" type="pres">
      <dgm:prSet presAssocID="{E3EC7C7A-EE49-4052-BA9F-8B2DB322750D}" presName="sibTrans" presStyleCnt="0"/>
      <dgm:spPr/>
    </dgm:pt>
    <dgm:pt modelId="{ED5850D7-F795-420F-A407-B2B2B3F28899}" type="pres">
      <dgm:prSet presAssocID="{0AE788F1-EFBF-48E5-8977-616BEF3B2B8B}" presName="node" presStyleLbl="node1" presStyleIdx="2" presStyleCnt="5">
        <dgm:presLayoutVars>
          <dgm:bulletEnabled val="1"/>
        </dgm:presLayoutVars>
      </dgm:prSet>
      <dgm:spPr/>
    </dgm:pt>
    <dgm:pt modelId="{A9B9A58B-5514-4BB9-9573-0ED50578BF9C}" type="pres">
      <dgm:prSet presAssocID="{1839F4D1-9AB4-406A-A118-5A4DB7837BA4}" presName="sibTrans" presStyleCnt="0"/>
      <dgm:spPr/>
    </dgm:pt>
    <dgm:pt modelId="{F043AACD-BE72-41A1-AE68-670ABC33B98F}" type="pres">
      <dgm:prSet presAssocID="{77E7E29A-C8FB-4475-8BD3-BAE2495C1006}" presName="node" presStyleLbl="node1" presStyleIdx="3" presStyleCnt="5">
        <dgm:presLayoutVars>
          <dgm:bulletEnabled val="1"/>
        </dgm:presLayoutVars>
      </dgm:prSet>
      <dgm:spPr/>
    </dgm:pt>
    <dgm:pt modelId="{D084BB2F-B036-4C40-AF83-3A87CCAEE58C}" type="pres">
      <dgm:prSet presAssocID="{DBDA1A29-DA7E-40ED-961A-1861FD174D88}" presName="sibTrans" presStyleCnt="0"/>
      <dgm:spPr/>
    </dgm:pt>
    <dgm:pt modelId="{8255C12B-6B85-4A91-8BD8-C69A1DD0C042}" type="pres">
      <dgm:prSet presAssocID="{00E1CC76-37FB-41AE-AA4D-F3CC7A400394}" presName="node" presStyleLbl="node1" presStyleIdx="4" presStyleCnt="5">
        <dgm:presLayoutVars>
          <dgm:bulletEnabled val="1"/>
        </dgm:presLayoutVars>
      </dgm:prSet>
      <dgm:spPr/>
    </dgm:pt>
  </dgm:ptLst>
  <dgm:cxnLst>
    <dgm:cxn modelId="{FBB439F8-FD26-43A6-A6AA-9AD5C1723694}" srcId="{7BC77B5A-FAA9-47D8-96FB-E96EC98E1261}" destId="{00E1CC76-37FB-41AE-AA4D-F3CC7A400394}" srcOrd="4" destOrd="0" parTransId="{374645FE-276E-4C9C-9215-82A66E053399}" sibTransId="{46CEA677-35F8-45B9-B8C7-15F0FCD95A91}"/>
    <dgm:cxn modelId="{EC058724-E333-4ECD-835E-A527458DB727}" type="presOf" srcId="{A03C3C36-3B29-4A5B-A024-4511EF21AA26}" destId="{024F53E4-123E-4C49-A7A4-EFA54BC494C4}" srcOrd="0" destOrd="0" presId="urn:microsoft.com/office/officeart/2005/8/layout/default"/>
    <dgm:cxn modelId="{03F44700-A039-4FD8-8157-23D6F380BDA5}" type="presOf" srcId="{5DF6BF7C-4508-423B-8272-6CAED6BF56A3}" destId="{042A8FD5-DD81-4980-BB0E-7D84F219FD7C}" srcOrd="0" destOrd="0" presId="urn:microsoft.com/office/officeart/2005/8/layout/default"/>
    <dgm:cxn modelId="{BDFA8A44-E21B-4F21-843A-00516941A4EC}" srcId="{7BC77B5A-FAA9-47D8-96FB-E96EC98E1261}" destId="{5DF6BF7C-4508-423B-8272-6CAED6BF56A3}" srcOrd="0" destOrd="0" parTransId="{C2490E5B-E1B0-4C0C-8D38-D5A2E3811B4E}" sibTransId="{12BBD1C8-CDED-4167-A2B3-86419F7D6BBE}"/>
    <dgm:cxn modelId="{9240E6EF-A08D-457A-80FC-3E31F1D4C78B}" type="presOf" srcId="{00E1CC76-37FB-41AE-AA4D-F3CC7A400394}" destId="{8255C12B-6B85-4A91-8BD8-C69A1DD0C042}" srcOrd="0" destOrd="0" presId="urn:microsoft.com/office/officeart/2005/8/layout/default"/>
    <dgm:cxn modelId="{0065DFAA-EBF6-48B2-9825-837EC5A9000C}" type="presOf" srcId="{77E7E29A-C8FB-4475-8BD3-BAE2495C1006}" destId="{F043AACD-BE72-41A1-AE68-670ABC33B98F}" srcOrd="0" destOrd="0" presId="urn:microsoft.com/office/officeart/2005/8/layout/default"/>
    <dgm:cxn modelId="{D4A79D82-E4D1-4545-B302-C115515C6FAB}" srcId="{7BC77B5A-FAA9-47D8-96FB-E96EC98E1261}" destId="{0AE788F1-EFBF-48E5-8977-616BEF3B2B8B}" srcOrd="2" destOrd="0" parTransId="{3FDBF425-55E0-4F1D-BD62-4C5DAE8DD950}" sibTransId="{1839F4D1-9AB4-406A-A118-5A4DB7837BA4}"/>
    <dgm:cxn modelId="{45CE7672-5640-4D21-8B9E-84E88AE477B2}" srcId="{7BC77B5A-FAA9-47D8-96FB-E96EC98E1261}" destId="{A03C3C36-3B29-4A5B-A024-4511EF21AA26}" srcOrd="1" destOrd="0" parTransId="{083860CB-EB98-4B87-93EC-F5A5B3660527}" sibTransId="{E3EC7C7A-EE49-4052-BA9F-8B2DB322750D}"/>
    <dgm:cxn modelId="{080CB183-2A0D-4E59-AD9D-5BF7CD4527AF}" type="presOf" srcId="{7BC77B5A-FAA9-47D8-96FB-E96EC98E1261}" destId="{BED1E96F-2B33-4193-86A3-F743EBC30673}" srcOrd="0" destOrd="0" presId="urn:microsoft.com/office/officeart/2005/8/layout/default"/>
    <dgm:cxn modelId="{4CEAEA3E-66A1-4859-9BC0-FB58CCF59932}" type="presOf" srcId="{0AE788F1-EFBF-48E5-8977-616BEF3B2B8B}" destId="{ED5850D7-F795-420F-A407-B2B2B3F28899}" srcOrd="0" destOrd="0" presId="urn:microsoft.com/office/officeart/2005/8/layout/default"/>
    <dgm:cxn modelId="{6C1FE5B5-65E6-4E09-8606-C3229D43138A}" srcId="{7BC77B5A-FAA9-47D8-96FB-E96EC98E1261}" destId="{77E7E29A-C8FB-4475-8BD3-BAE2495C1006}" srcOrd="3" destOrd="0" parTransId="{2601E472-76E3-45B5-BE77-64440634D99E}" sibTransId="{DBDA1A29-DA7E-40ED-961A-1861FD174D88}"/>
    <dgm:cxn modelId="{C1DF1134-3DA2-4CCF-89F4-9A6B8ACD0406}" type="presParOf" srcId="{BED1E96F-2B33-4193-86A3-F743EBC30673}" destId="{042A8FD5-DD81-4980-BB0E-7D84F219FD7C}" srcOrd="0" destOrd="0" presId="urn:microsoft.com/office/officeart/2005/8/layout/default"/>
    <dgm:cxn modelId="{C8E34F34-6372-4F6C-8426-D2CD0570E3F4}" type="presParOf" srcId="{BED1E96F-2B33-4193-86A3-F743EBC30673}" destId="{39CC69BC-D6F2-4ED6-B389-33CE33ED6B3A}" srcOrd="1" destOrd="0" presId="urn:microsoft.com/office/officeart/2005/8/layout/default"/>
    <dgm:cxn modelId="{BF9B9FD1-4432-4A44-A663-65B6F105EB3B}" type="presParOf" srcId="{BED1E96F-2B33-4193-86A3-F743EBC30673}" destId="{024F53E4-123E-4C49-A7A4-EFA54BC494C4}" srcOrd="2" destOrd="0" presId="urn:microsoft.com/office/officeart/2005/8/layout/default"/>
    <dgm:cxn modelId="{44B6A988-1A58-443B-9D23-59A267E05A70}" type="presParOf" srcId="{BED1E96F-2B33-4193-86A3-F743EBC30673}" destId="{2247464B-0ADA-41FF-B785-81378702003C}" srcOrd="3" destOrd="0" presId="urn:microsoft.com/office/officeart/2005/8/layout/default"/>
    <dgm:cxn modelId="{7661E5E0-14A1-49F2-B4D2-9D5D2DFB44C2}" type="presParOf" srcId="{BED1E96F-2B33-4193-86A3-F743EBC30673}" destId="{ED5850D7-F795-420F-A407-B2B2B3F28899}" srcOrd="4" destOrd="0" presId="urn:microsoft.com/office/officeart/2005/8/layout/default"/>
    <dgm:cxn modelId="{57E038BF-AA6A-45AA-99DB-375C5E47FFD6}" type="presParOf" srcId="{BED1E96F-2B33-4193-86A3-F743EBC30673}" destId="{A9B9A58B-5514-4BB9-9573-0ED50578BF9C}" srcOrd="5" destOrd="0" presId="urn:microsoft.com/office/officeart/2005/8/layout/default"/>
    <dgm:cxn modelId="{A748DAFB-2FED-4F1E-B250-3AAF0FD816ED}" type="presParOf" srcId="{BED1E96F-2B33-4193-86A3-F743EBC30673}" destId="{F043AACD-BE72-41A1-AE68-670ABC33B98F}" srcOrd="6" destOrd="0" presId="urn:microsoft.com/office/officeart/2005/8/layout/default"/>
    <dgm:cxn modelId="{34F47BBE-7AE4-4AFD-8E7A-E5964B212287}" type="presParOf" srcId="{BED1E96F-2B33-4193-86A3-F743EBC30673}" destId="{D084BB2F-B036-4C40-AF83-3A87CCAEE58C}" srcOrd="7" destOrd="0" presId="urn:microsoft.com/office/officeart/2005/8/layout/default"/>
    <dgm:cxn modelId="{0D48DC14-B3F4-46DC-B78C-F3C5DDDDDE2F}" type="presParOf" srcId="{BED1E96F-2B33-4193-86A3-F743EBC30673}" destId="{8255C12B-6B85-4A91-8BD8-C69A1DD0C0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C1F0-74B2-480B-9AA7-C94AF2937C30}">
      <dsp:nvSpPr>
        <dsp:cNvPr id="0" name=""/>
        <dsp:cNvSpPr/>
      </dsp:nvSpPr>
      <dsp:spPr>
        <a:xfrm>
          <a:off x="163992" y="914398"/>
          <a:ext cx="1132670" cy="1132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34F6CD-5280-484F-B60E-1E213A8C49AF}">
      <dsp:nvSpPr>
        <dsp:cNvPr id="0" name=""/>
        <dsp:cNvSpPr/>
      </dsp:nvSpPr>
      <dsp:spPr>
        <a:xfrm>
          <a:off x="48121" y="1828798"/>
          <a:ext cx="1824687" cy="1593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1. </a:t>
          </a:r>
          <a:r>
            <a:rPr lang="en-US" sz="2000" b="1" kern="1200" dirty="0" err="1">
              <a:effectLst/>
              <a:latin typeface="Calibri" pitchFamily="34" charset="0"/>
              <a:cs typeface="Calibri" pitchFamily="34" charset="0"/>
            </a:rPr>
            <a:t>Himpunan</a:t>
          </a: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000" b="1" kern="1200" dirty="0">
              <a:effectLst/>
              <a:latin typeface="Calibri" pitchFamily="34" charset="0"/>
              <a:cs typeface="Calibri" pitchFamily="34" charset="0"/>
            </a:rPr>
            <a:t>Data</a:t>
          </a:r>
          <a:r>
            <a:rPr lang="en-US" sz="1800" b="0" kern="120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800" b="0" kern="1200" dirty="0">
              <a:effectLst/>
              <a:latin typeface="Calibri" pitchFamily="34" charset="0"/>
              <a:cs typeface="Calibri" pitchFamily="34" charset="0"/>
            </a:rPr>
          </a:br>
          <a:endParaRPr lang="en-US" sz="1800" b="0" kern="1200" dirty="0">
            <a:effectLst/>
            <a:latin typeface="Calibri" pitchFamily="34" charset="0"/>
            <a:cs typeface="Calibri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1" kern="1200" dirty="0" err="1">
              <a:effectLst/>
              <a:latin typeface="Calibri" pitchFamily="34" charset="0"/>
              <a:cs typeface="Calibri" pitchFamily="34" charset="0"/>
            </a:rPr>
            <a:t>Pahami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dan 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Persiapkan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Data)</a:t>
          </a:r>
          <a:endParaRPr lang="id-ID" sz="1400" b="0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94808" y="1875485"/>
        <a:ext cx="1731313" cy="1500622"/>
      </dsp:txXfrm>
    </dsp:sp>
    <dsp:sp modelId="{C1EE5767-966F-40CA-82D8-9FD446AD3513}">
      <dsp:nvSpPr>
        <dsp:cNvPr id="0" name=""/>
        <dsp:cNvSpPr/>
      </dsp:nvSpPr>
      <dsp:spPr>
        <a:xfrm>
          <a:off x="1694998" y="1344651"/>
          <a:ext cx="398334" cy="272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kern="1200"/>
        </a:p>
      </dsp:txBody>
      <dsp:txXfrm>
        <a:off x="1694998" y="1399084"/>
        <a:ext cx="316685" cy="163299"/>
      </dsp:txXfrm>
    </dsp:sp>
    <dsp:sp modelId="{5E5A3162-D62F-41D7-8F91-6DFCB1A86A9C}">
      <dsp:nvSpPr>
        <dsp:cNvPr id="0" name=""/>
        <dsp:cNvSpPr/>
      </dsp:nvSpPr>
      <dsp:spPr>
        <a:xfrm>
          <a:off x="2434763" y="914398"/>
          <a:ext cx="1132670" cy="1132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FE0E57-F395-4DE5-94E1-5C956F356B88}">
      <dsp:nvSpPr>
        <dsp:cNvPr id="0" name=""/>
        <dsp:cNvSpPr/>
      </dsp:nvSpPr>
      <dsp:spPr>
        <a:xfrm>
          <a:off x="2266036" y="1828798"/>
          <a:ext cx="1838902" cy="1593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09452"/>
                <a:satOff val="-3415"/>
                <a:lumOff val="-353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-509452"/>
                <a:satOff val="-3415"/>
                <a:lumOff val="-353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2. </a:t>
          </a:r>
          <a:r>
            <a:rPr lang="id-ID" sz="2000" b="1" kern="1200" dirty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 Data Mining</a:t>
          </a:r>
          <a:r>
            <a:rPr lang="id-ID" sz="2400" b="1" kern="120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1" kern="1200" dirty="0">
              <a:effectLst/>
              <a:latin typeface="Calibri" pitchFamily="34" charset="0"/>
              <a:cs typeface="Calibri" pitchFamily="34" charset="0"/>
            </a:rPr>
          </a:br>
          <a:r>
            <a:rPr lang="en-US" sz="2400" b="1" kern="120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1" kern="1200" dirty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1" kern="1200" dirty="0" err="1">
              <a:effectLst/>
              <a:latin typeface="Calibri" pitchFamily="34" charset="0"/>
              <a:cs typeface="Calibri" pitchFamily="34" charset="0"/>
            </a:rPr>
            <a:t>Pilih</a:t>
          </a:r>
          <a:r>
            <a:rPr lang="en-US" sz="1400" b="1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400" b="0" kern="1200" dirty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Sesuai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Karakter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Data</a:t>
          </a: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)</a:t>
          </a:r>
        </a:p>
      </dsp:txBody>
      <dsp:txXfrm>
        <a:off x="2312723" y="1875485"/>
        <a:ext cx="1745528" cy="1500622"/>
      </dsp:txXfrm>
    </dsp:sp>
    <dsp:sp modelId="{7D88BC18-F59C-422E-B048-3ABD1D0E1F14}">
      <dsp:nvSpPr>
        <dsp:cNvPr id="0" name=""/>
        <dsp:cNvSpPr/>
      </dsp:nvSpPr>
      <dsp:spPr>
        <a:xfrm>
          <a:off x="4017983" y="1344651"/>
          <a:ext cx="450549" cy="272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764177"/>
                <a:satOff val="-5123"/>
                <a:lumOff val="-5295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-764177"/>
                <a:satOff val="-5123"/>
                <a:lumOff val="-5295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kern="1200"/>
        </a:p>
      </dsp:txBody>
      <dsp:txXfrm>
        <a:off x="4017983" y="1399084"/>
        <a:ext cx="368900" cy="163299"/>
      </dsp:txXfrm>
    </dsp:sp>
    <dsp:sp modelId="{4D90948A-8E04-4233-ADF7-1E90F212F452}">
      <dsp:nvSpPr>
        <dsp:cNvPr id="0" name=""/>
        <dsp:cNvSpPr/>
      </dsp:nvSpPr>
      <dsp:spPr>
        <a:xfrm>
          <a:off x="4854718" y="914398"/>
          <a:ext cx="1132670" cy="1132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C81AB5-6223-4D26-B903-7D6E2F663A3B}">
      <dsp:nvSpPr>
        <dsp:cNvPr id="0" name=""/>
        <dsp:cNvSpPr/>
      </dsp:nvSpPr>
      <dsp:spPr>
        <a:xfrm>
          <a:off x="4543914" y="1828798"/>
          <a:ext cx="2123055" cy="1593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018903"/>
                <a:satOff val="-6830"/>
                <a:lumOff val="-7059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-1018903"/>
                <a:satOff val="-6830"/>
                <a:lumOff val="-7059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3. </a:t>
          </a:r>
          <a:r>
            <a:rPr lang="en-US" sz="2000" b="1" kern="1200" dirty="0" err="1">
              <a:effectLst/>
              <a:latin typeface="Calibri" pitchFamily="34" charset="0"/>
              <a:cs typeface="Calibri" pitchFamily="34" charset="0"/>
            </a:rPr>
            <a:t>Pengetahuan</a:t>
          </a:r>
          <a:r>
            <a:rPr lang="id-ID" sz="2400" b="0" kern="120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kern="1200" dirty="0">
              <a:effectLst/>
              <a:latin typeface="Calibri" pitchFamily="34" charset="0"/>
              <a:cs typeface="Calibri" pitchFamily="34" charset="0"/>
            </a:rPr>
          </a:br>
          <a:endParaRPr lang="en-US" sz="2800" b="0" kern="1200" dirty="0">
            <a:effectLst/>
            <a:latin typeface="Calibri" pitchFamily="34" charset="0"/>
            <a:cs typeface="Calibri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1" kern="1200" dirty="0" err="1">
              <a:effectLst/>
              <a:latin typeface="Calibri" pitchFamily="34" charset="0"/>
              <a:cs typeface="Calibri" pitchFamily="34" charset="0"/>
            </a:rPr>
            <a:t>Pahami</a:t>
          </a:r>
          <a:r>
            <a:rPr lang="en-US" sz="1400" b="1" kern="1200" dirty="0">
              <a:effectLst/>
              <a:latin typeface="Calibri" pitchFamily="34" charset="0"/>
              <a:cs typeface="Calibri" pitchFamily="34" charset="0"/>
            </a:rPr>
            <a:t> Model 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dan 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Pengetahuan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yg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Sesuai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)</a:t>
          </a:r>
        </a:p>
      </dsp:txBody>
      <dsp:txXfrm>
        <a:off x="4590601" y="1875485"/>
        <a:ext cx="2029681" cy="1500622"/>
      </dsp:txXfrm>
    </dsp:sp>
    <dsp:sp modelId="{8A2D1533-6974-43EC-A5AA-F3C947BB5F87}">
      <dsp:nvSpPr>
        <dsp:cNvPr id="0" name=""/>
        <dsp:cNvSpPr/>
      </dsp:nvSpPr>
      <dsp:spPr>
        <a:xfrm>
          <a:off x="6422368" y="1344651"/>
          <a:ext cx="434979" cy="272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528355"/>
                <a:satOff val="-10245"/>
                <a:lumOff val="-10589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-1528355"/>
                <a:satOff val="-10245"/>
                <a:lumOff val="-10589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kern="1200"/>
        </a:p>
      </dsp:txBody>
      <dsp:txXfrm>
        <a:off x="6422368" y="1399084"/>
        <a:ext cx="353330" cy="163299"/>
      </dsp:txXfrm>
    </dsp:sp>
    <dsp:sp modelId="{004CFFD5-5EA5-424D-81D9-5A63A5306412}">
      <dsp:nvSpPr>
        <dsp:cNvPr id="0" name=""/>
        <dsp:cNvSpPr/>
      </dsp:nvSpPr>
      <dsp:spPr>
        <a:xfrm>
          <a:off x="7230187" y="914398"/>
          <a:ext cx="1132670" cy="1132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892D23-1B4B-4CEF-8215-B0C526D6D4EB}">
      <dsp:nvSpPr>
        <dsp:cNvPr id="0" name=""/>
        <dsp:cNvSpPr/>
      </dsp:nvSpPr>
      <dsp:spPr>
        <a:xfrm>
          <a:off x="7105945" y="1828798"/>
          <a:ext cx="1749931" cy="1593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528355"/>
                <a:satOff val="-10245"/>
                <a:lumOff val="-10589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-1528355"/>
                <a:satOff val="-10245"/>
                <a:lumOff val="-10589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effectLst/>
              <a:latin typeface="Calibri" pitchFamily="34" charset="0"/>
              <a:cs typeface="Calibri" pitchFamily="34" charset="0"/>
            </a:rPr>
            <a:t>4. </a:t>
          </a:r>
          <a:r>
            <a:rPr lang="id-ID" sz="2000" b="1" kern="1200" dirty="0" err="1">
              <a:effectLst/>
              <a:latin typeface="Calibri" pitchFamily="34" charset="0"/>
              <a:cs typeface="Calibri" pitchFamily="34" charset="0"/>
            </a:rPr>
            <a:t>Evaluation</a:t>
          </a:r>
          <a:r>
            <a:rPr lang="id-ID" sz="20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400" b="0" kern="120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kern="1200" dirty="0">
              <a:effectLst/>
              <a:latin typeface="Calibri" pitchFamily="34" charset="0"/>
              <a:cs typeface="Calibri" pitchFamily="34" charset="0"/>
            </a:rPr>
          </a:br>
          <a:endParaRPr lang="en-US" sz="1600" b="0" kern="1200" dirty="0">
            <a:effectLst/>
            <a:latin typeface="Calibri" pitchFamily="34" charset="0"/>
            <a:cs typeface="Calibri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0" kern="1200" dirty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1" kern="1200" dirty="0" err="1">
              <a:effectLst/>
              <a:latin typeface="Calibri" pitchFamily="34" charset="0"/>
              <a:cs typeface="Calibri" pitchFamily="34" charset="0"/>
            </a:rPr>
            <a:t>Analisis</a:t>
          </a:r>
          <a:r>
            <a:rPr lang="en-US" sz="1400" b="1" kern="1200" dirty="0">
              <a:effectLst/>
              <a:latin typeface="Calibri" pitchFamily="34" charset="0"/>
              <a:cs typeface="Calibri" pitchFamily="34" charset="0"/>
            </a:rPr>
            <a:t> Model 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dan </a:t>
          </a:r>
          <a:r>
            <a:rPr lang="en-US" sz="1400" b="1" kern="1200" dirty="0" err="1">
              <a:effectLst/>
              <a:latin typeface="Calibri" pitchFamily="34" charset="0"/>
              <a:cs typeface="Calibri" pitchFamily="34" charset="0"/>
            </a:rPr>
            <a:t>Kinerja</a:t>
          </a:r>
          <a:r>
            <a:rPr lang="en-US" sz="1400" b="0" kern="1200" dirty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id-ID" sz="1400" b="0" kern="1200" dirty="0">
              <a:effectLst/>
              <a:latin typeface="Calibri" pitchFamily="34" charset="0"/>
              <a:cs typeface="Calibri" pitchFamily="34" charset="0"/>
            </a:rPr>
            <a:t>)</a:t>
          </a:r>
        </a:p>
      </dsp:txBody>
      <dsp:txXfrm>
        <a:off x="7152632" y="1875485"/>
        <a:ext cx="1656557" cy="1500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1F93F-2000-4BCC-B30C-374B6583D345}">
      <dsp:nvSpPr>
        <dsp:cNvPr id="0" name=""/>
        <dsp:cNvSpPr/>
      </dsp:nvSpPr>
      <dsp:spPr>
        <a:xfrm>
          <a:off x="3847" y="344966"/>
          <a:ext cx="2313293" cy="925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Data cleaning</a:t>
          </a:r>
          <a:endParaRPr lang="en-ID" sz="2000" kern="1200"/>
        </a:p>
      </dsp:txBody>
      <dsp:txXfrm>
        <a:off x="3847" y="344966"/>
        <a:ext cx="2313293" cy="925317"/>
      </dsp:txXfrm>
    </dsp:sp>
    <dsp:sp modelId="{230CE524-6977-4AE7-ACDF-684333318659}">
      <dsp:nvSpPr>
        <dsp:cNvPr id="0" name=""/>
        <dsp:cNvSpPr/>
      </dsp:nvSpPr>
      <dsp:spPr>
        <a:xfrm>
          <a:off x="3847" y="1270283"/>
          <a:ext cx="231329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smtClean="0"/>
            <a:t>Fill in missing values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</a:t>
          </a:r>
          <a:r>
            <a:rPr lang="id-ID" sz="2000" kern="1200" smtClean="0"/>
            <a:t>mooth noisy data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</a:t>
          </a:r>
          <a:r>
            <a:rPr lang="id-ID" sz="2000" kern="1200" smtClean="0"/>
            <a:t>dentify or remove outliers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R</a:t>
          </a:r>
          <a:r>
            <a:rPr lang="id-ID" sz="2000" kern="1200" smtClean="0"/>
            <a:t>esolve inconsistencies</a:t>
          </a:r>
          <a:endParaRPr lang="en-ID" sz="2000" kern="1200"/>
        </a:p>
      </dsp:txBody>
      <dsp:txXfrm>
        <a:off x="3847" y="1270283"/>
        <a:ext cx="2313293" cy="2854800"/>
      </dsp:txXfrm>
    </dsp:sp>
    <dsp:sp modelId="{6D686BBC-D8BE-4091-863C-883BE474E65B}">
      <dsp:nvSpPr>
        <dsp:cNvPr id="0" name=""/>
        <dsp:cNvSpPr/>
      </dsp:nvSpPr>
      <dsp:spPr>
        <a:xfrm>
          <a:off x="2641001" y="344966"/>
          <a:ext cx="2313293" cy="925317"/>
        </a:xfrm>
        <a:prstGeom prst="rect">
          <a:avLst/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Data reduction</a:t>
          </a:r>
          <a:endParaRPr lang="en-ID" sz="2000" kern="1200"/>
        </a:p>
      </dsp:txBody>
      <dsp:txXfrm>
        <a:off x="2641001" y="344966"/>
        <a:ext cx="2313293" cy="925317"/>
      </dsp:txXfrm>
    </dsp:sp>
    <dsp:sp modelId="{A0962637-5E50-4D28-B0BD-473225DF12A4}">
      <dsp:nvSpPr>
        <dsp:cNvPr id="0" name=""/>
        <dsp:cNvSpPr/>
      </dsp:nvSpPr>
      <dsp:spPr>
        <a:xfrm>
          <a:off x="2641001" y="1270283"/>
          <a:ext cx="2313293" cy="2854800"/>
        </a:xfrm>
        <a:prstGeom prst="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15875" cap="flat" cmpd="sng" algn="ctr">
          <a:solidFill>
            <a:schemeClr val="accent5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smtClean="0"/>
            <a:t>Dimensionality reduction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smtClean="0"/>
            <a:t>Numerosity reduction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smtClean="0"/>
            <a:t>Data compression</a:t>
          </a:r>
          <a:endParaRPr lang="en-ID" sz="2000" kern="1200"/>
        </a:p>
      </dsp:txBody>
      <dsp:txXfrm>
        <a:off x="2641001" y="1270283"/>
        <a:ext cx="2313293" cy="2854800"/>
      </dsp:txXfrm>
    </dsp:sp>
    <dsp:sp modelId="{20ED9380-885C-45F0-BFEF-E1A0F60A43AF}">
      <dsp:nvSpPr>
        <dsp:cNvPr id="0" name=""/>
        <dsp:cNvSpPr/>
      </dsp:nvSpPr>
      <dsp:spPr>
        <a:xfrm>
          <a:off x="5278156" y="344966"/>
          <a:ext cx="2313293" cy="925317"/>
        </a:xfrm>
        <a:prstGeom prst="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Data transformation and discretization</a:t>
          </a:r>
          <a:endParaRPr lang="en-ID" sz="2000" kern="1200"/>
        </a:p>
      </dsp:txBody>
      <dsp:txXfrm>
        <a:off x="5278156" y="344966"/>
        <a:ext cx="2313293" cy="925317"/>
      </dsp:txXfrm>
    </dsp:sp>
    <dsp:sp modelId="{3FF8F61C-87BC-4EFE-8D2D-538AF9208329}">
      <dsp:nvSpPr>
        <dsp:cNvPr id="0" name=""/>
        <dsp:cNvSpPr/>
      </dsp:nvSpPr>
      <dsp:spPr>
        <a:xfrm>
          <a:off x="5278156" y="1270283"/>
          <a:ext cx="2313293" cy="2854800"/>
        </a:xfrm>
        <a:prstGeom prst="rect">
          <a:avLst/>
        </a:prstGeom>
        <a:solidFill>
          <a:srgbClr val="F9EAC9">
            <a:alpha val="89804"/>
          </a:srgbClr>
        </a:solidFill>
        <a:ln w="15875" cap="flat" cmpd="sng" algn="ctr">
          <a:solidFill>
            <a:srgbClr val="F9EAC9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smtClean="0"/>
            <a:t>Normalization 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smtClean="0"/>
            <a:t>Concept hierarchy generation</a:t>
          </a:r>
          <a:endParaRPr lang="en-ID" sz="2000" kern="1200"/>
        </a:p>
      </dsp:txBody>
      <dsp:txXfrm>
        <a:off x="5278156" y="1270283"/>
        <a:ext cx="2313293" cy="2854800"/>
      </dsp:txXfrm>
    </dsp:sp>
    <dsp:sp modelId="{8A29D529-9B4D-440D-A9DC-02A3797F1857}">
      <dsp:nvSpPr>
        <dsp:cNvPr id="0" name=""/>
        <dsp:cNvSpPr/>
      </dsp:nvSpPr>
      <dsp:spPr>
        <a:xfrm>
          <a:off x="7915310" y="344966"/>
          <a:ext cx="2313293" cy="925317"/>
        </a:xfrm>
        <a:prstGeom prst="rect">
          <a:avLst/>
        </a:prstGeom>
        <a:solidFill>
          <a:srgbClr val="7030A0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Data integration</a:t>
          </a:r>
          <a:endParaRPr lang="en-ID" sz="2000" kern="1200"/>
        </a:p>
      </dsp:txBody>
      <dsp:txXfrm>
        <a:off x="7915310" y="344966"/>
        <a:ext cx="2313293" cy="925317"/>
      </dsp:txXfrm>
    </dsp:sp>
    <dsp:sp modelId="{F68AC2B9-335D-43B7-B41C-F64F50E50338}">
      <dsp:nvSpPr>
        <dsp:cNvPr id="0" name=""/>
        <dsp:cNvSpPr/>
      </dsp:nvSpPr>
      <dsp:spPr>
        <a:xfrm>
          <a:off x="7915310" y="1270283"/>
          <a:ext cx="2313293" cy="2854800"/>
        </a:xfrm>
        <a:prstGeom prst="rect">
          <a:avLst/>
        </a:prstGeom>
        <a:solidFill>
          <a:srgbClr val="FF66FF">
            <a:alpha val="89804"/>
          </a:srgbClr>
        </a:solidFill>
        <a:ln w="15875" cap="flat" cmpd="sng" algn="ctr">
          <a:solidFill>
            <a:srgbClr val="FF66FF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smtClean="0"/>
            <a:t>Integration of multiple databases</a:t>
          </a:r>
          <a:r>
            <a:rPr lang="en-US" sz="2000" kern="1200" smtClean="0"/>
            <a:t> </a:t>
          </a:r>
          <a:r>
            <a:rPr lang="id-ID" sz="2000" kern="1200" smtClean="0"/>
            <a:t>or files</a:t>
          </a:r>
          <a:endParaRPr lang="en-ID" sz="2000" kern="1200"/>
        </a:p>
      </dsp:txBody>
      <dsp:txXfrm>
        <a:off x="7915310" y="1270283"/>
        <a:ext cx="2313293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68B4-FF54-4B99-ABDF-A1D21BE28452}">
      <dsp:nvSpPr>
        <dsp:cNvPr id="0" name=""/>
        <dsp:cNvSpPr/>
      </dsp:nvSpPr>
      <dsp:spPr>
        <a:xfrm rot="16200000">
          <a:off x="-1030379" y="1032723"/>
          <a:ext cx="4364946" cy="229949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0672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500" b="1" kern="1200" smtClean="0"/>
            <a:t>Klasifikasi (Classification)</a:t>
          </a:r>
          <a:endParaRPr lang="en-ID" sz="25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b="1" kern="1200" smtClean="0"/>
            <a:t>Decision Tree / C4.5</a:t>
          </a:r>
          <a:endParaRPr lang="en-ID" sz="20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b="1" kern="1200" smtClean="0"/>
            <a:t>Naïve Bayes</a:t>
          </a:r>
          <a:endParaRPr lang="en-ID" sz="20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b="1" kern="1200" smtClean="0"/>
            <a:t>K-NN</a:t>
          </a:r>
          <a:endParaRPr lang="en-ID" sz="20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ID3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dll</a:t>
          </a:r>
          <a:endParaRPr lang="en-ID" sz="2000" kern="1200"/>
        </a:p>
      </dsp:txBody>
      <dsp:txXfrm rot="5400000">
        <a:off x="2344" y="872989"/>
        <a:ext cx="2299499" cy="2618968"/>
      </dsp:txXfrm>
    </dsp:sp>
    <dsp:sp modelId="{160F9EE0-671A-4A91-B1F4-D74CDDA81448}">
      <dsp:nvSpPr>
        <dsp:cNvPr id="0" name=""/>
        <dsp:cNvSpPr/>
      </dsp:nvSpPr>
      <dsp:spPr>
        <a:xfrm rot="16200000">
          <a:off x="1441582" y="1032723"/>
          <a:ext cx="4364946" cy="2299499"/>
        </a:xfrm>
        <a:prstGeom prst="flowChartManualOperation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0672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500" b="1" kern="1200" smtClean="0"/>
            <a:t>Klasterisasi (Clustering)</a:t>
          </a:r>
          <a:endParaRPr lang="en-ID" sz="25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b="1" kern="1200" smtClean="0"/>
            <a:t>K-Means</a:t>
          </a:r>
          <a:endParaRPr lang="en-ID" sz="20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K-Medoids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DBSCAN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Fuzzy C-Means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dll</a:t>
          </a:r>
          <a:endParaRPr lang="en-ID" sz="2000" kern="1200"/>
        </a:p>
      </dsp:txBody>
      <dsp:txXfrm rot="5400000">
        <a:off x="2474305" y="872989"/>
        <a:ext cx="2299499" cy="2618968"/>
      </dsp:txXfrm>
    </dsp:sp>
    <dsp:sp modelId="{FB47B077-4114-4B6D-95D0-781757DE8A68}">
      <dsp:nvSpPr>
        <dsp:cNvPr id="0" name=""/>
        <dsp:cNvSpPr/>
      </dsp:nvSpPr>
      <dsp:spPr>
        <a:xfrm rot="16200000">
          <a:off x="3913544" y="1032723"/>
          <a:ext cx="4364946" cy="2299499"/>
        </a:xfrm>
        <a:prstGeom prst="flowChartManualOperation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0672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500" b="1" kern="1200" smtClean="0"/>
            <a:t>Asosiasi (Association)</a:t>
          </a:r>
          <a:endParaRPr lang="en-ID" sz="25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b="1" kern="1200" smtClean="0"/>
            <a:t>Apriori</a:t>
          </a:r>
          <a:r>
            <a:rPr lang="en-ID" sz="2000" kern="1200" smtClean="0"/>
            <a:t> / Association Rule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FP-Growth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dll</a:t>
          </a:r>
          <a:endParaRPr lang="en-ID" sz="2000" kern="1200"/>
        </a:p>
      </dsp:txBody>
      <dsp:txXfrm rot="5400000">
        <a:off x="4946267" y="872989"/>
        <a:ext cx="2299499" cy="2618968"/>
      </dsp:txXfrm>
    </dsp:sp>
    <dsp:sp modelId="{590D3B2F-B258-4078-B682-96FE63376EF3}">
      <dsp:nvSpPr>
        <dsp:cNvPr id="0" name=""/>
        <dsp:cNvSpPr/>
      </dsp:nvSpPr>
      <dsp:spPr>
        <a:xfrm rot="16200000">
          <a:off x="6385506" y="1032723"/>
          <a:ext cx="4364946" cy="2299499"/>
        </a:xfrm>
        <a:prstGeom prst="flowChartManualOperation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0672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500" b="1" kern="1200" smtClean="0"/>
            <a:t>Estimasi dan Peramalan</a:t>
          </a:r>
          <a:endParaRPr lang="en-ID" sz="25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b="1" kern="1200" smtClean="0"/>
            <a:t>Linear Regression</a:t>
          </a:r>
          <a:endParaRPr lang="en-ID" sz="20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smtClean="0"/>
            <a:t>Neural Network 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smtClean="0"/>
            <a:t>Support Vector Machine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dll</a:t>
          </a:r>
          <a:endParaRPr lang="en-ID" sz="2000" kern="1200"/>
        </a:p>
      </dsp:txBody>
      <dsp:txXfrm rot="5400000">
        <a:off x="7418229" y="872989"/>
        <a:ext cx="2299499" cy="2618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68B4-FF54-4B99-ABDF-A1D21BE28452}">
      <dsp:nvSpPr>
        <dsp:cNvPr id="0" name=""/>
        <dsp:cNvSpPr/>
      </dsp:nvSpPr>
      <dsp:spPr>
        <a:xfrm rot="16200000">
          <a:off x="-1030379" y="1032723"/>
          <a:ext cx="4364946" cy="229949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1466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500" b="1" kern="1200" smtClean="0"/>
            <a:t>Klasifikasi (Classification)</a:t>
          </a:r>
          <a:endParaRPr lang="en-ID" sz="25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Confusion Matrix: Accuracy</a:t>
          </a:r>
          <a:endParaRPr lang="en-ID" sz="2000" b="1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b="0" kern="1200" smtClean="0"/>
            <a:t>ROC Curve: Area Under Curve (AUC)</a:t>
          </a:r>
          <a:endParaRPr lang="en-US" sz="2000" b="0" kern="1200" smtClean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dll</a:t>
          </a:r>
          <a:endParaRPr lang="en-ID" sz="2000" kern="1200"/>
        </a:p>
      </dsp:txBody>
      <dsp:txXfrm rot="5400000">
        <a:off x="2344" y="872989"/>
        <a:ext cx="2299499" cy="2618968"/>
      </dsp:txXfrm>
    </dsp:sp>
    <dsp:sp modelId="{160F9EE0-671A-4A91-B1F4-D74CDDA81448}">
      <dsp:nvSpPr>
        <dsp:cNvPr id="0" name=""/>
        <dsp:cNvSpPr/>
      </dsp:nvSpPr>
      <dsp:spPr>
        <a:xfrm rot="16200000">
          <a:off x="1441582" y="1032723"/>
          <a:ext cx="4364946" cy="2299499"/>
        </a:xfrm>
        <a:prstGeom prst="flowChartManualOperation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1466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500" b="1" kern="1200" smtClean="0"/>
            <a:t>Klasterisasi (Clustering)</a:t>
          </a:r>
          <a:endParaRPr lang="en-ID" sz="25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Davies–Bouldin index</a:t>
          </a:r>
          <a:endParaRPr lang="en-ID" sz="20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Dunn index</a:t>
          </a:r>
          <a:endParaRPr lang="en-ID" sz="20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dll</a:t>
          </a:r>
          <a:endParaRPr lang="en-ID" sz="2000" kern="1200"/>
        </a:p>
      </dsp:txBody>
      <dsp:txXfrm rot="5400000">
        <a:off x="2474305" y="872989"/>
        <a:ext cx="2299499" cy="2618968"/>
      </dsp:txXfrm>
    </dsp:sp>
    <dsp:sp modelId="{FB47B077-4114-4B6D-95D0-781757DE8A68}">
      <dsp:nvSpPr>
        <dsp:cNvPr id="0" name=""/>
        <dsp:cNvSpPr/>
      </dsp:nvSpPr>
      <dsp:spPr>
        <a:xfrm rot="16200000">
          <a:off x="3913544" y="1032723"/>
          <a:ext cx="4364946" cy="2299499"/>
        </a:xfrm>
        <a:prstGeom prst="flowChartManualOperation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1466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500" b="1" kern="1200" smtClean="0"/>
            <a:t>Asosiasi (Association)</a:t>
          </a:r>
          <a:endParaRPr lang="en-ID" sz="25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Lift Ratio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F-measure</a:t>
          </a:r>
          <a:endParaRPr lang="en-ID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dll</a:t>
          </a:r>
          <a:endParaRPr lang="en-ID" sz="2000" kern="1200"/>
        </a:p>
      </dsp:txBody>
      <dsp:txXfrm rot="5400000">
        <a:off x="4946267" y="872989"/>
        <a:ext cx="2299499" cy="2618968"/>
      </dsp:txXfrm>
    </dsp:sp>
    <dsp:sp modelId="{590D3B2F-B258-4078-B682-96FE63376EF3}">
      <dsp:nvSpPr>
        <dsp:cNvPr id="0" name=""/>
        <dsp:cNvSpPr/>
      </dsp:nvSpPr>
      <dsp:spPr>
        <a:xfrm rot="16200000">
          <a:off x="6385506" y="1032723"/>
          <a:ext cx="4364946" cy="2299499"/>
        </a:xfrm>
        <a:prstGeom prst="flowChartManualOperation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61466" bIns="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500" b="1" kern="1200" smtClean="0"/>
            <a:t>Estimasi dan Peramalan</a:t>
          </a:r>
          <a:endParaRPr lang="en-ID" sz="25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RMSE</a:t>
          </a:r>
          <a:endParaRPr lang="en-ID" sz="20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MSE</a:t>
          </a:r>
          <a:endParaRPr lang="en-ID" sz="20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smtClean="0"/>
            <a:t>MAPE</a:t>
          </a:r>
          <a:endParaRPr lang="en-ID" sz="20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000" kern="1200" smtClean="0"/>
            <a:t>dll</a:t>
          </a:r>
          <a:endParaRPr lang="en-ID" sz="2000" kern="1200"/>
        </a:p>
      </dsp:txBody>
      <dsp:txXfrm rot="5400000">
        <a:off x="7418229" y="872989"/>
        <a:ext cx="2299499" cy="2618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A8FD5-DD81-4980-BB0E-7D84F219FD7C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4000" kern="1200" smtClean="0"/>
            <a:t>Educational Data Mining</a:t>
          </a:r>
          <a:endParaRPr lang="en-ID" sz="4000" kern="1200"/>
        </a:p>
      </dsp:txBody>
      <dsp:txXfrm>
        <a:off x="0" y="37290"/>
        <a:ext cx="3037522" cy="1822513"/>
      </dsp:txXfrm>
    </dsp:sp>
    <dsp:sp modelId="{024F53E4-123E-4C49-A7A4-EFA54BC494C4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4000" kern="1200" smtClean="0"/>
            <a:t>Social Media Data Mining</a:t>
          </a:r>
          <a:endParaRPr lang="en-ID" sz="4000" kern="1200"/>
        </a:p>
      </dsp:txBody>
      <dsp:txXfrm>
        <a:off x="3341275" y="37290"/>
        <a:ext cx="3037522" cy="1822513"/>
      </dsp:txXfrm>
    </dsp:sp>
    <dsp:sp modelId="{ED5850D7-F795-420F-A407-B2B2B3F28899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4000" kern="1200" smtClean="0"/>
            <a:t>Healthcare Data Mining</a:t>
          </a:r>
          <a:endParaRPr lang="en-ID" sz="4000" kern="1200"/>
        </a:p>
      </dsp:txBody>
      <dsp:txXfrm>
        <a:off x="6682550" y="37290"/>
        <a:ext cx="3037522" cy="1822513"/>
      </dsp:txXfrm>
    </dsp:sp>
    <dsp:sp modelId="{F043AACD-BE72-41A1-AE68-670ABC33B98F}">
      <dsp:nvSpPr>
        <dsp:cNvPr id="0" name=""/>
        <dsp:cNvSpPr/>
      </dsp:nvSpPr>
      <dsp:spPr>
        <a:xfrm>
          <a:off x="1670637" y="2163556"/>
          <a:ext cx="3037522" cy="18225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4000" kern="1200" smtClean="0"/>
            <a:t>Multimedia Data Mining</a:t>
          </a:r>
          <a:endParaRPr lang="en-ID" sz="4000" kern="1200"/>
        </a:p>
      </dsp:txBody>
      <dsp:txXfrm>
        <a:off x="1670637" y="2163556"/>
        <a:ext cx="3037522" cy="1822513"/>
      </dsp:txXfrm>
    </dsp:sp>
    <dsp:sp modelId="{8255C12B-6B85-4A91-8BD8-C69A1DD0C042}">
      <dsp:nvSpPr>
        <dsp:cNvPr id="0" name=""/>
        <dsp:cNvSpPr/>
      </dsp:nvSpPr>
      <dsp:spPr>
        <a:xfrm>
          <a:off x="5011912" y="2163556"/>
          <a:ext cx="3037522" cy="18225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smtClean="0"/>
            <a:t>Geographic Data Mining</a:t>
          </a:r>
          <a:endParaRPr lang="en-ID" sz="4000" kern="1200"/>
        </a:p>
      </dsp:txBody>
      <dsp:txXfrm>
        <a:off x="5011912" y="2163556"/>
        <a:ext cx="3037522" cy="1822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124AA-85DB-4BA9-87CD-963B8BA0D109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EE75-1EC3-4CE7-B96F-BB4D8EE0B3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28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914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Sumber: 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Bakhshinategh, B., Zaiane, O.R., ElAtia, S. </a:t>
            </a:r>
            <a:r>
              <a:rPr lang="en-GB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Educational data mining applications and tasks: A survey of the last 10 years. </a:t>
            </a:r>
            <a:r>
              <a:rPr lang="en-GB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 Inf Technol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23, 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537–553 (2018) doi: </a:t>
            </a:r>
            <a:r>
              <a:rPr lang="en-ID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https://doi.org/10.1007/s10639-017-9616-z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EE75-1EC3-4CE7-B96F-BB4D8EE0B37B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68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mtClean="0"/>
              <a:t>Sumber:</a:t>
            </a:r>
            <a:r>
              <a:rPr lang="en-ID" baseline="0" smtClean="0"/>
              <a:t> </a:t>
            </a:r>
            <a:r>
              <a:rPr lang="en-GB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Essential of Sentiment Analysis and Opinion Mining in Social Media : Introduction and Survey of the Recent Approaches and Techniques</a:t>
            </a:r>
            <a:r>
              <a:rPr lang="en-ID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https://ieeexplore.ieee.org/document/8743799</a:t>
            </a:r>
            <a:endParaRPr lang="en-GB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EE75-1EC3-4CE7-B96F-BB4D8EE0B37B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831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mtClean="0"/>
              <a:t>Sumber:</a:t>
            </a:r>
            <a:r>
              <a:rPr lang="en-ID" baseline="0" smtClean="0"/>
              <a:t> 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Patel, S. and Patel, H., 2016. Survey of data mining techniques used in healthcare domain. </a:t>
            </a:r>
            <a:r>
              <a:rPr lang="en-GB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 Journal of Information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(1/2), pp.53-60.</a:t>
            </a:r>
            <a:endParaRPr lang="en-GB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EE75-1EC3-4CE7-B96F-BB4D8EE0B37B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625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EE75-1EC3-4CE7-B96F-BB4D8EE0B37B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568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Sumber: Bhatt, C.A., Kankanhalli, M.S. Multimedia data mining: state of the art and challenges. </a:t>
            </a:r>
            <a:r>
              <a:rPr lang="en-GB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Multimed Tools Appl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51, 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35–76 (2011). https://doi.org/10.1007/s11042-010-0645-5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EE75-1EC3-4CE7-B96F-BB4D8EE0B37B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91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Sumber: Bhatt, C.A., Kankanhalli, M.S. Multimedia data mining: state of the art and challenges. </a:t>
            </a:r>
            <a:r>
              <a:rPr lang="en-GB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Multimed Tools Appl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51, 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35–76 (2011). https://doi.org/10.1007/s11042-010-0645-5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EE75-1EC3-4CE7-B96F-BB4D8EE0B37B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8763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Sumber: Bhatt, C.A., Kankanhalli, M.S. Multimedia data mining: state of the art and challenges. </a:t>
            </a:r>
            <a:r>
              <a:rPr lang="en-GB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Multimed Tools Appl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51, 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35–76 (2011). https://doi.org/10.1007/s11042-010-0645-5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EE75-1EC3-4CE7-B96F-BB4D8EE0B37B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604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9EE75-1EC3-4CE7-B96F-BB4D8EE0B37B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240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3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44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8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99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765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533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460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911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839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8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23E5E6-0E6E-4B90-BA84-7486B417F4CF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4130C0-4878-4F4E-8C97-4EF9EF771655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2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dx.doi.org/10.30700/jst.v5i1.25" TargetMode="External"/><Relationship Id="rId7" Type="http://schemas.openxmlformats.org/officeDocument/2006/relationships/hyperlink" Target="https://doi.org/10.30864/jsi.v15i1.317" TargetMode="External"/><Relationship Id="rId2" Type="http://schemas.openxmlformats.org/officeDocument/2006/relationships/hyperlink" Target="http://achmatim.net/download/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21111/fij.v5i1.4007" TargetMode="External"/><Relationship Id="rId5" Type="http://schemas.openxmlformats.org/officeDocument/2006/relationships/hyperlink" Target="https://doi.org/10.1007/s11277-020-07196-3" TargetMode="External"/><Relationship Id="rId4" Type="http://schemas.openxmlformats.org/officeDocument/2006/relationships/hyperlink" Target="https://doi.org/10.2197/ipsjjip.24.74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4010/jati.v8i2.1039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dx.doi.org/10.25126/jtiik.2019638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11/jcal.12161" TargetMode="External"/><Relationship Id="rId5" Type="http://schemas.openxmlformats.org/officeDocument/2006/relationships/hyperlink" Target="http://10.0.68.77/ijst/2016/v9i3/86392" TargetMode="External"/><Relationship Id="rId4" Type="http://schemas.openxmlformats.org/officeDocument/2006/relationships/hyperlink" Target="https://ieeexplore.ieee.org/document/897692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NAPR.2018.8627053" TargetMode="External"/><Relationship Id="rId2" Type="http://schemas.openxmlformats.org/officeDocument/2006/relationships/hyperlink" Target="https://github.com/jerryspan/Facebook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ssrn.com/abstract=3425828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ICPRIME.2013.6496471" TargetMode="External"/><Relationship Id="rId3" Type="http://schemas.openxmlformats.org/officeDocument/2006/relationships/hyperlink" Target="https://doi.org/10.31294/p.v22i2.8174" TargetMode="External"/><Relationship Id="rId7" Type="http://schemas.openxmlformats.org/officeDocument/2006/relationships/hyperlink" Target="http://doi.org/10.11591/ijeecs.v11.i2.pp475-4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HISB.2012.75" TargetMode="External"/><Relationship Id="rId5" Type="http://schemas.openxmlformats.org/officeDocument/2006/relationships/hyperlink" Target="http://doi.org/10.11591/ijeecs.v11.i2.pp453-461" TargetMode="External"/><Relationship Id="rId4" Type="http://schemas.openxmlformats.org/officeDocument/2006/relationships/hyperlink" Target="https://doi.org/10.1109/ICODSE.2015.7436993" TargetMode="Externa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558/piksel.v8i1.2024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ejournal.unsrat.ac.id/index.php/JIS/article/view/2825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3m.sinus.ac.id/jurnal/index.php/e-jurnal_SINUS/article/view/491/pdf" TargetMode="External"/><Relationship Id="rId5" Type="http://schemas.openxmlformats.org/officeDocument/2006/relationships/hyperlink" Target="https://iopscience.iop.org/article/10.1088/1742-6596/1218/1/012031" TargetMode="External"/><Relationship Id="rId4" Type="http://schemas.openxmlformats.org/officeDocument/2006/relationships/hyperlink" Target="http://dx.doi.org/10.21111/fij.v5i2.490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4.56/15481603.2018.1517445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88/1742-6596/1402/2/022108" TargetMode="External"/><Relationship Id="rId5" Type="http://schemas.openxmlformats.org/officeDocument/2006/relationships/hyperlink" Target="https://10.0.4.85/ICICT48043.2020.9112562" TargetMode="External"/><Relationship Id="rId4" Type="http://schemas.openxmlformats.org/officeDocument/2006/relationships/hyperlink" Target="https://doi.org/10.3390/land901003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10.0.4.85/ISCAIE.2019.8743799" TargetMode="External"/><Relationship Id="rId2" Type="http://schemas.openxmlformats.org/officeDocument/2006/relationships/hyperlink" Target="https://doi.org/10.1007/s10639-017-9616-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s11042-010-0645-5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51316" y="2362012"/>
            <a:ext cx="7555625" cy="2901230"/>
          </a:xfrm>
        </p:spPr>
        <p:txBody>
          <a:bodyPr>
            <a:noAutofit/>
          </a:bodyPr>
          <a:lstStyle/>
          <a:p>
            <a:r>
              <a:rPr lang="en-ID" sz="7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BIDANG</a:t>
            </a:r>
            <a:r>
              <a:rPr lang="en-ID" sz="8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</a:t>
            </a:r>
            <a:br>
              <a:rPr lang="en-ID" sz="8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</a:br>
            <a:r>
              <a:rPr lang="en-ID" sz="9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DATA </a:t>
            </a:r>
            <a:r>
              <a:rPr lang="en-ID" sz="9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MINING</a:t>
            </a:r>
            <a:endParaRPr lang="en-ID" sz="8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4528457" y="4983388"/>
            <a:ext cx="7478485" cy="559707"/>
          </a:xfrm>
          <a:prstGeom prst="round2DiagRect">
            <a:avLst/>
          </a:prstGeo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ID" sz="2800" smtClean="0">
                <a:solidFill>
                  <a:srgbClr val="FFFF00"/>
                </a:solidFill>
              </a:rPr>
              <a:t>Dr. Achmad Solichin, M.T.I | Universitas Budi Luhur</a:t>
            </a:r>
            <a:endParaRPr lang="en-ID" sz="280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255"/>
            <a:ext cx="4331425" cy="60907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51317" y="1281970"/>
            <a:ext cx="6271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8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anose="03090702030407020403" pitchFamily="66" charset="0"/>
              </a:rPr>
              <a:t>Tren </a:t>
            </a:r>
            <a:r>
              <a:rPr lang="en-ID" sz="8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anose="03090702030407020403" pitchFamily="66" charset="0"/>
              </a:rPr>
              <a:t>dan </a:t>
            </a:r>
            <a:r>
              <a:rPr lang="en-ID" sz="8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anose="03090702030407020403" pitchFamily="66" charset="0"/>
              </a:rPr>
              <a:t>Ide </a:t>
            </a:r>
            <a:r>
              <a:rPr lang="en-ID" sz="80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stral" panose="03090702030407020403" pitchFamily="66" charset="0"/>
              </a:rPr>
              <a:t>Riset </a:t>
            </a:r>
            <a:endParaRPr lang="en-ID" sz="8000">
              <a:solidFill>
                <a:srgbClr val="FFFF00"/>
              </a:solidFill>
              <a:latin typeface="Mistral" panose="03090702030407020403" pitchFamily="66" charset="0"/>
            </a:endParaRPr>
          </a:p>
        </p:txBody>
      </p:sp>
      <p:pic>
        <p:nvPicPr>
          <p:cNvPr id="8" name="Picture 514" descr="http://www.liputan1.com/wp-content/uploads/2016/02/Universitas-BudiLuh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531" y="5827093"/>
            <a:ext cx="1401525" cy="8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4331" y="5717559"/>
            <a:ext cx="872610" cy="11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3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TREN DAN IDE RISET DATA MINING</a:t>
            </a:r>
            <a:endParaRPr lang="en-ID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06246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19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066" y="567559"/>
            <a:ext cx="9720072" cy="1499616"/>
          </a:xfrm>
        </p:spPr>
        <p:txBody>
          <a:bodyPr/>
          <a:lstStyle/>
          <a:p>
            <a:r>
              <a:rPr lang="en-ID" smtClean="0"/>
              <a:t>#1. EDUCATIONAL DATA MINING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7596" y="1969954"/>
            <a:ext cx="5523506" cy="454719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38345" y="1881352"/>
            <a:ext cx="5696607" cy="4750676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smtClean="0"/>
              <a:t>Predicting performance and characteristics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/>
              <a:t>Detecting undesirable </a:t>
            </a:r>
            <a:r>
              <a:rPr lang="en-GB" sz="2000"/>
              <a:t>student </a:t>
            </a:r>
            <a:r>
              <a:rPr lang="en-GB" sz="2000" smtClean="0"/>
              <a:t>behaviour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/>
              <a:t>Profiling and </a:t>
            </a:r>
            <a:r>
              <a:rPr lang="en-GB" sz="2000"/>
              <a:t>Grouping </a:t>
            </a:r>
            <a:r>
              <a:rPr lang="en-GB" sz="2000" smtClean="0"/>
              <a:t>students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/>
              <a:t>Social </a:t>
            </a:r>
            <a:r>
              <a:rPr lang="en-GB" sz="2000"/>
              <a:t>Network </a:t>
            </a:r>
            <a:r>
              <a:rPr lang="en-GB" sz="2000" smtClean="0"/>
              <a:t>Analysis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/>
              <a:t>Providing </a:t>
            </a:r>
            <a:r>
              <a:rPr lang="en-GB" sz="2000" smtClean="0"/>
              <a:t>reports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/>
              <a:t>Creating alerts </a:t>
            </a:r>
            <a:r>
              <a:rPr lang="en-GB" sz="2000"/>
              <a:t>for </a:t>
            </a:r>
            <a:r>
              <a:rPr lang="en-GB" sz="2000" smtClean="0"/>
              <a:t>stakeholders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/>
              <a:t>Planning </a:t>
            </a:r>
            <a:r>
              <a:rPr lang="en-GB" sz="2000"/>
              <a:t>and </a:t>
            </a:r>
            <a:r>
              <a:rPr lang="en-GB" sz="2000" smtClean="0"/>
              <a:t>scheduling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/>
              <a:t>Constructing </a:t>
            </a:r>
            <a:r>
              <a:rPr lang="en-GB" sz="2000" smtClean="0"/>
              <a:t>courseware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/>
              <a:t>Developing </a:t>
            </a:r>
            <a:r>
              <a:rPr lang="en-GB" sz="2000"/>
              <a:t>Concept </a:t>
            </a:r>
            <a:r>
              <a:rPr lang="en-GB" sz="2000" smtClean="0"/>
              <a:t>Maps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/>
              <a:t>Generating </a:t>
            </a:r>
            <a:r>
              <a:rPr lang="en-GB" sz="2000" smtClean="0"/>
              <a:t>recommendation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smtClean="0"/>
              <a:t>Evaluation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/>
              <a:t>Adaptive </a:t>
            </a:r>
            <a:r>
              <a:rPr lang="en-GB" sz="2000" smtClean="0"/>
              <a:t>systems</a:t>
            </a:r>
            <a:endParaRPr lang="en-GB" sz="20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/>
              <a:t>Scientific inquiry</a:t>
            </a:r>
            <a:endParaRPr lang="en-ID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10" y="53295"/>
            <a:ext cx="2612342" cy="22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#1. EDUCATIONAL DATA MINING</a:t>
            </a:r>
            <a:endParaRPr lang="en-ID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668862"/>
              </p:ext>
            </p:extLst>
          </p:nvPr>
        </p:nvGraphicFramePr>
        <p:xfrm>
          <a:off x="483475" y="1713186"/>
          <a:ext cx="11298621" cy="476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663">
                  <a:extLst>
                    <a:ext uri="{9D8B030D-6E8A-4147-A177-3AD203B41FA5}">
                      <a16:colId xmlns:a16="http://schemas.microsoft.com/office/drawing/2014/main" val="3333319624"/>
                    </a:ext>
                  </a:extLst>
                </a:gridCol>
                <a:gridCol w="9101958">
                  <a:extLst>
                    <a:ext uri="{9D8B030D-6E8A-4147-A177-3AD203B41FA5}">
                      <a16:colId xmlns:a16="http://schemas.microsoft.com/office/drawing/2014/main" val="613716594"/>
                    </a:ext>
                  </a:extLst>
                </a:gridCol>
              </a:tblGrid>
              <a:tr h="418206">
                <a:tc>
                  <a:txBody>
                    <a:bodyPr/>
                    <a:lstStyle/>
                    <a:p>
                      <a:r>
                        <a:rPr lang="en-ID" smtClean="0"/>
                        <a:t>TOPIK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CONTOH</a:t>
                      </a:r>
                      <a:r>
                        <a:rPr lang="en-ID" baseline="0" smtClean="0"/>
                        <a:t> PENELITIAN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75495"/>
                  </a:ext>
                </a:extLst>
              </a:tr>
              <a:tr h="1507939">
                <a:tc>
                  <a:txBody>
                    <a:bodyPr/>
                    <a:lstStyle/>
                    <a:p>
                      <a:r>
                        <a:rPr lang="en-ID" smtClean="0"/>
                        <a:t>Prediksi performa dan karakteristik</a:t>
                      </a:r>
                      <a:r>
                        <a:rPr lang="en-ID" baseline="0" smtClean="0"/>
                        <a:t> siswa/mahasiswa</a:t>
                      </a:r>
                      <a:endParaRPr lang="en-ID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D" smtClean="0"/>
                        <a:t>Prediksi Tingkat Kelulusan Mahasiswa Tepat Waktu Menggunakan Naive Bayes: Studi Kasus UIN Syarif Hidayatullah Jakarta (Salmu &amp; Solichin, 2017) - </a:t>
                      </a:r>
                      <a:r>
                        <a:rPr lang="en-ID" smtClean="0">
                          <a:hlinkClick r:id="rId2"/>
                        </a:rPr>
                        <a:t>http://achmatim.net/download/70</a:t>
                      </a:r>
                      <a:r>
                        <a:rPr lang="en-ID" smtClean="0"/>
                        <a:t>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D" smtClean="0"/>
                        <a:t>Prediksi Mahasiswa Drop Out Menggunakan Metode Support Vector Machine (Nurhayati, Kusrini &amp; Luthfi, 2015)</a:t>
                      </a:r>
                      <a:r>
                        <a:rPr lang="en-ID" baseline="0" smtClean="0"/>
                        <a:t> - </a:t>
                      </a:r>
                      <a:r>
                        <a:rPr lang="en-ID" sz="1800" b="0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http://dx.doi.org/10.30700/jst.v5i1.25</a:t>
                      </a:r>
                      <a:endParaRPr lang="en-ID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92945"/>
                  </a:ext>
                </a:extLst>
              </a:tr>
              <a:tr h="1332062">
                <a:tc>
                  <a:txBody>
                    <a:bodyPr/>
                    <a:lstStyle/>
                    <a:p>
                      <a:r>
                        <a:rPr lang="en-ID" smtClean="0"/>
                        <a:t>Prediksi gaya belajar siswa/mahasiswa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Detecting Learning Styles in Learning Management Systems Using Data Mining (Liyanage, Gunawardena &amp; Hirakawa, 2016) - </a:t>
                      </a:r>
                      <a:r>
                        <a:rPr lang="en-GB" smtClean="0">
                          <a:hlinkClick r:id="rId4"/>
                        </a:rPr>
                        <a:t>https://doi.org/10.2197/ipsjjip.24.740</a:t>
                      </a:r>
                      <a:r>
                        <a:rPr lang="en-GB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VARK Learning Style Classification Using Decision Tree with Physiological Signals (Dutsinma &amp; Temdee,</a:t>
                      </a:r>
                      <a:r>
                        <a:rPr lang="en-GB" baseline="0" smtClean="0"/>
                        <a:t> 2020</a:t>
                      </a:r>
                      <a:r>
                        <a:rPr lang="en-GB" smtClean="0"/>
                        <a:t>) - </a:t>
                      </a:r>
                      <a:r>
                        <a:rPr lang="en-ID" sz="1800" b="0" i="0" u="sng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https://doi.org/10.1007/s11277-020-07196-3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69089"/>
                  </a:ext>
                </a:extLst>
              </a:tr>
              <a:tr h="1507939">
                <a:tc>
                  <a:txBody>
                    <a:bodyPr/>
                    <a:lstStyle/>
                    <a:p>
                      <a:r>
                        <a:rPr lang="en-ID" smtClean="0"/>
                        <a:t>Penjurusan siswa/mahasiswa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D" smtClean="0"/>
                        <a:t>Penerapan Metode Naïve Bayes Classifier Untuk Penjurusan Siswa Pada Madrasah Aliyah Al-Falah Jakarta (Mafakhir</a:t>
                      </a:r>
                      <a:r>
                        <a:rPr lang="en-ID" baseline="0" smtClean="0"/>
                        <a:t> &amp; S</a:t>
                      </a:r>
                      <a:r>
                        <a:rPr lang="en-ID" smtClean="0"/>
                        <a:t>olichin, 2020) - </a:t>
                      </a:r>
                      <a:r>
                        <a:rPr lang="en-ID" smtClean="0">
                          <a:hlinkClick r:id="rId6"/>
                        </a:rPr>
                        <a:t>http://dx.doi.org/10.21111/fij.v5i1.4007</a:t>
                      </a:r>
                      <a:r>
                        <a:rPr lang="en-ID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D" smtClean="0"/>
                        <a:t>Integrasi Metode Naive Bayes dengan K-Means dan K-Means-Smote untuk Klasifikasi Jurusan SMAN 3 Mataram (Hairani, Hansyah</a:t>
                      </a:r>
                      <a:r>
                        <a:rPr lang="en-ID" baseline="0" smtClean="0"/>
                        <a:t> </a:t>
                      </a:r>
                      <a:r>
                        <a:rPr lang="en-ID" smtClean="0"/>
                        <a:t>&amp; Mardedi, 2020)</a:t>
                      </a:r>
                      <a:r>
                        <a:rPr lang="en-ID" baseline="0" smtClean="0"/>
                        <a:t> - </a:t>
                      </a:r>
                      <a:r>
                        <a:rPr lang="en-ID" baseline="0" smtClean="0">
                          <a:hlinkClick r:id="rId7"/>
                        </a:rPr>
                        <a:t>https://doi.org/10.30864/jsi.v15i1.317</a:t>
                      </a:r>
                      <a:r>
                        <a:rPr lang="en-ID" baseline="0" smtClean="0"/>
                        <a:t>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7158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10" y="53295"/>
            <a:ext cx="2612342" cy="22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2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#1. </a:t>
            </a:r>
            <a:r>
              <a:rPr lang="en-ID" smtClean="0"/>
              <a:t>EDUCATIONAL DATA MINING</a:t>
            </a:r>
            <a:endParaRPr lang="en-ID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962116"/>
              </p:ext>
            </p:extLst>
          </p:nvPr>
        </p:nvGraphicFramePr>
        <p:xfrm>
          <a:off x="483475" y="1849816"/>
          <a:ext cx="11298621" cy="471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663">
                  <a:extLst>
                    <a:ext uri="{9D8B030D-6E8A-4147-A177-3AD203B41FA5}">
                      <a16:colId xmlns:a16="http://schemas.microsoft.com/office/drawing/2014/main" val="3333319624"/>
                    </a:ext>
                  </a:extLst>
                </a:gridCol>
                <a:gridCol w="9101958">
                  <a:extLst>
                    <a:ext uri="{9D8B030D-6E8A-4147-A177-3AD203B41FA5}">
                      <a16:colId xmlns:a16="http://schemas.microsoft.com/office/drawing/2014/main" val="613716594"/>
                    </a:ext>
                  </a:extLst>
                </a:gridCol>
              </a:tblGrid>
              <a:tr h="340533">
                <a:tc>
                  <a:txBody>
                    <a:bodyPr/>
                    <a:lstStyle/>
                    <a:p>
                      <a:r>
                        <a:rPr lang="en-ID" smtClean="0"/>
                        <a:t>TOPIK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CONTOH</a:t>
                      </a:r>
                      <a:r>
                        <a:rPr lang="en-ID" baseline="0" smtClean="0"/>
                        <a:t> PENELITIAN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75495"/>
                  </a:ext>
                </a:extLst>
              </a:tr>
              <a:tr h="1362133">
                <a:tc>
                  <a:txBody>
                    <a:bodyPr/>
                    <a:lstStyle/>
                    <a:p>
                      <a:r>
                        <a:rPr lang="en-ID" smtClean="0"/>
                        <a:t>Rekomendasi pengambilan</a:t>
                      </a:r>
                      <a:r>
                        <a:rPr lang="en-ID" baseline="0" smtClean="0"/>
                        <a:t> matakuliah</a:t>
                      </a:r>
                      <a:endParaRPr lang="en-ID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n-NO" smtClean="0"/>
                        <a:t>Rekomendasi Pengambilan Mata Kuliah Pilihan Untuk</a:t>
                      </a:r>
                      <a:r>
                        <a:rPr lang="nn-NO" baseline="0" smtClean="0"/>
                        <a:t> </a:t>
                      </a:r>
                      <a:r>
                        <a:rPr lang="nn-NO" smtClean="0"/>
                        <a:t>Mahasiswa Sistem Informasi Menggunakan Algoritme Decision</a:t>
                      </a:r>
                      <a:r>
                        <a:rPr lang="nn-NO" baseline="0" smtClean="0"/>
                        <a:t> </a:t>
                      </a:r>
                      <a:r>
                        <a:rPr lang="nn-NO" smtClean="0"/>
                        <a:t>Tree (Iswara</a:t>
                      </a:r>
                      <a:r>
                        <a:rPr lang="nn-NO" baseline="0" smtClean="0"/>
                        <a:t> dkk</a:t>
                      </a:r>
                      <a:r>
                        <a:rPr lang="nn-NO" smtClean="0"/>
                        <a:t>, 2019) - </a:t>
                      </a:r>
                      <a:r>
                        <a:rPr lang="nn-NO" smtClean="0">
                          <a:hlinkClick r:id="rId2"/>
                        </a:rPr>
                        <a:t>http://dx.doi.org/10.25126/jtiik.201963892</a:t>
                      </a:r>
                      <a:r>
                        <a:rPr lang="nn-NO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D" smtClean="0"/>
                        <a:t>Penerapan Naïve Bayes Classifier Untuk Pemilihan Konsentrasi Mata Kuliah (</a:t>
                      </a:r>
                      <a:r>
                        <a:rPr lang="en-GB" smtClean="0"/>
                        <a:t>Fadillah &amp; Hardiyana, 2018) - </a:t>
                      </a:r>
                      <a:r>
                        <a:rPr lang="en-GB" smtClean="0">
                          <a:hlinkClick r:id="rId3"/>
                        </a:rPr>
                        <a:t>https://doi.org/10.34010/jati.v8i2.1039</a:t>
                      </a:r>
                      <a:r>
                        <a:rPr lang="en-GB" smtClean="0"/>
                        <a:t> </a:t>
                      </a:r>
                      <a:endParaRPr lang="en-ID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92945"/>
                  </a:ext>
                </a:extLst>
              </a:tr>
              <a:tr h="1617533">
                <a:tc>
                  <a:txBody>
                    <a:bodyPr/>
                    <a:lstStyle/>
                    <a:p>
                      <a:r>
                        <a:rPr lang="en-ID" smtClean="0"/>
                        <a:t>Adaptive systems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Case Based Reasoning Adaptive E-Learning System Based On Visual-Auditory-Kinesthetic Learning Styles (Rahman</a:t>
                      </a:r>
                      <a:r>
                        <a:rPr lang="en-GB" baseline="0" smtClean="0"/>
                        <a:t> &amp; Budiyanto, 2019) - </a:t>
                      </a:r>
                      <a:r>
                        <a:rPr lang="en-GB" baseline="0" smtClean="0">
                          <a:hlinkClick r:id="rId4"/>
                        </a:rPr>
                        <a:t>https://ieeexplore.ieee.org/document/8976921</a:t>
                      </a:r>
                      <a:r>
                        <a:rPr lang="en-GB" baseline="0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An Adaptive Educational Data Mining Technique</a:t>
                      </a:r>
                      <a:r>
                        <a:rPr lang="en-GB" baseline="0" smtClean="0"/>
                        <a:t> </a:t>
                      </a:r>
                      <a:r>
                        <a:rPr lang="en-GB" smtClean="0"/>
                        <a:t>for Mining Educational Data Models in Elearning Systems (Murugananthan</a:t>
                      </a:r>
                      <a:r>
                        <a:rPr lang="en-GB" baseline="0" smtClean="0"/>
                        <a:t> &amp; ShivaKumar, 2016) – </a:t>
                      </a:r>
                      <a:r>
                        <a:rPr lang="en-GB" baseline="0" smtClean="0">
                          <a:hlinkClick r:id="rId5"/>
                        </a:rPr>
                        <a:t>http://10.17485/ijst/2016/v9i3/86392</a:t>
                      </a:r>
                      <a:r>
                        <a:rPr lang="en-GB" baseline="0" smtClean="0"/>
                        <a:t> </a:t>
                      </a:r>
                      <a:endParaRPr lang="en-GB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69089"/>
                  </a:ext>
                </a:extLst>
              </a:tr>
              <a:tr h="1146698">
                <a:tc>
                  <a:txBody>
                    <a:bodyPr/>
                    <a:lstStyle/>
                    <a:p>
                      <a:r>
                        <a:rPr lang="en-ID" smtClean="0"/>
                        <a:t>Gamification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The use of gamification in education: a bibliometric and text mining analysis (</a:t>
                      </a:r>
                      <a:r>
                        <a:rPr lang="es-ES" smtClean="0"/>
                        <a:t>Martí‐Parreño,</a:t>
                      </a:r>
                      <a:r>
                        <a:rPr lang="es-ES" baseline="0" smtClean="0"/>
                        <a:t> </a:t>
                      </a:r>
                      <a:r>
                        <a:rPr lang="es-ES" smtClean="0"/>
                        <a:t>Méndez‐Ibáñez</a:t>
                      </a:r>
                      <a:r>
                        <a:rPr lang="es-ES" baseline="0" smtClean="0"/>
                        <a:t> &amp; </a:t>
                      </a:r>
                      <a:r>
                        <a:rPr lang="es-ES" smtClean="0"/>
                        <a:t>Alonso‐Arroyo, </a:t>
                      </a:r>
                      <a:r>
                        <a:rPr lang="en-GB" smtClean="0"/>
                        <a:t>2016)- </a:t>
                      </a:r>
                      <a:r>
                        <a:rPr lang="en-ID" smtClean="0">
                          <a:hlinkClick r:id="rId6"/>
                        </a:rPr>
                        <a:t>https://doi.org/10.1111/jcal.12161</a:t>
                      </a:r>
                      <a:r>
                        <a:rPr lang="en-ID" smtClean="0"/>
                        <a:t>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7158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10" y="53295"/>
            <a:ext cx="2612342" cy="22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#2. SOCIAL MEDIA DATA MINING</a:t>
            </a:r>
            <a:endParaRPr lang="en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0530" y="1970690"/>
            <a:ext cx="4312904" cy="461209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01536" y="1970689"/>
            <a:ext cx="5863624" cy="4612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03" y="126210"/>
            <a:ext cx="2304752" cy="18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3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#2</a:t>
            </a:r>
            <a:r>
              <a:rPr lang="en-ID"/>
              <a:t>. SOCIAL MEDIA DATA MINING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535433"/>
              </p:ext>
            </p:extLst>
          </p:nvPr>
        </p:nvGraphicFramePr>
        <p:xfrm>
          <a:off x="483475" y="1681656"/>
          <a:ext cx="11298621" cy="516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249">
                  <a:extLst>
                    <a:ext uri="{9D8B030D-6E8A-4147-A177-3AD203B41FA5}">
                      <a16:colId xmlns:a16="http://schemas.microsoft.com/office/drawing/2014/main" val="3333319624"/>
                    </a:ext>
                  </a:extLst>
                </a:gridCol>
                <a:gridCol w="9522372">
                  <a:extLst>
                    <a:ext uri="{9D8B030D-6E8A-4147-A177-3AD203B41FA5}">
                      <a16:colId xmlns:a16="http://schemas.microsoft.com/office/drawing/2014/main" val="613716594"/>
                    </a:ext>
                  </a:extLst>
                </a:gridCol>
              </a:tblGrid>
              <a:tr h="340533">
                <a:tc>
                  <a:txBody>
                    <a:bodyPr/>
                    <a:lstStyle/>
                    <a:p>
                      <a:r>
                        <a:rPr lang="en-ID" smtClean="0"/>
                        <a:t>TOPIK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CONTOH</a:t>
                      </a:r>
                      <a:r>
                        <a:rPr lang="en-ID" baseline="0" smtClean="0"/>
                        <a:t> PENELITIAN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75495"/>
                  </a:ext>
                </a:extLst>
              </a:tr>
              <a:tr h="1362133">
                <a:tc>
                  <a:txBody>
                    <a:bodyPr/>
                    <a:lstStyle/>
                    <a:p>
                      <a:r>
                        <a:rPr lang="en-ID" smtClean="0"/>
                        <a:t>Analisis Sentimen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D" smtClean="0"/>
                        <a:t>Rofiqoh, U., Perdana, R.S. and Fauzi, M.A., 2017. </a:t>
                      </a:r>
                      <a:r>
                        <a:rPr lang="en-ID" b="1" smtClean="0"/>
                        <a:t>Analisis sentimen tingkat kepuasan pengguna penyedia layanan telekomunikasi seluler indonesia pada twitter dengan metode Support Vector Machine dan Lexicon Based Features</a:t>
                      </a:r>
                      <a:r>
                        <a:rPr lang="en-ID" smtClean="0"/>
                        <a:t>. Jurnal Pengembangan Teknologi Informasi dan Ilmu Komputer e-ISSN, 2548, p.964X.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D" smtClean="0"/>
                        <a:t>Giovani, A.P., Ardiansyah, A., Haryanti, T., Kurniawati, L. and Gata, W., 2020. </a:t>
                      </a:r>
                      <a:r>
                        <a:rPr lang="en-ID" b="1" smtClean="0"/>
                        <a:t>Analisis Sentimen Aplikasi Ruang Guru Di Twitter Menggunakan Algoritma Klasifikasi</a:t>
                      </a:r>
                      <a:r>
                        <a:rPr lang="en-ID" smtClean="0"/>
                        <a:t>. Jurnal Teknoinfo, 14(2), pp.115-123.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92945"/>
                  </a:ext>
                </a:extLst>
              </a:tr>
              <a:tr h="1322206">
                <a:tc>
                  <a:txBody>
                    <a:bodyPr/>
                    <a:lstStyle/>
                    <a:p>
                      <a:r>
                        <a:rPr lang="en-ID" smtClean="0"/>
                        <a:t>Analisis</a:t>
                      </a:r>
                      <a:r>
                        <a:rPr lang="en-ID" baseline="0" smtClean="0"/>
                        <a:t> Emosi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Ranganathana &amp; Tzacheva, 2019. </a:t>
                      </a:r>
                      <a:r>
                        <a:rPr lang="en-GB" b="1" smtClean="0"/>
                        <a:t>Emotion Mining in Social Media Data</a:t>
                      </a:r>
                      <a:r>
                        <a:rPr lang="en-GB" smtClean="0"/>
                        <a:t>. Procedia Computer Science Volume 159, 2019, Pages 58-66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Krebs dkk, 2017. </a:t>
                      </a:r>
                      <a:r>
                        <a:rPr lang="en-GB" b="1" smtClean="0"/>
                        <a:t>Social Emotion Mining Techniques for Facebook Posts Reaction Prediction</a:t>
                      </a:r>
                      <a:r>
                        <a:rPr lang="en-GB" smtClean="0"/>
                        <a:t>. Code: </a:t>
                      </a:r>
                      <a:r>
                        <a:rPr lang="en-GB" smtClean="0">
                          <a:hlinkClick r:id="rId2"/>
                        </a:rPr>
                        <a:t>https://github.com/jerryspan/FacebookR</a:t>
                      </a:r>
                      <a:r>
                        <a:rPr lang="en-GB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69089"/>
                  </a:ext>
                </a:extLst>
              </a:tr>
              <a:tr h="1146698">
                <a:tc>
                  <a:txBody>
                    <a:bodyPr/>
                    <a:lstStyle/>
                    <a:p>
                      <a:r>
                        <a:rPr lang="en-ID" smtClean="0"/>
                        <a:t>Fake news / hoax detection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Hoax News Detection on Social Media: A Survey (Assiroj dkk, 2018) - </a:t>
                      </a:r>
                      <a:r>
                        <a:rPr lang="en-GB" smtClean="0">
                          <a:hlinkClick r:id="rId3"/>
                        </a:rPr>
                        <a:t>https://doi.org/10.1109/INAPR.2018.8627053</a:t>
                      </a:r>
                      <a:r>
                        <a:rPr lang="en-GB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D" smtClean="0"/>
                        <a:t>Bharadwaj, Pranav and Shao, Zongru, </a:t>
                      </a:r>
                      <a:r>
                        <a:rPr lang="en-ID" b="1" smtClean="0"/>
                        <a:t>Fake News Detection with Semantic Features and Text Mining</a:t>
                      </a:r>
                      <a:r>
                        <a:rPr lang="en-ID" smtClean="0"/>
                        <a:t>. International Journal on Natural Language Computing (IJNLC) Vol.8, No.3, June 2019, Available at SSRN: </a:t>
                      </a:r>
                      <a:r>
                        <a:rPr lang="en-ID" smtClean="0">
                          <a:hlinkClick r:id="rId4"/>
                        </a:rPr>
                        <a:t>https://ssrn.com/abstract=3425828</a:t>
                      </a:r>
                      <a:r>
                        <a:rPr lang="en-ID" smtClean="0"/>
                        <a:t>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7158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03" y="126210"/>
            <a:ext cx="2304752" cy="18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2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#3. </a:t>
            </a:r>
            <a:r>
              <a:rPr lang="en-ID"/>
              <a:t>HEALTHCARE DATA MINING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240410"/>
              </p:ext>
            </p:extLst>
          </p:nvPr>
        </p:nvGraphicFramePr>
        <p:xfrm>
          <a:off x="483475" y="1681656"/>
          <a:ext cx="11298621" cy="423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249">
                  <a:extLst>
                    <a:ext uri="{9D8B030D-6E8A-4147-A177-3AD203B41FA5}">
                      <a16:colId xmlns:a16="http://schemas.microsoft.com/office/drawing/2014/main" val="3333319624"/>
                    </a:ext>
                  </a:extLst>
                </a:gridCol>
                <a:gridCol w="9522372">
                  <a:extLst>
                    <a:ext uri="{9D8B030D-6E8A-4147-A177-3AD203B41FA5}">
                      <a16:colId xmlns:a16="http://schemas.microsoft.com/office/drawing/2014/main" val="613716594"/>
                    </a:ext>
                  </a:extLst>
                </a:gridCol>
              </a:tblGrid>
              <a:tr h="340533">
                <a:tc>
                  <a:txBody>
                    <a:bodyPr/>
                    <a:lstStyle/>
                    <a:p>
                      <a:r>
                        <a:rPr lang="en-ID" smtClean="0"/>
                        <a:t>TOPIK / DATA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CONTOH</a:t>
                      </a:r>
                      <a:r>
                        <a:rPr lang="en-ID" baseline="0" smtClean="0"/>
                        <a:t> PENELITIAN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75495"/>
                  </a:ext>
                </a:extLst>
              </a:tr>
              <a:tr h="1362133">
                <a:tc>
                  <a:txBody>
                    <a:bodyPr/>
                    <a:lstStyle/>
                    <a:p>
                      <a:r>
                        <a:rPr lang="en-ID" smtClean="0"/>
                        <a:t>Deteksi / diagnosis penyakit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D" smtClean="0"/>
                        <a:t>Penerapan Algoritma J48 Untuk Deteksi Penyakit Tiroid (Agustiani dkk, 2020) - </a:t>
                      </a:r>
                      <a:r>
                        <a:rPr lang="en-ID" smtClean="0">
                          <a:hlinkClick r:id="rId3"/>
                        </a:rPr>
                        <a:t>https://doi.org/10.31294/p.v22i2.8174</a:t>
                      </a:r>
                      <a:endParaRPr lang="en-ID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Preliminary Diagnosis of Pulmonary Tuberculosis Using Ensemble Method (Winarko</a:t>
                      </a:r>
                      <a:r>
                        <a:rPr lang="en-GB" baseline="0" smtClean="0"/>
                        <a:t>, Rusdah &amp; Wardoyo, 2015) - </a:t>
                      </a:r>
                      <a:r>
                        <a:rPr lang="en-GB" baseline="0" smtClean="0">
                          <a:hlinkClick r:id="rId4"/>
                        </a:rPr>
                        <a:t>https://doi.org/10.1109/ICODSE.2015.7436993</a:t>
                      </a:r>
                      <a:r>
                        <a:rPr lang="en-GB" baseline="0" smtClean="0"/>
                        <a:t> </a:t>
                      </a:r>
                      <a:endParaRPr lang="en-ID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92945"/>
                  </a:ext>
                </a:extLst>
              </a:tr>
              <a:tr h="1322206">
                <a:tc>
                  <a:txBody>
                    <a:bodyPr/>
                    <a:lstStyle/>
                    <a:p>
                      <a:r>
                        <a:rPr lang="en-ID" baseline="0" smtClean="0"/>
                        <a:t>Pemberian Obat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Hypertension Drug Suitability Evaluation Based On Patient Condition with Improved Profile Matching (Soetanto, dkk</a:t>
                      </a:r>
                      <a:r>
                        <a:rPr lang="en-GB" baseline="0" smtClean="0"/>
                        <a:t>, 2018) - </a:t>
                      </a:r>
                      <a:r>
                        <a:rPr lang="en-GB" baseline="0" smtClean="0">
                          <a:hlinkClick r:id="rId5"/>
                        </a:rPr>
                        <a:t>http://doi.org/10.11591/ijeecs.v11.i2.pp453-461</a:t>
                      </a:r>
                      <a:r>
                        <a:rPr lang="en-GB" baseline="0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Mining Adverse Drug Side-Effects from Online Medical Forums (Sampathkumar, Luo &amp; Chen,</a:t>
                      </a:r>
                      <a:r>
                        <a:rPr lang="en-GB" baseline="0" smtClean="0"/>
                        <a:t> 2012) </a:t>
                      </a:r>
                      <a:r>
                        <a:rPr lang="en-GB" smtClean="0"/>
                        <a:t>-</a:t>
                      </a:r>
                      <a:r>
                        <a:rPr lang="en-GB" smtClean="0">
                          <a:hlinkClick r:id="rId6"/>
                        </a:rPr>
                        <a:t>https://doi.org/10.1109/HISB.2012.75</a:t>
                      </a:r>
                      <a:r>
                        <a:rPr lang="en-GB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69089"/>
                  </a:ext>
                </a:extLst>
              </a:tr>
              <a:tr h="1146698">
                <a:tc>
                  <a:txBody>
                    <a:bodyPr/>
                    <a:lstStyle/>
                    <a:p>
                      <a:r>
                        <a:rPr lang="en-ID" smtClean="0"/>
                        <a:t>Hospital Management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E-Referral System Modeling Using Fuzzy Multiple-Criteria Decision Making (Triyono dkk, 2018) - </a:t>
                      </a:r>
                      <a:r>
                        <a:rPr lang="en-GB" smtClean="0">
                          <a:hlinkClick r:id="rId7"/>
                        </a:rPr>
                        <a:t>http://doi.org/10.11591/ijeecs.v11.i2.pp475-486</a:t>
                      </a:r>
                      <a:r>
                        <a:rPr lang="en-GB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mtClean="0"/>
                        <a:t>Mining medical data to identify frequent diseases using Apriori algorithm (Ilayaraja &amp; Meyyappan, 2013) - </a:t>
                      </a:r>
                      <a:r>
                        <a:rPr lang="en-GB" smtClean="0">
                          <a:hlinkClick r:id="rId8"/>
                        </a:rPr>
                        <a:t>https://doi.org/10.1109/ICPRIME.2013.6496471</a:t>
                      </a:r>
                      <a:r>
                        <a:rPr lang="en-GB" smtClean="0"/>
                        <a:t>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7158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049" y="-27747"/>
            <a:ext cx="2848302" cy="284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8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049" y="-27747"/>
            <a:ext cx="2848302" cy="2848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#3. HEALTHCARE DATA MINING</a:t>
            </a:r>
            <a:endParaRPr lang="en-ID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8" y="1881352"/>
            <a:ext cx="9720073" cy="469812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Klasterisasi Persebaran Virus Corona (Covid-19) Di DKI Jakarta Menggunakan </a:t>
            </a:r>
            <a:r>
              <a:rPr lang="en-GB"/>
              <a:t>Metode </a:t>
            </a:r>
            <a:r>
              <a:rPr lang="en-GB"/>
              <a:t>K-Means (Solichin &amp; Khairunnisa, 2020) - </a:t>
            </a:r>
            <a:r>
              <a:rPr lang="en-GB">
                <a:hlinkClick r:id="rId4"/>
              </a:rPr>
              <a:t>http</a:t>
            </a:r>
            <a:r>
              <a:rPr lang="en-GB">
                <a:hlinkClick r:id="rId4"/>
              </a:rPr>
              <a:t>://</a:t>
            </a:r>
            <a:r>
              <a:rPr lang="en-GB" smtClean="0">
                <a:hlinkClick r:id="rId4"/>
              </a:rPr>
              <a:t>dx.doi.org/10.21111/fij.v5i2.4905</a:t>
            </a:r>
            <a:r>
              <a:rPr lang="en-GB" smtClean="0"/>
              <a:t>  </a:t>
            </a: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Application </a:t>
            </a:r>
            <a:r>
              <a:rPr lang="en-GB"/>
              <a:t>of Needleman-Wunch Algorithm to identify mutation in DNA sequences of </a:t>
            </a:r>
            <a:r>
              <a:rPr lang="en-GB"/>
              <a:t>Corona </a:t>
            </a:r>
            <a:r>
              <a:rPr lang="en-GB"/>
              <a:t>virus - </a:t>
            </a:r>
            <a:r>
              <a:rPr lang="en-GB">
                <a:hlinkClick r:id="rId5"/>
              </a:rPr>
              <a:t>https</a:t>
            </a:r>
            <a:r>
              <a:rPr lang="en-GB">
                <a:hlinkClick r:id="rId5"/>
              </a:rPr>
              <a:t>://</a:t>
            </a:r>
            <a:r>
              <a:rPr lang="en-GB" smtClean="0">
                <a:hlinkClick r:id="rId5"/>
              </a:rPr>
              <a:t>iopscience.iop.org/article/10.1088/1742-6596/1218/1/012031</a:t>
            </a:r>
            <a:endParaRPr lang="en-GB" smtClean="0"/>
          </a:p>
          <a:p>
            <a:pPr marL="457200" indent="-457200">
              <a:buFont typeface="+mj-lt"/>
              <a:buAutoNum type="arabicPeriod"/>
            </a:pPr>
            <a:r>
              <a:rPr lang="en-ID"/>
              <a:t>Analisis Sentimen Pandemi Covid-19 pada Streaming Twitter dengan Text </a:t>
            </a:r>
            <a:r>
              <a:rPr lang="en-ID"/>
              <a:t>Mining </a:t>
            </a:r>
            <a:r>
              <a:rPr lang="en-ID"/>
              <a:t>Python - </a:t>
            </a:r>
            <a:r>
              <a:rPr lang="en-ID">
                <a:hlinkClick r:id="rId6"/>
              </a:rPr>
              <a:t>https</a:t>
            </a:r>
            <a:r>
              <a:rPr lang="en-ID">
                <a:hlinkClick r:id="rId6"/>
              </a:rPr>
              <a:t>://</a:t>
            </a:r>
            <a:r>
              <a:rPr lang="en-ID" smtClean="0">
                <a:hlinkClick r:id="rId6"/>
              </a:rPr>
              <a:t>p3m.sinus.ac.id/jurnal/index.php/e-jurnal_SINUS/article/view/491/pdf</a:t>
            </a:r>
            <a:r>
              <a:rPr lang="en-ID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Study on COVID-19 in the World and Indonesia Using Regression Model of SVM, Bayesian Ridge </a:t>
            </a:r>
            <a:r>
              <a:rPr lang="en-GB"/>
              <a:t>and </a:t>
            </a:r>
            <a:r>
              <a:rPr lang="en-GB"/>
              <a:t>Gaussian  - </a:t>
            </a:r>
            <a:r>
              <a:rPr lang="en-GB">
                <a:hlinkClick r:id="rId7"/>
              </a:rPr>
              <a:t>https</a:t>
            </a:r>
            <a:r>
              <a:rPr lang="en-GB">
                <a:hlinkClick r:id="rId7"/>
              </a:rPr>
              <a:t>://</a:t>
            </a:r>
            <a:r>
              <a:rPr lang="en-GB" smtClean="0">
                <a:hlinkClick r:id="rId7"/>
              </a:rPr>
              <a:t>ejournal.unsrat.ac.id/index.php/JIS/article/view/28256</a:t>
            </a:r>
            <a:r>
              <a:rPr lang="en-GB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COVID-19 Spread Pattern Using Support </a:t>
            </a:r>
            <a:r>
              <a:rPr lang="en-GB"/>
              <a:t>Vector </a:t>
            </a:r>
            <a:r>
              <a:rPr lang="en-GB"/>
              <a:t>Regression - </a:t>
            </a:r>
            <a:r>
              <a:rPr lang="en-GB">
                <a:hlinkClick r:id="rId8"/>
              </a:rPr>
              <a:t>https</a:t>
            </a:r>
            <a:r>
              <a:rPr lang="en-GB">
                <a:hlinkClick r:id="rId8"/>
              </a:rPr>
              <a:t>://</a:t>
            </a:r>
            <a:r>
              <a:rPr lang="en-GB" smtClean="0">
                <a:hlinkClick r:id="rId8"/>
              </a:rPr>
              <a:t>doi.org/10.33558/piksel.v8i1.2024</a:t>
            </a:r>
            <a:r>
              <a:rPr lang="en-GB" smtClean="0"/>
              <a:t> </a:t>
            </a:r>
            <a:endParaRPr lang="en-ID" smtClean="0"/>
          </a:p>
          <a:p>
            <a:pPr marL="457200" indent="-457200">
              <a:buFont typeface="+mj-lt"/>
              <a:buAutoNum type="arabicPeriod"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502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#4. MULTIMEDIA DATA MINING</a:t>
            </a:r>
            <a:endParaRPr lang="en-ID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8" y="1980949"/>
            <a:ext cx="9934345" cy="4461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176" y="-73572"/>
            <a:ext cx="2462048" cy="24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#4. MULTIMEDIA DATA MINING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9589" y="1838935"/>
            <a:ext cx="9029149" cy="486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176" y="-73572"/>
            <a:ext cx="2462048" cy="24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2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2162879"/>
            <a:ext cx="12192000" cy="2855436"/>
          </a:xfrm>
          <a:solidFill>
            <a:srgbClr val="00B0F0">
              <a:alpha val="86000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400">
                <a:solidFill>
                  <a:schemeClr val="bg1"/>
                </a:solidFill>
              </a:rPr>
              <a:t>Apa itu Data Mining?</a:t>
            </a:r>
            <a:endParaRPr lang="en-ID" sz="400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D" sz="4000" smtClean="0">
                <a:solidFill>
                  <a:schemeClr val="bg1"/>
                </a:solidFill>
              </a:rPr>
              <a:t>Disiplin ilmu yang mempelajari </a:t>
            </a:r>
            <a:r>
              <a:rPr lang="en-ID" sz="4000" b="1" smtClean="0">
                <a:solidFill>
                  <a:schemeClr val="bg1"/>
                </a:solidFill>
              </a:rPr>
              <a:t>metode</a:t>
            </a:r>
            <a:r>
              <a:rPr lang="en-ID" sz="4000" smtClean="0">
                <a:solidFill>
                  <a:schemeClr val="bg1"/>
                </a:solidFill>
              </a:rPr>
              <a:t> untuk </a:t>
            </a:r>
            <a:br>
              <a:rPr lang="en-ID" sz="4000" smtClean="0">
                <a:solidFill>
                  <a:schemeClr val="bg1"/>
                </a:solidFill>
              </a:rPr>
            </a:br>
            <a:r>
              <a:rPr lang="en-ID" sz="4000" b="1" smtClean="0">
                <a:solidFill>
                  <a:schemeClr val="bg1"/>
                </a:solidFill>
              </a:rPr>
              <a:t>mengekstrak pengetahuan</a:t>
            </a:r>
            <a:r>
              <a:rPr lang="en-ID" sz="4000" smtClean="0">
                <a:solidFill>
                  <a:schemeClr val="bg1"/>
                </a:solidFill>
              </a:rPr>
              <a:t> atau menemukan pola </a:t>
            </a:r>
            <a:br>
              <a:rPr lang="en-ID" sz="4000" smtClean="0">
                <a:solidFill>
                  <a:schemeClr val="bg1"/>
                </a:solidFill>
              </a:rPr>
            </a:br>
            <a:r>
              <a:rPr lang="en-ID" sz="4000" smtClean="0">
                <a:solidFill>
                  <a:schemeClr val="bg1"/>
                </a:solidFill>
              </a:rPr>
              <a:t>dari suatu </a:t>
            </a:r>
            <a:r>
              <a:rPr lang="en-ID" sz="4000" b="1" smtClean="0">
                <a:solidFill>
                  <a:schemeClr val="bg1"/>
                </a:solidFill>
              </a:rPr>
              <a:t>data yang besar</a:t>
            </a:r>
            <a:r>
              <a:rPr lang="en-ID" sz="400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27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#4. MULTIMEDIA DATA MINING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117" y="1920724"/>
            <a:ext cx="9360093" cy="4712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176" y="-73572"/>
            <a:ext cx="2462048" cy="24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8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#5. GEOGRAPHIC/SPATIAL DATA MINING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/>
              <a:t>Bruce K. Wylie, Neal J. Pastick, Joshua J. Picotte &amp; Carol A. Deering (2019) </a:t>
            </a:r>
            <a:r>
              <a:rPr lang="en-ID" b="1"/>
              <a:t>Geospatial data mining for digital raster mapping</a:t>
            </a:r>
            <a:r>
              <a:rPr lang="en-ID"/>
              <a:t>, GIScience &amp; Remote Sensing, 56:3, 406-429, DOI</a:t>
            </a:r>
            <a:r>
              <a:rPr lang="en-ID"/>
              <a:t>: </a:t>
            </a:r>
            <a:r>
              <a:rPr lang="en-ID" smtClean="0">
                <a:hlinkClick r:id="rId3"/>
              </a:rPr>
              <a:t>http://10.1080/15481603.2018.1517445</a:t>
            </a:r>
            <a:endParaRPr lang="en-ID" smtClean="0"/>
          </a:p>
          <a:p>
            <a:pPr marL="457200" indent="-457200">
              <a:buFont typeface="+mj-lt"/>
              <a:buAutoNum type="arabicPeriod"/>
            </a:pPr>
            <a:r>
              <a:rPr lang="en-GB"/>
              <a:t>Choi, H. </a:t>
            </a:r>
            <a:r>
              <a:rPr lang="en-GB" b="1"/>
              <a:t>Geospatial Data Approach for Demand-Oriented Policies of Land Administration</a:t>
            </a:r>
            <a:r>
              <a:rPr lang="en-GB"/>
              <a:t>. Land 2020, 9, </a:t>
            </a:r>
            <a:r>
              <a:rPr lang="en-GB"/>
              <a:t>31</a:t>
            </a:r>
            <a:r>
              <a:rPr lang="en-GB"/>
              <a:t>. DOI: </a:t>
            </a:r>
            <a:r>
              <a:rPr lang="en-GB">
                <a:hlinkClick r:id="rId4"/>
              </a:rPr>
              <a:t>https</a:t>
            </a:r>
            <a:r>
              <a:rPr lang="en-GB">
                <a:hlinkClick r:id="rId4"/>
              </a:rPr>
              <a:t>://</a:t>
            </a:r>
            <a:r>
              <a:rPr lang="en-GB" smtClean="0">
                <a:hlinkClick r:id="rId4"/>
              </a:rPr>
              <a:t>doi.org/10.3390/land9010031</a:t>
            </a:r>
            <a:endParaRPr lang="en-GB" smtClean="0"/>
          </a:p>
          <a:p>
            <a:pPr marL="457200" indent="-457200">
              <a:buFont typeface="+mj-lt"/>
              <a:buAutoNum type="arabicPeriod"/>
            </a:pPr>
            <a:r>
              <a:rPr lang="en-ID"/>
              <a:t>M. S. Suchithra and M. L. Pai, "</a:t>
            </a:r>
            <a:r>
              <a:rPr lang="en-ID" b="1"/>
              <a:t>Data Mining based Geospatial Clustering for Suitable Recommendation system</a:t>
            </a:r>
            <a:r>
              <a:rPr lang="en-ID"/>
              <a:t>," </a:t>
            </a:r>
            <a:r>
              <a:rPr lang="en-ID" i="1"/>
              <a:t>2020 International Conference on Inventive Computation Technologies (ICICT)</a:t>
            </a:r>
            <a:r>
              <a:rPr lang="en-ID"/>
              <a:t>, Coimbatore, India, 2020, pp. 132-139, doi</a:t>
            </a:r>
            <a:r>
              <a:rPr lang="en-ID"/>
              <a:t>: </a:t>
            </a:r>
            <a:r>
              <a:rPr lang="en-ID" smtClean="0">
                <a:hlinkClick r:id="rId5"/>
              </a:rPr>
              <a:t>https://10.1109/ICICT48043.2020.9112562</a:t>
            </a:r>
            <a:r>
              <a:rPr lang="en-ID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/>
              <a:t>Analysis of land cover changes after the eruption of mount Sinabung using </a:t>
            </a:r>
            <a:r>
              <a:rPr lang="en-GB" b="1"/>
              <a:t>satellite </a:t>
            </a:r>
            <a:r>
              <a:rPr lang="en-GB" b="1"/>
              <a:t>imagery</a:t>
            </a:r>
            <a:r>
              <a:rPr lang="en-GB"/>
              <a:t> - </a:t>
            </a:r>
            <a:r>
              <a:rPr lang="en-GB">
                <a:hlinkClick r:id="rId6"/>
              </a:rPr>
              <a:t>https</a:t>
            </a:r>
            <a:r>
              <a:rPr lang="en-GB">
                <a:hlinkClick r:id="rId6"/>
              </a:rPr>
              <a:t>://</a:t>
            </a:r>
            <a:r>
              <a:rPr lang="en-GB" smtClean="0">
                <a:hlinkClick r:id="rId6"/>
              </a:rPr>
              <a:t>doi.org/10.1088/1742-6596/1402/2/022108</a:t>
            </a:r>
            <a:r>
              <a:rPr lang="en-GB" smtClean="0"/>
              <a:t> </a:t>
            </a:r>
            <a:endParaRPr lang="en-GB"/>
          </a:p>
          <a:p>
            <a:pPr marL="457200" indent="-457200">
              <a:buFont typeface="+mj-lt"/>
              <a:buAutoNum type="arabicPeriod"/>
            </a:pPr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488" y="199108"/>
            <a:ext cx="2784129" cy="221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8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REFERENSI</a:t>
            </a:r>
            <a:endParaRPr lang="en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Bakhshinategh</a:t>
            </a:r>
            <a:r>
              <a:rPr lang="en-GB"/>
              <a:t>, B., Zaiane, O.R., ElAtia, S. et al. Educational data mining applications and tasks: A survey of the last 10 years. Educ Inf Technol 23, 537–553 (2018) doi: </a:t>
            </a:r>
            <a:r>
              <a:rPr lang="en-GB">
                <a:hlinkClick r:id="rId2"/>
              </a:rPr>
              <a:t>https</a:t>
            </a:r>
            <a:r>
              <a:rPr lang="en-GB">
                <a:hlinkClick r:id="rId2"/>
              </a:rPr>
              <a:t>://</a:t>
            </a:r>
            <a:r>
              <a:rPr lang="en-GB" smtClean="0">
                <a:hlinkClick r:id="rId2"/>
              </a:rPr>
              <a:t>doi.org/10.1007/s10639-017-9616-z</a:t>
            </a:r>
            <a:endParaRPr lang="en-GB" smtClean="0"/>
          </a:p>
          <a:p>
            <a:r>
              <a:rPr lang="en-GB"/>
              <a:t>H. Soong, N. B. A. Jalil, R. Kumar Ayyasamy and R. Akbar, "The Essential of Sentiment Analysis and Opinion Mining in Social Media : Introduction and Survey of the Recent Approaches and Techniques," 2019 IEEE 9th Symposium on Computer Applications &amp; Industrial Electronics (ISCAIE), Malaysia, 2019, pp. 272-277, doi</a:t>
            </a:r>
            <a:r>
              <a:rPr lang="en-GB"/>
              <a:t>: </a:t>
            </a:r>
            <a:r>
              <a:rPr lang="en-GB" smtClean="0">
                <a:hlinkClick r:id="rId3"/>
              </a:rPr>
              <a:t>https://10.1109/ISCAIE.2019.8743799</a:t>
            </a:r>
            <a:r>
              <a:rPr lang="en-GB" smtClean="0"/>
              <a:t>. </a:t>
            </a:r>
          </a:p>
          <a:p>
            <a:r>
              <a:rPr lang="en-GB"/>
              <a:t>Bhatt, C.A., Kankanhalli, M.S. Multimedia data mining: state of the art and challenges. </a:t>
            </a:r>
            <a:r>
              <a:rPr lang="en-GB" i="1"/>
              <a:t>Multimed Tools Appl</a:t>
            </a:r>
            <a:r>
              <a:rPr lang="en-GB"/>
              <a:t> </a:t>
            </a:r>
            <a:r>
              <a:rPr lang="en-GB" b="1"/>
              <a:t>51, </a:t>
            </a:r>
            <a:r>
              <a:rPr lang="en-GB"/>
              <a:t>35–76 (2011). </a:t>
            </a:r>
            <a:r>
              <a:rPr lang="en-GB">
                <a:hlinkClick r:id="rId4"/>
              </a:rPr>
              <a:t>https</a:t>
            </a:r>
            <a:r>
              <a:rPr lang="en-GB">
                <a:hlinkClick r:id="rId4"/>
              </a:rPr>
              <a:t>://</a:t>
            </a:r>
            <a:r>
              <a:rPr lang="en-GB" smtClean="0">
                <a:hlinkClick r:id="rId4"/>
              </a:rPr>
              <a:t>doi.org/10.1007/s11042-010-0645-5</a:t>
            </a:r>
            <a:r>
              <a:rPr lang="en-GB" smtClean="0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6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4959350"/>
            <a:ext cx="12192000" cy="1463675"/>
          </a:xfrm>
        </p:spPr>
        <p:txBody>
          <a:bodyPr/>
          <a:lstStyle/>
          <a:p>
            <a:pPr algn="ctr"/>
            <a:r>
              <a:rPr lang="en-ID" smtClean="0"/>
              <a:t>TERIMA KASIH | SEMOGA BERMANFAAT</a:t>
            </a:r>
            <a:endParaRPr lang="en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" y="0"/>
            <a:ext cx="12193856" cy="46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0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2786856"/>
            <a:ext cx="4389438" cy="1736725"/>
          </a:xfrm>
        </p:spPr>
        <p:txBody>
          <a:bodyPr/>
          <a:lstStyle/>
          <a:p>
            <a:r>
              <a:rPr lang="en-ID" smtClean="0"/>
              <a:t>Proses Data Mining: CRISP-DM</a:t>
            </a:r>
            <a:endParaRPr lang="en-ID"/>
          </a:p>
        </p:txBody>
      </p:sp>
      <p:pic>
        <p:nvPicPr>
          <p:cNvPr id="1026" name="Picture 2" descr="File:CRISP-DM Process Diagram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5238" y="367393"/>
            <a:ext cx="6194425" cy="620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32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381000"/>
          <a:ext cx="88582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620688"/>
            <a:ext cx="8286750" cy="762000"/>
          </a:xfrm>
        </p:spPr>
        <p:txBody>
          <a:bodyPr>
            <a:normAutofit/>
          </a:bodyPr>
          <a:lstStyle/>
          <a:p>
            <a:r>
              <a:rPr lang="en-US" dirty="0"/>
              <a:t>Proses Data </a:t>
            </a:r>
            <a:r>
              <a:rPr lang="id-ID" dirty="0"/>
              <a:t>Mining</a:t>
            </a:r>
          </a:p>
        </p:txBody>
      </p:sp>
      <p:sp>
        <p:nvSpPr>
          <p:cNvPr id="7" name="Text Box 51"/>
          <p:cNvSpPr txBox="1">
            <a:spLocks noChangeArrowheads="1"/>
          </p:cNvSpPr>
          <p:nvPr/>
        </p:nvSpPr>
        <p:spPr bwMode="auto">
          <a:xfrm>
            <a:off x="1676400" y="4454564"/>
            <a:ext cx="2228840" cy="1428404"/>
          </a:xfrm>
          <a:prstGeom prst="rect">
            <a:avLst/>
          </a:prstGeom>
          <a:solidFill>
            <a:srgbClr val="FFFF00"/>
          </a:solidFill>
          <a:ln w="9525">
            <a:solidFill>
              <a:srgbClr val="FFC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sz="1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DATA PREPROCESSING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Data Cleaning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Data Integration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Data Reduction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Data Transformation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sz="600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4152903" y="4463002"/>
            <a:ext cx="1447795" cy="1436227"/>
          </a:xfrm>
          <a:prstGeom prst="rect">
            <a:avLst/>
          </a:prstGeom>
          <a:solidFill>
            <a:srgbClr val="FFFF00"/>
          </a:solidFill>
          <a:ln w="9525">
            <a:solidFill>
              <a:srgbClr val="92D05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/>
            </a:r>
            <a:b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MODELING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Estimation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Prediction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Association</a:t>
            </a:r>
            <a:endParaRPr lang="en-US" sz="1200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2590800" y="3997364"/>
            <a:ext cx="0" cy="4572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 bwMode="auto">
          <a:xfrm>
            <a:off x="4876800" y="3997364"/>
            <a:ext cx="0" cy="457200"/>
          </a:xfrm>
          <a:prstGeom prst="straightConnector1">
            <a:avLst/>
          </a:prstGeom>
          <a:ln w="38100">
            <a:solidFill>
              <a:srgbClr val="92D050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Box 55">
            <a:extLst>
              <a:ext uri="{FF2B5EF4-FFF2-40B4-BE49-F238E27FC236}">
                <a16:creationId xmlns:a16="http://schemas.microsoft.com/office/drawing/2014/main" id="{F95E9C7A-E2AE-4203-96C3-E31C727B2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48" y="4439310"/>
            <a:ext cx="1447795" cy="1436227"/>
          </a:xfrm>
          <a:prstGeom prst="rect">
            <a:avLst/>
          </a:prstGeom>
          <a:solidFill>
            <a:srgbClr val="FFFF00"/>
          </a:solidFill>
          <a:ln w="9525">
            <a:solidFill>
              <a:srgbClr val="159B9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/>
            </a:r>
            <a:b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MODEL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Formula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Tree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Cluster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Rule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Correlation</a:t>
            </a:r>
            <a:endParaRPr lang="en-US" sz="1200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CBCBDA-8AAE-4733-9129-E163F5412997}"/>
              </a:ext>
            </a:extLst>
          </p:cNvPr>
          <p:cNvCxnSpPr>
            <a:cxnSpLocks/>
          </p:cNvCxnSpPr>
          <p:nvPr/>
        </p:nvCxnSpPr>
        <p:spPr bwMode="auto">
          <a:xfrm>
            <a:off x="7219945" y="3973672"/>
            <a:ext cx="0" cy="457200"/>
          </a:xfrm>
          <a:prstGeom prst="straightConnector1">
            <a:avLst/>
          </a:prstGeom>
          <a:ln w="38100">
            <a:solidFill>
              <a:srgbClr val="159B9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 Box 55">
            <a:extLst>
              <a:ext uri="{FF2B5EF4-FFF2-40B4-BE49-F238E27FC236}">
                <a16:creationId xmlns:a16="http://schemas.microsoft.com/office/drawing/2014/main" id="{04F3B2A0-127C-4B73-8F7C-14813D298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303" y="4428037"/>
            <a:ext cx="1447795" cy="100534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/>
            </a:r>
            <a:b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KINERJA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Akurasi</a:t>
            </a:r>
            <a:endParaRPr lang="en-US" sz="1400" i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Tingkat Error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Jumlah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 Cluster</a:t>
            </a:r>
            <a:endParaRPr lang="en-US" sz="1200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43A2FB-151A-4E57-A220-A6E2436B2129}"/>
              </a:ext>
            </a:extLst>
          </p:cNvPr>
          <p:cNvCxnSpPr>
            <a:cxnSpLocks/>
          </p:cNvCxnSpPr>
          <p:nvPr/>
        </p:nvCxnSpPr>
        <p:spPr bwMode="auto">
          <a:xfrm>
            <a:off x="9601200" y="3962400"/>
            <a:ext cx="0" cy="457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 Box 55">
            <a:extLst>
              <a:ext uri="{FF2B5EF4-FFF2-40B4-BE49-F238E27FC236}">
                <a16:creationId xmlns:a16="http://schemas.microsoft.com/office/drawing/2014/main" id="{9ED15901-1680-4858-A8D3-C587C8EA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303" y="5472550"/>
            <a:ext cx="1447795" cy="100534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/>
            </a:r>
            <a:b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MODEL</a:t>
            </a:r>
            <a:endParaRPr lang="en-US" sz="12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Atribute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/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Faktor</a:t>
            </a:r>
            <a:endParaRPr lang="en-US" sz="1400" i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Korelasi</a:t>
            </a:r>
            <a:endParaRPr lang="en-US" sz="1400" i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Bobot</a:t>
            </a:r>
            <a:endParaRPr lang="en-US" sz="1400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152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1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TOP FREE DATA MINING TOOLS</a:t>
            </a:r>
            <a:endParaRPr lang="en-ID"/>
          </a:p>
        </p:txBody>
      </p:sp>
      <p:pic>
        <p:nvPicPr>
          <p:cNvPr id="2050" name="Picture 2" descr="Xplenty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212792"/>
            <a:ext cx="20955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pid Min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32" y="2700643"/>
            <a:ext cx="211455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rang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72" y="2824468"/>
            <a:ext cx="16859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ek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72" y="4344713"/>
            <a:ext cx="16287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nim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087" y="2700643"/>
            <a:ext cx="18859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pache Mahout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91" y="4344713"/>
            <a:ext cx="2619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6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DATA PREPROCESSING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052853"/>
              </p:ext>
            </p:extLst>
          </p:nvPr>
        </p:nvGraphicFramePr>
        <p:xfrm>
          <a:off x="1024128" y="1965430"/>
          <a:ext cx="10232451" cy="447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1770362" y="1780029"/>
            <a:ext cx="777765" cy="77776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smtClean="0">
                <a:solidFill>
                  <a:schemeClr val="tx1"/>
                </a:solidFill>
              </a:rPr>
              <a:t>1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61163" y="1780029"/>
            <a:ext cx="777765" cy="77776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smtClean="0">
                <a:solidFill>
                  <a:schemeClr val="tx1"/>
                </a:solidFill>
              </a:rPr>
              <a:t>2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067576" y="1780029"/>
            <a:ext cx="777765" cy="7777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smtClean="0">
                <a:solidFill>
                  <a:schemeClr val="tx1"/>
                </a:solidFill>
              </a:rPr>
              <a:t>3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658377" y="1780029"/>
            <a:ext cx="777765" cy="777765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smtClean="0">
                <a:solidFill>
                  <a:schemeClr val="tx1"/>
                </a:solidFill>
              </a:rPr>
              <a:t>4</a:t>
            </a:r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6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Metode Data mining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357445"/>
              </p:ext>
            </p:extLst>
          </p:nvPr>
        </p:nvGraphicFramePr>
        <p:xfrm>
          <a:off x="1024128" y="1944414"/>
          <a:ext cx="9720073" cy="436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31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EVALUASI MODEL Data mining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145657"/>
              </p:ext>
            </p:extLst>
          </p:nvPr>
        </p:nvGraphicFramePr>
        <p:xfrm>
          <a:off x="1024128" y="1944414"/>
          <a:ext cx="9720073" cy="436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95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eotimes.co.id/wp-content/uploads/2017/01/bigdata-1068x5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51641" y="2256932"/>
            <a:ext cx="9482960" cy="1001274"/>
          </a:xfrm>
        </p:spPr>
        <p:txBody>
          <a:bodyPr>
            <a:normAutofit fontScale="90000"/>
          </a:bodyPr>
          <a:lstStyle/>
          <a:p>
            <a:r>
              <a:rPr lang="en-ID" sz="9800" b="1" smtClean="0">
                <a:solidFill>
                  <a:schemeClr val="bg1"/>
                </a:solidFill>
              </a:rPr>
              <a:t>DATA</a:t>
            </a:r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51641" y="2757569"/>
            <a:ext cx="6206359" cy="243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mtClean="0">
                <a:solidFill>
                  <a:schemeClr val="bg1"/>
                </a:solidFill>
              </a:rPr>
              <a:t>ADALAH FOKUS UTAMA DARI RISET BIDANG DATA MINING</a:t>
            </a:r>
            <a:endParaRPr lang="en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35F6230-3588-4924-A12F-6532AD095725}"/>
  <p:tag name="GENSWF_ADVANCE_TIME" val="5"/>
  <p:tag name="TIMING" val="|5"/>
  <p:tag name="ISPRING_CUSTOM_TIMING_US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1267</TotalTime>
  <Words>1304</Words>
  <Application>Microsoft Office PowerPoint</Application>
  <PresentationFormat>Widescreen</PresentationFormat>
  <Paragraphs>207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Yu Gothic</vt:lpstr>
      <vt:lpstr>Arial</vt:lpstr>
      <vt:lpstr>Bernard MT Condensed</vt:lpstr>
      <vt:lpstr>Calibri</vt:lpstr>
      <vt:lpstr>Mistral</vt:lpstr>
      <vt:lpstr>Tw Cen MT</vt:lpstr>
      <vt:lpstr>Tw Cen MT Condensed</vt:lpstr>
      <vt:lpstr>Wingdings 3</vt:lpstr>
      <vt:lpstr>Integral</vt:lpstr>
      <vt:lpstr>BIDANG  DATA MINING</vt:lpstr>
      <vt:lpstr>PowerPoint Presentation</vt:lpstr>
      <vt:lpstr>Proses Data Mining: CRISP-DM</vt:lpstr>
      <vt:lpstr>Proses Data Mining</vt:lpstr>
      <vt:lpstr>TOP FREE DATA MINING TOOLS</vt:lpstr>
      <vt:lpstr>DATA PREPROCESSING</vt:lpstr>
      <vt:lpstr>Metode Data mining</vt:lpstr>
      <vt:lpstr>EVALUASI MODEL Data mining</vt:lpstr>
      <vt:lpstr>DATA</vt:lpstr>
      <vt:lpstr>TREN DAN IDE RISET DATA MINING</vt:lpstr>
      <vt:lpstr>#1. EDUCATIONAL DATA MINING</vt:lpstr>
      <vt:lpstr>#1. EDUCATIONAL DATA MINING</vt:lpstr>
      <vt:lpstr>#1. EDUCATIONAL DATA MINING</vt:lpstr>
      <vt:lpstr>#2. SOCIAL MEDIA DATA MINING</vt:lpstr>
      <vt:lpstr>#2. SOCIAL MEDIA DATA MINING</vt:lpstr>
      <vt:lpstr>#3. HEALTHCARE DATA MINING</vt:lpstr>
      <vt:lpstr>#3. HEALTHCARE DATA MINING</vt:lpstr>
      <vt:lpstr>#4. MULTIMEDIA DATA MINING</vt:lpstr>
      <vt:lpstr>#4. MULTIMEDIA DATA MINING</vt:lpstr>
      <vt:lpstr>#4. MULTIMEDIA DATA MINING</vt:lpstr>
      <vt:lpstr>#5. GEOGRAPHIC/SPATIAL DATA MINING</vt:lpstr>
      <vt:lpstr>REFERENSI</vt:lpstr>
      <vt:lpstr>TERIMA KASIH | SEMOGA BERMANFAAT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Materi, Ide &amp; Riset Terkini Bidang Data Mining </dc:title>
  <dc:creator>AS</dc:creator>
  <cp:lastModifiedBy>AS</cp:lastModifiedBy>
  <cp:revision>137</cp:revision>
  <dcterms:created xsi:type="dcterms:W3CDTF">2020-12-28T03:43:54Z</dcterms:created>
  <dcterms:modified xsi:type="dcterms:W3CDTF">2020-12-29T00:51:30Z</dcterms:modified>
</cp:coreProperties>
</file>