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5" r:id="rId4"/>
    <p:sldId id="257" r:id="rId5"/>
    <p:sldId id="260" r:id="rId6"/>
    <p:sldId id="261" r:id="rId7"/>
    <p:sldId id="262" r:id="rId8"/>
    <p:sldId id="263" r:id="rId9"/>
    <p:sldId id="264" r:id="rId10"/>
    <p:sldId id="270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53AAB-E8A2-4B73-A8E9-94421D152FB5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BED5F7-450E-4317-BB19-1519DECF5146}">
      <dgm:prSet/>
      <dgm:spPr/>
      <dgm:t>
        <a:bodyPr/>
        <a:lstStyle/>
        <a:p>
          <a:pPr rtl="0"/>
          <a:r>
            <a:rPr lang="en-ID" smtClean="0"/>
            <a:t>Blind search</a:t>
          </a:r>
          <a:endParaRPr lang="en-ID"/>
        </a:p>
      </dgm:t>
    </dgm:pt>
    <dgm:pt modelId="{5C27D0E9-EF1D-47A2-B928-209CB1307086}" type="parTrans" cxnId="{E5124A47-49A4-4CA8-ADA5-90CEF7ED239A}">
      <dgm:prSet/>
      <dgm:spPr/>
      <dgm:t>
        <a:bodyPr/>
        <a:lstStyle/>
        <a:p>
          <a:endParaRPr lang="en-US"/>
        </a:p>
      </dgm:t>
    </dgm:pt>
    <dgm:pt modelId="{22C4B215-8D0E-4A70-8CF0-2D32F74A17A6}" type="sibTrans" cxnId="{E5124A47-49A4-4CA8-ADA5-90CEF7ED239A}">
      <dgm:prSet/>
      <dgm:spPr/>
      <dgm:t>
        <a:bodyPr/>
        <a:lstStyle/>
        <a:p>
          <a:endParaRPr lang="en-US"/>
        </a:p>
      </dgm:t>
    </dgm:pt>
    <dgm:pt modelId="{EDF630A2-F363-42FF-B823-C0E5E439886D}">
      <dgm:prSet/>
      <dgm:spPr/>
      <dgm:t>
        <a:bodyPr/>
        <a:lstStyle/>
        <a:p>
          <a:pPr rtl="0"/>
          <a:r>
            <a:rPr lang="en-ID" smtClean="0"/>
            <a:t>Breadth First Search (BFS)</a:t>
          </a:r>
          <a:endParaRPr lang="en-ID"/>
        </a:p>
      </dgm:t>
    </dgm:pt>
    <dgm:pt modelId="{326C5497-2C7E-4C29-AE06-801DD5C92169}" type="parTrans" cxnId="{C25C5A1F-D210-4B2A-B5D0-93F936AC72E6}">
      <dgm:prSet/>
      <dgm:spPr/>
      <dgm:t>
        <a:bodyPr/>
        <a:lstStyle/>
        <a:p>
          <a:endParaRPr lang="en-US"/>
        </a:p>
      </dgm:t>
    </dgm:pt>
    <dgm:pt modelId="{23B81AA0-00F6-4F7E-81BC-49931F50860E}" type="sibTrans" cxnId="{C25C5A1F-D210-4B2A-B5D0-93F936AC72E6}">
      <dgm:prSet/>
      <dgm:spPr/>
      <dgm:t>
        <a:bodyPr/>
        <a:lstStyle/>
        <a:p>
          <a:endParaRPr lang="en-US"/>
        </a:p>
      </dgm:t>
    </dgm:pt>
    <dgm:pt modelId="{ADD8631B-5246-4327-8288-20C789A231DA}">
      <dgm:prSet/>
      <dgm:spPr/>
      <dgm:t>
        <a:bodyPr/>
        <a:lstStyle/>
        <a:p>
          <a:pPr rtl="0"/>
          <a:r>
            <a:rPr lang="en-ID" smtClean="0"/>
            <a:t>Depth First Search (DFS)</a:t>
          </a:r>
          <a:endParaRPr lang="en-ID"/>
        </a:p>
      </dgm:t>
    </dgm:pt>
    <dgm:pt modelId="{6436CE30-E35E-443F-91CB-FF5D0C07EDAE}" type="parTrans" cxnId="{EA52BCB0-06BD-4B69-B84D-E8CBDDF1B864}">
      <dgm:prSet/>
      <dgm:spPr/>
      <dgm:t>
        <a:bodyPr/>
        <a:lstStyle/>
        <a:p>
          <a:endParaRPr lang="en-US"/>
        </a:p>
      </dgm:t>
    </dgm:pt>
    <dgm:pt modelId="{91E042AE-5398-4D5A-BAE2-D94BFC39F473}" type="sibTrans" cxnId="{EA52BCB0-06BD-4B69-B84D-E8CBDDF1B864}">
      <dgm:prSet/>
      <dgm:spPr/>
      <dgm:t>
        <a:bodyPr/>
        <a:lstStyle/>
        <a:p>
          <a:endParaRPr lang="en-US"/>
        </a:p>
      </dgm:t>
    </dgm:pt>
    <dgm:pt modelId="{E853B5C9-A9BD-48F3-8B88-7311217AF467}">
      <dgm:prSet/>
      <dgm:spPr/>
      <dgm:t>
        <a:bodyPr/>
        <a:lstStyle/>
        <a:p>
          <a:pPr rtl="0"/>
          <a:r>
            <a:rPr lang="en-ID" smtClean="0"/>
            <a:t>Heuristic search</a:t>
          </a:r>
          <a:endParaRPr lang="en-ID"/>
        </a:p>
      </dgm:t>
    </dgm:pt>
    <dgm:pt modelId="{2E01652A-F81E-4572-BB67-D31BEF9215B8}" type="parTrans" cxnId="{D660A29A-9DE2-4123-B78F-A2C743EFF626}">
      <dgm:prSet/>
      <dgm:spPr/>
      <dgm:t>
        <a:bodyPr/>
        <a:lstStyle/>
        <a:p>
          <a:endParaRPr lang="en-US"/>
        </a:p>
      </dgm:t>
    </dgm:pt>
    <dgm:pt modelId="{E2546A01-00C5-43DB-8F1D-3186BEAE3DEE}" type="sibTrans" cxnId="{D660A29A-9DE2-4123-B78F-A2C743EFF626}">
      <dgm:prSet/>
      <dgm:spPr/>
      <dgm:t>
        <a:bodyPr/>
        <a:lstStyle/>
        <a:p>
          <a:endParaRPr lang="en-US"/>
        </a:p>
      </dgm:t>
    </dgm:pt>
    <dgm:pt modelId="{A44887D9-68DD-432B-8E4E-28F76CB29F76}">
      <dgm:prSet/>
      <dgm:spPr/>
      <dgm:t>
        <a:bodyPr/>
        <a:lstStyle/>
        <a:p>
          <a:pPr rtl="0"/>
          <a:r>
            <a:rPr lang="en-ID" smtClean="0"/>
            <a:t>Best First Search (BFS)</a:t>
          </a:r>
          <a:endParaRPr lang="en-ID"/>
        </a:p>
      </dgm:t>
    </dgm:pt>
    <dgm:pt modelId="{29D14C7B-172E-4661-9FA5-481820402E26}" type="parTrans" cxnId="{603A1F82-F9CF-40E6-9D7E-B0FF5CA83DB1}">
      <dgm:prSet/>
      <dgm:spPr/>
      <dgm:t>
        <a:bodyPr/>
        <a:lstStyle/>
        <a:p>
          <a:endParaRPr lang="en-US"/>
        </a:p>
      </dgm:t>
    </dgm:pt>
    <dgm:pt modelId="{8E4DDD87-F7C5-4C33-A729-019199E5B8E3}" type="sibTrans" cxnId="{603A1F82-F9CF-40E6-9D7E-B0FF5CA83DB1}">
      <dgm:prSet/>
      <dgm:spPr/>
      <dgm:t>
        <a:bodyPr/>
        <a:lstStyle/>
        <a:p>
          <a:endParaRPr lang="en-US"/>
        </a:p>
      </dgm:t>
    </dgm:pt>
    <dgm:pt modelId="{5BB7CE7B-6495-494E-A603-DEA5901B5D6A}">
      <dgm:prSet/>
      <dgm:spPr/>
      <dgm:t>
        <a:bodyPr/>
        <a:lstStyle/>
        <a:p>
          <a:pPr rtl="0"/>
          <a:r>
            <a:rPr lang="en-ID" smtClean="0"/>
            <a:t>A*</a:t>
          </a:r>
          <a:endParaRPr lang="en-ID"/>
        </a:p>
      </dgm:t>
    </dgm:pt>
    <dgm:pt modelId="{A0505095-8F30-4F5A-8F66-AC4C5D6717BA}" type="parTrans" cxnId="{FC3AEF40-A553-4757-8FE0-3F0BEE9CF044}">
      <dgm:prSet/>
      <dgm:spPr/>
      <dgm:t>
        <a:bodyPr/>
        <a:lstStyle/>
        <a:p>
          <a:endParaRPr lang="en-US"/>
        </a:p>
      </dgm:t>
    </dgm:pt>
    <dgm:pt modelId="{312E2159-C645-40F0-8FEF-200D761AABF5}" type="sibTrans" cxnId="{FC3AEF40-A553-4757-8FE0-3F0BEE9CF044}">
      <dgm:prSet/>
      <dgm:spPr/>
      <dgm:t>
        <a:bodyPr/>
        <a:lstStyle/>
        <a:p>
          <a:endParaRPr lang="en-US"/>
        </a:p>
      </dgm:t>
    </dgm:pt>
    <dgm:pt modelId="{FD63A93E-CA54-4EE8-93EB-1B392C67D785}">
      <dgm:prSet/>
      <dgm:spPr/>
      <dgm:t>
        <a:bodyPr/>
        <a:lstStyle/>
        <a:p>
          <a:pPr rtl="0"/>
          <a:r>
            <a:rPr lang="en-ID" smtClean="0"/>
            <a:t>Hill Climbing Search</a:t>
          </a:r>
          <a:endParaRPr lang="en-ID"/>
        </a:p>
      </dgm:t>
    </dgm:pt>
    <dgm:pt modelId="{6FEA786E-B8EC-42C4-AE21-E77B28448F84}" type="parTrans" cxnId="{11A7E522-E197-43F2-A1A1-A29C56C116E2}">
      <dgm:prSet/>
      <dgm:spPr/>
      <dgm:t>
        <a:bodyPr/>
        <a:lstStyle/>
        <a:p>
          <a:endParaRPr lang="en-US"/>
        </a:p>
      </dgm:t>
    </dgm:pt>
    <dgm:pt modelId="{11F0B0F4-6156-4C69-A579-C9565CD68DD8}" type="sibTrans" cxnId="{11A7E522-E197-43F2-A1A1-A29C56C116E2}">
      <dgm:prSet/>
      <dgm:spPr/>
      <dgm:t>
        <a:bodyPr/>
        <a:lstStyle/>
        <a:p>
          <a:endParaRPr lang="en-US"/>
        </a:p>
      </dgm:t>
    </dgm:pt>
    <dgm:pt modelId="{AAC6462F-37DB-45D5-92A2-397D6431F161}">
      <dgm:prSet/>
      <dgm:spPr/>
      <dgm:t>
        <a:bodyPr/>
        <a:lstStyle/>
        <a:p>
          <a:pPr rtl="0"/>
          <a:r>
            <a:rPr lang="en-ID" smtClean="0"/>
            <a:t>Searching</a:t>
          </a:r>
          <a:endParaRPr lang="en-ID"/>
        </a:p>
      </dgm:t>
    </dgm:pt>
    <dgm:pt modelId="{74321198-249F-460E-86B9-CD2DD9981457}" type="parTrans" cxnId="{08F670B2-C949-4EF3-8829-BC7A92C7B5B2}">
      <dgm:prSet/>
      <dgm:spPr/>
      <dgm:t>
        <a:bodyPr/>
        <a:lstStyle/>
        <a:p>
          <a:endParaRPr lang="en-US"/>
        </a:p>
      </dgm:t>
    </dgm:pt>
    <dgm:pt modelId="{9B17C359-98A3-4689-983F-4BACFF2B103B}" type="sibTrans" cxnId="{08F670B2-C949-4EF3-8829-BC7A92C7B5B2}">
      <dgm:prSet/>
      <dgm:spPr/>
      <dgm:t>
        <a:bodyPr/>
        <a:lstStyle/>
        <a:p>
          <a:endParaRPr lang="en-US"/>
        </a:p>
      </dgm:t>
    </dgm:pt>
    <dgm:pt modelId="{8D0D66E5-1315-4E73-B0BC-241E007A9ED9}" type="pres">
      <dgm:prSet presAssocID="{5A753AAB-E8A2-4B73-A8E9-94421D152F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3C90C3-52A2-4396-BE28-6C03A4C6C885}" type="pres">
      <dgm:prSet presAssocID="{AAC6462F-37DB-45D5-92A2-397D6431F161}" presName="hierRoot1" presStyleCnt="0"/>
      <dgm:spPr/>
    </dgm:pt>
    <dgm:pt modelId="{A0F2D94E-7B74-45AE-A8AF-46045E9B7720}" type="pres">
      <dgm:prSet presAssocID="{AAC6462F-37DB-45D5-92A2-397D6431F161}" presName="composite" presStyleCnt="0"/>
      <dgm:spPr/>
    </dgm:pt>
    <dgm:pt modelId="{6C3A55BB-1E78-462A-AEC4-CB3242ECD6FF}" type="pres">
      <dgm:prSet presAssocID="{AAC6462F-37DB-45D5-92A2-397D6431F161}" presName="background" presStyleLbl="node0" presStyleIdx="0" presStyleCnt="1"/>
      <dgm:spPr/>
    </dgm:pt>
    <dgm:pt modelId="{D9A2A349-72FF-4BEB-850E-2A65D621E533}" type="pres">
      <dgm:prSet presAssocID="{AAC6462F-37DB-45D5-92A2-397D6431F161}" presName="text" presStyleLbl="fgAcc0" presStyleIdx="0" presStyleCnt="1">
        <dgm:presLayoutVars>
          <dgm:chPref val="3"/>
        </dgm:presLayoutVars>
      </dgm:prSet>
      <dgm:spPr/>
    </dgm:pt>
    <dgm:pt modelId="{72CCD797-580F-4022-8B46-3B8C6D09A721}" type="pres">
      <dgm:prSet presAssocID="{AAC6462F-37DB-45D5-92A2-397D6431F161}" presName="hierChild2" presStyleCnt="0"/>
      <dgm:spPr/>
    </dgm:pt>
    <dgm:pt modelId="{AC384E65-3597-41C7-B3D6-D85CF17E5525}" type="pres">
      <dgm:prSet presAssocID="{5C27D0E9-EF1D-47A2-B928-209CB1307086}" presName="Name10" presStyleLbl="parChTrans1D2" presStyleIdx="0" presStyleCnt="2"/>
      <dgm:spPr/>
    </dgm:pt>
    <dgm:pt modelId="{51123508-FA77-408A-AEEE-41E323CBAA97}" type="pres">
      <dgm:prSet presAssocID="{24BED5F7-450E-4317-BB19-1519DECF5146}" presName="hierRoot2" presStyleCnt="0"/>
      <dgm:spPr/>
    </dgm:pt>
    <dgm:pt modelId="{C77E6628-EA68-4536-83FE-465D14CD9894}" type="pres">
      <dgm:prSet presAssocID="{24BED5F7-450E-4317-BB19-1519DECF5146}" presName="composite2" presStyleCnt="0"/>
      <dgm:spPr/>
    </dgm:pt>
    <dgm:pt modelId="{6CBBDA90-3FD6-416A-B1FC-369D442D0333}" type="pres">
      <dgm:prSet presAssocID="{24BED5F7-450E-4317-BB19-1519DECF5146}" presName="background2" presStyleLbl="node2" presStyleIdx="0" presStyleCnt="2"/>
      <dgm:spPr/>
    </dgm:pt>
    <dgm:pt modelId="{456BB029-A96A-4E9D-B9F8-C6251D55DF4E}" type="pres">
      <dgm:prSet presAssocID="{24BED5F7-450E-4317-BB19-1519DECF5146}" presName="text2" presStyleLbl="fgAcc2" presStyleIdx="0" presStyleCnt="2">
        <dgm:presLayoutVars>
          <dgm:chPref val="3"/>
        </dgm:presLayoutVars>
      </dgm:prSet>
      <dgm:spPr/>
    </dgm:pt>
    <dgm:pt modelId="{0AF4A92E-66BC-41FD-AF33-C7B189147B86}" type="pres">
      <dgm:prSet presAssocID="{24BED5F7-450E-4317-BB19-1519DECF5146}" presName="hierChild3" presStyleCnt="0"/>
      <dgm:spPr/>
    </dgm:pt>
    <dgm:pt modelId="{5DA5B315-A1A2-457E-8584-F3C0E1F3CE7D}" type="pres">
      <dgm:prSet presAssocID="{326C5497-2C7E-4C29-AE06-801DD5C92169}" presName="Name17" presStyleLbl="parChTrans1D3" presStyleIdx="0" presStyleCnt="5"/>
      <dgm:spPr/>
    </dgm:pt>
    <dgm:pt modelId="{AD3C9EAE-B5D3-4E4C-A11E-C2781CDA022E}" type="pres">
      <dgm:prSet presAssocID="{EDF630A2-F363-42FF-B823-C0E5E439886D}" presName="hierRoot3" presStyleCnt="0"/>
      <dgm:spPr/>
    </dgm:pt>
    <dgm:pt modelId="{FCAB612D-695D-4BBD-94A1-791FA37CBAF9}" type="pres">
      <dgm:prSet presAssocID="{EDF630A2-F363-42FF-B823-C0E5E439886D}" presName="composite3" presStyleCnt="0"/>
      <dgm:spPr/>
    </dgm:pt>
    <dgm:pt modelId="{CDDFB677-22B4-4713-9BFA-9E30C4E8DB7C}" type="pres">
      <dgm:prSet presAssocID="{EDF630A2-F363-42FF-B823-C0E5E439886D}" presName="background3" presStyleLbl="node3" presStyleIdx="0" presStyleCnt="5"/>
      <dgm:spPr/>
    </dgm:pt>
    <dgm:pt modelId="{941E6705-E3B5-4B9C-AC50-A95E0DF5F979}" type="pres">
      <dgm:prSet presAssocID="{EDF630A2-F363-42FF-B823-C0E5E439886D}" presName="text3" presStyleLbl="fgAcc3" presStyleIdx="0" presStyleCnt="5">
        <dgm:presLayoutVars>
          <dgm:chPref val="3"/>
        </dgm:presLayoutVars>
      </dgm:prSet>
      <dgm:spPr/>
    </dgm:pt>
    <dgm:pt modelId="{BAF1B823-B8F8-4293-ADC7-3032CE3CC49C}" type="pres">
      <dgm:prSet presAssocID="{EDF630A2-F363-42FF-B823-C0E5E439886D}" presName="hierChild4" presStyleCnt="0"/>
      <dgm:spPr/>
    </dgm:pt>
    <dgm:pt modelId="{FAE61751-17C8-47B2-A10E-E47A4EA2C22E}" type="pres">
      <dgm:prSet presAssocID="{6436CE30-E35E-443F-91CB-FF5D0C07EDAE}" presName="Name17" presStyleLbl="parChTrans1D3" presStyleIdx="1" presStyleCnt="5"/>
      <dgm:spPr/>
    </dgm:pt>
    <dgm:pt modelId="{CB1D6A9D-EABB-4970-AD91-5239D640AB4A}" type="pres">
      <dgm:prSet presAssocID="{ADD8631B-5246-4327-8288-20C789A231DA}" presName="hierRoot3" presStyleCnt="0"/>
      <dgm:spPr/>
    </dgm:pt>
    <dgm:pt modelId="{998A7432-0E9C-4A86-9963-A81A729B3EEF}" type="pres">
      <dgm:prSet presAssocID="{ADD8631B-5246-4327-8288-20C789A231DA}" presName="composite3" presStyleCnt="0"/>
      <dgm:spPr/>
    </dgm:pt>
    <dgm:pt modelId="{EEBC3FD9-2779-4236-A0D1-202683561AF0}" type="pres">
      <dgm:prSet presAssocID="{ADD8631B-5246-4327-8288-20C789A231DA}" presName="background3" presStyleLbl="node3" presStyleIdx="1" presStyleCnt="5"/>
      <dgm:spPr/>
    </dgm:pt>
    <dgm:pt modelId="{21FBC557-91F4-4620-9FA8-E58BAAC8313E}" type="pres">
      <dgm:prSet presAssocID="{ADD8631B-5246-4327-8288-20C789A231DA}" presName="text3" presStyleLbl="fgAcc3" presStyleIdx="1" presStyleCnt="5">
        <dgm:presLayoutVars>
          <dgm:chPref val="3"/>
        </dgm:presLayoutVars>
      </dgm:prSet>
      <dgm:spPr/>
    </dgm:pt>
    <dgm:pt modelId="{777E665B-1CDE-419F-9083-E85F4F41E939}" type="pres">
      <dgm:prSet presAssocID="{ADD8631B-5246-4327-8288-20C789A231DA}" presName="hierChild4" presStyleCnt="0"/>
      <dgm:spPr/>
    </dgm:pt>
    <dgm:pt modelId="{9B0D3FA1-A9F1-43A7-A54B-37BD0E709600}" type="pres">
      <dgm:prSet presAssocID="{2E01652A-F81E-4572-BB67-D31BEF9215B8}" presName="Name10" presStyleLbl="parChTrans1D2" presStyleIdx="1" presStyleCnt="2"/>
      <dgm:spPr/>
    </dgm:pt>
    <dgm:pt modelId="{36499112-5996-4696-95D9-6D3C88BDA644}" type="pres">
      <dgm:prSet presAssocID="{E853B5C9-A9BD-48F3-8B88-7311217AF467}" presName="hierRoot2" presStyleCnt="0"/>
      <dgm:spPr/>
    </dgm:pt>
    <dgm:pt modelId="{2D178805-D7A7-4C76-A65A-F2BCFFE7D5CD}" type="pres">
      <dgm:prSet presAssocID="{E853B5C9-A9BD-48F3-8B88-7311217AF467}" presName="composite2" presStyleCnt="0"/>
      <dgm:spPr/>
    </dgm:pt>
    <dgm:pt modelId="{AA6A8E65-A3CC-4495-8671-2DF44F1FB4CE}" type="pres">
      <dgm:prSet presAssocID="{E853B5C9-A9BD-48F3-8B88-7311217AF467}" presName="background2" presStyleLbl="node2" presStyleIdx="1" presStyleCnt="2"/>
      <dgm:spPr/>
    </dgm:pt>
    <dgm:pt modelId="{6119B43C-F66F-4018-8C2F-BDE78A2CB5E7}" type="pres">
      <dgm:prSet presAssocID="{E853B5C9-A9BD-48F3-8B88-7311217AF467}" presName="text2" presStyleLbl="fgAcc2" presStyleIdx="1" presStyleCnt="2">
        <dgm:presLayoutVars>
          <dgm:chPref val="3"/>
        </dgm:presLayoutVars>
      </dgm:prSet>
      <dgm:spPr/>
    </dgm:pt>
    <dgm:pt modelId="{B561A894-F1D8-4880-B45E-18078D0A7443}" type="pres">
      <dgm:prSet presAssocID="{E853B5C9-A9BD-48F3-8B88-7311217AF467}" presName="hierChild3" presStyleCnt="0"/>
      <dgm:spPr/>
    </dgm:pt>
    <dgm:pt modelId="{EA9EAB02-FF2D-4E06-BD2F-957CA25F64E0}" type="pres">
      <dgm:prSet presAssocID="{29D14C7B-172E-4661-9FA5-481820402E26}" presName="Name17" presStyleLbl="parChTrans1D3" presStyleIdx="2" presStyleCnt="5"/>
      <dgm:spPr/>
    </dgm:pt>
    <dgm:pt modelId="{7EF13931-058F-40CD-85CB-B4A8B1A6CDA0}" type="pres">
      <dgm:prSet presAssocID="{A44887D9-68DD-432B-8E4E-28F76CB29F76}" presName="hierRoot3" presStyleCnt="0"/>
      <dgm:spPr/>
    </dgm:pt>
    <dgm:pt modelId="{F6F73972-D8F9-4086-AD2B-D6D25BCE92F6}" type="pres">
      <dgm:prSet presAssocID="{A44887D9-68DD-432B-8E4E-28F76CB29F76}" presName="composite3" presStyleCnt="0"/>
      <dgm:spPr/>
    </dgm:pt>
    <dgm:pt modelId="{F6E1CCE1-04FE-4FDF-931F-1DA7C057FD83}" type="pres">
      <dgm:prSet presAssocID="{A44887D9-68DD-432B-8E4E-28F76CB29F76}" presName="background3" presStyleLbl="node3" presStyleIdx="2" presStyleCnt="5"/>
      <dgm:spPr/>
    </dgm:pt>
    <dgm:pt modelId="{CFCBEB94-3C8B-450C-B061-967919B3CB6D}" type="pres">
      <dgm:prSet presAssocID="{A44887D9-68DD-432B-8E4E-28F76CB29F76}" presName="text3" presStyleLbl="fgAcc3" presStyleIdx="2" presStyleCnt="5">
        <dgm:presLayoutVars>
          <dgm:chPref val="3"/>
        </dgm:presLayoutVars>
      </dgm:prSet>
      <dgm:spPr/>
    </dgm:pt>
    <dgm:pt modelId="{310947A1-14B1-45ED-A818-2A0F125CF31E}" type="pres">
      <dgm:prSet presAssocID="{A44887D9-68DD-432B-8E4E-28F76CB29F76}" presName="hierChild4" presStyleCnt="0"/>
      <dgm:spPr/>
    </dgm:pt>
    <dgm:pt modelId="{22EAF819-5AD8-4D41-B867-E8539295FBE4}" type="pres">
      <dgm:prSet presAssocID="{A0505095-8F30-4F5A-8F66-AC4C5D6717BA}" presName="Name17" presStyleLbl="parChTrans1D3" presStyleIdx="3" presStyleCnt="5"/>
      <dgm:spPr/>
    </dgm:pt>
    <dgm:pt modelId="{CCBF7DEF-DE42-4CCC-8204-6E7D293E9A71}" type="pres">
      <dgm:prSet presAssocID="{5BB7CE7B-6495-494E-A603-DEA5901B5D6A}" presName="hierRoot3" presStyleCnt="0"/>
      <dgm:spPr/>
    </dgm:pt>
    <dgm:pt modelId="{E4FA29C8-94DB-4759-B8BC-9E667C405648}" type="pres">
      <dgm:prSet presAssocID="{5BB7CE7B-6495-494E-A603-DEA5901B5D6A}" presName="composite3" presStyleCnt="0"/>
      <dgm:spPr/>
    </dgm:pt>
    <dgm:pt modelId="{2ACC2B4C-42AF-4ED4-830C-7C79F5F34993}" type="pres">
      <dgm:prSet presAssocID="{5BB7CE7B-6495-494E-A603-DEA5901B5D6A}" presName="background3" presStyleLbl="node3" presStyleIdx="3" presStyleCnt="5"/>
      <dgm:spPr/>
    </dgm:pt>
    <dgm:pt modelId="{9DEE6B45-DF10-4C3B-BBE4-9FF8C1CA4DE5}" type="pres">
      <dgm:prSet presAssocID="{5BB7CE7B-6495-494E-A603-DEA5901B5D6A}" presName="text3" presStyleLbl="fgAcc3" presStyleIdx="3" presStyleCnt="5">
        <dgm:presLayoutVars>
          <dgm:chPref val="3"/>
        </dgm:presLayoutVars>
      </dgm:prSet>
      <dgm:spPr/>
    </dgm:pt>
    <dgm:pt modelId="{F335E419-D3E1-4031-9730-725D30CB0794}" type="pres">
      <dgm:prSet presAssocID="{5BB7CE7B-6495-494E-A603-DEA5901B5D6A}" presName="hierChild4" presStyleCnt="0"/>
      <dgm:spPr/>
    </dgm:pt>
    <dgm:pt modelId="{9C1EF59C-FDC5-4829-808C-3F08E469B140}" type="pres">
      <dgm:prSet presAssocID="{6FEA786E-B8EC-42C4-AE21-E77B28448F84}" presName="Name17" presStyleLbl="parChTrans1D3" presStyleIdx="4" presStyleCnt="5"/>
      <dgm:spPr/>
    </dgm:pt>
    <dgm:pt modelId="{48B00297-06FF-4423-901D-E4CFA3D32596}" type="pres">
      <dgm:prSet presAssocID="{FD63A93E-CA54-4EE8-93EB-1B392C67D785}" presName="hierRoot3" presStyleCnt="0"/>
      <dgm:spPr/>
    </dgm:pt>
    <dgm:pt modelId="{9C01C7BF-371F-4954-A955-CBFD024E0DF1}" type="pres">
      <dgm:prSet presAssocID="{FD63A93E-CA54-4EE8-93EB-1B392C67D785}" presName="composite3" presStyleCnt="0"/>
      <dgm:spPr/>
    </dgm:pt>
    <dgm:pt modelId="{5475C1FF-D28A-4FB6-9DFB-007F246A06E8}" type="pres">
      <dgm:prSet presAssocID="{FD63A93E-CA54-4EE8-93EB-1B392C67D785}" presName="background3" presStyleLbl="node3" presStyleIdx="4" presStyleCnt="5"/>
      <dgm:spPr/>
    </dgm:pt>
    <dgm:pt modelId="{8E298C44-6F01-4DCC-88E7-90AD268994D3}" type="pres">
      <dgm:prSet presAssocID="{FD63A93E-CA54-4EE8-93EB-1B392C67D785}" presName="text3" presStyleLbl="fgAcc3" presStyleIdx="4" presStyleCnt="5">
        <dgm:presLayoutVars>
          <dgm:chPref val="3"/>
        </dgm:presLayoutVars>
      </dgm:prSet>
      <dgm:spPr/>
    </dgm:pt>
    <dgm:pt modelId="{18838BEE-C975-4BCE-B4F5-9EE1D5D6893D}" type="pres">
      <dgm:prSet presAssocID="{FD63A93E-CA54-4EE8-93EB-1B392C67D785}" presName="hierChild4" presStyleCnt="0"/>
      <dgm:spPr/>
    </dgm:pt>
  </dgm:ptLst>
  <dgm:cxnLst>
    <dgm:cxn modelId="{5AD285BA-66D0-4C02-B20D-B59429EB9052}" type="presOf" srcId="{2E01652A-F81E-4572-BB67-D31BEF9215B8}" destId="{9B0D3FA1-A9F1-43A7-A54B-37BD0E709600}" srcOrd="0" destOrd="0" presId="urn:microsoft.com/office/officeart/2005/8/layout/hierarchy1"/>
    <dgm:cxn modelId="{61D7152C-CFC4-48E6-A1D0-F55767C2E38E}" type="presOf" srcId="{5BB7CE7B-6495-494E-A603-DEA5901B5D6A}" destId="{9DEE6B45-DF10-4C3B-BBE4-9FF8C1CA4DE5}" srcOrd="0" destOrd="0" presId="urn:microsoft.com/office/officeart/2005/8/layout/hierarchy1"/>
    <dgm:cxn modelId="{603A1F82-F9CF-40E6-9D7E-B0FF5CA83DB1}" srcId="{E853B5C9-A9BD-48F3-8B88-7311217AF467}" destId="{A44887D9-68DD-432B-8E4E-28F76CB29F76}" srcOrd="0" destOrd="0" parTransId="{29D14C7B-172E-4661-9FA5-481820402E26}" sibTransId="{8E4DDD87-F7C5-4C33-A729-019199E5B8E3}"/>
    <dgm:cxn modelId="{C1FA0D0D-158A-43BA-A131-93CC8AD6F925}" type="presOf" srcId="{E853B5C9-A9BD-48F3-8B88-7311217AF467}" destId="{6119B43C-F66F-4018-8C2F-BDE78A2CB5E7}" srcOrd="0" destOrd="0" presId="urn:microsoft.com/office/officeart/2005/8/layout/hierarchy1"/>
    <dgm:cxn modelId="{C25C5A1F-D210-4B2A-B5D0-93F936AC72E6}" srcId="{24BED5F7-450E-4317-BB19-1519DECF5146}" destId="{EDF630A2-F363-42FF-B823-C0E5E439886D}" srcOrd="0" destOrd="0" parTransId="{326C5497-2C7E-4C29-AE06-801DD5C92169}" sibTransId="{23B81AA0-00F6-4F7E-81BC-49931F50860E}"/>
    <dgm:cxn modelId="{206D3AF4-25E1-4307-9A31-889D09D1BAF3}" type="presOf" srcId="{EDF630A2-F363-42FF-B823-C0E5E439886D}" destId="{941E6705-E3B5-4B9C-AC50-A95E0DF5F979}" srcOrd="0" destOrd="0" presId="urn:microsoft.com/office/officeart/2005/8/layout/hierarchy1"/>
    <dgm:cxn modelId="{6664F820-0710-495A-991D-73146D01587B}" type="presOf" srcId="{A44887D9-68DD-432B-8E4E-28F76CB29F76}" destId="{CFCBEB94-3C8B-450C-B061-967919B3CB6D}" srcOrd="0" destOrd="0" presId="urn:microsoft.com/office/officeart/2005/8/layout/hierarchy1"/>
    <dgm:cxn modelId="{FC3AEF40-A553-4757-8FE0-3F0BEE9CF044}" srcId="{E853B5C9-A9BD-48F3-8B88-7311217AF467}" destId="{5BB7CE7B-6495-494E-A603-DEA5901B5D6A}" srcOrd="1" destOrd="0" parTransId="{A0505095-8F30-4F5A-8F66-AC4C5D6717BA}" sibTransId="{312E2159-C645-40F0-8FEF-200D761AABF5}"/>
    <dgm:cxn modelId="{C5E99248-78A0-4E4C-AE4C-E40637F1C315}" type="presOf" srcId="{326C5497-2C7E-4C29-AE06-801DD5C92169}" destId="{5DA5B315-A1A2-457E-8584-F3C0E1F3CE7D}" srcOrd="0" destOrd="0" presId="urn:microsoft.com/office/officeart/2005/8/layout/hierarchy1"/>
    <dgm:cxn modelId="{111CD6B1-38C3-49A1-91DE-F025D8D40DB6}" type="presOf" srcId="{5C27D0E9-EF1D-47A2-B928-209CB1307086}" destId="{AC384E65-3597-41C7-B3D6-D85CF17E5525}" srcOrd="0" destOrd="0" presId="urn:microsoft.com/office/officeart/2005/8/layout/hierarchy1"/>
    <dgm:cxn modelId="{11A7E522-E197-43F2-A1A1-A29C56C116E2}" srcId="{E853B5C9-A9BD-48F3-8B88-7311217AF467}" destId="{FD63A93E-CA54-4EE8-93EB-1B392C67D785}" srcOrd="2" destOrd="0" parTransId="{6FEA786E-B8EC-42C4-AE21-E77B28448F84}" sibTransId="{11F0B0F4-6156-4C69-A579-C9565CD68DD8}"/>
    <dgm:cxn modelId="{2E2EF13C-9193-419C-9852-5120A66F3A83}" type="presOf" srcId="{6436CE30-E35E-443F-91CB-FF5D0C07EDAE}" destId="{FAE61751-17C8-47B2-A10E-E47A4EA2C22E}" srcOrd="0" destOrd="0" presId="urn:microsoft.com/office/officeart/2005/8/layout/hierarchy1"/>
    <dgm:cxn modelId="{08F670B2-C949-4EF3-8829-BC7A92C7B5B2}" srcId="{5A753AAB-E8A2-4B73-A8E9-94421D152FB5}" destId="{AAC6462F-37DB-45D5-92A2-397D6431F161}" srcOrd="0" destOrd="0" parTransId="{74321198-249F-460E-86B9-CD2DD9981457}" sibTransId="{9B17C359-98A3-4689-983F-4BACFF2B103B}"/>
    <dgm:cxn modelId="{EA52BCB0-06BD-4B69-B84D-E8CBDDF1B864}" srcId="{24BED5F7-450E-4317-BB19-1519DECF5146}" destId="{ADD8631B-5246-4327-8288-20C789A231DA}" srcOrd="1" destOrd="0" parTransId="{6436CE30-E35E-443F-91CB-FF5D0C07EDAE}" sibTransId="{91E042AE-5398-4D5A-BAE2-D94BFC39F473}"/>
    <dgm:cxn modelId="{8E82BC11-90AB-48E3-B73B-CD83375AAD04}" type="presOf" srcId="{ADD8631B-5246-4327-8288-20C789A231DA}" destId="{21FBC557-91F4-4620-9FA8-E58BAAC8313E}" srcOrd="0" destOrd="0" presId="urn:microsoft.com/office/officeart/2005/8/layout/hierarchy1"/>
    <dgm:cxn modelId="{7F758521-B5C2-40C2-A4B4-F79630125793}" type="presOf" srcId="{AAC6462F-37DB-45D5-92A2-397D6431F161}" destId="{D9A2A349-72FF-4BEB-850E-2A65D621E533}" srcOrd="0" destOrd="0" presId="urn:microsoft.com/office/officeart/2005/8/layout/hierarchy1"/>
    <dgm:cxn modelId="{D8B81438-7C5E-4EBA-B131-9BB8B8D67CBA}" type="presOf" srcId="{FD63A93E-CA54-4EE8-93EB-1B392C67D785}" destId="{8E298C44-6F01-4DCC-88E7-90AD268994D3}" srcOrd="0" destOrd="0" presId="urn:microsoft.com/office/officeart/2005/8/layout/hierarchy1"/>
    <dgm:cxn modelId="{E5124A47-49A4-4CA8-ADA5-90CEF7ED239A}" srcId="{AAC6462F-37DB-45D5-92A2-397D6431F161}" destId="{24BED5F7-450E-4317-BB19-1519DECF5146}" srcOrd="0" destOrd="0" parTransId="{5C27D0E9-EF1D-47A2-B928-209CB1307086}" sibTransId="{22C4B215-8D0E-4A70-8CF0-2D32F74A17A6}"/>
    <dgm:cxn modelId="{EFA216D4-D939-4AE2-8DC6-2E3E1022C77C}" type="presOf" srcId="{24BED5F7-450E-4317-BB19-1519DECF5146}" destId="{456BB029-A96A-4E9D-B9F8-C6251D55DF4E}" srcOrd="0" destOrd="0" presId="urn:microsoft.com/office/officeart/2005/8/layout/hierarchy1"/>
    <dgm:cxn modelId="{C7E7789A-37E4-4539-954A-11891468BEE8}" type="presOf" srcId="{6FEA786E-B8EC-42C4-AE21-E77B28448F84}" destId="{9C1EF59C-FDC5-4829-808C-3F08E469B140}" srcOrd="0" destOrd="0" presId="urn:microsoft.com/office/officeart/2005/8/layout/hierarchy1"/>
    <dgm:cxn modelId="{D660A29A-9DE2-4123-B78F-A2C743EFF626}" srcId="{AAC6462F-37DB-45D5-92A2-397D6431F161}" destId="{E853B5C9-A9BD-48F3-8B88-7311217AF467}" srcOrd="1" destOrd="0" parTransId="{2E01652A-F81E-4572-BB67-D31BEF9215B8}" sibTransId="{E2546A01-00C5-43DB-8F1D-3186BEAE3DEE}"/>
    <dgm:cxn modelId="{F5E7E33E-4DB2-4478-9E66-7845EB8C10AA}" type="presOf" srcId="{5A753AAB-E8A2-4B73-A8E9-94421D152FB5}" destId="{8D0D66E5-1315-4E73-B0BC-241E007A9ED9}" srcOrd="0" destOrd="0" presId="urn:microsoft.com/office/officeart/2005/8/layout/hierarchy1"/>
    <dgm:cxn modelId="{440E5EE2-3B80-43E1-AB96-84C7F828C3EA}" type="presOf" srcId="{A0505095-8F30-4F5A-8F66-AC4C5D6717BA}" destId="{22EAF819-5AD8-4D41-B867-E8539295FBE4}" srcOrd="0" destOrd="0" presId="urn:microsoft.com/office/officeart/2005/8/layout/hierarchy1"/>
    <dgm:cxn modelId="{9E1366B8-4873-4D88-9ABB-58AC8199CF7A}" type="presOf" srcId="{29D14C7B-172E-4661-9FA5-481820402E26}" destId="{EA9EAB02-FF2D-4E06-BD2F-957CA25F64E0}" srcOrd="0" destOrd="0" presId="urn:microsoft.com/office/officeart/2005/8/layout/hierarchy1"/>
    <dgm:cxn modelId="{5CF33CB6-5760-44DB-9C00-1AAC25642407}" type="presParOf" srcId="{8D0D66E5-1315-4E73-B0BC-241E007A9ED9}" destId="{AF3C90C3-52A2-4396-BE28-6C03A4C6C885}" srcOrd="0" destOrd="0" presId="urn:microsoft.com/office/officeart/2005/8/layout/hierarchy1"/>
    <dgm:cxn modelId="{2A14619E-E09E-4231-838F-7738A6433C73}" type="presParOf" srcId="{AF3C90C3-52A2-4396-BE28-6C03A4C6C885}" destId="{A0F2D94E-7B74-45AE-A8AF-46045E9B7720}" srcOrd="0" destOrd="0" presId="urn:microsoft.com/office/officeart/2005/8/layout/hierarchy1"/>
    <dgm:cxn modelId="{15E279BA-FEDD-4C01-BBEE-13960C6DEEDA}" type="presParOf" srcId="{A0F2D94E-7B74-45AE-A8AF-46045E9B7720}" destId="{6C3A55BB-1E78-462A-AEC4-CB3242ECD6FF}" srcOrd="0" destOrd="0" presId="urn:microsoft.com/office/officeart/2005/8/layout/hierarchy1"/>
    <dgm:cxn modelId="{9393FD9E-F9D8-44DD-83CA-8362AFC3144C}" type="presParOf" srcId="{A0F2D94E-7B74-45AE-A8AF-46045E9B7720}" destId="{D9A2A349-72FF-4BEB-850E-2A65D621E533}" srcOrd="1" destOrd="0" presId="urn:microsoft.com/office/officeart/2005/8/layout/hierarchy1"/>
    <dgm:cxn modelId="{6536D043-86AF-40E4-9C4B-C148920A7B2C}" type="presParOf" srcId="{AF3C90C3-52A2-4396-BE28-6C03A4C6C885}" destId="{72CCD797-580F-4022-8B46-3B8C6D09A721}" srcOrd="1" destOrd="0" presId="urn:microsoft.com/office/officeart/2005/8/layout/hierarchy1"/>
    <dgm:cxn modelId="{73925AE1-FA21-4DC9-BA17-ACDCF478C8F5}" type="presParOf" srcId="{72CCD797-580F-4022-8B46-3B8C6D09A721}" destId="{AC384E65-3597-41C7-B3D6-D85CF17E5525}" srcOrd="0" destOrd="0" presId="urn:microsoft.com/office/officeart/2005/8/layout/hierarchy1"/>
    <dgm:cxn modelId="{009A099B-A2B8-48B5-B9A5-F6235DA9DD86}" type="presParOf" srcId="{72CCD797-580F-4022-8B46-3B8C6D09A721}" destId="{51123508-FA77-408A-AEEE-41E323CBAA97}" srcOrd="1" destOrd="0" presId="urn:microsoft.com/office/officeart/2005/8/layout/hierarchy1"/>
    <dgm:cxn modelId="{EA8F50E0-2FC1-4317-886A-908528B2575A}" type="presParOf" srcId="{51123508-FA77-408A-AEEE-41E323CBAA97}" destId="{C77E6628-EA68-4536-83FE-465D14CD9894}" srcOrd="0" destOrd="0" presId="urn:microsoft.com/office/officeart/2005/8/layout/hierarchy1"/>
    <dgm:cxn modelId="{FA577B9F-6E8F-4898-9E4B-72E222664C56}" type="presParOf" srcId="{C77E6628-EA68-4536-83FE-465D14CD9894}" destId="{6CBBDA90-3FD6-416A-B1FC-369D442D0333}" srcOrd="0" destOrd="0" presId="urn:microsoft.com/office/officeart/2005/8/layout/hierarchy1"/>
    <dgm:cxn modelId="{CFAF2C1E-12EC-44C9-B3B7-C6A0A0DAD062}" type="presParOf" srcId="{C77E6628-EA68-4536-83FE-465D14CD9894}" destId="{456BB029-A96A-4E9D-B9F8-C6251D55DF4E}" srcOrd="1" destOrd="0" presId="urn:microsoft.com/office/officeart/2005/8/layout/hierarchy1"/>
    <dgm:cxn modelId="{E4571A78-6625-4DC5-8CE9-817243DE6BD7}" type="presParOf" srcId="{51123508-FA77-408A-AEEE-41E323CBAA97}" destId="{0AF4A92E-66BC-41FD-AF33-C7B189147B86}" srcOrd="1" destOrd="0" presId="urn:microsoft.com/office/officeart/2005/8/layout/hierarchy1"/>
    <dgm:cxn modelId="{13619D1E-BDC2-4126-B901-35A4C76C7F9E}" type="presParOf" srcId="{0AF4A92E-66BC-41FD-AF33-C7B189147B86}" destId="{5DA5B315-A1A2-457E-8584-F3C0E1F3CE7D}" srcOrd="0" destOrd="0" presId="urn:microsoft.com/office/officeart/2005/8/layout/hierarchy1"/>
    <dgm:cxn modelId="{10A1282D-2ED1-421C-9C34-FFDAE764A0C1}" type="presParOf" srcId="{0AF4A92E-66BC-41FD-AF33-C7B189147B86}" destId="{AD3C9EAE-B5D3-4E4C-A11E-C2781CDA022E}" srcOrd="1" destOrd="0" presId="urn:microsoft.com/office/officeart/2005/8/layout/hierarchy1"/>
    <dgm:cxn modelId="{8567F72E-7E19-423E-8850-C2D65C28B2E7}" type="presParOf" srcId="{AD3C9EAE-B5D3-4E4C-A11E-C2781CDA022E}" destId="{FCAB612D-695D-4BBD-94A1-791FA37CBAF9}" srcOrd="0" destOrd="0" presId="urn:microsoft.com/office/officeart/2005/8/layout/hierarchy1"/>
    <dgm:cxn modelId="{836BD7F2-398E-4510-8B1C-C5042FB13C7D}" type="presParOf" srcId="{FCAB612D-695D-4BBD-94A1-791FA37CBAF9}" destId="{CDDFB677-22B4-4713-9BFA-9E30C4E8DB7C}" srcOrd="0" destOrd="0" presId="urn:microsoft.com/office/officeart/2005/8/layout/hierarchy1"/>
    <dgm:cxn modelId="{2BDF331C-F1CE-4A1A-A63C-1A1953F49B7E}" type="presParOf" srcId="{FCAB612D-695D-4BBD-94A1-791FA37CBAF9}" destId="{941E6705-E3B5-4B9C-AC50-A95E0DF5F979}" srcOrd="1" destOrd="0" presId="urn:microsoft.com/office/officeart/2005/8/layout/hierarchy1"/>
    <dgm:cxn modelId="{D4C875E4-8FE8-4E47-9834-C088B93F9133}" type="presParOf" srcId="{AD3C9EAE-B5D3-4E4C-A11E-C2781CDA022E}" destId="{BAF1B823-B8F8-4293-ADC7-3032CE3CC49C}" srcOrd="1" destOrd="0" presId="urn:microsoft.com/office/officeart/2005/8/layout/hierarchy1"/>
    <dgm:cxn modelId="{D8F5BC43-6CB4-4C67-B35F-CC97EBC1C382}" type="presParOf" srcId="{0AF4A92E-66BC-41FD-AF33-C7B189147B86}" destId="{FAE61751-17C8-47B2-A10E-E47A4EA2C22E}" srcOrd="2" destOrd="0" presId="urn:microsoft.com/office/officeart/2005/8/layout/hierarchy1"/>
    <dgm:cxn modelId="{B1EC1AD8-4E05-4D1A-B7D8-3D9F5FBCD927}" type="presParOf" srcId="{0AF4A92E-66BC-41FD-AF33-C7B189147B86}" destId="{CB1D6A9D-EABB-4970-AD91-5239D640AB4A}" srcOrd="3" destOrd="0" presId="urn:microsoft.com/office/officeart/2005/8/layout/hierarchy1"/>
    <dgm:cxn modelId="{35AF0FEF-04BC-4FB7-873E-3B8E055B3BD1}" type="presParOf" srcId="{CB1D6A9D-EABB-4970-AD91-5239D640AB4A}" destId="{998A7432-0E9C-4A86-9963-A81A729B3EEF}" srcOrd="0" destOrd="0" presId="urn:microsoft.com/office/officeart/2005/8/layout/hierarchy1"/>
    <dgm:cxn modelId="{F9D4DFF1-EE48-438F-A787-F7F7237A535A}" type="presParOf" srcId="{998A7432-0E9C-4A86-9963-A81A729B3EEF}" destId="{EEBC3FD9-2779-4236-A0D1-202683561AF0}" srcOrd="0" destOrd="0" presId="urn:microsoft.com/office/officeart/2005/8/layout/hierarchy1"/>
    <dgm:cxn modelId="{679E222E-AB15-4E49-AD15-EE4A5A2796D4}" type="presParOf" srcId="{998A7432-0E9C-4A86-9963-A81A729B3EEF}" destId="{21FBC557-91F4-4620-9FA8-E58BAAC8313E}" srcOrd="1" destOrd="0" presId="urn:microsoft.com/office/officeart/2005/8/layout/hierarchy1"/>
    <dgm:cxn modelId="{971F7AB6-6661-4784-8C1D-A6161871644B}" type="presParOf" srcId="{CB1D6A9D-EABB-4970-AD91-5239D640AB4A}" destId="{777E665B-1CDE-419F-9083-E85F4F41E939}" srcOrd="1" destOrd="0" presId="urn:microsoft.com/office/officeart/2005/8/layout/hierarchy1"/>
    <dgm:cxn modelId="{014F52DE-A0F2-40C3-9212-4985FC9D1F90}" type="presParOf" srcId="{72CCD797-580F-4022-8B46-3B8C6D09A721}" destId="{9B0D3FA1-A9F1-43A7-A54B-37BD0E709600}" srcOrd="2" destOrd="0" presId="urn:microsoft.com/office/officeart/2005/8/layout/hierarchy1"/>
    <dgm:cxn modelId="{DBDD5C1C-12ED-44B0-8BDE-2BE3CA028226}" type="presParOf" srcId="{72CCD797-580F-4022-8B46-3B8C6D09A721}" destId="{36499112-5996-4696-95D9-6D3C88BDA644}" srcOrd="3" destOrd="0" presId="urn:microsoft.com/office/officeart/2005/8/layout/hierarchy1"/>
    <dgm:cxn modelId="{3891DD80-7BA5-4E87-AA86-0450A62D6218}" type="presParOf" srcId="{36499112-5996-4696-95D9-6D3C88BDA644}" destId="{2D178805-D7A7-4C76-A65A-F2BCFFE7D5CD}" srcOrd="0" destOrd="0" presId="urn:microsoft.com/office/officeart/2005/8/layout/hierarchy1"/>
    <dgm:cxn modelId="{F0EC0191-683B-4FAB-974A-4F5D9BB5EA2A}" type="presParOf" srcId="{2D178805-D7A7-4C76-A65A-F2BCFFE7D5CD}" destId="{AA6A8E65-A3CC-4495-8671-2DF44F1FB4CE}" srcOrd="0" destOrd="0" presId="urn:microsoft.com/office/officeart/2005/8/layout/hierarchy1"/>
    <dgm:cxn modelId="{EDCB5B25-F598-4F1C-B035-29B9994C4546}" type="presParOf" srcId="{2D178805-D7A7-4C76-A65A-F2BCFFE7D5CD}" destId="{6119B43C-F66F-4018-8C2F-BDE78A2CB5E7}" srcOrd="1" destOrd="0" presId="urn:microsoft.com/office/officeart/2005/8/layout/hierarchy1"/>
    <dgm:cxn modelId="{ED792F93-1DA2-4F48-AD70-5F86F75773A7}" type="presParOf" srcId="{36499112-5996-4696-95D9-6D3C88BDA644}" destId="{B561A894-F1D8-4880-B45E-18078D0A7443}" srcOrd="1" destOrd="0" presId="urn:microsoft.com/office/officeart/2005/8/layout/hierarchy1"/>
    <dgm:cxn modelId="{00ECE836-341B-444F-AD32-CC3A4694B16E}" type="presParOf" srcId="{B561A894-F1D8-4880-B45E-18078D0A7443}" destId="{EA9EAB02-FF2D-4E06-BD2F-957CA25F64E0}" srcOrd="0" destOrd="0" presId="urn:microsoft.com/office/officeart/2005/8/layout/hierarchy1"/>
    <dgm:cxn modelId="{E2244ABC-F876-4E02-A478-3BC89CCDC287}" type="presParOf" srcId="{B561A894-F1D8-4880-B45E-18078D0A7443}" destId="{7EF13931-058F-40CD-85CB-B4A8B1A6CDA0}" srcOrd="1" destOrd="0" presId="urn:microsoft.com/office/officeart/2005/8/layout/hierarchy1"/>
    <dgm:cxn modelId="{C2059949-FBFA-4001-8B5E-12DC503984B8}" type="presParOf" srcId="{7EF13931-058F-40CD-85CB-B4A8B1A6CDA0}" destId="{F6F73972-D8F9-4086-AD2B-D6D25BCE92F6}" srcOrd="0" destOrd="0" presId="urn:microsoft.com/office/officeart/2005/8/layout/hierarchy1"/>
    <dgm:cxn modelId="{E6C74382-D77F-4BAA-BADE-CD11895F0FF1}" type="presParOf" srcId="{F6F73972-D8F9-4086-AD2B-D6D25BCE92F6}" destId="{F6E1CCE1-04FE-4FDF-931F-1DA7C057FD83}" srcOrd="0" destOrd="0" presId="urn:microsoft.com/office/officeart/2005/8/layout/hierarchy1"/>
    <dgm:cxn modelId="{E7C08040-2225-449F-8595-9A55AC032EC3}" type="presParOf" srcId="{F6F73972-D8F9-4086-AD2B-D6D25BCE92F6}" destId="{CFCBEB94-3C8B-450C-B061-967919B3CB6D}" srcOrd="1" destOrd="0" presId="urn:microsoft.com/office/officeart/2005/8/layout/hierarchy1"/>
    <dgm:cxn modelId="{AA45F603-DCD8-4F6F-BF34-90AE5DBEC81E}" type="presParOf" srcId="{7EF13931-058F-40CD-85CB-B4A8B1A6CDA0}" destId="{310947A1-14B1-45ED-A818-2A0F125CF31E}" srcOrd="1" destOrd="0" presId="urn:microsoft.com/office/officeart/2005/8/layout/hierarchy1"/>
    <dgm:cxn modelId="{3C2DBFF5-81E4-4BDA-96AF-1C6E0133DA84}" type="presParOf" srcId="{B561A894-F1D8-4880-B45E-18078D0A7443}" destId="{22EAF819-5AD8-4D41-B867-E8539295FBE4}" srcOrd="2" destOrd="0" presId="urn:microsoft.com/office/officeart/2005/8/layout/hierarchy1"/>
    <dgm:cxn modelId="{858A7AAF-B039-47C6-B5E9-1B19B98E3014}" type="presParOf" srcId="{B561A894-F1D8-4880-B45E-18078D0A7443}" destId="{CCBF7DEF-DE42-4CCC-8204-6E7D293E9A71}" srcOrd="3" destOrd="0" presId="urn:microsoft.com/office/officeart/2005/8/layout/hierarchy1"/>
    <dgm:cxn modelId="{72D1FAE6-51BA-466B-BB0C-6679DBB53CF5}" type="presParOf" srcId="{CCBF7DEF-DE42-4CCC-8204-6E7D293E9A71}" destId="{E4FA29C8-94DB-4759-B8BC-9E667C405648}" srcOrd="0" destOrd="0" presId="urn:microsoft.com/office/officeart/2005/8/layout/hierarchy1"/>
    <dgm:cxn modelId="{55927501-C362-446A-B89F-F1C2BC37F5D6}" type="presParOf" srcId="{E4FA29C8-94DB-4759-B8BC-9E667C405648}" destId="{2ACC2B4C-42AF-4ED4-830C-7C79F5F34993}" srcOrd="0" destOrd="0" presId="urn:microsoft.com/office/officeart/2005/8/layout/hierarchy1"/>
    <dgm:cxn modelId="{B2979881-BE4D-4AEA-BDE4-09CD4E0BFF43}" type="presParOf" srcId="{E4FA29C8-94DB-4759-B8BC-9E667C405648}" destId="{9DEE6B45-DF10-4C3B-BBE4-9FF8C1CA4DE5}" srcOrd="1" destOrd="0" presId="urn:microsoft.com/office/officeart/2005/8/layout/hierarchy1"/>
    <dgm:cxn modelId="{5EDB98CF-39CB-4F0C-B00D-EA15380E8504}" type="presParOf" srcId="{CCBF7DEF-DE42-4CCC-8204-6E7D293E9A71}" destId="{F335E419-D3E1-4031-9730-725D30CB0794}" srcOrd="1" destOrd="0" presId="urn:microsoft.com/office/officeart/2005/8/layout/hierarchy1"/>
    <dgm:cxn modelId="{9CFF76A9-4ED8-43F2-98C2-26FFABA85B43}" type="presParOf" srcId="{B561A894-F1D8-4880-B45E-18078D0A7443}" destId="{9C1EF59C-FDC5-4829-808C-3F08E469B140}" srcOrd="4" destOrd="0" presId="urn:microsoft.com/office/officeart/2005/8/layout/hierarchy1"/>
    <dgm:cxn modelId="{984F623E-F956-46E8-8A40-9D4C68D00383}" type="presParOf" srcId="{B561A894-F1D8-4880-B45E-18078D0A7443}" destId="{48B00297-06FF-4423-901D-E4CFA3D32596}" srcOrd="5" destOrd="0" presId="urn:microsoft.com/office/officeart/2005/8/layout/hierarchy1"/>
    <dgm:cxn modelId="{E042C878-E5CB-4BE9-9BDF-7052268FB9B9}" type="presParOf" srcId="{48B00297-06FF-4423-901D-E4CFA3D32596}" destId="{9C01C7BF-371F-4954-A955-CBFD024E0DF1}" srcOrd="0" destOrd="0" presId="urn:microsoft.com/office/officeart/2005/8/layout/hierarchy1"/>
    <dgm:cxn modelId="{0594C899-3B8C-4255-A83E-FC1232662B95}" type="presParOf" srcId="{9C01C7BF-371F-4954-A955-CBFD024E0DF1}" destId="{5475C1FF-D28A-4FB6-9DFB-007F246A06E8}" srcOrd="0" destOrd="0" presId="urn:microsoft.com/office/officeart/2005/8/layout/hierarchy1"/>
    <dgm:cxn modelId="{9CA768F7-9CD4-4184-9A91-7B78485D65AC}" type="presParOf" srcId="{9C01C7BF-371F-4954-A955-CBFD024E0DF1}" destId="{8E298C44-6F01-4DCC-88E7-90AD268994D3}" srcOrd="1" destOrd="0" presId="urn:microsoft.com/office/officeart/2005/8/layout/hierarchy1"/>
    <dgm:cxn modelId="{0B36D155-5601-4873-8AF5-CE6E64565EB9}" type="presParOf" srcId="{48B00297-06FF-4423-901D-E4CFA3D32596}" destId="{18838BEE-C975-4BCE-B4F5-9EE1D5D6893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EF59C-FDC5-4829-808C-3F08E469B140}">
      <dsp:nvSpPr>
        <dsp:cNvPr id="0" name=""/>
        <dsp:cNvSpPr/>
      </dsp:nvSpPr>
      <dsp:spPr>
        <a:xfrm>
          <a:off x="7301102" y="2884709"/>
          <a:ext cx="2140602" cy="509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118"/>
              </a:lnTo>
              <a:lnTo>
                <a:pt x="2140602" y="347118"/>
              </a:lnTo>
              <a:lnTo>
                <a:pt x="2140602" y="509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AF819-5AD8-4D41-B867-E8539295FBE4}">
      <dsp:nvSpPr>
        <dsp:cNvPr id="0" name=""/>
        <dsp:cNvSpPr/>
      </dsp:nvSpPr>
      <dsp:spPr>
        <a:xfrm>
          <a:off x="7255382" y="2884709"/>
          <a:ext cx="91440" cy="5093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9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EAB02-FF2D-4E06-BD2F-957CA25F64E0}">
      <dsp:nvSpPr>
        <dsp:cNvPr id="0" name=""/>
        <dsp:cNvSpPr/>
      </dsp:nvSpPr>
      <dsp:spPr>
        <a:xfrm>
          <a:off x="5160499" y="2884709"/>
          <a:ext cx="2140602" cy="509366"/>
        </a:xfrm>
        <a:custGeom>
          <a:avLst/>
          <a:gdLst/>
          <a:ahLst/>
          <a:cxnLst/>
          <a:rect l="0" t="0" r="0" b="0"/>
          <a:pathLst>
            <a:path>
              <a:moveTo>
                <a:pt x="2140602" y="0"/>
              </a:moveTo>
              <a:lnTo>
                <a:pt x="2140602" y="347118"/>
              </a:lnTo>
              <a:lnTo>
                <a:pt x="0" y="347118"/>
              </a:lnTo>
              <a:lnTo>
                <a:pt x="0" y="509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D3FA1-A9F1-43A7-A54B-37BD0E709600}">
      <dsp:nvSpPr>
        <dsp:cNvPr id="0" name=""/>
        <dsp:cNvSpPr/>
      </dsp:nvSpPr>
      <dsp:spPr>
        <a:xfrm>
          <a:off x="4625349" y="1263203"/>
          <a:ext cx="2675752" cy="509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118"/>
              </a:lnTo>
              <a:lnTo>
                <a:pt x="2675752" y="347118"/>
              </a:lnTo>
              <a:lnTo>
                <a:pt x="2675752" y="5093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61751-17C8-47B2-A10E-E47A4EA2C22E}">
      <dsp:nvSpPr>
        <dsp:cNvPr id="0" name=""/>
        <dsp:cNvSpPr/>
      </dsp:nvSpPr>
      <dsp:spPr>
        <a:xfrm>
          <a:off x="1949596" y="2884709"/>
          <a:ext cx="1070301" cy="509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118"/>
              </a:lnTo>
              <a:lnTo>
                <a:pt x="1070301" y="347118"/>
              </a:lnTo>
              <a:lnTo>
                <a:pt x="1070301" y="509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5B315-A1A2-457E-8584-F3C0E1F3CE7D}">
      <dsp:nvSpPr>
        <dsp:cNvPr id="0" name=""/>
        <dsp:cNvSpPr/>
      </dsp:nvSpPr>
      <dsp:spPr>
        <a:xfrm>
          <a:off x="879295" y="2884709"/>
          <a:ext cx="1070301" cy="509366"/>
        </a:xfrm>
        <a:custGeom>
          <a:avLst/>
          <a:gdLst/>
          <a:ahLst/>
          <a:cxnLst/>
          <a:rect l="0" t="0" r="0" b="0"/>
          <a:pathLst>
            <a:path>
              <a:moveTo>
                <a:pt x="1070301" y="0"/>
              </a:moveTo>
              <a:lnTo>
                <a:pt x="1070301" y="347118"/>
              </a:lnTo>
              <a:lnTo>
                <a:pt x="0" y="347118"/>
              </a:lnTo>
              <a:lnTo>
                <a:pt x="0" y="509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84E65-3597-41C7-B3D6-D85CF17E5525}">
      <dsp:nvSpPr>
        <dsp:cNvPr id="0" name=""/>
        <dsp:cNvSpPr/>
      </dsp:nvSpPr>
      <dsp:spPr>
        <a:xfrm>
          <a:off x="1949596" y="1263203"/>
          <a:ext cx="2675752" cy="509366"/>
        </a:xfrm>
        <a:custGeom>
          <a:avLst/>
          <a:gdLst/>
          <a:ahLst/>
          <a:cxnLst/>
          <a:rect l="0" t="0" r="0" b="0"/>
          <a:pathLst>
            <a:path>
              <a:moveTo>
                <a:pt x="2675752" y="0"/>
              </a:moveTo>
              <a:lnTo>
                <a:pt x="2675752" y="347118"/>
              </a:lnTo>
              <a:lnTo>
                <a:pt x="0" y="347118"/>
              </a:lnTo>
              <a:lnTo>
                <a:pt x="0" y="5093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A55BB-1E78-462A-AEC4-CB3242ECD6FF}">
      <dsp:nvSpPr>
        <dsp:cNvPr id="0" name=""/>
        <dsp:cNvSpPr/>
      </dsp:nvSpPr>
      <dsp:spPr>
        <a:xfrm>
          <a:off x="3749648" y="151062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A2A349-72FF-4BEB-850E-2A65D621E533}">
      <dsp:nvSpPr>
        <dsp:cNvPr id="0" name=""/>
        <dsp:cNvSpPr/>
      </dsp:nvSpPr>
      <dsp:spPr>
        <a:xfrm>
          <a:off x="3944248" y="335933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200" kern="1200" smtClean="0"/>
            <a:t>Searching</a:t>
          </a:r>
          <a:endParaRPr lang="en-ID" sz="2200" kern="1200"/>
        </a:p>
      </dsp:txBody>
      <dsp:txXfrm>
        <a:off x="3976821" y="368506"/>
        <a:ext cx="1686255" cy="1046994"/>
      </dsp:txXfrm>
    </dsp:sp>
    <dsp:sp modelId="{6CBBDA90-3FD6-416A-B1FC-369D442D0333}">
      <dsp:nvSpPr>
        <dsp:cNvPr id="0" name=""/>
        <dsp:cNvSpPr/>
      </dsp:nvSpPr>
      <dsp:spPr>
        <a:xfrm>
          <a:off x="1073895" y="1772569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6BB029-A96A-4E9D-B9F8-C6251D55DF4E}">
      <dsp:nvSpPr>
        <dsp:cNvPr id="0" name=""/>
        <dsp:cNvSpPr/>
      </dsp:nvSpPr>
      <dsp:spPr>
        <a:xfrm>
          <a:off x="1268495" y="1957439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200" kern="1200" smtClean="0"/>
            <a:t>Blind search</a:t>
          </a:r>
          <a:endParaRPr lang="en-ID" sz="2200" kern="1200"/>
        </a:p>
      </dsp:txBody>
      <dsp:txXfrm>
        <a:off x="1301068" y="1990012"/>
        <a:ext cx="1686255" cy="1046994"/>
      </dsp:txXfrm>
    </dsp:sp>
    <dsp:sp modelId="{CDDFB677-22B4-4713-9BFA-9E30C4E8DB7C}">
      <dsp:nvSpPr>
        <dsp:cNvPr id="0" name=""/>
        <dsp:cNvSpPr/>
      </dsp:nvSpPr>
      <dsp:spPr>
        <a:xfrm>
          <a:off x="3594" y="3394075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1E6705-E3B5-4B9C-AC50-A95E0DF5F979}">
      <dsp:nvSpPr>
        <dsp:cNvPr id="0" name=""/>
        <dsp:cNvSpPr/>
      </dsp:nvSpPr>
      <dsp:spPr>
        <a:xfrm>
          <a:off x="198194" y="3578945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200" kern="1200" smtClean="0"/>
            <a:t>Breadth First Search (BFS)</a:t>
          </a:r>
          <a:endParaRPr lang="en-ID" sz="2200" kern="1200"/>
        </a:p>
      </dsp:txBody>
      <dsp:txXfrm>
        <a:off x="230767" y="3611518"/>
        <a:ext cx="1686255" cy="1046994"/>
      </dsp:txXfrm>
    </dsp:sp>
    <dsp:sp modelId="{EEBC3FD9-2779-4236-A0D1-202683561AF0}">
      <dsp:nvSpPr>
        <dsp:cNvPr id="0" name=""/>
        <dsp:cNvSpPr/>
      </dsp:nvSpPr>
      <dsp:spPr>
        <a:xfrm>
          <a:off x="2144196" y="3394075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FBC557-91F4-4620-9FA8-E58BAAC8313E}">
      <dsp:nvSpPr>
        <dsp:cNvPr id="0" name=""/>
        <dsp:cNvSpPr/>
      </dsp:nvSpPr>
      <dsp:spPr>
        <a:xfrm>
          <a:off x="2338796" y="3578945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200" kern="1200" smtClean="0"/>
            <a:t>Depth First Search (DFS)</a:t>
          </a:r>
          <a:endParaRPr lang="en-ID" sz="2200" kern="1200"/>
        </a:p>
      </dsp:txBody>
      <dsp:txXfrm>
        <a:off x="2371369" y="3611518"/>
        <a:ext cx="1686255" cy="1046994"/>
      </dsp:txXfrm>
    </dsp:sp>
    <dsp:sp modelId="{AA6A8E65-A3CC-4495-8671-2DF44F1FB4CE}">
      <dsp:nvSpPr>
        <dsp:cNvPr id="0" name=""/>
        <dsp:cNvSpPr/>
      </dsp:nvSpPr>
      <dsp:spPr>
        <a:xfrm>
          <a:off x="6425401" y="1772569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19B43C-F66F-4018-8C2F-BDE78A2CB5E7}">
      <dsp:nvSpPr>
        <dsp:cNvPr id="0" name=""/>
        <dsp:cNvSpPr/>
      </dsp:nvSpPr>
      <dsp:spPr>
        <a:xfrm>
          <a:off x="6620001" y="1957439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200" kern="1200" smtClean="0"/>
            <a:t>Heuristic search</a:t>
          </a:r>
          <a:endParaRPr lang="en-ID" sz="2200" kern="1200"/>
        </a:p>
      </dsp:txBody>
      <dsp:txXfrm>
        <a:off x="6652574" y="1990012"/>
        <a:ext cx="1686255" cy="1046994"/>
      </dsp:txXfrm>
    </dsp:sp>
    <dsp:sp modelId="{F6E1CCE1-04FE-4FDF-931F-1DA7C057FD83}">
      <dsp:nvSpPr>
        <dsp:cNvPr id="0" name=""/>
        <dsp:cNvSpPr/>
      </dsp:nvSpPr>
      <dsp:spPr>
        <a:xfrm>
          <a:off x="4284798" y="3394075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FCBEB94-3C8B-450C-B061-967919B3CB6D}">
      <dsp:nvSpPr>
        <dsp:cNvPr id="0" name=""/>
        <dsp:cNvSpPr/>
      </dsp:nvSpPr>
      <dsp:spPr>
        <a:xfrm>
          <a:off x="4479399" y="3578945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200" kern="1200" smtClean="0"/>
            <a:t>Best First Search (BFS)</a:t>
          </a:r>
          <a:endParaRPr lang="en-ID" sz="2200" kern="1200"/>
        </a:p>
      </dsp:txBody>
      <dsp:txXfrm>
        <a:off x="4511972" y="3611518"/>
        <a:ext cx="1686255" cy="1046994"/>
      </dsp:txXfrm>
    </dsp:sp>
    <dsp:sp modelId="{2ACC2B4C-42AF-4ED4-830C-7C79F5F34993}">
      <dsp:nvSpPr>
        <dsp:cNvPr id="0" name=""/>
        <dsp:cNvSpPr/>
      </dsp:nvSpPr>
      <dsp:spPr>
        <a:xfrm>
          <a:off x="6425401" y="3394075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EE6B45-DF10-4C3B-BBE4-9FF8C1CA4DE5}">
      <dsp:nvSpPr>
        <dsp:cNvPr id="0" name=""/>
        <dsp:cNvSpPr/>
      </dsp:nvSpPr>
      <dsp:spPr>
        <a:xfrm>
          <a:off x="6620001" y="3578945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200" kern="1200" smtClean="0"/>
            <a:t>A*</a:t>
          </a:r>
          <a:endParaRPr lang="en-ID" sz="2200" kern="1200"/>
        </a:p>
      </dsp:txBody>
      <dsp:txXfrm>
        <a:off x="6652574" y="3611518"/>
        <a:ext cx="1686255" cy="1046994"/>
      </dsp:txXfrm>
    </dsp:sp>
    <dsp:sp modelId="{5475C1FF-D28A-4FB6-9DFB-007F246A06E8}">
      <dsp:nvSpPr>
        <dsp:cNvPr id="0" name=""/>
        <dsp:cNvSpPr/>
      </dsp:nvSpPr>
      <dsp:spPr>
        <a:xfrm>
          <a:off x="8566003" y="3394075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298C44-6F01-4DCC-88E7-90AD268994D3}">
      <dsp:nvSpPr>
        <dsp:cNvPr id="0" name=""/>
        <dsp:cNvSpPr/>
      </dsp:nvSpPr>
      <dsp:spPr>
        <a:xfrm>
          <a:off x="8760603" y="3578945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200" kern="1200" smtClean="0"/>
            <a:t>Hill Climbing Search</a:t>
          </a:r>
          <a:endParaRPr lang="en-ID" sz="2200" kern="1200"/>
        </a:p>
      </dsp:txBody>
      <dsp:txXfrm>
        <a:off x="8793176" y="3611518"/>
        <a:ext cx="1686255" cy="1046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295A5-B488-4C30-9192-23A6FB3369EE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BC605-2306-4769-A778-3FCD846069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524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mtClean="0"/>
              <a:t>Sumber: https://www.researchgate.net/figure/AN-OVerVieW-OF-NOTABLe-APPrOACHeS-AND-DiSCiPLiNeS-iN-Ai-AND-MACHiNe-LeArNiNg-101_fig5_316983844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C605-2306-4769-A778-3FCD84606939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253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mtClean="0"/>
              <a:t>Sumber:</a:t>
            </a:r>
            <a:r>
              <a:rPr lang="en-ID" baseline="0" smtClean="0"/>
              <a:t> https://en.wikipedia.org/wiki/Computer_vision 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561CF-89E4-43DC-9594-30D05616B6F1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9501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E70510-2B3D-4C2E-B966-D8384A2F482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60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316-90BE-435F-A4E4-4AACF7FB6C3C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2D1D-0183-40F1-8848-4B794155B5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393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316-90BE-435F-A4E4-4AACF7FB6C3C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2D1D-0183-40F1-8848-4B794155B5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144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316-90BE-435F-A4E4-4AACF7FB6C3C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2D1D-0183-40F1-8848-4B794155B5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39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316-90BE-435F-A4E4-4AACF7FB6C3C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2D1D-0183-40F1-8848-4B794155B5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247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316-90BE-435F-A4E4-4AACF7FB6C3C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2D1D-0183-40F1-8848-4B794155B5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92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316-90BE-435F-A4E4-4AACF7FB6C3C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2D1D-0183-40F1-8848-4B794155B5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715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316-90BE-435F-A4E4-4AACF7FB6C3C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2D1D-0183-40F1-8848-4B794155B5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475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316-90BE-435F-A4E4-4AACF7FB6C3C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2D1D-0183-40F1-8848-4B794155B5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157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316-90BE-435F-A4E4-4AACF7FB6C3C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2D1D-0183-40F1-8848-4B794155B5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988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316-90BE-435F-A4E4-4AACF7FB6C3C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2D1D-0183-40F1-8848-4B794155B5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14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316-90BE-435F-A4E4-4AACF7FB6C3C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2D1D-0183-40F1-8848-4B794155B5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736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57316-90BE-435F-A4E4-4AACF7FB6C3C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2D1D-0183-40F1-8848-4B794155B5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96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807" y="966953"/>
            <a:ext cx="8029903" cy="1250731"/>
          </a:xfrm>
        </p:spPr>
        <p:txBody>
          <a:bodyPr>
            <a:normAutofit/>
          </a:bodyPr>
          <a:lstStyle/>
          <a:p>
            <a:pPr algn="l"/>
            <a:r>
              <a:rPr lang="en-ID" sz="7200" smtClean="0">
                <a:solidFill>
                  <a:schemeClr val="bg1"/>
                </a:solidFill>
                <a:latin typeface="Rage Italic" panose="03070502040507070304" pitchFamily="66" charset="0"/>
                <a:cs typeface="MV Boli" panose="02000500030200090000" pitchFamily="2" charset="0"/>
              </a:rPr>
              <a:t>Tren Riset Bidang</a:t>
            </a:r>
            <a:endParaRPr lang="en-ID" sz="7200">
              <a:solidFill>
                <a:schemeClr val="bg1"/>
              </a:solidFill>
              <a:latin typeface="Rage Italic" panose="03070502040507070304" pitchFamily="66" charset="0"/>
              <a:cs typeface="MV Boli" panose="0200050003020009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262" y="-173421"/>
            <a:ext cx="3086738" cy="70314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9807" y="2207173"/>
            <a:ext cx="60410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9600" smtClean="0">
                <a:solidFill>
                  <a:schemeClr val="bg1"/>
                </a:solidFill>
                <a:latin typeface="Bebas Neue Bold" panose="020B0606020202050201" pitchFamily="34" charset="0"/>
                <a:cs typeface="MV Boli" panose="02000500030200090000" pitchFamily="2" charset="0"/>
              </a:rPr>
              <a:t>Artificial</a:t>
            </a:r>
            <a:endParaRPr lang="en-ID" sz="9600">
              <a:latin typeface="Bebas Neue Bold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7767" y="3186537"/>
            <a:ext cx="630653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1500">
                <a:solidFill>
                  <a:schemeClr val="bg1"/>
                </a:solidFill>
                <a:latin typeface="Bebas Neue Bold" panose="020B0606020202050201" pitchFamily="34" charset="0"/>
                <a:cs typeface="MV Boli" panose="02000500030200090000" pitchFamily="2" charset="0"/>
              </a:rPr>
              <a:t>Intelligence</a:t>
            </a:r>
            <a:endParaRPr lang="en-ID" sz="11500">
              <a:latin typeface="Bebas Neue Bold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47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Deep Learning</a:t>
            </a:r>
            <a:endParaRPr lang="en-ID"/>
          </a:p>
        </p:txBody>
      </p:sp>
      <p:pic>
        <p:nvPicPr>
          <p:cNvPr id="4" name="Picture 2" descr="Difference Between AI, Machine Learning and Deep Learni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09" y="1552354"/>
            <a:ext cx="9034981" cy="51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02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6160" y="1603452"/>
            <a:ext cx="8636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>
                <a:solidFill>
                  <a:schemeClr val="bg1"/>
                </a:solidFill>
              </a:rPr>
              <a:t>c</a:t>
            </a:r>
            <a:r>
              <a:rPr lang="en-GB" sz="6000" smtClean="0">
                <a:solidFill>
                  <a:schemeClr val="bg1"/>
                </a:solidFill>
              </a:rPr>
              <a:t>omputer vision</a:t>
            </a:r>
            <a:r>
              <a:rPr lang="en-GB" sz="6000">
                <a:solidFill>
                  <a:schemeClr val="bg1"/>
                </a:solidFill>
              </a:rPr>
              <a:t> </a:t>
            </a:r>
            <a:r>
              <a:rPr lang="en-GB" sz="6000" smtClean="0">
                <a:solidFill>
                  <a:schemeClr val="bg1"/>
                </a:solidFill>
              </a:rPr>
              <a:t>?</a:t>
            </a:r>
            <a:endParaRPr lang="en-GB" sz="2400" i="1">
              <a:solidFill>
                <a:schemeClr val="bg1"/>
              </a:solidFill>
            </a:endParaRPr>
          </a:p>
          <a:p>
            <a:endParaRPr lang="en-GB" sz="2400" smtClean="0">
              <a:solidFill>
                <a:schemeClr val="bg1"/>
              </a:solidFill>
            </a:endParaRPr>
          </a:p>
          <a:p>
            <a:pPr algn="just"/>
            <a:r>
              <a:rPr lang="en-GB" sz="2400">
                <a:solidFill>
                  <a:schemeClr val="bg1"/>
                </a:solidFill>
              </a:rPr>
              <a:t>Computer vision is an </a:t>
            </a:r>
            <a:r>
              <a:rPr lang="en-GB" sz="2400" b="1" u="sng">
                <a:solidFill>
                  <a:schemeClr val="bg1"/>
                </a:solidFill>
              </a:rPr>
              <a:t>interdisciplinary</a:t>
            </a:r>
            <a:r>
              <a:rPr lang="en-GB" sz="2400">
                <a:solidFill>
                  <a:schemeClr val="bg1"/>
                </a:solidFill>
              </a:rPr>
              <a:t> field that deals with how computers can be made to gain high-level </a:t>
            </a:r>
            <a:r>
              <a:rPr lang="en-GB" sz="2400" b="1" u="sng">
                <a:solidFill>
                  <a:schemeClr val="bg1"/>
                </a:solidFill>
              </a:rPr>
              <a:t>understanding</a:t>
            </a:r>
            <a:r>
              <a:rPr lang="en-GB" sz="2400">
                <a:solidFill>
                  <a:schemeClr val="bg1"/>
                </a:solidFill>
              </a:rPr>
              <a:t> from </a:t>
            </a:r>
            <a:r>
              <a:rPr lang="en-GB" sz="2400" b="1" u="sng">
                <a:solidFill>
                  <a:schemeClr val="bg1"/>
                </a:solidFill>
              </a:rPr>
              <a:t>digital images or videos</a:t>
            </a:r>
            <a:r>
              <a:rPr lang="en-GB" sz="2400">
                <a:solidFill>
                  <a:schemeClr val="bg1"/>
                </a:solidFill>
              </a:rPr>
              <a:t>. From the perspective of engineering, it seeks to automate tasks that the human visual system can do</a:t>
            </a:r>
            <a:r>
              <a:rPr lang="en-GB" sz="2400" smtClean="0">
                <a:solidFill>
                  <a:schemeClr val="bg1"/>
                </a:solidFill>
              </a:rPr>
              <a:t>.</a:t>
            </a:r>
            <a:endParaRPr lang="en-ID" sz="240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50720" y="1727200"/>
            <a:ext cx="0" cy="324104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5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6705600" y="55626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Prediction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92162"/>
          </a:xfrm>
        </p:spPr>
        <p:txBody>
          <a:bodyPr/>
          <a:lstStyle/>
          <a:p>
            <a:r>
              <a:rPr lang="en-US" smtClean="0"/>
              <a:t>Pattern Recognition</a:t>
            </a:r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6781800" y="990600"/>
            <a:ext cx="16002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Training Labels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600200" y="1570038"/>
            <a:ext cx="2438400" cy="3078162"/>
            <a:chOff x="228600" y="1417320"/>
            <a:chExt cx="2438400" cy="2849880"/>
          </a:xfrm>
        </p:grpSpPr>
        <p:sp>
          <p:nvSpPr>
            <p:cNvPr id="10268" name="TextBox 7"/>
            <p:cNvSpPr txBox="1">
              <a:spLocks noChangeArrowheads="1"/>
            </p:cNvSpPr>
            <p:nvPr/>
          </p:nvSpPr>
          <p:spPr bwMode="auto">
            <a:xfrm>
              <a:off x="533400" y="1417320"/>
              <a:ext cx="1828800" cy="769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Training Images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" y="1447485"/>
              <a:ext cx="2438400" cy="28197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934200" y="2438400"/>
            <a:ext cx="1371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Training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246" name="TextBox 13"/>
          <p:cNvSpPr txBox="1">
            <a:spLocks noChangeArrowheads="1"/>
          </p:cNvSpPr>
          <p:nvPr/>
        </p:nvSpPr>
        <p:spPr bwMode="auto">
          <a:xfrm>
            <a:off x="2075693" y="838200"/>
            <a:ext cx="13734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Training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724400" y="2438400"/>
            <a:ext cx="1524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Image Features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114800" y="2743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324600" y="2743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7345362" y="1981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267200" y="55626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Image Features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657600" y="58674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54" name="TextBox 20"/>
          <p:cNvSpPr txBox="1">
            <a:spLocks noChangeArrowheads="1"/>
          </p:cNvSpPr>
          <p:nvPr/>
        </p:nvSpPr>
        <p:spPr bwMode="auto">
          <a:xfrm>
            <a:off x="2144213" y="4800600"/>
            <a:ext cx="1226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Testing</a:t>
            </a:r>
          </a:p>
        </p:txBody>
      </p:sp>
      <p:sp>
        <p:nvSpPr>
          <p:cNvPr id="10255" name="TextBox 21"/>
          <p:cNvSpPr txBox="1">
            <a:spLocks noChangeArrowheads="1"/>
          </p:cNvSpPr>
          <p:nvPr/>
        </p:nvSpPr>
        <p:spPr bwMode="auto">
          <a:xfrm>
            <a:off x="1981201" y="6396038"/>
            <a:ext cx="15154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Test Image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82000" y="2743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067800" y="2438400"/>
            <a:ext cx="1524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Learned model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05600" y="39624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Learned model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6096000" y="58674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98954" y="6581002"/>
            <a:ext cx="1533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Slide credit: D. </a:t>
            </a:r>
            <a:r>
              <a:rPr lang="en-US" sz="1200" dirty="0" err="1">
                <a:solidFill>
                  <a:srgbClr val="000000"/>
                </a:solidFill>
              </a:rPr>
              <a:t>Hoiem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rot="5400000">
            <a:off x="7391400" y="5029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438400"/>
            <a:ext cx="223761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638800"/>
            <a:ext cx="800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431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0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0254" grpId="0"/>
      <p:bldP spid="10255" grpId="0"/>
      <p:bldP spid="23" grpId="0" animBg="1"/>
      <p:bldP spid="24" grpId="0" animBg="1"/>
      <p:bldP spid="25" grpId="0" animBg="1"/>
      <p:bldP spid="26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Aplikasi Kecerdasan Artifisial</a:t>
            </a:r>
            <a:endParaRPr lang="en-ID"/>
          </a:p>
        </p:txBody>
      </p:sp>
      <p:sp>
        <p:nvSpPr>
          <p:cNvPr id="4" name="Can 3"/>
          <p:cNvSpPr/>
          <p:nvPr/>
        </p:nvSpPr>
        <p:spPr>
          <a:xfrm>
            <a:off x="1494621" y="2976719"/>
            <a:ext cx="913598" cy="10587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/>
          <p:cNvSpPr txBox="1"/>
          <p:nvPr/>
        </p:nvSpPr>
        <p:spPr>
          <a:xfrm>
            <a:off x="1500689" y="4035498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mtClean="0"/>
              <a:t>Dataset</a:t>
            </a:r>
            <a:endParaRPr lang="en-ID"/>
          </a:p>
        </p:txBody>
      </p:sp>
      <p:sp>
        <p:nvSpPr>
          <p:cNvPr id="7" name="Can 6"/>
          <p:cNvSpPr/>
          <p:nvPr/>
        </p:nvSpPr>
        <p:spPr>
          <a:xfrm>
            <a:off x="3515738" y="2208668"/>
            <a:ext cx="913598" cy="781250"/>
          </a:xfrm>
          <a:prstGeom prst="can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Can 7"/>
          <p:cNvSpPr/>
          <p:nvPr/>
        </p:nvSpPr>
        <p:spPr>
          <a:xfrm>
            <a:off x="3515738" y="4244773"/>
            <a:ext cx="913598" cy="781250"/>
          </a:xfrm>
          <a:prstGeom prst="can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/>
          <p:cNvSpPr txBox="1"/>
          <p:nvPr/>
        </p:nvSpPr>
        <p:spPr>
          <a:xfrm>
            <a:off x="3269039" y="2976719"/>
            <a:ext cx="139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mtClean="0"/>
              <a:t>Data training</a:t>
            </a:r>
            <a:endParaRPr lang="en-ID"/>
          </a:p>
        </p:txBody>
      </p:sp>
      <p:sp>
        <p:nvSpPr>
          <p:cNvPr id="10" name="TextBox 9"/>
          <p:cNvSpPr txBox="1"/>
          <p:nvPr/>
        </p:nvSpPr>
        <p:spPr>
          <a:xfrm>
            <a:off x="3309274" y="5056656"/>
            <a:ext cx="131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mtClean="0"/>
              <a:t>Data testing</a:t>
            </a:r>
            <a:endParaRPr lang="en-ID"/>
          </a:p>
        </p:txBody>
      </p:sp>
      <p:sp>
        <p:nvSpPr>
          <p:cNvPr id="11" name="Rectangle 10"/>
          <p:cNvSpPr/>
          <p:nvPr/>
        </p:nvSpPr>
        <p:spPr>
          <a:xfrm>
            <a:off x="5576346" y="2122934"/>
            <a:ext cx="1511167" cy="952717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Learning / Training / Pemodelan</a:t>
            </a:r>
            <a:endParaRPr lang="en-ID"/>
          </a:p>
        </p:txBody>
      </p:sp>
      <p:sp>
        <p:nvSpPr>
          <p:cNvPr id="12" name="Flowchart: Multidocument 11"/>
          <p:cNvSpPr/>
          <p:nvPr/>
        </p:nvSpPr>
        <p:spPr>
          <a:xfrm>
            <a:off x="8560179" y="2122934"/>
            <a:ext cx="1395663" cy="952717"/>
          </a:xfrm>
          <a:prstGeom prst="flowChartMultidocumen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Model / Rule</a:t>
            </a:r>
            <a:endParaRPr lang="en-ID"/>
          </a:p>
        </p:txBody>
      </p:sp>
      <p:sp>
        <p:nvSpPr>
          <p:cNvPr id="13" name="Flowchart: Process 12"/>
          <p:cNvSpPr/>
          <p:nvPr/>
        </p:nvSpPr>
        <p:spPr>
          <a:xfrm>
            <a:off x="5576346" y="4244773"/>
            <a:ext cx="1511167" cy="996549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AI System Deployment</a:t>
            </a:r>
            <a:endParaRPr lang="en-ID"/>
          </a:p>
        </p:txBody>
      </p:sp>
      <p:sp>
        <p:nvSpPr>
          <p:cNvPr id="14" name="Oval 13"/>
          <p:cNvSpPr/>
          <p:nvPr/>
        </p:nvSpPr>
        <p:spPr>
          <a:xfrm>
            <a:off x="8560179" y="4046032"/>
            <a:ext cx="1270535" cy="12705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Performance</a:t>
            </a:r>
            <a:endParaRPr lang="en-ID"/>
          </a:p>
        </p:txBody>
      </p:sp>
      <p:sp>
        <p:nvSpPr>
          <p:cNvPr id="15" name="Right Arrow 14"/>
          <p:cNvSpPr/>
          <p:nvPr/>
        </p:nvSpPr>
        <p:spPr>
          <a:xfrm rot="19800000">
            <a:off x="2571975" y="2900336"/>
            <a:ext cx="760396" cy="288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ight Arrow 15"/>
          <p:cNvSpPr/>
          <p:nvPr/>
        </p:nvSpPr>
        <p:spPr>
          <a:xfrm>
            <a:off x="4622377" y="2527903"/>
            <a:ext cx="760396" cy="288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ight Arrow 16"/>
          <p:cNvSpPr/>
          <p:nvPr/>
        </p:nvSpPr>
        <p:spPr>
          <a:xfrm>
            <a:off x="7411742" y="2473284"/>
            <a:ext cx="760396" cy="288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ight Arrow 17"/>
          <p:cNvSpPr/>
          <p:nvPr/>
        </p:nvSpPr>
        <p:spPr>
          <a:xfrm>
            <a:off x="4617437" y="4635399"/>
            <a:ext cx="760396" cy="288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ight Arrow 18"/>
          <p:cNvSpPr/>
          <p:nvPr/>
        </p:nvSpPr>
        <p:spPr>
          <a:xfrm>
            <a:off x="7424665" y="4598667"/>
            <a:ext cx="760396" cy="288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ight Arrow 19"/>
          <p:cNvSpPr/>
          <p:nvPr/>
        </p:nvSpPr>
        <p:spPr>
          <a:xfrm rot="1800000">
            <a:off x="2586017" y="3969722"/>
            <a:ext cx="760396" cy="288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ight Arrow 20"/>
          <p:cNvSpPr/>
          <p:nvPr/>
        </p:nvSpPr>
        <p:spPr>
          <a:xfrm rot="8518879">
            <a:off x="7011663" y="3453043"/>
            <a:ext cx="1490729" cy="267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33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5480" y="1682891"/>
            <a:ext cx="951668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b="1" smtClean="0">
                <a:solidFill>
                  <a:srgbClr val="000000"/>
                </a:solidFill>
              </a:rPr>
              <a:t>artificial intelligence</a:t>
            </a:r>
            <a:endParaRPr lang="en-GB" sz="6000" b="1">
              <a:solidFill>
                <a:srgbClr val="000000"/>
              </a:solidFill>
            </a:endParaRPr>
          </a:p>
          <a:p>
            <a:endParaRPr lang="en-GB" smtClean="0">
              <a:solidFill>
                <a:srgbClr val="000000"/>
              </a:solidFill>
            </a:endParaRPr>
          </a:p>
          <a:p>
            <a:pPr algn="just"/>
            <a:r>
              <a:rPr lang="en-GB" sz="2800" smtClean="0">
                <a:solidFill>
                  <a:srgbClr val="000000"/>
                </a:solidFill>
              </a:rPr>
              <a:t>“the </a:t>
            </a:r>
            <a:r>
              <a:rPr lang="en-GB" sz="2800">
                <a:solidFill>
                  <a:srgbClr val="000000"/>
                </a:solidFill>
              </a:rPr>
              <a:t>designing and building of </a:t>
            </a:r>
            <a:r>
              <a:rPr lang="en-GB" sz="2800">
                <a:solidFill>
                  <a:srgbClr val="FF0000"/>
                </a:solidFill>
              </a:rPr>
              <a:t>intelligent agents </a:t>
            </a:r>
            <a:r>
              <a:rPr lang="en-GB" sz="2800">
                <a:solidFill>
                  <a:srgbClr val="000000"/>
                </a:solidFill>
              </a:rPr>
              <a:t>that receive </a:t>
            </a:r>
            <a:r>
              <a:rPr lang="en-GB" sz="2800">
                <a:solidFill>
                  <a:srgbClr val="FF0000"/>
                </a:solidFill>
              </a:rPr>
              <a:t>percepts</a:t>
            </a:r>
            <a:r>
              <a:rPr lang="en-GB" sz="2800">
                <a:solidFill>
                  <a:srgbClr val="000000"/>
                </a:solidFill>
              </a:rPr>
              <a:t> from the </a:t>
            </a:r>
            <a:r>
              <a:rPr lang="en-GB" sz="2800">
                <a:solidFill>
                  <a:srgbClr val="FF0000"/>
                </a:solidFill>
              </a:rPr>
              <a:t>environment</a:t>
            </a:r>
            <a:r>
              <a:rPr lang="en-GB" sz="2800">
                <a:solidFill>
                  <a:srgbClr val="000000"/>
                </a:solidFill>
              </a:rPr>
              <a:t> and take </a:t>
            </a:r>
            <a:r>
              <a:rPr lang="en-GB" sz="2800">
                <a:solidFill>
                  <a:srgbClr val="FF0000"/>
                </a:solidFill>
              </a:rPr>
              <a:t>actions</a:t>
            </a:r>
            <a:r>
              <a:rPr lang="en-GB" sz="2800">
                <a:solidFill>
                  <a:srgbClr val="000000"/>
                </a:solidFill>
              </a:rPr>
              <a:t> that affect that </a:t>
            </a:r>
            <a:r>
              <a:rPr lang="en-GB" sz="2800" smtClean="0">
                <a:solidFill>
                  <a:srgbClr val="000000"/>
                </a:solidFill>
              </a:rPr>
              <a:t>environment”</a:t>
            </a:r>
          </a:p>
          <a:p>
            <a:endParaRPr lang="en-GB" sz="2400">
              <a:solidFill>
                <a:srgbClr val="000000"/>
              </a:solidFill>
            </a:endParaRPr>
          </a:p>
          <a:p>
            <a:pPr algn="r"/>
            <a:r>
              <a:rPr lang="en-GB" sz="2000" i="1" smtClean="0">
                <a:solidFill>
                  <a:srgbClr val="000000"/>
                </a:solidFill>
              </a:rPr>
              <a:t>Russel </a:t>
            </a:r>
            <a:r>
              <a:rPr lang="en-GB" sz="2000" i="1">
                <a:solidFill>
                  <a:srgbClr val="000000"/>
                </a:solidFill>
              </a:rPr>
              <a:t>&amp; Norvig, 2016 “Artificial Intelligence: A Modern Approach”</a:t>
            </a:r>
            <a:endParaRPr lang="en-GB" sz="2400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6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 OVerVieW OF NOTABLe APPrOACHeS AND DiSCiPLiNeS iN Ai AND MACHiNe LeArNiNg 101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70" y="822380"/>
            <a:ext cx="11550707" cy="546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22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Cara Kerja AI</a:t>
            </a:r>
            <a:endParaRPr lang="en-ID"/>
          </a:p>
        </p:txBody>
      </p:sp>
      <p:pic>
        <p:nvPicPr>
          <p:cNvPr id="4" name="Picture 2" descr="How AI Modeling Works?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95" y="1825625"/>
            <a:ext cx="513661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4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Agen Cerdas</a:t>
            </a:r>
            <a:endParaRPr lang="en-ID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836136"/>
            <a:ext cx="4551220" cy="3250871"/>
          </a:xfrm>
          <a:ln/>
        </p:spPr>
      </p:pic>
      <p:sp>
        <p:nvSpPr>
          <p:cNvPr id="5" name="Rectangle 4"/>
          <p:cNvSpPr/>
          <p:nvPr/>
        </p:nvSpPr>
        <p:spPr>
          <a:xfrm>
            <a:off x="1783446" y="5232455"/>
            <a:ext cx="2660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2400" smtClean="0">
                <a:solidFill>
                  <a:srgbClr val="FF0000"/>
                </a:solidFill>
              </a:rPr>
              <a:t>Simple Reflex Agent</a:t>
            </a:r>
            <a:endParaRPr lang="en-ID" sz="240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389196" y="1836136"/>
            <a:ext cx="5033533" cy="3250871"/>
          </a:xfrm>
          <a:prstGeom prst="rect">
            <a:avLst/>
          </a:prstGeom>
          <a:ln/>
        </p:spPr>
      </p:pic>
      <p:sp>
        <p:nvSpPr>
          <p:cNvPr id="7" name="Rectangle 6"/>
          <p:cNvSpPr/>
          <p:nvPr/>
        </p:nvSpPr>
        <p:spPr>
          <a:xfrm>
            <a:off x="7171643" y="5207251"/>
            <a:ext cx="3468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2400" smtClean="0">
                <a:solidFill>
                  <a:srgbClr val="FF0000"/>
                </a:solidFill>
              </a:rPr>
              <a:t>Model-based Reflex Agent</a:t>
            </a:r>
            <a:endParaRPr lang="en-ID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Agen Cerdas</a:t>
            </a:r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1498113" y="5232455"/>
            <a:ext cx="3231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2400" smtClean="0">
                <a:solidFill>
                  <a:srgbClr val="FF0000"/>
                </a:solidFill>
              </a:rPr>
              <a:t>Goal-based Reflex Agent</a:t>
            </a:r>
            <a:endParaRPr lang="en-ID" sz="24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0496" y="5207251"/>
            <a:ext cx="3410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2400" smtClean="0">
                <a:solidFill>
                  <a:srgbClr val="FF0000"/>
                </a:solidFill>
              </a:rPr>
              <a:t>Utility-based Reflex Agent</a:t>
            </a:r>
            <a:endParaRPr lang="en-ID" sz="2400">
              <a:solidFill>
                <a:srgbClr val="FF0000"/>
              </a:solidFill>
            </a:endParaRPr>
          </a:p>
        </p:txBody>
      </p:sp>
      <p:pic>
        <p:nvPicPr>
          <p:cNvPr id="8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836136"/>
            <a:ext cx="4787846" cy="3250871"/>
          </a:xfrm>
          <a:ln/>
        </p:spPr>
      </p:pic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95999" y="1836135"/>
            <a:ext cx="5315517" cy="325087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027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Agen Cerdas</a:t>
            </a:r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4228629" y="5694120"/>
            <a:ext cx="3734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2400" smtClean="0">
                <a:solidFill>
                  <a:srgbClr val="FF0000"/>
                </a:solidFill>
              </a:rPr>
              <a:t>Learning-based Reflex Agent</a:t>
            </a:r>
            <a:endParaRPr lang="en-ID" sz="2400">
              <a:solidFill>
                <a:srgbClr val="FF0000"/>
              </a:solidFill>
            </a:endParaRPr>
          </a:p>
        </p:txBody>
      </p:sp>
      <p:pic>
        <p:nvPicPr>
          <p:cNvPr id="10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226218" y="1661824"/>
            <a:ext cx="5739563" cy="4032296"/>
          </a:xfrm>
          <a:ln/>
        </p:spPr>
      </p:pic>
    </p:spTree>
    <p:extLst>
      <p:ext uri="{BB962C8B-B14F-4D97-AF65-F5344CB8AC3E}">
        <p14:creationId xmlns:p14="http://schemas.microsoft.com/office/powerpoint/2010/main" val="237034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Pencarian</a:t>
            </a:r>
            <a:endParaRPr lang="en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598038"/>
              </p:ext>
            </p:extLst>
          </p:nvPr>
        </p:nvGraphicFramePr>
        <p:xfrm>
          <a:off x="838200" y="1334814"/>
          <a:ext cx="10515600" cy="484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43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Machine Learning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Supervised Learning</a:t>
            </a:r>
          </a:p>
          <a:p>
            <a:pPr lvl="1"/>
            <a:r>
              <a:rPr lang="en-ID" smtClean="0"/>
              <a:t>Decision Tree</a:t>
            </a:r>
          </a:p>
          <a:p>
            <a:pPr lvl="1"/>
            <a:r>
              <a:rPr lang="en-ID" smtClean="0"/>
              <a:t>Naïve Bayes</a:t>
            </a:r>
          </a:p>
          <a:p>
            <a:pPr lvl="1"/>
            <a:r>
              <a:rPr lang="en-ID" smtClean="0"/>
              <a:t>K-NN</a:t>
            </a:r>
          </a:p>
          <a:p>
            <a:r>
              <a:rPr lang="en-ID" smtClean="0"/>
              <a:t>Unsupervised Learning</a:t>
            </a:r>
          </a:p>
          <a:p>
            <a:pPr lvl="1"/>
            <a:r>
              <a:rPr lang="en-ID" smtClean="0"/>
              <a:t>Clustering: K-Means, K-Medoids, dll</a:t>
            </a:r>
          </a:p>
          <a:p>
            <a:r>
              <a:rPr lang="en-ID" smtClean="0"/>
              <a:t>Reinforcement Learning</a:t>
            </a:r>
          </a:p>
          <a:p>
            <a:pPr lvl="1"/>
            <a:r>
              <a:rPr lang="en-ID" smtClean="0"/>
              <a:t>Neural Network</a:t>
            </a:r>
          </a:p>
          <a:p>
            <a:pPr lvl="1"/>
            <a:r>
              <a:rPr lang="en-ID" smtClean="0"/>
              <a:t>Deep Learning</a:t>
            </a:r>
          </a:p>
          <a:p>
            <a:pPr lvl="1"/>
            <a:endParaRPr lang="en-ID" smtClean="0"/>
          </a:p>
          <a:p>
            <a:pPr lvl="1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179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226</Words>
  <Application>Microsoft Office PowerPoint</Application>
  <PresentationFormat>Widescreen</PresentationFormat>
  <Paragraphs>66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Bebas Neue Bold</vt:lpstr>
      <vt:lpstr>Calibri</vt:lpstr>
      <vt:lpstr>Calibri Light</vt:lpstr>
      <vt:lpstr>MV Boli</vt:lpstr>
      <vt:lpstr>Rage Italic</vt:lpstr>
      <vt:lpstr>Office Theme</vt:lpstr>
      <vt:lpstr>Tren Riset Bidang</vt:lpstr>
      <vt:lpstr>PowerPoint Presentation</vt:lpstr>
      <vt:lpstr>PowerPoint Presentation</vt:lpstr>
      <vt:lpstr>Cara Kerja AI</vt:lpstr>
      <vt:lpstr>Agen Cerdas</vt:lpstr>
      <vt:lpstr>Agen Cerdas</vt:lpstr>
      <vt:lpstr>Agen Cerdas</vt:lpstr>
      <vt:lpstr>Pencarian</vt:lpstr>
      <vt:lpstr>Machine Learning</vt:lpstr>
      <vt:lpstr>Deep Learning</vt:lpstr>
      <vt:lpstr>PowerPoint Presentation</vt:lpstr>
      <vt:lpstr>Pattern Recognition</vt:lpstr>
      <vt:lpstr>Aplikasi Kecerdasan Artifisial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</dc:creator>
  <cp:lastModifiedBy>AS</cp:lastModifiedBy>
  <cp:revision>26</cp:revision>
  <dcterms:created xsi:type="dcterms:W3CDTF">2020-12-29T08:17:57Z</dcterms:created>
  <dcterms:modified xsi:type="dcterms:W3CDTF">2020-12-29T15:46:12Z</dcterms:modified>
</cp:coreProperties>
</file>