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 id="2147483827" r:id="rId3"/>
  </p:sldMasterIdLst>
  <p:notesMasterIdLst>
    <p:notesMasterId r:id="rId6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ejaVu Sans" panose="020B0603030804020204" pitchFamily="34" charset="0"/>
      </a:defRPr>
    </a:lvl1pPr>
    <a:lvl2pPr marL="742950" indent="-28575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ejaVu Sans" panose="020B0603030804020204" pitchFamily="34" charset="0"/>
      </a:defRPr>
    </a:lvl2pPr>
    <a:lvl3pPr marL="1143000" indent="-22860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ejaVu Sans" panose="020B0603030804020204" pitchFamily="34" charset="0"/>
      </a:defRPr>
    </a:lvl3pPr>
    <a:lvl4pPr marL="1600200" indent="-22860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ejaVu Sans" panose="020B0603030804020204" pitchFamily="34" charset="0"/>
      </a:defRPr>
    </a:lvl4pPr>
    <a:lvl5pPr marL="2057400" indent="-228600" algn="l" defTabSz="457200" rtl="0" eaLnBrk="0" fontAlgn="base" hangingPunct="0">
      <a:spcBef>
        <a:spcPct val="0"/>
      </a:spcBef>
      <a:spcAft>
        <a:spcPct val="0"/>
      </a:spcAft>
      <a:defRPr kern="1200">
        <a:solidFill>
          <a:schemeClr val="bg1"/>
        </a:solidFill>
        <a:latin typeface="Calibri" panose="020F0502020204030204" pitchFamily="34" charset="0"/>
        <a:ea typeface="+mn-ea"/>
        <a:cs typeface="DejaVu Sans" panose="020B0603030804020204" pitchFamily="34" charset="0"/>
      </a:defRPr>
    </a:lvl5pPr>
    <a:lvl6pPr marL="2286000" algn="l" defTabSz="914400" rtl="0" eaLnBrk="1" latinLnBrk="0" hangingPunct="1">
      <a:defRPr kern="1200">
        <a:solidFill>
          <a:schemeClr val="bg1"/>
        </a:solidFill>
        <a:latin typeface="Calibri" panose="020F0502020204030204" pitchFamily="34" charset="0"/>
        <a:ea typeface="+mn-ea"/>
        <a:cs typeface="DejaVu Sans" panose="020B0603030804020204" pitchFamily="34" charset="0"/>
      </a:defRPr>
    </a:lvl6pPr>
    <a:lvl7pPr marL="2743200" algn="l" defTabSz="914400" rtl="0" eaLnBrk="1" latinLnBrk="0" hangingPunct="1">
      <a:defRPr kern="1200">
        <a:solidFill>
          <a:schemeClr val="bg1"/>
        </a:solidFill>
        <a:latin typeface="Calibri" panose="020F0502020204030204" pitchFamily="34" charset="0"/>
        <a:ea typeface="+mn-ea"/>
        <a:cs typeface="DejaVu Sans" panose="020B0603030804020204" pitchFamily="34" charset="0"/>
      </a:defRPr>
    </a:lvl7pPr>
    <a:lvl8pPr marL="3200400" algn="l" defTabSz="914400" rtl="0" eaLnBrk="1" latinLnBrk="0" hangingPunct="1">
      <a:defRPr kern="1200">
        <a:solidFill>
          <a:schemeClr val="bg1"/>
        </a:solidFill>
        <a:latin typeface="Calibri" panose="020F0502020204030204" pitchFamily="34" charset="0"/>
        <a:ea typeface="+mn-ea"/>
        <a:cs typeface="DejaVu Sans" panose="020B0603030804020204" pitchFamily="34" charset="0"/>
      </a:defRPr>
    </a:lvl8pPr>
    <a:lvl9pPr marL="3657600" algn="l" defTabSz="914400" rtl="0" eaLnBrk="1" latinLnBrk="0" hangingPunct="1">
      <a:defRPr kern="1200">
        <a:solidFill>
          <a:schemeClr val="bg1"/>
        </a:solidFill>
        <a:latin typeface="Calibri" panose="020F0502020204030204" pitchFamily="34" charset="0"/>
        <a:ea typeface="+mn-ea"/>
        <a:cs typeface="DejaVu Sans" panose="020B06030308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648" y="6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099"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00"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01"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02"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03"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04" name="AutoShape 7"/>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05" name="Text Box 8"/>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06" name="Text Box 9"/>
          <p:cNvSpPr txBox="1">
            <a:spLocks noChangeArrowheads="1"/>
          </p:cNvSpPr>
          <p:nvPr/>
        </p:nvSpPr>
        <p:spPr bwMode="auto">
          <a:xfrm>
            <a:off x="3884613" y="0"/>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07" name="Rectangle 10"/>
          <p:cNvSpPr>
            <a:spLocks noGrp="1" noRot="1" noChangeAspect="1" noChangeArrowheads="1"/>
          </p:cNvSpPr>
          <p:nvPr>
            <p:ph type="sldImg"/>
          </p:nvPr>
        </p:nvSpPr>
        <p:spPr bwMode="auto">
          <a:xfrm>
            <a:off x="1143000" y="685800"/>
            <a:ext cx="4560888" cy="3417888"/>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11"/>
          <p:cNvSpPr>
            <a:spLocks noGrp="1" noChangeArrowheads="1"/>
          </p:cNvSpPr>
          <p:nvPr>
            <p:ph type="body"/>
          </p:nvPr>
        </p:nvSpPr>
        <p:spPr bwMode="auto">
          <a:xfrm>
            <a:off x="685800" y="4343400"/>
            <a:ext cx="5475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4109" name="Text Box 12"/>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 name="Rectangle 13"/>
          <p:cNvSpPr>
            <a:spLocks noGrp="1" noChangeArrowheads="1"/>
          </p:cNvSpPr>
          <p:nvPr>
            <p:ph type="sldNum"/>
          </p:nvPr>
        </p:nvSpPr>
        <p:spPr bwMode="auto">
          <a:xfrm>
            <a:off x="3884613" y="8685213"/>
            <a:ext cx="2960687"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457200" algn="l"/>
                <a:tab pos="914400" algn="l"/>
                <a:tab pos="1371600" algn="l"/>
                <a:tab pos="1828800" algn="l"/>
                <a:tab pos="2286000" algn="l"/>
                <a:tab pos="2743200" algn="l"/>
              </a:tabLst>
              <a:defRPr sz="1200">
                <a:solidFill>
                  <a:srgbClr val="898989"/>
                </a:solidFill>
                <a:latin typeface="Times New Roman" panose="02020603050405020304" pitchFamily="18" charset="0"/>
                <a:ea typeface="DejaVu Sans" charset="0"/>
                <a:cs typeface="DejaVu Sans" charset="0"/>
              </a:defRPr>
            </a:lvl1pPr>
          </a:lstStyle>
          <a:p>
            <a:pPr>
              <a:defRPr/>
            </a:pPr>
            <a:fld id="{3846C482-1A55-47A3-92E5-EEE8C149CB9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80A140A9-64C8-4772-8C60-02C804CBD09A}" type="slidenum">
              <a:rPr lang="en-US" altLang="en-US" smtClean="0">
                <a:solidFill>
                  <a:srgbClr val="898989"/>
                </a:solidFill>
                <a:cs typeface="DejaVu Sans" panose="020B0603030804020204" pitchFamily="34" charset="0"/>
              </a:rPr>
              <a:pPr>
                <a:spcBef>
                  <a:spcPct val="0"/>
                </a:spcBef>
                <a:buClrTx/>
                <a:buFontTx/>
                <a:buNone/>
              </a:pPr>
              <a:t>1</a:t>
            </a:fld>
            <a:endParaRPr lang="en-US" altLang="en-US" smtClean="0">
              <a:solidFill>
                <a:srgbClr val="898989"/>
              </a:solidFill>
              <a:cs typeface="DejaVu Sans" panose="020B0603030804020204" pitchFamily="34" charset="0"/>
            </a:endParaRPr>
          </a:p>
        </p:txBody>
      </p:sp>
      <p:sp>
        <p:nvSpPr>
          <p:cNvPr id="614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7325096-007F-47F5-B5B3-2B5A2FC5A755}" type="slidenum">
              <a:rPr lang="en-US" altLang="en-US">
                <a:solidFill>
                  <a:srgbClr val="898989"/>
                </a:solidFill>
                <a:latin typeface="Calibri" panose="020F0502020204030204" pitchFamily="34" charset="0"/>
              </a:rPr>
              <a:pPr algn="r" eaLnBrk="1" hangingPunct="1">
                <a:spcBef>
                  <a:spcPct val="0"/>
                </a:spcBef>
                <a:buClrTx/>
                <a:buFontTx/>
                <a:buNone/>
              </a:pPr>
              <a:t>1</a:t>
            </a:fld>
            <a:endParaRPr lang="en-US" altLang="en-US">
              <a:solidFill>
                <a:srgbClr val="898989"/>
              </a:solidFill>
              <a:latin typeface="Calibri" panose="020F0502020204030204" pitchFamily="34" charset="0"/>
            </a:endParaRPr>
          </a:p>
        </p:txBody>
      </p:sp>
      <p:sp>
        <p:nvSpPr>
          <p:cNvPr id="614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6977F67-55F8-4464-A0FE-6F719CF55372}" type="slidenum">
              <a:rPr lang="en-US" altLang="en-US">
                <a:solidFill>
                  <a:srgbClr val="898989"/>
                </a:solidFill>
                <a:latin typeface="Calibri" panose="020F0502020204030204" pitchFamily="34" charset="0"/>
              </a:rPr>
              <a:pPr algn="r" eaLnBrk="1" hangingPunct="1">
                <a:spcBef>
                  <a:spcPct val="0"/>
                </a:spcBef>
                <a:buClrTx/>
                <a:buFontTx/>
                <a:buNone/>
              </a:pPr>
              <a:t>1</a:t>
            </a:fld>
            <a:endParaRPr lang="en-US" altLang="en-US">
              <a:solidFill>
                <a:srgbClr val="898989"/>
              </a:solidFill>
              <a:latin typeface="Calibri" panose="020F0502020204030204" pitchFamily="34" charset="0"/>
            </a:endParaRPr>
          </a:p>
        </p:txBody>
      </p:sp>
      <p:sp>
        <p:nvSpPr>
          <p:cNvPr id="6149"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0"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2A53F3E7-14FA-4620-9396-375C0D06554E}" type="slidenum">
              <a:rPr lang="en-US" altLang="en-US" smtClean="0">
                <a:solidFill>
                  <a:srgbClr val="898989"/>
                </a:solidFill>
                <a:cs typeface="DejaVu Sans" panose="020B0603030804020204" pitchFamily="34" charset="0"/>
              </a:rPr>
              <a:pPr>
                <a:spcBef>
                  <a:spcPct val="0"/>
                </a:spcBef>
                <a:buClrTx/>
                <a:buFontTx/>
                <a:buNone/>
              </a:pPr>
              <a:t>10</a:t>
            </a:fld>
            <a:endParaRPr lang="en-US" altLang="en-US" smtClean="0">
              <a:solidFill>
                <a:srgbClr val="898989"/>
              </a:solidFill>
              <a:cs typeface="DejaVu Sans" panose="020B0603030804020204" pitchFamily="34" charset="0"/>
            </a:endParaRPr>
          </a:p>
        </p:txBody>
      </p:sp>
      <p:sp>
        <p:nvSpPr>
          <p:cNvPr id="2457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7E3AEEE-F44D-48A1-AE95-9CA7428BC1D5}" type="slidenum">
              <a:rPr lang="en-US" altLang="en-US">
                <a:solidFill>
                  <a:srgbClr val="898989"/>
                </a:solidFill>
                <a:latin typeface="Calibri" panose="020F0502020204030204" pitchFamily="34" charset="0"/>
              </a:rPr>
              <a:pPr algn="r" eaLnBrk="1" hangingPunct="1">
                <a:spcBef>
                  <a:spcPct val="0"/>
                </a:spcBef>
                <a:buClrTx/>
                <a:buFontTx/>
                <a:buNone/>
              </a:pPr>
              <a:t>10</a:t>
            </a:fld>
            <a:endParaRPr lang="en-US" altLang="en-US">
              <a:solidFill>
                <a:srgbClr val="898989"/>
              </a:solidFill>
              <a:latin typeface="Calibri" panose="020F0502020204030204" pitchFamily="34" charset="0"/>
            </a:endParaRPr>
          </a:p>
        </p:txBody>
      </p:sp>
      <p:sp>
        <p:nvSpPr>
          <p:cNvPr id="2458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F86C75C-F43A-45D4-8EE8-9568736124AF}" type="slidenum">
              <a:rPr lang="en-US" altLang="en-US">
                <a:solidFill>
                  <a:srgbClr val="898989"/>
                </a:solidFill>
                <a:latin typeface="Calibri" panose="020F0502020204030204" pitchFamily="34" charset="0"/>
              </a:rPr>
              <a:pPr algn="r" eaLnBrk="1" hangingPunct="1">
                <a:spcBef>
                  <a:spcPct val="0"/>
                </a:spcBef>
                <a:buClrTx/>
                <a:buFontTx/>
                <a:buNone/>
              </a:pPr>
              <a:t>10</a:t>
            </a:fld>
            <a:endParaRPr lang="en-US" altLang="en-US">
              <a:solidFill>
                <a:srgbClr val="898989"/>
              </a:solidFill>
              <a:latin typeface="Calibri" panose="020F0502020204030204" pitchFamily="34" charset="0"/>
            </a:endParaRPr>
          </a:p>
        </p:txBody>
      </p:sp>
      <p:sp>
        <p:nvSpPr>
          <p:cNvPr id="2458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5E32C27-DE3C-43ED-A7C8-1AF24A27ABA9}" type="slidenum">
              <a:rPr lang="en-US" altLang="en-US">
                <a:latin typeface="Arial" panose="020B0604020202020204" pitchFamily="34" charset="0"/>
              </a:rPr>
              <a:pPr algn="r" eaLnBrk="1" hangingPunct="1">
                <a:spcBef>
                  <a:spcPct val="0"/>
                </a:spcBef>
                <a:buClrTx/>
                <a:buFontTx/>
                <a:buNone/>
              </a:pPr>
              <a:t>10</a:t>
            </a:fld>
            <a:endParaRPr lang="en-US" altLang="en-US">
              <a:latin typeface="Arial" panose="020B0604020202020204" pitchFamily="34" charset="0"/>
            </a:endParaRPr>
          </a:p>
        </p:txBody>
      </p:sp>
      <p:sp>
        <p:nvSpPr>
          <p:cNvPr id="24582"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3"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111CADA-E353-4B10-AECF-A270C1C79269}" type="slidenum">
              <a:rPr lang="en-US" altLang="en-US" smtClean="0">
                <a:solidFill>
                  <a:srgbClr val="898989"/>
                </a:solidFill>
                <a:cs typeface="DejaVu Sans" panose="020B0603030804020204" pitchFamily="34" charset="0"/>
              </a:rPr>
              <a:pPr>
                <a:spcBef>
                  <a:spcPct val="0"/>
                </a:spcBef>
                <a:buClrTx/>
                <a:buFontTx/>
                <a:buNone/>
              </a:pPr>
              <a:t>11</a:t>
            </a:fld>
            <a:endParaRPr lang="en-US" altLang="en-US" smtClean="0">
              <a:solidFill>
                <a:srgbClr val="898989"/>
              </a:solidFill>
              <a:cs typeface="DejaVu Sans" panose="020B0603030804020204" pitchFamily="34" charset="0"/>
            </a:endParaRPr>
          </a:p>
        </p:txBody>
      </p:sp>
      <p:sp>
        <p:nvSpPr>
          <p:cNvPr id="2662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DD6AE41-ED56-4FCA-BB44-777110CB1754}" type="slidenum">
              <a:rPr lang="en-US" altLang="en-US">
                <a:solidFill>
                  <a:srgbClr val="898989"/>
                </a:solidFill>
                <a:latin typeface="Calibri" panose="020F0502020204030204" pitchFamily="34" charset="0"/>
              </a:rPr>
              <a:pPr algn="r" eaLnBrk="1" hangingPunct="1">
                <a:spcBef>
                  <a:spcPct val="0"/>
                </a:spcBef>
                <a:buClrTx/>
                <a:buFontTx/>
                <a:buNone/>
              </a:pPr>
              <a:t>11</a:t>
            </a:fld>
            <a:endParaRPr lang="en-US" altLang="en-US">
              <a:solidFill>
                <a:srgbClr val="898989"/>
              </a:solidFill>
              <a:latin typeface="Calibri" panose="020F0502020204030204" pitchFamily="34" charset="0"/>
            </a:endParaRPr>
          </a:p>
        </p:txBody>
      </p:sp>
      <p:sp>
        <p:nvSpPr>
          <p:cNvPr id="2662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7F71101-A90D-4948-8D49-A1E86F1E5AB3}" type="slidenum">
              <a:rPr lang="en-US" altLang="en-US">
                <a:solidFill>
                  <a:srgbClr val="898989"/>
                </a:solidFill>
                <a:latin typeface="Calibri" panose="020F0502020204030204" pitchFamily="34" charset="0"/>
              </a:rPr>
              <a:pPr algn="r" eaLnBrk="1" hangingPunct="1">
                <a:spcBef>
                  <a:spcPct val="0"/>
                </a:spcBef>
                <a:buClrTx/>
                <a:buFontTx/>
                <a:buNone/>
              </a:pPr>
              <a:t>11</a:t>
            </a:fld>
            <a:endParaRPr lang="en-US" altLang="en-US">
              <a:solidFill>
                <a:srgbClr val="898989"/>
              </a:solidFill>
              <a:latin typeface="Calibri" panose="020F0502020204030204" pitchFamily="34" charset="0"/>
            </a:endParaRPr>
          </a:p>
        </p:txBody>
      </p:sp>
      <p:sp>
        <p:nvSpPr>
          <p:cNvPr id="2662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1E40B92-A6BE-4D01-97F9-59921F5A8C05}" type="slidenum">
              <a:rPr lang="en-US" altLang="en-US">
                <a:latin typeface="Arial" panose="020B0604020202020204" pitchFamily="34" charset="0"/>
              </a:rPr>
              <a:pPr algn="r" eaLnBrk="1" hangingPunct="1">
                <a:spcBef>
                  <a:spcPct val="0"/>
                </a:spcBef>
                <a:buClrTx/>
                <a:buFontTx/>
                <a:buNone/>
              </a:pPr>
              <a:t>11</a:t>
            </a:fld>
            <a:endParaRPr lang="en-US" altLang="en-US">
              <a:latin typeface="Arial" panose="020B0604020202020204" pitchFamily="34" charset="0"/>
            </a:endParaRPr>
          </a:p>
        </p:txBody>
      </p:sp>
      <p:sp>
        <p:nvSpPr>
          <p:cNvPr id="26630"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3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285C62D-8D0C-4AE8-96DF-BEF53DD51830}" type="slidenum">
              <a:rPr lang="en-US" altLang="en-US" smtClean="0">
                <a:solidFill>
                  <a:srgbClr val="898989"/>
                </a:solidFill>
                <a:cs typeface="DejaVu Sans" panose="020B0603030804020204" pitchFamily="34" charset="0"/>
              </a:rPr>
              <a:pPr>
                <a:spcBef>
                  <a:spcPct val="0"/>
                </a:spcBef>
                <a:buClrTx/>
                <a:buFontTx/>
                <a:buNone/>
              </a:pPr>
              <a:t>12</a:t>
            </a:fld>
            <a:endParaRPr lang="en-US" altLang="en-US" smtClean="0">
              <a:solidFill>
                <a:srgbClr val="898989"/>
              </a:solidFill>
              <a:cs typeface="DejaVu Sans" panose="020B0603030804020204" pitchFamily="34" charset="0"/>
            </a:endParaRPr>
          </a:p>
        </p:txBody>
      </p:sp>
      <p:sp>
        <p:nvSpPr>
          <p:cNvPr id="2867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AE03E65-E69D-4369-8D1F-83FBC3871A19}" type="slidenum">
              <a:rPr lang="en-US" altLang="en-US">
                <a:solidFill>
                  <a:srgbClr val="898989"/>
                </a:solidFill>
                <a:latin typeface="Calibri" panose="020F0502020204030204" pitchFamily="34" charset="0"/>
              </a:rPr>
              <a:pPr algn="r" eaLnBrk="1" hangingPunct="1">
                <a:spcBef>
                  <a:spcPct val="0"/>
                </a:spcBef>
                <a:buClrTx/>
                <a:buFontTx/>
                <a:buNone/>
              </a:pPr>
              <a:t>12</a:t>
            </a:fld>
            <a:endParaRPr lang="en-US" altLang="en-US">
              <a:solidFill>
                <a:srgbClr val="898989"/>
              </a:solidFill>
              <a:latin typeface="Calibri" panose="020F0502020204030204" pitchFamily="34" charset="0"/>
            </a:endParaRPr>
          </a:p>
        </p:txBody>
      </p:sp>
      <p:sp>
        <p:nvSpPr>
          <p:cNvPr id="2867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C343488-7343-4C65-A190-E4DC075ED702}" type="slidenum">
              <a:rPr lang="en-US" altLang="en-US">
                <a:solidFill>
                  <a:srgbClr val="898989"/>
                </a:solidFill>
                <a:latin typeface="Calibri" panose="020F0502020204030204" pitchFamily="34" charset="0"/>
              </a:rPr>
              <a:pPr algn="r" eaLnBrk="1" hangingPunct="1">
                <a:spcBef>
                  <a:spcPct val="0"/>
                </a:spcBef>
                <a:buClrTx/>
                <a:buFontTx/>
                <a:buNone/>
              </a:pPr>
              <a:t>12</a:t>
            </a:fld>
            <a:endParaRPr lang="en-US" altLang="en-US">
              <a:solidFill>
                <a:srgbClr val="898989"/>
              </a:solidFill>
              <a:latin typeface="Calibri" panose="020F0502020204030204" pitchFamily="34" charset="0"/>
            </a:endParaRPr>
          </a:p>
        </p:txBody>
      </p:sp>
      <p:sp>
        <p:nvSpPr>
          <p:cNvPr id="2867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BFFDAD6-6BD2-4D9D-AC53-8672A6DAAEB5}" type="slidenum">
              <a:rPr lang="en-US" altLang="en-US">
                <a:latin typeface="Arial" panose="020B0604020202020204" pitchFamily="34" charset="0"/>
              </a:rPr>
              <a:pPr algn="r" eaLnBrk="1" hangingPunct="1">
                <a:spcBef>
                  <a:spcPct val="0"/>
                </a:spcBef>
                <a:buClrTx/>
                <a:buFontTx/>
                <a:buNone/>
              </a:pPr>
              <a:t>12</a:t>
            </a:fld>
            <a:endParaRPr lang="en-US" altLang="en-US">
              <a:latin typeface="Arial" panose="020B0604020202020204" pitchFamily="34" charset="0"/>
            </a:endParaRPr>
          </a:p>
        </p:txBody>
      </p:sp>
      <p:sp>
        <p:nvSpPr>
          <p:cNvPr id="28678"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9"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BFB26D5-E01C-4F3F-B2C3-248E55810DE4}" type="slidenum">
              <a:rPr lang="en-US" altLang="en-US" smtClean="0">
                <a:solidFill>
                  <a:srgbClr val="898989"/>
                </a:solidFill>
                <a:cs typeface="DejaVu Sans" panose="020B0603030804020204" pitchFamily="34" charset="0"/>
              </a:rPr>
              <a:pPr>
                <a:spcBef>
                  <a:spcPct val="0"/>
                </a:spcBef>
                <a:buClrTx/>
                <a:buFontTx/>
                <a:buNone/>
              </a:pPr>
              <a:t>13</a:t>
            </a:fld>
            <a:endParaRPr lang="en-US" altLang="en-US" smtClean="0">
              <a:solidFill>
                <a:srgbClr val="898989"/>
              </a:solidFill>
              <a:cs typeface="DejaVu Sans" panose="020B0603030804020204" pitchFamily="34" charset="0"/>
            </a:endParaRPr>
          </a:p>
        </p:txBody>
      </p:sp>
      <p:sp>
        <p:nvSpPr>
          <p:cNvPr id="3072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04086C6-CF17-4476-9633-34B8AC753899}" type="slidenum">
              <a:rPr lang="en-US" altLang="en-US">
                <a:solidFill>
                  <a:srgbClr val="898989"/>
                </a:solidFill>
                <a:latin typeface="Calibri" panose="020F0502020204030204" pitchFamily="34" charset="0"/>
              </a:rPr>
              <a:pPr algn="r" eaLnBrk="1" hangingPunct="1">
                <a:spcBef>
                  <a:spcPct val="0"/>
                </a:spcBef>
                <a:buClrTx/>
                <a:buFontTx/>
                <a:buNone/>
              </a:pPr>
              <a:t>13</a:t>
            </a:fld>
            <a:endParaRPr lang="en-US" altLang="en-US">
              <a:solidFill>
                <a:srgbClr val="898989"/>
              </a:solidFill>
              <a:latin typeface="Calibri" panose="020F0502020204030204" pitchFamily="34" charset="0"/>
            </a:endParaRPr>
          </a:p>
        </p:txBody>
      </p:sp>
      <p:sp>
        <p:nvSpPr>
          <p:cNvPr id="3072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1067F55-C36C-4ECA-B440-C8F36449786F}" type="slidenum">
              <a:rPr lang="en-US" altLang="en-US">
                <a:solidFill>
                  <a:srgbClr val="898989"/>
                </a:solidFill>
                <a:latin typeface="Calibri" panose="020F0502020204030204" pitchFamily="34" charset="0"/>
              </a:rPr>
              <a:pPr algn="r" eaLnBrk="1" hangingPunct="1">
                <a:spcBef>
                  <a:spcPct val="0"/>
                </a:spcBef>
                <a:buClrTx/>
                <a:buFontTx/>
                <a:buNone/>
              </a:pPr>
              <a:t>13</a:t>
            </a:fld>
            <a:endParaRPr lang="en-US" altLang="en-US">
              <a:solidFill>
                <a:srgbClr val="898989"/>
              </a:solidFill>
              <a:latin typeface="Calibri" panose="020F0502020204030204" pitchFamily="34" charset="0"/>
            </a:endParaRPr>
          </a:p>
        </p:txBody>
      </p:sp>
      <p:sp>
        <p:nvSpPr>
          <p:cNvPr id="3072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F58CC89-C45A-4304-8877-195A9A013324}" type="slidenum">
              <a:rPr lang="en-US" altLang="en-US">
                <a:latin typeface="Arial" panose="020B0604020202020204" pitchFamily="34" charset="0"/>
              </a:rPr>
              <a:pPr algn="r" eaLnBrk="1" hangingPunct="1">
                <a:spcBef>
                  <a:spcPct val="0"/>
                </a:spcBef>
                <a:buClrTx/>
                <a:buFontTx/>
                <a:buNone/>
              </a:pPr>
              <a:t>13</a:t>
            </a:fld>
            <a:endParaRPr lang="en-US" altLang="en-US">
              <a:latin typeface="Arial" panose="020B0604020202020204" pitchFamily="34" charset="0"/>
            </a:endParaRPr>
          </a:p>
        </p:txBody>
      </p:sp>
      <p:sp>
        <p:nvSpPr>
          <p:cNvPr id="30726"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7"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2F7A98C2-D714-4CD0-AA9F-C24EE1B473F8}" type="slidenum">
              <a:rPr lang="en-US" altLang="en-US" smtClean="0">
                <a:solidFill>
                  <a:srgbClr val="898989"/>
                </a:solidFill>
                <a:cs typeface="DejaVu Sans" panose="020B0603030804020204" pitchFamily="34" charset="0"/>
              </a:rPr>
              <a:pPr>
                <a:spcBef>
                  <a:spcPct val="0"/>
                </a:spcBef>
                <a:buClrTx/>
                <a:buFontTx/>
                <a:buNone/>
              </a:pPr>
              <a:t>14</a:t>
            </a:fld>
            <a:endParaRPr lang="en-US" altLang="en-US" smtClean="0">
              <a:solidFill>
                <a:srgbClr val="898989"/>
              </a:solidFill>
              <a:cs typeface="DejaVu Sans" panose="020B0603030804020204" pitchFamily="34" charset="0"/>
            </a:endParaRPr>
          </a:p>
        </p:txBody>
      </p:sp>
      <p:sp>
        <p:nvSpPr>
          <p:cNvPr id="3277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A5927F6-EA9F-4982-85F8-72FEF6CB67ED}" type="slidenum">
              <a:rPr lang="en-US" altLang="en-US">
                <a:solidFill>
                  <a:srgbClr val="898989"/>
                </a:solidFill>
                <a:latin typeface="Calibri" panose="020F0502020204030204" pitchFamily="34" charset="0"/>
              </a:rPr>
              <a:pPr algn="r" eaLnBrk="1" hangingPunct="1">
                <a:spcBef>
                  <a:spcPct val="0"/>
                </a:spcBef>
                <a:buClrTx/>
                <a:buFontTx/>
                <a:buNone/>
              </a:pPr>
              <a:t>14</a:t>
            </a:fld>
            <a:endParaRPr lang="en-US" altLang="en-US">
              <a:solidFill>
                <a:srgbClr val="898989"/>
              </a:solidFill>
              <a:latin typeface="Calibri" panose="020F0502020204030204" pitchFamily="34" charset="0"/>
            </a:endParaRPr>
          </a:p>
        </p:txBody>
      </p:sp>
      <p:sp>
        <p:nvSpPr>
          <p:cNvPr id="3277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1111D77-9188-4C64-8EA3-93DA0BBB01F4}" type="slidenum">
              <a:rPr lang="en-US" altLang="en-US">
                <a:solidFill>
                  <a:srgbClr val="898989"/>
                </a:solidFill>
                <a:latin typeface="Calibri" panose="020F0502020204030204" pitchFamily="34" charset="0"/>
              </a:rPr>
              <a:pPr algn="r" eaLnBrk="1" hangingPunct="1">
                <a:spcBef>
                  <a:spcPct val="0"/>
                </a:spcBef>
                <a:buClrTx/>
                <a:buFontTx/>
                <a:buNone/>
              </a:pPr>
              <a:t>14</a:t>
            </a:fld>
            <a:endParaRPr lang="en-US" altLang="en-US">
              <a:solidFill>
                <a:srgbClr val="898989"/>
              </a:solidFill>
              <a:latin typeface="Calibri" panose="020F0502020204030204" pitchFamily="34" charset="0"/>
            </a:endParaRPr>
          </a:p>
        </p:txBody>
      </p:sp>
      <p:sp>
        <p:nvSpPr>
          <p:cNvPr id="3277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2474017-D65D-4C8B-AD4D-9B7FD886BD74}" type="slidenum">
              <a:rPr lang="en-US" altLang="en-US">
                <a:latin typeface="Arial" panose="020B0604020202020204" pitchFamily="34" charset="0"/>
              </a:rPr>
              <a:pPr algn="r" eaLnBrk="1" hangingPunct="1">
                <a:spcBef>
                  <a:spcPct val="0"/>
                </a:spcBef>
                <a:buClrTx/>
                <a:buFontTx/>
                <a:buNone/>
              </a:pPr>
              <a:t>14</a:t>
            </a:fld>
            <a:endParaRPr lang="en-US" altLang="en-US">
              <a:latin typeface="Arial" panose="020B0604020202020204" pitchFamily="34" charset="0"/>
            </a:endParaRPr>
          </a:p>
        </p:txBody>
      </p:sp>
      <p:sp>
        <p:nvSpPr>
          <p:cNvPr id="32774"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5"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AD23EB79-E0AF-4C90-8493-85A6471B9E85}" type="slidenum">
              <a:rPr lang="en-US" altLang="en-US" smtClean="0">
                <a:solidFill>
                  <a:srgbClr val="898989"/>
                </a:solidFill>
                <a:cs typeface="DejaVu Sans" panose="020B0603030804020204" pitchFamily="34" charset="0"/>
              </a:rPr>
              <a:pPr>
                <a:spcBef>
                  <a:spcPct val="0"/>
                </a:spcBef>
                <a:buClrTx/>
                <a:buFontTx/>
                <a:buNone/>
              </a:pPr>
              <a:t>15</a:t>
            </a:fld>
            <a:endParaRPr lang="en-US" altLang="en-US" smtClean="0">
              <a:solidFill>
                <a:srgbClr val="898989"/>
              </a:solidFill>
              <a:cs typeface="DejaVu Sans" panose="020B0603030804020204" pitchFamily="34" charset="0"/>
            </a:endParaRPr>
          </a:p>
        </p:txBody>
      </p:sp>
      <p:sp>
        <p:nvSpPr>
          <p:cNvPr id="3481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D54CF3C-10C5-42F3-9DC0-52C9FFCBD532}" type="slidenum">
              <a:rPr lang="en-US" altLang="en-US">
                <a:solidFill>
                  <a:srgbClr val="898989"/>
                </a:solidFill>
                <a:latin typeface="Calibri" panose="020F0502020204030204" pitchFamily="34" charset="0"/>
              </a:rPr>
              <a:pPr algn="r" eaLnBrk="1" hangingPunct="1">
                <a:spcBef>
                  <a:spcPct val="0"/>
                </a:spcBef>
                <a:buClrTx/>
                <a:buFontTx/>
                <a:buNone/>
              </a:pPr>
              <a:t>15</a:t>
            </a:fld>
            <a:endParaRPr lang="en-US" altLang="en-US">
              <a:solidFill>
                <a:srgbClr val="898989"/>
              </a:solidFill>
              <a:latin typeface="Calibri" panose="020F0502020204030204" pitchFamily="34" charset="0"/>
            </a:endParaRPr>
          </a:p>
        </p:txBody>
      </p:sp>
      <p:sp>
        <p:nvSpPr>
          <p:cNvPr id="3482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D9FBB77-A9F5-4DA9-96FB-B40566F637C8}" type="slidenum">
              <a:rPr lang="en-US" altLang="en-US">
                <a:solidFill>
                  <a:srgbClr val="898989"/>
                </a:solidFill>
                <a:latin typeface="Calibri" panose="020F0502020204030204" pitchFamily="34" charset="0"/>
              </a:rPr>
              <a:pPr algn="r" eaLnBrk="1" hangingPunct="1">
                <a:spcBef>
                  <a:spcPct val="0"/>
                </a:spcBef>
                <a:buClrTx/>
                <a:buFontTx/>
                <a:buNone/>
              </a:pPr>
              <a:t>15</a:t>
            </a:fld>
            <a:endParaRPr lang="en-US" altLang="en-US">
              <a:solidFill>
                <a:srgbClr val="898989"/>
              </a:solidFill>
              <a:latin typeface="Calibri" panose="020F0502020204030204" pitchFamily="34" charset="0"/>
            </a:endParaRPr>
          </a:p>
        </p:txBody>
      </p:sp>
      <p:sp>
        <p:nvSpPr>
          <p:cNvPr id="3482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98710B2-3A36-433C-8205-E7AA51A33F15}" type="slidenum">
              <a:rPr lang="en-US" altLang="en-US">
                <a:latin typeface="Arial" panose="020B0604020202020204" pitchFamily="34" charset="0"/>
              </a:rPr>
              <a:pPr algn="r" eaLnBrk="1" hangingPunct="1">
                <a:spcBef>
                  <a:spcPct val="0"/>
                </a:spcBef>
                <a:buClrTx/>
                <a:buFontTx/>
                <a:buNone/>
              </a:pPr>
              <a:t>15</a:t>
            </a:fld>
            <a:endParaRPr lang="en-US" altLang="en-US">
              <a:latin typeface="Arial" panose="020B0604020202020204" pitchFamily="34" charset="0"/>
            </a:endParaRPr>
          </a:p>
        </p:txBody>
      </p:sp>
      <p:sp>
        <p:nvSpPr>
          <p:cNvPr id="34822"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3"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BF55394-6AB6-4CD5-9AE7-1EF2E3917746}" type="slidenum">
              <a:rPr lang="en-US" altLang="en-US" smtClean="0">
                <a:solidFill>
                  <a:srgbClr val="898989"/>
                </a:solidFill>
                <a:cs typeface="DejaVu Sans" panose="020B0603030804020204" pitchFamily="34" charset="0"/>
              </a:rPr>
              <a:pPr>
                <a:spcBef>
                  <a:spcPct val="0"/>
                </a:spcBef>
                <a:buClrTx/>
                <a:buFontTx/>
                <a:buNone/>
              </a:pPr>
              <a:t>16</a:t>
            </a:fld>
            <a:endParaRPr lang="en-US" altLang="en-US" smtClean="0">
              <a:solidFill>
                <a:srgbClr val="898989"/>
              </a:solidFill>
              <a:cs typeface="DejaVu Sans" panose="020B0603030804020204" pitchFamily="34" charset="0"/>
            </a:endParaRPr>
          </a:p>
        </p:txBody>
      </p:sp>
      <p:sp>
        <p:nvSpPr>
          <p:cNvPr id="3686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098D2D6-76FB-4EF1-B8C2-AAFBB1178692}" type="slidenum">
              <a:rPr lang="en-US" altLang="en-US">
                <a:solidFill>
                  <a:srgbClr val="898989"/>
                </a:solidFill>
                <a:latin typeface="Calibri" panose="020F0502020204030204" pitchFamily="34" charset="0"/>
              </a:rPr>
              <a:pPr algn="r" eaLnBrk="1" hangingPunct="1">
                <a:spcBef>
                  <a:spcPct val="0"/>
                </a:spcBef>
                <a:buClrTx/>
                <a:buFontTx/>
                <a:buNone/>
              </a:pPr>
              <a:t>16</a:t>
            </a:fld>
            <a:endParaRPr lang="en-US" altLang="en-US">
              <a:solidFill>
                <a:srgbClr val="898989"/>
              </a:solidFill>
              <a:latin typeface="Calibri" panose="020F0502020204030204" pitchFamily="34" charset="0"/>
            </a:endParaRPr>
          </a:p>
        </p:txBody>
      </p:sp>
      <p:sp>
        <p:nvSpPr>
          <p:cNvPr id="3686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B1A1369-5BD4-4A40-97B8-227A35A56EC9}" type="slidenum">
              <a:rPr lang="en-US" altLang="en-US">
                <a:solidFill>
                  <a:srgbClr val="898989"/>
                </a:solidFill>
                <a:latin typeface="Calibri" panose="020F0502020204030204" pitchFamily="34" charset="0"/>
              </a:rPr>
              <a:pPr algn="r" eaLnBrk="1" hangingPunct="1">
                <a:spcBef>
                  <a:spcPct val="0"/>
                </a:spcBef>
                <a:buClrTx/>
                <a:buFontTx/>
                <a:buNone/>
              </a:pPr>
              <a:t>16</a:t>
            </a:fld>
            <a:endParaRPr lang="en-US" altLang="en-US">
              <a:solidFill>
                <a:srgbClr val="898989"/>
              </a:solidFill>
              <a:latin typeface="Calibri" panose="020F0502020204030204" pitchFamily="34" charset="0"/>
            </a:endParaRPr>
          </a:p>
        </p:txBody>
      </p:sp>
      <p:sp>
        <p:nvSpPr>
          <p:cNvPr id="3686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6AADFFA-6073-48FD-BDAC-23140540D1C6}" type="slidenum">
              <a:rPr lang="en-US" altLang="en-US">
                <a:latin typeface="Arial" panose="020B0604020202020204" pitchFamily="34" charset="0"/>
              </a:rPr>
              <a:pPr algn="r" eaLnBrk="1" hangingPunct="1">
                <a:spcBef>
                  <a:spcPct val="0"/>
                </a:spcBef>
                <a:buClrTx/>
                <a:buFontTx/>
                <a:buNone/>
              </a:pPr>
              <a:t>16</a:t>
            </a:fld>
            <a:endParaRPr lang="en-US" altLang="en-US">
              <a:latin typeface="Arial" panose="020B0604020202020204" pitchFamily="34" charset="0"/>
            </a:endParaRPr>
          </a:p>
        </p:txBody>
      </p:sp>
      <p:sp>
        <p:nvSpPr>
          <p:cNvPr id="36870"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7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8CE399F3-957C-4043-8437-E15C7A3E1EB4}" type="slidenum">
              <a:rPr lang="en-US" altLang="en-US" smtClean="0">
                <a:solidFill>
                  <a:srgbClr val="898989"/>
                </a:solidFill>
                <a:cs typeface="DejaVu Sans" panose="020B0603030804020204" pitchFamily="34" charset="0"/>
              </a:rPr>
              <a:pPr>
                <a:spcBef>
                  <a:spcPct val="0"/>
                </a:spcBef>
                <a:buClrTx/>
                <a:buFontTx/>
                <a:buNone/>
              </a:pPr>
              <a:t>17</a:t>
            </a:fld>
            <a:endParaRPr lang="en-US" altLang="en-US" smtClean="0">
              <a:solidFill>
                <a:srgbClr val="898989"/>
              </a:solidFill>
              <a:cs typeface="DejaVu Sans" panose="020B0603030804020204" pitchFamily="34" charset="0"/>
            </a:endParaRPr>
          </a:p>
        </p:txBody>
      </p:sp>
      <p:sp>
        <p:nvSpPr>
          <p:cNvPr id="3891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3EB20D0-A72F-49AD-9A31-CFC78FA0D24B}" type="slidenum">
              <a:rPr lang="en-US" altLang="en-US">
                <a:solidFill>
                  <a:srgbClr val="898989"/>
                </a:solidFill>
                <a:latin typeface="Calibri" panose="020F0502020204030204" pitchFamily="34" charset="0"/>
              </a:rPr>
              <a:pPr algn="r" eaLnBrk="1" hangingPunct="1">
                <a:spcBef>
                  <a:spcPct val="0"/>
                </a:spcBef>
                <a:buClrTx/>
                <a:buFontTx/>
                <a:buNone/>
              </a:pPr>
              <a:t>17</a:t>
            </a:fld>
            <a:endParaRPr lang="en-US" altLang="en-US">
              <a:solidFill>
                <a:srgbClr val="898989"/>
              </a:solidFill>
              <a:latin typeface="Calibri" panose="020F0502020204030204" pitchFamily="34" charset="0"/>
            </a:endParaRPr>
          </a:p>
        </p:txBody>
      </p:sp>
      <p:sp>
        <p:nvSpPr>
          <p:cNvPr id="3891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305B049-A08D-4E23-ACBD-220C44C11AEB}" type="slidenum">
              <a:rPr lang="en-US" altLang="en-US">
                <a:solidFill>
                  <a:srgbClr val="898989"/>
                </a:solidFill>
                <a:latin typeface="Calibri" panose="020F0502020204030204" pitchFamily="34" charset="0"/>
              </a:rPr>
              <a:pPr algn="r" eaLnBrk="1" hangingPunct="1">
                <a:spcBef>
                  <a:spcPct val="0"/>
                </a:spcBef>
                <a:buClrTx/>
                <a:buFontTx/>
                <a:buNone/>
              </a:pPr>
              <a:t>17</a:t>
            </a:fld>
            <a:endParaRPr lang="en-US" altLang="en-US">
              <a:solidFill>
                <a:srgbClr val="898989"/>
              </a:solidFill>
              <a:latin typeface="Calibri" panose="020F0502020204030204" pitchFamily="34" charset="0"/>
            </a:endParaRPr>
          </a:p>
        </p:txBody>
      </p:sp>
      <p:sp>
        <p:nvSpPr>
          <p:cNvPr id="3891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8678D42-4C08-429A-98ED-716099A8FEF8}" type="slidenum">
              <a:rPr lang="en-US" altLang="en-US">
                <a:latin typeface="Arial" panose="020B0604020202020204" pitchFamily="34" charset="0"/>
              </a:rPr>
              <a:pPr algn="r" eaLnBrk="1" hangingPunct="1">
                <a:spcBef>
                  <a:spcPct val="0"/>
                </a:spcBef>
                <a:buClrTx/>
                <a:buFontTx/>
                <a:buNone/>
              </a:pPr>
              <a:t>17</a:t>
            </a:fld>
            <a:endParaRPr lang="en-US" altLang="en-US">
              <a:latin typeface="Arial" panose="020B0604020202020204" pitchFamily="34" charset="0"/>
            </a:endParaRPr>
          </a:p>
        </p:txBody>
      </p:sp>
      <p:sp>
        <p:nvSpPr>
          <p:cNvPr id="38918"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9"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2F721E2-A347-4831-AFD0-7F2377B8A136}" type="slidenum">
              <a:rPr lang="en-US" altLang="en-US" smtClean="0">
                <a:solidFill>
                  <a:srgbClr val="898989"/>
                </a:solidFill>
                <a:cs typeface="DejaVu Sans" panose="020B0603030804020204" pitchFamily="34" charset="0"/>
              </a:rPr>
              <a:pPr>
                <a:spcBef>
                  <a:spcPct val="0"/>
                </a:spcBef>
                <a:buClrTx/>
                <a:buFontTx/>
                <a:buNone/>
              </a:pPr>
              <a:t>18</a:t>
            </a:fld>
            <a:endParaRPr lang="en-US" altLang="en-US" smtClean="0">
              <a:solidFill>
                <a:srgbClr val="898989"/>
              </a:solidFill>
              <a:cs typeface="DejaVu Sans" panose="020B0603030804020204" pitchFamily="34" charset="0"/>
            </a:endParaRPr>
          </a:p>
        </p:txBody>
      </p:sp>
      <p:sp>
        <p:nvSpPr>
          <p:cNvPr id="4096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E41B91C-82CF-4984-98B5-C53AE73E1C4F}" type="slidenum">
              <a:rPr lang="en-US" altLang="en-US">
                <a:solidFill>
                  <a:srgbClr val="898989"/>
                </a:solidFill>
                <a:latin typeface="Calibri" panose="020F0502020204030204" pitchFamily="34" charset="0"/>
              </a:rPr>
              <a:pPr algn="r" eaLnBrk="1" hangingPunct="1">
                <a:spcBef>
                  <a:spcPct val="0"/>
                </a:spcBef>
                <a:buClrTx/>
                <a:buFontTx/>
                <a:buNone/>
              </a:pPr>
              <a:t>18</a:t>
            </a:fld>
            <a:endParaRPr lang="en-US" altLang="en-US">
              <a:solidFill>
                <a:srgbClr val="898989"/>
              </a:solidFill>
              <a:latin typeface="Calibri" panose="020F0502020204030204" pitchFamily="34" charset="0"/>
            </a:endParaRPr>
          </a:p>
        </p:txBody>
      </p:sp>
      <p:sp>
        <p:nvSpPr>
          <p:cNvPr id="4096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C1FD815-9355-4533-A050-AB7613F7347F}" type="slidenum">
              <a:rPr lang="en-US" altLang="en-US">
                <a:solidFill>
                  <a:srgbClr val="898989"/>
                </a:solidFill>
                <a:latin typeface="Calibri" panose="020F0502020204030204" pitchFamily="34" charset="0"/>
              </a:rPr>
              <a:pPr algn="r" eaLnBrk="1" hangingPunct="1">
                <a:spcBef>
                  <a:spcPct val="0"/>
                </a:spcBef>
                <a:buClrTx/>
                <a:buFontTx/>
                <a:buNone/>
              </a:pPr>
              <a:t>18</a:t>
            </a:fld>
            <a:endParaRPr lang="en-US" altLang="en-US">
              <a:solidFill>
                <a:srgbClr val="898989"/>
              </a:solidFill>
              <a:latin typeface="Calibri" panose="020F0502020204030204" pitchFamily="34" charset="0"/>
            </a:endParaRPr>
          </a:p>
        </p:txBody>
      </p:sp>
      <p:sp>
        <p:nvSpPr>
          <p:cNvPr id="4096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35BBD2E-5D18-4B56-A4E2-178B61E5A495}" type="slidenum">
              <a:rPr lang="en-US" altLang="en-US">
                <a:latin typeface="Arial" panose="020B0604020202020204" pitchFamily="34" charset="0"/>
              </a:rPr>
              <a:pPr algn="r" eaLnBrk="1" hangingPunct="1">
                <a:spcBef>
                  <a:spcPct val="0"/>
                </a:spcBef>
                <a:buClrTx/>
                <a:buFontTx/>
                <a:buNone/>
              </a:pPr>
              <a:t>18</a:t>
            </a:fld>
            <a:endParaRPr lang="en-US" altLang="en-US">
              <a:latin typeface="Arial" panose="020B0604020202020204" pitchFamily="34" charset="0"/>
            </a:endParaRPr>
          </a:p>
        </p:txBody>
      </p:sp>
      <p:sp>
        <p:nvSpPr>
          <p:cNvPr id="40966"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7"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89FCD53B-6557-42E3-9EFC-C4C34F09F821}" type="slidenum">
              <a:rPr lang="en-US" altLang="en-US" smtClean="0">
                <a:solidFill>
                  <a:srgbClr val="898989"/>
                </a:solidFill>
                <a:cs typeface="DejaVu Sans" panose="020B0603030804020204" pitchFamily="34" charset="0"/>
              </a:rPr>
              <a:pPr>
                <a:spcBef>
                  <a:spcPct val="0"/>
                </a:spcBef>
                <a:buClrTx/>
                <a:buFontTx/>
                <a:buNone/>
              </a:pPr>
              <a:t>19</a:t>
            </a:fld>
            <a:endParaRPr lang="en-US" altLang="en-US" smtClean="0">
              <a:solidFill>
                <a:srgbClr val="898989"/>
              </a:solidFill>
              <a:cs typeface="DejaVu Sans" panose="020B0603030804020204" pitchFamily="34" charset="0"/>
            </a:endParaRPr>
          </a:p>
        </p:txBody>
      </p:sp>
      <p:sp>
        <p:nvSpPr>
          <p:cNvPr id="4301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D3FBB4F-801F-4A9D-B64D-3014C7AC71DA}" type="slidenum">
              <a:rPr lang="en-US" altLang="en-US">
                <a:solidFill>
                  <a:srgbClr val="898989"/>
                </a:solidFill>
                <a:latin typeface="Calibri" panose="020F0502020204030204" pitchFamily="34" charset="0"/>
              </a:rPr>
              <a:pPr algn="r" eaLnBrk="1" hangingPunct="1">
                <a:spcBef>
                  <a:spcPct val="0"/>
                </a:spcBef>
                <a:buClrTx/>
                <a:buFontTx/>
                <a:buNone/>
              </a:pPr>
              <a:t>19</a:t>
            </a:fld>
            <a:endParaRPr lang="en-US" altLang="en-US">
              <a:solidFill>
                <a:srgbClr val="898989"/>
              </a:solidFill>
              <a:latin typeface="Calibri" panose="020F0502020204030204" pitchFamily="34" charset="0"/>
            </a:endParaRPr>
          </a:p>
        </p:txBody>
      </p:sp>
      <p:sp>
        <p:nvSpPr>
          <p:cNvPr id="4301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9829639-21BA-4E6D-AD49-18E91A1A15F7}" type="slidenum">
              <a:rPr lang="en-US" altLang="en-US">
                <a:solidFill>
                  <a:srgbClr val="898989"/>
                </a:solidFill>
                <a:latin typeface="Calibri" panose="020F0502020204030204" pitchFamily="34" charset="0"/>
              </a:rPr>
              <a:pPr algn="r" eaLnBrk="1" hangingPunct="1">
                <a:spcBef>
                  <a:spcPct val="0"/>
                </a:spcBef>
                <a:buClrTx/>
                <a:buFontTx/>
                <a:buNone/>
              </a:pPr>
              <a:t>19</a:t>
            </a:fld>
            <a:endParaRPr lang="en-US" altLang="en-US">
              <a:solidFill>
                <a:srgbClr val="898989"/>
              </a:solidFill>
              <a:latin typeface="Calibri" panose="020F0502020204030204" pitchFamily="34" charset="0"/>
            </a:endParaRPr>
          </a:p>
        </p:txBody>
      </p:sp>
      <p:sp>
        <p:nvSpPr>
          <p:cNvPr id="43013"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4"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98B9744A-49CF-49ED-B2C2-E2448E34C91A}" type="slidenum">
              <a:rPr lang="en-US" altLang="en-US" smtClean="0">
                <a:solidFill>
                  <a:srgbClr val="898989"/>
                </a:solidFill>
                <a:cs typeface="DejaVu Sans" panose="020B0603030804020204" pitchFamily="34" charset="0"/>
              </a:rPr>
              <a:pPr>
                <a:spcBef>
                  <a:spcPct val="0"/>
                </a:spcBef>
                <a:buClrTx/>
                <a:buFontTx/>
                <a:buNone/>
              </a:pPr>
              <a:t>2</a:t>
            </a:fld>
            <a:endParaRPr lang="en-US" altLang="en-US" smtClean="0">
              <a:solidFill>
                <a:srgbClr val="898989"/>
              </a:solidFill>
              <a:cs typeface="DejaVu Sans" panose="020B0603030804020204" pitchFamily="34" charset="0"/>
            </a:endParaRPr>
          </a:p>
        </p:txBody>
      </p:sp>
      <p:sp>
        <p:nvSpPr>
          <p:cNvPr id="819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845DD4D-E61D-4198-B850-D85C5F7C2B0E}" type="slidenum">
              <a:rPr lang="en-US" altLang="en-US">
                <a:solidFill>
                  <a:srgbClr val="898989"/>
                </a:solidFill>
                <a:latin typeface="Calibri" panose="020F0502020204030204" pitchFamily="34" charset="0"/>
              </a:rPr>
              <a:pPr algn="r" eaLnBrk="1" hangingPunct="1">
                <a:spcBef>
                  <a:spcPct val="0"/>
                </a:spcBef>
                <a:buClrTx/>
                <a:buFontTx/>
                <a:buNone/>
              </a:pPr>
              <a:t>2</a:t>
            </a:fld>
            <a:endParaRPr lang="en-US" altLang="en-US">
              <a:solidFill>
                <a:srgbClr val="898989"/>
              </a:solidFill>
              <a:latin typeface="Calibri" panose="020F0502020204030204" pitchFamily="34" charset="0"/>
            </a:endParaRPr>
          </a:p>
        </p:txBody>
      </p:sp>
      <p:sp>
        <p:nvSpPr>
          <p:cNvPr id="819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75FFA2C-DDFB-4072-8244-9FC438D47D06}" type="slidenum">
              <a:rPr lang="en-US" altLang="en-US">
                <a:solidFill>
                  <a:srgbClr val="898989"/>
                </a:solidFill>
                <a:latin typeface="Calibri" panose="020F0502020204030204" pitchFamily="34" charset="0"/>
              </a:rPr>
              <a:pPr algn="r" eaLnBrk="1" hangingPunct="1">
                <a:spcBef>
                  <a:spcPct val="0"/>
                </a:spcBef>
                <a:buClrTx/>
                <a:buFontTx/>
                <a:buNone/>
              </a:pPr>
              <a:t>2</a:t>
            </a:fld>
            <a:endParaRPr lang="en-US" altLang="en-US">
              <a:solidFill>
                <a:srgbClr val="898989"/>
              </a:solidFill>
              <a:latin typeface="Calibri" panose="020F0502020204030204" pitchFamily="34" charset="0"/>
            </a:endParaRPr>
          </a:p>
        </p:txBody>
      </p:sp>
      <p:sp>
        <p:nvSpPr>
          <p:cNvPr id="8197"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8"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38E886D-F0AD-47C1-85BD-47FDD810EC8A}" type="slidenum">
              <a:rPr lang="en-US" altLang="en-US" smtClean="0">
                <a:solidFill>
                  <a:srgbClr val="898989"/>
                </a:solidFill>
                <a:cs typeface="DejaVu Sans" panose="020B0603030804020204" pitchFamily="34" charset="0"/>
              </a:rPr>
              <a:pPr>
                <a:spcBef>
                  <a:spcPct val="0"/>
                </a:spcBef>
                <a:buClrTx/>
                <a:buFontTx/>
                <a:buNone/>
              </a:pPr>
              <a:t>20</a:t>
            </a:fld>
            <a:endParaRPr lang="en-US" altLang="en-US" smtClean="0">
              <a:solidFill>
                <a:srgbClr val="898989"/>
              </a:solidFill>
              <a:cs typeface="DejaVu Sans" panose="020B0603030804020204" pitchFamily="34" charset="0"/>
            </a:endParaRPr>
          </a:p>
        </p:txBody>
      </p:sp>
      <p:sp>
        <p:nvSpPr>
          <p:cNvPr id="4505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28D8992-9499-4B00-B837-FA4417B5BD51}" type="slidenum">
              <a:rPr lang="en-US" altLang="en-US">
                <a:solidFill>
                  <a:srgbClr val="898989"/>
                </a:solidFill>
                <a:latin typeface="Calibri" panose="020F0502020204030204" pitchFamily="34" charset="0"/>
              </a:rPr>
              <a:pPr algn="r" eaLnBrk="1" hangingPunct="1">
                <a:spcBef>
                  <a:spcPct val="0"/>
                </a:spcBef>
                <a:buClrTx/>
                <a:buFontTx/>
                <a:buNone/>
              </a:pPr>
              <a:t>20</a:t>
            </a:fld>
            <a:endParaRPr lang="en-US" altLang="en-US">
              <a:solidFill>
                <a:srgbClr val="898989"/>
              </a:solidFill>
              <a:latin typeface="Calibri" panose="020F0502020204030204" pitchFamily="34" charset="0"/>
            </a:endParaRPr>
          </a:p>
        </p:txBody>
      </p:sp>
      <p:sp>
        <p:nvSpPr>
          <p:cNvPr id="4506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47DBA59-C50A-46FB-9423-195FD53B44C3}" type="slidenum">
              <a:rPr lang="en-US" altLang="en-US">
                <a:solidFill>
                  <a:srgbClr val="898989"/>
                </a:solidFill>
                <a:latin typeface="Calibri" panose="020F0502020204030204" pitchFamily="34" charset="0"/>
              </a:rPr>
              <a:pPr algn="r" eaLnBrk="1" hangingPunct="1">
                <a:spcBef>
                  <a:spcPct val="0"/>
                </a:spcBef>
                <a:buClrTx/>
                <a:buFontTx/>
                <a:buNone/>
              </a:pPr>
              <a:t>20</a:t>
            </a:fld>
            <a:endParaRPr lang="en-US" altLang="en-US">
              <a:solidFill>
                <a:srgbClr val="898989"/>
              </a:solidFill>
              <a:latin typeface="Calibri" panose="020F0502020204030204" pitchFamily="34" charset="0"/>
            </a:endParaRPr>
          </a:p>
        </p:txBody>
      </p:sp>
      <p:sp>
        <p:nvSpPr>
          <p:cNvPr id="4506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F7830DB-9E05-49A4-A6DC-7FDCFE6A7A66}" type="slidenum">
              <a:rPr lang="en-US" altLang="en-US">
                <a:latin typeface="Arial" panose="020B0604020202020204" pitchFamily="34" charset="0"/>
              </a:rPr>
              <a:pPr algn="r" eaLnBrk="1" hangingPunct="1">
                <a:spcBef>
                  <a:spcPct val="0"/>
                </a:spcBef>
                <a:buClrTx/>
                <a:buFontTx/>
                <a:buNone/>
              </a:pPr>
              <a:t>20</a:t>
            </a:fld>
            <a:endParaRPr lang="en-US" altLang="en-US">
              <a:latin typeface="Arial" panose="020B0604020202020204" pitchFamily="34" charset="0"/>
            </a:endParaRPr>
          </a:p>
        </p:txBody>
      </p:sp>
      <p:sp>
        <p:nvSpPr>
          <p:cNvPr id="45062"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3"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831829C8-DEFB-488D-AB16-7C51C12BB38B}" type="slidenum">
              <a:rPr lang="en-US" altLang="en-US" smtClean="0">
                <a:solidFill>
                  <a:srgbClr val="898989"/>
                </a:solidFill>
                <a:cs typeface="DejaVu Sans" panose="020B0603030804020204" pitchFamily="34" charset="0"/>
              </a:rPr>
              <a:pPr>
                <a:spcBef>
                  <a:spcPct val="0"/>
                </a:spcBef>
                <a:buClrTx/>
                <a:buFontTx/>
                <a:buNone/>
              </a:pPr>
              <a:t>21</a:t>
            </a:fld>
            <a:endParaRPr lang="en-US" altLang="en-US" smtClean="0">
              <a:solidFill>
                <a:srgbClr val="898989"/>
              </a:solidFill>
              <a:cs typeface="DejaVu Sans" panose="020B0603030804020204" pitchFamily="34" charset="0"/>
            </a:endParaRPr>
          </a:p>
        </p:txBody>
      </p:sp>
      <p:sp>
        <p:nvSpPr>
          <p:cNvPr id="4710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1DFE25C-2979-4381-A831-922F73A20ED6}" type="slidenum">
              <a:rPr lang="en-US" altLang="en-US">
                <a:solidFill>
                  <a:srgbClr val="898989"/>
                </a:solidFill>
                <a:latin typeface="Calibri" panose="020F0502020204030204" pitchFamily="34" charset="0"/>
              </a:rPr>
              <a:pPr algn="r" eaLnBrk="1" hangingPunct="1">
                <a:spcBef>
                  <a:spcPct val="0"/>
                </a:spcBef>
                <a:buClrTx/>
                <a:buFontTx/>
                <a:buNone/>
              </a:pPr>
              <a:t>21</a:t>
            </a:fld>
            <a:endParaRPr lang="en-US" altLang="en-US">
              <a:solidFill>
                <a:srgbClr val="898989"/>
              </a:solidFill>
              <a:latin typeface="Calibri" panose="020F0502020204030204" pitchFamily="34" charset="0"/>
            </a:endParaRPr>
          </a:p>
        </p:txBody>
      </p:sp>
      <p:sp>
        <p:nvSpPr>
          <p:cNvPr id="4710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FB34DA9-86E0-41E6-A211-5C40A3B64C66}" type="slidenum">
              <a:rPr lang="en-US" altLang="en-US">
                <a:solidFill>
                  <a:srgbClr val="898989"/>
                </a:solidFill>
                <a:latin typeface="Calibri" panose="020F0502020204030204" pitchFamily="34" charset="0"/>
              </a:rPr>
              <a:pPr algn="r" eaLnBrk="1" hangingPunct="1">
                <a:spcBef>
                  <a:spcPct val="0"/>
                </a:spcBef>
                <a:buClrTx/>
                <a:buFontTx/>
                <a:buNone/>
              </a:pPr>
              <a:t>21</a:t>
            </a:fld>
            <a:endParaRPr lang="en-US" altLang="en-US">
              <a:solidFill>
                <a:srgbClr val="898989"/>
              </a:solidFill>
              <a:latin typeface="Calibri" panose="020F0502020204030204" pitchFamily="34" charset="0"/>
            </a:endParaRPr>
          </a:p>
        </p:txBody>
      </p:sp>
      <p:sp>
        <p:nvSpPr>
          <p:cNvPr id="4710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BD6D816-FB42-4B5C-96F2-8C6E4B62C90C}" type="slidenum">
              <a:rPr lang="en-US" altLang="en-US">
                <a:latin typeface="Arial" panose="020B0604020202020204" pitchFamily="34" charset="0"/>
              </a:rPr>
              <a:pPr algn="r" eaLnBrk="1" hangingPunct="1">
                <a:spcBef>
                  <a:spcPct val="0"/>
                </a:spcBef>
                <a:buClrTx/>
                <a:buFontTx/>
                <a:buNone/>
              </a:pPr>
              <a:t>21</a:t>
            </a:fld>
            <a:endParaRPr lang="en-US" altLang="en-US">
              <a:latin typeface="Arial" panose="020B0604020202020204" pitchFamily="34" charset="0"/>
            </a:endParaRPr>
          </a:p>
        </p:txBody>
      </p:sp>
      <p:sp>
        <p:nvSpPr>
          <p:cNvPr id="47110"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1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C33CD1B3-F61B-4EED-B902-DDF75C437B90}" type="slidenum">
              <a:rPr lang="en-US" altLang="en-US" smtClean="0">
                <a:solidFill>
                  <a:srgbClr val="898989"/>
                </a:solidFill>
                <a:cs typeface="DejaVu Sans" panose="020B0603030804020204" pitchFamily="34" charset="0"/>
              </a:rPr>
              <a:pPr>
                <a:spcBef>
                  <a:spcPct val="0"/>
                </a:spcBef>
                <a:buClrTx/>
                <a:buFontTx/>
                <a:buNone/>
              </a:pPr>
              <a:t>22</a:t>
            </a:fld>
            <a:endParaRPr lang="en-US" altLang="en-US" smtClean="0">
              <a:solidFill>
                <a:srgbClr val="898989"/>
              </a:solidFill>
              <a:cs typeface="DejaVu Sans" panose="020B0603030804020204" pitchFamily="34" charset="0"/>
            </a:endParaRPr>
          </a:p>
        </p:txBody>
      </p:sp>
      <p:sp>
        <p:nvSpPr>
          <p:cNvPr id="4915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DF9FA57-2996-4B45-9FF8-4794CF4DBF45}" type="slidenum">
              <a:rPr lang="en-US" altLang="en-US">
                <a:solidFill>
                  <a:srgbClr val="898989"/>
                </a:solidFill>
                <a:latin typeface="Calibri" panose="020F0502020204030204" pitchFamily="34" charset="0"/>
              </a:rPr>
              <a:pPr algn="r" eaLnBrk="1" hangingPunct="1">
                <a:spcBef>
                  <a:spcPct val="0"/>
                </a:spcBef>
                <a:buClrTx/>
                <a:buFontTx/>
                <a:buNone/>
              </a:pPr>
              <a:t>22</a:t>
            </a:fld>
            <a:endParaRPr lang="en-US" altLang="en-US">
              <a:solidFill>
                <a:srgbClr val="898989"/>
              </a:solidFill>
              <a:latin typeface="Calibri" panose="020F0502020204030204" pitchFamily="34" charset="0"/>
            </a:endParaRPr>
          </a:p>
        </p:txBody>
      </p:sp>
      <p:sp>
        <p:nvSpPr>
          <p:cNvPr id="49156" name="Rectangle 2"/>
          <p:cNvSpPr>
            <a:spLocks noGrp="1" noRot="1" noChangeAspect="1"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7" name="Text Box 3"/>
          <p:cNvSpPr txBox="1">
            <a:spLocks noChangeArrowheads="1"/>
          </p:cNvSpPr>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951BACE-1080-41FA-8C48-3821480C5064}" type="slidenum">
              <a:rPr lang="en-US" altLang="en-US" smtClean="0">
                <a:solidFill>
                  <a:srgbClr val="898989"/>
                </a:solidFill>
                <a:cs typeface="DejaVu Sans" panose="020B0603030804020204" pitchFamily="34" charset="0"/>
              </a:rPr>
              <a:pPr>
                <a:spcBef>
                  <a:spcPct val="0"/>
                </a:spcBef>
                <a:buClrTx/>
                <a:buFontTx/>
                <a:buNone/>
              </a:pPr>
              <a:t>23</a:t>
            </a:fld>
            <a:endParaRPr lang="en-US" altLang="en-US" smtClean="0">
              <a:solidFill>
                <a:srgbClr val="898989"/>
              </a:solidFill>
              <a:cs typeface="DejaVu Sans" panose="020B0603030804020204" pitchFamily="34" charset="0"/>
            </a:endParaRPr>
          </a:p>
        </p:txBody>
      </p:sp>
      <p:sp>
        <p:nvSpPr>
          <p:cNvPr id="5120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800F969-2D6C-484C-9A36-1686E102CCCC}" type="slidenum">
              <a:rPr lang="en-US" altLang="en-US">
                <a:solidFill>
                  <a:srgbClr val="898989"/>
                </a:solidFill>
                <a:latin typeface="Calibri" panose="020F0502020204030204" pitchFamily="34" charset="0"/>
              </a:rPr>
              <a:pPr algn="r" eaLnBrk="1" hangingPunct="1">
                <a:spcBef>
                  <a:spcPct val="0"/>
                </a:spcBef>
                <a:buClrTx/>
                <a:buFontTx/>
                <a:buNone/>
              </a:pPr>
              <a:t>23</a:t>
            </a:fld>
            <a:endParaRPr lang="en-US" altLang="en-US">
              <a:solidFill>
                <a:srgbClr val="898989"/>
              </a:solidFill>
              <a:latin typeface="Calibri" panose="020F0502020204030204" pitchFamily="34" charset="0"/>
            </a:endParaRPr>
          </a:p>
        </p:txBody>
      </p:sp>
      <p:sp>
        <p:nvSpPr>
          <p:cNvPr id="5120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5E37E60-1B93-4020-961D-E867E4CFFCDF}" type="slidenum">
              <a:rPr lang="en-US" altLang="en-US">
                <a:solidFill>
                  <a:srgbClr val="898989"/>
                </a:solidFill>
                <a:latin typeface="Calibri" panose="020F0502020204030204" pitchFamily="34" charset="0"/>
              </a:rPr>
              <a:pPr algn="r" eaLnBrk="1" hangingPunct="1">
                <a:spcBef>
                  <a:spcPct val="0"/>
                </a:spcBef>
                <a:buClrTx/>
                <a:buFontTx/>
                <a:buNone/>
              </a:pPr>
              <a:t>23</a:t>
            </a:fld>
            <a:endParaRPr lang="en-US" altLang="en-US">
              <a:solidFill>
                <a:srgbClr val="898989"/>
              </a:solidFill>
              <a:latin typeface="Calibri" panose="020F0502020204030204" pitchFamily="34" charset="0"/>
            </a:endParaRPr>
          </a:p>
        </p:txBody>
      </p:sp>
      <p:sp>
        <p:nvSpPr>
          <p:cNvPr id="51205"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6"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1C10507-D1CD-4467-9AD6-50200C137C5F}" type="slidenum">
              <a:rPr lang="en-US" altLang="en-US" smtClean="0">
                <a:solidFill>
                  <a:srgbClr val="898989"/>
                </a:solidFill>
                <a:cs typeface="DejaVu Sans" panose="020B0603030804020204" pitchFamily="34" charset="0"/>
              </a:rPr>
              <a:pPr>
                <a:spcBef>
                  <a:spcPct val="0"/>
                </a:spcBef>
                <a:buClrTx/>
                <a:buFontTx/>
                <a:buNone/>
              </a:pPr>
              <a:t>24</a:t>
            </a:fld>
            <a:endParaRPr lang="en-US" altLang="en-US" smtClean="0">
              <a:solidFill>
                <a:srgbClr val="898989"/>
              </a:solidFill>
              <a:cs typeface="DejaVu Sans" panose="020B0603030804020204" pitchFamily="34" charset="0"/>
            </a:endParaRPr>
          </a:p>
        </p:txBody>
      </p:sp>
      <p:sp>
        <p:nvSpPr>
          <p:cNvPr id="5325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421C1B0-596E-49E6-A1DB-69D0E4A440FE}" type="slidenum">
              <a:rPr lang="en-US" altLang="en-US">
                <a:solidFill>
                  <a:srgbClr val="898989"/>
                </a:solidFill>
                <a:latin typeface="Calibri" panose="020F0502020204030204" pitchFamily="34" charset="0"/>
              </a:rPr>
              <a:pPr algn="r" eaLnBrk="1" hangingPunct="1">
                <a:spcBef>
                  <a:spcPct val="0"/>
                </a:spcBef>
                <a:buClrTx/>
                <a:buFontTx/>
                <a:buNone/>
              </a:pPr>
              <a:t>24</a:t>
            </a:fld>
            <a:endParaRPr lang="en-US" altLang="en-US">
              <a:solidFill>
                <a:srgbClr val="898989"/>
              </a:solidFill>
              <a:latin typeface="Calibri" panose="020F0502020204030204" pitchFamily="34" charset="0"/>
            </a:endParaRPr>
          </a:p>
        </p:txBody>
      </p:sp>
      <p:sp>
        <p:nvSpPr>
          <p:cNvPr id="5325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E06AE1A-435C-4ED9-BEA5-1CF500BEF39C}" type="slidenum">
              <a:rPr lang="en-US" altLang="en-US">
                <a:solidFill>
                  <a:srgbClr val="898989"/>
                </a:solidFill>
                <a:latin typeface="Calibri" panose="020F0502020204030204" pitchFamily="34" charset="0"/>
              </a:rPr>
              <a:pPr algn="r" eaLnBrk="1" hangingPunct="1">
                <a:spcBef>
                  <a:spcPct val="0"/>
                </a:spcBef>
                <a:buClrTx/>
                <a:buFontTx/>
                <a:buNone/>
              </a:pPr>
              <a:t>24</a:t>
            </a:fld>
            <a:endParaRPr lang="en-US" altLang="en-US">
              <a:solidFill>
                <a:srgbClr val="898989"/>
              </a:solidFill>
              <a:latin typeface="Calibri" panose="020F0502020204030204" pitchFamily="34" charset="0"/>
            </a:endParaRPr>
          </a:p>
        </p:txBody>
      </p:sp>
      <p:sp>
        <p:nvSpPr>
          <p:cNvPr id="5325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0AE8D4D-3167-424C-A573-CF26403696F5}" type="slidenum">
              <a:rPr lang="en-US" altLang="en-US">
                <a:latin typeface="Arial" panose="020B0604020202020204" pitchFamily="34" charset="0"/>
              </a:rPr>
              <a:pPr algn="r" eaLnBrk="1" hangingPunct="1">
                <a:spcBef>
                  <a:spcPct val="0"/>
                </a:spcBef>
                <a:buClrTx/>
                <a:buFontTx/>
                <a:buNone/>
              </a:pPr>
              <a:t>24</a:t>
            </a:fld>
            <a:endParaRPr lang="en-US" altLang="en-US">
              <a:latin typeface="Arial" panose="020B0604020202020204" pitchFamily="34" charset="0"/>
            </a:endParaRPr>
          </a:p>
        </p:txBody>
      </p:sp>
      <p:sp>
        <p:nvSpPr>
          <p:cNvPr id="53254"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5"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748D151-2A1C-4E01-B12A-2E79432B4115}" type="slidenum">
              <a:rPr lang="en-US" altLang="en-US" smtClean="0">
                <a:solidFill>
                  <a:srgbClr val="898989"/>
                </a:solidFill>
                <a:cs typeface="DejaVu Sans" panose="020B0603030804020204" pitchFamily="34" charset="0"/>
              </a:rPr>
              <a:pPr>
                <a:spcBef>
                  <a:spcPct val="0"/>
                </a:spcBef>
                <a:buClrTx/>
                <a:buFontTx/>
                <a:buNone/>
              </a:pPr>
              <a:t>25</a:t>
            </a:fld>
            <a:endParaRPr lang="en-US" altLang="en-US" smtClean="0">
              <a:solidFill>
                <a:srgbClr val="898989"/>
              </a:solidFill>
              <a:cs typeface="DejaVu Sans" panose="020B0603030804020204" pitchFamily="34" charset="0"/>
            </a:endParaRPr>
          </a:p>
        </p:txBody>
      </p:sp>
      <p:sp>
        <p:nvSpPr>
          <p:cNvPr id="5529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29242D4-BECE-477C-8E30-8E7E127EC2E4}" type="slidenum">
              <a:rPr lang="en-US" altLang="en-US">
                <a:solidFill>
                  <a:srgbClr val="898989"/>
                </a:solidFill>
                <a:latin typeface="Calibri" panose="020F0502020204030204" pitchFamily="34" charset="0"/>
              </a:rPr>
              <a:pPr algn="r" eaLnBrk="1" hangingPunct="1">
                <a:spcBef>
                  <a:spcPct val="0"/>
                </a:spcBef>
                <a:buClrTx/>
                <a:buFontTx/>
                <a:buNone/>
              </a:pPr>
              <a:t>25</a:t>
            </a:fld>
            <a:endParaRPr lang="en-US" altLang="en-US">
              <a:solidFill>
                <a:srgbClr val="898989"/>
              </a:solidFill>
              <a:latin typeface="Calibri" panose="020F0502020204030204" pitchFamily="34" charset="0"/>
            </a:endParaRPr>
          </a:p>
        </p:txBody>
      </p:sp>
      <p:sp>
        <p:nvSpPr>
          <p:cNvPr id="5530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F714713-D842-436B-857B-BF2651AB6486}" type="slidenum">
              <a:rPr lang="en-US" altLang="en-US">
                <a:solidFill>
                  <a:srgbClr val="898989"/>
                </a:solidFill>
                <a:latin typeface="Calibri" panose="020F0502020204030204" pitchFamily="34" charset="0"/>
              </a:rPr>
              <a:pPr algn="r" eaLnBrk="1" hangingPunct="1">
                <a:spcBef>
                  <a:spcPct val="0"/>
                </a:spcBef>
                <a:buClrTx/>
                <a:buFontTx/>
                <a:buNone/>
              </a:pPr>
              <a:t>25</a:t>
            </a:fld>
            <a:endParaRPr lang="en-US" altLang="en-US">
              <a:solidFill>
                <a:srgbClr val="898989"/>
              </a:solidFill>
              <a:latin typeface="Calibri" panose="020F0502020204030204" pitchFamily="34" charset="0"/>
            </a:endParaRPr>
          </a:p>
        </p:txBody>
      </p:sp>
      <p:sp>
        <p:nvSpPr>
          <p:cNvPr id="5530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6F10943-9C38-451B-B3D5-A7FF284F61E1}" type="slidenum">
              <a:rPr lang="en-US" altLang="en-US">
                <a:latin typeface="Arial" panose="020B0604020202020204" pitchFamily="34" charset="0"/>
              </a:rPr>
              <a:pPr algn="r" eaLnBrk="1" hangingPunct="1">
                <a:spcBef>
                  <a:spcPct val="0"/>
                </a:spcBef>
                <a:buClrTx/>
                <a:buFontTx/>
                <a:buNone/>
              </a:pPr>
              <a:t>25</a:t>
            </a:fld>
            <a:endParaRPr lang="en-US" altLang="en-US">
              <a:latin typeface="Arial" panose="020B0604020202020204" pitchFamily="34" charset="0"/>
            </a:endParaRPr>
          </a:p>
        </p:txBody>
      </p:sp>
      <p:sp>
        <p:nvSpPr>
          <p:cNvPr id="55302"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3"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06CDCBD-D3B5-4AC5-89EB-1A8E205484A3}" type="slidenum">
              <a:rPr lang="en-US" altLang="en-US" smtClean="0">
                <a:solidFill>
                  <a:srgbClr val="898989"/>
                </a:solidFill>
                <a:cs typeface="DejaVu Sans" panose="020B0603030804020204" pitchFamily="34" charset="0"/>
              </a:rPr>
              <a:pPr>
                <a:spcBef>
                  <a:spcPct val="0"/>
                </a:spcBef>
                <a:buClrTx/>
                <a:buFontTx/>
                <a:buNone/>
              </a:pPr>
              <a:t>26</a:t>
            </a:fld>
            <a:endParaRPr lang="en-US" altLang="en-US" smtClean="0">
              <a:solidFill>
                <a:srgbClr val="898989"/>
              </a:solidFill>
              <a:cs typeface="DejaVu Sans" panose="020B0603030804020204" pitchFamily="34" charset="0"/>
            </a:endParaRPr>
          </a:p>
        </p:txBody>
      </p:sp>
      <p:sp>
        <p:nvSpPr>
          <p:cNvPr id="5734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3D82735-E7D1-470B-9841-6631DB5D341A}" type="slidenum">
              <a:rPr lang="en-US" altLang="en-US">
                <a:solidFill>
                  <a:srgbClr val="898989"/>
                </a:solidFill>
                <a:latin typeface="Calibri" panose="020F0502020204030204" pitchFamily="34" charset="0"/>
              </a:rPr>
              <a:pPr algn="r" eaLnBrk="1" hangingPunct="1">
                <a:spcBef>
                  <a:spcPct val="0"/>
                </a:spcBef>
                <a:buClrTx/>
                <a:buFontTx/>
                <a:buNone/>
              </a:pPr>
              <a:t>26</a:t>
            </a:fld>
            <a:endParaRPr lang="en-US" altLang="en-US">
              <a:solidFill>
                <a:srgbClr val="898989"/>
              </a:solidFill>
              <a:latin typeface="Calibri" panose="020F0502020204030204" pitchFamily="34" charset="0"/>
            </a:endParaRPr>
          </a:p>
        </p:txBody>
      </p:sp>
      <p:sp>
        <p:nvSpPr>
          <p:cNvPr id="5734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C019C74-BF06-4BFE-8FB1-A7B2D20D0687}" type="slidenum">
              <a:rPr lang="en-US" altLang="en-US">
                <a:solidFill>
                  <a:srgbClr val="898989"/>
                </a:solidFill>
                <a:latin typeface="Calibri" panose="020F0502020204030204" pitchFamily="34" charset="0"/>
              </a:rPr>
              <a:pPr algn="r" eaLnBrk="1" hangingPunct="1">
                <a:spcBef>
                  <a:spcPct val="0"/>
                </a:spcBef>
                <a:buClrTx/>
                <a:buFontTx/>
                <a:buNone/>
              </a:pPr>
              <a:t>26</a:t>
            </a:fld>
            <a:endParaRPr lang="en-US" altLang="en-US">
              <a:solidFill>
                <a:srgbClr val="898989"/>
              </a:solidFill>
              <a:latin typeface="Calibri" panose="020F0502020204030204" pitchFamily="34" charset="0"/>
            </a:endParaRPr>
          </a:p>
        </p:txBody>
      </p:sp>
      <p:sp>
        <p:nvSpPr>
          <p:cNvPr id="5734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CCACDF9-4A73-477C-8C83-025016EC280B}" type="slidenum">
              <a:rPr lang="en-US" altLang="en-US">
                <a:latin typeface="Arial" panose="020B0604020202020204" pitchFamily="34" charset="0"/>
              </a:rPr>
              <a:pPr algn="r" eaLnBrk="1" hangingPunct="1">
                <a:spcBef>
                  <a:spcPct val="0"/>
                </a:spcBef>
                <a:buClrTx/>
                <a:buFontTx/>
                <a:buNone/>
              </a:pPr>
              <a:t>26</a:t>
            </a:fld>
            <a:endParaRPr lang="en-US" altLang="en-US">
              <a:latin typeface="Arial" panose="020B0604020202020204" pitchFamily="34" charset="0"/>
            </a:endParaRPr>
          </a:p>
        </p:txBody>
      </p:sp>
      <p:sp>
        <p:nvSpPr>
          <p:cNvPr id="57350"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5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0A96B1B-D766-4911-94FD-443422EF32AD}" type="slidenum">
              <a:rPr lang="en-US" altLang="en-US" smtClean="0">
                <a:solidFill>
                  <a:srgbClr val="898989"/>
                </a:solidFill>
                <a:cs typeface="DejaVu Sans" panose="020B0603030804020204" pitchFamily="34" charset="0"/>
              </a:rPr>
              <a:pPr>
                <a:spcBef>
                  <a:spcPct val="0"/>
                </a:spcBef>
                <a:buClrTx/>
                <a:buFontTx/>
                <a:buNone/>
              </a:pPr>
              <a:t>27</a:t>
            </a:fld>
            <a:endParaRPr lang="en-US" altLang="en-US" smtClean="0">
              <a:solidFill>
                <a:srgbClr val="898989"/>
              </a:solidFill>
              <a:cs typeface="DejaVu Sans" panose="020B0603030804020204" pitchFamily="34" charset="0"/>
            </a:endParaRPr>
          </a:p>
        </p:txBody>
      </p:sp>
      <p:sp>
        <p:nvSpPr>
          <p:cNvPr id="5939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9883934-AE5B-4187-B479-EA3BAFD2B277}" type="slidenum">
              <a:rPr lang="en-US" altLang="en-US">
                <a:solidFill>
                  <a:srgbClr val="898989"/>
                </a:solidFill>
                <a:latin typeface="Calibri" panose="020F0502020204030204" pitchFamily="34" charset="0"/>
              </a:rPr>
              <a:pPr algn="r" eaLnBrk="1" hangingPunct="1">
                <a:spcBef>
                  <a:spcPct val="0"/>
                </a:spcBef>
                <a:buClrTx/>
                <a:buFontTx/>
                <a:buNone/>
              </a:pPr>
              <a:t>27</a:t>
            </a:fld>
            <a:endParaRPr lang="en-US" altLang="en-US">
              <a:solidFill>
                <a:srgbClr val="898989"/>
              </a:solidFill>
              <a:latin typeface="Calibri" panose="020F0502020204030204" pitchFamily="34" charset="0"/>
            </a:endParaRPr>
          </a:p>
        </p:txBody>
      </p:sp>
      <p:sp>
        <p:nvSpPr>
          <p:cNvPr id="59396" name="Rectangle 2"/>
          <p:cNvSpPr>
            <a:spLocks noGrp="1" noRot="1" noChangeAspect="1" noChangeArrowheads="1" noTextEdit="1"/>
          </p:cNvSpPr>
          <p:nvPr>
            <p:ph type="sldImg"/>
          </p:nvPr>
        </p:nvSpPr>
        <p:spPr>
          <a:xfrm>
            <a:off x="1143000" y="685800"/>
            <a:ext cx="4568825" cy="342582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7" name="Text Box 3"/>
          <p:cNvSpPr txBox="1">
            <a:spLocks noChangeArrowheads="1"/>
          </p:cNvSpPr>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FEE772A-B637-495F-937C-41314F6C99A8}" type="slidenum">
              <a:rPr lang="en-US" altLang="en-US" smtClean="0">
                <a:solidFill>
                  <a:srgbClr val="898989"/>
                </a:solidFill>
                <a:cs typeface="DejaVu Sans" panose="020B0603030804020204" pitchFamily="34" charset="0"/>
              </a:rPr>
              <a:pPr>
                <a:spcBef>
                  <a:spcPct val="0"/>
                </a:spcBef>
                <a:buClrTx/>
                <a:buFontTx/>
                <a:buNone/>
              </a:pPr>
              <a:t>28</a:t>
            </a:fld>
            <a:endParaRPr lang="en-US" altLang="en-US" smtClean="0">
              <a:solidFill>
                <a:srgbClr val="898989"/>
              </a:solidFill>
              <a:cs typeface="DejaVu Sans" panose="020B0603030804020204" pitchFamily="34" charset="0"/>
            </a:endParaRPr>
          </a:p>
        </p:txBody>
      </p:sp>
      <p:sp>
        <p:nvSpPr>
          <p:cNvPr id="6144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948B06B-1803-4CC6-8066-C45492E5C2AE}" type="slidenum">
              <a:rPr lang="en-US" altLang="en-US">
                <a:solidFill>
                  <a:srgbClr val="898989"/>
                </a:solidFill>
                <a:latin typeface="Calibri" panose="020F0502020204030204" pitchFamily="34" charset="0"/>
              </a:rPr>
              <a:pPr algn="r" eaLnBrk="1" hangingPunct="1">
                <a:spcBef>
                  <a:spcPct val="0"/>
                </a:spcBef>
                <a:buClrTx/>
                <a:buFontTx/>
                <a:buNone/>
              </a:pPr>
              <a:t>28</a:t>
            </a:fld>
            <a:endParaRPr lang="en-US" altLang="en-US">
              <a:solidFill>
                <a:srgbClr val="898989"/>
              </a:solidFill>
              <a:latin typeface="Calibri" panose="020F0502020204030204" pitchFamily="34" charset="0"/>
            </a:endParaRPr>
          </a:p>
        </p:txBody>
      </p:sp>
      <p:sp>
        <p:nvSpPr>
          <p:cNvPr id="6144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0DCFCB5-0B25-455A-A96A-F4C6E84D801F}" type="slidenum">
              <a:rPr lang="en-US" altLang="en-US">
                <a:solidFill>
                  <a:srgbClr val="898989"/>
                </a:solidFill>
                <a:latin typeface="Calibri" panose="020F0502020204030204" pitchFamily="34" charset="0"/>
              </a:rPr>
              <a:pPr algn="r" eaLnBrk="1" hangingPunct="1">
                <a:spcBef>
                  <a:spcPct val="0"/>
                </a:spcBef>
                <a:buClrTx/>
                <a:buFontTx/>
                <a:buNone/>
              </a:pPr>
              <a:t>28</a:t>
            </a:fld>
            <a:endParaRPr lang="en-US" altLang="en-US">
              <a:solidFill>
                <a:srgbClr val="898989"/>
              </a:solidFill>
              <a:latin typeface="Calibri" panose="020F0502020204030204" pitchFamily="34" charset="0"/>
            </a:endParaRPr>
          </a:p>
        </p:txBody>
      </p:sp>
      <p:sp>
        <p:nvSpPr>
          <p:cNvPr id="61445"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6"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A5C2D5ED-21D6-4E93-BBA3-77929F920A1E}" type="slidenum">
              <a:rPr lang="en-US" altLang="en-US" smtClean="0">
                <a:solidFill>
                  <a:srgbClr val="898989"/>
                </a:solidFill>
                <a:cs typeface="DejaVu Sans" panose="020B0603030804020204" pitchFamily="34" charset="0"/>
              </a:rPr>
              <a:pPr>
                <a:spcBef>
                  <a:spcPct val="0"/>
                </a:spcBef>
                <a:buClrTx/>
                <a:buFontTx/>
                <a:buNone/>
              </a:pPr>
              <a:t>29</a:t>
            </a:fld>
            <a:endParaRPr lang="en-US" altLang="en-US" smtClean="0">
              <a:solidFill>
                <a:srgbClr val="898989"/>
              </a:solidFill>
              <a:cs typeface="DejaVu Sans" panose="020B0603030804020204" pitchFamily="34" charset="0"/>
            </a:endParaRPr>
          </a:p>
        </p:txBody>
      </p:sp>
      <p:sp>
        <p:nvSpPr>
          <p:cNvPr id="6349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A069BA4-5F26-4900-B0BF-460D32E4F088}" type="slidenum">
              <a:rPr lang="en-US" altLang="en-US">
                <a:solidFill>
                  <a:srgbClr val="898989"/>
                </a:solidFill>
                <a:latin typeface="Calibri" panose="020F0502020204030204" pitchFamily="34" charset="0"/>
              </a:rPr>
              <a:pPr algn="r" eaLnBrk="1" hangingPunct="1">
                <a:spcBef>
                  <a:spcPct val="0"/>
                </a:spcBef>
                <a:buClrTx/>
                <a:buFontTx/>
                <a:buNone/>
              </a:pPr>
              <a:t>29</a:t>
            </a:fld>
            <a:endParaRPr lang="en-US" altLang="en-US">
              <a:solidFill>
                <a:srgbClr val="898989"/>
              </a:solidFill>
              <a:latin typeface="Calibri" panose="020F0502020204030204" pitchFamily="34" charset="0"/>
            </a:endParaRPr>
          </a:p>
        </p:txBody>
      </p:sp>
      <p:sp>
        <p:nvSpPr>
          <p:cNvPr id="6349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C70DB3B-C5F9-465D-A3F4-279C48CB8EE6}" type="slidenum">
              <a:rPr lang="en-US" altLang="en-US">
                <a:solidFill>
                  <a:srgbClr val="898989"/>
                </a:solidFill>
                <a:latin typeface="Calibri" panose="020F0502020204030204" pitchFamily="34" charset="0"/>
              </a:rPr>
              <a:pPr algn="r" eaLnBrk="1" hangingPunct="1">
                <a:spcBef>
                  <a:spcPct val="0"/>
                </a:spcBef>
                <a:buClrTx/>
                <a:buFontTx/>
                <a:buNone/>
              </a:pPr>
              <a:t>29</a:t>
            </a:fld>
            <a:endParaRPr lang="en-US" altLang="en-US">
              <a:solidFill>
                <a:srgbClr val="898989"/>
              </a:solidFill>
              <a:latin typeface="Calibri" panose="020F0502020204030204" pitchFamily="34" charset="0"/>
            </a:endParaRPr>
          </a:p>
        </p:txBody>
      </p:sp>
      <p:sp>
        <p:nvSpPr>
          <p:cNvPr id="6349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D330DCB-AF82-4776-A39A-0780288132E4}" type="slidenum">
              <a:rPr lang="en-US" altLang="en-US">
                <a:latin typeface="Arial" panose="020B0604020202020204" pitchFamily="34" charset="0"/>
              </a:rPr>
              <a:pPr algn="r" eaLnBrk="1" hangingPunct="1">
                <a:spcBef>
                  <a:spcPct val="0"/>
                </a:spcBef>
                <a:buClrTx/>
                <a:buFontTx/>
                <a:buNone/>
              </a:pPr>
              <a:t>29</a:t>
            </a:fld>
            <a:endParaRPr lang="en-US" altLang="en-US">
              <a:latin typeface="Arial" panose="020B0604020202020204" pitchFamily="34" charset="0"/>
            </a:endParaRPr>
          </a:p>
        </p:txBody>
      </p:sp>
      <p:sp>
        <p:nvSpPr>
          <p:cNvPr id="63494"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5"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7A9CDAB-7231-4CEC-8C01-39404E1ED0FF}" type="slidenum">
              <a:rPr lang="en-US" altLang="en-US" smtClean="0">
                <a:solidFill>
                  <a:srgbClr val="898989"/>
                </a:solidFill>
                <a:cs typeface="DejaVu Sans" panose="020B0603030804020204" pitchFamily="34" charset="0"/>
              </a:rPr>
              <a:pPr>
                <a:spcBef>
                  <a:spcPct val="0"/>
                </a:spcBef>
                <a:buClrTx/>
                <a:buFontTx/>
                <a:buNone/>
              </a:pPr>
              <a:t>3</a:t>
            </a:fld>
            <a:endParaRPr lang="en-US" altLang="en-US" smtClean="0">
              <a:solidFill>
                <a:srgbClr val="898989"/>
              </a:solidFill>
              <a:cs typeface="DejaVu Sans" panose="020B0603030804020204" pitchFamily="34" charset="0"/>
            </a:endParaRPr>
          </a:p>
        </p:txBody>
      </p:sp>
      <p:sp>
        <p:nvSpPr>
          <p:cNvPr id="1024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3A9AC3D-AA9C-4554-8CEE-78A08A1BF892}" type="slidenum">
              <a:rPr lang="en-US" altLang="en-US">
                <a:solidFill>
                  <a:srgbClr val="898989"/>
                </a:solidFill>
                <a:latin typeface="Calibri" panose="020F0502020204030204" pitchFamily="34" charset="0"/>
              </a:rPr>
              <a:pPr algn="r" eaLnBrk="1" hangingPunct="1">
                <a:spcBef>
                  <a:spcPct val="0"/>
                </a:spcBef>
                <a:buClrTx/>
                <a:buFontTx/>
                <a:buNone/>
              </a:pPr>
              <a:t>3</a:t>
            </a:fld>
            <a:endParaRPr lang="en-US" altLang="en-US">
              <a:solidFill>
                <a:srgbClr val="898989"/>
              </a:solidFill>
              <a:latin typeface="Calibri" panose="020F0502020204030204" pitchFamily="34" charset="0"/>
            </a:endParaRPr>
          </a:p>
        </p:txBody>
      </p:sp>
      <p:sp>
        <p:nvSpPr>
          <p:cNvPr id="1024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37809BD-20BD-421A-A714-246E5D683746}" type="slidenum">
              <a:rPr lang="en-US" altLang="en-US">
                <a:solidFill>
                  <a:srgbClr val="898989"/>
                </a:solidFill>
                <a:latin typeface="Calibri" panose="020F0502020204030204" pitchFamily="34" charset="0"/>
              </a:rPr>
              <a:pPr algn="r" eaLnBrk="1" hangingPunct="1">
                <a:spcBef>
                  <a:spcPct val="0"/>
                </a:spcBef>
                <a:buClrTx/>
                <a:buFontTx/>
                <a:buNone/>
              </a:pPr>
              <a:t>3</a:t>
            </a:fld>
            <a:endParaRPr lang="en-US" altLang="en-US">
              <a:solidFill>
                <a:srgbClr val="898989"/>
              </a:solidFill>
              <a:latin typeface="Calibri" panose="020F0502020204030204" pitchFamily="34" charset="0"/>
            </a:endParaRPr>
          </a:p>
        </p:txBody>
      </p:sp>
      <p:sp>
        <p:nvSpPr>
          <p:cNvPr id="10245"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6"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B19CA63-202B-4E38-9165-39B84CD0C787}" type="slidenum">
              <a:rPr lang="en-US" altLang="en-US" smtClean="0">
                <a:solidFill>
                  <a:srgbClr val="898989"/>
                </a:solidFill>
                <a:cs typeface="DejaVu Sans" panose="020B0603030804020204" pitchFamily="34" charset="0"/>
              </a:rPr>
              <a:pPr>
                <a:spcBef>
                  <a:spcPct val="0"/>
                </a:spcBef>
                <a:buClrTx/>
                <a:buFontTx/>
                <a:buNone/>
              </a:pPr>
              <a:t>30</a:t>
            </a:fld>
            <a:endParaRPr lang="en-US" altLang="en-US" smtClean="0">
              <a:solidFill>
                <a:srgbClr val="898989"/>
              </a:solidFill>
              <a:cs typeface="DejaVu Sans" panose="020B0603030804020204" pitchFamily="34" charset="0"/>
            </a:endParaRPr>
          </a:p>
        </p:txBody>
      </p:sp>
      <p:sp>
        <p:nvSpPr>
          <p:cNvPr id="6553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B35BC10-8C5E-4AAE-97C8-0F8DD0165E54}" type="slidenum">
              <a:rPr lang="en-US" altLang="en-US">
                <a:solidFill>
                  <a:srgbClr val="898989"/>
                </a:solidFill>
                <a:latin typeface="Calibri" panose="020F0502020204030204" pitchFamily="34" charset="0"/>
              </a:rPr>
              <a:pPr algn="r" eaLnBrk="1" hangingPunct="1">
                <a:spcBef>
                  <a:spcPct val="0"/>
                </a:spcBef>
                <a:buClrTx/>
                <a:buFontTx/>
                <a:buNone/>
              </a:pPr>
              <a:t>30</a:t>
            </a:fld>
            <a:endParaRPr lang="en-US" altLang="en-US">
              <a:solidFill>
                <a:srgbClr val="898989"/>
              </a:solidFill>
              <a:latin typeface="Calibri" panose="020F0502020204030204" pitchFamily="34" charset="0"/>
            </a:endParaRPr>
          </a:p>
        </p:txBody>
      </p:sp>
      <p:sp>
        <p:nvSpPr>
          <p:cNvPr id="6554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0B0D8AA-EFB4-452C-AB98-209511E5DC0C}" type="slidenum">
              <a:rPr lang="en-US" altLang="en-US">
                <a:solidFill>
                  <a:srgbClr val="898989"/>
                </a:solidFill>
                <a:latin typeface="Calibri" panose="020F0502020204030204" pitchFamily="34" charset="0"/>
              </a:rPr>
              <a:pPr algn="r" eaLnBrk="1" hangingPunct="1">
                <a:spcBef>
                  <a:spcPct val="0"/>
                </a:spcBef>
                <a:buClrTx/>
                <a:buFontTx/>
                <a:buNone/>
              </a:pPr>
              <a:t>30</a:t>
            </a:fld>
            <a:endParaRPr lang="en-US" altLang="en-US">
              <a:solidFill>
                <a:srgbClr val="898989"/>
              </a:solidFill>
              <a:latin typeface="Calibri" panose="020F0502020204030204" pitchFamily="34" charset="0"/>
            </a:endParaRPr>
          </a:p>
        </p:txBody>
      </p:sp>
      <p:sp>
        <p:nvSpPr>
          <p:cNvPr id="65541"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2"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01B042F9-936C-4005-83C3-9615BF418ECF}" type="slidenum">
              <a:rPr lang="en-US" altLang="en-US" smtClean="0">
                <a:solidFill>
                  <a:srgbClr val="898989"/>
                </a:solidFill>
                <a:cs typeface="DejaVu Sans" panose="020B0603030804020204" pitchFamily="34" charset="0"/>
              </a:rPr>
              <a:pPr>
                <a:spcBef>
                  <a:spcPct val="0"/>
                </a:spcBef>
                <a:buClrTx/>
                <a:buFontTx/>
                <a:buNone/>
              </a:pPr>
              <a:t>31</a:t>
            </a:fld>
            <a:endParaRPr lang="en-US" altLang="en-US" smtClean="0">
              <a:solidFill>
                <a:srgbClr val="898989"/>
              </a:solidFill>
              <a:cs typeface="DejaVu Sans" panose="020B0603030804020204" pitchFamily="34" charset="0"/>
            </a:endParaRPr>
          </a:p>
        </p:txBody>
      </p:sp>
      <p:sp>
        <p:nvSpPr>
          <p:cNvPr id="6758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76006B3-1B65-4D4C-9D43-DDCD9D90C3E7}" type="slidenum">
              <a:rPr lang="en-US" altLang="en-US">
                <a:solidFill>
                  <a:srgbClr val="898989"/>
                </a:solidFill>
                <a:latin typeface="Calibri" panose="020F0502020204030204" pitchFamily="34" charset="0"/>
              </a:rPr>
              <a:pPr algn="r" eaLnBrk="1" hangingPunct="1">
                <a:spcBef>
                  <a:spcPct val="0"/>
                </a:spcBef>
                <a:buClrTx/>
                <a:buFontTx/>
                <a:buNone/>
              </a:pPr>
              <a:t>31</a:t>
            </a:fld>
            <a:endParaRPr lang="en-US" altLang="en-US">
              <a:solidFill>
                <a:srgbClr val="898989"/>
              </a:solidFill>
              <a:latin typeface="Calibri" panose="020F0502020204030204" pitchFamily="34" charset="0"/>
            </a:endParaRPr>
          </a:p>
        </p:txBody>
      </p:sp>
      <p:sp>
        <p:nvSpPr>
          <p:cNvPr id="6758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64345A7-2E22-4EC7-B9E8-9A4DC9294E9A}" type="slidenum">
              <a:rPr lang="en-US" altLang="en-US">
                <a:solidFill>
                  <a:srgbClr val="898989"/>
                </a:solidFill>
                <a:latin typeface="Calibri" panose="020F0502020204030204" pitchFamily="34" charset="0"/>
              </a:rPr>
              <a:pPr algn="r" eaLnBrk="1" hangingPunct="1">
                <a:spcBef>
                  <a:spcPct val="0"/>
                </a:spcBef>
                <a:buClrTx/>
                <a:buFontTx/>
                <a:buNone/>
              </a:pPr>
              <a:t>31</a:t>
            </a:fld>
            <a:endParaRPr lang="en-US" altLang="en-US">
              <a:solidFill>
                <a:srgbClr val="898989"/>
              </a:solidFill>
              <a:latin typeface="Calibri" panose="020F0502020204030204" pitchFamily="34" charset="0"/>
            </a:endParaRPr>
          </a:p>
        </p:txBody>
      </p:sp>
      <p:sp>
        <p:nvSpPr>
          <p:cNvPr id="6758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FC8F799-D14C-4D80-974E-1D25C007078E}" type="slidenum">
              <a:rPr lang="en-US" altLang="en-US">
                <a:latin typeface="Arial" panose="020B0604020202020204" pitchFamily="34" charset="0"/>
              </a:rPr>
              <a:pPr algn="r" eaLnBrk="1" hangingPunct="1">
                <a:spcBef>
                  <a:spcPct val="0"/>
                </a:spcBef>
                <a:buClrTx/>
                <a:buFontTx/>
                <a:buNone/>
              </a:pPr>
              <a:t>31</a:t>
            </a:fld>
            <a:endParaRPr lang="en-US" altLang="en-US">
              <a:latin typeface="Arial" panose="020B0604020202020204" pitchFamily="34" charset="0"/>
            </a:endParaRPr>
          </a:p>
        </p:txBody>
      </p:sp>
      <p:sp>
        <p:nvSpPr>
          <p:cNvPr id="67590"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9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CB0B6DE1-A085-4A46-B8EE-D7770BD0A9DE}" type="slidenum">
              <a:rPr lang="en-US" altLang="en-US" smtClean="0">
                <a:solidFill>
                  <a:srgbClr val="898989"/>
                </a:solidFill>
                <a:cs typeface="DejaVu Sans" panose="020B0603030804020204" pitchFamily="34" charset="0"/>
              </a:rPr>
              <a:pPr>
                <a:spcBef>
                  <a:spcPct val="0"/>
                </a:spcBef>
                <a:buClrTx/>
                <a:buFontTx/>
                <a:buNone/>
              </a:pPr>
              <a:t>32</a:t>
            </a:fld>
            <a:endParaRPr lang="en-US" altLang="en-US" smtClean="0">
              <a:solidFill>
                <a:srgbClr val="898989"/>
              </a:solidFill>
              <a:cs typeface="DejaVu Sans" panose="020B0603030804020204" pitchFamily="34" charset="0"/>
            </a:endParaRPr>
          </a:p>
        </p:txBody>
      </p:sp>
      <p:sp>
        <p:nvSpPr>
          <p:cNvPr id="6963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F8B5A05-3835-4DF2-A302-2401FC26B665}" type="slidenum">
              <a:rPr lang="en-US" altLang="en-US">
                <a:solidFill>
                  <a:srgbClr val="898989"/>
                </a:solidFill>
                <a:latin typeface="Calibri" panose="020F0502020204030204" pitchFamily="34" charset="0"/>
              </a:rPr>
              <a:pPr algn="r" eaLnBrk="1" hangingPunct="1">
                <a:spcBef>
                  <a:spcPct val="0"/>
                </a:spcBef>
                <a:buClrTx/>
                <a:buFontTx/>
                <a:buNone/>
              </a:pPr>
              <a:t>32</a:t>
            </a:fld>
            <a:endParaRPr lang="en-US" altLang="en-US">
              <a:solidFill>
                <a:srgbClr val="898989"/>
              </a:solidFill>
              <a:latin typeface="Calibri" panose="020F0502020204030204" pitchFamily="34" charset="0"/>
            </a:endParaRPr>
          </a:p>
        </p:txBody>
      </p:sp>
      <p:sp>
        <p:nvSpPr>
          <p:cNvPr id="6963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B879215-1936-47DE-BFDD-B0492B147CF8}" type="slidenum">
              <a:rPr lang="en-US" altLang="en-US">
                <a:solidFill>
                  <a:srgbClr val="898989"/>
                </a:solidFill>
                <a:latin typeface="Calibri" panose="020F0502020204030204" pitchFamily="34" charset="0"/>
              </a:rPr>
              <a:pPr algn="r" eaLnBrk="1" hangingPunct="1">
                <a:spcBef>
                  <a:spcPct val="0"/>
                </a:spcBef>
                <a:buClrTx/>
                <a:buFontTx/>
                <a:buNone/>
              </a:pPr>
              <a:t>32</a:t>
            </a:fld>
            <a:endParaRPr lang="en-US" altLang="en-US">
              <a:solidFill>
                <a:srgbClr val="898989"/>
              </a:solidFill>
              <a:latin typeface="Calibri" panose="020F0502020204030204" pitchFamily="34" charset="0"/>
            </a:endParaRPr>
          </a:p>
        </p:txBody>
      </p:sp>
      <p:sp>
        <p:nvSpPr>
          <p:cNvPr id="6963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F9D0617-4CA7-44A5-AD7C-B559EB2E0366}" type="slidenum">
              <a:rPr lang="en-US" altLang="en-US">
                <a:latin typeface="Arial" panose="020B0604020202020204" pitchFamily="34" charset="0"/>
              </a:rPr>
              <a:pPr algn="r" eaLnBrk="1" hangingPunct="1">
                <a:spcBef>
                  <a:spcPct val="0"/>
                </a:spcBef>
                <a:buClrTx/>
                <a:buFontTx/>
                <a:buNone/>
              </a:pPr>
              <a:t>32</a:t>
            </a:fld>
            <a:endParaRPr lang="en-US" altLang="en-US">
              <a:latin typeface="Arial" panose="020B0604020202020204" pitchFamily="34" charset="0"/>
            </a:endParaRPr>
          </a:p>
        </p:txBody>
      </p:sp>
      <p:sp>
        <p:nvSpPr>
          <p:cNvPr id="69638"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9"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6728A2A-D94D-48D8-98A6-7F097FE4BCC5}" type="slidenum">
              <a:rPr lang="en-US" altLang="en-US" smtClean="0">
                <a:solidFill>
                  <a:srgbClr val="898989"/>
                </a:solidFill>
                <a:cs typeface="DejaVu Sans" panose="020B0603030804020204" pitchFamily="34" charset="0"/>
              </a:rPr>
              <a:pPr>
                <a:spcBef>
                  <a:spcPct val="0"/>
                </a:spcBef>
                <a:buClrTx/>
                <a:buFontTx/>
                <a:buNone/>
              </a:pPr>
              <a:t>33</a:t>
            </a:fld>
            <a:endParaRPr lang="en-US" altLang="en-US" smtClean="0">
              <a:solidFill>
                <a:srgbClr val="898989"/>
              </a:solidFill>
              <a:cs typeface="DejaVu Sans" panose="020B0603030804020204" pitchFamily="34" charset="0"/>
            </a:endParaRPr>
          </a:p>
        </p:txBody>
      </p:sp>
      <p:sp>
        <p:nvSpPr>
          <p:cNvPr id="7168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5B3548B-D2F5-42E2-ABF8-AF98B68BCC26}" type="slidenum">
              <a:rPr lang="en-US" altLang="en-US">
                <a:solidFill>
                  <a:srgbClr val="898989"/>
                </a:solidFill>
                <a:latin typeface="Calibri" panose="020F0502020204030204" pitchFamily="34" charset="0"/>
              </a:rPr>
              <a:pPr algn="r" eaLnBrk="1" hangingPunct="1">
                <a:spcBef>
                  <a:spcPct val="0"/>
                </a:spcBef>
                <a:buClrTx/>
                <a:buFontTx/>
                <a:buNone/>
              </a:pPr>
              <a:t>33</a:t>
            </a:fld>
            <a:endParaRPr lang="en-US" altLang="en-US">
              <a:solidFill>
                <a:srgbClr val="898989"/>
              </a:solidFill>
              <a:latin typeface="Calibri" panose="020F0502020204030204" pitchFamily="34" charset="0"/>
            </a:endParaRPr>
          </a:p>
        </p:txBody>
      </p:sp>
      <p:sp>
        <p:nvSpPr>
          <p:cNvPr id="7168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D42E762-A467-490D-BAA2-9A20320C55C4}" type="slidenum">
              <a:rPr lang="en-US" altLang="en-US">
                <a:solidFill>
                  <a:srgbClr val="898989"/>
                </a:solidFill>
                <a:latin typeface="Calibri" panose="020F0502020204030204" pitchFamily="34" charset="0"/>
              </a:rPr>
              <a:pPr algn="r" eaLnBrk="1" hangingPunct="1">
                <a:spcBef>
                  <a:spcPct val="0"/>
                </a:spcBef>
                <a:buClrTx/>
                <a:buFontTx/>
                <a:buNone/>
              </a:pPr>
              <a:t>33</a:t>
            </a:fld>
            <a:endParaRPr lang="en-US" altLang="en-US">
              <a:solidFill>
                <a:srgbClr val="898989"/>
              </a:solidFill>
              <a:latin typeface="Calibri" panose="020F0502020204030204" pitchFamily="34" charset="0"/>
            </a:endParaRPr>
          </a:p>
        </p:txBody>
      </p:sp>
      <p:sp>
        <p:nvSpPr>
          <p:cNvPr id="7168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3C011B2-720B-465F-A132-DF674BC8A45D}" type="slidenum">
              <a:rPr lang="en-US" altLang="en-US">
                <a:latin typeface="Arial" panose="020B0604020202020204" pitchFamily="34" charset="0"/>
              </a:rPr>
              <a:pPr algn="r" eaLnBrk="1" hangingPunct="1">
                <a:spcBef>
                  <a:spcPct val="0"/>
                </a:spcBef>
                <a:buClrTx/>
                <a:buFontTx/>
                <a:buNone/>
              </a:pPr>
              <a:t>33</a:t>
            </a:fld>
            <a:endParaRPr lang="en-US" altLang="en-US">
              <a:latin typeface="Arial" panose="020B0604020202020204" pitchFamily="34" charset="0"/>
            </a:endParaRPr>
          </a:p>
        </p:txBody>
      </p:sp>
      <p:sp>
        <p:nvSpPr>
          <p:cNvPr id="71686"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7"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6862F100-20A7-4D84-BDEB-E186E314808F}" type="slidenum">
              <a:rPr lang="en-US" altLang="en-US" smtClean="0">
                <a:solidFill>
                  <a:srgbClr val="898989"/>
                </a:solidFill>
                <a:cs typeface="DejaVu Sans" panose="020B0603030804020204" pitchFamily="34" charset="0"/>
              </a:rPr>
              <a:pPr>
                <a:spcBef>
                  <a:spcPct val="0"/>
                </a:spcBef>
                <a:buClrTx/>
                <a:buFontTx/>
                <a:buNone/>
              </a:pPr>
              <a:t>34</a:t>
            </a:fld>
            <a:endParaRPr lang="en-US" altLang="en-US" smtClean="0">
              <a:solidFill>
                <a:srgbClr val="898989"/>
              </a:solidFill>
              <a:cs typeface="DejaVu Sans" panose="020B0603030804020204" pitchFamily="34" charset="0"/>
            </a:endParaRPr>
          </a:p>
        </p:txBody>
      </p:sp>
      <p:sp>
        <p:nvSpPr>
          <p:cNvPr id="7373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75084EA-FCC3-41A1-A9AE-87E5BE22E228}" type="slidenum">
              <a:rPr lang="en-US" altLang="en-US">
                <a:solidFill>
                  <a:srgbClr val="898989"/>
                </a:solidFill>
                <a:latin typeface="Calibri" panose="020F0502020204030204" pitchFamily="34" charset="0"/>
              </a:rPr>
              <a:pPr algn="r" eaLnBrk="1" hangingPunct="1">
                <a:spcBef>
                  <a:spcPct val="0"/>
                </a:spcBef>
                <a:buClrTx/>
                <a:buFontTx/>
                <a:buNone/>
              </a:pPr>
              <a:t>34</a:t>
            </a:fld>
            <a:endParaRPr lang="en-US" altLang="en-US">
              <a:solidFill>
                <a:srgbClr val="898989"/>
              </a:solidFill>
              <a:latin typeface="Calibri" panose="020F0502020204030204" pitchFamily="34" charset="0"/>
            </a:endParaRPr>
          </a:p>
        </p:txBody>
      </p:sp>
      <p:sp>
        <p:nvSpPr>
          <p:cNvPr id="7373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215DF76-2E4D-4873-9A2D-ED1B27BBC67C}" type="slidenum">
              <a:rPr lang="en-US" altLang="en-US">
                <a:solidFill>
                  <a:srgbClr val="898989"/>
                </a:solidFill>
                <a:latin typeface="Calibri" panose="020F0502020204030204" pitchFamily="34" charset="0"/>
              </a:rPr>
              <a:pPr algn="r" eaLnBrk="1" hangingPunct="1">
                <a:spcBef>
                  <a:spcPct val="0"/>
                </a:spcBef>
                <a:buClrTx/>
                <a:buFontTx/>
                <a:buNone/>
              </a:pPr>
              <a:t>34</a:t>
            </a:fld>
            <a:endParaRPr lang="en-US" altLang="en-US">
              <a:solidFill>
                <a:srgbClr val="898989"/>
              </a:solidFill>
              <a:latin typeface="Calibri" panose="020F0502020204030204" pitchFamily="34" charset="0"/>
            </a:endParaRPr>
          </a:p>
        </p:txBody>
      </p:sp>
      <p:sp>
        <p:nvSpPr>
          <p:cNvPr id="7373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75E1D44-2704-4FAF-B9E5-238BEB734E3C}" type="slidenum">
              <a:rPr lang="en-US" altLang="en-US">
                <a:latin typeface="Arial" panose="020B0604020202020204" pitchFamily="34" charset="0"/>
              </a:rPr>
              <a:pPr algn="r" eaLnBrk="1" hangingPunct="1">
                <a:spcBef>
                  <a:spcPct val="0"/>
                </a:spcBef>
                <a:buClrTx/>
                <a:buFontTx/>
                <a:buNone/>
              </a:pPr>
              <a:t>34</a:t>
            </a:fld>
            <a:endParaRPr lang="en-US" altLang="en-US">
              <a:latin typeface="Arial" panose="020B0604020202020204" pitchFamily="34" charset="0"/>
            </a:endParaRPr>
          </a:p>
        </p:txBody>
      </p:sp>
      <p:sp>
        <p:nvSpPr>
          <p:cNvPr id="73734"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5"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E4658EA-D9CA-402E-940B-4F5750ACD27B}" type="slidenum">
              <a:rPr lang="en-US" altLang="en-US" smtClean="0">
                <a:solidFill>
                  <a:srgbClr val="898989"/>
                </a:solidFill>
                <a:cs typeface="DejaVu Sans" panose="020B0603030804020204" pitchFamily="34" charset="0"/>
              </a:rPr>
              <a:pPr>
                <a:spcBef>
                  <a:spcPct val="0"/>
                </a:spcBef>
                <a:buClrTx/>
                <a:buFontTx/>
                <a:buNone/>
              </a:pPr>
              <a:t>35</a:t>
            </a:fld>
            <a:endParaRPr lang="en-US" altLang="en-US" smtClean="0">
              <a:solidFill>
                <a:srgbClr val="898989"/>
              </a:solidFill>
              <a:cs typeface="DejaVu Sans" panose="020B0603030804020204" pitchFamily="34" charset="0"/>
            </a:endParaRPr>
          </a:p>
        </p:txBody>
      </p:sp>
      <p:sp>
        <p:nvSpPr>
          <p:cNvPr id="7577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7B8008E-00B2-4F05-9DFB-5D16A9AD65CB}" type="slidenum">
              <a:rPr lang="en-US" altLang="en-US">
                <a:solidFill>
                  <a:srgbClr val="898989"/>
                </a:solidFill>
                <a:latin typeface="Calibri" panose="020F0502020204030204" pitchFamily="34" charset="0"/>
              </a:rPr>
              <a:pPr algn="r" eaLnBrk="1" hangingPunct="1">
                <a:spcBef>
                  <a:spcPct val="0"/>
                </a:spcBef>
                <a:buClrTx/>
                <a:buFontTx/>
                <a:buNone/>
              </a:pPr>
              <a:t>35</a:t>
            </a:fld>
            <a:endParaRPr lang="en-US" altLang="en-US">
              <a:solidFill>
                <a:srgbClr val="898989"/>
              </a:solidFill>
              <a:latin typeface="Calibri" panose="020F0502020204030204" pitchFamily="34" charset="0"/>
            </a:endParaRPr>
          </a:p>
        </p:txBody>
      </p:sp>
      <p:sp>
        <p:nvSpPr>
          <p:cNvPr id="7578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41D6DF5-0EE0-421C-8F1E-68B5C1DE0DCE}" type="slidenum">
              <a:rPr lang="en-US" altLang="en-US">
                <a:solidFill>
                  <a:srgbClr val="898989"/>
                </a:solidFill>
                <a:latin typeface="Calibri" panose="020F0502020204030204" pitchFamily="34" charset="0"/>
              </a:rPr>
              <a:pPr algn="r" eaLnBrk="1" hangingPunct="1">
                <a:spcBef>
                  <a:spcPct val="0"/>
                </a:spcBef>
                <a:buClrTx/>
                <a:buFontTx/>
                <a:buNone/>
              </a:pPr>
              <a:t>35</a:t>
            </a:fld>
            <a:endParaRPr lang="en-US" altLang="en-US">
              <a:solidFill>
                <a:srgbClr val="898989"/>
              </a:solidFill>
              <a:latin typeface="Calibri" panose="020F0502020204030204" pitchFamily="34" charset="0"/>
            </a:endParaRPr>
          </a:p>
        </p:txBody>
      </p:sp>
      <p:sp>
        <p:nvSpPr>
          <p:cNvPr id="7578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AE6D253-0319-4498-B4A1-FD99922BD9AF}" type="slidenum">
              <a:rPr lang="en-US" altLang="en-US">
                <a:latin typeface="Arial" panose="020B0604020202020204" pitchFamily="34" charset="0"/>
              </a:rPr>
              <a:pPr algn="r" eaLnBrk="1" hangingPunct="1">
                <a:spcBef>
                  <a:spcPct val="0"/>
                </a:spcBef>
                <a:buClrTx/>
                <a:buFontTx/>
                <a:buNone/>
              </a:pPr>
              <a:t>35</a:t>
            </a:fld>
            <a:endParaRPr lang="en-US" altLang="en-US">
              <a:latin typeface="Arial" panose="020B0604020202020204" pitchFamily="34" charset="0"/>
            </a:endParaRPr>
          </a:p>
        </p:txBody>
      </p:sp>
      <p:sp>
        <p:nvSpPr>
          <p:cNvPr id="75782"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3"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8A792A4E-D9B3-4B1C-8810-2CA2749751C8}" type="slidenum">
              <a:rPr lang="en-US" altLang="en-US" smtClean="0">
                <a:solidFill>
                  <a:srgbClr val="898989"/>
                </a:solidFill>
                <a:cs typeface="DejaVu Sans" panose="020B0603030804020204" pitchFamily="34" charset="0"/>
              </a:rPr>
              <a:pPr>
                <a:spcBef>
                  <a:spcPct val="0"/>
                </a:spcBef>
                <a:buClrTx/>
                <a:buFontTx/>
                <a:buNone/>
              </a:pPr>
              <a:t>36</a:t>
            </a:fld>
            <a:endParaRPr lang="en-US" altLang="en-US" smtClean="0">
              <a:solidFill>
                <a:srgbClr val="898989"/>
              </a:solidFill>
              <a:cs typeface="DejaVu Sans" panose="020B0603030804020204" pitchFamily="34" charset="0"/>
            </a:endParaRPr>
          </a:p>
        </p:txBody>
      </p:sp>
      <p:sp>
        <p:nvSpPr>
          <p:cNvPr id="7782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1A1A9B4-3A0F-4ECD-841C-C96D19D0BD4B}" type="slidenum">
              <a:rPr lang="en-US" altLang="en-US">
                <a:solidFill>
                  <a:srgbClr val="898989"/>
                </a:solidFill>
                <a:latin typeface="Calibri" panose="020F0502020204030204" pitchFamily="34" charset="0"/>
              </a:rPr>
              <a:pPr algn="r" eaLnBrk="1" hangingPunct="1">
                <a:spcBef>
                  <a:spcPct val="0"/>
                </a:spcBef>
                <a:buClrTx/>
                <a:buFontTx/>
                <a:buNone/>
              </a:pPr>
              <a:t>36</a:t>
            </a:fld>
            <a:endParaRPr lang="en-US" altLang="en-US">
              <a:solidFill>
                <a:srgbClr val="898989"/>
              </a:solidFill>
              <a:latin typeface="Calibri" panose="020F0502020204030204" pitchFamily="34" charset="0"/>
            </a:endParaRPr>
          </a:p>
        </p:txBody>
      </p:sp>
      <p:sp>
        <p:nvSpPr>
          <p:cNvPr id="7782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A91497B-E6C5-49A9-A263-4F97F38F9E82}" type="slidenum">
              <a:rPr lang="en-US" altLang="en-US">
                <a:solidFill>
                  <a:srgbClr val="898989"/>
                </a:solidFill>
                <a:latin typeface="Calibri" panose="020F0502020204030204" pitchFamily="34" charset="0"/>
              </a:rPr>
              <a:pPr algn="r" eaLnBrk="1" hangingPunct="1">
                <a:spcBef>
                  <a:spcPct val="0"/>
                </a:spcBef>
                <a:buClrTx/>
                <a:buFontTx/>
                <a:buNone/>
              </a:pPr>
              <a:t>36</a:t>
            </a:fld>
            <a:endParaRPr lang="en-US" altLang="en-US">
              <a:solidFill>
                <a:srgbClr val="898989"/>
              </a:solidFill>
              <a:latin typeface="Calibri" panose="020F0502020204030204" pitchFamily="34" charset="0"/>
            </a:endParaRPr>
          </a:p>
        </p:txBody>
      </p:sp>
      <p:sp>
        <p:nvSpPr>
          <p:cNvPr id="7782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C30E2BC-F008-4B9E-910C-32F2B6D83D78}" type="slidenum">
              <a:rPr lang="en-US" altLang="en-US">
                <a:latin typeface="Arial" panose="020B0604020202020204" pitchFamily="34" charset="0"/>
              </a:rPr>
              <a:pPr algn="r" eaLnBrk="1" hangingPunct="1">
                <a:spcBef>
                  <a:spcPct val="0"/>
                </a:spcBef>
                <a:buClrTx/>
                <a:buFontTx/>
                <a:buNone/>
              </a:pPr>
              <a:t>36</a:t>
            </a:fld>
            <a:endParaRPr lang="en-US" altLang="en-US">
              <a:latin typeface="Arial" panose="020B0604020202020204" pitchFamily="34" charset="0"/>
            </a:endParaRPr>
          </a:p>
        </p:txBody>
      </p:sp>
      <p:sp>
        <p:nvSpPr>
          <p:cNvPr id="77830"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3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9EEA9B7-2944-4EA3-B17C-EBCACC1449D4}" type="slidenum">
              <a:rPr lang="en-US" altLang="en-US" smtClean="0">
                <a:solidFill>
                  <a:srgbClr val="898989"/>
                </a:solidFill>
                <a:cs typeface="DejaVu Sans" panose="020B0603030804020204" pitchFamily="34" charset="0"/>
              </a:rPr>
              <a:pPr>
                <a:spcBef>
                  <a:spcPct val="0"/>
                </a:spcBef>
                <a:buClrTx/>
                <a:buFontTx/>
                <a:buNone/>
              </a:pPr>
              <a:t>37</a:t>
            </a:fld>
            <a:endParaRPr lang="en-US" altLang="en-US" smtClean="0">
              <a:solidFill>
                <a:srgbClr val="898989"/>
              </a:solidFill>
              <a:cs typeface="DejaVu Sans" panose="020B0603030804020204" pitchFamily="34" charset="0"/>
            </a:endParaRPr>
          </a:p>
        </p:txBody>
      </p:sp>
      <p:sp>
        <p:nvSpPr>
          <p:cNvPr id="7987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4D48563-0C8D-46EA-93F4-D5069009715C}" type="slidenum">
              <a:rPr lang="en-US" altLang="en-US">
                <a:solidFill>
                  <a:srgbClr val="898989"/>
                </a:solidFill>
                <a:latin typeface="Calibri" panose="020F0502020204030204" pitchFamily="34" charset="0"/>
              </a:rPr>
              <a:pPr algn="r" eaLnBrk="1" hangingPunct="1">
                <a:spcBef>
                  <a:spcPct val="0"/>
                </a:spcBef>
                <a:buClrTx/>
                <a:buFontTx/>
                <a:buNone/>
              </a:pPr>
              <a:t>37</a:t>
            </a:fld>
            <a:endParaRPr lang="en-US" altLang="en-US">
              <a:solidFill>
                <a:srgbClr val="898989"/>
              </a:solidFill>
              <a:latin typeface="Calibri" panose="020F0502020204030204" pitchFamily="34" charset="0"/>
            </a:endParaRPr>
          </a:p>
        </p:txBody>
      </p:sp>
      <p:sp>
        <p:nvSpPr>
          <p:cNvPr id="7987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732FC10-7395-4171-88C8-6B12449C0179}" type="slidenum">
              <a:rPr lang="en-US" altLang="en-US">
                <a:solidFill>
                  <a:srgbClr val="898989"/>
                </a:solidFill>
                <a:latin typeface="Calibri" panose="020F0502020204030204" pitchFamily="34" charset="0"/>
              </a:rPr>
              <a:pPr algn="r" eaLnBrk="1" hangingPunct="1">
                <a:spcBef>
                  <a:spcPct val="0"/>
                </a:spcBef>
                <a:buClrTx/>
                <a:buFontTx/>
                <a:buNone/>
              </a:pPr>
              <a:t>37</a:t>
            </a:fld>
            <a:endParaRPr lang="en-US" altLang="en-US">
              <a:solidFill>
                <a:srgbClr val="898989"/>
              </a:solidFill>
              <a:latin typeface="Calibri" panose="020F0502020204030204" pitchFamily="34" charset="0"/>
            </a:endParaRPr>
          </a:p>
        </p:txBody>
      </p:sp>
      <p:sp>
        <p:nvSpPr>
          <p:cNvPr id="7987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7B61549-4651-4005-8E6C-F2AF45C119A7}" type="slidenum">
              <a:rPr lang="en-US" altLang="en-US">
                <a:latin typeface="Arial" panose="020B0604020202020204" pitchFamily="34" charset="0"/>
              </a:rPr>
              <a:pPr algn="r" eaLnBrk="1" hangingPunct="1">
                <a:spcBef>
                  <a:spcPct val="0"/>
                </a:spcBef>
                <a:buClrTx/>
                <a:buFontTx/>
                <a:buNone/>
              </a:pPr>
              <a:t>37</a:t>
            </a:fld>
            <a:endParaRPr lang="en-US" altLang="en-US">
              <a:latin typeface="Arial" panose="020B0604020202020204" pitchFamily="34" charset="0"/>
            </a:endParaRPr>
          </a:p>
        </p:txBody>
      </p:sp>
      <p:sp>
        <p:nvSpPr>
          <p:cNvPr id="79878"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9"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A07DCD1D-1EC1-4AFF-9EF0-217456369A66}" type="slidenum">
              <a:rPr lang="en-US" altLang="en-US" smtClean="0">
                <a:solidFill>
                  <a:srgbClr val="898989"/>
                </a:solidFill>
                <a:cs typeface="DejaVu Sans" panose="020B0603030804020204" pitchFamily="34" charset="0"/>
              </a:rPr>
              <a:pPr>
                <a:spcBef>
                  <a:spcPct val="0"/>
                </a:spcBef>
                <a:buClrTx/>
                <a:buFontTx/>
                <a:buNone/>
              </a:pPr>
              <a:t>38</a:t>
            </a:fld>
            <a:endParaRPr lang="en-US" altLang="en-US" smtClean="0">
              <a:solidFill>
                <a:srgbClr val="898989"/>
              </a:solidFill>
              <a:cs typeface="DejaVu Sans" panose="020B0603030804020204" pitchFamily="34" charset="0"/>
            </a:endParaRPr>
          </a:p>
        </p:txBody>
      </p:sp>
      <p:sp>
        <p:nvSpPr>
          <p:cNvPr id="8192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6F55F07-6C83-4E64-A4AC-FFAC916DD525}" type="slidenum">
              <a:rPr lang="en-US" altLang="en-US">
                <a:solidFill>
                  <a:srgbClr val="898989"/>
                </a:solidFill>
                <a:latin typeface="Calibri" panose="020F0502020204030204" pitchFamily="34" charset="0"/>
              </a:rPr>
              <a:pPr algn="r" eaLnBrk="1" hangingPunct="1">
                <a:spcBef>
                  <a:spcPct val="0"/>
                </a:spcBef>
                <a:buClrTx/>
                <a:buFontTx/>
                <a:buNone/>
              </a:pPr>
              <a:t>38</a:t>
            </a:fld>
            <a:endParaRPr lang="en-US" altLang="en-US">
              <a:solidFill>
                <a:srgbClr val="898989"/>
              </a:solidFill>
              <a:latin typeface="Calibri" panose="020F0502020204030204" pitchFamily="34" charset="0"/>
            </a:endParaRPr>
          </a:p>
        </p:txBody>
      </p:sp>
      <p:sp>
        <p:nvSpPr>
          <p:cNvPr id="8192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916D02C-064A-43CC-A417-7FAD80458D6F}" type="slidenum">
              <a:rPr lang="en-US" altLang="en-US">
                <a:solidFill>
                  <a:srgbClr val="898989"/>
                </a:solidFill>
                <a:latin typeface="Calibri" panose="020F0502020204030204" pitchFamily="34" charset="0"/>
              </a:rPr>
              <a:pPr algn="r" eaLnBrk="1" hangingPunct="1">
                <a:spcBef>
                  <a:spcPct val="0"/>
                </a:spcBef>
                <a:buClrTx/>
                <a:buFontTx/>
                <a:buNone/>
              </a:pPr>
              <a:t>38</a:t>
            </a:fld>
            <a:endParaRPr lang="en-US" altLang="en-US">
              <a:solidFill>
                <a:srgbClr val="898989"/>
              </a:solidFill>
              <a:latin typeface="Calibri" panose="020F0502020204030204" pitchFamily="34" charset="0"/>
            </a:endParaRPr>
          </a:p>
        </p:txBody>
      </p:sp>
      <p:sp>
        <p:nvSpPr>
          <p:cNvPr id="8192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2CB69C3-0DB1-4FC2-BBD0-92E1B2A940C5}" type="slidenum">
              <a:rPr lang="en-US" altLang="en-US">
                <a:latin typeface="Arial" panose="020B0604020202020204" pitchFamily="34" charset="0"/>
              </a:rPr>
              <a:pPr algn="r" eaLnBrk="1" hangingPunct="1">
                <a:spcBef>
                  <a:spcPct val="0"/>
                </a:spcBef>
                <a:buClrTx/>
                <a:buFontTx/>
                <a:buNone/>
              </a:pPr>
              <a:t>38</a:t>
            </a:fld>
            <a:endParaRPr lang="en-US" altLang="en-US">
              <a:latin typeface="Arial" panose="020B0604020202020204" pitchFamily="34" charset="0"/>
            </a:endParaRPr>
          </a:p>
        </p:txBody>
      </p:sp>
      <p:sp>
        <p:nvSpPr>
          <p:cNvPr id="81926"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7"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D5AEA31-2526-4101-903F-6F3992D81CCB}" type="slidenum">
              <a:rPr lang="en-US" altLang="en-US" smtClean="0">
                <a:solidFill>
                  <a:srgbClr val="898989"/>
                </a:solidFill>
                <a:cs typeface="DejaVu Sans" panose="020B0603030804020204" pitchFamily="34" charset="0"/>
              </a:rPr>
              <a:pPr>
                <a:spcBef>
                  <a:spcPct val="0"/>
                </a:spcBef>
                <a:buClrTx/>
                <a:buFontTx/>
                <a:buNone/>
              </a:pPr>
              <a:t>39</a:t>
            </a:fld>
            <a:endParaRPr lang="en-US" altLang="en-US" smtClean="0">
              <a:solidFill>
                <a:srgbClr val="898989"/>
              </a:solidFill>
              <a:cs typeface="DejaVu Sans" panose="020B0603030804020204" pitchFamily="34" charset="0"/>
            </a:endParaRPr>
          </a:p>
        </p:txBody>
      </p:sp>
      <p:sp>
        <p:nvSpPr>
          <p:cNvPr id="8397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FC85AEA-39FB-4666-ACBF-539FB2C29005}" type="slidenum">
              <a:rPr lang="en-US" altLang="en-US">
                <a:solidFill>
                  <a:srgbClr val="898989"/>
                </a:solidFill>
                <a:latin typeface="Calibri" panose="020F0502020204030204" pitchFamily="34" charset="0"/>
              </a:rPr>
              <a:pPr algn="r" eaLnBrk="1" hangingPunct="1">
                <a:spcBef>
                  <a:spcPct val="0"/>
                </a:spcBef>
                <a:buClrTx/>
                <a:buFontTx/>
                <a:buNone/>
              </a:pPr>
              <a:t>39</a:t>
            </a:fld>
            <a:endParaRPr lang="en-US" altLang="en-US">
              <a:solidFill>
                <a:srgbClr val="898989"/>
              </a:solidFill>
              <a:latin typeface="Calibri" panose="020F0502020204030204" pitchFamily="34" charset="0"/>
            </a:endParaRPr>
          </a:p>
        </p:txBody>
      </p:sp>
      <p:sp>
        <p:nvSpPr>
          <p:cNvPr id="8397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99E2334-DD7D-4BCF-80C1-BC95CDE18E2C}" type="slidenum">
              <a:rPr lang="en-US" altLang="en-US">
                <a:solidFill>
                  <a:srgbClr val="898989"/>
                </a:solidFill>
                <a:latin typeface="Calibri" panose="020F0502020204030204" pitchFamily="34" charset="0"/>
              </a:rPr>
              <a:pPr algn="r" eaLnBrk="1" hangingPunct="1">
                <a:spcBef>
                  <a:spcPct val="0"/>
                </a:spcBef>
                <a:buClrTx/>
                <a:buFontTx/>
                <a:buNone/>
              </a:pPr>
              <a:t>39</a:t>
            </a:fld>
            <a:endParaRPr lang="en-US" altLang="en-US">
              <a:solidFill>
                <a:srgbClr val="898989"/>
              </a:solidFill>
              <a:latin typeface="Calibri" panose="020F0502020204030204" pitchFamily="34" charset="0"/>
            </a:endParaRPr>
          </a:p>
        </p:txBody>
      </p:sp>
      <p:sp>
        <p:nvSpPr>
          <p:cNvPr id="8397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A9DF8E8-585C-4852-B189-05490C2A7B8B}" type="slidenum">
              <a:rPr lang="en-US" altLang="en-US">
                <a:latin typeface="Arial" panose="020B0604020202020204" pitchFamily="34" charset="0"/>
              </a:rPr>
              <a:pPr algn="r" eaLnBrk="1" hangingPunct="1">
                <a:spcBef>
                  <a:spcPct val="0"/>
                </a:spcBef>
                <a:buClrTx/>
                <a:buFontTx/>
                <a:buNone/>
              </a:pPr>
              <a:t>39</a:t>
            </a:fld>
            <a:endParaRPr lang="en-US" altLang="en-US">
              <a:latin typeface="Arial" panose="020B0604020202020204" pitchFamily="34" charset="0"/>
            </a:endParaRPr>
          </a:p>
        </p:txBody>
      </p:sp>
      <p:sp>
        <p:nvSpPr>
          <p:cNvPr id="83974"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5"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548C28E-B25C-4DD2-9630-4A1AF902C2DD}" type="slidenum">
              <a:rPr lang="en-US" altLang="en-US" smtClean="0">
                <a:solidFill>
                  <a:srgbClr val="898989"/>
                </a:solidFill>
                <a:cs typeface="DejaVu Sans" panose="020B0603030804020204" pitchFamily="34" charset="0"/>
              </a:rPr>
              <a:pPr>
                <a:spcBef>
                  <a:spcPct val="0"/>
                </a:spcBef>
                <a:buClrTx/>
                <a:buFontTx/>
                <a:buNone/>
              </a:pPr>
              <a:t>4</a:t>
            </a:fld>
            <a:endParaRPr lang="en-US" altLang="en-US" smtClean="0">
              <a:solidFill>
                <a:srgbClr val="898989"/>
              </a:solidFill>
              <a:cs typeface="DejaVu Sans" panose="020B0603030804020204" pitchFamily="34" charset="0"/>
            </a:endParaRPr>
          </a:p>
        </p:txBody>
      </p:sp>
      <p:sp>
        <p:nvSpPr>
          <p:cNvPr id="1229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EFBC33D-0BB6-4C07-A22F-FDB998239EF9}" type="slidenum">
              <a:rPr lang="en-US" altLang="en-US">
                <a:solidFill>
                  <a:srgbClr val="898989"/>
                </a:solidFill>
                <a:latin typeface="Calibri" panose="020F0502020204030204" pitchFamily="34" charset="0"/>
              </a:rPr>
              <a:pPr algn="r" eaLnBrk="1" hangingPunct="1">
                <a:spcBef>
                  <a:spcPct val="0"/>
                </a:spcBef>
                <a:buClrTx/>
                <a:buFontTx/>
                <a:buNone/>
              </a:pPr>
              <a:t>4</a:t>
            </a:fld>
            <a:endParaRPr lang="en-US" altLang="en-US">
              <a:solidFill>
                <a:srgbClr val="898989"/>
              </a:solidFill>
              <a:latin typeface="Calibri" panose="020F0502020204030204" pitchFamily="34" charset="0"/>
            </a:endParaRPr>
          </a:p>
        </p:txBody>
      </p:sp>
      <p:sp>
        <p:nvSpPr>
          <p:cNvPr id="1229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F65051A-418F-4DBA-8603-918574543878}" type="slidenum">
              <a:rPr lang="en-US" altLang="en-US">
                <a:solidFill>
                  <a:srgbClr val="898989"/>
                </a:solidFill>
                <a:latin typeface="Calibri" panose="020F0502020204030204" pitchFamily="34" charset="0"/>
              </a:rPr>
              <a:pPr algn="r" eaLnBrk="1" hangingPunct="1">
                <a:spcBef>
                  <a:spcPct val="0"/>
                </a:spcBef>
                <a:buClrTx/>
                <a:buFontTx/>
                <a:buNone/>
              </a:pPr>
              <a:t>4</a:t>
            </a:fld>
            <a:endParaRPr lang="en-US" altLang="en-US">
              <a:solidFill>
                <a:srgbClr val="898989"/>
              </a:solidFill>
              <a:latin typeface="Calibri" panose="020F0502020204030204" pitchFamily="34" charset="0"/>
            </a:endParaRPr>
          </a:p>
        </p:txBody>
      </p:sp>
      <p:sp>
        <p:nvSpPr>
          <p:cNvPr id="12293"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4"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99C41584-3EAE-4DE3-8144-3CC42257F171}" type="slidenum">
              <a:rPr lang="en-US" altLang="en-US" smtClean="0">
                <a:solidFill>
                  <a:srgbClr val="898989"/>
                </a:solidFill>
                <a:cs typeface="DejaVu Sans" panose="020B0603030804020204" pitchFamily="34" charset="0"/>
              </a:rPr>
              <a:pPr>
                <a:spcBef>
                  <a:spcPct val="0"/>
                </a:spcBef>
                <a:buClrTx/>
                <a:buFontTx/>
                <a:buNone/>
              </a:pPr>
              <a:t>40</a:t>
            </a:fld>
            <a:endParaRPr lang="en-US" altLang="en-US" smtClean="0">
              <a:solidFill>
                <a:srgbClr val="898989"/>
              </a:solidFill>
              <a:cs typeface="DejaVu Sans" panose="020B0603030804020204" pitchFamily="34" charset="0"/>
            </a:endParaRPr>
          </a:p>
        </p:txBody>
      </p:sp>
      <p:sp>
        <p:nvSpPr>
          <p:cNvPr id="8601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D53850E-13E5-43A9-B24A-5540658D67E6}" type="slidenum">
              <a:rPr lang="en-US" altLang="en-US">
                <a:solidFill>
                  <a:srgbClr val="898989"/>
                </a:solidFill>
                <a:latin typeface="Calibri" panose="020F0502020204030204" pitchFamily="34" charset="0"/>
              </a:rPr>
              <a:pPr algn="r" eaLnBrk="1" hangingPunct="1">
                <a:spcBef>
                  <a:spcPct val="0"/>
                </a:spcBef>
                <a:buClrTx/>
                <a:buFontTx/>
                <a:buNone/>
              </a:pPr>
              <a:t>40</a:t>
            </a:fld>
            <a:endParaRPr lang="en-US" altLang="en-US">
              <a:solidFill>
                <a:srgbClr val="898989"/>
              </a:solidFill>
              <a:latin typeface="Calibri" panose="020F0502020204030204" pitchFamily="34" charset="0"/>
            </a:endParaRPr>
          </a:p>
        </p:txBody>
      </p:sp>
      <p:sp>
        <p:nvSpPr>
          <p:cNvPr id="8602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F83AF7B-8EF4-4E6F-9F39-32F6341F2E06}" type="slidenum">
              <a:rPr lang="en-US" altLang="en-US">
                <a:solidFill>
                  <a:srgbClr val="898989"/>
                </a:solidFill>
                <a:latin typeface="Calibri" panose="020F0502020204030204" pitchFamily="34" charset="0"/>
              </a:rPr>
              <a:pPr algn="r" eaLnBrk="1" hangingPunct="1">
                <a:spcBef>
                  <a:spcPct val="0"/>
                </a:spcBef>
                <a:buClrTx/>
                <a:buFontTx/>
                <a:buNone/>
              </a:pPr>
              <a:t>40</a:t>
            </a:fld>
            <a:endParaRPr lang="en-US" altLang="en-US">
              <a:solidFill>
                <a:srgbClr val="898989"/>
              </a:solidFill>
              <a:latin typeface="Calibri" panose="020F0502020204030204" pitchFamily="34" charset="0"/>
            </a:endParaRPr>
          </a:p>
        </p:txBody>
      </p:sp>
      <p:sp>
        <p:nvSpPr>
          <p:cNvPr id="8602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84CE3F9-9C1C-4F53-B0EE-870F77203E93}" type="slidenum">
              <a:rPr lang="en-US" altLang="en-US">
                <a:latin typeface="Arial" panose="020B0604020202020204" pitchFamily="34" charset="0"/>
              </a:rPr>
              <a:pPr algn="r" eaLnBrk="1" hangingPunct="1">
                <a:spcBef>
                  <a:spcPct val="0"/>
                </a:spcBef>
                <a:buClrTx/>
                <a:buFontTx/>
                <a:buNone/>
              </a:pPr>
              <a:t>40</a:t>
            </a:fld>
            <a:endParaRPr lang="en-US" altLang="en-US">
              <a:latin typeface="Arial" panose="020B0604020202020204" pitchFamily="34" charset="0"/>
            </a:endParaRPr>
          </a:p>
        </p:txBody>
      </p:sp>
      <p:sp>
        <p:nvSpPr>
          <p:cNvPr id="86022"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3"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2B0ECA1E-2CA1-42EE-8908-81EA926C9F67}" type="slidenum">
              <a:rPr lang="en-US" altLang="en-US" smtClean="0">
                <a:solidFill>
                  <a:srgbClr val="898989"/>
                </a:solidFill>
                <a:cs typeface="DejaVu Sans" panose="020B0603030804020204" pitchFamily="34" charset="0"/>
              </a:rPr>
              <a:pPr>
                <a:spcBef>
                  <a:spcPct val="0"/>
                </a:spcBef>
                <a:buClrTx/>
                <a:buFontTx/>
                <a:buNone/>
              </a:pPr>
              <a:t>41</a:t>
            </a:fld>
            <a:endParaRPr lang="en-US" altLang="en-US" smtClean="0">
              <a:solidFill>
                <a:srgbClr val="898989"/>
              </a:solidFill>
              <a:cs typeface="DejaVu Sans" panose="020B0603030804020204" pitchFamily="34" charset="0"/>
            </a:endParaRPr>
          </a:p>
        </p:txBody>
      </p:sp>
      <p:sp>
        <p:nvSpPr>
          <p:cNvPr id="8806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E59C1D6-F6B3-4D3A-B453-C8D4AF38DA54}" type="slidenum">
              <a:rPr lang="en-US" altLang="en-US">
                <a:solidFill>
                  <a:srgbClr val="898989"/>
                </a:solidFill>
                <a:latin typeface="Calibri" panose="020F0502020204030204" pitchFamily="34" charset="0"/>
              </a:rPr>
              <a:pPr algn="r" eaLnBrk="1" hangingPunct="1">
                <a:spcBef>
                  <a:spcPct val="0"/>
                </a:spcBef>
                <a:buClrTx/>
                <a:buFontTx/>
                <a:buNone/>
              </a:pPr>
              <a:t>41</a:t>
            </a:fld>
            <a:endParaRPr lang="en-US" altLang="en-US">
              <a:solidFill>
                <a:srgbClr val="898989"/>
              </a:solidFill>
              <a:latin typeface="Calibri" panose="020F0502020204030204" pitchFamily="34" charset="0"/>
            </a:endParaRPr>
          </a:p>
        </p:txBody>
      </p:sp>
      <p:sp>
        <p:nvSpPr>
          <p:cNvPr id="8806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44F4E34-5B25-4BD6-B736-934AF1311673}" type="slidenum">
              <a:rPr lang="en-US" altLang="en-US">
                <a:solidFill>
                  <a:srgbClr val="898989"/>
                </a:solidFill>
                <a:latin typeface="Calibri" panose="020F0502020204030204" pitchFamily="34" charset="0"/>
              </a:rPr>
              <a:pPr algn="r" eaLnBrk="1" hangingPunct="1">
                <a:spcBef>
                  <a:spcPct val="0"/>
                </a:spcBef>
                <a:buClrTx/>
                <a:buFontTx/>
                <a:buNone/>
              </a:pPr>
              <a:t>41</a:t>
            </a:fld>
            <a:endParaRPr lang="en-US" altLang="en-US">
              <a:solidFill>
                <a:srgbClr val="898989"/>
              </a:solidFill>
              <a:latin typeface="Calibri" panose="020F0502020204030204" pitchFamily="34" charset="0"/>
            </a:endParaRPr>
          </a:p>
        </p:txBody>
      </p:sp>
      <p:sp>
        <p:nvSpPr>
          <p:cNvPr id="8806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E01ECE3-E774-4228-9785-B31069DCCFB6}" type="slidenum">
              <a:rPr lang="en-US" altLang="en-US">
                <a:latin typeface="Arial" panose="020B0604020202020204" pitchFamily="34" charset="0"/>
              </a:rPr>
              <a:pPr algn="r" eaLnBrk="1" hangingPunct="1">
                <a:spcBef>
                  <a:spcPct val="0"/>
                </a:spcBef>
                <a:buClrTx/>
                <a:buFontTx/>
                <a:buNone/>
              </a:pPr>
              <a:t>41</a:t>
            </a:fld>
            <a:endParaRPr lang="en-US" altLang="en-US">
              <a:latin typeface="Arial" panose="020B0604020202020204" pitchFamily="34" charset="0"/>
            </a:endParaRPr>
          </a:p>
        </p:txBody>
      </p:sp>
      <p:sp>
        <p:nvSpPr>
          <p:cNvPr id="88070"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7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905FE44D-B384-46DE-B09F-0B67765AF17D}" type="slidenum">
              <a:rPr lang="en-US" altLang="en-US" smtClean="0">
                <a:solidFill>
                  <a:srgbClr val="898989"/>
                </a:solidFill>
                <a:cs typeface="DejaVu Sans" panose="020B0603030804020204" pitchFamily="34" charset="0"/>
              </a:rPr>
              <a:pPr>
                <a:spcBef>
                  <a:spcPct val="0"/>
                </a:spcBef>
                <a:buClrTx/>
                <a:buFontTx/>
                <a:buNone/>
              </a:pPr>
              <a:t>42</a:t>
            </a:fld>
            <a:endParaRPr lang="en-US" altLang="en-US" smtClean="0">
              <a:solidFill>
                <a:srgbClr val="898989"/>
              </a:solidFill>
              <a:cs typeface="DejaVu Sans" panose="020B0603030804020204" pitchFamily="34" charset="0"/>
            </a:endParaRPr>
          </a:p>
        </p:txBody>
      </p:sp>
      <p:sp>
        <p:nvSpPr>
          <p:cNvPr id="9011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C3A27A3-5B66-4F8A-BB8D-556F47F4691A}" type="slidenum">
              <a:rPr lang="en-US" altLang="en-US">
                <a:solidFill>
                  <a:srgbClr val="898989"/>
                </a:solidFill>
                <a:latin typeface="Calibri" panose="020F0502020204030204" pitchFamily="34" charset="0"/>
              </a:rPr>
              <a:pPr algn="r" eaLnBrk="1" hangingPunct="1">
                <a:spcBef>
                  <a:spcPct val="0"/>
                </a:spcBef>
                <a:buClrTx/>
                <a:buFontTx/>
                <a:buNone/>
              </a:pPr>
              <a:t>42</a:t>
            </a:fld>
            <a:endParaRPr lang="en-US" altLang="en-US">
              <a:solidFill>
                <a:srgbClr val="898989"/>
              </a:solidFill>
              <a:latin typeface="Calibri" panose="020F0502020204030204" pitchFamily="34" charset="0"/>
            </a:endParaRPr>
          </a:p>
        </p:txBody>
      </p:sp>
      <p:sp>
        <p:nvSpPr>
          <p:cNvPr id="9011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51363D5-9455-4B4A-A212-65760AE54567}" type="slidenum">
              <a:rPr lang="en-US" altLang="en-US">
                <a:solidFill>
                  <a:srgbClr val="898989"/>
                </a:solidFill>
                <a:latin typeface="Calibri" panose="020F0502020204030204" pitchFamily="34" charset="0"/>
              </a:rPr>
              <a:pPr algn="r" eaLnBrk="1" hangingPunct="1">
                <a:spcBef>
                  <a:spcPct val="0"/>
                </a:spcBef>
                <a:buClrTx/>
                <a:buFontTx/>
                <a:buNone/>
              </a:pPr>
              <a:t>42</a:t>
            </a:fld>
            <a:endParaRPr lang="en-US" altLang="en-US">
              <a:solidFill>
                <a:srgbClr val="898989"/>
              </a:solidFill>
              <a:latin typeface="Calibri" panose="020F0502020204030204" pitchFamily="34" charset="0"/>
            </a:endParaRPr>
          </a:p>
        </p:txBody>
      </p:sp>
      <p:sp>
        <p:nvSpPr>
          <p:cNvPr id="9011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BD068E4-DEAB-4905-8362-6FB4F18E9C9B}" type="slidenum">
              <a:rPr lang="en-US" altLang="en-US">
                <a:latin typeface="Arial" panose="020B0604020202020204" pitchFamily="34" charset="0"/>
              </a:rPr>
              <a:pPr algn="r" eaLnBrk="1" hangingPunct="1">
                <a:spcBef>
                  <a:spcPct val="0"/>
                </a:spcBef>
                <a:buClrTx/>
                <a:buFontTx/>
                <a:buNone/>
              </a:pPr>
              <a:t>42</a:t>
            </a:fld>
            <a:endParaRPr lang="en-US" altLang="en-US">
              <a:latin typeface="Arial" panose="020B0604020202020204" pitchFamily="34" charset="0"/>
            </a:endParaRPr>
          </a:p>
        </p:txBody>
      </p:sp>
      <p:sp>
        <p:nvSpPr>
          <p:cNvPr id="90118"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9"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B44E6F8-D126-45CF-A115-6AF6C41A7DC6}" type="slidenum">
              <a:rPr lang="en-US" altLang="en-US" smtClean="0">
                <a:solidFill>
                  <a:srgbClr val="898989"/>
                </a:solidFill>
                <a:cs typeface="DejaVu Sans" panose="020B0603030804020204" pitchFamily="34" charset="0"/>
              </a:rPr>
              <a:pPr>
                <a:spcBef>
                  <a:spcPct val="0"/>
                </a:spcBef>
                <a:buClrTx/>
                <a:buFontTx/>
                <a:buNone/>
              </a:pPr>
              <a:t>43</a:t>
            </a:fld>
            <a:endParaRPr lang="en-US" altLang="en-US" smtClean="0">
              <a:solidFill>
                <a:srgbClr val="898989"/>
              </a:solidFill>
              <a:cs typeface="DejaVu Sans" panose="020B0603030804020204" pitchFamily="34" charset="0"/>
            </a:endParaRPr>
          </a:p>
        </p:txBody>
      </p:sp>
      <p:sp>
        <p:nvSpPr>
          <p:cNvPr id="9216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6F2173E-7FA1-449E-A9A0-6180C5D85775}" type="slidenum">
              <a:rPr lang="en-US" altLang="en-US">
                <a:solidFill>
                  <a:srgbClr val="898989"/>
                </a:solidFill>
                <a:latin typeface="Calibri" panose="020F0502020204030204" pitchFamily="34" charset="0"/>
              </a:rPr>
              <a:pPr algn="r" eaLnBrk="1" hangingPunct="1">
                <a:spcBef>
                  <a:spcPct val="0"/>
                </a:spcBef>
                <a:buClrTx/>
                <a:buFontTx/>
                <a:buNone/>
              </a:pPr>
              <a:t>43</a:t>
            </a:fld>
            <a:endParaRPr lang="en-US" altLang="en-US">
              <a:solidFill>
                <a:srgbClr val="898989"/>
              </a:solidFill>
              <a:latin typeface="Calibri" panose="020F0502020204030204" pitchFamily="34" charset="0"/>
            </a:endParaRPr>
          </a:p>
        </p:txBody>
      </p:sp>
      <p:sp>
        <p:nvSpPr>
          <p:cNvPr id="9216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CC4AB1A-2EDB-4295-8050-DF254985F4BC}" type="slidenum">
              <a:rPr lang="en-US" altLang="en-US">
                <a:solidFill>
                  <a:srgbClr val="898989"/>
                </a:solidFill>
                <a:latin typeface="Calibri" panose="020F0502020204030204" pitchFamily="34" charset="0"/>
              </a:rPr>
              <a:pPr algn="r" eaLnBrk="1" hangingPunct="1">
                <a:spcBef>
                  <a:spcPct val="0"/>
                </a:spcBef>
                <a:buClrTx/>
                <a:buFontTx/>
                <a:buNone/>
              </a:pPr>
              <a:t>43</a:t>
            </a:fld>
            <a:endParaRPr lang="en-US" altLang="en-US">
              <a:solidFill>
                <a:srgbClr val="898989"/>
              </a:solidFill>
              <a:latin typeface="Calibri" panose="020F0502020204030204" pitchFamily="34" charset="0"/>
            </a:endParaRPr>
          </a:p>
        </p:txBody>
      </p:sp>
      <p:sp>
        <p:nvSpPr>
          <p:cNvPr id="9216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1120899-2EC9-46C6-85BC-835D5DFA0E2C}" type="slidenum">
              <a:rPr lang="en-US" altLang="en-US">
                <a:latin typeface="Arial" panose="020B0604020202020204" pitchFamily="34" charset="0"/>
              </a:rPr>
              <a:pPr algn="r" eaLnBrk="1" hangingPunct="1">
                <a:spcBef>
                  <a:spcPct val="0"/>
                </a:spcBef>
                <a:buClrTx/>
                <a:buFontTx/>
                <a:buNone/>
              </a:pPr>
              <a:t>43</a:t>
            </a:fld>
            <a:endParaRPr lang="en-US" altLang="en-US">
              <a:latin typeface="Arial" panose="020B0604020202020204" pitchFamily="34" charset="0"/>
            </a:endParaRPr>
          </a:p>
        </p:txBody>
      </p:sp>
      <p:sp>
        <p:nvSpPr>
          <p:cNvPr id="92166"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7"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C95077B-664A-4165-A950-B4D68E00D6FB}" type="slidenum">
              <a:rPr lang="en-US" altLang="en-US" smtClean="0">
                <a:solidFill>
                  <a:srgbClr val="898989"/>
                </a:solidFill>
                <a:cs typeface="DejaVu Sans" panose="020B0603030804020204" pitchFamily="34" charset="0"/>
              </a:rPr>
              <a:pPr>
                <a:spcBef>
                  <a:spcPct val="0"/>
                </a:spcBef>
                <a:buClrTx/>
                <a:buFontTx/>
                <a:buNone/>
              </a:pPr>
              <a:t>44</a:t>
            </a:fld>
            <a:endParaRPr lang="en-US" altLang="en-US" smtClean="0">
              <a:solidFill>
                <a:srgbClr val="898989"/>
              </a:solidFill>
              <a:cs typeface="DejaVu Sans" panose="020B0603030804020204" pitchFamily="34" charset="0"/>
            </a:endParaRPr>
          </a:p>
        </p:txBody>
      </p:sp>
      <p:sp>
        <p:nvSpPr>
          <p:cNvPr id="94211" name="Rectangle 1"/>
          <p:cNvSpPr>
            <a:spLocks noGrp="1" noRot="1" noChangeAspect="1" noChangeArrowheads="1" noTextEdit="1"/>
          </p:cNvSpPr>
          <p:nvPr>
            <p:ph type="sldImg"/>
          </p:nvPr>
        </p:nvSpPr>
        <p:spPr>
          <a:xfrm>
            <a:off x="1144588" y="685800"/>
            <a:ext cx="4560887" cy="34210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Text Box 2"/>
          <p:cNvSpPr txBox="1">
            <a:spLocks noChangeArrowheads="1"/>
          </p:cNvSpPr>
          <p:nvPr/>
        </p:nvSpPr>
        <p:spPr bwMode="auto">
          <a:xfrm>
            <a:off x="685800" y="4343400"/>
            <a:ext cx="5478463" cy="410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09C8D7EC-C93D-4F2A-843D-56152186DD13}" type="slidenum">
              <a:rPr lang="en-US" altLang="en-US" smtClean="0">
                <a:solidFill>
                  <a:srgbClr val="898989"/>
                </a:solidFill>
                <a:cs typeface="DejaVu Sans" panose="020B0603030804020204" pitchFamily="34" charset="0"/>
              </a:rPr>
              <a:pPr>
                <a:spcBef>
                  <a:spcPct val="0"/>
                </a:spcBef>
                <a:buClrTx/>
                <a:buFontTx/>
                <a:buNone/>
              </a:pPr>
              <a:t>45</a:t>
            </a:fld>
            <a:endParaRPr lang="en-US" altLang="en-US" smtClean="0">
              <a:solidFill>
                <a:srgbClr val="898989"/>
              </a:solidFill>
              <a:cs typeface="DejaVu Sans" panose="020B0603030804020204" pitchFamily="34" charset="0"/>
            </a:endParaRPr>
          </a:p>
        </p:txBody>
      </p:sp>
      <p:sp>
        <p:nvSpPr>
          <p:cNvPr id="96259" name="Rectangle 1"/>
          <p:cNvSpPr>
            <a:spLocks noGrp="1" noRot="1" noChangeAspect="1" noChangeArrowheads="1" noTextEdit="1"/>
          </p:cNvSpPr>
          <p:nvPr>
            <p:ph type="sldImg"/>
          </p:nvPr>
        </p:nvSpPr>
        <p:spPr>
          <a:xfrm>
            <a:off x="1144588" y="685800"/>
            <a:ext cx="4560887" cy="34210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Text Box 2"/>
          <p:cNvSpPr txBox="1">
            <a:spLocks noChangeArrowheads="1"/>
          </p:cNvSpPr>
          <p:nvPr/>
        </p:nvSpPr>
        <p:spPr bwMode="auto">
          <a:xfrm>
            <a:off x="685800" y="4343400"/>
            <a:ext cx="5478463" cy="410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E254FF99-ADFD-457C-A00F-AB7230A9077A}" type="slidenum">
              <a:rPr lang="en-US" altLang="en-US" smtClean="0">
                <a:solidFill>
                  <a:srgbClr val="898989"/>
                </a:solidFill>
                <a:cs typeface="DejaVu Sans" panose="020B0603030804020204" pitchFamily="34" charset="0"/>
              </a:rPr>
              <a:pPr>
                <a:spcBef>
                  <a:spcPct val="0"/>
                </a:spcBef>
                <a:buClrTx/>
                <a:buFontTx/>
                <a:buNone/>
              </a:pPr>
              <a:t>46</a:t>
            </a:fld>
            <a:endParaRPr lang="en-US" altLang="en-US" smtClean="0">
              <a:solidFill>
                <a:srgbClr val="898989"/>
              </a:solidFill>
              <a:cs typeface="DejaVu Sans" panose="020B0603030804020204" pitchFamily="34" charset="0"/>
            </a:endParaRPr>
          </a:p>
        </p:txBody>
      </p:sp>
      <p:sp>
        <p:nvSpPr>
          <p:cNvPr id="98307" name="Rectangle 1"/>
          <p:cNvSpPr>
            <a:spLocks noGrp="1" noRot="1" noChangeAspect="1" noChangeArrowheads="1" noTextEdit="1"/>
          </p:cNvSpPr>
          <p:nvPr>
            <p:ph type="sldImg"/>
          </p:nvPr>
        </p:nvSpPr>
        <p:spPr>
          <a:xfrm>
            <a:off x="1144588" y="685800"/>
            <a:ext cx="4560887" cy="34210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Text Box 2"/>
          <p:cNvSpPr txBox="1">
            <a:spLocks noChangeArrowheads="1"/>
          </p:cNvSpPr>
          <p:nvPr/>
        </p:nvSpPr>
        <p:spPr bwMode="auto">
          <a:xfrm>
            <a:off x="685800" y="4343400"/>
            <a:ext cx="5478463" cy="410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C5EBFD7-1D73-40DB-94EA-36E5F191ED14}" type="slidenum">
              <a:rPr lang="en-US" altLang="en-US" smtClean="0">
                <a:solidFill>
                  <a:srgbClr val="898989"/>
                </a:solidFill>
                <a:cs typeface="DejaVu Sans" panose="020B0603030804020204" pitchFamily="34" charset="0"/>
              </a:rPr>
              <a:pPr>
                <a:spcBef>
                  <a:spcPct val="0"/>
                </a:spcBef>
                <a:buClrTx/>
                <a:buFontTx/>
                <a:buNone/>
              </a:pPr>
              <a:t>47</a:t>
            </a:fld>
            <a:endParaRPr lang="en-US" altLang="en-US" smtClean="0">
              <a:solidFill>
                <a:srgbClr val="898989"/>
              </a:solidFill>
              <a:cs typeface="DejaVu Sans" panose="020B0603030804020204" pitchFamily="34" charset="0"/>
            </a:endParaRPr>
          </a:p>
        </p:txBody>
      </p:sp>
      <p:sp>
        <p:nvSpPr>
          <p:cNvPr id="100355" name="Rectangle 1"/>
          <p:cNvSpPr>
            <a:spLocks noGrp="1" noRot="1" noChangeAspect="1" noChangeArrowheads="1" noTextEdit="1"/>
          </p:cNvSpPr>
          <p:nvPr>
            <p:ph type="sldImg"/>
          </p:nvPr>
        </p:nvSpPr>
        <p:spPr>
          <a:xfrm>
            <a:off x="1144588" y="685800"/>
            <a:ext cx="4560887" cy="34210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6" name="Text Box 2"/>
          <p:cNvSpPr txBox="1">
            <a:spLocks noChangeArrowheads="1"/>
          </p:cNvSpPr>
          <p:nvPr/>
        </p:nvSpPr>
        <p:spPr bwMode="auto">
          <a:xfrm>
            <a:off x="685800" y="4343400"/>
            <a:ext cx="5478463" cy="410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CBB69CE2-CD49-4035-9D8D-028ECD49EC0A}" type="slidenum">
              <a:rPr lang="en-US" altLang="en-US" smtClean="0">
                <a:solidFill>
                  <a:srgbClr val="898989"/>
                </a:solidFill>
                <a:cs typeface="DejaVu Sans" panose="020B0603030804020204" pitchFamily="34" charset="0"/>
              </a:rPr>
              <a:pPr>
                <a:spcBef>
                  <a:spcPct val="0"/>
                </a:spcBef>
                <a:buClrTx/>
                <a:buFontTx/>
                <a:buNone/>
              </a:pPr>
              <a:t>48</a:t>
            </a:fld>
            <a:endParaRPr lang="en-US" altLang="en-US" smtClean="0">
              <a:solidFill>
                <a:srgbClr val="898989"/>
              </a:solidFill>
              <a:cs typeface="DejaVu Sans" panose="020B0603030804020204" pitchFamily="34" charset="0"/>
            </a:endParaRPr>
          </a:p>
        </p:txBody>
      </p:sp>
      <p:sp>
        <p:nvSpPr>
          <p:cNvPr id="102403" name="Rectangle 1"/>
          <p:cNvSpPr>
            <a:spLocks noGrp="1" noRot="1" noChangeAspect="1" noChangeArrowheads="1" noTextEdit="1"/>
          </p:cNvSpPr>
          <p:nvPr>
            <p:ph type="sldImg"/>
          </p:nvPr>
        </p:nvSpPr>
        <p:spPr>
          <a:xfrm>
            <a:off x="1144588" y="685800"/>
            <a:ext cx="4560887" cy="34210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4" name="Text Box 2"/>
          <p:cNvSpPr txBox="1">
            <a:spLocks noChangeArrowheads="1"/>
          </p:cNvSpPr>
          <p:nvPr/>
        </p:nvSpPr>
        <p:spPr bwMode="auto">
          <a:xfrm>
            <a:off x="685800" y="4343400"/>
            <a:ext cx="5478463" cy="410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2F0201A3-AB64-4099-9C9A-0A48266C4DDD}" type="slidenum">
              <a:rPr lang="en-US" altLang="en-US" smtClean="0">
                <a:solidFill>
                  <a:srgbClr val="898989"/>
                </a:solidFill>
                <a:cs typeface="DejaVu Sans" panose="020B0603030804020204" pitchFamily="34" charset="0"/>
              </a:rPr>
              <a:pPr>
                <a:spcBef>
                  <a:spcPct val="0"/>
                </a:spcBef>
                <a:buClrTx/>
                <a:buFontTx/>
                <a:buNone/>
              </a:pPr>
              <a:t>49</a:t>
            </a:fld>
            <a:endParaRPr lang="en-US" altLang="en-US" smtClean="0">
              <a:solidFill>
                <a:srgbClr val="898989"/>
              </a:solidFill>
              <a:cs typeface="DejaVu Sans" panose="020B0603030804020204" pitchFamily="34" charset="0"/>
            </a:endParaRPr>
          </a:p>
        </p:txBody>
      </p:sp>
      <p:sp>
        <p:nvSpPr>
          <p:cNvPr id="10445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E93E794-E4AA-4A07-BCAC-2FB517D00845}" type="slidenum">
              <a:rPr lang="en-US" altLang="en-US">
                <a:solidFill>
                  <a:srgbClr val="898989"/>
                </a:solidFill>
                <a:latin typeface="Calibri" panose="020F0502020204030204" pitchFamily="34" charset="0"/>
              </a:rPr>
              <a:pPr algn="r" eaLnBrk="1" hangingPunct="1">
                <a:spcBef>
                  <a:spcPct val="0"/>
                </a:spcBef>
                <a:buClrTx/>
                <a:buFontTx/>
                <a:buNone/>
              </a:pPr>
              <a:t>49</a:t>
            </a:fld>
            <a:endParaRPr lang="en-US" altLang="en-US">
              <a:solidFill>
                <a:srgbClr val="898989"/>
              </a:solidFill>
              <a:latin typeface="Calibri" panose="020F0502020204030204" pitchFamily="34" charset="0"/>
            </a:endParaRPr>
          </a:p>
        </p:txBody>
      </p:sp>
      <p:sp>
        <p:nvSpPr>
          <p:cNvPr id="10445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973AA9D-CB39-4362-9834-930E90B05EE4}" type="slidenum">
              <a:rPr lang="en-US" altLang="en-US">
                <a:solidFill>
                  <a:srgbClr val="898989"/>
                </a:solidFill>
                <a:latin typeface="Calibri" panose="020F0502020204030204" pitchFamily="34" charset="0"/>
              </a:rPr>
              <a:pPr algn="r" eaLnBrk="1" hangingPunct="1">
                <a:spcBef>
                  <a:spcPct val="0"/>
                </a:spcBef>
                <a:buClrTx/>
                <a:buFontTx/>
                <a:buNone/>
              </a:pPr>
              <a:t>49</a:t>
            </a:fld>
            <a:endParaRPr lang="en-US" altLang="en-US">
              <a:solidFill>
                <a:srgbClr val="898989"/>
              </a:solidFill>
              <a:latin typeface="Calibri" panose="020F0502020204030204" pitchFamily="34" charset="0"/>
            </a:endParaRPr>
          </a:p>
        </p:txBody>
      </p:sp>
      <p:sp>
        <p:nvSpPr>
          <p:cNvPr id="10445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C9946FE-D71E-4D4D-9E64-AECF7DC41DCD}" type="slidenum">
              <a:rPr lang="en-US" altLang="en-US">
                <a:latin typeface="Arial" panose="020B0604020202020204" pitchFamily="34" charset="0"/>
              </a:rPr>
              <a:pPr algn="r" eaLnBrk="1" hangingPunct="1">
                <a:spcBef>
                  <a:spcPct val="0"/>
                </a:spcBef>
                <a:buClrTx/>
                <a:buFontTx/>
                <a:buNone/>
              </a:pPr>
              <a:t>49</a:t>
            </a:fld>
            <a:endParaRPr lang="en-US" altLang="en-US">
              <a:latin typeface="Arial" panose="020B0604020202020204" pitchFamily="34" charset="0"/>
            </a:endParaRPr>
          </a:p>
        </p:txBody>
      </p:sp>
      <p:sp>
        <p:nvSpPr>
          <p:cNvPr id="104454"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5"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4170A9B-1C1A-4C63-9F82-99BB350E2BCF}" type="slidenum">
              <a:rPr lang="en-US" altLang="en-US" smtClean="0">
                <a:solidFill>
                  <a:srgbClr val="898989"/>
                </a:solidFill>
                <a:cs typeface="DejaVu Sans" panose="020B0603030804020204" pitchFamily="34" charset="0"/>
              </a:rPr>
              <a:pPr>
                <a:spcBef>
                  <a:spcPct val="0"/>
                </a:spcBef>
                <a:buClrTx/>
                <a:buFontTx/>
                <a:buNone/>
              </a:pPr>
              <a:t>5</a:t>
            </a:fld>
            <a:endParaRPr lang="en-US" altLang="en-US" smtClean="0">
              <a:solidFill>
                <a:srgbClr val="898989"/>
              </a:solidFill>
              <a:cs typeface="DejaVu Sans" panose="020B0603030804020204" pitchFamily="34" charset="0"/>
            </a:endParaRPr>
          </a:p>
        </p:txBody>
      </p:sp>
      <p:sp>
        <p:nvSpPr>
          <p:cNvPr id="1433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939D9D7-4DF4-4798-8AA3-90D63EF6099B}" type="slidenum">
              <a:rPr lang="en-US" altLang="en-US">
                <a:solidFill>
                  <a:srgbClr val="898989"/>
                </a:solidFill>
                <a:latin typeface="Calibri" panose="020F0502020204030204" pitchFamily="34" charset="0"/>
              </a:rPr>
              <a:pPr algn="r" eaLnBrk="1" hangingPunct="1">
                <a:spcBef>
                  <a:spcPct val="0"/>
                </a:spcBef>
                <a:buClrTx/>
                <a:buFontTx/>
                <a:buNone/>
              </a:pPr>
              <a:t>5</a:t>
            </a:fld>
            <a:endParaRPr lang="en-US" altLang="en-US">
              <a:solidFill>
                <a:srgbClr val="898989"/>
              </a:solidFill>
              <a:latin typeface="Calibri" panose="020F0502020204030204" pitchFamily="34" charset="0"/>
            </a:endParaRPr>
          </a:p>
        </p:txBody>
      </p:sp>
      <p:sp>
        <p:nvSpPr>
          <p:cNvPr id="1434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D2DBEF2-9F5E-4D18-BB1B-6640577EB78A}" type="slidenum">
              <a:rPr lang="en-US" altLang="en-US">
                <a:solidFill>
                  <a:srgbClr val="898989"/>
                </a:solidFill>
                <a:latin typeface="Calibri" panose="020F0502020204030204" pitchFamily="34" charset="0"/>
              </a:rPr>
              <a:pPr algn="r" eaLnBrk="1" hangingPunct="1">
                <a:spcBef>
                  <a:spcPct val="0"/>
                </a:spcBef>
                <a:buClrTx/>
                <a:buFontTx/>
                <a:buNone/>
              </a:pPr>
              <a:t>5</a:t>
            </a:fld>
            <a:endParaRPr lang="en-US" altLang="en-US">
              <a:solidFill>
                <a:srgbClr val="898989"/>
              </a:solidFill>
              <a:latin typeface="Calibri" panose="020F0502020204030204" pitchFamily="34" charset="0"/>
            </a:endParaRPr>
          </a:p>
        </p:txBody>
      </p:sp>
      <p:sp>
        <p:nvSpPr>
          <p:cNvPr id="1434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50DAEDD-FCCC-41EC-AD10-9107B6E9EEB3}" type="slidenum">
              <a:rPr lang="en-US" altLang="en-US">
                <a:latin typeface="Calibri" panose="020F0502020204030204" pitchFamily="34" charset="0"/>
              </a:rPr>
              <a:pPr algn="r" eaLnBrk="1" hangingPunct="1">
                <a:spcBef>
                  <a:spcPct val="0"/>
                </a:spcBef>
                <a:buClrTx/>
                <a:buFontTx/>
                <a:buNone/>
              </a:pPr>
              <a:t>5</a:t>
            </a:fld>
            <a:endParaRPr lang="en-US" altLang="en-US">
              <a:latin typeface="Calibri" panose="020F0502020204030204" pitchFamily="34" charset="0"/>
            </a:endParaRPr>
          </a:p>
        </p:txBody>
      </p:sp>
      <p:sp>
        <p:nvSpPr>
          <p:cNvPr id="14342" name="Rectangle 4"/>
          <p:cNvSpPr>
            <a:spLocks noGrp="1" noRot="1" noChangeAspect="1" noChangeArrowheads="1" noTextEdit="1"/>
          </p:cNvSpPr>
          <p:nvPr>
            <p:ph type="sldImg"/>
          </p:nvPr>
        </p:nvSpPr>
        <p:spPr>
          <a:xfrm>
            <a:off x="-14225588" y="-11796713"/>
            <a:ext cx="16651288" cy="12490451"/>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3"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9CA3A4C9-586A-4CF3-B79E-7E00702A41D6}" type="slidenum">
              <a:rPr lang="en-US" altLang="en-US" smtClean="0">
                <a:solidFill>
                  <a:srgbClr val="898989"/>
                </a:solidFill>
                <a:cs typeface="DejaVu Sans" panose="020B0603030804020204" pitchFamily="34" charset="0"/>
              </a:rPr>
              <a:pPr>
                <a:spcBef>
                  <a:spcPct val="0"/>
                </a:spcBef>
                <a:buClrTx/>
                <a:buFontTx/>
                <a:buNone/>
              </a:pPr>
              <a:t>50</a:t>
            </a:fld>
            <a:endParaRPr lang="en-US" altLang="en-US" smtClean="0">
              <a:solidFill>
                <a:srgbClr val="898989"/>
              </a:solidFill>
              <a:cs typeface="DejaVu Sans" panose="020B0603030804020204" pitchFamily="34" charset="0"/>
            </a:endParaRPr>
          </a:p>
        </p:txBody>
      </p:sp>
      <p:sp>
        <p:nvSpPr>
          <p:cNvPr id="10649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342BE4C-7BAC-4695-B887-98A42B052E4F}" type="slidenum">
              <a:rPr lang="en-US" altLang="en-US">
                <a:solidFill>
                  <a:srgbClr val="898989"/>
                </a:solidFill>
                <a:latin typeface="Calibri" panose="020F0502020204030204" pitchFamily="34" charset="0"/>
              </a:rPr>
              <a:pPr algn="r" eaLnBrk="1" hangingPunct="1">
                <a:spcBef>
                  <a:spcPct val="0"/>
                </a:spcBef>
                <a:buClrTx/>
                <a:buFontTx/>
                <a:buNone/>
              </a:pPr>
              <a:t>50</a:t>
            </a:fld>
            <a:endParaRPr lang="en-US" altLang="en-US">
              <a:solidFill>
                <a:srgbClr val="898989"/>
              </a:solidFill>
              <a:latin typeface="Calibri" panose="020F0502020204030204" pitchFamily="34" charset="0"/>
            </a:endParaRPr>
          </a:p>
        </p:txBody>
      </p:sp>
      <p:sp>
        <p:nvSpPr>
          <p:cNvPr id="10650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371CF9F-0DCF-47E5-9C2F-6A81D4A220FC}" type="slidenum">
              <a:rPr lang="en-US" altLang="en-US">
                <a:solidFill>
                  <a:srgbClr val="898989"/>
                </a:solidFill>
                <a:latin typeface="Calibri" panose="020F0502020204030204" pitchFamily="34" charset="0"/>
              </a:rPr>
              <a:pPr algn="r" eaLnBrk="1" hangingPunct="1">
                <a:spcBef>
                  <a:spcPct val="0"/>
                </a:spcBef>
                <a:buClrTx/>
                <a:buFontTx/>
                <a:buNone/>
              </a:pPr>
              <a:t>50</a:t>
            </a:fld>
            <a:endParaRPr lang="en-US" altLang="en-US">
              <a:solidFill>
                <a:srgbClr val="898989"/>
              </a:solidFill>
              <a:latin typeface="Calibri" panose="020F0502020204030204" pitchFamily="34" charset="0"/>
            </a:endParaRPr>
          </a:p>
        </p:txBody>
      </p:sp>
      <p:sp>
        <p:nvSpPr>
          <p:cNvPr id="10650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33ED5E7-D618-4733-912A-B5C1D5529DF8}" type="slidenum">
              <a:rPr lang="en-US" altLang="en-US">
                <a:latin typeface="Arial" panose="020B0604020202020204" pitchFamily="34" charset="0"/>
              </a:rPr>
              <a:pPr algn="r" eaLnBrk="1" hangingPunct="1">
                <a:spcBef>
                  <a:spcPct val="0"/>
                </a:spcBef>
                <a:buClrTx/>
                <a:buFontTx/>
                <a:buNone/>
              </a:pPr>
              <a:t>50</a:t>
            </a:fld>
            <a:endParaRPr lang="en-US" altLang="en-US">
              <a:latin typeface="Arial" panose="020B0604020202020204" pitchFamily="34" charset="0"/>
            </a:endParaRPr>
          </a:p>
        </p:txBody>
      </p:sp>
      <p:sp>
        <p:nvSpPr>
          <p:cNvPr id="106502"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3"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8D694696-3D6D-41AE-8DA0-63D9C9DB9981}" type="slidenum">
              <a:rPr lang="en-US" altLang="en-US" smtClean="0">
                <a:solidFill>
                  <a:srgbClr val="898989"/>
                </a:solidFill>
                <a:cs typeface="DejaVu Sans" panose="020B0603030804020204" pitchFamily="34" charset="0"/>
              </a:rPr>
              <a:pPr>
                <a:spcBef>
                  <a:spcPct val="0"/>
                </a:spcBef>
                <a:buClrTx/>
                <a:buFontTx/>
                <a:buNone/>
              </a:pPr>
              <a:t>51</a:t>
            </a:fld>
            <a:endParaRPr lang="en-US" altLang="en-US" smtClean="0">
              <a:solidFill>
                <a:srgbClr val="898989"/>
              </a:solidFill>
              <a:cs typeface="DejaVu Sans" panose="020B0603030804020204" pitchFamily="34" charset="0"/>
            </a:endParaRPr>
          </a:p>
        </p:txBody>
      </p:sp>
      <p:sp>
        <p:nvSpPr>
          <p:cNvPr id="10854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0CCE1FE-EA5C-4CA1-9106-8994BFFE83D8}" type="slidenum">
              <a:rPr lang="en-US" altLang="en-US">
                <a:solidFill>
                  <a:srgbClr val="898989"/>
                </a:solidFill>
                <a:latin typeface="Calibri" panose="020F0502020204030204" pitchFamily="34" charset="0"/>
              </a:rPr>
              <a:pPr algn="r" eaLnBrk="1" hangingPunct="1">
                <a:spcBef>
                  <a:spcPct val="0"/>
                </a:spcBef>
                <a:buClrTx/>
                <a:buFontTx/>
                <a:buNone/>
              </a:pPr>
              <a:t>51</a:t>
            </a:fld>
            <a:endParaRPr lang="en-US" altLang="en-US">
              <a:solidFill>
                <a:srgbClr val="898989"/>
              </a:solidFill>
              <a:latin typeface="Calibri" panose="020F0502020204030204" pitchFamily="34" charset="0"/>
            </a:endParaRPr>
          </a:p>
        </p:txBody>
      </p:sp>
      <p:sp>
        <p:nvSpPr>
          <p:cNvPr id="10854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C21571B-5E83-432E-80DB-7DD18950A859}" type="slidenum">
              <a:rPr lang="en-US" altLang="en-US">
                <a:solidFill>
                  <a:srgbClr val="898989"/>
                </a:solidFill>
                <a:latin typeface="Calibri" panose="020F0502020204030204" pitchFamily="34" charset="0"/>
              </a:rPr>
              <a:pPr algn="r" eaLnBrk="1" hangingPunct="1">
                <a:spcBef>
                  <a:spcPct val="0"/>
                </a:spcBef>
                <a:buClrTx/>
                <a:buFontTx/>
                <a:buNone/>
              </a:pPr>
              <a:t>51</a:t>
            </a:fld>
            <a:endParaRPr lang="en-US" altLang="en-US">
              <a:solidFill>
                <a:srgbClr val="898989"/>
              </a:solidFill>
              <a:latin typeface="Calibri" panose="020F0502020204030204" pitchFamily="34" charset="0"/>
            </a:endParaRPr>
          </a:p>
        </p:txBody>
      </p:sp>
      <p:sp>
        <p:nvSpPr>
          <p:cNvPr id="10854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7A5DAD4-98B8-4D30-921F-946D7EE502B0}" type="slidenum">
              <a:rPr lang="en-US" altLang="en-US">
                <a:latin typeface="Arial" panose="020B0604020202020204" pitchFamily="34" charset="0"/>
              </a:rPr>
              <a:pPr algn="r" eaLnBrk="1" hangingPunct="1">
                <a:spcBef>
                  <a:spcPct val="0"/>
                </a:spcBef>
                <a:buClrTx/>
                <a:buFontTx/>
                <a:buNone/>
              </a:pPr>
              <a:t>51</a:t>
            </a:fld>
            <a:endParaRPr lang="en-US" altLang="en-US">
              <a:latin typeface="Arial" panose="020B0604020202020204" pitchFamily="34" charset="0"/>
            </a:endParaRPr>
          </a:p>
        </p:txBody>
      </p:sp>
      <p:sp>
        <p:nvSpPr>
          <p:cNvPr id="108550"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5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150FAEB9-A2F6-46C5-9901-DA943ECE18BC}" type="slidenum">
              <a:rPr lang="en-US" altLang="en-US" smtClean="0">
                <a:solidFill>
                  <a:srgbClr val="898989"/>
                </a:solidFill>
                <a:cs typeface="DejaVu Sans" panose="020B0603030804020204" pitchFamily="34" charset="0"/>
              </a:rPr>
              <a:pPr>
                <a:spcBef>
                  <a:spcPct val="0"/>
                </a:spcBef>
                <a:buClrTx/>
                <a:buFontTx/>
                <a:buNone/>
              </a:pPr>
              <a:t>52</a:t>
            </a:fld>
            <a:endParaRPr lang="en-US" altLang="en-US" smtClean="0">
              <a:solidFill>
                <a:srgbClr val="898989"/>
              </a:solidFill>
              <a:cs typeface="DejaVu Sans" panose="020B0603030804020204" pitchFamily="34" charset="0"/>
            </a:endParaRPr>
          </a:p>
        </p:txBody>
      </p:sp>
      <p:sp>
        <p:nvSpPr>
          <p:cNvPr id="11059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10CBF5C-63FB-484E-8195-BA607EB39976}" type="slidenum">
              <a:rPr lang="en-US" altLang="en-US">
                <a:solidFill>
                  <a:srgbClr val="898989"/>
                </a:solidFill>
                <a:latin typeface="Calibri" panose="020F0502020204030204" pitchFamily="34" charset="0"/>
              </a:rPr>
              <a:pPr algn="r" eaLnBrk="1" hangingPunct="1">
                <a:spcBef>
                  <a:spcPct val="0"/>
                </a:spcBef>
                <a:buClrTx/>
                <a:buFontTx/>
                <a:buNone/>
              </a:pPr>
              <a:t>52</a:t>
            </a:fld>
            <a:endParaRPr lang="en-US" altLang="en-US">
              <a:solidFill>
                <a:srgbClr val="898989"/>
              </a:solidFill>
              <a:latin typeface="Calibri" panose="020F0502020204030204" pitchFamily="34" charset="0"/>
            </a:endParaRPr>
          </a:p>
        </p:txBody>
      </p:sp>
      <p:sp>
        <p:nvSpPr>
          <p:cNvPr id="11059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AED750A-E092-49E8-B8DD-EC1E3DA9AD97}" type="slidenum">
              <a:rPr lang="en-US" altLang="en-US">
                <a:solidFill>
                  <a:srgbClr val="898989"/>
                </a:solidFill>
                <a:latin typeface="Calibri" panose="020F0502020204030204" pitchFamily="34" charset="0"/>
              </a:rPr>
              <a:pPr algn="r" eaLnBrk="1" hangingPunct="1">
                <a:spcBef>
                  <a:spcPct val="0"/>
                </a:spcBef>
                <a:buClrTx/>
                <a:buFontTx/>
                <a:buNone/>
              </a:pPr>
              <a:t>52</a:t>
            </a:fld>
            <a:endParaRPr lang="en-US" altLang="en-US">
              <a:solidFill>
                <a:srgbClr val="898989"/>
              </a:solidFill>
              <a:latin typeface="Calibri" panose="020F0502020204030204" pitchFamily="34" charset="0"/>
            </a:endParaRPr>
          </a:p>
        </p:txBody>
      </p:sp>
      <p:sp>
        <p:nvSpPr>
          <p:cNvPr id="11059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FFCADAA-B088-4E09-8F06-4B46ED72EB85}" type="slidenum">
              <a:rPr lang="en-US" altLang="en-US">
                <a:latin typeface="Arial" panose="020B0604020202020204" pitchFamily="34" charset="0"/>
              </a:rPr>
              <a:pPr algn="r" eaLnBrk="1" hangingPunct="1">
                <a:spcBef>
                  <a:spcPct val="0"/>
                </a:spcBef>
                <a:buClrTx/>
                <a:buFontTx/>
                <a:buNone/>
              </a:pPr>
              <a:t>52</a:t>
            </a:fld>
            <a:endParaRPr lang="en-US" altLang="en-US">
              <a:latin typeface="Arial" panose="020B0604020202020204" pitchFamily="34" charset="0"/>
            </a:endParaRPr>
          </a:p>
        </p:txBody>
      </p:sp>
      <p:sp>
        <p:nvSpPr>
          <p:cNvPr id="110598"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9"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A779DE61-B897-4A10-A05E-3DA786FF0C26}" type="slidenum">
              <a:rPr lang="en-US" altLang="en-US" smtClean="0">
                <a:solidFill>
                  <a:srgbClr val="898989"/>
                </a:solidFill>
                <a:cs typeface="DejaVu Sans" panose="020B0603030804020204" pitchFamily="34" charset="0"/>
              </a:rPr>
              <a:pPr>
                <a:spcBef>
                  <a:spcPct val="0"/>
                </a:spcBef>
                <a:buClrTx/>
                <a:buFontTx/>
                <a:buNone/>
              </a:pPr>
              <a:t>53</a:t>
            </a:fld>
            <a:endParaRPr lang="en-US" altLang="en-US" smtClean="0">
              <a:solidFill>
                <a:srgbClr val="898989"/>
              </a:solidFill>
              <a:cs typeface="DejaVu Sans" panose="020B0603030804020204" pitchFamily="34" charset="0"/>
            </a:endParaRPr>
          </a:p>
        </p:txBody>
      </p:sp>
      <p:sp>
        <p:nvSpPr>
          <p:cNvPr id="11264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65AEB43-AD4A-49B3-B05A-F3EF9D811E77}" type="slidenum">
              <a:rPr lang="en-US" altLang="en-US">
                <a:solidFill>
                  <a:srgbClr val="898989"/>
                </a:solidFill>
                <a:latin typeface="Calibri" panose="020F0502020204030204" pitchFamily="34" charset="0"/>
              </a:rPr>
              <a:pPr algn="r" eaLnBrk="1" hangingPunct="1">
                <a:spcBef>
                  <a:spcPct val="0"/>
                </a:spcBef>
                <a:buClrTx/>
                <a:buFontTx/>
                <a:buNone/>
              </a:pPr>
              <a:t>53</a:t>
            </a:fld>
            <a:endParaRPr lang="en-US" altLang="en-US">
              <a:solidFill>
                <a:srgbClr val="898989"/>
              </a:solidFill>
              <a:latin typeface="Calibri" panose="020F0502020204030204" pitchFamily="34" charset="0"/>
            </a:endParaRPr>
          </a:p>
        </p:txBody>
      </p:sp>
      <p:sp>
        <p:nvSpPr>
          <p:cNvPr id="11264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021765E-E761-45CB-AA59-A9018ACC1F91}" type="slidenum">
              <a:rPr lang="en-US" altLang="en-US">
                <a:solidFill>
                  <a:srgbClr val="898989"/>
                </a:solidFill>
                <a:latin typeface="Calibri" panose="020F0502020204030204" pitchFamily="34" charset="0"/>
              </a:rPr>
              <a:pPr algn="r" eaLnBrk="1" hangingPunct="1">
                <a:spcBef>
                  <a:spcPct val="0"/>
                </a:spcBef>
                <a:buClrTx/>
                <a:buFontTx/>
                <a:buNone/>
              </a:pPr>
              <a:t>53</a:t>
            </a:fld>
            <a:endParaRPr lang="en-US" altLang="en-US">
              <a:solidFill>
                <a:srgbClr val="898989"/>
              </a:solidFill>
              <a:latin typeface="Calibri" panose="020F0502020204030204" pitchFamily="34" charset="0"/>
            </a:endParaRPr>
          </a:p>
        </p:txBody>
      </p:sp>
      <p:sp>
        <p:nvSpPr>
          <p:cNvPr id="11264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CE020BC-CBF3-430C-A7D3-63160DC4003C}" type="slidenum">
              <a:rPr lang="en-US" altLang="en-US">
                <a:latin typeface="Arial" panose="020B0604020202020204" pitchFamily="34" charset="0"/>
              </a:rPr>
              <a:pPr algn="r" eaLnBrk="1" hangingPunct="1">
                <a:spcBef>
                  <a:spcPct val="0"/>
                </a:spcBef>
                <a:buClrTx/>
                <a:buFontTx/>
                <a:buNone/>
              </a:pPr>
              <a:t>53</a:t>
            </a:fld>
            <a:endParaRPr lang="en-US" altLang="en-US">
              <a:latin typeface="Arial" panose="020B0604020202020204" pitchFamily="34" charset="0"/>
            </a:endParaRPr>
          </a:p>
        </p:txBody>
      </p:sp>
      <p:sp>
        <p:nvSpPr>
          <p:cNvPr id="112646"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7"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D5423DB7-94DE-4542-8681-4DEBC24D166D}" type="slidenum">
              <a:rPr lang="en-US" altLang="en-US" smtClean="0">
                <a:solidFill>
                  <a:srgbClr val="898989"/>
                </a:solidFill>
                <a:cs typeface="DejaVu Sans" panose="020B0603030804020204" pitchFamily="34" charset="0"/>
              </a:rPr>
              <a:pPr>
                <a:spcBef>
                  <a:spcPct val="0"/>
                </a:spcBef>
                <a:buClrTx/>
                <a:buFontTx/>
                <a:buNone/>
              </a:pPr>
              <a:t>54</a:t>
            </a:fld>
            <a:endParaRPr lang="en-US" altLang="en-US" smtClean="0">
              <a:solidFill>
                <a:srgbClr val="898989"/>
              </a:solidFill>
              <a:cs typeface="DejaVu Sans" panose="020B0603030804020204" pitchFamily="34" charset="0"/>
            </a:endParaRPr>
          </a:p>
        </p:txBody>
      </p:sp>
      <p:sp>
        <p:nvSpPr>
          <p:cNvPr id="11469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6D1E3DE-077C-4D45-921E-662DC8B7F0F9}" type="slidenum">
              <a:rPr lang="en-US" altLang="en-US">
                <a:solidFill>
                  <a:srgbClr val="898989"/>
                </a:solidFill>
                <a:latin typeface="Calibri" panose="020F0502020204030204" pitchFamily="34" charset="0"/>
              </a:rPr>
              <a:pPr algn="r" eaLnBrk="1" hangingPunct="1">
                <a:spcBef>
                  <a:spcPct val="0"/>
                </a:spcBef>
                <a:buClrTx/>
                <a:buFontTx/>
                <a:buNone/>
              </a:pPr>
              <a:t>54</a:t>
            </a:fld>
            <a:endParaRPr lang="en-US" altLang="en-US">
              <a:solidFill>
                <a:srgbClr val="898989"/>
              </a:solidFill>
              <a:latin typeface="Calibri" panose="020F0502020204030204" pitchFamily="34" charset="0"/>
            </a:endParaRPr>
          </a:p>
        </p:txBody>
      </p:sp>
      <p:sp>
        <p:nvSpPr>
          <p:cNvPr id="11469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14CF453-416A-4789-AEAB-A024F462006A}" type="slidenum">
              <a:rPr lang="en-US" altLang="en-US">
                <a:solidFill>
                  <a:srgbClr val="898989"/>
                </a:solidFill>
                <a:latin typeface="Calibri" panose="020F0502020204030204" pitchFamily="34" charset="0"/>
              </a:rPr>
              <a:pPr algn="r" eaLnBrk="1" hangingPunct="1">
                <a:spcBef>
                  <a:spcPct val="0"/>
                </a:spcBef>
                <a:buClrTx/>
                <a:buFontTx/>
                <a:buNone/>
              </a:pPr>
              <a:t>54</a:t>
            </a:fld>
            <a:endParaRPr lang="en-US" altLang="en-US">
              <a:solidFill>
                <a:srgbClr val="898989"/>
              </a:solidFill>
              <a:latin typeface="Calibri" panose="020F0502020204030204" pitchFamily="34" charset="0"/>
            </a:endParaRPr>
          </a:p>
        </p:txBody>
      </p:sp>
      <p:sp>
        <p:nvSpPr>
          <p:cNvPr id="11469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362B466-656E-499D-BEC4-77C35D44A5FE}" type="slidenum">
              <a:rPr lang="en-US" altLang="en-US">
                <a:latin typeface="Arial" panose="020B0604020202020204" pitchFamily="34" charset="0"/>
              </a:rPr>
              <a:pPr algn="r" eaLnBrk="1" hangingPunct="1">
                <a:spcBef>
                  <a:spcPct val="0"/>
                </a:spcBef>
                <a:buClrTx/>
                <a:buFontTx/>
                <a:buNone/>
              </a:pPr>
              <a:t>54</a:t>
            </a:fld>
            <a:endParaRPr lang="en-US" altLang="en-US">
              <a:latin typeface="Arial" panose="020B0604020202020204" pitchFamily="34" charset="0"/>
            </a:endParaRPr>
          </a:p>
        </p:txBody>
      </p:sp>
      <p:sp>
        <p:nvSpPr>
          <p:cNvPr id="114694"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5"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BB0C3D66-5E38-4374-97C6-A7BA7FBD5E5D}" type="slidenum">
              <a:rPr lang="en-US" altLang="en-US" smtClean="0">
                <a:solidFill>
                  <a:srgbClr val="898989"/>
                </a:solidFill>
                <a:cs typeface="DejaVu Sans" panose="020B0603030804020204" pitchFamily="34" charset="0"/>
              </a:rPr>
              <a:pPr>
                <a:spcBef>
                  <a:spcPct val="0"/>
                </a:spcBef>
                <a:buClrTx/>
                <a:buFontTx/>
                <a:buNone/>
              </a:pPr>
              <a:t>55</a:t>
            </a:fld>
            <a:endParaRPr lang="en-US" altLang="en-US" smtClean="0">
              <a:solidFill>
                <a:srgbClr val="898989"/>
              </a:solidFill>
              <a:cs typeface="DejaVu Sans" panose="020B0603030804020204" pitchFamily="34" charset="0"/>
            </a:endParaRPr>
          </a:p>
        </p:txBody>
      </p:sp>
      <p:sp>
        <p:nvSpPr>
          <p:cNvPr id="116739"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3EB6488-15DD-4883-BA21-03D7DD148DAD}" type="slidenum">
              <a:rPr lang="en-US" altLang="en-US">
                <a:solidFill>
                  <a:srgbClr val="898989"/>
                </a:solidFill>
                <a:latin typeface="Calibri" panose="020F0502020204030204" pitchFamily="34" charset="0"/>
              </a:rPr>
              <a:pPr algn="r" eaLnBrk="1" hangingPunct="1">
                <a:spcBef>
                  <a:spcPct val="0"/>
                </a:spcBef>
                <a:buClrTx/>
                <a:buFontTx/>
                <a:buNone/>
              </a:pPr>
              <a:t>55</a:t>
            </a:fld>
            <a:endParaRPr lang="en-US" altLang="en-US">
              <a:solidFill>
                <a:srgbClr val="898989"/>
              </a:solidFill>
              <a:latin typeface="Calibri" panose="020F0502020204030204" pitchFamily="34" charset="0"/>
            </a:endParaRPr>
          </a:p>
        </p:txBody>
      </p:sp>
      <p:sp>
        <p:nvSpPr>
          <p:cNvPr id="116740"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8186021-508F-46EF-BD73-86B3ABA0A814}" type="slidenum">
              <a:rPr lang="en-US" altLang="en-US">
                <a:solidFill>
                  <a:srgbClr val="898989"/>
                </a:solidFill>
                <a:latin typeface="Calibri" panose="020F0502020204030204" pitchFamily="34" charset="0"/>
              </a:rPr>
              <a:pPr algn="r" eaLnBrk="1" hangingPunct="1">
                <a:spcBef>
                  <a:spcPct val="0"/>
                </a:spcBef>
                <a:buClrTx/>
                <a:buFontTx/>
                <a:buNone/>
              </a:pPr>
              <a:t>55</a:t>
            </a:fld>
            <a:endParaRPr lang="en-US" altLang="en-US">
              <a:solidFill>
                <a:srgbClr val="898989"/>
              </a:solidFill>
              <a:latin typeface="Calibri" panose="020F0502020204030204" pitchFamily="34" charset="0"/>
            </a:endParaRPr>
          </a:p>
        </p:txBody>
      </p:sp>
      <p:sp>
        <p:nvSpPr>
          <p:cNvPr id="11674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D053ABF-5BFC-4227-8867-4C75F9F5FE6F}" type="slidenum">
              <a:rPr lang="en-US" altLang="en-US">
                <a:latin typeface="Arial" panose="020B0604020202020204" pitchFamily="34" charset="0"/>
              </a:rPr>
              <a:pPr algn="r" eaLnBrk="1" hangingPunct="1">
                <a:spcBef>
                  <a:spcPct val="0"/>
                </a:spcBef>
                <a:buClrTx/>
                <a:buFontTx/>
                <a:buNone/>
              </a:pPr>
              <a:t>55</a:t>
            </a:fld>
            <a:endParaRPr lang="en-US" altLang="en-US">
              <a:latin typeface="Arial" panose="020B0604020202020204" pitchFamily="34" charset="0"/>
            </a:endParaRPr>
          </a:p>
        </p:txBody>
      </p:sp>
      <p:sp>
        <p:nvSpPr>
          <p:cNvPr id="116742"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3"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1C6F900-FFF5-4C76-9A67-9806FC39507B}" type="slidenum">
              <a:rPr lang="en-US" altLang="en-US" smtClean="0">
                <a:solidFill>
                  <a:srgbClr val="898989"/>
                </a:solidFill>
                <a:cs typeface="DejaVu Sans" panose="020B0603030804020204" pitchFamily="34" charset="0"/>
              </a:rPr>
              <a:pPr>
                <a:spcBef>
                  <a:spcPct val="0"/>
                </a:spcBef>
                <a:buClrTx/>
                <a:buFontTx/>
                <a:buNone/>
              </a:pPr>
              <a:t>56</a:t>
            </a:fld>
            <a:endParaRPr lang="en-US" altLang="en-US" smtClean="0">
              <a:solidFill>
                <a:srgbClr val="898989"/>
              </a:solidFill>
              <a:cs typeface="DejaVu Sans" panose="020B0603030804020204" pitchFamily="34" charset="0"/>
            </a:endParaRPr>
          </a:p>
        </p:txBody>
      </p:sp>
      <p:sp>
        <p:nvSpPr>
          <p:cNvPr id="11878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D464E94-03DA-4AF7-84F2-F86B48E5CB5D}" type="slidenum">
              <a:rPr lang="en-US" altLang="en-US">
                <a:solidFill>
                  <a:srgbClr val="898989"/>
                </a:solidFill>
                <a:latin typeface="Calibri" panose="020F0502020204030204" pitchFamily="34" charset="0"/>
              </a:rPr>
              <a:pPr algn="r" eaLnBrk="1" hangingPunct="1">
                <a:spcBef>
                  <a:spcPct val="0"/>
                </a:spcBef>
                <a:buClrTx/>
                <a:buFontTx/>
                <a:buNone/>
              </a:pPr>
              <a:t>56</a:t>
            </a:fld>
            <a:endParaRPr lang="en-US" altLang="en-US">
              <a:solidFill>
                <a:srgbClr val="898989"/>
              </a:solidFill>
              <a:latin typeface="Calibri" panose="020F0502020204030204" pitchFamily="34" charset="0"/>
            </a:endParaRPr>
          </a:p>
        </p:txBody>
      </p:sp>
      <p:sp>
        <p:nvSpPr>
          <p:cNvPr id="11878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B69E3FE-822A-48C4-A231-09374C70D204}" type="slidenum">
              <a:rPr lang="en-US" altLang="en-US">
                <a:solidFill>
                  <a:srgbClr val="898989"/>
                </a:solidFill>
                <a:latin typeface="Calibri" panose="020F0502020204030204" pitchFamily="34" charset="0"/>
              </a:rPr>
              <a:pPr algn="r" eaLnBrk="1" hangingPunct="1">
                <a:spcBef>
                  <a:spcPct val="0"/>
                </a:spcBef>
                <a:buClrTx/>
                <a:buFontTx/>
                <a:buNone/>
              </a:pPr>
              <a:t>56</a:t>
            </a:fld>
            <a:endParaRPr lang="en-US" altLang="en-US">
              <a:solidFill>
                <a:srgbClr val="898989"/>
              </a:solidFill>
              <a:latin typeface="Calibri" panose="020F0502020204030204" pitchFamily="34" charset="0"/>
            </a:endParaRPr>
          </a:p>
        </p:txBody>
      </p:sp>
      <p:sp>
        <p:nvSpPr>
          <p:cNvPr id="11878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395DE20-DF76-481D-80E6-3A43BE12E33A}" type="slidenum">
              <a:rPr lang="en-US" altLang="en-US">
                <a:latin typeface="Arial" panose="020B0604020202020204" pitchFamily="34" charset="0"/>
              </a:rPr>
              <a:pPr algn="r" eaLnBrk="1" hangingPunct="1">
                <a:spcBef>
                  <a:spcPct val="0"/>
                </a:spcBef>
                <a:buClrTx/>
                <a:buFontTx/>
                <a:buNone/>
              </a:pPr>
              <a:t>56</a:t>
            </a:fld>
            <a:endParaRPr lang="en-US" altLang="en-US">
              <a:latin typeface="Arial" panose="020B0604020202020204" pitchFamily="34" charset="0"/>
            </a:endParaRPr>
          </a:p>
        </p:txBody>
      </p:sp>
      <p:sp>
        <p:nvSpPr>
          <p:cNvPr id="118790"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91"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4242A38A-B369-46BD-8FEE-236AEC3DAB0F}" type="slidenum">
              <a:rPr lang="en-US" altLang="en-US" smtClean="0">
                <a:solidFill>
                  <a:srgbClr val="898989"/>
                </a:solidFill>
                <a:cs typeface="DejaVu Sans" panose="020B0603030804020204" pitchFamily="34" charset="0"/>
              </a:rPr>
              <a:pPr>
                <a:spcBef>
                  <a:spcPct val="0"/>
                </a:spcBef>
                <a:buClrTx/>
                <a:buFontTx/>
                <a:buNone/>
              </a:pPr>
              <a:t>57</a:t>
            </a:fld>
            <a:endParaRPr lang="en-US" altLang="en-US" smtClean="0">
              <a:solidFill>
                <a:srgbClr val="898989"/>
              </a:solidFill>
              <a:cs typeface="DejaVu Sans" panose="020B0603030804020204" pitchFamily="34" charset="0"/>
            </a:endParaRPr>
          </a:p>
        </p:txBody>
      </p:sp>
      <p:sp>
        <p:nvSpPr>
          <p:cNvPr id="12083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BF51DCD-73A8-4CE2-B4BB-9CC70A161984}" type="slidenum">
              <a:rPr lang="en-US" altLang="en-US">
                <a:solidFill>
                  <a:srgbClr val="898989"/>
                </a:solidFill>
                <a:latin typeface="Calibri" panose="020F0502020204030204" pitchFamily="34" charset="0"/>
              </a:rPr>
              <a:pPr algn="r" eaLnBrk="1" hangingPunct="1">
                <a:spcBef>
                  <a:spcPct val="0"/>
                </a:spcBef>
                <a:buClrTx/>
                <a:buFontTx/>
                <a:buNone/>
              </a:pPr>
              <a:t>57</a:t>
            </a:fld>
            <a:endParaRPr lang="en-US" altLang="en-US">
              <a:solidFill>
                <a:srgbClr val="898989"/>
              </a:solidFill>
              <a:latin typeface="Calibri" panose="020F0502020204030204" pitchFamily="34" charset="0"/>
            </a:endParaRPr>
          </a:p>
        </p:txBody>
      </p:sp>
      <p:sp>
        <p:nvSpPr>
          <p:cNvPr id="12083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CCEEDA1-4A08-4612-855B-3FB36973B43D}" type="slidenum">
              <a:rPr lang="en-US" altLang="en-US">
                <a:solidFill>
                  <a:srgbClr val="898989"/>
                </a:solidFill>
                <a:latin typeface="Calibri" panose="020F0502020204030204" pitchFamily="34" charset="0"/>
              </a:rPr>
              <a:pPr algn="r" eaLnBrk="1" hangingPunct="1">
                <a:spcBef>
                  <a:spcPct val="0"/>
                </a:spcBef>
                <a:buClrTx/>
                <a:buFontTx/>
                <a:buNone/>
              </a:pPr>
              <a:t>57</a:t>
            </a:fld>
            <a:endParaRPr lang="en-US" altLang="en-US">
              <a:solidFill>
                <a:srgbClr val="898989"/>
              </a:solidFill>
              <a:latin typeface="Calibri" panose="020F0502020204030204" pitchFamily="34" charset="0"/>
            </a:endParaRPr>
          </a:p>
        </p:txBody>
      </p:sp>
      <p:sp>
        <p:nvSpPr>
          <p:cNvPr id="12083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8F26542-C64C-49E5-9A33-40C8761DE2D0}" type="slidenum">
              <a:rPr lang="en-US" altLang="en-US">
                <a:latin typeface="Arial" panose="020B0604020202020204" pitchFamily="34" charset="0"/>
              </a:rPr>
              <a:pPr algn="r" eaLnBrk="1" hangingPunct="1">
                <a:spcBef>
                  <a:spcPct val="0"/>
                </a:spcBef>
                <a:buClrTx/>
                <a:buFontTx/>
                <a:buNone/>
              </a:pPr>
              <a:t>57</a:t>
            </a:fld>
            <a:endParaRPr lang="en-US" altLang="en-US">
              <a:latin typeface="Arial" panose="020B0604020202020204" pitchFamily="34" charset="0"/>
            </a:endParaRPr>
          </a:p>
        </p:txBody>
      </p:sp>
      <p:sp>
        <p:nvSpPr>
          <p:cNvPr id="120838"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9"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F8287B66-7F47-4E83-B583-469C2318A3C2}" type="slidenum">
              <a:rPr lang="en-US" altLang="en-US" smtClean="0">
                <a:solidFill>
                  <a:srgbClr val="898989"/>
                </a:solidFill>
                <a:cs typeface="DejaVu Sans" panose="020B0603030804020204" pitchFamily="34" charset="0"/>
              </a:rPr>
              <a:pPr>
                <a:spcBef>
                  <a:spcPct val="0"/>
                </a:spcBef>
                <a:buClrTx/>
                <a:buFontTx/>
                <a:buNone/>
              </a:pPr>
              <a:t>58</a:t>
            </a:fld>
            <a:endParaRPr lang="en-US" altLang="en-US" smtClean="0">
              <a:solidFill>
                <a:srgbClr val="898989"/>
              </a:solidFill>
              <a:cs typeface="DejaVu Sans" panose="020B0603030804020204" pitchFamily="34" charset="0"/>
            </a:endParaRPr>
          </a:p>
        </p:txBody>
      </p:sp>
      <p:sp>
        <p:nvSpPr>
          <p:cNvPr id="12288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B635CBC-4282-4D54-BE47-CAFD3ACE82CF}" type="slidenum">
              <a:rPr lang="en-US" altLang="en-US">
                <a:solidFill>
                  <a:srgbClr val="898989"/>
                </a:solidFill>
                <a:latin typeface="Calibri" panose="020F0502020204030204" pitchFamily="34" charset="0"/>
              </a:rPr>
              <a:pPr algn="r" eaLnBrk="1" hangingPunct="1">
                <a:spcBef>
                  <a:spcPct val="0"/>
                </a:spcBef>
                <a:buClrTx/>
                <a:buFontTx/>
                <a:buNone/>
              </a:pPr>
              <a:t>58</a:t>
            </a:fld>
            <a:endParaRPr lang="en-US" altLang="en-US">
              <a:solidFill>
                <a:srgbClr val="898989"/>
              </a:solidFill>
              <a:latin typeface="Calibri" panose="020F0502020204030204" pitchFamily="34" charset="0"/>
            </a:endParaRPr>
          </a:p>
        </p:txBody>
      </p:sp>
      <p:sp>
        <p:nvSpPr>
          <p:cNvPr id="12288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DF87EF2-BA73-45EE-B1A3-32FA53007925}" type="slidenum">
              <a:rPr lang="en-US" altLang="en-US">
                <a:solidFill>
                  <a:srgbClr val="898989"/>
                </a:solidFill>
                <a:latin typeface="Calibri" panose="020F0502020204030204" pitchFamily="34" charset="0"/>
              </a:rPr>
              <a:pPr algn="r" eaLnBrk="1" hangingPunct="1">
                <a:spcBef>
                  <a:spcPct val="0"/>
                </a:spcBef>
                <a:buClrTx/>
                <a:buFontTx/>
                <a:buNone/>
              </a:pPr>
              <a:t>58</a:t>
            </a:fld>
            <a:endParaRPr lang="en-US" altLang="en-US">
              <a:solidFill>
                <a:srgbClr val="898989"/>
              </a:solidFill>
              <a:latin typeface="Calibri" panose="020F0502020204030204" pitchFamily="34" charset="0"/>
            </a:endParaRPr>
          </a:p>
        </p:txBody>
      </p:sp>
      <p:sp>
        <p:nvSpPr>
          <p:cNvPr id="12288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A9456AF-0E57-4BF7-B457-BB11771AE1DA}" type="slidenum">
              <a:rPr lang="en-US" altLang="en-US">
                <a:latin typeface="Arial" panose="020B0604020202020204" pitchFamily="34" charset="0"/>
              </a:rPr>
              <a:pPr algn="r" eaLnBrk="1" hangingPunct="1">
                <a:spcBef>
                  <a:spcPct val="0"/>
                </a:spcBef>
                <a:buClrTx/>
                <a:buFontTx/>
                <a:buNone/>
              </a:pPr>
              <a:t>58</a:t>
            </a:fld>
            <a:endParaRPr lang="en-US" altLang="en-US">
              <a:latin typeface="Arial" panose="020B0604020202020204" pitchFamily="34" charset="0"/>
            </a:endParaRPr>
          </a:p>
        </p:txBody>
      </p:sp>
      <p:sp>
        <p:nvSpPr>
          <p:cNvPr id="122886"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7"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AEBE873C-7760-4AF7-9F62-508553756D3D}" type="slidenum">
              <a:rPr lang="en-US" altLang="en-US" smtClean="0">
                <a:solidFill>
                  <a:srgbClr val="898989"/>
                </a:solidFill>
                <a:cs typeface="DejaVu Sans" panose="020B0603030804020204" pitchFamily="34" charset="0"/>
              </a:rPr>
              <a:pPr>
                <a:spcBef>
                  <a:spcPct val="0"/>
                </a:spcBef>
                <a:buClrTx/>
                <a:buFontTx/>
                <a:buNone/>
              </a:pPr>
              <a:t>59</a:t>
            </a:fld>
            <a:endParaRPr lang="en-US" altLang="en-US" smtClean="0">
              <a:solidFill>
                <a:srgbClr val="898989"/>
              </a:solidFill>
              <a:cs typeface="DejaVu Sans" panose="020B0603030804020204" pitchFamily="34" charset="0"/>
            </a:endParaRPr>
          </a:p>
        </p:txBody>
      </p:sp>
      <p:sp>
        <p:nvSpPr>
          <p:cNvPr id="12493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91C29EF-0C17-4233-A32C-285387434054}" type="slidenum">
              <a:rPr lang="en-US" altLang="en-US">
                <a:solidFill>
                  <a:srgbClr val="898989"/>
                </a:solidFill>
                <a:latin typeface="Calibri" panose="020F0502020204030204" pitchFamily="34" charset="0"/>
              </a:rPr>
              <a:pPr algn="r" eaLnBrk="1" hangingPunct="1">
                <a:spcBef>
                  <a:spcPct val="0"/>
                </a:spcBef>
                <a:buClrTx/>
                <a:buFontTx/>
                <a:buNone/>
              </a:pPr>
              <a:t>59</a:t>
            </a:fld>
            <a:endParaRPr lang="en-US" altLang="en-US">
              <a:solidFill>
                <a:srgbClr val="898989"/>
              </a:solidFill>
              <a:latin typeface="Calibri" panose="020F0502020204030204" pitchFamily="34" charset="0"/>
            </a:endParaRPr>
          </a:p>
        </p:txBody>
      </p:sp>
      <p:sp>
        <p:nvSpPr>
          <p:cNvPr id="12493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71E68A9-D541-46D3-99F4-E0CAEFD663DC}" type="slidenum">
              <a:rPr lang="en-US" altLang="en-US">
                <a:solidFill>
                  <a:srgbClr val="898989"/>
                </a:solidFill>
                <a:latin typeface="Calibri" panose="020F0502020204030204" pitchFamily="34" charset="0"/>
              </a:rPr>
              <a:pPr algn="r" eaLnBrk="1" hangingPunct="1">
                <a:spcBef>
                  <a:spcPct val="0"/>
                </a:spcBef>
                <a:buClrTx/>
                <a:buFontTx/>
                <a:buNone/>
              </a:pPr>
              <a:t>59</a:t>
            </a:fld>
            <a:endParaRPr lang="en-US" altLang="en-US">
              <a:solidFill>
                <a:srgbClr val="898989"/>
              </a:solidFill>
              <a:latin typeface="Calibri" panose="020F0502020204030204" pitchFamily="34" charset="0"/>
            </a:endParaRPr>
          </a:p>
        </p:txBody>
      </p:sp>
      <p:sp>
        <p:nvSpPr>
          <p:cNvPr id="12493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DDC2BF6-6E79-402B-8DFE-DC1A61971E52}" type="slidenum">
              <a:rPr lang="en-US" altLang="en-US">
                <a:latin typeface="Arial" panose="020B0604020202020204" pitchFamily="34" charset="0"/>
              </a:rPr>
              <a:pPr algn="r" eaLnBrk="1" hangingPunct="1">
                <a:spcBef>
                  <a:spcPct val="0"/>
                </a:spcBef>
                <a:buClrTx/>
                <a:buFontTx/>
                <a:buNone/>
              </a:pPr>
              <a:t>59</a:t>
            </a:fld>
            <a:endParaRPr lang="en-US" altLang="en-US">
              <a:latin typeface="Arial" panose="020B0604020202020204" pitchFamily="34" charset="0"/>
            </a:endParaRPr>
          </a:p>
        </p:txBody>
      </p:sp>
      <p:sp>
        <p:nvSpPr>
          <p:cNvPr id="124934" name="Rectangle 4"/>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5" name="Text Box 5"/>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5E877AE7-EE00-4F85-910E-88827E57D4A6}" type="slidenum">
              <a:rPr lang="en-US" altLang="en-US" smtClean="0">
                <a:solidFill>
                  <a:srgbClr val="898989"/>
                </a:solidFill>
                <a:cs typeface="DejaVu Sans" panose="020B0603030804020204" pitchFamily="34" charset="0"/>
              </a:rPr>
              <a:pPr>
                <a:spcBef>
                  <a:spcPct val="0"/>
                </a:spcBef>
                <a:buClrTx/>
                <a:buFontTx/>
                <a:buNone/>
              </a:pPr>
              <a:t>6</a:t>
            </a:fld>
            <a:endParaRPr lang="en-US" altLang="en-US" smtClean="0">
              <a:solidFill>
                <a:srgbClr val="898989"/>
              </a:solidFill>
              <a:cs typeface="DejaVu Sans" panose="020B0603030804020204" pitchFamily="34" charset="0"/>
            </a:endParaRPr>
          </a:p>
        </p:txBody>
      </p:sp>
      <p:sp>
        <p:nvSpPr>
          <p:cNvPr id="16387"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9FBEFD2-E702-4ED9-9173-A7018A008946}" type="slidenum">
              <a:rPr lang="en-US" altLang="en-US">
                <a:solidFill>
                  <a:srgbClr val="898989"/>
                </a:solidFill>
                <a:latin typeface="Calibri" panose="020F0502020204030204" pitchFamily="34" charset="0"/>
              </a:rPr>
              <a:pPr algn="r" eaLnBrk="1" hangingPunct="1">
                <a:spcBef>
                  <a:spcPct val="0"/>
                </a:spcBef>
                <a:buClrTx/>
                <a:buFontTx/>
                <a:buNone/>
              </a:pPr>
              <a:t>6</a:t>
            </a:fld>
            <a:endParaRPr lang="en-US" altLang="en-US">
              <a:solidFill>
                <a:srgbClr val="898989"/>
              </a:solidFill>
              <a:latin typeface="Calibri" panose="020F0502020204030204" pitchFamily="34" charset="0"/>
            </a:endParaRPr>
          </a:p>
        </p:txBody>
      </p:sp>
      <p:sp>
        <p:nvSpPr>
          <p:cNvPr id="16388"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F3A8BD8-BE16-428C-9B81-8F1050BCEDC0}" type="slidenum">
              <a:rPr lang="en-US" altLang="en-US">
                <a:solidFill>
                  <a:srgbClr val="898989"/>
                </a:solidFill>
                <a:latin typeface="Calibri" panose="020F0502020204030204" pitchFamily="34" charset="0"/>
              </a:rPr>
              <a:pPr algn="r" eaLnBrk="1" hangingPunct="1">
                <a:spcBef>
                  <a:spcPct val="0"/>
                </a:spcBef>
                <a:buClrTx/>
                <a:buFontTx/>
                <a:buNone/>
              </a:pPr>
              <a:t>6</a:t>
            </a:fld>
            <a:endParaRPr lang="en-US" altLang="en-US">
              <a:solidFill>
                <a:srgbClr val="898989"/>
              </a:solidFill>
              <a:latin typeface="Calibri" panose="020F0502020204030204" pitchFamily="34" charset="0"/>
            </a:endParaRPr>
          </a:p>
        </p:txBody>
      </p:sp>
      <p:sp>
        <p:nvSpPr>
          <p:cNvPr id="16389"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90"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EB112671-8A93-4028-B48C-60005A763FCE}" type="slidenum">
              <a:rPr lang="en-US" altLang="en-US" smtClean="0">
                <a:solidFill>
                  <a:srgbClr val="898989"/>
                </a:solidFill>
                <a:cs typeface="DejaVu Sans" panose="020B0603030804020204" pitchFamily="34" charset="0"/>
              </a:rPr>
              <a:pPr>
                <a:spcBef>
                  <a:spcPct val="0"/>
                </a:spcBef>
                <a:buClrTx/>
                <a:buFontTx/>
                <a:buNone/>
              </a:pPr>
              <a:t>7</a:t>
            </a:fld>
            <a:endParaRPr lang="en-US" altLang="en-US" smtClean="0">
              <a:solidFill>
                <a:srgbClr val="898989"/>
              </a:solidFill>
              <a:cs typeface="DejaVu Sans" panose="020B0603030804020204" pitchFamily="34" charset="0"/>
            </a:endParaRPr>
          </a:p>
        </p:txBody>
      </p:sp>
      <p:sp>
        <p:nvSpPr>
          <p:cNvPr id="18435"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EB75E07-ED4E-4EFF-B27D-16DE2B5B5AB9}" type="slidenum">
              <a:rPr lang="en-US" altLang="en-US">
                <a:solidFill>
                  <a:srgbClr val="898989"/>
                </a:solidFill>
                <a:latin typeface="Calibri" panose="020F0502020204030204" pitchFamily="34" charset="0"/>
              </a:rPr>
              <a:pPr algn="r" eaLnBrk="1" hangingPunct="1">
                <a:spcBef>
                  <a:spcPct val="0"/>
                </a:spcBef>
                <a:buClrTx/>
                <a:buFontTx/>
                <a:buNone/>
              </a:pPr>
              <a:t>7</a:t>
            </a:fld>
            <a:endParaRPr lang="en-US" altLang="en-US">
              <a:solidFill>
                <a:srgbClr val="898989"/>
              </a:solidFill>
              <a:latin typeface="Calibri" panose="020F0502020204030204" pitchFamily="34" charset="0"/>
            </a:endParaRPr>
          </a:p>
        </p:txBody>
      </p:sp>
      <p:sp>
        <p:nvSpPr>
          <p:cNvPr id="18436"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CD958A1-3418-4866-98DC-823DA08EBA0C}" type="slidenum">
              <a:rPr lang="en-US" altLang="en-US">
                <a:solidFill>
                  <a:srgbClr val="898989"/>
                </a:solidFill>
                <a:latin typeface="Calibri" panose="020F0502020204030204" pitchFamily="34" charset="0"/>
              </a:rPr>
              <a:pPr algn="r" eaLnBrk="1" hangingPunct="1">
                <a:spcBef>
                  <a:spcPct val="0"/>
                </a:spcBef>
                <a:buClrTx/>
                <a:buFontTx/>
                <a:buNone/>
              </a:pPr>
              <a:t>7</a:t>
            </a:fld>
            <a:endParaRPr lang="en-US" altLang="en-US">
              <a:solidFill>
                <a:srgbClr val="898989"/>
              </a:solidFill>
              <a:latin typeface="Calibri" panose="020F0502020204030204" pitchFamily="34" charset="0"/>
            </a:endParaRPr>
          </a:p>
        </p:txBody>
      </p:sp>
      <p:sp>
        <p:nvSpPr>
          <p:cNvPr id="18437"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8"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7DB1ECC4-72EA-4A83-B12D-D4A03355E6E0}" type="slidenum">
              <a:rPr lang="en-US" altLang="en-US" smtClean="0">
                <a:solidFill>
                  <a:srgbClr val="898989"/>
                </a:solidFill>
                <a:cs typeface="DejaVu Sans" panose="020B0603030804020204" pitchFamily="34" charset="0"/>
              </a:rPr>
              <a:pPr>
                <a:spcBef>
                  <a:spcPct val="0"/>
                </a:spcBef>
                <a:buClrTx/>
                <a:buFontTx/>
                <a:buNone/>
              </a:pPr>
              <a:t>8</a:t>
            </a:fld>
            <a:endParaRPr lang="en-US" altLang="en-US" smtClean="0">
              <a:solidFill>
                <a:srgbClr val="898989"/>
              </a:solidFill>
              <a:cs typeface="DejaVu Sans" panose="020B0603030804020204" pitchFamily="34" charset="0"/>
            </a:endParaRPr>
          </a:p>
        </p:txBody>
      </p:sp>
      <p:sp>
        <p:nvSpPr>
          <p:cNvPr id="20483"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DB16777-E8B8-47DD-AE14-3493D33B7AF5}" type="slidenum">
              <a:rPr lang="en-US" altLang="en-US">
                <a:solidFill>
                  <a:srgbClr val="898989"/>
                </a:solidFill>
                <a:latin typeface="Calibri" panose="020F0502020204030204" pitchFamily="34" charset="0"/>
              </a:rPr>
              <a:pPr algn="r" eaLnBrk="1" hangingPunct="1">
                <a:spcBef>
                  <a:spcPct val="0"/>
                </a:spcBef>
                <a:buClrTx/>
                <a:buFontTx/>
                <a:buNone/>
              </a:pPr>
              <a:t>8</a:t>
            </a:fld>
            <a:endParaRPr lang="en-US" altLang="en-US">
              <a:solidFill>
                <a:srgbClr val="898989"/>
              </a:solidFill>
              <a:latin typeface="Calibri" panose="020F0502020204030204" pitchFamily="34" charset="0"/>
            </a:endParaRPr>
          </a:p>
        </p:txBody>
      </p:sp>
      <p:sp>
        <p:nvSpPr>
          <p:cNvPr id="20484"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A3C49DB-4C46-448D-99DD-4218EBA7B1D3}" type="slidenum">
              <a:rPr lang="en-US" altLang="en-US">
                <a:solidFill>
                  <a:srgbClr val="898989"/>
                </a:solidFill>
                <a:latin typeface="Calibri" panose="020F0502020204030204" pitchFamily="34" charset="0"/>
              </a:rPr>
              <a:pPr algn="r" eaLnBrk="1" hangingPunct="1">
                <a:spcBef>
                  <a:spcPct val="0"/>
                </a:spcBef>
                <a:buClrTx/>
                <a:buFontTx/>
                <a:buNone/>
              </a:pPr>
              <a:t>8</a:t>
            </a:fld>
            <a:endParaRPr lang="en-US" altLang="en-US">
              <a:solidFill>
                <a:srgbClr val="898989"/>
              </a:solidFill>
              <a:latin typeface="Calibri" panose="020F0502020204030204" pitchFamily="34" charset="0"/>
            </a:endParaRPr>
          </a:p>
        </p:txBody>
      </p:sp>
      <p:sp>
        <p:nvSpPr>
          <p:cNvPr id="20485"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6"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ClrTx/>
              <a:buFontTx/>
              <a:buNone/>
            </a:pPr>
            <a:fld id="{3C4DB5AA-5CC7-4A87-B5AB-E0C0A72FF78A}" type="slidenum">
              <a:rPr lang="en-US" altLang="en-US" smtClean="0">
                <a:solidFill>
                  <a:srgbClr val="898989"/>
                </a:solidFill>
                <a:cs typeface="DejaVu Sans" panose="020B0603030804020204" pitchFamily="34" charset="0"/>
              </a:rPr>
              <a:pPr>
                <a:spcBef>
                  <a:spcPct val="0"/>
                </a:spcBef>
                <a:buClrTx/>
                <a:buFontTx/>
                <a:buNone/>
              </a:pPr>
              <a:t>9</a:t>
            </a:fld>
            <a:endParaRPr lang="en-US" altLang="en-US" smtClean="0">
              <a:solidFill>
                <a:srgbClr val="898989"/>
              </a:solidFill>
              <a:cs typeface="DejaVu Sans" panose="020B0603030804020204" pitchFamily="34" charset="0"/>
            </a:endParaRPr>
          </a:p>
        </p:txBody>
      </p:sp>
      <p:sp>
        <p:nvSpPr>
          <p:cNvPr id="22531" name="Text Box 1"/>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DCBEC83-48E8-4E1C-A5D6-80F019C2B0E1}" type="slidenum">
              <a:rPr lang="en-US" altLang="en-US">
                <a:solidFill>
                  <a:srgbClr val="898989"/>
                </a:solidFill>
                <a:latin typeface="Calibri" panose="020F0502020204030204" pitchFamily="34" charset="0"/>
              </a:rPr>
              <a:pPr algn="r" eaLnBrk="1" hangingPunct="1">
                <a:spcBef>
                  <a:spcPct val="0"/>
                </a:spcBef>
                <a:buClrTx/>
                <a:buFontTx/>
                <a:buNone/>
              </a:pPr>
              <a:t>9</a:t>
            </a:fld>
            <a:endParaRPr lang="en-US" altLang="en-US">
              <a:solidFill>
                <a:srgbClr val="898989"/>
              </a:solidFill>
              <a:latin typeface="Calibri" panose="020F0502020204030204" pitchFamily="34" charset="0"/>
            </a:endParaRPr>
          </a:p>
        </p:txBody>
      </p:sp>
      <p:sp>
        <p:nvSpPr>
          <p:cNvPr id="22532" name="Text Box 2"/>
          <p:cNvSpPr txBox="1">
            <a:spLocks noChangeArrowheads="1"/>
          </p:cNvSpPr>
          <p:nvPr/>
        </p:nvSpPr>
        <p:spPr bwMode="auto">
          <a:xfrm>
            <a:off x="3884613" y="8685213"/>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E4E764-4FEB-4CC6-AA63-50C44679C9CE}" type="slidenum">
              <a:rPr lang="en-US" altLang="en-US">
                <a:solidFill>
                  <a:srgbClr val="898989"/>
                </a:solidFill>
                <a:latin typeface="Calibri" panose="020F0502020204030204" pitchFamily="34" charset="0"/>
              </a:rPr>
              <a:pPr algn="r" eaLnBrk="1" hangingPunct="1">
                <a:spcBef>
                  <a:spcPct val="0"/>
                </a:spcBef>
                <a:buClrTx/>
                <a:buFontTx/>
                <a:buNone/>
              </a:pPr>
              <a:t>9</a:t>
            </a:fld>
            <a:endParaRPr lang="en-US" altLang="en-US">
              <a:solidFill>
                <a:srgbClr val="898989"/>
              </a:solidFill>
              <a:latin typeface="Calibri" panose="020F0502020204030204" pitchFamily="34" charset="0"/>
            </a:endParaRPr>
          </a:p>
        </p:txBody>
      </p:sp>
      <p:sp>
        <p:nvSpPr>
          <p:cNvPr id="22533" name="Rectangle 3"/>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4" name="Text Box 4"/>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3BDD2B4A-E7B2-45E6-9191-63898B6A6092}" type="slidenum">
              <a:rPr lang="en-US"/>
              <a:pPr>
                <a:defRPr/>
              </a:pPr>
              <a:t>‹#›</a:t>
            </a:fld>
            <a:endParaRPr lang="en-US"/>
          </a:p>
        </p:txBody>
      </p:sp>
    </p:spTree>
    <p:extLst>
      <p:ext uri="{BB962C8B-B14F-4D97-AF65-F5344CB8AC3E}">
        <p14:creationId xmlns:p14="http://schemas.microsoft.com/office/powerpoint/2010/main" val="123169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883528FE-AA2C-43D7-B488-993E50680269}" type="slidenum">
              <a:rPr lang="en-US"/>
              <a:pPr>
                <a:defRPr/>
              </a:pPr>
              <a:t>‹#›</a:t>
            </a:fld>
            <a:endParaRPr lang="en-US"/>
          </a:p>
        </p:txBody>
      </p:sp>
    </p:spTree>
    <p:extLst>
      <p:ext uri="{BB962C8B-B14F-4D97-AF65-F5344CB8AC3E}">
        <p14:creationId xmlns:p14="http://schemas.microsoft.com/office/powerpoint/2010/main" val="22813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FE5D67CD-0471-4266-8059-E752BE9D0ADA}" type="slidenum">
              <a:rPr lang="en-US"/>
              <a:pPr>
                <a:defRPr/>
              </a:pPr>
              <a:t>‹#›</a:t>
            </a:fld>
            <a:endParaRPr lang="en-US"/>
          </a:p>
        </p:txBody>
      </p:sp>
    </p:spTree>
    <p:extLst>
      <p:ext uri="{BB962C8B-B14F-4D97-AF65-F5344CB8AC3E}">
        <p14:creationId xmlns:p14="http://schemas.microsoft.com/office/powerpoint/2010/main" val="35181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31C0D537-5C61-4696-92AB-F7B2EE6D0283}" type="slidenum">
              <a:rPr lang="en-US"/>
              <a:pPr>
                <a:defRPr/>
              </a:pPr>
              <a:t>‹#›</a:t>
            </a:fld>
            <a:endParaRPr lang="en-US"/>
          </a:p>
        </p:txBody>
      </p:sp>
    </p:spTree>
    <p:extLst>
      <p:ext uri="{BB962C8B-B14F-4D97-AF65-F5344CB8AC3E}">
        <p14:creationId xmlns:p14="http://schemas.microsoft.com/office/powerpoint/2010/main" val="173852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62ECB9D7-EBE0-49CE-BF53-B9664526DB1E}" type="slidenum">
              <a:rPr lang="en-US"/>
              <a:pPr>
                <a:defRPr/>
              </a:pPr>
              <a:t>‹#›</a:t>
            </a:fld>
            <a:endParaRPr lang="en-US"/>
          </a:p>
        </p:txBody>
      </p:sp>
    </p:spTree>
    <p:extLst>
      <p:ext uri="{BB962C8B-B14F-4D97-AF65-F5344CB8AC3E}">
        <p14:creationId xmlns:p14="http://schemas.microsoft.com/office/powerpoint/2010/main" val="1320326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3B4AAD72-5D8C-49D1-AED4-9DF521B629F9}" type="slidenum">
              <a:rPr lang="en-US"/>
              <a:pPr>
                <a:defRPr/>
              </a:pPr>
              <a:t>‹#›</a:t>
            </a:fld>
            <a:endParaRPr lang="en-US"/>
          </a:p>
        </p:txBody>
      </p:sp>
    </p:spTree>
    <p:extLst>
      <p:ext uri="{BB962C8B-B14F-4D97-AF65-F5344CB8AC3E}">
        <p14:creationId xmlns:p14="http://schemas.microsoft.com/office/powerpoint/2010/main" val="3520885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4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3838" cy="4514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40E1AA09-F792-4084-AC4B-6F8AE12BD72D}" type="slidenum">
              <a:rPr lang="en-US"/>
              <a:pPr>
                <a:defRPr/>
              </a:pPr>
              <a:t>‹#›</a:t>
            </a:fld>
            <a:endParaRPr lang="en-US"/>
          </a:p>
        </p:txBody>
      </p:sp>
    </p:spTree>
    <p:extLst>
      <p:ext uri="{BB962C8B-B14F-4D97-AF65-F5344CB8AC3E}">
        <p14:creationId xmlns:p14="http://schemas.microsoft.com/office/powerpoint/2010/main" val="3779260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C843A15D-3177-44CB-8817-7212AEA62E97}" type="slidenum">
              <a:rPr lang="en-US"/>
              <a:pPr>
                <a:defRPr/>
              </a:pPr>
              <a:t>‹#›</a:t>
            </a:fld>
            <a:endParaRPr lang="en-US"/>
          </a:p>
        </p:txBody>
      </p:sp>
    </p:spTree>
    <p:extLst>
      <p:ext uri="{BB962C8B-B14F-4D97-AF65-F5344CB8AC3E}">
        <p14:creationId xmlns:p14="http://schemas.microsoft.com/office/powerpoint/2010/main" val="3609875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A8683439-7C82-42AB-904E-E42A2AB95B66}" type="slidenum">
              <a:rPr lang="en-US"/>
              <a:pPr>
                <a:defRPr/>
              </a:pPr>
              <a:t>‹#›</a:t>
            </a:fld>
            <a:endParaRPr lang="en-US"/>
          </a:p>
        </p:txBody>
      </p:sp>
    </p:spTree>
    <p:extLst>
      <p:ext uri="{BB962C8B-B14F-4D97-AF65-F5344CB8AC3E}">
        <p14:creationId xmlns:p14="http://schemas.microsoft.com/office/powerpoint/2010/main" val="1243844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B6D62B6-5BA6-44DC-8E79-FBF1BAF9B536}" type="slidenum">
              <a:rPr lang="en-US"/>
              <a:pPr>
                <a:defRPr/>
              </a:pPr>
              <a:t>‹#›</a:t>
            </a:fld>
            <a:endParaRPr lang="en-US"/>
          </a:p>
        </p:txBody>
      </p:sp>
    </p:spTree>
    <p:extLst>
      <p:ext uri="{BB962C8B-B14F-4D97-AF65-F5344CB8AC3E}">
        <p14:creationId xmlns:p14="http://schemas.microsoft.com/office/powerpoint/2010/main" val="3697395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CB8FF6F5-EA82-4A3B-88CF-7952E8ECAF09}" type="slidenum">
              <a:rPr lang="en-US"/>
              <a:pPr>
                <a:defRPr/>
              </a:pPr>
              <a:t>‹#›</a:t>
            </a:fld>
            <a:endParaRPr lang="en-US"/>
          </a:p>
        </p:txBody>
      </p:sp>
    </p:spTree>
    <p:extLst>
      <p:ext uri="{BB962C8B-B14F-4D97-AF65-F5344CB8AC3E}">
        <p14:creationId xmlns:p14="http://schemas.microsoft.com/office/powerpoint/2010/main" val="287878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B6A44149-E441-457F-A3DA-4DE1658A6B8B}" type="slidenum">
              <a:rPr lang="en-US"/>
              <a:pPr>
                <a:defRPr/>
              </a:pPr>
              <a:t>‹#›</a:t>
            </a:fld>
            <a:endParaRPr lang="en-US"/>
          </a:p>
        </p:txBody>
      </p:sp>
    </p:spTree>
    <p:extLst>
      <p:ext uri="{BB962C8B-B14F-4D97-AF65-F5344CB8AC3E}">
        <p14:creationId xmlns:p14="http://schemas.microsoft.com/office/powerpoint/2010/main" val="117617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87C14642-D4C8-49E3-A196-7D187D8E7F24}" type="slidenum">
              <a:rPr lang="en-US"/>
              <a:pPr>
                <a:defRPr/>
              </a:pPr>
              <a:t>‹#›</a:t>
            </a:fld>
            <a:endParaRPr lang="en-US"/>
          </a:p>
        </p:txBody>
      </p:sp>
    </p:spTree>
    <p:extLst>
      <p:ext uri="{BB962C8B-B14F-4D97-AF65-F5344CB8AC3E}">
        <p14:creationId xmlns:p14="http://schemas.microsoft.com/office/powerpoint/2010/main" val="1157278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FA7C07DA-D0C2-4286-9DB9-22DD5C68F434}" type="slidenum">
              <a:rPr lang="en-US"/>
              <a:pPr>
                <a:defRPr/>
              </a:pPr>
              <a:t>‹#›</a:t>
            </a:fld>
            <a:endParaRPr lang="en-US"/>
          </a:p>
        </p:txBody>
      </p:sp>
    </p:spTree>
    <p:extLst>
      <p:ext uri="{BB962C8B-B14F-4D97-AF65-F5344CB8AC3E}">
        <p14:creationId xmlns:p14="http://schemas.microsoft.com/office/powerpoint/2010/main" val="1142476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1463" y="274638"/>
            <a:ext cx="2054225" cy="58404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1863" cy="58404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pPr>
              <a:defRPr/>
            </a:pPr>
            <a:fld id="{C98F8EF6-3136-461E-AC9C-1E2B7E4D8960}" type="slidenum">
              <a:rPr lang="en-US"/>
              <a:pPr>
                <a:defRPr/>
              </a:pPr>
              <a:t>‹#›</a:t>
            </a:fld>
            <a:endParaRPr lang="en-US"/>
          </a:p>
        </p:txBody>
      </p:sp>
    </p:spTree>
    <p:extLst>
      <p:ext uri="{BB962C8B-B14F-4D97-AF65-F5344CB8AC3E}">
        <p14:creationId xmlns:p14="http://schemas.microsoft.com/office/powerpoint/2010/main" val="4223317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65776779-1FF9-442B-A159-8726C4C17CC1}"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419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AAF682F0-1525-4A4A-9EC2-992610F147E7}" type="slidenum">
              <a:rPr lang="en-US" smtClean="0"/>
              <a:pPr>
                <a:defRPr/>
              </a:pPr>
              <a:t>‹#›</a:t>
            </a:fld>
            <a:endParaRPr lang="en-US"/>
          </a:p>
        </p:txBody>
      </p:sp>
    </p:spTree>
    <p:extLst>
      <p:ext uri="{BB962C8B-B14F-4D97-AF65-F5344CB8AC3E}">
        <p14:creationId xmlns:p14="http://schemas.microsoft.com/office/powerpoint/2010/main" val="36921429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CE82A44D-54B8-47F3-8A7A-74D98AB1BD13}" type="slidenum">
              <a:rPr lang="en-US" smtClean="0"/>
              <a:pPr>
                <a:defRPr/>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390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C12A2F77-FE6C-4B7C-BF5B-38C978F7B5D1}" type="slidenum">
              <a:rPr lang="en-US" smtClean="0"/>
              <a:pPr>
                <a:defRPr/>
              </a:pPr>
              <a:t>‹#›</a:t>
            </a:fld>
            <a:endParaRPr lang="en-US"/>
          </a:p>
        </p:txBody>
      </p:sp>
    </p:spTree>
    <p:extLst>
      <p:ext uri="{BB962C8B-B14F-4D97-AF65-F5344CB8AC3E}">
        <p14:creationId xmlns:p14="http://schemas.microsoft.com/office/powerpoint/2010/main" val="29686912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C6E243C0-3498-4838-ADC7-94A54C83D04B}" type="slidenum">
              <a:rPr lang="en-US" smtClean="0"/>
              <a:pPr>
                <a:defRPr/>
              </a:pPr>
              <a:t>‹#›</a:t>
            </a:fld>
            <a:endParaRPr lang="en-US"/>
          </a:p>
        </p:txBody>
      </p:sp>
    </p:spTree>
    <p:extLst>
      <p:ext uri="{BB962C8B-B14F-4D97-AF65-F5344CB8AC3E}">
        <p14:creationId xmlns:p14="http://schemas.microsoft.com/office/powerpoint/2010/main" val="3531871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2C742374-138D-4201-A982-E6012B54FBD2}" type="slidenum">
              <a:rPr lang="en-US" smtClean="0"/>
              <a:pPr>
                <a:defRPr/>
              </a:pPr>
              <a:t>‹#›</a:t>
            </a:fld>
            <a:endParaRPr lang="en-US"/>
          </a:p>
        </p:txBody>
      </p:sp>
    </p:spTree>
    <p:extLst>
      <p:ext uri="{BB962C8B-B14F-4D97-AF65-F5344CB8AC3E}">
        <p14:creationId xmlns:p14="http://schemas.microsoft.com/office/powerpoint/2010/main" val="4026067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9/25/2019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a:defRPr/>
            </a:pPr>
            <a:fld id="{8A0B961B-359E-42F9-948A-89A41F825B7D}" type="slidenum">
              <a:rPr lang="en-US" smtClean="0"/>
              <a:pPr>
                <a:defRPr/>
              </a:pPr>
              <a:t>‹#›</a:t>
            </a:fld>
            <a:endParaRPr lang="en-US"/>
          </a:p>
        </p:txBody>
      </p:sp>
    </p:spTree>
    <p:extLst>
      <p:ext uri="{BB962C8B-B14F-4D97-AF65-F5344CB8AC3E}">
        <p14:creationId xmlns:p14="http://schemas.microsoft.com/office/powerpoint/2010/main" val="330290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FE133366-E429-451E-AAFB-C13CD4C88951}" type="slidenum">
              <a:rPr lang="en-US"/>
              <a:pPr>
                <a:defRPr/>
              </a:pPr>
              <a:t>‹#›</a:t>
            </a:fld>
            <a:endParaRPr lang="en-US"/>
          </a:p>
        </p:txBody>
      </p:sp>
    </p:spTree>
    <p:extLst>
      <p:ext uri="{BB962C8B-B14F-4D97-AF65-F5344CB8AC3E}">
        <p14:creationId xmlns:p14="http://schemas.microsoft.com/office/powerpoint/2010/main" val="3593171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smtClean="0"/>
              <a:t>9/25/2019</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31D64E49-B8D2-4CC7-A3E8-68FCE826250C}" type="slidenum">
              <a:rPr lang="en-US" smtClean="0"/>
              <a:pPr>
                <a:defRPr/>
              </a:pPr>
              <a:t>‹#›</a:t>
            </a:fld>
            <a:endParaRPr lang="en-US"/>
          </a:p>
        </p:txBody>
      </p:sp>
    </p:spTree>
    <p:extLst>
      <p:ext uri="{BB962C8B-B14F-4D97-AF65-F5344CB8AC3E}">
        <p14:creationId xmlns:p14="http://schemas.microsoft.com/office/powerpoint/2010/main" val="13473071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2FD2C10D-3860-45A3-8001-10EF1982F0EF}" type="slidenum">
              <a:rPr lang="en-US" smtClean="0"/>
              <a:pPr>
                <a:defRPr/>
              </a:pPr>
              <a:t>‹#›</a:t>
            </a:fld>
            <a:endParaRPr lang="en-US"/>
          </a:p>
        </p:txBody>
      </p:sp>
    </p:spTree>
    <p:extLst>
      <p:ext uri="{BB962C8B-B14F-4D97-AF65-F5344CB8AC3E}">
        <p14:creationId xmlns:p14="http://schemas.microsoft.com/office/powerpoint/2010/main" val="22550192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A6CA3753-3893-43E4-AC4B-75D4AE310A1F}" type="slidenum">
              <a:rPr lang="en-US" smtClean="0"/>
              <a:pPr>
                <a:defRPr/>
              </a:pPr>
              <a:t>‹#›</a:t>
            </a:fld>
            <a:endParaRPr lang="en-US"/>
          </a:p>
        </p:txBody>
      </p:sp>
    </p:spTree>
    <p:extLst>
      <p:ext uri="{BB962C8B-B14F-4D97-AF65-F5344CB8AC3E}">
        <p14:creationId xmlns:p14="http://schemas.microsoft.com/office/powerpoint/2010/main" val="2661318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5F84DED-912A-4A0C-8790-074FCFCD6FC7}" type="slidenum">
              <a:rPr lang="en-US" smtClean="0"/>
              <a:pPr>
                <a:defRPr/>
              </a:pPr>
              <a:t>‹#›</a:t>
            </a:fld>
            <a:endParaRPr lang="en-US"/>
          </a:p>
        </p:txBody>
      </p:sp>
    </p:spTree>
    <p:extLst>
      <p:ext uri="{BB962C8B-B14F-4D97-AF65-F5344CB8AC3E}">
        <p14:creationId xmlns:p14="http://schemas.microsoft.com/office/powerpoint/2010/main" val="32079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4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3838" cy="4514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pPr>
              <a:defRPr/>
            </a:pPr>
            <a:fld id="{7F93D7F9-997C-4C24-80E6-0A4E2CE6470F}" type="slidenum">
              <a:rPr lang="en-US"/>
              <a:pPr>
                <a:defRPr/>
              </a:pPr>
              <a:t>‹#›</a:t>
            </a:fld>
            <a:endParaRPr lang="en-US"/>
          </a:p>
        </p:txBody>
      </p:sp>
    </p:spTree>
    <p:extLst>
      <p:ext uri="{BB962C8B-B14F-4D97-AF65-F5344CB8AC3E}">
        <p14:creationId xmlns:p14="http://schemas.microsoft.com/office/powerpoint/2010/main" val="335933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pPr>
              <a:defRPr/>
            </a:pPr>
            <a:fld id="{B0538612-130C-4AC5-8418-32F2FA017512}" type="slidenum">
              <a:rPr lang="en-US"/>
              <a:pPr>
                <a:defRPr/>
              </a:pPr>
              <a:t>‹#›</a:t>
            </a:fld>
            <a:endParaRPr lang="en-US"/>
          </a:p>
        </p:txBody>
      </p:sp>
    </p:spTree>
    <p:extLst>
      <p:ext uri="{BB962C8B-B14F-4D97-AF65-F5344CB8AC3E}">
        <p14:creationId xmlns:p14="http://schemas.microsoft.com/office/powerpoint/2010/main" val="63601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pPr>
              <a:defRPr/>
            </a:pPr>
            <a:fld id="{19366337-FC55-446D-999C-BF6A7808F258}" type="slidenum">
              <a:rPr lang="en-US"/>
              <a:pPr>
                <a:defRPr/>
              </a:pPr>
              <a:t>‹#›</a:t>
            </a:fld>
            <a:endParaRPr lang="en-US"/>
          </a:p>
        </p:txBody>
      </p:sp>
    </p:spTree>
    <p:extLst>
      <p:ext uri="{BB962C8B-B14F-4D97-AF65-F5344CB8AC3E}">
        <p14:creationId xmlns:p14="http://schemas.microsoft.com/office/powerpoint/2010/main" val="203788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55DB52C5-EAE9-41F9-89D9-A8A8E49B9BF2}" type="slidenum">
              <a:rPr lang="en-US"/>
              <a:pPr>
                <a:defRPr/>
              </a:pPr>
              <a:t>‹#›</a:t>
            </a:fld>
            <a:endParaRPr lang="en-US"/>
          </a:p>
        </p:txBody>
      </p:sp>
    </p:spTree>
    <p:extLst>
      <p:ext uri="{BB962C8B-B14F-4D97-AF65-F5344CB8AC3E}">
        <p14:creationId xmlns:p14="http://schemas.microsoft.com/office/powerpoint/2010/main" val="371234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AD0A54BA-18C5-4553-8D9F-BE55BC9B1F3B}" type="slidenum">
              <a:rPr lang="en-US"/>
              <a:pPr>
                <a:defRPr/>
              </a:pPr>
              <a:t>‹#›</a:t>
            </a:fld>
            <a:endParaRPr lang="en-US"/>
          </a:p>
        </p:txBody>
      </p:sp>
    </p:spTree>
    <p:extLst>
      <p:ext uri="{BB962C8B-B14F-4D97-AF65-F5344CB8AC3E}">
        <p14:creationId xmlns:p14="http://schemas.microsoft.com/office/powerpoint/2010/main" val="274911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E7C4017F-121C-4CBC-941B-7D6262863DD4}" type="slidenum">
              <a:rPr lang="en-US"/>
              <a:pPr>
                <a:defRPr/>
              </a:pPr>
              <a:t>‹#›</a:t>
            </a:fld>
            <a:endParaRPr lang="en-US"/>
          </a:p>
        </p:txBody>
      </p:sp>
    </p:spTree>
    <p:extLst>
      <p:ext uri="{BB962C8B-B14F-4D97-AF65-F5344CB8AC3E}">
        <p14:creationId xmlns:p14="http://schemas.microsoft.com/office/powerpoint/2010/main" val="389528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2051"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052"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3"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Times New Roman" panose="02020603050405020304" pitchFamily="18" charset="0"/>
                <a:ea typeface="+mn-ea"/>
                <a:cs typeface="+mn-cs"/>
              </a:defRPr>
            </a:lvl1pPr>
          </a:lstStyle>
          <a:p>
            <a:pPr>
              <a:defRPr/>
            </a:pPr>
            <a:fld id="{7589FEEA-0F6E-43CF-94C4-822C3CACF3B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457200" y="274638"/>
            <a:ext cx="82184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3075" name="Rectangle 2"/>
          <p:cNvSpPr>
            <a:spLocks noGrp="1" noChangeArrowheads="1"/>
          </p:cNvSpPr>
          <p:nvPr>
            <p:ph type="body" idx="1"/>
          </p:nvPr>
        </p:nvSpPr>
        <p:spPr bwMode="auto">
          <a:xfrm>
            <a:off x="457200" y="1600200"/>
            <a:ext cx="8218488" cy="451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3076" name="Text Box 3"/>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7" name="Text Box 4"/>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 name="Rectangle 5"/>
          <p:cNvSpPr>
            <a:spLocks noGrp="1" noChangeArrowheads="1"/>
          </p:cNvSpPr>
          <p:nvPr>
            <p:ph type="sldNum"/>
          </p:nvPr>
        </p:nvSpPr>
        <p:spPr bwMode="auto">
          <a:xfrm>
            <a:off x="6553200" y="6356350"/>
            <a:ext cx="212248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eaLnBrk="1" hangingPunct="1">
              <a:buClrTx/>
              <a:buSzPct val="100000"/>
              <a:buFontTx/>
              <a:buNone/>
              <a:tabLst>
                <a:tab pos="457200" algn="l"/>
                <a:tab pos="914400" algn="l"/>
                <a:tab pos="1371600" algn="l"/>
                <a:tab pos="1828800" algn="l"/>
              </a:tabLst>
              <a:defRPr sz="1200">
                <a:solidFill>
                  <a:srgbClr val="898989"/>
                </a:solidFill>
                <a:latin typeface="Times New Roman" panose="02020603050405020304" pitchFamily="18" charset="0"/>
                <a:ea typeface="+mn-ea"/>
                <a:cs typeface="+mn-cs"/>
              </a:defRPr>
            </a:lvl1pPr>
          </a:lstStyle>
          <a:p>
            <a:pPr>
              <a:defRPr/>
            </a:pPr>
            <a:fld id="{6760BEFF-512D-49D5-9EFF-37AC9E4B7B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ejaVu Sans" charset="0"/>
          <a:cs typeface="DejaVu San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9/25/2019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7589FEEA-0F6E-43CF-94C4-822C3CACF3B1}" type="slidenum">
              <a:rPr lang="en-US" smtClean="0"/>
              <a:pPr>
                <a:defRPr/>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97833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9.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9.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762000" y="1066800"/>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Searching (Pencarian)</a:t>
            </a:r>
          </a:p>
        </p:txBody>
      </p:sp>
      <p:sp>
        <p:nvSpPr>
          <p:cNvPr id="5123" name="Text Box 2"/>
          <p:cNvSpPr txBox="1">
            <a:spLocks noChangeArrowheads="1"/>
          </p:cNvSpPr>
          <p:nvPr/>
        </p:nvSpPr>
        <p:spPr bwMode="auto">
          <a:xfrm>
            <a:off x="1447800" y="2590800"/>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lnSpc>
                <a:spcPct val="90000"/>
              </a:lnSpc>
              <a:spcBef>
                <a:spcPts val="600"/>
              </a:spcBef>
              <a:buClrTx/>
              <a:buFontTx/>
              <a:buNone/>
            </a:pPr>
            <a:r>
              <a:rPr lang="en-US" altLang="en-US">
                <a:solidFill>
                  <a:srgbClr val="898989"/>
                </a:solidFill>
              </a:rPr>
              <a:t>- Problem Solving Agent  </a:t>
            </a:r>
          </a:p>
          <a:p>
            <a:pPr algn="ctr" eaLnBrk="1" hangingPunct="1">
              <a:lnSpc>
                <a:spcPct val="90000"/>
              </a:lnSpc>
              <a:spcBef>
                <a:spcPts val="600"/>
              </a:spcBef>
              <a:buClrTx/>
              <a:buFontTx/>
              <a:buNone/>
            </a:pPr>
            <a:r>
              <a:rPr lang="en-US" altLang="en-US">
                <a:solidFill>
                  <a:srgbClr val="898989"/>
                </a:solidFill>
              </a:rPr>
              <a:t>- Masalah, Ruang Masalah, Ruang Keadaan</a:t>
            </a:r>
          </a:p>
          <a:p>
            <a:pPr algn="ctr" eaLnBrk="1" hangingPunct="1">
              <a:lnSpc>
                <a:spcPct val="90000"/>
              </a:lnSpc>
              <a:spcBef>
                <a:spcPts val="600"/>
              </a:spcBef>
              <a:buClrTx/>
              <a:buFontTx/>
              <a:buNone/>
            </a:pPr>
            <a:r>
              <a:rPr lang="en-US" altLang="en-US">
                <a:solidFill>
                  <a:srgbClr val="898989"/>
                </a:solidFill>
              </a:rPr>
              <a:t>- Uninformed Search </a:t>
            </a:r>
          </a:p>
          <a:p>
            <a:pPr algn="ctr" eaLnBrk="1" hangingPunct="1">
              <a:lnSpc>
                <a:spcPct val="90000"/>
              </a:lnSpc>
              <a:spcBef>
                <a:spcPts val="600"/>
              </a:spcBef>
              <a:buClrTx/>
              <a:buFontTx/>
              <a:buNone/>
            </a:pPr>
            <a:r>
              <a:rPr lang="en-US" altLang="en-US">
                <a:solidFill>
                  <a:srgbClr val="898989"/>
                </a:solidFill>
              </a:rPr>
              <a:t>- Informed Search</a:t>
            </a:r>
          </a:p>
          <a:p>
            <a:pPr algn="ctr" eaLnBrk="1" hangingPunct="1">
              <a:lnSpc>
                <a:spcPct val="90000"/>
              </a:lnSpc>
              <a:spcBef>
                <a:spcPts val="600"/>
              </a:spcBef>
              <a:buClrTx/>
              <a:buFontTx/>
              <a:buNone/>
            </a:pPr>
            <a:endParaRPr lang="en-US" altLang="en-US">
              <a:solidFill>
                <a:srgbClr val="898989"/>
              </a:solidFill>
            </a:endParaRPr>
          </a:p>
        </p:txBody>
      </p:sp>
      <p:sp>
        <p:nvSpPr>
          <p:cNvPr id="5124" name="Text Box 3"/>
          <p:cNvSpPr txBox="1">
            <a:spLocks noChangeArrowheads="1"/>
          </p:cNvSpPr>
          <p:nvPr/>
        </p:nvSpPr>
        <p:spPr bwMode="auto">
          <a:xfrm>
            <a:off x="182562" y="4876800"/>
            <a:ext cx="8047037"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buClrTx/>
              <a:buFontTx/>
              <a:buNone/>
            </a:pPr>
            <a:r>
              <a:rPr lang="en-US" altLang="en-US" sz="1400" b="1" u="sng"/>
              <a:t>Referensi</a:t>
            </a:r>
            <a:r>
              <a:rPr lang="en-US" altLang="en-US" sz="1400"/>
              <a:t> :</a:t>
            </a:r>
          </a:p>
          <a:p>
            <a:pPr eaLnBrk="1" hangingPunct="1">
              <a:buClrTx/>
              <a:buFontTx/>
              <a:buNone/>
            </a:pPr>
            <a:r>
              <a:rPr lang="en-US" altLang="en-US" sz="1400"/>
              <a:t>- Russel, S., &amp; Norvig, P. (2003). </a:t>
            </a:r>
            <a:r>
              <a:rPr lang="en-US" altLang="en-US" sz="1400" i="1"/>
              <a:t>Artificial Intelligence A Modern Approach .</a:t>
            </a:r>
            <a:r>
              <a:rPr lang="en-US" altLang="en-US" sz="1400"/>
              <a:t> New Jersey </a:t>
            </a:r>
            <a:r>
              <a:rPr lang="en-US" altLang="en-US" sz="1400" smtClean="0"/>
              <a:t>: Pearson </a:t>
            </a:r>
            <a:r>
              <a:rPr lang="en-US" altLang="en-US" sz="1400"/>
              <a:t>Education, Inc.</a:t>
            </a:r>
          </a:p>
          <a:p>
            <a:pPr eaLnBrk="1" hangingPunct="1">
              <a:buClrTx/>
              <a:buFontTx/>
              <a:buNone/>
            </a:pPr>
            <a:r>
              <a:rPr lang="en-US" altLang="en-US" sz="1400"/>
              <a:t>- Suyanto. (2011). </a:t>
            </a:r>
            <a:r>
              <a:rPr lang="en-US" altLang="en-US" sz="1400" i="1"/>
              <a:t>Artificial Intelligence .</a:t>
            </a:r>
            <a:r>
              <a:rPr lang="en-US" altLang="en-US" sz="1400"/>
              <a:t> Bandung : Informatika .</a:t>
            </a:r>
          </a:p>
          <a:p>
            <a:pPr eaLnBrk="1" hangingPunct="1">
              <a:buClrTx/>
              <a:buFontTx/>
              <a:buNone/>
            </a:pPr>
            <a:r>
              <a:rPr lang="en-US" altLang="en-US" sz="1400"/>
              <a:t>- Sutojo, T., Mulyanto, E., &amp; Suhartono, V. (2011). </a:t>
            </a:r>
            <a:r>
              <a:rPr lang="en-US" altLang="en-US" sz="1400" i="1"/>
              <a:t>Kecerdasan Buatan .</a:t>
            </a:r>
            <a:r>
              <a:rPr lang="en-US" altLang="en-US" sz="1400"/>
              <a:t> Yogyakarta : C.V.Andi Offset.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Representasi Ruang Keadaan</a:t>
            </a:r>
          </a:p>
        </p:txBody>
      </p:sp>
      <p:sp>
        <p:nvSpPr>
          <p:cNvPr id="2355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a:t>Graph Keadaan </a:t>
            </a:r>
          </a:p>
          <a:p>
            <a:pPr lvl="1" eaLnBrk="1" hangingPunct="1">
              <a:buFont typeface="Arial" panose="020B0604020202020204" pitchFamily="34" charset="0"/>
              <a:buChar char="–"/>
            </a:pPr>
            <a:r>
              <a:rPr lang="en-US" altLang="en-US"/>
              <a:t>node-node keadaan awal dan keadaan baru yang akan dicapai dengan menggunakan operator. </a:t>
            </a:r>
          </a:p>
          <a:p>
            <a:pPr lvl="1" eaLnBrk="1" hangingPunct="1">
              <a:buFont typeface="Arial" panose="020B0604020202020204" pitchFamily="34" charset="0"/>
              <a:buChar char="–"/>
            </a:pPr>
            <a:r>
              <a:rPr lang="en-US" altLang="en-US"/>
              <a:t>Node-node saling dihubungkan dengan menggunakan arc (busur) yang diberi panah untuk menunjukkan arah dari suatu keadaan ke keadaan berikutnya.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Graph Keadaan</a:t>
            </a:r>
          </a:p>
        </p:txBody>
      </p:sp>
      <p:sp>
        <p:nvSpPr>
          <p:cNvPr id="15362" name="Text Box 2"/>
          <p:cNvSpPr txBox="1">
            <a:spLocks noChangeArrowheads="1"/>
          </p:cNvSpPr>
          <p:nvPr/>
        </p:nvSpPr>
        <p:spPr bwMode="auto">
          <a:xfrm>
            <a:off x="381000" y="3962400"/>
            <a:ext cx="83058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9pPr>
          </a:lstStyle>
          <a:p>
            <a:pPr eaLnBrk="1" hangingPunct="1">
              <a:lnSpc>
                <a:spcPct val="80000"/>
              </a:lnSpc>
              <a:spcBef>
                <a:spcPts val="450"/>
              </a:spcBef>
              <a:buClr>
                <a:srgbClr val="000000"/>
              </a:buClr>
              <a:buSzPct val="100000"/>
              <a:buFont typeface="Arial" panose="020B0604020202020204" pitchFamily="34" charset="0"/>
              <a:buChar char="•"/>
              <a:defRPr/>
            </a:pPr>
            <a:r>
              <a:rPr lang="en-US" smtClean="0">
                <a:solidFill>
                  <a:srgbClr val="000000"/>
                </a:solidFill>
              </a:rPr>
              <a:t>Node M : awal, node T : tujuan. Ada 4 lintasan dari M ke T :</a:t>
            </a:r>
          </a:p>
          <a:p>
            <a:pPr lvl="1" eaLnBrk="1" hangingPunct="1">
              <a:lnSpc>
                <a:spcPct val="80000"/>
              </a:lnSpc>
              <a:spcBef>
                <a:spcPts val="400"/>
              </a:spcBef>
              <a:buClr>
                <a:srgbClr val="000000"/>
              </a:buClr>
              <a:buSzPct val="100000"/>
              <a:buFont typeface="Arial" panose="020B0604020202020204" pitchFamily="34" charset="0"/>
              <a:buChar char="–"/>
              <a:defRPr/>
            </a:pPr>
            <a:r>
              <a:rPr lang="en-US" sz="1600" smtClean="0">
                <a:solidFill>
                  <a:srgbClr val="000000"/>
                </a:solidFill>
              </a:rPr>
              <a:t>M-A-B-C-E-T</a:t>
            </a:r>
          </a:p>
          <a:p>
            <a:pPr lvl="1" eaLnBrk="1" hangingPunct="1">
              <a:lnSpc>
                <a:spcPct val="80000"/>
              </a:lnSpc>
              <a:spcBef>
                <a:spcPts val="400"/>
              </a:spcBef>
              <a:buClr>
                <a:srgbClr val="000000"/>
              </a:buClr>
              <a:buSzPct val="100000"/>
              <a:buFont typeface="Arial" panose="020B0604020202020204" pitchFamily="34" charset="0"/>
              <a:buChar char="–"/>
              <a:defRPr/>
            </a:pPr>
            <a:r>
              <a:rPr lang="en-US" sz="1600" smtClean="0">
                <a:solidFill>
                  <a:srgbClr val="000000"/>
                </a:solidFill>
              </a:rPr>
              <a:t>M-A-B-C-E-H-T </a:t>
            </a:r>
          </a:p>
          <a:p>
            <a:pPr lvl="1" eaLnBrk="1" hangingPunct="1">
              <a:lnSpc>
                <a:spcPct val="80000"/>
              </a:lnSpc>
              <a:spcBef>
                <a:spcPts val="400"/>
              </a:spcBef>
              <a:buClr>
                <a:srgbClr val="000000"/>
              </a:buClr>
              <a:buSzPct val="100000"/>
              <a:buFont typeface="Arial" panose="020B0604020202020204" pitchFamily="34" charset="0"/>
              <a:buChar char="–"/>
              <a:defRPr/>
            </a:pPr>
            <a:r>
              <a:rPr lang="en-US" sz="1600" smtClean="0">
                <a:solidFill>
                  <a:srgbClr val="000000"/>
                </a:solidFill>
              </a:rPr>
              <a:t>M-D-C-E-T </a:t>
            </a:r>
          </a:p>
          <a:p>
            <a:pPr lvl="1" eaLnBrk="1" hangingPunct="1">
              <a:lnSpc>
                <a:spcPct val="80000"/>
              </a:lnSpc>
              <a:spcBef>
                <a:spcPts val="400"/>
              </a:spcBef>
              <a:buClr>
                <a:srgbClr val="000000"/>
              </a:buClr>
              <a:buSzPct val="100000"/>
              <a:buFont typeface="Arial" panose="020B0604020202020204" pitchFamily="34" charset="0"/>
              <a:buChar char="–"/>
              <a:defRPr/>
            </a:pPr>
            <a:r>
              <a:rPr lang="en-US" sz="1600" smtClean="0">
                <a:solidFill>
                  <a:srgbClr val="000000"/>
                </a:solidFill>
              </a:rPr>
              <a:t>M-D-C-E-H-T </a:t>
            </a:r>
          </a:p>
          <a:p>
            <a:pPr eaLnBrk="1" hangingPunct="1">
              <a:lnSpc>
                <a:spcPct val="80000"/>
              </a:lnSpc>
              <a:spcBef>
                <a:spcPts val="450"/>
              </a:spcBef>
              <a:buClr>
                <a:srgbClr val="000000"/>
              </a:buClr>
              <a:buSzPct val="100000"/>
              <a:buFont typeface="Arial" panose="020B0604020202020204" pitchFamily="34" charset="0"/>
              <a:buChar char="•"/>
              <a:defRPr/>
            </a:pPr>
            <a:r>
              <a:rPr lang="fi-FI" smtClean="0">
                <a:solidFill>
                  <a:srgbClr val="000000"/>
                </a:solidFill>
              </a:rPr>
              <a:t>Lintasan buntu atau lintasan yang tidak sampai ke tujuan :</a:t>
            </a:r>
          </a:p>
          <a:p>
            <a:pPr lvl="1" eaLnBrk="1" hangingPunct="1">
              <a:lnSpc>
                <a:spcPct val="80000"/>
              </a:lnSpc>
              <a:spcBef>
                <a:spcPts val="400"/>
              </a:spcBef>
              <a:buClr>
                <a:srgbClr val="000000"/>
              </a:buClr>
              <a:buSzPct val="100000"/>
              <a:buFont typeface="Arial" panose="020B0604020202020204" pitchFamily="34" charset="0"/>
              <a:buChar char="–"/>
              <a:defRPr/>
            </a:pPr>
            <a:r>
              <a:rPr lang="it-IT" sz="1600" smtClean="0">
                <a:solidFill>
                  <a:srgbClr val="000000"/>
                </a:solidFill>
              </a:rPr>
              <a:t>M-A-B-C-E-F-G </a:t>
            </a:r>
          </a:p>
          <a:p>
            <a:pPr lvl="1" eaLnBrk="1" hangingPunct="1">
              <a:lnSpc>
                <a:spcPct val="80000"/>
              </a:lnSpc>
              <a:spcBef>
                <a:spcPts val="400"/>
              </a:spcBef>
              <a:buClr>
                <a:srgbClr val="000000"/>
              </a:buClr>
              <a:buSzPct val="100000"/>
              <a:buFont typeface="Arial" panose="020B0604020202020204" pitchFamily="34" charset="0"/>
              <a:buChar char="–"/>
              <a:defRPr/>
            </a:pPr>
            <a:r>
              <a:rPr lang="it-IT" sz="1600" smtClean="0">
                <a:solidFill>
                  <a:srgbClr val="000000"/>
                </a:solidFill>
              </a:rPr>
              <a:t>M-A-B-C-E-I-J </a:t>
            </a:r>
          </a:p>
          <a:p>
            <a:pPr lvl="1" eaLnBrk="1" hangingPunct="1">
              <a:lnSpc>
                <a:spcPct val="80000"/>
              </a:lnSpc>
              <a:spcBef>
                <a:spcPts val="400"/>
              </a:spcBef>
              <a:buClr>
                <a:srgbClr val="000000"/>
              </a:buClr>
              <a:buSzPct val="100000"/>
              <a:buFont typeface="Arial" panose="020B0604020202020204" pitchFamily="34" charset="0"/>
              <a:buChar char="–"/>
              <a:defRPr/>
            </a:pPr>
            <a:r>
              <a:rPr lang="it-IT" sz="1600" smtClean="0">
                <a:solidFill>
                  <a:srgbClr val="000000"/>
                </a:solidFill>
              </a:rPr>
              <a:t>M-D-C-E-F-G </a:t>
            </a:r>
          </a:p>
          <a:p>
            <a:pPr lvl="1" eaLnBrk="1" hangingPunct="1">
              <a:lnSpc>
                <a:spcPct val="80000"/>
              </a:lnSpc>
              <a:spcBef>
                <a:spcPts val="400"/>
              </a:spcBef>
              <a:buClr>
                <a:srgbClr val="000000"/>
              </a:buClr>
              <a:buSzPct val="100000"/>
              <a:buFont typeface="Arial" panose="020B0604020202020204" pitchFamily="34" charset="0"/>
              <a:buChar char="–"/>
              <a:defRPr/>
            </a:pPr>
            <a:r>
              <a:rPr lang="it-IT" sz="1600" smtClean="0">
                <a:solidFill>
                  <a:srgbClr val="000000"/>
                </a:solidFill>
              </a:rPr>
              <a:t>M-D-C-E-I-J </a:t>
            </a:r>
          </a:p>
          <a:p>
            <a:pPr lvl="1" eaLnBrk="1" hangingPunct="1">
              <a:lnSpc>
                <a:spcPct val="80000"/>
              </a:lnSpc>
              <a:spcBef>
                <a:spcPts val="400"/>
              </a:spcBef>
              <a:buClr>
                <a:srgbClr val="000000"/>
              </a:buClr>
              <a:buSzPct val="100000"/>
              <a:buFont typeface="Arial" panose="020B0604020202020204" pitchFamily="34" charset="0"/>
              <a:buChar char="–"/>
              <a:defRPr/>
            </a:pPr>
            <a:r>
              <a:rPr lang="it-IT" sz="1600" smtClean="0">
                <a:solidFill>
                  <a:srgbClr val="000000"/>
                </a:solidFill>
              </a:rPr>
              <a:t>M-D-I-J</a:t>
            </a:r>
          </a:p>
          <a:p>
            <a:pPr marL="334963" eaLnBrk="1" hangingPunct="1">
              <a:lnSpc>
                <a:spcPct val="80000"/>
              </a:lnSpc>
              <a:spcBef>
                <a:spcPts val="400"/>
              </a:spcBef>
              <a:buSzPct val="100000"/>
              <a:defRPr/>
            </a:pPr>
            <a:endParaRPr lang="it-IT" sz="1600" smtClean="0">
              <a:solidFill>
                <a:srgbClr val="000000"/>
              </a:solidFill>
            </a:endParaRPr>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39763"/>
            <a:ext cx="6172200" cy="33226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Pohon Pelacakan / Pencarian</a:t>
            </a:r>
          </a:p>
        </p:txBody>
      </p:sp>
      <p:sp>
        <p:nvSpPr>
          <p:cNvPr id="1638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1pPr>
            <a:lvl2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9pPr>
          </a:lstStyle>
          <a:p>
            <a:pPr eaLnBrk="1" hangingPunct="1">
              <a:spcBef>
                <a:spcPts val="700"/>
              </a:spcBef>
              <a:buClr>
                <a:srgbClr val="000000"/>
              </a:buClr>
              <a:buSzPct val="100000"/>
              <a:buFont typeface="Arial" panose="020B0604020202020204" pitchFamily="34" charset="0"/>
              <a:buChar char="•"/>
              <a:defRPr/>
            </a:pPr>
            <a:r>
              <a:rPr lang="en-US" sz="2800" smtClean="0">
                <a:solidFill>
                  <a:srgbClr val="000000"/>
                </a:solidFill>
              </a:rPr>
              <a:t>menggambarkan keadaan secara hirarkis</a:t>
            </a:r>
          </a:p>
          <a:p>
            <a:pPr eaLnBrk="1" hangingPunct="1">
              <a:spcBef>
                <a:spcPts val="700"/>
              </a:spcBef>
              <a:buClr>
                <a:srgbClr val="000000"/>
              </a:buClr>
              <a:buSzPct val="100000"/>
              <a:buFont typeface="Arial" panose="020B0604020202020204" pitchFamily="34" charset="0"/>
              <a:buChar char="•"/>
              <a:defRPr/>
            </a:pPr>
            <a:r>
              <a:rPr lang="en-US" sz="2800" smtClean="0">
                <a:solidFill>
                  <a:srgbClr val="000000"/>
                </a:solidFill>
              </a:rPr>
              <a:t>Node pada level-0 disebut ’akar/root’ - menunjukkan keadaan awal &amp; memiliki beberapa percabangan yang terdiri atas beberapa node yg disebut ’anak/child’</a:t>
            </a:r>
          </a:p>
          <a:p>
            <a:pPr eaLnBrk="1" hangingPunct="1">
              <a:spcBef>
                <a:spcPts val="700"/>
              </a:spcBef>
              <a:buClr>
                <a:srgbClr val="000000"/>
              </a:buClr>
              <a:buSzPct val="100000"/>
              <a:buFont typeface="Arial" panose="020B0604020202020204" pitchFamily="34" charset="0"/>
              <a:buChar char="•"/>
              <a:defRPr/>
            </a:pPr>
            <a:r>
              <a:rPr lang="en-US" sz="2800" smtClean="0">
                <a:solidFill>
                  <a:srgbClr val="000000"/>
                </a:solidFill>
              </a:rPr>
              <a:t>Node yg tidak memiliki anak disebut ’daun/leaf’ -  menunjukkan akhir dari suatu pencarian, dapat berupa tujuan yang diharapkan (goal) atau jalan buntu (dead end). </a:t>
            </a:r>
          </a:p>
          <a:p>
            <a:pPr marL="334963" eaLnBrk="1" hangingPunct="1">
              <a:spcBef>
                <a:spcPts val="700"/>
              </a:spcBef>
              <a:buSzPct val="100000"/>
              <a:defRPr/>
            </a:pPr>
            <a:endParaRPr lang="en-US" sz="280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Pohon Pelacakan / Pencarian</a:t>
            </a:r>
          </a:p>
        </p:txBody>
      </p:sp>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41438"/>
            <a:ext cx="8229600" cy="4983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Pohon AND / OR</a:t>
            </a:r>
          </a:p>
        </p:txBody>
      </p:sp>
      <p:sp>
        <p:nvSpPr>
          <p:cNvPr id="18434" name="Text Box 2"/>
          <p:cNvSpPr txBox="1">
            <a:spLocks noChangeArrowheads="1"/>
          </p:cNvSpPr>
          <p:nvPr/>
        </p:nvSpPr>
        <p:spPr bwMode="auto">
          <a:xfrm>
            <a:off x="457200" y="1066800"/>
            <a:ext cx="8229600"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9pPr>
          </a:lstStyle>
          <a:p>
            <a:pPr eaLnBrk="1" hangingPunct="1">
              <a:lnSpc>
                <a:spcPct val="90000"/>
              </a:lnSpc>
              <a:spcBef>
                <a:spcPts val="800"/>
              </a:spcBef>
              <a:buClr>
                <a:srgbClr val="000000"/>
              </a:buClr>
              <a:buSzPct val="100000"/>
              <a:buFont typeface="Arial" panose="020B0604020202020204" pitchFamily="34" charset="0"/>
              <a:buChar char="•"/>
              <a:defRPr/>
            </a:pPr>
            <a:r>
              <a:rPr lang="en-US" sz="2400" smtClean="0">
                <a:solidFill>
                  <a:srgbClr val="000000"/>
                </a:solidFill>
              </a:rPr>
              <a:t>Pohon OR</a:t>
            </a:r>
          </a:p>
          <a:p>
            <a:pPr marL="334963" eaLnBrk="1" hangingPunct="1">
              <a:lnSpc>
                <a:spcPct val="90000"/>
              </a:lnSpc>
              <a:spcBef>
                <a:spcPts val="800"/>
              </a:spcBef>
              <a:buSzPct val="100000"/>
              <a:defRPr/>
            </a:pPr>
            <a:endParaRPr lang="en-US" sz="2400" smtClean="0">
              <a:solidFill>
                <a:srgbClr val="000000"/>
              </a:solidFill>
            </a:endParaRPr>
          </a:p>
          <a:p>
            <a:pPr marL="334963" eaLnBrk="1" hangingPunct="1">
              <a:lnSpc>
                <a:spcPct val="90000"/>
              </a:lnSpc>
              <a:spcBef>
                <a:spcPts val="800"/>
              </a:spcBef>
              <a:buSzPct val="100000"/>
              <a:defRPr/>
            </a:pPr>
            <a:endParaRPr lang="en-US" sz="2400" smtClean="0">
              <a:solidFill>
                <a:srgbClr val="000000"/>
              </a:solidFill>
            </a:endParaRPr>
          </a:p>
          <a:p>
            <a:pPr marL="334963" eaLnBrk="1" hangingPunct="1">
              <a:lnSpc>
                <a:spcPct val="90000"/>
              </a:lnSpc>
              <a:spcBef>
                <a:spcPts val="800"/>
              </a:spcBef>
              <a:buSzPct val="100000"/>
              <a:defRPr/>
            </a:pPr>
            <a:endParaRPr lang="en-US" sz="2400" smtClean="0">
              <a:solidFill>
                <a:srgbClr val="000000"/>
              </a:solidFill>
            </a:endParaRPr>
          </a:p>
          <a:p>
            <a:pPr lvl="1" eaLnBrk="1" hangingPunct="1">
              <a:lnSpc>
                <a:spcPct val="90000"/>
              </a:lnSpc>
              <a:spcBef>
                <a:spcPts val="700"/>
              </a:spcBef>
              <a:buClr>
                <a:srgbClr val="000000"/>
              </a:buClr>
              <a:buSzPct val="100000"/>
              <a:buFont typeface="Arial" panose="020B0604020202020204" pitchFamily="34" charset="0"/>
              <a:buChar char="–"/>
              <a:defRPr/>
            </a:pPr>
            <a:r>
              <a:rPr lang="en-US" sz="2400" smtClean="0">
                <a:solidFill>
                  <a:srgbClr val="000000"/>
                </a:solidFill>
              </a:rPr>
              <a:t>Solusi masalah M – 4 kemungkinan – A or B or C or D</a:t>
            </a:r>
          </a:p>
          <a:p>
            <a:pPr eaLnBrk="1" hangingPunct="1">
              <a:lnSpc>
                <a:spcPct val="90000"/>
              </a:lnSpc>
              <a:spcBef>
                <a:spcPts val="800"/>
              </a:spcBef>
              <a:buClr>
                <a:srgbClr val="000000"/>
              </a:buClr>
              <a:buSzPct val="100000"/>
              <a:buFont typeface="Arial" panose="020B0604020202020204" pitchFamily="34" charset="0"/>
              <a:buChar char="•"/>
              <a:defRPr/>
            </a:pPr>
            <a:r>
              <a:rPr lang="en-US" sz="2400" smtClean="0">
                <a:solidFill>
                  <a:srgbClr val="000000"/>
                </a:solidFill>
              </a:rPr>
              <a:t>Pohon AND</a:t>
            </a:r>
          </a:p>
          <a:p>
            <a:pPr marL="334963" eaLnBrk="1" hangingPunct="1">
              <a:lnSpc>
                <a:spcPct val="90000"/>
              </a:lnSpc>
              <a:spcBef>
                <a:spcPts val="800"/>
              </a:spcBef>
              <a:buSzPct val="100000"/>
              <a:defRPr/>
            </a:pPr>
            <a:endParaRPr lang="en-US" sz="2400" smtClean="0">
              <a:solidFill>
                <a:srgbClr val="000000"/>
              </a:solidFill>
            </a:endParaRPr>
          </a:p>
          <a:p>
            <a:pPr marL="334963" eaLnBrk="1" hangingPunct="1">
              <a:lnSpc>
                <a:spcPct val="90000"/>
              </a:lnSpc>
              <a:spcBef>
                <a:spcPts val="800"/>
              </a:spcBef>
              <a:buSzPct val="100000"/>
              <a:defRPr/>
            </a:pPr>
            <a:endParaRPr lang="en-US" sz="2400" smtClean="0">
              <a:solidFill>
                <a:srgbClr val="000000"/>
              </a:solidFill>
            </a:endParaRPr>
          </a:p>
          <a:p>
            <a:pPr marL="334963" eaLnBrk="1" hangingPunct="1">
              <a:lnSpc>
                <a:spcPct val="90000"/>
              </a:lnSpc>
              <a:spcBef>
                <a:spcPts val="800"/>
              </a:spcBef>
              <a:buSzPct val="100000"/>
              <a:defRPr/>
            </a:pPr>
            <a:endParaRPr lang="en-US" sz="2400" smtClean="0">
              <a:solidFill>
                <a:srgbClr val="000000"/>
              </a:solidFill>
            </a:endParaRPr>
          </a:p>
          <a:p>
            <a:pPr lvl="1" eaLnBrk="1" hangingPunct="1">
              <a:lnSpc>
                <a:spcPct val="90000"/>
              </a:lnSpc>
              <a:spcBef>
                <a:spcPts val="700"/>
              </a:spcBef>
              <a:buClr>
                <a:srgbClr val="000000"/>
              </a:buClr>
              <a:buSzPct val="100000"/>
              <a:buFont typeface="Arial" panose="020B0604020202020204" pitchFamily="34" charset="0"/>
              <a:buChar char="–"/>
              <a:defRPr/>
            </a:pPr>
            <a:r>
              <a:rPr lang="en-US" sz="2400" smtClean="0">
                <a:solidFill>
                  <a:srgbClr val="000000"/>
                </a:solidFill>
              </a:rPr>
              <a:t>Solusi masalah M – A and B and C and D</a:t>
            </a:r>
          </a:p>
        </p:txBody>
      </p:sp>
      <p:pic>
        <p:nvPicPr>
          <p:cNvPr id="317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2895600" cy="1682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48200"/>
            <a:ext cx="2628900" cy="1514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Pohon AND / OR</a:t>
            </a:r>
          </a:p>
        </p:txBody>
      </p:sp>
      <p:sp>
        <p:nvSpPr>
          <p:cNvPr id="33795" name="Text Box 2"/>
          <p:cNvSpPr txBox="1">
            <a:spLocks noChangeArrowheads="1"/>
          </p:cNvSpPr>
          <p:nvPr/>
        </p:nvSpPr>
        <p:spPr bwMode="auto">
          <a:xfrm>
            <a:off x="457200" y="1295400"/>
            <a:ext cx="82296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a:t>Masalah sebelumnya jika diselesaikan dengan pohon AND / OR :</a:t>
            </a:r>
          </a:p>
        </p:txBody>
      </p:sp>
      <p:pic>
        <p:nvPicPr>
          <p:cNvPr id="337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743200"/>
            <a:ext cx="7620000" cy="3697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Metode Pelacakan / Pencarian</a:t>
            </a:r>
          </a:p>
        </p:txBody>
      </p:sp>
      <p:sp>
        <p:nvSpPr>
          <p:cNvPr id="3584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ts val="700"/>
              </a:spcBef>
              <a:buFont typeface="Arial" panose="020B0604020202020204" pitchFamily="34" charset="0"/>
              <a:buChar char="•"/>
            </a:pPr>
            <a:r>
              <a:rPr lang="en-US" altLang="en-US" sz="2800"/>
              <a:t>Hal penting dalam menentukan keberhasilan sistem cerdas adalah kesuksesan dalam pencarian. </a:t>
            </a:r>
          </a:p>
          <a:p>
            <a:pPr eaLnBrk="1" hangingPunct="1">
              <a:spcBef>
                <a:spcPts val="700"/>
              </a:spcBef>
              <a:buFont typeface="Arial" panose="020B0604020202020204" pitchFamily="34" charset="0"/>
              <a:buChar char="•"/>
            </a:pPr>
            <a:r>
              <a:rPr lang="en-US" altLang="en-US" sz="2800"/>
              <a:t>Pencarian = suatu proses mencari solusi dari suatu permasalahan melalui sekumpulan kemungkinan ruang keadaan (state space).</a:t>
            </a:r>
          </a:p>
          <a:p>
            <a:pPr eaLnBrk="1" hangingPunct="1">
              <a:spcBef>
                <a:spcPts val="700"/>
              </a:spcBef>
              <a:buFont typeface="Arial" panose="020B0604020202020204" pitchFamily="34" charset="0"/>
              <a:buChar char="•"/>
            </a:pPr>
            <a:r>
              <a:rPr lang="en-US" altLang="en-US" sz="2800"/>
              <a:t>Ruang keadaan = merupakan suatu ruang yang berisi semua keadaan yang mungkin.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Kriteria</a:t>
            </a:r>
          </a:p>
        </p:txBody>
      </p:sp>
      <p:sp>
        <p:nvSpPr>
          <p:cNvPr id="3789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90000"/>
              </a:lnSpc>
              <a:spcBef>
                <a:spcPts val="700"/>
              </a:spcBef>
              <a:buFont typeface="Arial" panose="020B0604020202020204" pitchFamily="34" charset="0"/>
              <a:buChar char="•"/>
            </a:pPr>
            <a:r>
              <a:rPr lang="en-US" altLang="en-US" sz="2800"/>
              <a:t>Completeness : apakah metode tersebut menjamin penemuan solusi jika solusinya memang ada? </a:t>
            </a:r>
          </a:p>
          <a:p>
            <a:pPr eaLnBrk="1" hangingPunct="1">
              <a:lnSpc>
                <a:spcPct val="90000"/>
              </a:lnSpc>
              <a:spcBef>
                <a:spcPts val="700"/>
              </a:spcBef>
              <a:buFont typeface="Arial" panose="020B0604020202020204" pitchFamily="34" charset="0"/>
              <a:buChar char="•"/>
            </a:pPr>
            <a:r>
              <a:rPr lang="en-US" altLang="en-US" sz="2800"/>
              <a:t>Time complexity : berapa lama waktu yang diperlukan? </a:t>
            </a:r>
          </a:p>
          <a:p>
            <a:pPr eaLnBrk="1" hangingPunct="1">
              <a:lnSpc>
                <a:spcPct val="90000"/>
              </a:lnSpc>
              <a:spcBef>
                <a:spcPts val="700"/>
              </a:spcBef>
              <a:buFont typeface="Arial" panose="020B0604020202020204" pitchFamily="34" charset="0"/>
              <a:buChar char="•"/>
            </a:pPr>
            <a:r>
              <a:rPr lang="en-US" altLang="en-US" sz="2800"/>
              <a:t>Space complexity : berapa banyak memori yang diperlukan?</a:t>
            </a:r>
          </a:p>
          <a:p>
            <a:pPr eaLnBrk="1" hangingPunct="1">
              <a:lnSpc>
                <a:spcPct val="90000"/>
              </a:lnSpc>
              <a:spcBef>
                <a:spcPts val="700"/>
              </a:spcBef>
              <a:buFont typeface="Arial" panose="020B0604020202020204" pitchFamily="34" charset="0"/>
              <a:buChar char="•"/>
            </a:pPr>
            <a:r>
              <a:rPr lang="en-US" altLang="en-US" sz="2800"/>
              <a:t>Optimality : apakah metode tersebut menjamin menemukan solusi yang terbaik jika terdapat beberapa solusi berbeda?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Teknik Pencarian</a:t>
            </a:r>
          </a:p>
        </p:txBody>
      </p:sp>
      <p:sp>
        <p:nvSpPr>
          <p:cNvPr id="399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ts val="700"/>
              </a:spcBef>
              <a:buFont typeface="Arial" panose="020B0604020202020204" pitchFamily="34" charset="0"/>
              <a:buChar char="•"/>
            </a:pPr>
            <a:r>
              <a:rPr lang="en-US" altLang="en-US" sz="2800"/>
              <a:t>Pencarian buta (uninformed/blind search) : tidak ada informasi awal yang digunakan dalam proses pencarian </a:t>
            </a:r>
          </a:p>
          <a:p>
            <a:pPr lvl="1" eaLnBrk="1" hangingPunct="1">
              <a:spcBef>
                <a:spcPts val="600"/>
              </a:spcBef>
              <a:buFont typeface="Arial" panose="020B0604020202020204" pitchFamily="34" charset="0"/>
              <a:buChar char="–"/>
            </a:pPr>
            <a:r>
              <a:rPr lang="en-US" altLang="en-US"/>
              <a:t>Pencarian melebar pertama (Breadth – First Search)  </a:t>
            </a:r>
          </a:p>
          <a:p>
            <a:pPr lvl="1" eaLnBrk="1" hangingPunct="1">
              <a:spcBef>
                <a:spcPts val="600"/>
              </a:spcBef>
              <a:buFont typeface="Arial" panose="020B0604020202020204" pitchFamily="34" charset="0"/>
              <a:buChar char="–"/>
            </a:pPr>
            <a:r>
              <a:rPr lang="en-US" altLang="en-US"/>
              <a:t>Pencarian mendalam pertama (Depth – First Search) </a:t>
            </a:r>
          </a:p>
          <a:p>
            <a:pPr eaLnBrk="1" hangingPunct="1">
              <a:spcBef>
                <a:spcPts val="700"/>
              </a:spcBef>
              <a:buFont typeface="Arial" panose="020B0604020202020204" pitchFamily="34" charset="0"/>
              <a:buChar char="•"/>
            </a:pPr>
            <a:r>
              <a:rPr lang="en-US" altLang="en-US" sz="2800"/>
              <a:t>Pencarian terbimbing (informed/heuristic search) : adanya informasi awal yang digunakan dalam proses pencarian </a:t>
            </a:r>
          </a:p>
          <a:p>
            <a:pPr lvl="1" eaLnBrk="1" hangingPunct="1">
              <a:spcBef>
                <a:spcPts val="600"/>
              </a:spcBef>
              <a:buFont typeface="Arial" panose="020B0604020202020204" pitchFamily="34" charset="0"/>
              <a:buChar char="–"/>
            </a:pPr>
            <a:r>
              <a:rPr lang="en-US" altLang="en-US"/>
              <a:t>Pendakian Bukit (Hill Climbing) </a:t>
            </a:r>
          </a:p>
          <a:p>
            <a:pPr lvl="1" eaLnBrk="1" hangingPunct="1">
              <a:spcBef>
                <a:spcPts val="600"/>
              </a:spcBef>
              <a:buFont typeface="Arial" panose="020B0604020202020204" pitchFamily="34" charset="0"/>
              <a:buChar char="–"/>
            </a:pPr>
            <a:r>
              <a:rPr lang="en-US" altLang="en-US"/>
              <a:t>Pencarian Terbaik Pertama (Best First Search)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Outline</a:t>
            </a:r>
          </a:p>
        </p:txBody>
      </p:sp>
      <p:sp>
        <p:nvSpPr>
          <p:cNvPr id="4198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a:t>Problem Solving Agent  </a:t>
            </a:r>
          </a:p>
          <a:p>
            <a:pPr eaLnBrk="1" hangingPunct="1">
              <a:buFont typeface="Arial" panose="020B0604020202020204" pitchFamily="34" charset="0"/>
              <a:buChar char="•"/>
            </a:pPr>
            <a:r>
              <a:rPr lang="en-US" altLang="en-US"/>
              <a:t>Masalah, Ruang Masalah, Ruang Keadaan</a:t>
            </a:r>
          </a:p>
          <a:p>
            <a:pPr eaLnBrk="1" hangingPunct="1">
              <a:buFont typeface="Arial" panose="020B0604020202020204" pitchFamily="34" charset="0"/>
              <a:buChar char="•"/>
            </a:pPr>
            <a:r>
              <a:rPr lang="en-US" altLang="en-US" b="1"/>
              <a:t>Uninformed Search </a:t>
            </a:r>
          </a:p>
          <a:p>
            <a:pPr eaLnBrk="1" hangingPunct="1">
              <a:buFont typeface="Arial" panose="020B0604020202020204" pitchFamily="34" charset="0"/>
              <a:buChar char="•"/>
            </a:pPr>
            <a:r>
              <a:rPr lang="en-US" altLang="en-US"/>
              <a:t>Informed Search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Outline</a:t>
            </a:r>
          </a:p>
        </p:txBody>
      </p:sp>
      <p:sp>
        <p:nvSpPr>
          <p:cNvPr id="71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b="1"/>
              <a:t>Problem Solving Agent  </a:t>
            </a:r>
          </a:p>
          <a:p>
            <a:pPr eaLnBrk="1" hangingPunct="1">
              <a:buFont typeface="Arial" panose="020B0604020202020204" pitchFamily="34" charset="0"/>
              <a:buChar char="•"/>
            </a:pPr>
            <a:r>
              <a:rPr lang="en-US" altLang="en-US"/>
              <a:t>Masalah, Ruang Masalah, Ruang Keadaan</a:t>
            </a:r>
          </a:p>
          <a:p>
            <a:pPr eaLnBrk="1" hangingPunct="1">
              <a:buFont typeface="Arial" panose="020B0604020202020204" pitchFamily="34" charset="0"/>
              <a:buChar char="•"/>
            </a:pPr>
            <a:r>
              <a:rPr lang="en-US" altLang="en-US"/>
              <a:t>Uninformed Search </a:t>
            </a:r>
          </a:p>
          <a:p>
            <a:pPr eaLnBrk="1" hangingPunct="1">
              <a:buFont typeface="Arial" panose="020B0604020202020204" pitchFamily="34" charset="0"/>
              <a:buChar char="•"/>
            </a:pPr>
            <a:r>
              <a:rPr lang="en-US" altLang="en-US"/>
              <a:t>Informed Search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492125" y="-1524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Breadth First Search</a:t>
            </a:r>
          </a:p>
        </p:txBody>
      </p:sp>
      <p:sp>
        <p:nvSpPr>
          <p:cNvPr id="24578" name="Text Box 2"/>
          <p:cNvSpPr txBox="1">
            <a:spLocks noChangeArrowheads="1"/>
          </p:cNvSpPr>
          <p:nvPr/>
        </p:nvSpPr>
        <p:spPr bwMode="auto">
          <a:xfrm>
            <a:off x="457200" y="7620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1pPr>
            <a:lvl2pPr marL="914400" indent="-45720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9pPr>
          </a:lstStyle>
          <a:p>
            <a:pPr eaLnBrk="1" hangingPunct="1">
              <a:spcBef>
                <a:spcPts val="800"/>
              </a:spcBef>
              <a:buClr>
                <a:srgbClr val="000000"/>
              </a:buClr>
              <a:buSzPct val="100000"/>
              <a:buFont typeface="Arial" panose="020B0604020202020204" pitchFamily="34" charset="0"/>
              <a:buChar char="•"/>
              <a:defRPr/>
            </a:pPr>
            <a:r>
              <a:rPr lang="en-US" sz="2200" smtClean="0">
                <a:solidFill>
                  <a:srgbClr val="000000"/>
                </a:solidFill>
              </a:rPr>
              <a:t>Semua node pada level n akan dikunjungi terlebih dahulu sebelum mengunjungi node-node pada level n+1. </a:t>
            </a:r>
          </a:p>
          <a:p>
            <a:pPr eaLnBrk="1" hangingPunct="1">
              <a:spcBef>
                <a:spcPts val="800"/>
              </a:spcBef>
              <a:buClr>
                <a:srgbClr val="000000"/>
              </a:buClr>
              <a:buSzPct val="100000"/>
              <a:buFont typeface="Arial" panose="020B0604020202020204" pitchFamily="34" charset="0"/>
              <a:buChar char="•"/>
              <a:defRPr/>
            </a:pPr>
            <a:r>
              <a:rPr lang="en-US" sz="2200" smtClean="0">
                <a:solidFill>
                  <a:srgbClr val="000000"/>
                </a:solidFill>
              </a:rPr>
              <a:t>Menggunakan FIFO (Queue)</a:t>
            </a:r>
          </a:p>
          <a:p>
            <a:pPr eaLnBrk="1" hangingPunct="1">
              <a:spcBef>
                <a:spcPts val="800"/>
              </a:spcBef>
              <a:buClr>
                <a:srgbClr val="000000"/>
              </a:buClr>
              <a:buSzPct val="100000"/>
              <a:buFont typeface="Arial" panose="020B0604020202020204" pitchFamily="34" charset="0"/>
              <a:buChar char="•"/>
              <a:defRPr/>
            </a:pPr>
            <a:r>
              <a:rPr lang="en-US" sz="2200" smtClean="0">
                <a:solidFill>
                  <a:srgbClr val="000000"/>
                </a:solidFill>
              </a:rPr>
              <a:t>Algoritma : </a:t>
            </a:r>
          </a:p>
          <a:p>
            <a:pPr lvl="1" eaLnBrk="1" hangingPunct="1">
              <a:spcBef>
                <a:spcPts val="800"/>
              </a:spcBef>
              <a:buClr>
                <a:srgbClr val="000000"/>
              </a:buClr>
              <a:buSzPct val="100000"/>
              <a:buFont typeface="Calibri" panose="020F0502020204030204" pitchFamily="34" charset="0"/>
              <a:buAutoNum type="arabicPeriod"/>
              <a:defRPr/>
            </a:pPr>
            <a:r>
              <a:rPr lang="en-US" sz="2200" smtClean="0">
                <a:solidFill>
                  <a:srgbClr val="000000"/>
                </a:solidFill>
              </a:rPr>
              <a:t>Masukkan node akar ke queue </a:t>
            </a:r>
          </a:p>
          <a:p>
            <a:pPr lvl="1" eaLnBrk="1" hangingPunct="1">
              <a:spcBef>
                <a:spcPts val="800"/>
              </a:spcBef>
              <a:buClr>
                <a:srgbClr val="000000"/>
              </a:buClr>
              <a:buSzPct val="100000"/>
              <a:buFont typeface="Calibri" panose="020F0502020204030204" pitchFamily="34" charset="0"/>
              <a:buAutoNum type="arabicPeriod"/>
              <a:defRPr/>
            </a:pPr>
            <a:r>
              <a:rPr lang="en-US" sz="2200" smtClean="0">
                <a:solidFill>
                  <a:srgbClr val="000000"/>
                </a:solidFill>
              </a:rPr>
              <a:t>Ambil node dari awal queue dan cek apakah merupakan solusi </a:t>
            </a:r>
          </a:p>
          <a:p>
            <a:pPr lvl="1" eaLnBrk="1" hangingPunct="1">
              <a:spcBef>
                <a:spcPts val="800"/>
              </a:spcBef>
              <a:buClr>
                <a:srgbClr val="000000"/>
              </a:buClr>
              <a:buSzPct val="100000"/>
              <a:buFont typeface="Calibri" panose="020F0502020204030204" pitchFamily="34" charset="0"/>
              <a:buAutoNum type="arabicPeriod"/>
              <a:defRPr/>
            </a:pPr>
            <a:r>
              <a:rPr lang="en-US" sz="2200" smtClean="0">
                <a:solidFill>
                  <a:srgbClr val="000000"/>
                </a:solidFill>
              </a:rPr>
              <a:t>Jika solusi maka pencarian selesai, return hasil</a:t>
            </a:r>
          </a:p>
          <a:p>
            <a:pPr lvl="1" eaLnBrk="1" hangingPunct="1">
              <a:spcBef>
                <a:spcPts val="800"/>
              </a:spcBef>
              <a:buClr>
                <a:srgbClr val="000000"/>
              </a:buClr>
              <a:buSzPct val="100000"/>
              <a:buFont typeface="Calibri" panose="020F0502020204030204" pitchFamily="34" charset="0"/>
              <a:buAutoNum type="arabicPeriod"/>
              <a:defRPr/>
            </a:pPr>
            <a:r>
              <a:rPr lang="en-US" sz="2200" smtClean="0">
                <a:solidFill>
                  <a:srgbClr val="000000"/>
                </a:solidFill>
              </a:rPr>
              <a:t>Jika bukan solusi, masukkan seluruh node anak ke dalam queue </a:t>
            </a:r>
          </a:p>
          <a:p>
            <a:pPr lvl="1" eaLnBrk="1" hangingPunct="1">
              <a:spcBef>
                <a:spcPts val="800"/>
              </a:spcBef>
              <a:buClr>
                <a:srgbClr val="000000"/>
              </a:buClr>
              <a:buSzPct val="100000"/>
              <a:buFont typeface="Calibri" panose="020F0502020204030204" pitchFamily="34" charset="0"/>
              <a:buAutoNum type="arabicPeriod"/>
              <a:defRPr/>
            </a:pPr>
            <a:r>
              <a:rPr lang="en-US" sz="2200" smtClean="0">
                <a:solidFill>
                  <a:srgbClr val="000000"/>
                </a:solidFill>
              </a:rPr>
              <a:t>Jika queue kosong dan tiap node sudah dikunjungi, pencarian selesai</a:t>
            </a:r>
          </a:p>
          <a:p>
            <a:pPr lvl="1" eaLnBrk="1" hangingPunct="1">
              <a:spcBef>
                <a:spcPts val="800"/>
              </a:spcBef>
              <a:buClr>
                <a:srgbClr val="000000"/>
              </a:buClr>
              <a:buSzPct val="100000"/>
              <a:buFont typeface="Calibri" panose="020F0502020204030204" pitchFamily="34" charset="0"/>
              <a:buAutoNum type="arabicPeriod"/>
              <a:defRPr/>
            </a:pPr>
            <a:r>
              <a:rPr lang="en-US" sz="2200" smtClean="0">
                <a:solidFill>
                  <a:srgbClr val="000000"/>
                </a:solidFill>
              </a:rPr>
              <a:t>Jika queue tidak kosong, ulang pencarian mulai dari poin 2</a:t>
            </a:r>
          </a:p>
          <a:p>
            <a:pPr lvl="1" indent="-454025" eaLnBrk="1" hangingPunct="1">
              <a:spcBef>
                <a:spcPts val="800"/>
              </a:spcBef>
              <a:buSzPct val="100000"/>
              <a:defRPr/>
            </a:pPr>
            <a:endParaRPr lang="en-US" sz="2200" smtClean="0">
              <a:solidFill>
                <a:srgbClr val="000000"/>
              </a:solidFill>
            </a:endParaRPr>
          </a:p>
          <a:p>
            <a:pPr marL="334963" eaLnBrk="1" hangingPunct="1">
              <a:spcBef>
                <a:spcPts val="800"/>
              </a:spcBef>
              <a:buSzPct val="100000"/>
              <a:defRPr/>
            </a:pPr>
            <a:endParaRPr lang="en-US" sz="220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76200"/>
            <a:ext cx="4271962" cy="3376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6083" name="Rectangle 2"/>
          <p:cNvSpPr>
            <a:spLocks noChangeArrowheads="1"/>
          </p:cNvSpPr>
          <p:nvPr/>
        </p:nvSpPr>
        <p:spPr bwMode="auto">
          <a:xfrm>
            <a:off x="5319713" y="1219200"/>
            <a:ext cx="1246187"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b="1"/>
              <a:t>Start : S</a:t>
            </a:r>
          </a:p>
          <a:p>
            <a:pPr eaLnBrk="1" hangingPunct="1">
              <a:spcBef>
                <a:spcPct val="0"/>
              </a:spcBef>
              <a:buClrTx/>
              <a:buFontTx/>
              <a:buNone/>
            </a:pPr>
            <a:r>
              <a:rPr lang="en-US" altLang="en-US" sz="1800" b="1"/>
              <a:t>Goal : G</a:t>
            </a:r>
          </a:p>
        </p:txBody>
      </p:sp>
      <p:sp>
        <p:nvSpPr>
          <p:cNvPr id="25603" name="Rectangle 3"/>
          <p:cNvSpPr>
            <a:spLocks noChangeArrowheads="1"/>
          </p:cNvSpPr>
          <p:nvPr/>
        </p:nvSpPr>
        <p:spPr bwMode="auto">
          <a:xfrm>
            <a:off x="1974850" y="3581400"/>
            <a:ext cx="6811963" cy="311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 VISITED (S)</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(S A) – VISITED (S A B)</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A D) (S A C) (S B) – VISITED (S A B C D)</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F) (S B E) (S A D) (S A C) – VISITED(S A B C D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F) (S B E) (S A D) - VISITED(S A B C D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F) (S B E) - VISITED(S A B C D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G) (S B E H) (S B F) – VISITED(S A B C D E F H G)</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G) (S B E H)  - VISITED(S A B C D E F H G)</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G) - VISITED(S A B C D E F H G)</a:t>
            </a:r>
          </a:p>
          <a:p>
            <a:pPr marL="342900" eaLnBrk="1" hangingPunct="1">
              <a:buSzPct val="100000"/>
              <a:defRPr/>
            </a:pPr>
            <a:r>
              <a:rPr lang="en-US" smtClean="0">
                <a:solidFill>
                  <a:srgbClr val="000000"/>
                </a:solidFill>
              </a:rPr>
              <a:t>SOLUSI : S B E G</a:t>
            </a:r>
          </a:p>
          <a:p>
            <a:pPr marL="341313" eaLnBrk="1" hangingPunct="1">
              <a:buSzPct val="100000"/>
              <a:defRPr/>
            </a:pPr>
            <a:endParaRPr lang="en-US"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74613" y="-15875"/>
            <a:ext cx="9051925" cy="574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496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9pPr>
          </a:lstStyle>
          <a:p>
            <a:pPr eaLnBrk="1" hangingPunct="1">
              <a:spcBef>
                <a:spcPts val="800"/>
              </a:spcBef>
              <a:buSzPct val="100000"/>
              <a:defRPr/>
            </a:pPr>
            <a:r>
              <a:rPr lang="en-US" sz="2200" smtClean="0">
                <a:solidFill>
                  <a:srgbClr val="000000"/>
                </a:solidFill>
              </a:rPr>
              <a:t>Langkah penyelesaian :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Masukkan root ke queue  | S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S bukan solusi maka masukkan node anak ke queue | B  A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A, bukan solusi, masukkan node anak ke queue | D  C  B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B, bukan solusi, masukkan node anak ke queue | F E D C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C, bukan solusi dan tidak punya anak, hilangkan dari queue | F E D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D, bukan solusi dan tidak punya anak, hilangkan dari queue | F E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E, bukan solusi, masukkan node anak ke queue | H G F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F, bukan solusi dan tidak punya anak, hilangkan dari queue | G H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H, bukan solusi dan tidak punya anak, hilangkan dari queue | G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G, solusi, pencarian selesai</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
            <a:ext cx="3048000" cy="3648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017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50850"/>
            <a:ext cx="2952750" cy="365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0" name="AutoShape 3"/>
          <p:cNvSpPr>
            <a:spLocks noChangeArrowheads="1"/>
          </p:cNvSpPr>
          <p:nvPr/>
        </p:nvSpPr>
        <p:spPr bwMode="auto">
          <a:xfrm>
            <a:off x="3962400" y="1765300"/>
            <a:ext cx="762000" cy="752475"/>
          </a:xfrm>
          <a:prstGeom prst="rightArrow">
            <a:avLst>
              <a:gd name="adj1" fmla="val 50000"/>
              <a:gd name="adj2" fmla="val 50000"/>
            </a:avLst>
          </a:prstGeom>
          <a:solidFill>
            <a:srgbClr val="4F81BD"/>
          </a:solidFill>
          <a:ln w="25560" cap="sq">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cxnSp>
        <p:nvCxnSpPr>
          <p:cNvPr id="50181" name="AutoShape 4"/>
          <p:cNvCxnSpPr>
            <a:cxnSpLocks noChangeShapeType="1"/>
          </p:cNvCxnSpPr>
          <p:nvPr/>
        </p:nvCxnSpPr>
        <p:spPr bwMode="auto">
          <a:xfrm flipH="1">
            <a:off x="7048500" y="911225"/>
            <a:ext cx="381000" cy="1428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2" name="AutoShape 5"/>
          <p:cNvCxnSpPr>
            <a:cxnSpLocks noChangeShapeType="1"/>
          </p:cNvCxnSpPr>
          <p:nvPr/>
        </p:nvCxnSpPr>
        <p:spPr bwMode="auto">
          <a:xfrm>
            <a:off x="7239000" y="1441450"/>
            <a:ext cx="306388" cy="31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3" name="AutoShape 6"/>
          <p:cNvCxnSpPr>
            <a:cxnSpLocks noChangeShapeType="1"/>
          </p:cNvCxnSpPr>
          <p:nvPr/>
        </p:nvCxnSpPr>
        <p:spPr bwMode="auto">
          <a:xfrm>
            <a:off x="8077200" y="1441450"/>
            <a:ext cx="304800" cy="31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4" name="AutoShape 7"/>
          <p:cNvCxnSpPr>
            <a:cxnSpLocks noChangeShapeType="1"/>
          </p:cNvCxnSpPr>
          <p:nvPr/>
        </p:nvCxnSpPr>
        <p:spPr bwMode="auto">
          <a:xfrm flipH="1">
            <a:off x="6323013" y="1670050"/>
            <a:ext cx="2133600" cy="3841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5" name="AutoShape 8"/>
          <p:cNvCxnSpPr>
            <a:cxnSpLocks noChangeShapeType="1"/>
          </p:cNvCxnSpPr>
          <p:nvPr/>
        </p:nvCxnSpPr>
        <p:spPr bwMode="auto">
          <a:xfrm>
            <a:off x="6629400" y="2279650"/>
            <a:ext cx="306388" cy="31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6" name="AutoShape 9"/>
          <p:cNvCxnSpPr>
            <a:cxnSpLocks noChangeShapeType="1"/>
          </p:cNvCxnSpPr>
          <p:nvPr/>
        </p:nvCxnSpPr>
        <p:spPr bwMode="auto">
          <a:xfrm>
            <a:off x="7581900" y="2279650"/>
            <a:ext cx="349250" cy="38735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187" name="AutoShape 10"/>
          <p:cNvCxnSpPr>
            <a:cxnSpLocks noChangeShapeType="1"/>
          </p:cNvCxnSpPr>
          <p:nvPr/>
        </p:nvCxnSpPr>
        <p:spPr bwMode="auto">
          <a:xfrm>
            <a:off x="7931150" y="3270250"/>
            <a:ext cx="1588" cy="306388"/>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59" name="Rectangle 11"/>
          <p:cNvSpPr>
            <a:spLocks noChangeArrowheads="1"/>
          </p:cNvSpPr>
          <p:nvPr/>
        </p:nvSpPr>
        <p:spPr bwMode="auto">
          <a:xfrm>
            <a:off x="2024063" y="3841750"/>
            <a:ext cx="6191250" cy="256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 VISITED (A)</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G) (A D) (A B) – VISITED (A B D G)</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(A B E) (A G) (A D) – VISITED (A B D G E F)</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(A B E) (A G) - VISITED (A B D G E F)</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(A B E) – VISITED (A B D G E F)</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 VISITED (A B D G E F)</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C) – VISITED (A B D G E F C)</a:t>
            </a:r>
          </a:p>
          <a:p>
            <a:pPr eaLnBrk="1" hangingPunct="1">
              <a:buClr>
                <a:srgbClr val="000000"/>
              </a:buClr>
              <a:buSzPct val="100000"/>
              <a:buFont typeface="Times New Roman" panose="02020603050405020304" pitchFamily="18" charset="0"/>
              <a:buAutoNum type="arabicPeriod"/>
              <a:defRPr/>
            </a:pPr>
            <a:r>
              <a:rPr lang="en-US" dirty="0" smtClean="0">
                <a:solidFill>
                  <a:srgbClr val="000000"/>
                </a:solidFill>
              </a:rPr>
              <a:t>(A B F C H) – VISITED (A B D G E F C H)</a:t>
            </a:r>
          </a:p>
          <a:p>
            <a:pPr marL="342900" eaLnBrk="1" hangingPunct="1">
              <a:buSzPct val="100000"/>
              <a:defRPr/>
            </a:pPr>
            <a:r>
              <a:rPr lang="en-US" dirty="0" smtClean="0">
                <a:solidFill>
                  <a:srgbClr val="000000"/>
                </a:solidFill>
              </a:rPr>
              <a:t>SOLUSI : A B F C H</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9"/>
                                        </p:tgtEl>
                                        <p:attrNameLst>
                                          <p:attrName>style.visibility</p:attrName>
                                        </p:attrNameLst>
                                      </p:cBhvr>
                                      <p:to>
                                        <p:strVal val="visible"/>
                                      </p:to>
                                    </p:set>
                                    <p:animEffect transition="in" filter="fade">
                                      <p:cBhvr>
                                        <p:cTn id="7"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Breadth First Search</a:t>
            </a:r>
          </a:p>
        </p:txBody>
      </p:sp>
      <p:sp>
        <p:nvSpPr>
          <p:cNvPr id="5222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90000"/>
              </a:lnSpc>
              <a:spcBef>
                <a:spcPts val="600"/>
              </a:spcBef>
              <a:buFont typeface="Arial" panose="020B0604020202020204" pitchFamily="34" charset="0"/>
              <a:buChar char="•"/>
            </a:pPr>
            <a:r>
              <a:rPr lang="en-US" altLang="en-US"/>
              <a:t>Keuntungan : </a:t>
            </a:r>
          </a:p>
          <a:p>
            <a:pPr lvl="1" eaLnBrk="1" hangingPunct="1">
              <a:lnSpc>
                <a:spcPct val="90000"/>
              </a:lnSpc>
              <a:spcBef>
                <a:spcPts val="500"/>
              </a:spcBef>
              <a:buFont typeface="Arial" panose="020B0604020202020204" pitchFamily="34" charset="0"/>
              <a:buChar char="–"/>
            </a:pPr>
            <a:r>
              <a:rPr lang="en-US" altLang="en-US" sz="2000"/>
              <a:t>tidak akan menemui jalan buntu, menjamin ditemukannya solusi (jika solusinya memang ada) dan solusi yang ditemukan pasti yang paling baik </a:t>
            </a:r>
          </a:p>
          <a:p>
            <a:pPr lvl="1" eaLnBrk="1" hangingPunct="1">
              <a:lnSpc>
                <a:spcPct val="90000"/>
              </a:lnSpc>
              <a:spcBef>
                <a:spcPts val="500"/>
              </a:spcBef>
              <a:buFont typeface="Arial" panose="020B0604020202020204" pitchFamily="34" charset="0"/>
              <a:buChar char="–"/>
            </a:pPr>
            <a:r>
              <a:rPr lang="en-US" altLang="en-US" sz="2000"/>
              <a:t>jika ada 1 solusi, maka breadth – first search akan menemukannya,jika ada lebih dari 1 solusi, maka solusi minimum akan ditemukan. </a:t>
            </a:r>
          </a:p>
          <a:p>
            <a:pPr lvl="1" eaLnBrk="1" hangingPunct="1">
              <a:lnSpc>
                <a:spcPct val="90000"/>
              </a:lnSpc>
              <a:spcBef>
                <a:spcPts val="500"/>
              </a:spcBef>
              <a:buFont typeface="Arial" panose="020B0604020202020204" pitchFamily="34" charset="0"/>
              <a:buChar char="–"/>
            </a:pPr>
            <a:r>
              <a:rPr lang="en-US" altLang="en-US" sz="2000"/>
              <a:t>Kesimpulan : complete dan optimal </a:t>
            </a:r>
          </a:p>
          <a:p>
            <a:pPr eaLnBrk="1" hangingPunct="1">
              <a:lnSpc>
                <a:spcPct val="90000"/>
              </a:lnSpc>
              <a:spcBef>
                <a:spcPts val="600"/>
              </a:spcBef>
              <a:buFont typeface="Arial" panose="020B0604020202020204" pitchFamily="34" charset="0"/>
              <a:buChar char="•"/>
            </a:pPr>
            <a:r>
              <a:rPr lang="en-US" altLang="en-US"/>
              <a:t>Kelemahan :  </a:t>
            </a:r>
          </a:p>
          <a:p>
            <a:pPr lvl="1" eaLnBrk="1" hangingPunct="1">
              <a:lnSpc>
                <a:spcPct val="90000"/>
              </a:lnSpc>
              <a:spcBef>
                <a:spcPts val="500"/>
              </a:spcBef>
              <a:buFont typeface="Arial" panose="020B0604020202020204" pitchFamily="34" charset="0"/>
              <a:buChar char="–"/>
            </a:pPr>
            <a:r>
              <a:rPr lang="en-US" altLang="en-US" sz="2000"/>
              <a:t>membutuhkan memori yang banyak, karena harus menyimpan semua simpul yang pernah dibangkitkan. Hal ini harus dilakukan agar BFS dapat melakukan penelusuran simpul-simpul sampai di level bawah </a:t>
            </a:r>
          </a:p>
          <a:p>
            <a:pPr lvl="1" eaLnBrk="1" hangingPunct="1">
              <a:lnSpc>
                <a:spcPct val="90000"/>
              </a:lnSpc>
              <a:spcBef>
                <a:spcPts val="500"/>
              </a:spcBef>
              <a:buFont typeface="Arial" panose="020B0604020202020204" pitchFamily="34" charset="0"/>
              <a:buChar char="–"/>
            </a:pPr>
            <a:r>
              <a:rPr lang="en-US" altLang="en-US" sz="2000"/>
              <a:t>membutuhkan waktu yang cukup lama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457200" y="762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Depth First Search</a:t>
            </a:r>
          </a:p>
        </p:txBody>
      </p:sp>
      <p:sp>
        <p:nvSpPr>
          <p:cNvPr id="54275" name="Text Box 2"/>
          <p:cNvSpPr txBox="1">
            <a:spLocks noChangeArrowheads="1"/>
          </p:cNvSpPr>
          <p:nvPr/>
        </p:nvSpPr>
        <p:spPr bwMode="auto">
          <a:xfrm>
            <a:off x="457200" y="990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914400" indent="-457200">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90000"/>
              </a:lnSpc>
              <a:spcBef>
                <a:spcPts val="700"/>
              </a:spcBef>
              <a:buFont typeface="Arial" panose="020B0604020202020204" pitchFamily="34" charset="0"/>
              <a:buChar char="•"/>
            </a:pPr>
            <a:r>
              <a:rPr lang="en-US" altLang="en-US"/>
              <a:t>Pencarian dilakukan pada salah satu cabang dan mencarinya sampai level yang paling dalam dari cabang tersebut. </a:t>
            </a:r>
          </a:p>
          <a:p>
            <a:pPr eaLnBrk="1" hangingPunct="1">
              <a:lnSpc>
                <a:spcPct val="90000"/>
              </a:lnSpc>
              <a:spcBef>
                <a:spcPts val="700"/>
              </a:spcBef>
              <a:buFont typeface="Arial" panose="020B0604020202020204" pitchFamily="34" charset="0"/>
              <a:buChar char="•"/>
            </a:pPr>
            <a:r>
              <a:rPr lang="en-US" altLang="en-US"/>
              <a:t>Menggunakan LIFO (stack)</a:t>
            </a:r>
          </a:p>
          <a:p>
            <a:pPr eaLnBrk="1" hangingPunct="1">
              <a:lnSpc>
                <a:spcPct val="90000"/>
              </a:lnSpc>
              <a:spcBef>
                <a:spcPts val="700"/>
              </a:spcBef>
              <a:buFont typeface="Arial" panose="020B0604020202020204" pitchFamily="34" charset="0"/>
              <a:buChar char="•"/>
            </a:pPr>
            <a:r>
              <a:rPr lang="en-US" altLang="en-US"/>
              <a:t>Algoritma :</a:t>
            </a:r>
          </a:p>
          <a:p>
            <a:pPr lvl="1" eaLnBrk="1" hangingPunct="1">
              <a:lnSpc>
                <a:spcPct val="90000"/>
              </a:lnSpc>
              <a:buFont typeface="Calibri" panose="020F0502020204030204" pitchFamily="34" charset="0"/>
              <a:buAutoNum type="arabicPeriod"/>
            </a:pPr>
            <a:r>
              <a:rPr lang="en-US" altLang="en-US"/>
              <a:t>Tempatkan node awal di atas stack</a:t>
            </a:r>
          </a:p>
          <a:p>
            <a:pPr lvl="1" eaLnBrk="1" hangingPunct="1">
              <a:lnSpc>
                <a:spcPct val="90000"/>
              </a:lnSpc>
              <a:buFont typeface="Calibri" panose="020F0502020204030204" pitchFamily="34" charset="0"/>
              <a:buAutoNum type="arabicPeriod"/>
            </a:pPr>
            <a:r>
              <a:rPr lang="en-US" altLang="en-US"/>
              <a:t>Jika stack kosong, stop pencarian, return failure </a:t>
            </a:r>
          </a:p>
          <a:p>
            <a:pPr lvl="1" eaLnBrk="1" hangingPunct="1">
              <a:lnSpc>
                <a:spcPct val="90000"/>
              </a:lnSpc>
              <a:buFont typeface="Calibri" panose="020F0502020204030204" pitchFamily="34" charset="0"/>
              <a:buAutoNum type="arabicPeriod"/>
            </a:pPr>
            <a:r>
              <a:rPr lang="en-US" altLang="en-US"/>
              <a:t>Jika node merupakan goal, maka stop pencarian dan return success</a:t>
            </a:r>
          </a:p>
          <a:p>
            <a:pPr lvl="1" eaLnBrk="1" hangingPunct="1">
              <a:lnSpc>
                <a:spcPct val="90000"/>
              </a:lnSpc>
              <a:buFont typeface="Calibri" panose="020F0502020204030204" pitchFamily="34" charset="0"/>
              <a:buAutoNum type="arabicPeriod"/>
            </a:pPr>
            <a:r>
              <a:rPr lang="en-US" altLang="en-US"/>
              <a:t>Jika node di atas stack bukan merupakan solusi, expand dan tempatkan anak2nya di atas tumpukan</a:t>
            </a:r>
          </a:p>
          <a:p>
            <a:pPr lvl="1" eaLnBrk="1" hangingPunct="1">
              <a:lnSpc>
                <a:spcPct val="90000"/>
              </a:lnSpc>
              <a:buFont typeface="Calibri" panose="020F0502020204030204" pitchFamily="34" charset="0"/>
              <a:buAutoNum type="arabicPeriod"/>
            </a:pPr>
            <a:r>
              <a:rPr lang="en-US" altLang="en-US"/>
              <a:t>Selama belum ditemukan solusi, kembali ke langkah 2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0"/>
            <a:ext cx="4322762" cy="3422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6323" name="Rectangle 2"/>
          <p:cNvSpPr>
            <a:spLocks noChangeArrowheads="1"/>
          </p:cNvSpPr>
          <p:nvPr/>
        </p:nvSpPr>
        <p:spPr bwMode="auto">
          <a:xfrm>
            <a:off x="4364038" y="685800"/>
            <a:ext cx="1246187"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b="1"/>
              <a:t>Start : S</a:t>
            </a:r>
          </a:p>
          <a:p>
            <a:pPr eaLnBrk="1" hangingPunct="1">
              <a:spcBef>
                <a:spcPct val="0"/>
              </a:spcBef>
              <a:buClrTx/>
              <a:buFontTx/>
              <a:buNone/>
            </a:pPr>
            <a:r>
              <a:rPr lang="en-US" altLang="en-US" sz="1800" b="1"/>
              <a:t>Goal : G</a:t>
            </a:r>
          </a:p>
        </p:txBody>
      </p:sp>
      <p:sp>
        <p:nvSpPr>
          <p:cNvPr id="30723" name="Rectangle 3"/>
          <p:cNvSpPr>
            <a:spLocks noChangeArrowheads="1"/>
          </p:cNvSpPr>
          <p:nvPr/>
        </p:nvSpPr>
        <p:spPr bwMode="auto">
          <a:xfrm>
            <a:off x="2514600" y="3581400"/>
            <a:ext cx="6884988" cy="256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 VISITED (S)</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A) (S B) – VISITED (S A B)</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A C) (S A D) (S B) - VISITED (S A B C D)</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A D) (S B) - VISITED (S A B C D)</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 VISITED (S A B C D)</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(S B F) - VISITED (S A B C D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H) (S B E G) (S B F) – VISITED (S A B C D E F H G)</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(S B E G) (S B F) - VISITED (S A B C D E F H G)</a:t>
            </a:r>
          </a:p>
          <a:p>
            <a:pPr marL="342900" eaLnBrk="1" hangingPunct="1">
              <a:buSzPct val="100000"/>
              <a:defRPr/>
            </a:pPr>
            <a:r>
              <a:rPr lang="en-US" smtClean="0">
                <a:solidFill>
                  <a:srgbClr val="000000"/>
                </a:solidFill>
              </a:rPr>
              <a:t>SOLUSI : S B E G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457200" y="57150"/>
            <a:ext cx="8226425" cy="574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3496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FFFFFF"/>
                </a:solidFill>
                <a:latin typeface="Calibri" panose="020F0502020204030204" pitchFamily="34" charset="0"/>
                <a:ea typeface="DejaVu Sans" charset="0"/>
                <a:cs typeface="DejaVu Sans" charset="0"/>
              </a:defRPr>
            </a:lvl9pPr>
          </a:lstStyle>
          <a:p>
            <a:pPr eaLnBrk="1" hangingPunct="1">
              <a:spcBef>
                <a:spcPts val="800"/>
              </a:spcBef>
              <a:buSzPct val="100000"/>
              <a:defRPr/>
            </a:pPr>
            <a:r>
              <a:rPr lang="en-US" sz="2200" smtClean="0">
                <a:solidFill>
                  <a:srgbClr val="000000"/>
                </a:solidFill>
              </a:rPr>
              <a:t>Langkah penyelesaian :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Masukkan root ke atas stack  | S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S bukan solusi, tempatkan anak2nya di atas stack | A  B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A, bukan solusi, tempatkan anak2nya di atas stack | C D B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C, bukan solusi, tidak punya anak, hilangkan dari stack | D B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D, bukan solusi, tidak punya anak, hilangkan dari stack | B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B, bukan solusi, tempatkan anak2nya di atas stack | E F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E, bukan solusi, tempatkan anak2nya di atas stack | H G F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H, bukan solusi, tidak punya anak, hilangkan dari stack | G F |</a:t>
            </a:r>
          </a:p>
          <a:p>
            <a:pPr marL="339725" indent="-336550" eaLnBrk="1" hangingPunct="1">
              <a:spcBef>
                <a:spcPts val="800"/>
              </a:spcBef>
              <a:buClr>
                <a:srgbClr val="000000"/>
              </a:buClr>
              <a:buSzPct val="100000"/>
              <a:buFont typeface="Times New Roman" panose="02020603050405020304" pitchFamily="18" charset="0"/>
              <a:buAutoNum type="arabicPeriod"/>
              <a:defRPr/>
            </a:pPr>
            <a:r>
              <a:rPr lang="en-US" sz="2200" smtClean="0">
                <a:solidFill>
                  <a:srgbClr val="000000"/>
                </a:solidFill>
              </a:rPr>
              <a:t>Cek G, solusi, pencarian berhenti, return success.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
            <a:ext cx="3048000" cy="3648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04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613" y="731838"/>
            <a:ext cx="2952750" cy="3657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20" name="AutoShape 3"/>
          <p:cNvSpPr>
            <a:spLocks noChangeArrowheads="1"/>
          </p:cNvSpPr>
          <p:nvPr/>
        </p:nvSpPr>
        <p:spPr bwMode="auto">
          <a:xfrm>
            <a:off x="4114800" y="2378075"/>
            <a:ext cx="762000" cy="752475"/>
          </a:xfrm>
          <a:prstGeom prst="rightArrow">
            <a:avLst>
              <a:gd name="adj1" fmla="val 50000"/>
              <a:gd name="adj2" fmla="val 50000"/>
            </a:avLst>
          </a:prstGeom>
          <a:solidFill>
            <a:srgbClr val="4F81BD"/>
          </a:solidFill>
          <a:ln w="25560" cap="sq">
            <a:solidFill>
              <a:srgbClr val="385D8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cxnSp>
        <p:nvCxnSpPr>
          <p:cNvPr id="60421" name="AutoShape 4"/>
          <p:cNvCxnSpPr>
            <a:cxnSpLocks noChangeShapeType="1"/>
          </p:cNvCxnSpPr>
          <p:nvPr/>
        </p:nvCxnSpPr>
        <p:spPr bwMode="auto">
          <a:xfrm flipH="1">
            <a:off x="7021513" y="1190625"/>
            <a:ext cx="381000" cy="1428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2" name="AutoShape 5"/>
          <p:cNvCxnSpPr>
            <a:cxnSpLocks noChangeShapeType="1"/>
          </p:cNvCxnSpPr>
          <p:nvPr/>
        </p:nvCxnSpPr>
        <p:spPr bwMode="auto">
          <a:xfrm flipV="1">
            <a:off x="6411913" y="2484438"/>
            <a:ext cx="609600" cy="7620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3" name="AutoShape 6"/>
          <p:cNvCxnSpPr>
            <a:cxnSpLocks noChangeShapeType="1"/>
          </p:cNvCxnSpPr>
          <p:nvPr/>
        </p:nvCxnSpPr>
        <p:spPr bwMode="auto">
          <a:xfrm>
            <a:off x="7554913" y="2560638"/>
            <a:ext cx="349250" cy="38100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4" name="AutoShape 7"/>
          <p:cNvCxnSpPr>
            <a:cxnSpLocks noChangeShapeType="1"/>
          </p:cNvCxnSpPr>
          <p:nvPr/>
        </p:nvCxnSpPr>
        <p:spPr bwMode="auto">
          <a:xfrm>
            <a:off x="7904163" y="3549650"/>
            <a:ext cx="1587" cy="306388"/>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425" name="AutoShape 8"/>
          <p:cNvCxnSpPr>
            <a:cxnSpLocks noChangeShapeType="1"/>
          </p:cNvCxnSpPr>
          <p:nvPr/>
        </p:nvCxnSpPr>
        <p:spPr bwMode="auto">
          <a:xfrm flipH="1">
            <a:off x="6221413" y="1949450"/>
            <a:ext cx="381000" cy="14287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7" name="Rectangle 9"/>
          <p:cNvSpPr>
            <a:spLocks noChangeArrowheads="1"/>
          </p:cNvSpPr>
          <p:nvPr/>
        </p:nvSpPr>
        <p:spPr bwMode="auto">
          <a:xfrm>
            <a:off x="1828800" y="3856038"/>
            <a:ext cx="6289675" cy="201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 VISITED (A)</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B) (A D) (A G) – VISITED (A B D G)</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B E) (A B F) (A D) (A G) – VISITED (A B D G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B F) (A D) (A G) – VISITED (A B D G E F)</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B F C) (A D) (A G) – VISITED (A B D G E F C)</a:t>
            </a:r>
          </a:p>
          <a:p>
            <a:pPr eaLnBrk="1" hangingPunct="1">
              <a:buClr>
                <a:srgbClr val="000000"/>
              </a:buClr>
              <a:buSzPct val="100000"/>
              <a:buFont typeface="Times New Roman" panose="02020603050405020304" pitchFamily="18" charset="0"/>
              <a:buAutoNum type="arabicPeriod"/>
              <a:defRPr/>
            </a:pPr>
            <a:r>
              <a:rPr lang="en-US" smtClean="0">
                <a:solidFill>
                  <a:srgbClr val="000000"/>
                </a:solidFill>
              </a:rPr>
              <a:t>(A B F C H) (A D) (A G) – VISITED (A B D G E F C H)</a:t>
            </a:r>
          </a:p>
          <a:p>
            <a:pPr marL="342900" eaLnBrk="1" hangingPunct="1">
              <a:buSzPct val="100000"/>
              <a:defRPr/>
            </a:pPr>
            <a:r>
              <a:rPr lang="en-US" smtClean="0">
                <a:solidFill>
                  <a:srgbClr val="000000"/>
                </a:solidFill>
              </a:rPr>
              <a:t>SOLUSI : A B F C H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Depth First Search</a:t>
            </a:r>
          </a:p>
        </p:txBody>
      </p:sp>
      <p:sp>
        <p:nvSpPr>
          <p:cNvPr id="6246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80000"/>
              </a:lnSpc>
              <a:spcBef>
                <a:spcPts val="600"/>
              </a:spcBef>
              <a:buFont typeface="Arial" panose="020B0604020202020204" pitchFamily="34" charset="0"/>
              <a:buChar char="•"/>
            </a:pPr>
            <a:r>
              <a:rPr lang="en-US" altLang="en-US"/>
              <a:t>Keuntungan : </a:t>
            </a:r>
          </a:p>
          <a:p>
            <a:pPr lvl="1" eaLnBrk="1" hangingPunct="1">
              <a:lnSpc>
                <a:spcPct val="80000"/>
              </a:lnSpc>
              <a:spcBef>
                <a:spcPts val="500"/>
              </a:spcBef>
              <a:buFont typeface="Arial" panose="020B0604020202020204" pitchFamily="34" charset="0"/>
              <a:buChar char="–"/>
            </a:pPr>
            <a:r>
              <a:rPr lang="en-US" altLang="en-US" sz="2000"/>
              <a:t>membutuhkan memori relatif kecil, karena hanya node-node pada lintasan yang aktif saja yang disimpan </a:t>
            </a:r>
          </a:p>
          <a:p>
            <a:pPr lvl="1" eaLnBrk="1" hangingPunct="1">
              <a:lnSpc>
                <a:spcPct val="80000"/>
              </a:lnSpc>
              <a:spcBef>
                <a:spcPts val="500"/>
              </a:spcBef>
              <a:buFont typeface="Arial" panose="020B0604020202020204" pitchFamily="34" charset="0"/>
              <a:buChar char="–"/>
            </a:pPr>
            <a:r>
              <a:rPr lang="en-US" altLang="en-US" sz="2000"/>
              <a:t>Secara kebetulan, akan menemukan solusi tanpa harus menguji lebih banyak lagi dalam ruang keadaan, jadi jika solusi yang dicari berada pada level yang dalam dan paling kiri, maka DFS akan menemukannya dengan cepat (waktu cepat) </a:t>
            </a:r>
          </a:p>
          <a:p>
            <a:pPr eaLnBrk="1" hangingPunct="1">
              <a:lnSpc>
                <a:spcPct val="80000"/>
              </a:lnSpc>
              <a:spcBef>
                <a:spcPts val="600"/>
              </a:spcBef>
              <a:buFont typeface="Arial" panose="020B0604020202020204" pitchFamily="34" charset="0"/>
              <a:buChar char="•"/>
            </a:pPr>
            <a:r>
              <a:rPr lang="en-US" altLang="en-US"/>
              <a:t>Kelemahan :  </a:t>
            </a:r>
          </a:p>
          <a:p>
            <a:pPr lvl="1" eaLnBrk="1" hangingPunct="1">
              <a:lnSpc>
                <a:spcPct val="80000"/>
              </a:lnSpc>
              <a:spcBef>
                <a:spcPts val="500"/>
              </a:spcBef>
              <a:buFont typeface="Arial" panose="020B0604020202020204" pitchFamily="34" charset="0"/>
              <a:buChar char="–"/>
            </a:pPr>
            <a:r>
              <a:rPr lang="en-US" altLang="en-US" sz="2000"/>
              <a:t>Memungkinkan tidak ditemukannya tujuan yang diharapkan, karena jika pohon yang dibangkitkan mempunyai level yang sangat dalam (tak terhingga) / tidak complete karena tidak ada jaminan menemukan solusi   </a:t>
            </a:r>
          </a:p>
          <a:p>
            <a:pPr lvl="1" eaLnBrk="1" hangingPunct="1">
              <a:lnSpc>
                <a:spcPct val="80000"/>
              </a:lnSpc>
              <a:spcBef>
                <a:spcPts val="500"/>
              </a:spcBef>
              <a:buFont typeface="Arial" panose="020B0604020202020204" pitchFamily="34" charset="0"/>
              <a:buChar char="–"/>
            </a:pPr>
            <a:r>
              <a:rPr lang="en-US" altLang="en-US" sz="2000"/>
              <a:t>Hanya mendapat 1 solusi pada setiap pencarian, karena jika terdapat lebih dari satu solusi yang sama tetapi berada pada level yang berbeda, maka DFS tidak menjamin untuk menemukan solusi yang paling baik (tidak optimal).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Problem Solving Agent</a:t>
            </a:r>
          </a:p>
        </p:txBody>
      </p:sp>
      <p:sp>
        <p:nvSpPr>
          <p:cNvPr id="9219" name="Text Box 2"/>
          <p:cNvSpPr txBox="1">
            <a:spLocks noChangeArrowheads="1"/>
          </p:cNvSpPr>
          <p:nvPr/>
        </p:nvSpPr>
        <p:spPr bwMode="auto">
          <a:xfrm>
            <a:off x="457200" y="1295400"/>
            <a:ext cx="8229600"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80000"/>
              </a:lnSpc>
              <a:spcBef>
                <a:spcPts val="750"/>
              </a:spcBef>
              <a:buFont typeface="Arial" panose="020B0604020202020204" pitchFamily="34" charset="0"/>
              <a:buChar char="•"/>
            </a:pPr>
            <a:r>
              <a:rPr lang="en-US" altLang="en-US" sz="3000"/>
              <a:t>Salah satu jenis goal-based agent adalah </a:t>
            </a:r>
            <a:r>
              <a:rPr lang="en-US" altLang="en-US" sz="3000" b="1" u="sng"/>
              <a:t>PROBLEM SOLVING AGENT.</a:t>
            </a:r>
          </a:p>
          <a:p>
            <a:pPr eaLnBrk="1" hangingPunct="1">
              <a:lnSpc>
                <a:spcPct val="80000"/>
              </a:lnSpc>
              <a:spcBef>
                <a:spcPts val="750"/>
              </a:spcBef>
              <a:buFont typeface="Arial" panose="020B0604020202020204" pitchFamily="34" charset="0"/>
              <a:buChar char="•"/>
            </a:pPr>
            <a:r>
              <a:rPr lang="en-US" altLang="en-US" sz="3000"/>
              <a:t>Metode yang digunakan oleh Problem Solving Agent dalam menemukan solusi dari suatu masalah adalah </a:t>
            </a:r>
            <a:r>
              <a:rPr lang="en-US" altLang="en-US" sz="3000" b="1" u="sng"/>
              <a:t>SEARCHING / PENCARIAN</a:t>
            </a:r>
            <a:r>
              <a:rPr lang="en-US" altLang="en-US" sz="3000"/>
              <a:t>.</a:t>
            </a:r>
          </a:p>
          <a:p>
            <a:pPr eaLnBrk="1" hangingPunct="1">
              <a:lnSpc>
                <a:spcPct val="80000"/>
              </a:lnSpc>
              <a:spcBef>
                <a:spcPts val="750"/>
              </a:spcBef>
              <a:buFont typeface="Arial" panose="020B0604020202020204" pitchFamily="34" charset="0"/>
              <a:buChar char="•"/>
            </a:pPr>
            <a:r>
              <a:rPr lang="en-US" altLang="en-US" sz="3000"/>
              <a:t>Pencarian : metode untuk mencari </a:t>
            </a:r>
            <a:r>
              <a:rPr lang="en-US" altLang="en-US" sz="3000" b="1" u="sng"/>
              <a:t>urutan</a:t>
            </a:r>
            <a:r>
              <a:rPr lang="en-US" altLang="en-US" sz="3000"/>
              <a:t> </a:t>
            </a:r>
            <a:r>
              <a:rPr lang="en-US" altLang="en-US" sz="3000" b="1" u="sng"/>
              <a:t>tindakan</a:t>
            </a:r>
            <a:r>
              <a:rPr lang="en-US" altLang="en-US" sz="3000"/>
              <a:t> untuk mencapai </a:t>
            </a:r>
            <a:r>
              <a:rPr lang="en-US" altLang="en-US" sz="3000" b="1" u="sng"/>
              <a:t>solusi</a:t>
            </a:r>
            <a:r>
              <a:rPr lang="en-US" altLang="en-US" sz="3000"/>
              <a:t>.</a:t>
            </a:r>
          </a:p>
          <a:p>
            <a:pPr eaLnBrk="1" hangingPunct="1">
              <a:lnSpc>
                <a:spcPct val="80000"/>
              </a:lnSpc>
              <a:spcBef>
                <a:spcPts val="750"/>
              </a:spcBef>
              <a:buFont typeface="Arial" panose="020B0604020202020204" pitchFamily="34" charset="0"/>
              <a:buChar char="•"/>
            </a:pPr>
            <a:r>
              <a:rPr lang="en-US" altLang="en-US" sz="3000"/>
              <a:t>Syarat jenis lingkungan : fully observable, discrete, deterministic.</a:t>
            </a:r>
          </a:p>
          <a:p>
            <a:pPr eaLnBrk="1" hangingPunct="1">
              <a:lnSpc>
                <a:spcPct val="80000"/>
              </a:lnSpc>
              <a:spcBef>
                <a:spcPts val="750"/>
              </a:spcBef>
              <a:buFont typeface="Arial" panose="020B0604020202020204" pitchFamily="34" charset="0"/>
              <a:buChar char="•"/>
            </a:pPr>
            <a:r>
              <a:rPr lang="en-US" altLang="en-US" sz="3000"/>
              <a:t>Dua jenis algoritma pencarian : </a:t>
            </a:r>
          </a:p>
          <a:p>
            <a:pPr lvl="1" eaLnBrk="1" hangingPunct="1">
              <a:lnSpc>
                <a:spcPct val="80000"/>
              </a:lnSpc>
              <a:spcBef>
                <a:spcPts val="650"/>
              </a:spcBef>
              <a:buFont typeface="Arial" panose="020B0604020202020204" pitchFamily="34" charset="0"/>
              <a:buChar char="–"/>
            </a:pPr>
            <a:r>
              <a:rPr lang="en-US" altLang="en-US" sz="2600"/>
              <a:t>Uninformed search </a:t>
            </a:r>
          </a:p>
          <a:p>
            <a:pPr lvl="1" eaLnBrk="1" hangingPunct="1">
              <a:lnSpc>
                <a:spcPct val="80000"/>
              </a:lnSpc>
              <a:spcBef>
                <a:spcPts val="650"/>
              </a:spcBef>
              <a:buFont typeface="Arial" panose="020B0604020202020204" pitchFamily="34" charset="0"/>
              <a:buChar char="–"/>
            </a:pPr>
            <a:r>
              <a:rPr lang="en-US" altLang="en-US" sz="2600"/>
              <a:t>Informed search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Outline</a:t>
            </a:r>
          </a:p>
        </p:txBody>
      </p:sp>
      <p:sp>
        <p:nvSpPr>
          <p:cNvPr id="645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a:t>Problem Solving Agent  </a:t>
            </a:r>
          </a:p>
          <a:p>
            <a:pPr eaLnBrk="1" hangingPunct="1">
              <a:buFont typeface="Arial" panose="020B0604020202020204" pitchFamily="34" charset="0"/>
              <a:buChar char="•"/>
            </a:pPr>
            <a:r>
              <a:rPr lang="en-US" altLang="en-US"/>
              <a:t>Masalah, Ruang Masalah, Ruang Keadaan</a:t>
            </a:r>
          </a:p>
          <a:p>
            <a:pPr eaLnBrk="1" hangingPunct="1">
              <a:buFont typeface="Arial" panose="020B0604020202020204" pitchFamily="34" charset="0"/>
              <a:buChar char="•"/>
            </a:pPr>
            <a:r>
              <a:rPr lang="en-US" altLang="en-US"/>
              <a:t>Uninformed Search </a:t>
            </a:r>
          </a:p>
          <a:p>
            <a:pPr eaLnBrk="1" hangingPunct="1">
              <a:buFont typeface="Arial" panose="020B0604020202020204" pitchFamily="34" charset="0"/>
              <a:buChar char="•"/>
            </a:pPr>
            <a:r>
              <a:rPr lang="en-US" altLang="en-US" b="1"/>
              <a:t>Informed Search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Pencarian Heuristik</a:t>
            </a:r>
          </a:p>
        </p:txBody>
      </p:sp>
      <p:sp>
        <p:nvSpPr>
          <p:cNvPr id="6656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ts val="700"/>
              </a:spcBef>
              <a:buFont typeface="Arial" panose="020B0604020202020204" pitchFamily="34" charset="0"/>
              <a:buChar char="•"/>
            </a:pPr>
            <a:r>
              <a:rPr lang="en-US" altLang="en-US" sz="2800"/>
              <a:t>Kelemahan blind search :</a:t>
            </a:r>
          </a:p>
          <a:p>
            <a:pPr lvl="1" eaLnBrk="1" hangingPunct="1">
              <a:spcBef>
                <a:spcPts val="600"/>
              </a:spcBef>
              <a:buFont typeface="Arial" panose="020B0604020202020204" pitchFamily="34" charset="0"/>
              <a:buChar char="–"/>
            </a:pPr>
            <a:r>
              <a:rPr lang="en-US" altLang="en-US"/>
              <a:t>Waktu akses lama</a:t>
            </a:r>
          </a:p>
          <a:p>
            <a:pPr lvl="1" eaLnBrk="1" hangingPunct="1">
              <a:spcBef>
                <a:spcPts val="600"/>
              </a:spcBef>
              <a:buFont typeface="Arial" panose="020B0604020202020204" pitchFamily="34" charset="0"/>
              <a:buChar char="–"/>
            </a:pPr>
            <a:r>
              <a:rPr lang="en-US" altLang="en-US"/>
              <a:t>Memori yang dibutuhkan besar</a:t>
            </a:r>
          </a:p>
          <a:p>
            <a:pPr lvl="1" eaLnBrk="1" hangingPunct="1">
              <a:spcBef>
                <a:spcPts val="600"/>
              </a:spcBef>
              <a:buFont typeface="Arial" panose="020B0604020202020204" pitchFamily="34" charset="0"/>
              <a:buChar char="–"/>
            </a:pPr>
            <a:r>
              <a:rPr lang="en-US" altLang="en-US"/>
              <a:t>Ruang masalah besar – tidak cocok – karena keterbasan kecepatan komputer dan memori</a:t>
            </a:r>
          </a:p>
          <a:p>
            <a:pPr eaLnBrk="1" hangingPunct="1">
              <a:spcBef>
                <a:spcPts val="700"/>
              </a:spcBef>
              <a:buFont typeface="Arial" panose="020B0604020202020204" pitchFamily="34" charset="0"/>
              <a:buChar char="•"/>
            </a:pPr>
            <a:r>
              <a:rPr lang="en-US" altLang="en-US" sz="2800"/>
              <a:t>Solusi - Pencarian heuristik</a:t>
            </a:r>
          </a:p>
          <a:p>
            <a:pPr eaLnBrk="1" hangingPunct="1">
              <a:spcBef>
                <a:spcPts val="700"/>
              </a:spcBef>
              <a:buFont typeface="Arial" panose="020B0604020202020204" pitchFamily="34" charset="0"/>
              <a:buChar char="•"/>
            </a:pPr>
            <a:r>
              <a:rPr lang="en-US" altLang="en-US" sz="2800"/>
              <a:t>Pencarian heuristik – menggunakan suatu fungsi yang menghitung biaya perkiraan / estimasi dari suatu simpul tertentu menuju ke simpul tujuan (disebut fungsi heuristik) – h(n)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Contoh</a:t>
            </a:r>
          </a:p>
        </p:txBody>
      </p:sp>
      <p:sp>
        <p:nvSpPr>
          <p:cNvPr id="68611" name="Text Box 2"/>
          <p:cNvSpPr txBox="1">
            <a:spLocks noChangeArrowheads="1"/>
          </p:cNvSpPr>
          <p:nvPr/>
        </p:nvSpPr>
        <p:spPr bwMode="auto">
          <a:xfrm>
            <a:off x="457200" y="1036638"/>
            <a:ext cx="8229600"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a:t>Kasus 8-puzzle</a:t>
            </a:r>
          </a:p>
          <a:p>
            <a:pPr lvl="1" eaLnBrk="1" hangingPunct="1">
              <a:buFont typeface="Arial" panose="020B0604020202020204" pitchFamily="34" charset="0"/>
              <a:buChar char="–"/>
            </a:pPr>
            <a:r>
              <a:rPr lang="en-US" altLang="en-US"/>
              <a:t>Ada 4 operator :</a:t>
            </a:r>
          </a:p>
          <a:p>
            <a:pPr lvl="2" eaLnBrk="1" hangingPunct="1">
              <a:buFont typeface="Arial" panose="020B0604020202020204" pitchFamily="34" charset="0"/>
              <a:buChar char="•"/>
            </a:pPr>
            <a:r>
              <a:rPr lang="en-US" altLang="en-US"/>
              <a:t>Ubin kosong digeser ke kiri </a:t>
            </a:r>
          </a:p>
          <a:p>
            <a:pPr lvl="2" eaLnBrk="1" hangingPunct="1">
              <a:buFont typeface="Arial" panose="020B0604020202020204" pitchFamily="34" charset="0"/>
              <a:buChar char="•"/>
            </a:pPr>
            <a:r>
              <a:rPr lang="en-US" altLang="en-US"/>
              <a:t>Ubin kosong digeser ke kanan </a:t>
            </a:r>
          </a:p>
          <a:p>
            <a:pPr lvl="2" eaLnBrk="1" hangingPunct="1">
              <a:buFont typeface="Arial" panose="020B0604020202020204" pitchFamily="34" charset="0"/>
              <a:buChar char="•"/>
            </a:pPr>
            <a:r>
              <a:rPr lang="en-US" altLang="en-US"/>
              <a:t>Ubin kosong digeser ke bawah </a:t>
            </a:r>
          </a:p>
          <a:p>
            <a:pPr lvl="2" eaLnBrk="1" hangingPunct="1">
              <a:buFont typeface="Arial" panose="020B0604020202020204" pitchFamily="34" charset="0"/>
              <a:buChar char="•"/>
            </a:pPr>
            <a:r>
              <a:rPr lang="en-US" altLang="en-US"/>
              <a:t>Ubin kosong digeser ke atas </a:t>
            </a:r>
          </a:p>
        </p:txBody>
      </p:sp>
      <p:pic>
        <p:nvPicPr>
          <p:cNvPr id="686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962400"/>
            <a:ext cx="6248400" cy="2809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Contoh</a:t>
            </a:r>
          </a:p>
        </p:txBody>
      </p:sp>
      <p:sp>
        <p:nvSpPr>
          <p:cNvPr id="37890" name="Text Box 2"/>
          <p:cNvSpPr txBox="1">
            <a:spLocks noChangeArrowheads="1"/>
          </p:cNvSpPr>
          <p:nvPr/>
        </p:nvSpPr>
        <p:spPr bwMode="auto">
          <a:xfrm>
            <a:off x="457200" y="16764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9pPr>
          </a:lstStyle>
          <a:p>
            <a:pPr eaLnBrk="1" hangingPunct="1">
              <a:spcBef>
                <a:spcPts val="800"/>
              </a:spcBef>
              <a:buClr>
                <a:srgbClr val="000000"/>
              </a:buClr>
              <a:buSzPct val="100000"/>
              <a:buFont typeface="Arial" panose="020B0604020202020204" pitchFamily="34" charset="0"/>
              <a:buChar char="•"/>
              <a:defRPr/>
            </a:pPr>
            <a:r>
              <a:rPr lang="en-US" sz="2400" smtClean="0">
                <a:solidFill>
                  <a:srgbClr val="000000"/>
                </a:solidFill>
              </a:rPr>
              <a:t>Diberikan informasi khusus :</a:t>
            </a:r>
          </a:p>
          <a:p>
            <a:pPr lvl="1" eaLnBrk="1" hangingPunct="1">
              <a:spcBef>
                <a:spcPts val="700"/>
              </a:spcBef>
              <a:buClr>
                <a:srgbClr val="000000"/>
              </a:buClr>
              <a:buSzPct val="100000"/>
              <a:buFont typeface="Arial" panose="020B0604020202020204" pitchFamily="34" charset="0"/>
              <a:buChar char="–"/>
              <a:defRPr/>
            </a:pPr>
            <a:r>
              <a:rPr lang="en-US" sz="2400" smtClean="0">
                <a:solidFill>
                  <a:srgbClr val="000000"/>
                </a:solidFill>
              </a:rPr>
              <a:t>Untuk jumlah ubin yang menempati posisi yang benar  </a:t>
            </a:r>
          </a:p>
          <a:p>
            <a:pPr lvl="1" eaLnBrk="1" hangingPunct="1">
              <a:spcBef>
                <a:spcPts val="700"/>
              </a:spcBef>
              <a:buClr>
                <a:srgbClr val="000000"/>
              </a:buClr>
              <a:buSzPct val="100000"/>
              <a:buFont typeface="Arial" panose="020B0604020202020204" pitchFamily="34" charset="0"/>
              <a:buChar char="–"/>
              <a:defRPr/>
            </a:pPr>
            <a:r>
              <a:rPr lang="en-US" sz="2400" smtClean="0">
                <a:solidFill>
                  <a:srgbClr val="000000"/>
                </a:solidFill>
              </a:rPr>
              <a:t>Jumlah yang lebih tinggi adalah yang lebih diharapkan (lebih baik) </a:t>
            </a:r>
          </a:p>
          <a:p>
            <a:pPr marL="334963" eaLnBrk="1" hangingPunct="1">
              <a:spcBef>
                <a:spcPts val="800"/>
              </a:spcBef>
              <a:buSzPct val="100000"/>
              <a:defRPr/>
            </a:pPr>
            <a:endParaRPr lang="en-US" sz="240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
            <a:ext cx="8077200" cy="6516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Contoh</a:t>
            </a:r>
          </a:p>
        </p:txBody>
      </p:sp>
      <p:sp>
        <p:nvSpPr>
          <p:cNvPr id="7475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a:t>Diberikan informasi khusus :</a:t>
            </a:r>
          </a:p>
          <a:p>
            <a:pPr lvl="1" eaLnBrk="1" hangingPunct="1">
              <a:buFont typeface="Arial" panose="020B0604020202020204" pitchFamily="34" charset="0"/>
              <a:buChar char="–"/>
            </a:pPr>
            <a:r>
              <a:rPr lang="en-US" altLang="en-US"/>
              <a:t>Untuk jumlah ubin yang menempati posisi yang salah  </a:t>
            </a:r>
          </a:p>
          <a:p>
            <a:pPr lvl="1" eaLnBrk="1" hangingPunct="1">
              <a:buFont typeface="Arial" panose="020B0604020202020204" pitchFamily="34" charset="0"/>
              <a:buChar char="–"/>
            </a:pPr>
            <a:r>
              <a:rPr lang="en-US" altLang="en-US"/>
              <a:t>Jumlah yang lebih kecil adalah yang diharapkan (lebih baik)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5413"/>
            <a:ext cx="8077200" cy="6656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Contoh</a:t>
            </a:r>
          </a:p>
        </p:txBody>
      </p:sp>
      <p:sp>
        <p:nvSpPr>
          <p:cNvPr id="7885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a:t>Menghitung total gerakan yang diperlukan untuk mencapai tujuan  </a:t>
            </a:r>
          </a:p>
          <a:p>
            <a:pPr eaLnBrk="1" hangingPunct="1">
              <a:buFont typeface="Arial" panose="020B0604020202020204" pitchFamily="34" charset="0"/>
              <a:buChar char="•"/>
            </a:pPr>
            <a:r>
              <a:rPr lang="en-US" altLang="en-US"/>
              <a:t>Jumlah yang lebih kecil adalah yang diharapkan (lebih baik)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
            <a:ext cx="7924800" cy="65198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Pencarian Heuristik</a:t>
            </a:r>
          </a:p>
        </p:txBody>
      </p:sp>
      <p:sp>
        <p:nvSpPr>
          <p:cNvPr id="829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609600" indent="-598488">
              <a:spcBef>
                <a:spcPts val="800"/>
              </a:spcBef>
              <a:buClr>
                <a:srgbClr val="000000"/>
              </a:buClr>
              <a:buSzPct val="100000"/>
              <a:buFont typeface="Times New Roman" panose="02020603050405020304" pitchFamily="18" charset="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defRPr sz="2400">
                <a:solidFill>
                  <a:srgbClr val="000000"/>
                </a:solidFill>
                <a:latin typeface="Calibri" panose="020F0502020204030204" pitchFamily="34" charset="0"/>
                <a:cs typeface="DejaVu Sans" panose="020B0603030804020204" pitchFamily="34" charset="0"/>
              </a:defRPr>
            </a:lvl2pPr>
            <a:lvl3pPr marL="1371600" indent="-457200">
              <a:spcBef>
                <a:spcPts val="600"/>
              </a:spcBef>
              <a:buClr>
                <a:srgbClr val="000000"/>
              </a:buClr>
              <a:buSzPct val="100000"/>
              <a:buFont typeface="Times New Roman" panose="02020603050405020304" pitchFamily="18" charset="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defRPr sz="2000">
                <a:solidFill>
                  <a:srgbClr val="000000"/>
                </a:solidFill>
                <a:latin typeface="Calibri" panose="020F0502020204030204" pitchFamily="34" charset="0"/>
                <a:cs typeface="DejaVu Sans" panose="020B0603030804020204" pitchFamily="34" charset="0"/>
              </a:defRPr>
            </a:lvl4pPr>
            <a:lvl5pPr marL="2484438" indent="-514350">
              <a:spcBef>
                <a:spcPts val="500"/>
              </a:spcBef>
              <a:buClr>
                <a:srgbClr val="000000"/>
              </a:buClr>
              <a:buSzPct val="100000"/>
              <a:buFont typeface="Times New Roman" panose="02020603050405020304" pitchFamily="18" charset="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defRPr sz="2000">
                <a:solidFill>
                  <a:srgbClr val="000000"/>
                </a:solidFill>
                <a:latin typeface="Calibri" panose="020F0502020204030204" pitchFamily="34" charset="0"/>
                <a:cs typeface="DejaVu Sans" panose="020B0603030804020204" pitchFamily="34" charset="0"/>
              </a:defRPr>
            </a:lvl5pPr>
            <a:lvl6pPr marL="2941638" indent="-51435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defRPr sz="2000">
                <a:solidFill>
                  <a:srgbClr val="000000"/>
                </a:solidFill>
                <a:latin typeface="Calibri" panose="020F0502020204030204" pitchFamily="34" charset="0"/>
                <a:cs typeface="DejaVu Sans" panose="020B0603030804020204" pitchFamily="34" charset="0"/>
              </a:defRPr>
            </a:lvl6pPr>
            <a:lvl7pPr marL="3398838" indent="-51435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defRPr sz="2000">
                <a:solidFill>
                  <a:srgbClr val="000000"/>
                </a:solidFill>
                <a:latin typeface="Calibri" panose="020F0502020204030204" pitchFamily="34" charset="0"/>
                <a:cs typeface="DejaVu Sans" panose="020B0603030804020204" pitchFamily="34" charset="0"/>
              </a:defRPr>
            </a:lvl7pPr>
            <a:lvl8pPr marL="3856038" indent="-51435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defRPr sz="2000">
                <a:solidFill>
                  <a:srgbClr val="000000"/>
                </a:solidFill>
                <a:latin typeface="Calibri" panose="020F0502020204030204" pitchFamily="34" charset="0"/>
                <a:cs typeface="DejaVu Sans" panose="020B0603030804020204" pitchFamily="34" charset="0"/>
              </a:defRPr>
            </a:lvl8pPr>
            <a:lvl9pPr marL="4313238" indent="-514350" defTabSz="457200" eaLnBrk="0" fontAlgn="base" hangingPunct="0">
              <a:spcBef>
                <a:spcPts val="500"/>
              </a:spcBef>
              <a:spcAft>
                <a:spcPct val="0"/>
              </a:spcAft>
              <a:buClr>
                <a:srgbClr val="000000"/>
              </a:buClr>
              <a:buSzPct val="100000"/>
              <a:buFont typeface="Times New Roman" panose="02020603050405020304" pitchFamily="18" charset="0"/>
              <a:tabLst>
                <a:tab pos="609600" algn="l"/>
                <a:tab pos="1066800" algn="l"/>
                <a:tab pos="1524000" algn="l"/>
                <a:tab pos="1981200" algn="l"/>
                <a:tab pos="2438400" algn="l"/>
                <a:tab pos="2895600" algn="l"/>
                <a:tab pos="3352800" algn="l"/>
                <a:tab pos="3810000" algn="l"/>
                <a:tab pos="4267200" algn="l"/>
                <a:tab pos="4724400" algn="l"/>
                <a:tab pos="5181600" algn="l"/>
                <a:tab pos="5638800" algn="l"/>
                <a:tab pos="6096000" algn="l"/>
                <a:tab pos="6553200" algn="l"/>
                <a:tab pos="7010400" algn="l"/>
                <a:tab pos="7467600" algn="l"/>
                <a:tab pos="7924800" algn="l"/>
                <a:tab pos="8382000" algn="l"/>
                <a:tab pos="8839200" algn="l"/>
                <a:tab pos="9296400" algn="l"/>
                <a:tab pos="9753600" algn="l"/>
              </a:tabLst>
              <a:defRPr sz="2000">
                <a:solidFill>
                  <a:srgbClr val="000000"/>
                </a:solidFill>
                <a:latin typeface="Calibri" panose="020F0502020204030204" pitchFamily="34" charset="0"/>
                <a:cs typeface="DejaVu Sans" panose="020B0603030804020204" pitchFamily="34" charset="0"/>
              </a:defRPr>
            </a:lvl9pPr>
          </a:lstStyle>
          <a:p>
            <a:pPr eaLnBrk="1" hangingPunct="1">
              <a:buClrTx/>
              <a:buFontTx/>
              <a:buNone/>
            </a:pPr>
            <a:r>
              <a:rPr lang="en-US" altLang="en-US"/>
              <a:t>Berikut ini, sekilas metode yang tergolong heuristic search :</a:t>
            </a:r>
          </a:p>
          <a:p>
            <a:pPr lvl="2" eaLnBrk="1" hangingPunct="1">
              <a:spcBef>
                <a:spcPts val="725"/>
              </a:spcBef>
              <a:buFont typeface="Times New Roman" panose="02020603050405020304" pitchFamily="18" charset="0"/>
              <a:buAutoNum type="alphaLcPeriod"/>
            </a:pPr>
            <a:r>
              <a:rPr lang="en-US" altLang="en-US" sz="2900" b="1"/>
              <a:t>Generate and Test (Pembangkitan dan Pengujian)</a:t>
            </a:r>
          </a:p>
          <a:p>
            <a:pPr lvl="2" eaLnBrk="1" hangingPunct="1">
              <a:spcBef>
                <a:spcPts val="725"/>
              </a:spcBef>
              <a:buFont typeface="Times New Roman" panose="02020603050405020304" pitchFamily="18" charset="0"/>
              <a:buAutoNum type="alphaLcPeriod"/>
            </a:pPr>
            <a:r>
              <a:rPr lang="en-US" altLang="en-US" sz="2900" b="1"/>
              <a:t>Best First Search</a:t>
            </a:r>
          </a:p>
          <a:p>
            <a:pPr lvl="4" eaLnBrk="1" hangingPunct="1">
              <a:spcBef>
                <a:spcPts val="725"/>
              </a:spcBef>
              <a:buFont typeface="Times New Roman" panose="02020603050405020304" pitchFamily="18" charset="0"/>
              <a:buAutoNum type="arabicPeriod"/>
            </a:pPr>
            <a:r>
              <a:rPr lang="en-US" altLang="en-US" sz="2900" b="1"/>
              <a:t>Greedy Best First Search </a:t>
            </a:r>
          </a:p>
          <a:p>
            <a:pPr lvl="4" eaLnBrk="1" hangingPunct="1">
              <a:spcBef>
                <a:spcPts val="725"/>
              </a:spcBef>
              <a:buFont typeface="Times New Roman" panose="02020603050405020304" pitchFamily="18" charset="0"/>
              <a:buAutoNum type="arabicPeriod"/>
            </a:pPr>
            <a:r>
              <a:rPr lang="en-US" altLang="en-US" sz="2900" b="1"/>
              <a:t>A*</a:t>
            </a:r>
          </a:p>
          <a:p>
            <a:pPr lvl="2" eaLnBrk="1" hangingPunct="1">
              <a:spcBef>
                <a:spcPts val="725"/>
              </a:spcBef>
              <a:buFont typeface="Times New Roman" panose="02020603050405020304" pitchFamily="18" charset="0"/>
              <a:buAutoNum type="alphaLcPeriod"/>
            </a:pPr>
            <a:r>
              <a:rPr lang="en-US" altLang="en-US" sz="2900" b="1"/>
              <a:t>Hill Climbing (Pendakian Bukit)</a:t>
            </a:r>
          </a:p>
          <a:p>
            <a:pPr lvl="4" eaLnBrk="1" hangingPunct="1">
              <a:spcBef>
                <a:spcPts val="800"/>
              </a:spcBef>
              <a:buFont typeface="Times New Roman" panose="02020603050405020304" pitchFamily="18" charset="0"/>
              <a:buAutoNum type="arabicPeriod"/>
            </a:pPr>
            <a:r>
              <a:rPr lang="en-US" altLang="en-US" sz="3200" b="1"/>
              <a:t>Simple HC</a:t>
            </a:r>
          </a:p>
          <a:p>
            <a:pPr lvl="4" eaLnBrk="1" hangingPunct="1">
              <a:spcBef>
                <a:spcPts val="800"/>
              </a:spcBef>
              <a:buFont typeface="Times New Roman" panose="02020603050405020304" pitchFamily="18" charset="0"/>
              <a:buAutoNum type="arabicPeriod"/>
            </a:pPr>
            <a:r>
              <a:rPr lang="en-US" altLang="en-US" sz="3200" b="1"/>
              <a:t>Steepest-Ascent HC</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Outline</a:t>
            </a:r>
          </a:p>
        </p:txBody>
      </p:sp>
      <p:sp>
        <p:nvSpPr>
          <p:cNvPr id="1126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a:t>Problem Solving Agent  </a:t>
            </a:r>
          </a:p>
          <a:p>
            <a:pPr eaLnBrk="1" hangingPunct="1">
              <a:buFont typeface="Arial" panose="020B0604020202020204" pitchFamily="34" charset="0"/>
              <a:buChar char="•"/>
            </a:pPr>
            <a:r>
              <a:rPr lang="en-US" altLang="en-US" b="1"/>
              <a:t>Masalah, Ruang Masalah, Ruang Keadaan</a:t>
            </a:r>
          </a:p>
          <a:p>
            <a:pPr eaLnBrk="1" hangingPunct="1">
              <a:buFont typeface="Arial" panose="020B0604020202020204" pitchFamily="34" charset="0"/>
              <a:buChar char="•"/>
            </a:pPr>
            <a:r>
              <a:rPr lang="en-US" altLang="en-US"/>
              <a:t>Uninformed Search </a:t>
            </a:r>
          </a:p>
          <a:p>
            <a:pPr eaLnBrk="1" hangingPunct="1">
              <a:buFont typeface="Arial" panose="020B0604020202020204" pitchFamily="34" charset="0"/>
              <a:buChar char="•"/>
            </a:pPr>
            <a:r>
              <a:rPr lang="en-US" altLang="en-US"/>
              <a:t>Informed Search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Generate and Test (GT)</a:t>
            </a:r>
          </a:p>
        </p:txBody>
      </p:sp>
      <p:sp>
        <p:nvSpPr>
          <p:cNvPr id="84995" name="Text Box 2"/>
          <p:cNvSpPr txBox="1">
            <a:spLocks noChangeArrowheads="1"/>
          </p:cNvSpPr>
          <p:nvPr/>
        </p:nvSpPr>
        <p:spPr bwMode="auto">
          <a:xfrm>
            <a:off x="457200" y="1524000"/>
            <a:ext cx="82296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80000"/>
              </a:lnSpc>
              <a:spcBef>
                <a:spcPts val="700"/>
              </a:spcBef>
              <a:buFont typeface="Arial" panose="020B0604020202020204" pitchFamily="34" charset="0"/>
              <a:buChar char="•"/>
            </a:pPr>
            <a:r>
              <a:rPr lang="en-US" altLang="en-US" sz="2800"/>
              <a:t>Metode ini merupakan penggabungan antara </a:t>
            </a:r>
            <a:r>
              <a:rPr lang="en-US" altLang="en-US" sz="2800" i="1"/>
              <a:t>depth-first search</a:t>
            </a:r>
            <a:r>
              <a:rPr lang="en-US" altLang="en-US" sz="2800"/>
              <a:t> dengan pelacakan mundur (</a:t>
            </a:r>
            <a:r>
              <a:rPr lang="en-US" altLang="en-US" sz="2800" i="1"/>
              <a:t>backtracking</a:t>
            </a:r>
            <a:r>
              <a:rPr lang="en-US" altLang="en-US" sz="2800"/>
              <a:t>), yaitu bergerak ke belakang menuju pada suatu keadaan awal.</a:t>
            </a:r>
          </a:p>
          <a:p>
            <a:pPr eaLnBrk="1" hangingPunct="1">
              <a:lnSpc>
                <a:spcPct val="80000"/>
              </a:lnSpc>
              <a:spcBef>
                <a:spcPts val="700"/>
              </a:spcBef>
              <a:buFont typeface="Arial" panose="020B0604020202020204" pitchFamily="34" charset="0"/>
              <a:buChar char="•"/>
            </a:pPr>
            <a:r>
              <a:rPr lang="en-US" altLang="en-US" sz="2800"/>
              <a:t>Algoritma :</a:t>
            </a:r>
          </a:p>
          <a:p>
            <a:pPr lvl="1" eaLnBrk="1" hangingPunct="1">
              <a:lnSpc>
                <a:spcPct val="80000"/>
              </a:lnSpc>
              <a:spcBef>
                <a:spcPts val="600"/>
              </a:spcBef>
              <a:buFont typeface="Arial" panose="020B0604020202020204" pitchFamily="34" charset="0"/>
              <a:buChar char="–"/>
            </a:pPr>
            <a:r>
              <a:rPr lang="fi-FI" altLang="en-US"/>
              <a:t>Bangkitkan suatu kemungkinan solusi (membangkitkan suatu titik tertentu atau lintasan tertentu dari keadaan awal).</a:t>
            </a:r>
          </a:p>
          <a:p>
            <a:pPr lvl="1" eaLnBrk="1" hangingPunct="1">
              <a:lnSpc>
                <a:spcPct val="80000"/>
              </a:lnSpc>
              <a:spcBef>
                <a:spcPts val="600"/>
              </a:spcBef>
              <a:buFont typeface="Arial" panose="020B0604020202020204" pitchFamily="34" charset="0"/>
              <a:buChar char="–"/>
            </a:pPr>
            <a:r>
              <a:rPr lang="fi-FI" altLang="en-US"/>
              <a:t>Uji untuk melihat apakah node tersebut benar-benar merupakan solusinya dengan cara membandingkan node tersebut atau node akhir dari suatu lintasan yang dipilih dengan kumpulan tujuan yang diharapkan.</a:t>
            </a:r>
          </a:p>
          <a:p>
            <a:pPr lvl="1" eaLnBrk="1" hangingPunct="1">
              <a:lnSpc>
                <a:spcPct val="80000"/>
              </a:lnSpc>
              <a:spcBef>
                <a:spcPts val="600"/>
              </a:spcBef>
              <a:buFont typeface="Arial" panose="020B0604020202020204" pitchFamily="34" charset="0"/>
              <a:buChar char="–"/>
            </a:pPr>
            <a:r>
              <a:rPr lang="fi-FI" altLang="en-US"/>
              <a:t>Jika solusi ditemukan, keluar. Jika tidak, ulangi kembali langkah pertama.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Contoh Kasus</a:t>
            </a:r>
          </a:p>
        </p:txBody>
      </p:sp>
      <p:sp>
        <p:nvSpPr>
          <p:cNvPr id="46082" name="Text Box 2"/>
          <p:cNvSpPr txBox="1">
            <a:spLocks noChangeArrowheads="1"/>
          </p:cNvSpPr>
          <p:nvPr/>
        </p:nvSpPr>
        <p:spPr bwMode="auto">
          <a:xfrm>
            <a:off x="533400" y="1219200"/>
            <a:ext cx="8229600" cy="300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9pPr>
          </a:lstStyle>
          <a:p>
            <a:pPr eaLnBrk="1" hangingPunct="1">
              <a:lnSpc>
                <a:spcPct val="90000"/>
              </a:lnSpc>
              <a:spcBef>
                <a:spcPts val="700"/>
              </a:spcBef>
              <a:buClr>
                <a:srgbClr val="000000"/>
              </a:buClr>
              <a:buSzPct val="100000"/>
              <a:buFont typeface="Arial" panose="020B0604020202020204" pitchFamily="34" charset="0"/>
              <a:buChar char="•"/>
              <a:defRPr/>
            </a:pPr>
            <a:r>
              <a:rPr lang="en-US" sz="2800" smtClean="0">
                <a:solidFill>
                  <a:srgbClr val="000000"/>
                </a:solidFill>
              </a:rPr>
              <a:t>Contoh : Traveling Salesman Problem (TSP) </a:t>
            </a:r>
          </a:p>
          <a:p>
            <a:pPr lvl="1" eaLnBrk="1" hangingPunct="1">
              <a:lnSpc>
                <a:spcPct val="90000"/>
              </a:lnSpc>
              <a:spcBef>
                <a:spcPts val="600"/>
              </a:spcBef>
              <a:buClr>
                <a:srgbClr val="000000"/>
              </a:buClr>
              <a:buSzPct val="100000"/>
              <a:buFont typeface="Arial" panose="020B0604020202020204" pitchFamily="34" charset="0"/>
              <a:buChar char="–"/>
              <a:defRPr/>
            </a:pPr>
            <a:r>
              <a:rPr lang="en-US" sz="2400" smtClean="0">
                <a:solidFill>
                  <a:srgbClr val="000000"/>
                </a:solidFill>
              </a:rPr>
              <a:t>Seorang salesman ingin mengunjungi n kota.</a:t>
            </a:r>
          </a:p>
          <a:p>
            <a:pPr lvl="1" eaLnBrk="1" hangingPunct="1">
              <a:lnSpc>
                <a:spcPct val="90000"/>
              </a:lnSpc>
              <a:spcBef>
                <a:spcPts val="600"/>
              </a:spcBef>
              <a:buClr>
                <a:srgbClr val="000000"/>
              </a:buClr>
              <a:buSzPct val="100000"/>
              <a:buFont typeface="Arial" panose="020B0604020202020204" pitchFamily="34" charset="0"/>
              <a:buChar char="–"/>
              <a:defRPr/>
            </a:pPr>
            <a:r>
              <a:rPr lang="en-US" sz="2400" smtClean="0">
                <a:solidFill>
                  <a:srgbClr val="000000"/>
                </a:solidFill>
              </a:rPr>
              <a:t>Jarak antara tiap-tiap kota sudah diketahui. </a:t>
            </a:r>
          </a:p>
          <a:p>
            <a:pPr lvl="1" eaLnBrk="1" hangingPunct="1">
              <a:lnSpc>
                <a:spcPct val="90000"/>
              </a:lnSpc>
              <a:spcBef>
                <a:spcPts val="600"/>
              </a:spcBef>
              <a:buClr>
                <a:srgbClr val="000000"/>
              </a:buClr>
              <a:buSzPct val="100000"/>
              <a:buFont typeface="Arial" panose="020B0604020202020204" pitchFamily="34" charset="0"/>
              <a:buChar char="–"/>
              <a:defRPr/>
            </a:pPr>
            <a:r>
              <a:rPr lang="en-US" sz="2400" smtClean="0">
                <a:solidFill>
                  <a:srgbClr val="000000"/>
                </a:solidFill>
              </a:rPr>
              <a:t>Kita ingin mengetahui rute terpendek dimana setiap kota hanya boleh dikunjungi tepat 1 kali. </a:t>
            </a:r>
          </a:p>
          <a:p>
            <a:pPr lvl="1" eaLnBrk="1" hangingPunct="1">
              <a:lnSpc>
                <a:spcPct val="90000"/>
              </a:lnSpc>
              <a:spcBef>
                <a:spcPts val="600"/>
              </a:spcBef>
              <a:buClr>
                <a:srgbClr val="000000"/>
              </a:buClr>
              <a:buSzPct val="100000"/>
              <a:buFont typeface="Arial" panose="020B0604020202020204" pitchFamily="34" charset="0"/>
              <a:buChar char="–"/>
              <a:defRPr/>
            </a:pPr>
            <a:r>
              <a:rPr lang="en-US" sz="2400" smtClean="0">
                <a:solidFill>
                  <a:srgbClr val="000000"/>
                </a:solidFill>
              </a:rPr>
              <a:t>Misal ada 4 kota dengan jarak antara tiap-tiap kota seperti berikut ini : </a:t>
            </a:r>
          </a:p>
          <a:p>
            <a:pPr marL="735013" lvl="1" eaLnBrk="1" hangingPunct="1">
              <a:lnSpc>
                <a:spcPct val="90000"/>
              </a:lnSpc>
              <a:spcBef>
                <a:spcPts val="600"/>
              </a:spcBef>
              <a:buSzPct val="100000"/>
              <a:defRPr/>
            </a:pPr>
            <a:endParaRPr lang="en-US" sz="2400" smtClean="0">
              <a:solidFill>
                <a:srgbClr val="000000"/>
              </a:solidFill>
            </a:endParaRPr>
          </a:p>
          <a:p>
            <a:pPr marL="334963" eaLnBrk="1" hangingPunct="1">
              <a:lnSpc>
                <a:spcPct val="90000"/>
              </a:lnSpc>
              <a:spcBef>
                <a:spcPts val="600"/>
              </a:spcBef>
              <a:buSzPct val="100000"/>
              <a:defRPr/>
            </a:pPr>
            <a:endParaRPr lang="en-US" sz="2400" smtClean="0">
              <a:solidFill>
                <a:srgbClr val="000000"/>
              </a:solidFill>
            </a:endParaRPr>
          </a:p>
        </p:txBody>
      </p:sp>
      <p:pic>
        <p:nvPicPr>
          <p:cNvPr id="870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886200"/>
            <a:ext cx="4648200" cy="2859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Contoh Kasus</a:t>
            </a:r>
          </a:p>
        </p:txBody>
      </p:sp>
      <p:sp>
        <p:nvSpPr>
          <p:cNvPr id="8909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ts val="700"/>
              </a:spcBef>
              <a:buFont typeface="Arial" panose="020B0604020202020204" pitchFamily="34" charset="0"/>
              <a:buChar char="•"/>
            </a:pPr>
            <a:r>
              <a:rPr lang="en-US" altLang="en-US" sz="2800"/>
              <a:t>Penyelesaian dengan metode </a:t>
            </a:r>
            <a:r>
              <a:rPr lang="en-US" altLang="en-US" sz="2800" i="1"/>
              <a:t>Generate and Test</a:t>
            </a:r>
          </a:p>
        </p:txBody>
      </p:sp>
      <p:graphicFrame>
        <p:nvGraphicFramePr>
          <p:cNvPr id="89092" name="Object 3"/>
          <p:cNvGraphicFramePr>
            <a:graphicFrameLocks noChangeAspect="1"/>
          </p:cNvGraphicFramePr>
          <p:nvPr/>
        </p:nvGraphicFramePr>
        <p:xfrm>
          <a:off x="1752600" y="2362200"/>
          <a:ext cx="7086600" cy="4292600"/>
        </p:xfrm>
        <a:graphic>
          <a:graphicData uri="http://schemas.openxmlformats.org/presentationml/2006/ole">
            <mc:AlternateContent xmlns:mc="http://schemas.openxmlformats.org/markup-compatibility/2006">
              <mc:Choice xmlns:v="urn:schemas-microsoft-com:vml" Requires="v">
                <p:oleObj spid="_x0000_s89094" r:id="rId4" imgW="457193" imgH="457193" progId="">
                  <p:embed/>
                </p:oleObj>
              </mc:Choice>
              <mc:Fallback>
                <p:oleObj r:id="rId4" imgW="457193" imgH="457193"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362200"/>
                        <a:ext cx="7086600" cy="4292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Contoh Kasus</a:t>
            </a:r>
          </a:p>
        </p:txBody>
      </p:sp>
      <p:graphicFrame>
        <p:nvGraphicFramePr>
          <p:cNvPr id="48130" name="Group 2"/>
          <p:cNvGraphicFramePr>
            <a:graphicFrameLocks noGrp="1"/>
          </p:cNvGraphicFramePr>
          <p:nvPr/>
        </p:nvGraphicFramePr>
        <p:xfrm>
          <a:off x="457200" y="1600200"/>
          <a:ext cx="8234363" cy="4737098"/>
        </p:xfrm>
        <a:graphic>
          <a:graphicData uri="http://schemas.openxmlformats.org/drawingml/2006/table">
            <a:tbl>
              <a:tblPr/>
              <a:tblGrid>
                <a:gridCol w="1646238">
                  <a:extLst>
                    <a:ext uri="{9D8B030D-6E8A-4147-A177-3AD203B41FA5}">
                      <a16:colId xmlns:a16="http://schemas.microsoft.com/office/drawing/2014/main" val="20000"/>
                    </a:ext>
                  </a:extLst>
                </a:gridCol>
                <a:gridCol w="1646237">
                  <a:extLst>
                    <a:ext uri="{9D8B030D-6E8A-4147-A177-3AD203B41FA5}">
                      <a16:colId xmlns:a16="http://schemas.microsoft.com/office/drawing/2014/main" val="20001"/>
                    </a:ext>
                  </a:extLst>
                </a:gridCol>
                <a:gridCol w="1649413">
                  <a:extLst>
                    <a:ext uri="{9D8B030D-6E8A-4147-A177-3AD203B41FA5}">
                      <a16:colId xmlns:a16="http://schemas.microsoft.com/office/drawing/2014/main" val="20002"/>
                    </a:ext>
                  </a:extLst>
                </a:gridCol>
                <a:gridCol w="1646237">
                  <a:extLst>
                    <a:ext uri="{9D8B030D-6E8A-4147-A177-3AD203B41FA5}">
                      <a16:colId xmlns:a16="http://schemas.microsoft.com/office/drawing/2014/main" val="20003"/>
                    </a:ext>
                  </a:extLst>
                </a:gridCol>
                <a:gridCol w="1646238">
                  <a:extLst>
                    <a:ext uri="{9D8B030D-6E8A-4147-A177-3AD203B41FA5}">
                      <a16:colId xmlns:a16="http://schemas.microsoft.com/office/drawing/2014/main" val="20004"/>
                    </a:ext>
                  </a:extLst>
                </a:gridCol>
              </a:tblGrid>
              <a:tr h="1125605">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4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Pencarian ke-</a:t>
                      </a:r>
                    </a:p>
                  </a:txBody>
                  <a:tcPr marL="90000" marR="90000" marT="30047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4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Lintasan</a:t>
                      </a:r>
                    </a:p>
                  </a:txBody>
                  <a:tcPr marL="90000" marR="90000" marT="30047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4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Panjang Lintasan</a:t>
                      </a:r>
                    </a:p>
                  </a:txBody>
                  <a:tcPr marL="90000" marR="90000" marT="30047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4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Lintasan Terpilih</a:t>
                      </a:r>
                    </a:p>
                  </a:txBody>
                  <a:tcPr marL="90000" marR="90000" marT="30047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4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Panjang Lintasan Terpilih</a:t>
                      </a:r>
                    </a:p>
                  </a:txBody>
                  <a:tcPr marL="90000" marR="90000" marT="30047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5565">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ABCD</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19</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ABCD</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19</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5565">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2</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ABDC</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18</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ABDC</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18</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5565">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3</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ACBD</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12</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ACBD</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12</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5565">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4</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ACDB</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13</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ACBD</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12</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5565">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5</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ADBC</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16</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ACBD</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12</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83668">
                <a:tc>
                  <a:txBody>
                    <a:bodyPr/>
                    <a:lstStyle>
                      <a:lvl1pPr marL="342900" indent="-331788" eaLnBrk="0" hangingPunct="0">
                        <a:spcBef>
                          <a:spcPts val="8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Calibri" panose="020F0502020204030204" pitchFamily="34" charset="0"/>
                          <a:ea typeface="DejaVu Sans" charset="0"/>
                          <a:cs typeface="DejaVu Sans" charset="0"/>
                        </a:defRPr>
                      </a:lvl9pPr>
                    </a:lstStyle>
                    <a:p>
                      <a:pPr marL="342900" marR="0" lvl="0" indent="-331788" algn="ctr" defTabSz="457200" rtl="0" eaLnBrk="1" fontAlgn="base" latinLnBrk="0" hangingPunct="1">
                        <a:lnSpc>
                          <a:spcPct val="66000"/>
                        </a:lnSpc>
                        <a:spcBef>
                          <a:spcPct val="0"/>
                        </a:spcBef>
                        <a:spcAft>
                          <a:spcPct val="0"/>
                        </a:spcAft>
                        <a:buClrTx/>
                        <a:buSzPct val="100000"/>
                        <a:buFontTx/>
                        <a:buNone/>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kumimoji="0" lang="en-US" sz="1600" b="0" i="0" u="none" strike="noStrike" cap="none" normalizeH="0" baseline="0" smtClean="0">
                          <a:ln>
                            <a:noFill/>
                          </a:ln>
                          <a:solidFill>
                            <a:srgbClr val="000000"/>
                          </a:solidFill>
                          <a:effectLst/>
                          <a:latin typeface="Arial" panose="020B0604020202020204" pitchFamily="34" charset="0"/>
                          <a:cs typeface="Times New Roman" panose="02020603050405020304" pitchFamily="18" charset="0"/>
                        </a:rPr>
                        <a:t>Dst…</a:t>
                      </a:r>
                    </a:p>
                  </a:txBody>
                  <a:tcPr marL="90000" marR="90000" marT="337844"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9pPr>
                    </a:lstStyle>
                    <a:p>
                      <a:pPr marL="0" marR="0" lvl="0" indent="0" algn="l"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800" b="0" i="0" u="none" strike="noStrike" cap="none" normalizeH="0" baseline="0" smtClean="0">
                        <a:ln>
                          <a:noFill/>
                        </a:ln>
                        <a:solidFill>
                          <a:srgbClr val="000000"/>
                        </a:solidFill>
                        <a:effectLst/>
                        <a:latin typeface="Arial" panose="020B0604020202020204" pitchFamily="34" charset="0"/>
                        <a:ea typeface="DejaVu Sans" charset="0"/>
                        <a:cs typeface="DejaVu Sans" charset="0"/>
                      </a:endParaRPr>
                    </a:p>
                  </a:txBody>
                  <a:tcPr marL="90000" marR="90000" marT="555225"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9pPr>
                    </a:lstStyle>
                    <a:p>
                      <a:pPr marL="0" marR="0" lvl="0" indent="0" algn="l"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800" b="0" i="0" u="none" strike="noStrike" cap="none" normalizeH="0" baseline="0" smtClean="0">
                        <a:ln>
                          <a:noFill/>
                        </a:ln>
                        <a:solidFill>
                          <a:srgbClr val="000000"/>
                        </a:solidFill>
                        <a:effectLst/>
                        <a:latin typeface="Arial" panose="020B0604020202020204" pitchFamily="34" charset="0"/>
                        <a:ea typeface="DejaVu Sans" charset="0"/>
                        <a:cs typeface="DejaVu Sans" charset="0"/>
                      </a:endParaRPr>
                    </a:p>
                  </a:txBody>
                  <a:tcPr marL="90000" marR="90000" marT="555225"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9pPr>
                    </a:lstStyle>
                    <a:p>
                      <a:pPr marL="0" marR="0" lvl="0" indent="0" algn="l"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800" b="0" i="0" u="none" strike="noStrike" cap="none" normalizeH="0" baseline="0" smtClean="0">
                        <a:ln>
                          <a:noFill/>
                        </a:ln>
                        <a:solidFill>
                          <a:srgbClr val="000000"/>
                        </a:solidFill>
                        <a:effectLst/>
                        <a:latin typeface="Arial" panose="020B0604020202020204" pitchFamily="34" charset="0"/>
                        <a:ea typeface="DejaVu Sans" charset="0"/>
                        <a:cs typeface="DejaVu Sans" charset="0"/>
                      </a:endParaRPr>
                    </a:p>
                  </a:txBody>
                  <a:tcPr marL="90000" marR="90000" marT="555225"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8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DejaVu Sans" charset="0"/>
                          <a:cs typeface="DejaVu Sans" charset="0"/>
                        </a:defRPr>
                      </a:lvl1pPr>
                      <a:lvl2pPr eaLnBrk="0" hangingPunct="0">
                        <a:spcBef>
                          <a:spcPts val="7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ea typeface="DejaVu Sans" charset="0"/>
                          <a:cs typeface="DejaVu Sans" charset="0"/>
                        </a:defRPr>
                      </a:lvl2pPr>
                      <a:lvl3pPr eaLnBrk="0" hangingPunct="0">
                        <a:spcBef>
                          <a:spcPts val="6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DejaVu Sans" charset="0"/>
                          <a:cs typeface="DejaVu Sans" charset="0"/>
                        </a:defRPr>
                      </a:lvl3pPr>
                      <a:lvl4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4pPr>
                      <a:lvl5pPr eaLnBrk="0" hangingPunct="0">
                        <a:spcBef>
                          <a:spcPts val="5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DejaVu Sans" charset="0"/>
                          <a:cs typeface="DejaVu Sans" charset="0"/>
                        </a:defRPr>
                      </a:lvl9pPr>
                    </a:lstStyle>
                    <a:p>
                      <a:pPr marL="0" marR="0" lvl="0" indent="0" algn="l" defTabSz="457200" rtl="0" eaLnBrk="1" fontAlgn="base" latinLnBrk="0" hangingPunct="1">
                        <a:lnSpc>
                          <a:spcPct val="66000"/>
                        </a:lnSpc>
                        <a:spcBef>
                          <a:spcPts val="70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800" b="0" i="0" u="none" strike="noStrike" cap="none" normalizeH="0" baseline="0" smtClean="0">
                        <a:ln>
                          <a:noFill/>
                        </a:ln>
                        <a:solidFill>
                          <a:srgbClr val="000000"/>
                        </a:solidFill>
                        <a:effectLst/>
                        <a:latin typeface="Arial" panose="020B0604020202020204" pitchFamily="34" charset="0"/>
                        <a:ea typeface="DejaVu Sans" charset="0"/>
                        <a:cs typeface="DejaVu Sans" charset="0"/>
                      </a:endParaRPr>
                    </a:p>
                  </a:txBody>
                  <a:tcPr marL="90000" marR="90000" marT="555225" marB="46803" horzOverflow="overflow">
                    <a:lnL w="360" cap="flat" cmpd="sng" algn="ctr">
                      <a:solidFill>
                        <a:srgbClr val="000000"/>
                      </a:solidFill>
                      <a:prstDash val="solid"/>
                      <a:round/>
                      <a:headEnd type="none" w="med" len="med"/>
                      <a:tailEnd type="none" w="med" len="med"/>
                    </a:lnL>
                    <a:lnR w="360" cap="flat" cmpd="sng" algn="ctr">
                      <a:solidFill>
                        <a:srgbClr val="000000"/>
                      </a:solidFill>
                      <a:prstDash val="solid"/>
                      <a:round/>
                      <a:headEnd type="none" w="med" len="med"/>
                      <a:tailEnd type="none" w="med" len="med"/>
                    </a:lnR>
                    <a:lnT w="360" cap="flat" cmpd="sng" algn="ctr">
                      <a:solidFill>
                        <a:srgbClr val="000000"/>
                      </a:solidFill>
                      <a:prstDash val="solid"/>
                      <a:round/>
                      <a:headEnd type="none" w="med" len="med"/>
                      <a:tailEnd type="none" w="med" len="med"/>
                    </a:lnT>
                    <a:lnB w="36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p:cNvSpPr txBox="1">
            <a:spLocks noChangeArrowheads="1"/>
          </p:cNvSpPr>
          <p:nvPr/>
        </p:nvSpPr>
        <p:spPr bwMode="auto">
          <a:xfrm>
            <a:off x="457200" y="274638"/>
            <a:ext cx="8221663"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Best First Search</a:t>
            </a:r>
          </a:p>
        </p:txBody>
      </p:sp>
      <p:sp>
        <p:nvSpPr>
          <p:cNvPr id="49154" name="Text Box 2"/>
          <p:cNvSpPr txBox="1">
            <a:spLocks noChangeArrowheads="1"/>
          </p:cNvSpPr>
          <p:nvPr/>
        </p:nvSpPr>
        <p:spPr bwMode="auto">
          <a:xfrm>
            <a:off x="457200" y="1600200"/>
            <a:ext cx="8221663" cy="451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spcBef>
                <a:spcPts val="800"/>
              </a:spcBef>
              <a:buClr>
                <a:srgbClr val="000000"/>
              </a:buClr>
              <a:buSzPct val="100000"/>
              <a:buFont typeface="Arial" panose="020B0604020202020204" pitchFamily="34" charset="0"/>
              <a:buChar char="•"/>
              <a:defRPr/>
            </a:pPr>
            <a:r>
              <a:rPr lang="en-US" sz="3200" smtClean="0">
                <a:solidFill>
                  <a:srgbClr val="000000"/>
                </a:solidFill>
              </a:rPr>
              <a:t>Node yang dipilih berdasarkan evaluation function  f(n), f(n) paling rendah akan dipilih </a:t>
            </a:r>
          </a:p>
          <a:p>
            <a:pPr eaLnBrk="1" hangingPunct="1">
              <a:spcBef>
                <a:spcPts val="800"/>
              </a:spcBef>
              <a:buClr>
                <a:srgbClr val="000000"/>
              </a:buClr>
              <a:buSzPct val="100000"/>
              <a:buFont typeface="Arial" panose="020B0604020202020204" pitchFamily="34" charset="0"/>
              <a:buChar char="•"/>
              <a:defRPr/>
            </a:pPr>
            <a:r>
              <a:rPr lang="en-US" sz="3200" smtClean="0">
                <a:solidFill>
                  <a:srgbClr val="000000"/>
                </a:solidFill>
              </a:rPr>
              <a:t>Fungsi heuristik h(n) adalah  estimasi jarak terdekat antara node tertentu n dengan node tujuan.</a:t>
            </a:r>
          </a:p>
          <a:p>
            <a:pPr eaLnBrk="1" hangingPunct="1">
              <a:spcBef>
                <a:spcPts val="800"/>
              </a:spcBef>
              <a:buClr>
                <a:srgbClr val="000000"/>
              </a:buClr>
              <a:buSzPct val="100000"/>
              <a:buFont typeface="Arial" panose="020B0604020202020204" pitchFamily="34" charset="0"/>
              <a:buChar char="•"/>
              <a:defRPr/>
            </a:pPr>
            <a:r>
              <a:rPr lang="en-US" sz="3200" smtClean="0">
                <a:solidFill>
                  <a:srgbClr val="000000"/>
                </a:solidFill>
              </a:rPr>
              <a:t>Jika h(n) = 0 maka n adalah node tujuan</a:t>
            </a:r>
          </a:p>
          <a:p>
            <a:pPr marL="341313" eaLnBrk="1" hangingPunct="1">
              <a:spcBef>
                <a:spcPts val="800"/>
              </a:spcBef>
              <a:buSzPct val="100000"/>
              <a:defRPr/>
            </a:pPr>
            <a:endParaRPr lang="en-US" sz="320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457200" y="274638"/>
            <a:ext cx="8221663"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Greedy Best First Search</a:t>
            </a:r>
          </a:p>
        </p:txBody>
      </p:sp>
      <p:sp>
        <p:nvSpPr>
          <p:cNvPr id="50178" name="Text Box 2"/>
          <p:cNvSpPr txBox="1">
            <a:spLocks noChangeArrowheads="1"/>
          </p:cNvSpPr>
          <p:nvPr/>
        </p:nvSpPr>
        <p:spPr bwMode="auto">
          <a:xfrm>
            <a:off x="457200" y="1600200"/>
            <a:ext cx="8221663" cy="451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9pPr>
          </a:lstStyle>
          <a:p>
            <a:pPr eaLnBrk="1" hangingPunct="1">
              <a:spcBef>
                <a:spcPts val="800"/>
              </a:spcBef>
              <a:buClr>
                <a:srgbClr val="000000"/>
              </a:buClr>
              <a:buSzPct val="100000"/>
              <a:buFont typeface="Arial" panose="020B0604020202020204" pitchFamily="34" charset="0"/>
              <a:buChar char="•"/>
              <a:defRPr/>
            </a:pPr>
            <a:r>
              <a:rPr lang="en-US" sz="3200" smtClean="0">
                <a:solidFill>
                  <a:srgbClr val="000000"/>
                </a:solidFill>
              </a:rPr>
              <a:t>Pada greedy best first search nilai fungsi evaluasi sama dengan nilai heuristik f(n) = h(n)</a:t>
            </a:r>
          </a:p>
          <a:p>
            <a:pPr indent="-455613" eaLnBrk="1" hangingPunct="1">
              <a:spcBef>
                <a:spcPts val="800"/>
              </a:spcBef>
              <a:buSzPct val="100000"/>
              <a:defRPr/>
            </a:pPr>
            <a:endParaRPr lang="en-US" sz="3200" smtClean="0">
              <a:solidFill>
                <a:srgbClr val="000000"/>
              </a:solidFill>
            </a:endParaRPr>
          </a:p>
          <a:p>
            <a:pPr indent="-455613" eaLnBrk="1" hangingPunct="1">
              <a:spcBef>
                <a:spcPts val="800"/>
              </a:spcBef>
              <a:buSzPct val="100000"/>
              <a:defRPr/>
            </a:pPr>
            <a:endParaRPr lang="en-US" sz="320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p:cNvSpPr>
            <a:spLocks noChangeArrowheads="1"/>
          </p:cNvSpPr>
          <p:nvPr/>
        </p:nvSpPr>
        <p:spPr bwMode="auto">
          <a:xfrm>
            <a:off x="5943600" y="320675"/>
            <a:ext cx="2398713" cy="338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A : UDINUS (5)</a:t>
            </a:r>
          </a:p>
          <a:p>
            <a:pPr eaLnBrk="1" hangingPunct="1">
              <a:spcBef>
                <a:spcPct val="0"/>
              </a:spcBef>
              <a:buClrTx/>
              <a:buFontTx/>
              <a:buNone/>
            </a:pPr>
            <a:r>
              <a:rPr lang="en-US" altLang="en-US" sz="1800"/>
              <a:t>B : Siliwangi  (6)</a:t>
            </a:r>
          </a:p>
          <a:p>
            <a:pPr eaLnBrk="1" hangingPunct="1">
              <a:spcBef>
                <a:spcPct val="0"/>
              </a:spcBef>
              <a:buClrTx/>
              <a:buFontTx/>
              <a:buNone/>
            </a:pPr>
            <a:r>
              <a:rPr lang="en-US" altLang="en-US" sz="1800"/>
              <a:t>C : Imam Bonjol (4)</a:t>
            </a:r>
          </a:p>
          <a:p>
            <a:pPr eaLnBrk="1" hangingPunct="1">
              <a:spcBef>
                <a:spcPct val="0"/>
              </a:spcBef>
              <a:buClrTx/>
              <a:buFontTx/>
              <a:buNone/>
            </a:pPr>
            <a:r>
              <a:rPr lang="en-US" altLang="en-US" sz="1800"/>
              <a:t>D : Tugu Muda (3)</a:t>
            </a:r>
          </a:p>
          <a:p>
            <a:pPr eaLnBrk="1" hangingPunct="1">
              <a:spcBef>
                <a:spcPct val="0"/>
              </a:spcBef>
              <a:buClrTx/>
              <a:buFontTx/>
              <a:buNone/>
            </a:pPr>
            <a:r>
              <a:rPr lang="en-US" altLang="en-US" sz="1800"/>
              <a:t>E : Kalisari  (6)</a:t>
            </a:r>
          </a:p>
          <a:p>
            <a:pPr eaLnBrk="1" hangingPunct="1">
              <a:spcBef>
                <a:spcPct val="0"/>
              </a:spcBef>
              <a:buClrTx/>
              <a:buFontTx/>
              <a:buNone/>
            </a:pPr>
            <a:r>
              <a:rPr lang="en-US" altLang="en-US" sz="1800"/>
              <a:t>F : Pemuda (4)</a:t>
            </a:r>
          </a:p>
          <a:p>
            <a:pPr eaLnBrk="1" hangingPunct="1">
              <a:spcBef>
                <a:spcPct val="0"/>
              </a:spcBef>
              <a:buClrTx/>
              <a:buFontTx/>
              <a:buNone/>
            </a:pPr>
            <a:r>
              <a:rPr lang="en-US" altLang="en-US" sz="1800"/>
              <a:t>G : Gajah Mada (2)</a:t>
            </a:r>
          </a:p>
          <a:p>
            <a:pPr eaLnBrk="1" hangingPunct="1">
              <a:spcBef>
                <a:spcPct val="0"/>
              </a:spcBef>
              <a:buClrTx/>
              <a:buFontTx/>
              <a:buNone/>
            </a:pPr>
            <a:r>
              <a:rPr lang="en-US" altLang="en-US" sz="1800"/>
              <a:t>H : Veteran (3)</a:t>
            </a:r>
          </a:p>
          <a:p>
            <a:pPr eaLnBrk="1" hangingPunct="1">
              <a:spcBef>
                <a:spcPct val="0"/>
              </a:spcBef>
              <a:buClrTx/>
              <a:buFontTx/>
              <a:buNone/>
            </a:pPr>
            <a:r>
              <a:rPr lang="en-US" altLang="en-US" sz="1800"/>
              <a:t>I : Pahlawan (2)</a:t>
            </a:r>
          </a:p>
          <a:p>
            <a:pPr eaLnBrk="1" hangingPunct="1">
              <a:spcBef>
                <a:spcPct val="0"/>
              </a:spcBef>
              <a:buClrTx/>
              <a:buFontTx/>
              <a:buNone/>
            </a:pPr>
            <a:r>
              <a:rPr lang="en-US" altLang="en-US" sz="1800"/>
              <a:t>J : Simpang 5 (0)</a:t>
            </a:r>
          </a:p>
          <a:p>
            <a:pPr eaLnBrk="1" hangingPunct="1">
              <a:spcBef>
                <a:spcPct val="0"/>
              </a:spcBef>
              <a:buClrTx/>
              <a:buFontTx/>
              <a:buNone/>
            </a:pPr>
            <a:r>
              <a:rPr lang="en-US" altLang="en-US" sz="1800"/>
              <a:t>K : Tawang (8)</a:t>
            </a:r>
          </a:p>
          <a:p>
            <a:pPr eaLnBrk="1" hangingPunct="1">
              <a:spcBef>
                <a:spcPct val="0"/>
              </a:spcBef>
              <a:buClrTx/>
              <a:buFontTx/>
              <a:buNone/>
            </a:pPr>
            <a:r>
              <a:rPr lang="en-US" altLang="en-US" sz="1800"/>
              <a:t>L : Sriwijaya (4)</a:t>
            </a:r>
          </a:p>
        </p:txBody>
      </p:sp>
      <p:grpSp>
        <p:nvGrpSpPr>
          <p:cNvPr id="97283" name="Group 2"/>
          <p:cNvGrpSpPr>
            <a:grpSpLocks/>
          </p:cNvGrpSpPr>
          <p:nvPr/>
        </p:nvGrpSpPr>
        <p:grpSpPr bwMode="auto">
          <a:xfrm>
            <a:off x="328613" y="152400"/>
            <a:ext cx="5078412" cy="3622675"/>
            <a:chOff x="207" y="96"/>
            <a:chExt cx="3199" cy="2282"/>
          </a:xfrm>
        </p:grpSpPr>
        <p:sp>
          <p:nvSpPr>
            <p:cNvPr id="97285" name="Oval 3"/>
            <p:cNvSpPr>
              <a:spLocks noChangeArrowheads="1"/>
            </p:cNvSpPr>
            <p:nvPr/>
          </p:nvSpPr>
          <p:spPr bwMode="auto">
            <a:xfrm>
              <a:off x="1030" y="2075"/>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A</a:t>
              </a:r>
            </a:p>
          </p:txBody>
        </p:sp>
        <p:sp>
          <p:nvSpPr>
            <p:cNvPr id="97286" name="Oval 4"/>
            <p:cNvSpPr>
              <a:spLocks noChangeArrowheads="1"/>
            </p:cNvSpPr>
            <p:nvPr/>
          </p:nvSpPr>
          <p:spPr bwMode="auto">
            <a:xfrm>
              <a:off x="2067" y="2072"/>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B</a:t>
              </a:r>
            </a:p>
          </p:txBody>
        </p:sp>
        <p:sp>
          <p:nvSpPr>
            <p:cNvPr id="97287" name="Oval 5"/>
            <p:cNvSpPr>
              <a:spLocks noChangeArrowheads="1"/>
            </p:cNvSpPr>
            <p:nvPr/>
          </p:nvSpPr>
          <p:spPr bwMode="auto">
            <a:xfrm>
              <a:off x="1393" y="1501"/>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D</a:t>
              </a:r>
            </a:p>
          </p:txBody>
        </p:sp>
        <p:sp>
          <p:nvSpPr>
            <p:cNvPr id="97288" name="Oval 6"/>
            <p:cNvSpPr>
              <a:spLocks noChangeArrowheads="1"/>
            </p:cNvSpPr>
            <p:nvPr/>
          </p:nvSpPr>
          <p:spPr bwMode="auto">
            <a:xfrm>
              <a:off x="742" y="1501"/>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C</a:t>
              </a:r>
            </a:p>
          </p:txBody>
        </p:sp>
        <p:sp>
          <p:nvSpPr>
            <p:cNvPr id="97289" name="Oval 7"/>
            <p:cNvSpPr>
              <a:spLocks noChangeArrowheads="1"/>
            </p:cNvSpPr>
            <p:nvPr/>
          </p:nvSpPr>
          <p:spPr bwMode="auto">
            <a:xfrm>
              <a:off x="2067" y="1501"/>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E</a:t>
              </a:r>
            </a:p>
          </p:txBody>
        </p:sp>
        <p:sp>
          <p:nvSpPr>
            <p:cNvPr id="97290" name="Oval 8"/>
            <p:cNvSpPr>
              <a:spLocks noChangeArrowheads="1"/>
            </p:cNvSpPr>
            <p:nvPr/>
          </p:nvSpPr>
          <p:spPr bwMode="auto">
            <a:xfrm>
              <a:off x="742" y="861"/>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F</a:t>
              </a:r>
            </a:p>
          </p:txBody>
        </p:sp>
        <p:sp>
          <p:nvSpPr>
            <p:cNvPr id="97291" name="Oval 9"/>
            <p:cNvSpPr>
              <a:spLocks noChangeArrowheads="1"/>
            </p:cNvSpPr>
            <p:nvPr/>
          </p:nvSpPr>
          <p:spPr bwMode="auto">
            <a:xfrm>
              <a:off x="725" y="412"/>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G</a:t>
              </a:r>
            </a:p>
          </p:txBody>
        </p:sp>
        <p:sp>
          <p:nvSpPr>
            <p:cNvPr id="97292" name="Oval 10"/>
            <p:cNvSpPr>
              <a:spLocks noChangeArrowheads="1"/>
            </p:cNvSpPr>
            <p:nvPr/>
          </p:nvSpPr>
          <p:spPr bwMode="auto">
            <a:xfrm>
              <a:off x="1609" y="401"/>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J</a:t>
              </a:r>
            </a:p>
          </p:txBody>
        </p:sp>
        <p:sp>
          <p:nvSpPr>
            <p:cNvPr id="97293" name="Oval 11"/>
            <p:cNvSpPr>
              <a:spLocks noChangeArrowheads="1"/>
            </p:cNvSpPr>
            <p:nvPr/>
          </p:nvSpPr>
          <p:spPr bwMode="auto">
            <a:xfrm>
              <a:off x="2615" y="1013"/>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H</a:t>
              </a:r>
            </a:p>
          </p:txBody>
        </p:sp>
        <p:sp>
          <p:nvSpPr>
            <p:cNvPr id="97294" name="Oval 12"/>
            <p:cNvSpPr>
              <a:spLocks noChangeArrowheads="1"/>
            </p:cNvSpPr>
            <p:nvPr/>
          </p:nvSpPr>
          <p:spPr bwMode="auto">
            <a:xfrm>
              <a:off x="2615" y="415"/>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I</a:t>
              </a:r>
            </a:p>
          </p:txBody>
        </p:sp>
        <p:cxnSp>
          <p:nvCxnSpPr>
            <p:cNvPr id="97295" name="AutoShape 13"/>
            <p:cNvCxnSpPr>
              <a:cxnSpLocks noChangeShapeType="1"/>
              <a:stCxn id="97285" idx="6"/>
              <a:endCxn id="97286" idx="2"/>
            </p:cNvCxnSpPr>
            <p:nvPr/>
          </p:nvCxnSpPr>
          <p:spPr bwMode="auto">
            <a:xfrm flipV="1">
              <a:off x="1334" y="2224"/>
              <a:ext cx="732" cy="2"/>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296" name="AutoShape 14"/>
            <p:cNvCxnSpPr>
              <a:cxnSpLocks noChangeShapeType="1"/>
              <a:stCxn id="97285" idx="0"/>
              <a:endCxn id="97288" idx="4"/>
            </p:cNvCxnSpPr>
            <p:nvPr/>
          </p:nvCxnSpPr>
          <p:spPr bwMode="auto">
            <a:xfrm flipH="1" flipV="1">
              <a:off x="894" y="1805"/>
              <a:ext cx="287" cy="269"/>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297" name="AutoShape 15"/>
            <p:cNvCxnSpPr>
              <a:cxnSpLocks noChangeShapeType="1"/>
              <a:stCxn id="97288" idx="6"/>
              <a:endCxn id="97287" idx="2"/>
            </p:cNvCxnSpPr>
            <p:nvPr/>
          </p:nvCxnSpPr>
          <p:spPr bwMode="auto">
            <a:xfrm>
              <a:off x="1046" y="1653"/>
              <a:ext cx="346" cy="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298" name="AutoShape 16"/>
            <p:cNvCxnSpPr>
              <a:cxnSpLocks noChangeShapeType="1"/>
              <a:stCxn id="97287" idx="6"/>
              <a:endCxn id="97289" idx="2"/>
            </p:cNvCxnSpPr>
            <p:nvPr/>
          </p:nvCxnSpPr>
          <p:spPr bwMode="auto">
            <a:xfrm>
              <a:off x="1697" y="1653"/>
              <a:ext cx="369" cy="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299" name="AutoShape 17"/>
            <p:cNvCxnSpPr>
              <a:cxnSpLocks noChangeShapeType="1"/>
              <a:stCxn id="97287" idx="0"/>
              <a:endCxn id="97292" idx="4"/>
            </p:cNvCxnSpPr>
            <p:nvPr/>
          </p:nvCxnSpPr>
          <p:spPr bwMode="auto">
            <a:xfrm flipV="1">
              <a:off x="1545" y="705"/>
              <a:ext cx="215" cy="79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300" name="AutoShape 18"/>
            <p:cNvCxnSpPr>
              <a:cxnSpLocks noChangeShapeType="1"/>
              <a:stCxn id="97289" idx="6"/>
              <a:endCxn id="97293" idx="4"/>
            </p:cNvCxnSpPr>
            <p:nvPr/>
          </p:nvCxnSpPr>
          <p:spPr bwMode="auto">
            <a:xfrm flipV="1">
              <a:off x="2371" y="1317"/>
              <a:ext cx="395" cy="33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301" name="AutoShape 19"/>
            <p:cNvCxnSpPr>
              <a:cxnSpLocks noChangeShapeType="1"/>
              <a:stCxn id="97288" idx="0"/>
              <a:endCxn id="97290" idx="4"/>
            </p:cNvCxnSpPr>
            <p:nvPr/>
          </p:nvCxnSpPr>
          <p:spPr bwMode="auto">
            <a:xfrm flipV="1">
              <a:off x="894" y="1165"/>
              <a:ext cx="0" cy="33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302" name="AutoShape 20"/>
            <p:cNvCxnSpPr>
              <a:cxnSpLocks noChangeShapeType="1"/>
              <a:stCxn id="97290" idx="0"/>
              <a:endCxn id="97291" idx="4"/>
            </p:cNvCxnSpPr>
            <p:nvPr/>
          </p:nvCxnSpPr>
          <p:spPr bwMode="auto">
            <a:xfrm flipH="1" flipV="1">
              <a:off x="877" y="716"/>
              <a:ext cx="16" cy="144"/>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303" name="AutoShape 21"/>
            <p:cNvCxnSpPr>
              <a:cxnSpLocks noChangeShapeType="1"/>
              <a:stCxn id="97291" idx="6"/>
              <a:endCxn id="97292" idx="2"/>
            </p:cNvCxnSpPr>
            <p:nvPr/>
          </p:nvCxnSpPr>
          <p:spPr bwMode="auto">
            <a:xfrm flipV="1">
              <a:off x="1029" y="553"/>
              <a:ext cx="579" cy="1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304" name="AutoShape 22"/>
            <p:cNvCxnSpPr>
              <a:cxnSpLocks noChangeShapeType="1"/>
              <a:stCxn id="97293" idx="0"/>
              <a:endCxn id="97294" idx="4"/>
            </p:cNvCxnSpPr>
            <p:nvPr/>
          </p:nvCxnSpPr>
          <p:spPr bwMode="auto">
            <a:xfrm flipV="1">
              <a:off x="2767" y="719"/>
              <a:ext cx="0" cy="293"/>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305" name="AutoShape 23"/>
            <p:cNvCxnSpPr>
              <a:cxnSpLocks noChangeShapeType="1"/>
              <a:stCxn id="97294" idx="2"/>
              <a:endCxn id="97292" idx="6"/>
            </p:cNvCxnSpPr>
            <p:nvPr/>
          </p:nvCxnSpPr>
          <p:spPr bwMode="auto">
            <a:xfrm flipH="1" flipV="1">
              <a:off x="1913" y="553"/>
              <a:ext cx="701" cy="13"/>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306" name="AutoShape 24"/>
            <p:cNvCxnSpPr>
              <a:cxnSpLocks noChangeShapeType="1"/>
              <a:stCxn id="97286" idx="0"/>
              <a:endCxn id="97289" idx="4"/>
            </p:cNvCxnSpPr>
            <p:nvPr/>
          </p:nvCxnSpPr>
          <p:spPr bwMode="auto">
            <a:xfrm flipV="1">
              <a:off x="2219" y="1805"/>
              <a:ext cx="0" cy="266"/>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7307" name="Oval 25"/>
            <p:cNvSpPr>
              <a:spLocks noChangeArrowheads="1"/>
            </p:cNvSpPr>
            <p:nvPr/>
          </p:nvSpPr>
          <p:spPr bwMode="auto">
            <a:xfrm>
              <a:off x="207" y="1515"/>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K</a:t>
              </a:r>
            </a:p>
          </p:txBody>
        </p:sp>
        <p:sp>
          <p:nvSpPr>
            <p:cNvPr id="97308" name="Oval 26"/>
            <p:cNvSpPr>
              <a:spLocks noChangeArrowheads="1"/>
            </p:cNvSpPr>
            <p:nvPr/>
          </p:nvSpPr>
          <p:spPr bwMode="auto">
            <a:xfrm>
              <a:off x="3103" y="96"/>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L</a:t>
              </a:r>
            </a:p>
          </p:txBody>
        </p:sp>
        <p:cxnSp>
          <p:nvCxnSpPr>
            <p:cNvPr id="97309" name="AutoShape 27"/>
            <p:cNvCxnSpPr>
              <a:cxnSpLocks noChangeShapeType="1"/>
              <a:stCxn id="97294" idx="0"/>
              <a:endCxn id="97308" idx="2"/>
            </p:cNvCxnSpPr>
            <p:nvPr/>
          </p:nvCxnSpPr>
          <p:spPr bwMode="auto">
            <a:xfrm flipV="1">
              <a:off x="2767" y="248"/>
              <a:ext cx="335" cy="166"/>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7310" name="AutoShape 28"/>
            <p:cNvCxnSpPr>
              <a:cxnSpLocks noChangeShapeType="1"/>
              <a:stCxn id="97288" idx="2"/>
              <a:endCxn id="97307" idx="6"/>
            </p:cNvCxnSpPr>
            <p:nvPr/>
          </p:nvCxnSpPr>
          <p:spPr bwMode="auto">
            <a:xfrm flipH="1">
              <a:off x="511" y="1653"/>
              <a:ext cx="230" cy="13"/>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1229" name="Rectangle 29"/>
          <p:cNvSpPr>
            <a:spLocks noChangeArrowheads="1"/>
          </p:cNvSpPr>
          <p:nvPr/>
        </p:nvSpPr>
        <p:spPr bwMode="auto">
          <a:xfrm>
            <a:off x="23813" y="4267200"/>
            <a:ext cx="9204325" cy="228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buClr>
                <a:srgbClr val="000000"/>
              </a:buClr>
              <a:buSzPct val="100000"/>
              <a:buFont typeface="Times New Roman" panose="02020603050405020304" pitchFamily="18" charset="0"/>
              <a:buAutoNum type="arabicPeriod"/>
              <a:defRPr/>
            </a:pPr>
            <a:r>
              <a:rPr lang="en-US" b="1" smtClean="0">
                <a:solidFill>
                  <a:srgbClr val="000000"/>
                </a:solidFill>
              </a:rPr>
              <a:t>(5 A)</a:t>
            </a:r>
            <a:r>
              <a:rPr lang="en-US" smtClean="0">
                <a:solidFill>
                  <a:srgbClr val="000000"/>
                </a:solidFill>
              </a:rPr>
              <a:t> – VISITED (A)</a:t>
            </a:r>
          </a:p>
          <a:p>
            <a:pPr eaLnBrk="1" hangingPunct="1">
              <a:buClr>
                <a:srgbClr val="000000"/>
              </a:buClr>
              <a:buSzPct val="100000"/>
              <a:buFont typeface="Times New Roman" panose="02020603050405020304" pitchFamily="18" charset="0"/>
              <a:buAutoNum type="arabicPeriod"/>
              <a:defRPr/>
            </a:pPr>
            <a:r>
              <a:rPr lang="en-US" b="1" smtClean="0">
                <a:solidFill>
                  <a:srgbClr val="000000"/>
                </a:solidFill>
              </a:rPr>
              <a:t>(4 A C) (6 A B)</a:t>
            </a:r>
            <a:r>
              <a:rPr lang="en-US" smtClean="0">
                <a:solidFill>
                  <a:srgbClr val="000000"/>
                </a:solidFill>
              </a:rPr>
              <a:t> – VISITED (A B C)</a:t>
            </a:r>
          </a:p>
          <a:p>
            <a:pPr eaLnBrk="1" hangingPunct="1">
              <a:buClr>
                <a:srgbClr val="000000"/>
              </a:buClr>
              <a:buSzPct val="100000"/>
              <a:buFont typeface="Times New Roman" panose="02020603050405020304" pitchFamily="18" charset="0"/>
              <a:buAutoNum type="arabicPeriod"/>
              <a:defRPr/>
            </a:pPr>
            <a:r>
              <a:rPr lang="en-US" b="1" smtClean="0">
                <a:solidFill>
                  <a:srgbClr val="000000"/>
                </a:solidFill>
              </a:rPr>
              <a:t>(3 A C D) (4 A C F)</a:t>
            </a:r>
            <a:r>
              <a:rPr lang="en-US" smtClean="0">
                <a:solidFill>
                  <a:srgbClr val="000000"/>
                </a:solidFill>
              </a:rPr>
              <a:t> (6 A B)</a:t>
            </a:r>
            <a:r>
              <a:rPr lang="en-US" b="1" smtClean="0">
                <a:solidFill>
                  <a:srgbClr val="000000"/>
                </a:solidFill>
              </a:rPr>
              <a:t>(8 A C K)</a:t>
            </a:r>
            <a:r>
              <a:rPr lang="en-US" smtClean="0">
                <a:solidFill>
                  <a:srgbClr val="000000"/>
                </a:solidFill>
              </a:rPr>
              <a:t> – VISITED (A B C K F D)</a:t>
            </a:r>
          </a:p>
          <a:p>
            <a:pPr eaLnBrk="1" hangingPunct="1">
              <a:buClr>
                <a:srgbClr val="000000"/>
              </a:buClr>
              <a:buSzPct val="100000"/>
              <a:buFont typeface="Times New Roman" panose="02020603050405020304" pitchFamily="18" charset="0"/>
              <a:buAutoNum type="arabicPeriod"/>
              <a:defRPr/>
            </a:pPr>
            <a:r>
              <a:rPr lang="en-US" b="1" smtClean="0">
                <a:solidFill>
                  <a:srgbClr val="000000"/>
                </a:solidFill>
              </a:rPr>
              <a:t>(0 A C D J)</a:t>
            </a:r>
            <a:r>
              <a:rPr lang="en-US" smtClean="0">
                <a:solidFill>
                  <a:srgbClr val="000000"/>
                </a:solidFill>
              </a:rPr>
              <a:t> (4 A C F)</a:t>
            </a:r>
            <a:r>
              <a:rPr lang="en-US" b="1" smtClean="0">
                <a:solidFill>
                  <a:srgbClr val="000000"/>
                </a:solidFill>
              </a:rPr>
              <a:t>(6 A C D E)</a:t>
            </a:r>
            <a:r>
              <a:rPr lang="en-US" smtClean="0">
                <a:solidFill>
                  <a:srgbClr val="000000"/>
                </a:solidFill>
              </a:rPr>
              <a:t> (6 A B)(8 A C K) – VISITED (A B C K F D J E)</a:t>
            </a:r>
          </a:p>
          <a:p>
            <a:pPr marL="342900" eaLnBrk="1" hangingPunct="1">
              <a:buSzPct val="100000"/>
              <a:defRPr/>
            </a:pPr>
            <a:r>
              <a:rPr lang="en-US" smtClean="0">
                <a:solidFill>
                  <a:srgbClr val="000000"/>
                </a:solidFill>
              </a:rPr>
              <a:t>SOLUSI  A C D J</a:t>
            </a:r>
          </a:p>
          <a:p>
            <a:pPr marL="342900" eaLnBrk="1" hangingPunct="1">
              <a:buSzPct val="100000"/>
              <a:defRPr/>
            </a:pPr>
            <a:endParaRPr lang="en-US" smtClean="0">
              <a:solidFill>
                <a:srgbClr val="000000"/>
              </a:solidFill>
            </a:endParaRPr>
          </a:p>
          <a:p>
            <a:pPr marL="342900" eaLnBrk="1" hangingPunct="1">
              <a:buSzPct val="100000"/>
              <a:defRPr/>
            </a:pPr>
            <a:r>
              <a:rPr lang="en-US" b="1" smtClean="0">
                <a:solidFill>
                  <a:srgbClr val="000000"/>
                </a:solidFill>
              </a:rPr>
              <a:t>*CETAK TEBAL : PATH BARU</a:t>
            </a:r>
          </a:p>
          <a:p>
            <a:pPr marL="341313" eaLnBrk="1" hangingPunct="1">
              <a:buSzPct val="100000"/>
              <a:defRPr/>
            </a:pPr>
            <a:endParaRPr lang="en-US" b="1"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1"/>
          <p:cNvSpPr txBox="1">
            <a:spLocks noChangeArrowheads="1"/>
          </p:cNvSpPr>
          <p:nvPr/>
        </p:nvSpPr>
        <p:spPr bwMode="auto">
          <a:xfrm>
            <a:off x="457200" y="274638"/>
            <a:ext cx="8221663"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A*</a:t>
            </a:r>
          </a:p>
        </p:txBody>
      </p:sp>
      <p:sp>
        <p:nvSpPr>
          <p:cNvPr id="52226" name="Text Box 2"/>
          <p:cNvSpPr txBox="1">
            <a:spLocks noChangeArrowheads="1"/>
          </p:cNvSpPr>
          <p:nvPr/>
        </p:nvSpPr>
        <p:spPr bwMode="auto">
          <a:xfrm>
            <a:off x="457200" y="1600200"/>
            <a:ext cx="8221663" cy="451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57200" indent="-4572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a:solidFill>
                  <a:srgbClr val="FFFFFF"/>
                </a:solidFill>
                <a:latin typeface="Calibri" panose="020F0502020204030204" pitchFamily="34" charset="0"/>
                <a:ea typeface="DejaVu Sans" charset="0"/>
                <a:cs typeface="DejaVu Sans" charset="0"/>
              </a:defRPr>
            </a:lvl9pPr>
          </a:lstStyle>
          <a:p>
            <a:pPr eaLnBrk="1" hangingPunct="1">
              <a:spcBef>
                <a:spcPts val="800"/>
              </a:spcBef>
              <a:buClr>
                <a:srgbClr val="000000"/>
              </a:buClr>
              <a:buSzPct val="100000"/>
              <a:buFont typeface="Arial" panose="020B0604020202020204" pitchFamily="34" charset="0"/>
              <a:buChar char="•"/>
              <a:defRPr/>
            </a:pPr>
            <a:r>
              <a:rPr lang="en-US" sz="3200" smtClean="0">
                <a:solidFill>
                  <a:srgbClr val="000000"/>
                </a:solidFill>
              </a:rPr>
              <a:t>Pada A* nilai fungsi evaluasi sama dengan nilai heuristik ditambah dengan f(n) = h(n)+g(n)</a:t>
            </a:r>
          </a:p>
          <a:p>
            <a:pPr eaLnBrk="1" hangingPunct="1">
              <a:spcBef>
                <a:spcPts val="800"/>
              </a:spcBef>
              <a:buClr>
                <a:srgbClr val="000000"/>
              </a:buClr>
              <a:buSzPct val="100000"/>
              <a:buFont typeface="Arial" panose="020B0604020202020204" pitchFamily="34" charset="0"/>
              <a:buChar char="•"/>
              <a:defRPr/>
            </a:pPr>
            <a:r>
              <a:rPr lang="en-US" sz="3200" smtClean="0">
                <a:solidFill>
                  <a:srgbClr val="000000"/>
                </a:solidFill>
              </a:rPr>
              <a:t>h(n) adalah nilai heuristik (jarak terdekat dari node n ke tujuan).</a:t>
            </a:r>
          </a:p>
          <a:p>
            <a:pPr eaLnBrk="1" hangingPunct="1">
              <a:spcBef>
                <a:spcPts val="800"/>
              </a:spcBef>
              <a:buClr>
                <a:srgbClr val="000000"/>
              </a:buClr>
              <a:buSzPct val="100000"/>
              <a:buFont typeface="Arial" panose="020B0604020202020204" pitchFamily="34" charset="0"/>
              <a:buChar char="•"/>
              <a:defRPr/>
            </a:pPr>
            <a:r>
              <a:rPr lang="en-US" sz="3200" smtClean="0">
                <a:solidFill>
                  <a:srgbClr val="000000"/>
                </a:solidFill>
              </a:rPr>
              <a:t>g(n) adalah cost dari start ke node n.</a:t>
            </a:r>
          </a:p>
          <a:p>
            <a:pPr indent="-454025" eaLnBrk="1" hangingPunct="1">
              <a:spcBef>
                <a:spcPts val="800"/>
              </a:spcBef>
              <a:buSzPct val="100000"/>
              <a:defRPr/>
            </a:pPr>
            <a:endParaRPr lang="en-US" sz="320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p:cNvSpPr>
            <a:spLocks noChangeArrowheads="1"/>
          </p:cNvSpPr>
          <p:nvPr/>
        </p:nvSpPr>
        <p:spPr bwMode="auto">
          <a:xfrm>
            <a:off x="5943600" y="320675"/>
            <a:ext cx="2398713" cy="338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A : UDINUS (5)</a:t>
            </a:r>
          </a:p>
          <a:p>
            <a:pPr eaLnBrk="1" hangingPunct="1">
              <a:spcBef>
                <a:spcPct val="0"/>
              </a:spcBef>
              <a:buClrTx/>
              <a:buFontTx/>
              <a:buNone/>
            </a:pPr>
            <a:r>
              <a:rPr lang="en-US" altLang="en-US" sz="1800"/>
              <a:t>B : Siliwangi  (6)</a:t>
            </a:r>
          </a:p>
          <a:p>
            <a:pPr eaLnBrk="1" hangingPunct="1">
              <a:spcBef>
                <a:spcPct val="0"/>
              </a:spcBef>
              <a:buClrTx/>
              <a:buFontTx/>
              <a:buNone/>
            </a:pPr>
            <a:r>
              <a:rPr lang="en-US" altLang="en-US" sz="1800"/>
              <a:t>C : Imam Bonjol (4)</a:t>
            </a:r>
          </a:p>
          <a:p>
            <a:pPr eaLnBrk="1" hangingPunct="1">
              <a:spcBef>
                <a:spcPct val="0"/>
              </a:spcBef>
              <a:buClrTx/>
              <a:buFontTx/>
              <a:buNone/>
            </a:pPr>
            <a:r>
              <a:rPr lang="en-US" altLang="en-US" sz="1800"/>
              <a:t>D : Tugu Muda (3)</a:t>
            </a:r>
          </a:p>
          <a:p>
            <a:pPr eaLnBrk="1" hangingPunct="1">
              <a:spcBef>
                <a:spcPct val="0"/>
              </a:spcBef>
              <a:buClrTx/>
              <a:buFontTx/>
              <a:buNone/>
            </a:pPr>
            <a:r>
              <a:rPr lang="en-US" altLang="en-US" sz="1800"/>
              <a:t>E : Kalisari  (6)</a:t>
            </a:r>
          </a:p>
          <a:p>
            <a:pPr eaLnBrk="1" hangingPunct="1">
              <a:spcBef>
                <a:spcPct val="0"/>
              </a:spcBef>
              <a:buClrTx/>
              <a:buFontTx/>
              <a:buNone/>
            </a:pPr>
            <a:r>
              <a:rPr lang="en-US" altLang="en-US" sz="1800"/>
              <a:t>F : Pemuda (4)</a:t>
            </a:r>
          </a:p>
          <a:p>
            <a:pPr eaLnBrk="1" hangingPunct="1">
              <a:spcBef>
                <a:spcPct val="0"/>
              </a:spcBef>
              <a:buClrTx/>
              <a:buFontTx/>
              <a:buNone/>
            </a:pPr>
            <a:r>
              <a:rPr lang="en-US" altLang="en-US" sz="1800"/>
              <a:t>G : Gajah Mada (2)</a:t>
            </a:r>
          </a:p>
          <a:p>
            <a:pPr eaLnBrk="1" hangingPunct="1">
              <a:spcBef>
                <a:spcPct val="0"/>
              </a:spcBef>
              <a:buClrTx/>
              <a:buFontTx/>
              <a:buNone/>
            </a:pPr>
            <a:r>
              <a:rPr lang="en-US" altLang="en-US" sz="1800"/>
              <a:t>H : Veteran (3)</a:t>
            </a:r>
          </a:p>
          <a:p>
            <a:pPr eaLnBrk="1" hangingPunct="1">
              <a:spcBef>
                <a:spcPct val="0"/>
              </a:spcBef>
              <a:buClrTx/>
              <a:buFontTx/>
              <a:buNone/>
            </a:pPr>
            <a:r>
              <a:rPr lang="en-US" altLang="en-US" sz="1800"/>
              <a:t>I : Pahlawan (2)</a:t>
            </a:r>
          </a:p>
          <a:p>
            <a:pPr eaLnBrk="1" hangingPunct="1">
              <a:spcBef>
                <a:spcPct val="0"/>
              </a:spcBef>
              <a:buClrTx/>
              <a:buFontTx/>
              <a:buNone/>
            </a:pPr>
            <a:r>
              <a:rPr lang="en-US" altLang="en-US" sz="1800"/>
              <a:t>J : Simpang 5 (0)</a:t>
            </a:r>
          </a:p>
          <a:p>
            <a:pPr eaLnBrk="1" hangingPunct="1">
              <a:spcBef>
                <a:spcPct val="0"/>
              </a:spcBef>
              <a:buClrTx/>
              <a:buFontTx/>
              <a:buNone/>
            </a:pPr>
            <a:r>
              <a:rPr lang="en-US" altLang="en-US" sz="1800"/>
              <a:t>K : Tawang (8)</a:t>
            </a:r>
          </a:p>
          <a:p>
            <a:pPr eaLnBrk="1" hangingPunct="1">
              <a:spcBef>
                <a:spcPct val="0"/>
              </a:spcBef>
              <a:buClrTx/>
              <a:buFontTx/>
              <a:buNone/>
            </a:pPr>
            <a:r>
              <a:rPr lang="en-US" altLang="en-US" sz="1800"/>
              <a:t>L : Sriwijaya (4)</a:t>
            </a:r>
          </a:p>
        </p:txBody>
      </p:sp>
      <p:grpSp>
        <p:nvGrpSpPr>
          <p:cNvPr id="101379" name="Group 2"/>
          <p:cNvGrpSpPr>
            <a:grpSpLocks/>
          </p:cNvGrpSpPr>
          <p:nvPr/>
        </p:nvGrpSpPr>
        <p:grpSpPr bwMode="auto">
          <a:xfrm>
            <a:off x="328613" y="152400"/>
            <a:ext cx="5078412" cy="3622675"/>
            <a:chOff x="207" y="96"/>
            <a:chExt cx="3199" cy="2282"/>
          </a:xfrm>
        </p:grpSpPr>
        <p:sp>
          <p:nvSpPr>
            <p:cNvPr id="101394" name="Oval 3"/>
            <p:cNvSpPr>
              <a:spLocks noChangeArrowheads="1"/>
            </p:cNvSpPr>
            <p:nvPr/>
          </p:nvSpPr>
          <p:spPr bwMode="auto">
            <a:xfrm>
              <a:off x="1030" y="2075"/>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A</a:t>
              </a:r>
            </a:p>
          </p:txBody>
        </p:sp>
        <p:sp>
          <p:nvSpPr>
            <p:cNvPr id="101395" name="Oval 4"/>
            <p:cNvSpPr>
              <a:spLocks noChangeArrowheads="1"/>
            </p:cNvSpPr>
            <p:nvPr/>
          </p:nvSpPr>
          <p:spPr bwMode="auto">
            <a:xfrm>
              <a:off x="2067" y="2072"/>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B</a:t>
              </a:r>
            </a:p>
          </p:txBody>
        </p:sp>
        <p:sp>
          <p:nvSpPr>
            <p:cNvPr id="101396" name="Oval 5"/>
            <p:cNvSpPr>
              <a:spLocks noChangeArrowheads="1"/>
            </p:cNvSpPr>
            <p:nvPr/>
          </p:nvSpPr>
          <p:spPr bwMode="auto">
            <a:xfrm>
              <a:off x="1393" y="1501"/>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D</a:t>
              </a:r>
            </a:p>
          </p:txBody>
        </p:sp>
        <p:sp>
          <p:nvSpPr>
            <p:cNvPr id="101397" name="Oval 6"/>
            <p:cNvSpPr>
              <a:spLocks noChangeArrowheads="1"/>
            </p:cNvSpPr>
            <p:nvPr/>
          </p:nvSpPr>
          <p:spPr bwMode="auto">
            <a:xfrm>
              <a:off x="742" y="1501"/>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C</a:t>
              </a:r>
            </a:p>
          </p:txBody>
        </p:sp>
        <p:sp>
          <p:nvSpPr>
            <p:cNvPr id="101398" name="Oval 7"/>
            <p:cNvSpPr>
              <a:spLocks noChangeArrowheads="1"/>
            </p:cNvSpPr>
            <p:nvPr/>
          </p:nvSpPr>
          <p:spPr bwMode="auto">
            <a:xfrm>
              <a:off x="2067" y="1501"/>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E</a:t>
              </a:r>
            </a:p>
          </p:txBody>
        </p:sp>
        <p:sp>
          <p:nvSpPr>
            <p:cNvPr id="101399" name="Oval 8"/>
            <p:cNvSpPr>
              <a:spLocks noChangeArrowheads="1"/>
            </p:cNvSpPr>
            <p:nvPr/>
          </p:nvSpPr>
          <p:spPr bwMode="auto">
            <a:xfrm>
              <a:off x="742" y="861"/>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F</a:t>
              </a:r>
            </a:p>
          </p:txBody>
        </p:sp>
        <p:sp>
          <p:nvSpPr>
            <p:cNvPr id="101400" name="Oval 9"/>
            <p:cNvSpPr>
              <a:spLocks noChangeArrowheads="1"/>
            </p:cNvSpPr>
            <p:nvPr/>
          </p:nvSpPr>
          <p:spPr bwMode="auto">
            <a:xfrm>
              <a:off x="725" y="412"/>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G</a:t>
              </a:r>
            </a:p>
          </p:txBody>
        </p:sp>
        <p:sp>
          <p:nvSpPr>
            <p:cNvPr id="101401" name="Oval 10"/>
            <p:cNvSpPr>
              <a:spLocks noChangeArrowheads="1"/>
            </p:cNvSpPr>
            <p:nvPr/>
          </p:nvSpPr>
          <p:spPr bwMode="auto">
            <a:xfrm>
              <a:off x="1609" y="401"/>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J</a:t>
              </a:r>
            </a:p>
          </p:txBody>
        </p:sp>
        <p:sp>
          <p:nvSpPr>
            <p:cNvPr id="101402" name="Oval 11"/>
            <p:cNvSpPr>
              <a:spLocks noChangeArrowheads="1"/>
            </p:cNvSpPr>
            <p:nvPr/>
          </p:nvSpPr>
          <p:spPr bwMode="auto">
            <a:xfrm>
              <a:off x="2615" y="1013"/>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H</a:t>
              </a:r>
            </a:p>
          </p:txBody>
        </p:sp>
        <p:sp>
          <p:nvSpPr>
            <p:cNvPr id="101403" name="Oval 12"/>
            <p:cNvSpPr>
              <a:spLocks noChangeArrowheads="1"/>
            </p:cNvSpPr>
            <p:nvPr/>
          </p:nvSpPr>
          <p:spPr bwMode="auto">
            <a:xfrm>
              <a:off x="2615" y="415"/>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I</a:t>
              </a:r>
            </a:p>
          </p:txBody>
        </p:sp>
        <p:cxnSp>
          <p:nvCxnSpPr>
            <p:cNvPr id="101404" name="AutoShape 13"/>
            <p:cNvCxnSpPr>
              <a:cxnSpLocks noChangeShapeType="1"/>
              <a:stCxn id="101394" idx="6"/>
              <a:endCxn id="101395" idx="2"/>
            </p:cNvCxnSpPr>
            <p:nvPr/>
          </p:nvCxnSpPr>
          <p:spPr bwMode="auto">
            <a:xfrm flipV="1">
              <a:off x="1334" y="2224"/>
              <a:ext cx="732" cy="2"/>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05" name="AutoShape 14"/>
            <p:cNvCxnSpPr>
              <a:cxnSpLocks noChangeShapeType="1"/>
              <a:stCxn id="101394" idx="0"/>
              <a:endCxn id="101397" idx="4"/>
            </p:cNvCxnSpPr>
            <p:nvPr/>
          </p:nvCxnSpPr>
          <p:spPr bwMode="auto">
            <a:xfrm flipH="1" flipV="1">
              <a:off x="894" y="1805"/>
              <a:ext cx="287" cy="269"/>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06" name="AutoShape 15"/>
            <p:cNvCxnSpPr>
              <a:cxnSpLocks noChangeShapeType="1"/>
              <a:stCxn id="101397" idx="6"/>
              <a:endCxn id="101396" idx="2"/>
            </p:cNvCxnSpPr>
            <p:nvPr/>
          </p:nvCxnSpPr>
          <p:spPr bwMode="auto">
            <a:xfrm>
              <a:off x="1046" y="1653"/>
              <a:ext cx="346" cy="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07" name="AutoShape 16"/>
            <p:cNvCxnSpPr>
              <a:cxnSpLocks noChangeShapeType="1"/>
              <a:stCxn id="101396" idx="6"/>
              <a:endCxn id="101398" idx="2"/>
            </p:cNvCxnSpPr>
            <p:nvPr/>
          </p:nvCxnSpPr>
          <p:spPr bwMode="auto">
            <a:xfrm>
              <a:off x="1697" y="1653"/>
              <a:ext cx="369" cy="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08" name="AutoShape 17"/>
            <p:cNvCxnSpPr>
              <a:cxnSpLocks noChangeShapeType="1"/>
              <a:stCxn id="101396" idx="0"/>
              <a:endCxn id="101401" idx="4"/>
            </p:cNvCxnSpPr>
            <p:nvPr/>
          </p:nvCxnSpPr>
          <p:spPr bwMode="auto">
            <a:xfrm flipV="1">
              <a:off x="1545" y="705"/>
              <a:ext cx="215" cy="79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09" name="AutoShape 18"/>
            <p:cNvCxnSpPr>
              <a:cxnSpLocks noChangeShapeType="1"/>
              <a:stCxn id="101398" idx="6"/>
              <a:endCxn id="101402" idx="4"/>
            </p:cNvCxnSpPr>
            <p:nvPr/>
          </p:nvCxnSpPr>
          <p:spPr bwMode="auto">
            <a:xfrm flipV="1">
              <a:off x="2371" y="1317"/>
              <a:ext cx="395" cy="33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10" name="AutoShape 19"/>
            <p:cNvCxnSpPr>
              <a:cxnSpLocks noChangeShapeType="1"/>
              <a:stCxn id="101397" idx="0"/>
              <a:endCxn id="101399" idx="4"/>
            </p:cNvCxnSpPr>
            <p:nvPr/>
          </p:nvCxnSpPr>
          <p:spPr bwMode="auto">
            <a:xfrm flipV="1">
              <a:off x="894" y="1165"/>
              <a:ext cx="0" cy="33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11" name="AutoShape 20"/>
            <p:cNvCxnSpPr>
              <a:cxnSpLocks noChangeShapeType="1"/>
              <a:stCxn id="101399" idx="0"/>
              <a:endCxn id="101400" idx="4"/>
            </p:cNvCxnSpPr>
            <p:nvPr/>
          </p:nvCxnSpPr>
          <p:spPr bwMode="auto">
            <a:xfrm flipH="1" flipV="1">
              <a:off x="877" y="716"/>
              <a:ext cx="16" cy="144"/>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12" name="AutoShape 21"/>
            <p:cNvCxnSpPr>
              <a:cxnSpLocks noChangeShapeType="1"/>
              <a:stCxn id="101400" idx="6"/>
              <a:endCxn id="101401" idx="2"/>
            </p:cNvCxnSpPr>
            <p:nvPr/>
          </p:nvCxnSpPr>
          <p:spPr bwMode="auto">
            <a:xfrm flipV="1">
              <a:off x="1029" y="553"/>
              <a:ext cx="579" cy="1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13" name="AutoShape 22"/>
            <p:cNvCxnSpPr>
              <a:cxnSpLocks noChangeShapeType="1"/>
              <a:stCxn id="101402" idx="0"/>
              <a:endCxn id="101403" idx="4"/>
            </p:cNvCxnSpPr>
            <p:nvPr/>
          </p:nvCxnSpPr>
          <p:spPr bwMode="auto">
            <a:xfrm flipV="1">
              <a:off x="2767" y="719"/>
              <a:ext cx="0" cy="293"/>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14" name="AutoShape 23"/>
            <p:cNvCxnSpPr>
              <a:cxnSpLocks noChangeShapeType="1"/>
              <a:stCxn id="101403" idx="2"/>
              <a:endCxn id="101401" idx="6"/>
            </p:cNvCxnSpPr>
            <p:nvPr/>
          </p:nvCxnSpPr>
          <p:spPr bwMode="auto">
            <a:xfrm flipH="1" flipV="1">
              <a:off x="1913" y="553"/>
              <a:ext cx="701" cy="13"/>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15" name="AutoShape 24"/>
            <p:cNvCxnSpPr>
              <a:cxnSpLocks noChangeShapeType="1"/>
              <a:stCxn id="101395" idx="0"/>
              <a:endCxn id="101398" idx="4"/>
            </p:cNvCxnSpPr>
            <p:nvPr/>
          </p:nvCxnSpPr>
          <p:spPr bwMode="auto">
            <a:xfrm flipV="1">
              <a:off x="2219" y="1805"/>
              <a:ext cx="0" cy="266"/>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1416" name="Oval 25"/>
            <p:cNvSpPr>
              <a:spLocks noChangeArrowheads="1"/>
            </p:cNvSpPr>
            <p:nvPr/>
          </p:nvSpPr>
          <p:spPr bwMode="auto">
            <a:xfrm>
              <a:off x="207" y="1515"/>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K</a:t>
              </a:r>
            </a:p>
          </p:txBody>
        </p:sp>
        <p:sp>
          <p:nvSpPr>
            <p:cNvPr id="101417" name="Oval 26"/>
            <p:cNvSpPr>
              <a:spLocks noChangeArrowheads="1"/>
            </p:cNvSpPr>
            <p:nvPr/>
          </p:nvSpPr>
          <p:spPr bwMode="auto">
            <a:xfrm>
              <a:off x="3103" y="96"/>
              <a:ext cx="303" cy="303"/>
            </a:xfrm>
            <a:prstGeom prst="ellipse">
              <a:avLst/>
            </a:prstGeom>
            <a:solidFill>
              <a:srgbClr val="00B8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2000">
                  <a:solidFill>
                    <a:srgbClr val="FFFFFF"/>
                  </a:solidFill>
                </a:rPr>
                <a:t>L</a:t>
              </a:r>
            </a:p>
          </p:txBody>
        </p:sp>
        <p:cxnSp>
          <p:nvCxnSpPr>
            <p:cNvPr id="101418" name="AutoShape 27"/>
            <p:cNvCxnSpPr>
              <a:cxnSpLocks noChangeShapeType="1"/>
              <a:stCxn id="101403" idx="0"/>
              <a:endCxn id="101417" idx="2"/>
            </p:cNvCxnSpPr>
            <p:nvPr/>
          </p:nvCxnSpPr>
          <p:spPr bwMode="auto">
            <a:xfrm flipV="1">
              <a:off x="2767" y="248"/>
              <a:ext cx="335" cy="166"/>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1419" name="AutoShape 28"/>
            <p:cNvCxnSpPr>
              <a:cxnSpLocks noChangeShapeType="1"/>
              <a:stCxn id="101397" idx="2"/>
              <a:endCxn id="101416" idx="6"/>
            </p:cNvCxnSpPr>
            <p:nvPr/>
          </p:nvCxnSpPr>
          <p:spPr bwMode="auto">
            <a:xfrm flipH="1">
              <a:off x="511" y="1653"/>
              <a:ext cx="230" cy="13"/>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3277" name="Rectangle 29"/>
          <p:cNvSpPr>
            <a:spLocks noChangeArrowheads="1"/>
          </p:cNvSpPr>
          <p:nvPr/>
        </p:nvSpPr>
        <p:spPr bwMode="auto">
          <a:xfrm>
            <a:off x="612775" y="3957638"/>
            <a:ext cx="6657975" cy="203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FFFFFF"/>
                </a:solidFill>
                <a:latin typeface="Calibri" panose="020F0502020204030204" pitchFamily="34" charset="0"/>
                <a:ea typeface="DejaVu Sans" charset="0"/>
                <a:cs typeface="DejaVu Sans" charset="0"/>
              </a:defRPr>
            </a:lvl9pPr>
          </a:lstStyle>
          <a:p>
            <a:pPr eaLnBrk="1" hangingPunct="1">
              <a:buClr>
                <a:srgbClr val="000000"/>
              </a:buClr>
              <a:buSzPct val="100000"/>
              <a:buFont typeface="Times New Roman" panose="02020603050405020304" pitchFamily="18" charset="0"/>
              <a:buAutoNum type="arabicPeriod"/>
              <a:defRPr/>
            </a:pPr>
            <a:r>
              <a:rPr lang="en-US" b="1" dirty="0" smtClean="0">
                <a:solidFill>
                  <a:srgbClr val="000000"/>
                </a:solidFill>
              </a:rPr>
              <a:t>(5 A)</a:t>
            </a:r>
            <a:r>
              <a:rPr lang="en-US" dirty="0" smtClean="0">
                <a:solidFill>
                  <a:srgbClr val="000000"/>
                </a:solidFill>
              </a:rPr>
              <a:t> – VISITED (A)</a:t>
            </a:r>
          </a:p>
          <a:p>
            <a:pPr eaLnBrk="1" hangingPunct="1">
              <a:buClr>
                <a:srgbClr val="000000"/>
              </a:buClr>
              <a:buSzPct val="100000"/>
              <a:buFont typeface="Times New Roman" panose="02020603050405020304" pitchFamily="18" charset="0"/>
              <a:buAutoNum type="arabicPeriod"/>
              <a:defRPr/>
            </a:pPr>
            <a:r>
              <a:rPr lang="en-US" b="1" dirty="0" smtClean="0">
                <a:solidFill>
                  <a:srgbClr val="000000"/>
                </a:solidFill>
              </a:rPr>
              <a:t>(5 A C)(8 A B) </a:t>
            </a:r>
            <a:r>
              <a:rPr lang="en-US" dirty="0" smtClean="0">
                <a:solidFill>
                  <a:srgbClr val="000000"/>
                </a:solidFill>
              </a:rPr>
              <a:t>– VISITED (A B C)</a:t>
            </a:r>
          </a:p>
          <a:p>
            <a:pPr eaLnBrk="1" hangingPunct="1">
              <a:buClr>
                <a:srgbClr val="000000"/>
              </a:buClr>
              <a:buSzPct val="100000"/>
              <a:buFont typeface="Times New Roman" panose="02020603050405020304" pitchFamily="18" charset="0"/>
              <a:buAutoNum type="arabicPeriod"/>
              <a:defRPr/>
            </a:pPr>
            <a:r>
              <a:rPr lang="en-US" b="1" dirty="0" smtClean="0">
                <a:solidFill>
                  <a:srgbClr val="000000"/>
                </a:solidFill>
              </a:rPr>
              <a:t>(6 A C D) (7 A C F) </a:t>
            </a:r>
            <a:r>
              <a:rPr lang="en-US" dirty="0" smtClean="0">
                <a:solidFill>
                  <a:srgbClr val="000000"/>
                </a:solidFill>
              </a:rPr>
              <a:t>(8 A B) </a:t>
            </a:r>
            <a:r>
              <a:rPr lang="en-US" b="1" dirty="0" smtClean="0">
                <a:solidFill>
                  <a:srgbClr val="000000"/>
                </a:solidFill>
              </a:rPr>
              <a:t>(13 A C K) </a:t>
            </a:r>
            <a:r>
              <a:rPr lang="en-US" dirty="0" smtClean="0">
                <a:solidFill>
                  <a:srgbClr val="000000"/>
                </a:solidFill>
              </a:rPr>
              <a:t>– VISITED (A B C K D F)</a:t>
            </a:r>
          </a:p>
          <a:p>
            <a:pPr eaLnBrk="1" hangingPunct="1">
              <a:buClr>
                <a:srgbClr val="000000"/>
              </a:buClr>
              <a:buSzPct val="100000"/>
              <a:buFont typeface="Times New Roman" panose="02020603050405020304" pitchFamily="18" charset="0"/>
              <a:buAutoNum type="arabicPeriod"/>
              <a:defRPr/>
            </a:pPr>
            <a:r>
              <a:rPr lang="en-US" b="1" dirty="0" smtClean="0">
                <a:solidFill>
                  <a:srgbClr val="000000"/>
                </a:solidFill>
              </a:rPr>
              <a:t>(6 A C D J) </a:t>
            </a:r>
            <a:r>
              <a:rPr lang="en-US" dirty="0" smtClean="0">
                <a:solidFill>
                  <a:srgbClr val="000000"/>
                </a:solidFill>
              </a:rPr>
              <a:t>(8 A B) </a:t>
            </a:r>
            <a:r>
              <a:rPr lang="en-US" b="1" dirty="0" smtClean="0">
                <a:solidFill>
                  <a:srgbClr val="000000"/>
                </a:solidFill>
              </a:rPr>
              <a:t>(11 A C D E) </a:t>
            </a:r>
            <a:r>
              <a:rPr lang="en-US" dirty="0" smtClean="0">
                <a:solidFill>
                  <a:srgbClr val="000000"/>
                </a:solidFill>
              </a:rPr>
              <a:t>(13 A C K) – VISITED (A B C K D F … )</a:t>
            </a:r>
          </a:p>
          <a:p>
            <a:pPr eaLnBrk="1" hangingPunct="1">
              <a:buClr>
                <a:srgbClr val="000000"/>
              </a:buClr>
              <a:buSzPct val="100000"/>
              <a:buFont typeface="Times New Roman" panose="02020603050405020304" pitchFamily="18" charset="0"/>
              <a:buAutoNum type="arabicPeriod"/>
              <a:defRPr/>
            </a:pPr>
            <a:endParaRPr lang="en-US" dirty="0" smtClean="0">
              <a:solidFill>
                <a:srgbClr val="000000"/>
              </a:solidFill>
            </a:endParaRPr>
          </a:p>
          <a:p>
            <a:pPr marL="342900" eaLnBrk="1" hangingPunct="1">
              <a:buSzPct val="100000"/>
              <a:defRPr/>
            </a:pPr>
            <a:endParaRPr lang="en-US" dirty="0" smtClean="0">
              <a:solidFill>
                <a:srgbClr val="000000"/>
              </a:solidFill>
            </a:endParaRPr>
          </a:p>
          <a:p>
            <a:pPr marL="342900" eaLnBrk="1" hangingPunct="1">
              <a:buSzPct val="100000"/>
              <a:defRPr/>
            </a:pPr>
            <a:r>
              <a:rPr lang="en-US" b="1" dirty="0" smtClean="0">
                <a:solidFill>
                  <a:srgbClr val="000000"/>
                </a:solidFill>
              </a:rPr>
              <a:t>*CETAK TEBAL : PATH BARU</a:t>
            </a:r>
          </a:p>
        </p:txBody>
      </p:sp>
      <p:sp>
        <p:nvSpPr>
          <p:cNvPr id="101381" name="Text Box 30"/>
          <p:cNvSpPr txBox="1">
            <a:spLocks noChangeArrowheads="1"/>
          </p:cNvSpPr>
          <p:nvPr/>
        </p:nvSpPr>
        <p:spPr bwMode="auto">
          <a:xfrm>
            <a:off x="2625725" y="3167063"/>
            <a:ext cx="32543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2</a:t>
            </a:r>
          </a:p>
        </p:txBody>
      </p:sp>
      <p:sp>
        <p:nvSpPr>
          <p:cNvPr id="101382" name="Text Box 31"/>
          <p:cNvSpPr txBox="1">
            <a:spLocks noChangeArrowheads="1"/>
          </p:cNvSpPr>
          <p:nvPr/>
        </p:nvSpPr>
        <p:spPr bwMode="auto">
          <a:xfrm>
            <a:off x="1727200" y="2895600"/>
            <a:ext cx="32543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1</a:t>
            </a:r>
          </a:p>
        </p:txBody>
      </p:sp>
      <p:sp>
        <p:nvSpPr>
          <p:cNvPr id="101383" name="Text Box 32"/>
          <p:cNvSpPr txBox="1">
            <a:spLocks noChangeArrowheads="1"/>
          </p:cNvSpPr>
          <p:nvPr/>
        </p:nvSpPr>
        <p:spPr bwMode="auto">
          <a:xfrm>
            <a:off x="1735138" y="2220913"/>
            <a:ext cx="325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2</a:t>
            </a:r>
          </a:p>
        </p:txBody>
      </p:sp>
      <p:sp>
        <p:nvSpPr>
          <p:cNvPr id="101384" name="Text Box 33"/>
          <p:cNvSpPr txBox="1">
            <a:spLocks noChangeArrowheads="1"/>
          </p:cNvSpPr>
          <p:nvPr/>
        </p:nvSpPr>
        <p:spPr bwMode="auto">
          <a:xfrm>
            <a:off x="2778125" y="2220913"/>
            <a:ext cx="32543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2</a:t>
            </a:r>
          </a:p>
        </p:txBody>
      </p:sp>
      <p:sp>
        <p:nvSpPr>
          <p:cNvPr id="101385" name="Text Box 34"/>
          <p:cNvSpPr txBox="1">
            <a:spLocks noChangeArrowheads="1"/>
          </p:cNvSpPr>
          <p:nvPr/>
        </p:nvSpPr>
        <p:spPr bwMode="auto">
          <a:xfrm>
            <a:off x="4075113" y="2390775"/>
            <a:ext cx="325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3</a:t>
            </a:r>
          </a:p>
        </p:txBody>
      </p:sp>
      <p:sp>
        <p:nvSpPr>
          <p:cNvPr id="101386" name="Text Box 35"/>
          <p:cNvSpPr txBox="1">
            <a:spLocks noChangeArrowheads="1"/>
          </p:cNvSpPr>
          <p:nvPr/>
        </p:nvSpPr>
        <p:spPr bwMode="auto">
          <a:xfrm>
            <a:off x="4529138" y="1252538"/>
            <a:ext cx="325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3</a:t>
            </a:r>
          </a:p>
        </p:txBody>
      </p:sp>
      <p:sp>
        <p:nvSpPr>
          <p:cNvPr id="101387" name="Text Box 36"/>
          <p:cNvSpPr txBox="1">
            <a:spLocks noChangeArrowheads="1"/>
          </p:cNvSpPr>
          <p:nvPr/>
        </p:nvSpPr>
        <p:spPr bwMode="auto">
          <a:xfrm>
            <a:off x="4303713" y="161925"/>
            <a:ext cx="325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2</a:t>
            </a:r>
          </a:p>
        </p:txBody>
      </p:sp>
      <p:sp>
        <p:nvSpPr>
          <p:cNvPr id="101388" name="Text Box 37"/>
          <p:cNvSpPr txBox="1">
            <a:spLocks noChangeArrowheads="1"/>
          </p:cNvSpPr>
          <p:nvPr/>
        </p:nvSpPr>
        <p:spPr bwMode="auto">
          <a:xfrm>
            <a:off x="3522663" y="469900"/>
            <a:ext cx="325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1</a:t>
            </a:r>
          </a:p>
        </p:txBody>
      </p:sp>
      <p:sp>
        <p:nvSpPr>
          <p:cNvPr id="101389" name="Text Box 38"/>
          <p:cNvSpPr txBox="1">
            <a:spLocks noChangeArrowheads="1"/>
          </p:cNvSpPr>
          <p:nvPr/>
        </p:nvSpPr>
        <p:spPr bwMode="auto">
          <a:xfrm>
            <a:off x="1878013" y="493713"/>
            <a:ext cx="325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2</a:t>
            </a:r>
          </a:p>
        </p:txBody>
      </p:sp>
      <p:sp>
        <p:nvSpPr>
          <p:cNvPr id="101390" name="Text Box 39"/>
          <p:cNvSpPr txBox="1">
            <a:spLocks noChangeArrowheads="1"/>
          </p:cNvSpPr>
          <p:nvPr/>
        </p:nvSpPr>
        <p:spPr bwMode="auto">
          <a:xfrm>
            <a:off x="2732088" y="1566863"/>
            <a:ext cx="325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3</a:t>
            </a:r>
          </a:p>
        </p:txBody>
      </p:sp>
      <p:sp>
        <p:nvSpPr>
          <p:cNvPr id="101391" name="Text Box 40"/>
          <p:cNvSpPr txBox="1">
            <a:spLocks noChangeArrowheads="1"/>
          </p:cNvSpPr>
          <p:nvPr/>
        </p:nvSpPr>
        <p:spPr bwMode="auto">
          <a:xfrm>
            <a:off x="849313" y="1106488"/>
            <a:ext cx="325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2</a:t>
            </a:r>
          </a:p>
        </p:txBody>
      </p:sp>
      <p:sp>
        <p:nvSpPr>
          <p:cNvPr id="101392" name="Text Box 41"/>
          <p:cNvSpPr txBox="1">
            <a:spLocks noChangeArrowheads="1"/>
          </p:cNvSpPr>
          <p:nvPr/>
        </p:nvSpPr>
        <p:spPr bwMode="auto">
          <a:xfrm>
            <a:off x="1017588" y="2014538"/>
            <a:ext cx="325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2</a:t>
            </a:r>
          </a:p>
        </p:txBody>
      </p:sp>
      <p:sp>
        <p:nvSpPr>
          <p:cNvPr id="101393" name="Text Box 42"/>
          <p:cNvSpPr txBox="1">
            <a:spLocks noChangeArrowheads="1"/>
          </p:cNvSpPr>
          <p:nvPr/>
        </p:nvSpPr>
        <p:spPr bwMode="auto">
          <a:xfrm>
            <a:off x="849313" y="2797175"/>
            <a:ext cx="325437"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a:t>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Hill Climbing (HC)</a:t>
            </a:r>
          </a:p>
        </p:txBody>
      </p:sp>
      <p:sp>
        <p:nvSpPr>
          <p:cNvPr id="5427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1pPr>
            <a:lvl2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9pPr>
          </a:lstStyle>
          <a:p>
            <a:pPr eaLnBrk="1" hangingPunct="1">
              <a:spcBef>
                <a:spcPts val="800"/>
              </a:spcBef>
              <a:buClr>
                <a:srgbClr val="000000"/>
              </a:buClr>
              <a:buSzPct val="100000"/>
              <a:buFont typeface="Arial" panose="020B0604020202020204" pitchFamily="34" charset="0"/>
              <a:buChar char="•"/>
              <a:defRPr/>
            </a:pPr>
            <a:r>
              <a:rPr lang="en-US" sz="2400" smtClean="0">
                <a:solidFill>
                  <a:srgbClr val="000000"/>
                </a:solidFill>
              </a:rPr>
              <a:t>Menyelesaikan masalah yang mempunyai beberapa solusi </a:t>
            </a:r>
          </a:p>
          <a:p>
            <a:pPr eaLnBrk="1" hangingPunct="1">
              <a:spcBef>
                <a:spcPts val="800"/>
              </a:spcBef>
              <a:buClr>
                <a:srgbClr val="000000"/>
              </a:buClr>
              <a:buSzPct val="100000"/>
              <a:buFont typeface="Arial" panose="020B0604020202020204" pitchFamily="34" charset="0"/>
              <a:buChar char="•"/>
              <a:defRPr/>
            </a:pPr>
            <a:r>
              <a:rPr lang="en-US" sz="2400" smtClean="0">
                <a:solidFill>
                  <a:srgbClr val="000000"/>
                </a:solidFill>
              </a:rPr>
              <a:t>Ada solusi yang lebih baik daripada solusi lain</a:t>
            </a:r>
          </a:p>
          <a:p>
            <a:pPr marL="334963" eaLnBrk="1" hangingPunct="1">
              <a:spcBef>
                <a:spcPts val="800"/>
              </a:spcBef>
              <a:buSzPct val="100000"/>
              <a:defRPr/>
            </a:pPr>
            <a:endParaRPr lang="en-US" sz="2400" smtClean="0">
              <a:solidFill>
                <a:srgbClr val="000000"/>
              </a:solidFill>
            </a:endParaRPr>
          </a:p>
          <a:p>
            <a:pPr marL="334963" eaLnBrk="1" hangingPunct="1">
              <a:spcBef>
                <a:spcPts val="800"/>
              </a:spcBef>
              <a:buSzPct val="100000"/>
              <a:defRPr/>
            </a:pPr>
            <a:endParaRPr lang="en-US" sz="240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000"/>
              <a:t>Sistem untuk Penyelesaian Masalah</a:t>
            </a:r>
          </a:p>
        </p:txBody>
      </p:sp>
      <p:sp>
        <p:nvSpPr>
          <p:cNvPr id="133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90000"/>
              </a:lnSpc>
              <a:spcBef>
                <a:spcPts val="700"/>
              </a:spcBef>
              <a:buFont typeface="Arial" panose="020B0604020202020204" pitchFamily="34" charset="0"/>
              <a:buChar char="•"/>
            </a:pPr>
            <a:r>
              <a:rPr lang="en-US" altLang="en-US" sz="2800"/>
              <a:t>Mendefinisikan masalah dengan tepat. </a:t>
            </a:r>
          </a:p>
          <a:p>
            <a:pPr lvl="1" eaLnBrk="1" hangingPunct="1">
              <a:lnSpc>
                <a:spcPct val="90000"/>
              </a:lnSpc>
              <a:spcBef>
                <a:spcPts val="600"/>
              </a:spcBef>
              <a:buFont typeface="Arial" panose="020B0604020202020204" pitchFamily="34" charset="0"/>
              <a:buChar char="–"/>
            </a:pPr>
            <a:r>
              <a:rPr lang="en-US" altLang="en-US"/>
              <a:t>Pendefinisian ini mencakup spesifikasi yang tepat mengenai keadaan awal dan solusi yang diharapkan. </a:t>
            </a:r>
          </a:p>
          <a:p>
            <a:pPr eaLnBrk="1" hangingPunct="1">
              <a:lnSpc>
                <a:spcPct val="90000"/>
              </a:lnSpc>
              <a:spcBef>
                <a:spcPts val="700"/>
              </a:spcBef>
              <a:buFont typeface="Arial" panose="020B0604020202020204" pitchFamily="34" charset="0"/>
              <a:buChar char="•"/>
            </a:pPr>
            <a:r>
              <a:rPr lang="en-US" altLang="en-US" sz="2800"/>
              <a:t>Masalah dapat didefinisikan secara formal dengan 5 komponen berikut  :</a:t>
            </a:r>
          </a:p>
          <a:p>
            <a:pPr lvl="1" eaLnBrk="1" hangingPunct="1">
              <a:lnSpc>
                <a:spcPct val="90000"/>
              </a:lnSpc>
              <a:spcBef>
                <a:spcPts val="600"/>
              </a:spcBef>
              <a:buFont typeface="Arial" panose="020B0604020202020204" pitchFamily="34" charset="0"/>
              <a:buChar char="–"/>
            </a:pPr>
            <a:r>
              <a:rPr lang="en-US" altLang="en-US"/>
              <a:t>Initial state (keadaan awal)</a:t>
            </a:r>
          </a:p>
          <a:p>
            <a:pPr lvl="1" eaLnBrk="1" hangingPunct="1">
              <a:lnSpc>
                <a:spcPct val="90000"/>
              </a:lnSpc>
              <a:spcBef>
                <a:spcPts val="600"/>
              </a:spcBef>
              <a:buFont typeface="Arial" panose="020B0604020202020204" pitchFamily="34" charset="0"/>
              <a:buChar char="–"/>
            </a:pPr>
            <a:r>
              <a:rPr lang="en-US" altLang="en-US"/>
              <a:t>Action description (deskripsi aksi)</a:t>
            </a:r>
          </a:p>
          <a:p>
            <a:pPr lvl="1" eaLnBrk="1" hangingPunct="1">
              <a:lnSpc>
                <a:spcPct val="90000"/>
              </a:lnSpc>
              <a:spcBef>
                <a:spcPts val="600"/>
              </a:spcBef>
              <a:buFont typeface="Arial" panose="020B0604020202020204" pitchFamily="34" charset="0"/>
              <a:buChar char="–"/>
            </a:pPr>
            <a:r>
              <a:rPr lang="en-US" altLang="en-US"/>
              <a:t>Transition model  (model transisi)</a:t>
            </a:r>
          </a:p>
          <a:p>
            <a:pPr lvl="1" eaLnBrk="1" hangingPunct="1">
              <a:lnSpc>
                <a:spcPct val="90000"/>
              </a:lnSpc>
              <a:spcBef>
                <a:spcPts val="600"/>
              </a:spcBef>
              <a:buFont typeface="Arial" panose="020B0604020202020204" pitchFamily="34" charset="0"/>
              <a:buChar char="–"/>
            </a:pPr>
            <a:r>
              <a:rPr lang="en-US" altLang="en-US"/>
              <a:t>Goal test (uji solusi)</a:t>
            </a:r>
          </a:p>
          <a:p>
            <a:pPr lvl="1" eaLnBrk="1" hangingPunct="1">
              <a:lnSpc>
                <a:spcPct val="90000"/>
              </a:lnSpc>
              <a:spcBef>
                <a:spcPts val="600"/>
              </a:spcBef>
              <a:buFont typeface="Arial" panose="020B0604020202020204" pitchFamily="34" charset="0"/>
              <a:buChar char="–"/>
            </a:pPr>
            <a:r>
              <a:rPr lang="en-US" altLang="en-US"/>
              <a:t>Path cost  (kompensasi jalur)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Hill Climbing</a:t>
            </a:r>
          </a:p>
        </p:txBody>
      </p:sp>
      <p:sp>
        <p:nvSpPr>
          <p:cNvPr id="55298" name="Text Box 2"/>
          <p:cNvSpPr txBox="1">
            <a:spLocks noChangeArrowheads="1"/>
          </p:cNvSpPr>
          <p:nvPr/>
        </p:nvSpPr>
        <p:spPr bwMode="auto">
          <a:xfrm>
            <a:off x="533400" y="1219200"/>
            <a:ext cx="8229600" cy="300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1pPr>
            <a:lvl2pPr marL="731838" indent="-27463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9pPr>
          </a:lstStyle>
          <a:p>
            <a:pPr eaLnBrk="1" hangingPunct="1">
              <a:lnSpc>
                <a:spcPct val="90000"/>
              </a:lnSpc>
              <a:spcBef>
                <a:spcPts val="700"/>
              </a:spcBef>
              <a:buClr>
                <a:srgbClr val="000000"/>
              </a:buClr>
              <a:buSzPct val="100000"/>
              <a:buFont typeface="Arial" panose="020B0604020202020204" pitchFamily="34" charset="0"/>
              <a:buChar char="•"/>
              <a:defRPr/>
            </a:pPr>
            <a:r>
              <a:rPr lang="en-US" sz="2800" smtClean="0">
                <a:solidFill>
                  <a:srgbClr val="000000"/>
                </a:solidFill>
              </a:rPr>
              <a:t>Contoh : Traveling Salesman Problem (TSP) </a:t>
            </a:r>
          </a:p>
          <a:p>
            <a:pPr lvl="1" eaLnBrk="1" hangingPunct="1">
              <a:lnSpc>
                <a:spcPct val="90000"/>
              </a:lnSpc>
              <a:spcBef>
                <a:spcPts val="600"/>
              </a:spcBef>
              <a:buClr>
                <a:srgbClr val="000000"/>
              </a:buClr>
              <a:buSzPct val="100000"/>
              <a:buFont typeface="Arial" panose="020B0604020202020204" pitchFamily="34" charset="0"/>
              <a:buChar char="–"/>
              <a:defRPr/>
            </a:pPr>
            <a:r>
              <a:rPr lang="en-US" sz="2400" smtClean="0">
                <a:solidFill>
                  <a:srgbClr val="000000"/>
                </a:solidFill>
              </a:rPr>
              <a:t>Seorang salesman ingin mengunjungi n kota.</a:t>
            </a:r>
          </a:p>
          <a:p>
            <a:pPr lvl="1" eaLnBrk="1" hangingPunct="1">
              <a:lnSpc>
                <a:spcPct val="90000"/>
              </a:lnSpc>
              <a:spcBef>
                <a:spcPts val="600"/>
              </a:spcBef>
              <a:buClr>
                <a:srgbClr val="000000"/>
              </a:buClr>
              <a:buSzPct val="100000"/>
              <a:buFont typeface="Arial" panose="020B0604020202020204" pitchFamily="34" charset="0"/>
              <a:buChar char="–"/>
              <a:defRPr/>
            </a:pPr>
            <a:r>
              <a:rPr lang="en-US" sz="2400" smtClean="0">
                <a:solidFill>
                  <a:srgbClr val="000000"/>
                </a:solidFill>
              </a:rPr>
              <a:t>Jarak antara tiap-tiap kota sudah diketahui. </a:t>
            </a:r>
          </a:p>
          <a:p>
            <a:pPr lvl="1" eaLnBrk="1" hangingPunct="1">
              <a:lnSpc>
                <a:spcPct val="90000"/>
              </a:lnSpc>
              <a:spcBef>
                <a:spcPts val="600"/>
              </a:spcBef>
              <a:buClr>
                <a:srgbClr val="000000"/>
              </a:buClr>
              <a:buSzPct val="100000"/>
              <a:buFont typeface="Arial" panose="020B0604020202020204" pitchFamily="34" charset="0"/>
              <a:buChar char="–"/>
              <a:defRPr/>
            </a:pPr>
            <a:r>
              <a:rPr lang="en-US" sz="2400" smtClean="0">
                <a:solidFill>
                  <a:srgbClr val="000000"/>
                </a:solidFill>
              </a:rPr>
              <a:t>Kita ingin mengetahui rute terpendek dimana setiap kota hanya boleh dikunjungi tepat 1 kali. </a:t>
            </a:r>
          </a:p>
          <a:p>
            <a:pPr lvl="1" eaLnBrk="1" hangingPunct="1">
              <a:lnSpc>
                <a:spcPct val="90000"/>
              </a:lnSpc>
              <a:spcBef>
                <a:spcPts val="600"/>
              </a:spcBef>
              <a:buClr>
                <a:srgbClr val="000000"/>
              </a:buClr>
              <a:buSzPct val="100000"/>
              <a:buFont typeface="Arial" panose="020B0604020202020204" pitchFamily="34" charset="0"/>
              <a:buChar char="–"/>
              <a:defRPr/>
            </a:pPr>
            <a:r>
              <a:rPr lang="en-US" sz="2400" smtClean="0">
                <a:solidFill>
                  <a:srgbClr val="000000"/>
                </a:solidFill>
              </a:rPr>
              <a:t>Misal ada 4 kota dengan jarak antara tiap-tiap kota seperti berikut ini : </a:t>
            </a:r>
          </a:p>
          <a:p>
            <a:pPr marL="735013" lvl="1" eaLnBrk="1" hangingPunct="1">
              <a:lnSpc>
                <a:spcPct val="90000"/>
              </a:lnSpc>
              <a:spcBef>
                <a:spcPts val="600"/>
              </a:spcBef>
              <a:buSzPct val="100000"/>
              <a:defRPr/>
            </a:pPr>
            <a:endParaRPr lang="en-US" sz="2400" smtClean="0">
              <a:solidFill>
                <a:srgbClr val="000000"/>
              </a:solidFill>
            </a:endParaRPr>
          </a:p>
          <a:p>
            <a:pPr marL="334963" eaLnBrk="1" hangingPunct="1">
              <a:lnSpc>
                <a:spcPct val="90000"/>
              </a:lnSpc>
              <a:spcBef>
                <a:spcPts val="600"/>
              </a:spcBef>
              <a:buSzPct val="100000"/>
              <a:defRPr/>
            </a:pPr>
            <a:endParaRPr lang="en-US" sz="2400" smtClean="0">
              <a:solidFill>
                <a:srgbClr val="000000"/>
              </a:solidFill>
            </a:endParaRPr>
          </a:p>
        </p:txBody>
      </p:sp>
      <p:pic>
        <p:nvPicPr>
          <p:cNvPr id="1054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886200"/>
            <a:ext cx="4648200" cy="2859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Hill Climbing</a:t>
            </a:r>
          </a:p>
        </p:txBody>
      </p:sp>
      <p:sp>
        <p:nvSpPr>
          <p:cNvPr id="10752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90000"/>
              </a:lnSpc>
              <a:buFont typeface="Arial" panose="020B0604020202020204" pitchFamily="34" charset="0"/>
              <a:buChar char="•"/>
            </a:pPr>
            <a:r>
              <a:rPr lang="en-US" altLang="en-US"/>
              <a:t>Solusi – solusi yang mungkin dengan menyusun kota-kota dalam urutan abjad, misal : </a:t>
            </a:r>
          </a:p>
          <a:p>
            <a:pPr lvl="1" eaLnBrk="1" hangingPunct="1">
              <a:lnSpc>
                <a:spcPct val="90000"/>
              </a:lnSpc>
              <a:buFont typeface="Arial" panose="020B0604020202020204" pitchFamily="34" charset="0"/>
              <a:buChar char="–"/>
            </a:pPr>
            <a:r>
              <a:rPr lang="en-US" altLang="en-US"/>
              <a:t>A – B – C – D :  dengan panjang lintasan (=19) </a:t>
            </a:r>
          </a:p>
          <a:p>
            <a:pPr lvl="1" eaLnBrk="1" hangingPunct="1">
              <a:lnSpc>
                <a:spcPct val="90000"/>
              </a:lnSpc>
              <a:buFont typeface="Arial" panose="020B0604020202020204" pitchFamily="34" charset="0"/>
              <a:buChar char="–"/>
            </a:pPr>
            <a:r>
              <a:rPr lang="en-US" altLang="en-US"/>
              <a:t>A – B – D – C :  (=18) </a:t>
            </a:r>
          </a:p>
          <a:p>
            <a:pPr lvl="1" eaLnBrk="1" hangingPunct="1">
              <a:lnSpc>
                <a:spcPct val="90000"/>
              </a:lnSpc>
              <a:buFont typeface="Arial" panose="020B0604020202020204" pitchFamily="34" charset="0"/>
              <a:buChar char="–"/>
            </a:pPr>
            <a:r>
              <a:rPr lang="en-US" altLang="en-US"/>
              <a:t>A – C – B – D :  (=12) </a:t>
            </a:r>
          </a:p>
          <a:p>
            <a:pPr lvl="1" eaLnBrk="1" hangingPunct="1">
              <a:lnSpc>
                <a:spcPct val="90000"/>
              </a:lnSpc>
              <a:buFont typeface="Arial" panose="020B0604020202020204" pitchFamily="34" charset="0"/>
              <a:buChar char="–"/>
            </a:pPr>
            <a:r>
              <a:rPr lang="en-US" altLang="en-US"/>
              <a:t>A – C – D – B :  (=13) </a:t>
            </a:r>
          </a:p>
          <a:p>
            <a:pPr lvl="1" eaLnBrk="1" hangingPunct="1">
              <a:lnSpc>
                <a:spcPct val="90000"/>
              </a:lnSpc>
              <a:buFont typeface="Arial" panose="020B0604020202020204" pitchFamily="34" charset="0"/>
              <a:buChar char="–"/>
            </a:pPr>
            <a:r>
              <a:rPr lang="en-US" altLang="en-US"/>
              <a:t>dst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Simple Hill Climbing</a:t>
            </a:r>
          </a:p>
        </p:txBody>
      </p:sp>
      <p:sp>
        <p:nvSpPr>
          <p:cNvPr id="109571" name="Text Box 2"/>
          <p:cNvSpPr txBox="1">
            <a:spLocks noChangeArrowheads="1"/>
          </p:cNvSpPr>
          <p:nvPr/>
        </p:nvSpPr>
        <p:spPr bwMode="auto">
          <a:xfrm>
            <a:off x="457200" y="1600200"/>
            <a:ext cx="8229600" cy="35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80000"/>
              </a:lnSpc>
              <a:spcBef>
                <a:spcPts val="600"/>
              </a:spcBef>
              <a:buFont typeface="Arial" panose="020B0604020202020204" pitchFamily="34" charset="0"/>
              <a:buChar char="•"/>
            </a:pPr>
            <a:r>
              <a:rPr lang="en-US" altLang="en-US"/>
              <a:t>Ruang keadaan berisi semua kemungkinan lintasan yang mungkin. </a:t>
            </a:r>
          </a:p>
          <a:p>
            <a:pPr eaLnBrk="1" hangingPunct="1">
              <a:lnSpc>
                <a:spcPct val="80000"/>
              </a:lnSpc>
              <a:spcBef>
                <a:spcPts val="600"/>
              </a:spcBef>
              <a:buFont typeface="Arial" panose="020B0604020202020204" pitchFamily="34" charset="0"/>
              <a:buChar char="•"/>
            </a:pPr>
            <a:r>
              <a:rPr lang="en-US" altLang="en-US"/>
              <a:t>Operator digunakan untuk menukar posisi kota-kota yang bersebelahan. </a:t>
            </a:r>
          </a:p>
          <a:p>
            <a:pPr eaLnBrk="1" hangingPunct="1">
              <a:lnSpc>
                <a:spcPct val="80000"/>
              </a:lnSpc>
              <a:spcBef>
                <a:spcPts val="600"/>
              </a:spcBef>
              <a:buFont typeface="Arial" panose="020B0604020202020204" pitchFamily="34" charset="0"/>
              <a:buChar char="•"/>
            </a:pPr>
            <a:r>
              <a:rPr lang="en-US" altLang="en-US"/>
              <a:t>Fungsi heuristik yang digunakan adalah panjang lintasan yang terjadi. </a:t>
            </a:r>
          </a:p>
          <a:p>
            <a:pPr eaLnBrk="1" hangingPunct="1">
              <a:lnSpc>
                <a:spcPct val="80000"/>
              </a:lnSpc>
              <a:spcBef>
                <a:spcPts val="600"/>
              </a:spcBef>
              <a:buFont typeface="Arial" panose="020B0604020202020204" pitchFamily="34" charset="0"/>
              <a:buChar char="•"/>
            </a:pPr>
            <a:r>
              <a:rPr lang="en-US" altLang="en-US"/>
              <a:t>Operator yang akan digunakan adalah menukar urutan posisi 2 kota dalam 1 lintasan. Bila ada n kota, dan ingin mencari kombinasi lintasan dengan menukar posisi urutan 2 kota, maka akan didapat sebanyak : </a:t>
            </a:r>
          </a:p>
        </p:txBody>
      </p:sp>
      <p:pic>
        <p:nvPicPr>
          <p:cNvPr id="1095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011738"/>
            <a:ext cx="6248400" cy="1389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Simple Hill Climbing</a:t>
            </a:r>
          </a:p>
        </p:txBody>
      </p:sp>
      <p:sp>
        <p:nvSpPr>
          <p:cNvPr id="11161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80000"/>
              </a:lnSpc>
              <a:spcBef>
                <a:spcPts val="700"/>
              </a:spcBef>
              <a:buFont typeface="Arial" panose="020B0604020202020204" pitchFamily="34" charset="0"/>
              <a:buChar char="•"/>
            </a:pPr>
            <a:r>
              <a:rPr lang="en-US" altLang="en-US" sz="2800"/>
              <a:t>6 kombinasi tsb digunakan sbg operator :</a:t>
            </a:r>
          </a:p>
          <a:p>
            <a:pPr lvl="1" eaLnBrk="1" hangingPunct="1">
              <a:lnSpc>
                <a:spcPct val="80000"/>
              </a:lnSpc>
              <a:spcBef>
                <a:spcPts val="600"/>
              </a:spcBef>
              <a:buFont typeface="Arial" panose="020B0604020202020204" pitchFamily="34" charset="0"/>
              <a:buChar char="–"/>
            </a:pPr>
            <a:r>
              <a:rPr lang="en-US" altLang="en-US"/>
              <a:t>Tukar 1,2  = menukar urutan posisi kota ke – 1 dengan kota ke – 2  </a:t>
            </a:r>
          </a:p>
          <a:p>
            <a:pPr lvl="1" eaLnBrk="1" hangingPunct="1">
              <a:lnSpc>
                <a:spcPct val="80000"/>
              </a:lnSpc>
              <a:spcBef>
                <a:spcPts val="600"/>
              </a:spcBef>
              <a:buFont typeface="Arial" panose="020B0604020202020204" pitchFamily="34" charset="0"/>
              <a:buChar char="–"/>
            </a:pPr>
            <a:r>
              <a:rPr lang="en-US" altLang="en-US"/>
              <a:t>Tukar 2,3  = menukar urutan posisi kota ke – 2 dengan kota ke – 3 </a:t>
            </a:r>
          </a:p>
          <a:p>
            <a:pPr lvl="1" eaLnBrk="1" hangingPunct="1">
              <a:lnSpc>
                <a:spcPct val="80000"/>
              </a:lnSpc>
              <a:spcBef>
                <a:spcPts val="600"/>
              </a:spcBef>
              <a:buFont typeface="Arial" panose="020B0604020202020204" pitchFamily="34" charset="0"/>
              <a:buChar char="–"/>
            </a:pPr>
            <a:r>
              <a:rPr lang="en-US" altLang="en-US"/>
              <a:t>Tukar 3,4  = menukar urutan posisi kota ke – 3 dengan kota ke – 4 </a:t>
            </a:r>
          </a:p>
          <a:p>
            <a:pPr lvl="1" eaLnBrk="1" hangingPunct="1">
              <a:lnSpc>
                <a:spcPct val="80000"/>
              </a:lnSpc>
              <a:spcBef>
                <a:spcPts val="600"/>
              </a:spcBef>
              <a:buFont typeface="Arial" panose="020B0604020202020204" pitchFamily="34" charset="0"/>
              <a:buChar char="–"/>
            </a:pPr>
            <a:r>
              <a:rPr lang="en-US" altLang="en-US"/>
              <a:t>Tukar 4,1  = menukar urutan posisi kota ke – 4 dengan kota ke – 1  </a:t>
            </a:r>
          </a:p>
          <a:p>
            <a:pPr lvl="1" eaLnBrk="1" hangingPunct="1">
              <a:lnSpc>
                <a:spcPct val="80000"/>
              </a:lnSpc>
              <a:spcBef>
                <a:spcPts val="600"/>
              </a:spcBef>
              <a:buFont typeface="Arial" panose="020B0604020202020204" pitchFamily="34" charset="0"/>
              <a:buChar char="–"/>
            </a:pPr>
            <a:r>
              <a:rPr lang="en-US" altLang="en-US"/>
              <a:t>Tukar 2,4  = menukar urutan posisi kota ke – 2 dengan kota ke – 4 </a:t>
            </a:r>
          </a:p>
          <a:p>
            <a:pPr lvl="1" eaLnBrk="1" hangingPunct="1">
              <a:lnSpc>
                <a:spcPct val="80000"/>
              </a:lnSpc>
              <a:spcBef>
                <a:spcPts val="600"/>
              </a:spcBef>
              <a:buFont typeface="Arial" panose="020B0604020202020204" pitchFamily="34" charset="0"/>
              <a:buChar char="–"/>
            </a:pPr>
            <a:r>
              <a:rPr lang="en-US" altLang="en-US"/>
              <a:t>Tukar 1,3  = menukar urutan posisi kota ke – 1 dengan kota ke – 3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6781800" cy="6781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Simple Hill Climbing</a:t>
            </a:r>
          </a:p>
        </p:txBody>
      </p:sp>
      <p:sp>
        <p:nvSpPr>
          <p:cNvPr id="115715" name="Text Box 2"/>
          <p:cNvSpPr txBox="1">
            <a:spLocks noChangeArrowheads="1"/>
          </p:cNvSpPr>
          <p:nvPr/>
        </p:nvSpPr>
        <p:spPr bwMode="auto">
          <a:xfrm>
            <a:off x="457200" y="1219200"/>
            <a:ext cx="82296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80000"/>
              </a:lnSpc>
              <a:spcBef>
                <a:spcPts val="500"/>
              </a:spcBef>
              <a:buFont typeface="Arial" panose="020B0604020202020204" pitchFamily="34" charset="0"/>
              <a:buChar char="•"/>
            </a:pPr>
            <a:r>
              <a:rPr lang="en-US" altLang="en-US" sz="2000"/>
              <a:t>Keadaan awal, lintasan ABCD (=19).  </a:t>
            </a:r>
          </a:p>
          <a:p>
            <a:pPr eaLnBrk="1" hangingPunct="1">
              <a:lnSpc>
                <a:spcPct val="80000"/>
              </a:lnSpc>
              <a:spcBef>
                <a:spcPts val="500"/>
              </a:spcBef>
              <a:buFont typeface="Arial" panose="020B0604020202020204" pitchFamily="34" charset="0"/>
              <a:buChar char="•"/>
            </a:pPr>
            <a:r>
              <a:rPr lang="en-US" altLang="en-US" sz="2000"/>
              <a:t>Level pertama, hill climbing mengunjungi BACD (=17), BACD (=17)  &lt; ABCD (=19), sehingga  BACD menjadi pilihan selanjutnya dengan operator Tukar 1,2 </a:t>
            </a:r>
          </a:p>
          <a:p>
            <a:pPr eaLnBrk="1" hangingPunct="1">
              <a:lnSpc>
                <a:spcPct val="80000"/>
              </a:lnSpc>
              <a:spcBef>
                <a:spcPts val="500"/>
              </a:spcBef>
              <a:buFont typeface="Arial" panose="020B0604020202020204" pitchFamily="34" charset="0"/>
              <a:buChar char="•"/>
            </a:pPr>
            <a:r>
              <a:rPr lang="en-US" altLang="en-US" sz="2000"/>
              <a:t>Level kedua, mengunjungi ABCD, karena operator Tukar 1,2 sudah dipakai BACD, maka pilih node lain yaitu BCAD (=15), BCAD (=15) &lt; BACD (=17) </a:t>
            </a:r>
          </a:p>
          <a:p>
            <a:pPr eaLnBrk="1" hangingPunct="1">
              <a:lnSpc>
                <a:spcPct val="80000"/>
              </a:lnSpc>
              <a:spcBef>
                <a:spcPts val="500"/>
              </a:spcBef>
              <a:buFont typeface="Arial" panose="020B0604020202020204" pitchFamily="34" charset="0"/>
              <a:buChar char="•"/>
            </a:pPr>
            <a:r>
              <a:rPr lang="en-US" altLang="en-US" sz="2000"/>
              <a:t>Level ketiga, mengunjungi CBAD (=20), CBAD (=20) &gt; BCAD (=15), maka pilih node lain yaitu  BCDA (=18), pilih node lain yaitu DCAB (=17), pilih node lain yaitu BDAC (=14), BDAC (=14) &lt; BCAD (=15) </a:t>
            </a:r>
          </a:p>
          <a:p>
            <a:pPr eaLnBrk="1" hangingPunct="1">
              <a:lnSpc>
                <a:spcPct val="80000"/>
              </a:lnSpc>
              <a:spcBef>
                <a:spcPts val="500"/>
              </a:spcBef>
              <a:buFont typeface="Arial" panose="020B0604020202020204" pitchFamily="34" charset="0"/>
              <a:buChar char="•"/>
            </a:pPr>
            <a:r>
              <a:rPr lang="en-US" altLang="en-US" sz="2000"/>
              <a:t>Level keempat, mengunjungi DBAC (=15), DBAC(=15) &gt; BDAC (=14), maka pilih node lain yaitu BADC (=21), pilih node lain yaitu BDCA (=13), BDCA (=13) &lt; BDAC (=14) </a:t>
            </a:r>
          </a:p>
          <a:p>
            <a:pPr eaLnBrk="1" hangingPunct="1">
              <a:lnSpc>
                <a:spcPct val="80000"/>
              </a:lnSpc>
              <a:spcBef>
                <a:spcPts val="500"/>
              </a:spcBef>
              <a:buFont typeface="Arial" panose="020B0604020202020204" pitchFamily="34" charset="0"/>
              <a:buChar char="•"/>
            </a:pPr>
            <a:r>
              <a:rPr lang="en-US" altLang="en-US" sz="2000"/>
              <a:t>Level kelima, mengunjungi DBCA (=12), DBCA (=12) &lt; BDCA (=13) </a:t>
            </a:r>
          </a:p>
          <a:p>
            <a:pPr eaLnBrk="1" hangingPunct="1">
              <a:lnSpc>
                <a:spcPct val="80000"/>
              </a:lnSpc>
              <a:spcBef>
                <a:spcPts val="500"/>
              </a:spcBef>
              <a:buFont typeface="Arial" panose="020B0604020202020204" pitchFamily="34" charset="0"/>
              <a:buChar char="•"/>
            </a:pPr>
            <a:r>
              <a:rPr lang="en-US" altLang="en-US" sz="2000"/>
              <a:t>Level keenam, mengunjungi BDCA, karena operator Tukar 1,2 sudah dipakai DBCA, maka pilih node lain yaitu DCBA, pilih DBAC, pilih ABCD, pilih DACB, pilih CBDA </a:t>
            </a:r>
          </a:p>
          <a:p>
            <a:pPr eaLnBrk="1" hangingPunct="1">
              <a:lnSpc>
                <a:spcPct val="80000"/>
              </a:lnSpc>
              <a:spcBef>
                <a:spcPts val="500"/>
              </a:spcBef>
              <a:buFont typeface="Arial" panose="020B0604020202020204" pitchFamily="34" charset="0"/>
              <a:buChar char="•"/>
            </a:pPr>
            <a:r>
              <a:rPr lang="en-US" altLang="en-US" sz="2000"/>
              <a:t>Karena sudah tidak ada node yang memiliki nilai heuristik yang lebih kecil dibanding nilai heuristik DBCA, maka node DBCA (=12) adalah lintasan terpendek (SOLUSI)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Algoritma Simple Hill Climbing</a:t>
            </a:r>
          </a:p>
        </p:txBody>
      </p:sp>
      <p:sp>
        <p:nvSpPr>
          <p:cNvPr id="117763" name="Text Box 2"/>
          <p:cNvSpPr txBox="1">
            <a:spLocks noChangeArrowheads="1"/>
          </p:cNvSpPr>
          <p:nvPr/>
        </p:nvSpPr>
        <p:spPr bwMode="auto">
          <a:xfrm>
            <a:off x="457200" y="1363663"/>
            <a:ext cx="82296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90000"/>
              </a:lnSpc>
              <a:spcBef>
                <a:spcPts val="600"/>
              </a:spcBef>
              <a:buFont typeface="Arial" panose="020B0604020202020204" pitchFamily="34" charset="0"/>
              <a:buChar char="•"/>
            </a:pPr>
            <a:r>
              <a:rPr lang="en-US" altLang="en-US" sz="2200"/>
              <a:t>Evaluasi state awal, jika state awal sama dengan tujuan, maka proses berhenti. Jika tidak sama dengan tujuan maka lanjutkan proses dengan membuat state awal sebagai state sekarang. </a:t>
            </a:r>
          </a:p>
          <a:p>
            <a:pPr eaLnBrk="1" hangingPunct="1">
              <a:lnSpc>
                <a:spcPct val="90000"/>
              </a:lnSpc>
              <a:spcBef>
                <a:spcPts val="600"/>
              </a:spcBef>
              <a:buFont typeface="Arial" panose="020B0604020202020204" pitchFamily="34" charset="0"/>
              <a:buChar char="•"/>
            </a:pPr>
            <a:r>
              <a:rPr lang="en-US" altLang="en-US" sz="2200"/>
              <a:t>Kerjakan langkah berikut sampai solusi ditemukan atau sampai tidak ada lagi operator baru yang dapat digunakan dalam state sekarang: </a:t>
            </a:r>
          </a:p>
          <a:p>
            <a:pPr lvl="1" eaLnBrk="1" hangingPunct="1">
              <a:lnSpc>
                <a:spcPct val="90000"/>
              </a:lnSpc>
              <a:spcBef>
                <a:spcPts val="500"/>
              </a:spcBef>
              <a:buFont typeface="Arial" panose="020B0604020202020204" pitchFamily="34" charset="0"/>
              <a:buChar char="–"/>
            </a:pPr>
            <a:r>
              <a:rPr lang="en-US" altLang="en-US" sz="2000"/>
              <a:t>Cari sebuah operator yang belum pernah digunakan dalam state sekarang dan gunakan operator tersebut untuk membentuk state baru. </a:t>
            </a:r>
          </a:p>
          <a:p>
            <a:pPr lvl="1" eaLnBrk="1" hangingPunct="1">
              <a:lnSpc>
                <a:spcPct val="90000"/>
              </a:lnSpc>
              <a:spcBef>
                <a:spcPts val="500"/>
              </a:spcBef>
              <a:buFont typeface="Arial" panose="020B0604020202020204" pitchFamily="34" charset="0"/>
              <a:buChar char="–"/>
            </a:pPr>
            <a:r>
              <a:rPr lang="en-US" altLang="en-US" sz="2000"/>
              <a:t>Evaluasi state baru. </a:t>
            </a:r>
          </a:p>
          <a:p>
            <a:pPr lvl="2" eaLnBrk="1" hangingPunct="1">
              <a:lnSpc>
                <a:spcPct val="90000"/>
              </a:lnSpc>
              <a:spcBef>
                <a:spcPts val="450"/>
              </a:spcBef>
              <a:buFont typeface="Arial" panose="020B0604020202020204" pitchFamily="34" charset="0"/>
              <a:buChar char="•"/>
            </a:pPr>
            <a:r>
              <a:rPr lang="en-US" altLang="en-US" sz="1800"/>
              <a:t>Jika state baru adalah tujuan, maka proses berhenti </a:t>
            </a:r>
          </a:p>
          <a:p>
            <a:pPr lvl="2" eaLnBrk="1" hangingPunct="1">
              <a:lnSpc>
                <a:spcPct val="90000"/>
              </a:lnSpc>
              <a:spcBef>
                <a:spcPts val="450"/>
              </a:spcBef>
              <a:buFont typeface="Arial" panose="020B0604020202020204" pitchFamily="34" charset="0"/>
              <a:buChar char="•"/>
            </a:pPr>
            <a:r>
              <a:rPr lang="en-US" altLang="en-US" sz="1800"/>
              <a:t>Jika state baru tersebut bukan tujuan tetapi state baru lebih baik daripada state sekarang, maka buat state baru menjadi state sekarang. </a:t>
            </a:r>
          </a:p>
          <a:p>
            <a:pPr lvl="2" eaLnBrk="1" hangingPunct="1">
              <a:lnSpc>
                <a:spcPct val="90000"/>
              </a:lnSpc>
              <a:spcBef>
                <a:spcPts val="450"/>
              </a:spcBef>
              <a:buFont typeface="Arial" panose="020B0604020202020204" pitchFamily="34" charset="0"/>
              <a:buChar char="•"/>
            </a:pPr>
            <a:r>
              <a:rPr lang="en-US" altLang="en-US" sz="1800"/>
              <a:t>Jika state baru tidak lebih baik daripada state sekarang, maka lanjutkan kelangkah sebelumnya.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Steepest Hill Climbing</a:t>
            </a:r>
          </a:p>
        </p:txBody>
      </p:sp>
      <p:sp>
        <p:nvSpPr>
          <p:cNvPr id="11981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marL="731838" indent="-274638">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a:t>Mirip dengan simple hill climbing </a:t>
            </a:r>
          </a:p>
          <a:p>
            <a:pPr eaLnBrk="1" hangingPunct="1">
              <a:buFont typeface="Arial" panose="020B0604020202020204" pitchFamily="34" charset="0"/>
              <a:buChar char="•"/>
            </a:pPr>
            <a:r>
              <a:rPr lang="en-US" altLang="en-US"/>
              <a:t>Perbedaannya dengan simple hill  climbing :</a:t>
            </a:r>
          </a:p>
          <a:p>
            <a:pPr lvl="1" eaLnBrk="1" hangingPunct="1">
              <a:buFont typeface="Arial" panose="020B0604020202020204" pitchFamily="34" charset="0"/>
              <a:buChar char="–"/>
            </a:pPr>
            <a:r>
              <a:rPr lang="en-US" altLang="en-US" u="sng"/>
              <a:t>semua</a:t>
            </a:r>
            <a:r>
              <a:rPr lang="en-US" altLang="en-US"/>
              <a:t> suksesor dibandingkan, dan yang paling dekat dengan solusi yang dipilih</a:t>
            </a:r>
          </a:p>
          <a:p>
            <a:pPr lvl="1" eaLnBrk="1" hangingPunct="1">
              <a:buFont typeface="Arial" panose="020B0604020202020204" pitchFamily="34" charset="0"/>
              <a:buChar char="–"/>
            </a:pPr>
            <a:r>
              <a:rPr lang="en-US" altLang="en-US"/>
              <a:t>Pada simple hill climbing, node </a:t>
            </a:r>
            <a:r>
              <a:rPr lang="en-US" altLang="en-US" u="sng"/>
              <a:t>pertama</a:t>
            </a:r>
            <a:r>
              <a:rPr lang="en-US" altLang="en-US"/>
              <a:t> yang jaraknya terdekat dengan solusi yang dipilih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0"/>
            <a:ext cx="8534400"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0" name="Text Box 2"/>
          <p:cNvSpPr txBox="1">
            <a:spLocks noChangeArrowheads="1"/>
          </p:cNvSpPr>
          <p:nvPr/>
        </p:nvSpPr>
        <p:spPr bwMode="auto">
          <a:xfrm>
            <a:off x="228600" y="3703638"/>
            <a:ext cx="8686800" cy="300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1pPr>
            <a:lvl2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2pPr>
            <a:lvl3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3pPr>
            <a:lvl4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4pPr>
            <a:lvl5pPr>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a:solidFill>
                  <a:srgbClr val="FFFFFF"/>
                </a:solidFill>
                <a:latin typeface="Calibri" panose="020F0502020204030204" pitchFamily="34" charset="0"/>
                <a:ea typeface="DejaVu Sans" charset="0"/>
                <a:cs typeface="DejaVu Sans" charset="0"/>
              </a:defRPr>
            </a:lvl9pPr>
          </a:lstStyle>
          <a:p>
            <a:pPr eaLnBrk="1" hangingPunct="1">
              <a:lnSpc>
                <a:spcPct val="80000"/>
              </a:lnSpc>
              <a:spcBef>
                <a:spcPts val="600"/>
              </a:spcBef>
              <a:buClr>
                <a:srgbClr val="000000"/>
              </a:buClr>
              <a:buSzPct val="100000"/>
              <a:buFont typeface="Arial" panose="020B0604020202020204" pitchFamily="34" charset="0"/>
              <a:buChar char="•"/>
              <a:defRPr/>
            </a:pPr>
            <a:r>
              <a:rPr lang="en-US" sz="2400" smtClean="0">
                <a:solidFill>
                  <a:srgbClr val="000000"/>
                </a:solidFill>
              </a:rPr>
              <a:t>Keadaan awal, lintasan ABCD (=19).  </a:t>
            </a:r>
          </a:p>
          <a:p>
            <a:pPr eaLnBrk="1" hangingPunct="1">
              <a:lnSpc>
                <a:spcPct val="80000"/>
              </a:lnSpc>
              <a:spcBef>
                <a:spcPts val="600"/>
              </a:spcBef>
              <a:buClr>
                <a:srgbClr val="000000"/>
              </a:buClr>
              <a:buSzPct val="100000"/>
              <a:buFont typeface="Arial" panose="020B0604020202020204" pitchFamily="34" charset="0"/>
              <a:buChar char="•"/>
              <a:defRPr/>
            </a:pPr>
            <a:r>
              <a:rPr lang="en-US" sz="2400" smtClean="0">
                <a:solidFill>
                  <a:srgbClr val="000000"/>
                </a:solidFill>
              </a:rPr>
              <a:t>Level pertama, hill climbing memilih nilai heuristik terbaik yaitu ACBD (=12) sehingga ACBD menjadi pilihan selanjutnya. </a:t>
            </a:r>
          </a:p>
          <a:p>
            <a:pPr eaLnBrk="1" hangingPunct="1">
              <a:lnSpc>
                <a:spcPct val="80000"/>
              </a:lnSpc>
              <a:spcBef>
                <a:spcPts val="600"/>
              </a:spcBef>
              <a:buClr>
                <a:srgbClr val="000000"/>
              </a:buClr>
              <a:buSzPct val="100000"/>
              <a:buFont typeface="Arial" panose="020B0604020202020204" pitchFamily="34" charset="0"/>
              <a:buChar char="•"/>
              <a:defRPr/>
            </a:pPr>
            <a:r>
              <a:rPr lang="en-US" sz="2400" smtClean="0">
                <a:solidFill>
                  <a:srgbClr val="000000"/>
                </a:solidFill>
              </a:rPr>
              <a:t>Level kedua, hill climbing memilih nilai heuristik terbaik, karena nilai heuristik lebih besar dibanding ACBD, maka hasil yang diperoleh lintasannya tetap ACBD (=12)  </a:t>
            </a:r>
          </a:p>
          <a:p>
            <a:pPr marL="334963" eaLnBrk="1" hangingPunct="1">
              <a:lnSpc>
                <a:spcPct val="80000"/>
              </a:lnSpc>
              <a:spcBef>
                <a:spcPts val="1500"/>
              </a:spcBef>
              <a:buSzPct val="100000"/>
              <a:defRPr/>
            </a:pPr>
            <a:r>
              <a:rPr lang="en-US" sz="2400" smtClean="0">
                <a:solidFill>
                  <a:srgbClr val="0000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Algoritma Steepest Hill Climbing</a:t>
            </a:r>
          </a:p>
        </p:txBody>
      </p:sp>
      <p:sp>
        <p:nvSpPr>
          <p:cNvPr id="123907" name="Text Box 2"/>
          <p:cNvSpPr txBox="1">
            <a:spLocks noChangeArrowheads="1"/>
          </p:cNvSpPr>
          <p:nvPr/>
        </p:nvSpPr>
        <p:spPr bwMode="auto">
          <a:xfrm>
            <a:off x="457200" y="1579563"/>
            <a:ext cx="82296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lnSpc>
                <a:spcPct val="80000"/>
              </a:lnSpc>
              <a:spcBef>
                <a:spcPts val="600"/>
              </a:spcBef>
              <a:buFont typeface="Arial" panose="020B0604020202020204" pitchFamily="34" charset="0"/>
              <a:buChar char="•"/>
            </a:pPr>
            <a:r>
              <a:rPr lang="en-US" altLang="en-US" sz="2200"/>
              <a:t>Evaluasi keadaan awal (Initial State). Jika keadaan awal sama dengan tujuan (Goal state) maka kembali pada initial state dan berhenti berproses. Jika tidak maka initial state tersebut jadikan sebagai current state. </a:t>
            </a:r>
          </a:p>
          <a:p>
            <a:pPr eaLnBrk="1" hangingPunct="1">
              <a:lnSpc>
                <a:spcPct val="80000"/>
              </a:lnSpc>
              <a:spcBef>
                <a:spcPts val="600"/>
              </a:spcBef>
              <a:buFont typeface="Arial" panose="020B0604020202020204" pitchFamily="34" charset="0"/>
              <a:buChar char="•"/>
            </a:pPr>
            <a:r>
              <a:rPr lang="en-US" altLang="en-US" sz="2200"/>
              <a:t>Mulai dengan current state = initial state. </a:t>
            </a:r>
          </a:p>
          <a:p>
            <a:pPr eaLnBrk="1" hangingPunct="1">
              <a:lnSpc>
                <a:spcPct val="80000"/>
              </a:lnSpc>
              <a:spcBef>
                <a:spcPts val="600"/>
              </a:spcBef>
              <a:buFont typeface="Arial" panose="020B0604020202020204" pitchFamily="34" charset="0"/>
              <a:buChar char="•"/>
            </a:pPr>
            <a:r>
              <a:rPr lang="en-US" altLang="en-US" sz="2200"/>
              <a:t>Dapatkan semua pewaris (successor) yang dapat dijadikan next state pada current statenya dan evaluasi successor tersebut dengan fungsi evaluasi dan beri nilai pada setiap successor tersebut. </a:t>
            </a:r>
          </a:p>
          <a:p>
            <a:pPr eaLnBrk="1" hangingPunct="1">
              <a:lnSpc>
                <a:spcPct val="80000"/>
              </a:lnSpc>
              <a:spcBef>
                <a:spcPts val="600"/>
              </a:spcBef>
              <a:buFont typeface="Arial" panose="020B0604020202020204" pitchFamily="34" charset="0"/>
              <a:buChar char="•"/>
            </a:pPr>
            <a:r>
              <a:rPr lang="en-US" altLang="en-US" sz="2200"/>
              <a:t>Jika salah satu dari  successor tersebut mempunyai nilai yang lebih baik dari current state maka jadikan successor dengan nilai yang paling baik tersebut sebagai new current state. </a:t>
            </a:r>
          </a:p>
          <a:p>
            <a:pPr eaLnBrk="1" hangingPunct="1">
              <a:lnSpc>
                <a:spcPct val="80000"/>
              </a:lnSpc>
              <a:spcBef>
                <a:spcPts val="600"/>
              </a:spcBef>
              <a:buFont typeface="Arial" panose="020B0604020202020204" pitchFamily="34" charset="0"/>
              <a:buChar char="•"/>
            </a:pPr>
            <a:r>
              <a:rPr lang="en-US" altLang="en-US" sz="2200"/>
              <a:t>Lakukan operasi ini terus menerus hingga tercapai current state = goal state atau tidak ada perubahan pada current statenya.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Contoh</a:t>
            </a:r>
          </a:p>
        </p:txBody>
      </p:sp>
      <p:sp>
        <p:nvSpPr>
          <p:cNvPr id="15363" name="Text Box 2"/>
          <p:cNvSpPr txBox="1">
            <a:spLocks noChangeArrowheads="1"/>
          </p:cNvSpPr>
          <p:nvPr/>
        </p:nvSpPr>
        <p:spPr bwMode="auto">
          <a:xfrm>
            <a:off x="5365750" y="485775"/>
            <a:ext cx="3702050" cy="604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457200" indent="-457200">
              <a:spcBef>
                <a:spcPts val="8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ts val="500"/>
              </a:spcBef>
              <a:buFont typeface="Times New Roman" panose="02020603050405020304" pitchFamily="18" charset="0"/>
              <a:buAutoNum type="arabicPeriod"/>
            </a:pPr>
            <a:r>
              <a:rPr lang="en-US" altLang="en-US" sz="1800"/>
              <a:t>Initial State, state sekarang (s) : In(Semarang)</a:t>
            </a:r>
          </a:p>
          <a:p>
            <a:pPr eaLnBrk="1" hangingPunct="1">
              <a:spcBef>
                <a:spcPts val="500"/>
              </a:spcBef>
              <a:buFont typeface="Times New Roman" panose="02020603050405020304" pitchFamily="18" charset="0"/>
              <a:buAutoNum type="arabicPeriod"/>
            </a:pPr>
            <a:r>
              <a:rPr lang="en-US" altLang="en-US" sz="1800"/>
              <a:t>Action Description (a) : {Go(Demak), Go(Kendal), Go(Salatiga, Go(Purwodadi)} </a:t>
            </a:r>
          </a:p>
          <a:p>
            <a:pPr eaLnBrk="1" hangingPunct="1">
              <a:spcBef>
                <a:spcPts val="500"/>
              </a:spcBef>
              <a:buFont typeface="Times New Roman" panose="02020603050405020304" pitchFamily="18" charset="0"/>
              <a:buAutoNum type="arabicPeriod"/>
            </a:pPr>
            <a:r>
              <a:rPr lang="en-US" altLang="en-US" sz="1800"/>
              <a:t>Transition Model : RESULT(s,a) =  RESULT(In(Semarang), Go(Kendal)) = In(Kendal)</a:t>
            </a:r>
          </a:p>
          <a:p>
            <a:pPr eaLnBrk="1" hangingPunct="1">
              <a:spcBef>
                <a:spcPts val="500"/>
              </a:spcBef>
              <a:buFont typeface="Times New Roman" panose="02020603050405020304" pitchFamily="18" charset="0"/>
              <a:buAutoNum type="arabicPeriod"/>
            </a:pPr>
            <a:r>
              <a:rPr lang="en-US" altLang="en-US" sz="1800"/>
              <a:t>Goal Test, misal tujuan adalah Surakarta maka goal adalah {In(Surakarta)}</a:t>
            </a:r>
          </a:p>
          <a:p>
            <a:pPr eaLnBrk="1" hangingPunct="1">
              <a:spcBef>
                <a:spcPts val="500"/>
              </a:spcBef>
              <a:buFont typeface="Times New Roman" panose="02020603050405020304" pitchFamily="18" charset="0"/>
              <a:buAutoNum type="arabicPeriod"/>
            </a:pPr>
            <a:r>
              <a:rPr lang="en-US" altLang="en-US" sz="1800"/>
              <a:t>Path Cost, misal menggunakan jarak, Semarang ke Purwodadi adalah 65km, maka c(s,a,s’) = c(In(Semarang), Go(Purwodadi), 65) </a:t>
            </a:r>
          </a:p>
        </p:txBody>
      </p:sp>
      <p:pic>
        <p:nvPicPr>
          <p:cNvPr id="153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5800"/>
            <a:ext cx="5330825" cy="3287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5" name="Rectangle 4"/>
          <p:cNvSpPr>
            <a:spLocks noChangeArrowheads="1"/>
          </p:cNvSpPr>
          <p:nvPr/>
        </p:nvSpPr>
        <p:spPr bwMode="auto">
          <a:xfrm>
            <a:off x="304800" y="4935538"/>
            <a:ext cx="4814888"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eaLnBrk="1" hangingPunct="1">
              <a:spcBef>
                <a:spcPct val="0"/>
              </a:spcBef>
              <a:buClrTx/>
              <a:buFontTx/>
              <a:buNone/>
            </a:pPr>
            <a:r>
              <a:rPr lang="en-US" altLang="en-US" sz="1800" b="1" u="sng"/>
              <a:t>Catatan : 1-3 mendefinisikan ruang </a:t>
            </a:r>
          </a:p>
          <a:p>
            <a:pPr eaLnBrk="1" hangingPunct="1">
              <a:spcBef>
                <a:spcPct val="0"/>
              </a:spcBef>
              <a:buClrTx/>
              <a:buFontTx/>
              <a:buNone/>
            </a:pPr>
            <a:r>
              <a:rPr lang="en-US" altLang="en-US" sz="1800" b="1" u="sng"/>
              <a:t>Keadaan / ruang masalah  </a:t>
            </a:r>
          </a:p>
        </p:txBody>
      </p:sp>
      <p:sp>
        <p:nvSpPr>
          <p:cNvPr id="15366" name="AutoShape 5"/>
          <p:cNvSpPr>
            <a:spLocks/>
          </p:cNvSpPr>
          <p:nvPr/>
        </p:nvSpPr>
        <p:spPr bwMode="auto">
          <a:xfrm>
            <a:off x="5181600" y="1066800"/>
            <a:ext cx="301625" cy="2362200"/>
          </a:xfrm>
          <a:prstGeom prst="leftBrace">
            <a:avLst>
              <a:gd name="adj1" fmla="val 8339"/>
              <a:gd name="adj2" fmla="val 50000"/>
            </a:avLst>
          </a:prstGeom>
          <a:noFill/>
          <a:ln w="284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cxnSp>
        <p:nvCxnSpPr>
          <p:cNvPr id="15367" name="AutoShape 6"/>
          <p:cNvCxnSpPr>
            <a:cxnSpLocks noChangeShapeType="1"/>
          </p:cNvCxnSpPr>
          <p:nvPr/>
        </p:nvCxnSpPr>
        <p:spPr bwMode="auto">
          <a:xfrm flipH="1">
            <a:off x="3733800" y="2743200"/>
            <a:ext cx="1598613" cy="2119313"/>
          </a:xfrm>
          <a:prstGeom prst="straightConnector1">
            <a:avLst/>
          </a:prstGeom>
          <a:noFill/>
          <a:ln w="28440" cap="sq">
            <a:solidFill>
              <a:srgbClr val="000000"/>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cs typeface="DejaVu Sans" panose="020B0603030804020204" pitchFamily="34" charset="0"/>
              </a:defRPr>
            </a:lvl9pPr>
          </a:lstStyle>
          <a:p>
            <a:pPr algn="ctr" eaLnBrk="1" hangingPunct="1">
              <a:spcBef>
                <a:spcPct val="0"/>
              </a:spcBef>
              <a:buClrTx/>
              <a:buFontTx/>
              <a:buNone/>
            </a:pPr>
            <a:r>
              <a:rPr lang="en-US" altLang="en-US" sz="4400"/>
              <a:t>Contoh</a:t>
            </a:r>
          </a:p>
        </p:txBody>
      </p:sp>
      <p:pic>
        <p:nvPicPr>
          <p:cNvPr id="174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043238"/>
            <a:ext cx="842963" cy="1468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2" name="Rectangle 3"/>
          <p:cNvSpPr>
            <a:spLocks noChangeArrowheads="1"/>
          </p:cNvSpPr>
          <p:nvPr/>
        </p:nvSpPr>
        <p:spPr bwMode="auto">
          <a:xfrm>
            <a:off x="144463" y="-1477963"/>
            <a:ext cx="1905000" cy="3086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pic>
        <p:nvPicPr>
          <p:cNvPr id="174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2344738"/>
            <a:ext cx="390525" cy="636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538" y="1690688"/>
            <a:ext cx="1004887" cy="25828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5363" y="3167063"/>
            <a:ext cx="919162" cy="1077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741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371600"/>
            <a:ext cx="5791200" cy="5027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7" name="AutoShape 8"/>
          <p:cNvSpPr>
            <a:spLocks noChangeArrowheads="1"/>
          </p:cNvSpPr>
          <p:nvPr/>
        </p:nvSpPr>
        <p:spPr bwMode="auto">
          <a:xfrm>
            <a:off x="3048000" y="2517775"/>
            <a:ext cx="5349875" cy="503238"/>
          </a:xfrm>
          <a:prstGeom prst="rightArrow">
            <a:avLst>
              <a:gd name="adj1" fmla="val 50000"/>
              <a:gd name="adj2" fmla="val 50005"/>
            </a:avLst>
          </a:prstGeom>
          <a:solidFill>
            <a:srgbClr val="000000"/>
          </a:solidFill>
          <a:ln w="25560" cap="sq">
            <a:solidFill>
              <a:srgbClr val="00206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1600200" cy="1703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Rectangle 2"/>
          <p:cNvSpPr>
            <a:spLocks noChangeArrowheads="1"/>
          </p:cNvSpPr>
          <p:nvPr/>
        </p:nvSpPr>
        <p:spPr bwMode="auto">
          <a:xfrm>
            <a:off x="144463" y="-1919288"/>
            <a:ext cx="3390900" cy="4000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pic>
        <p:nvPicPr>
          <p:cNvPr id="1946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179513"/>
            <a:ext cx="533400" cy="630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1" name="Freeform 4"/>
          <p:cNvSpPr>
            <a:spLocks noChangeArrowheads="1"/>
          </p:cNvSpPr>
          <p:nvPr/>
        </p:nvSpPr>
        <p:spPr bwMode="auto">
          <a:xfrm>
            <a:off x="3048000" y="1179513"/>
            <a:ext cx="1614488" cy="1438275"/>
          </a:xfrm>
          <a:custGeom>
            <a:avLst/>
            <a:gdLst>
              <a:gd name="T0" fmla="*/ 0 w 1614488"/>
              <a:gd name="T1" fmla="*/ 719138 h 1438275"/>
              <a:gd name="T2" fmla="*/ 807244 w 1614488"/>
              <a:gd name="T3" fmla="*/ 0 h 1438275"/>
              <a:gd name="T4" fmla="*/ 1614488 w 1614488"/>
              <a:gd name="T5" fmla="*/ 719138 h 1438275"/>
              <a:gd name="T6" fmla="*/ 807244 w 1614488"/>
              <a:gd name="T7" fmla="*/ 1438276 h 1438275"/>
              <a:gd name="T8" fmla="*/ 0 w 1614488"/>
              <a:gd name="T9" fmla="*/ 719138 h 1438275"/>
              <a:gd name="T10" fmla="*/ 1269531 w 1614488"/>
              <a:gd name="T11" fmla="*/ 948524 h 1438275"/>
              <a:gd name="T12" fmla="*/ 1128360 w 1614488"/>
              <a:gd name="T13" fmla="*/ 358679 h 1438275"/>
              <a:gd name="T14" fmla="*/ 550750 w 1614488"/>
              <a:gd name="T15" fmla="*/ 324139 h 1438275"/>
              <a:gd name="T16" fmla="*/ 1269531 w 1614488"/>
              <a:gd name="T17" fmla="*/ 948524 h 1438275"/>
              <a:gd name="T18" fmla="*/ 344957 w 1614488"/>
              <a:gd name="T19" fmla="*/ 489751 h 1438275"/>
              <a:gd name="T20" fmla="*/ 486128 w 1614488"/>
              <a:gd name="T21" fmla="*/ 1079596 h 1438275"/>
              <a:gd name="T22" fmla="*/ 1063738 w 1614488"/>
              <a:gd name="T23" fmla="*/ 1114136 h 1438275"/>
              <a:gd name="T24" fmla="*/ 344957 w 1614488"/>
              <a:gd name="T25" fmla="*/ 489751 h 1438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14488" h="1438275">
                <a:moveTo>
                  <a:pt x="0" y="719138"/>
                </a:moveTo>
                <a:cubicBezTo>
                  <a:pt x="0" y="321969"/>
                  <a:pt x="361415" y="0"/>
                  <a:pt x="807244" y="0"/>
                </a:cubicBezTo>
                <a:cubicBezTo>
                  <a:pt x="1253073" y="0"/>
                  <a:pt x="1614488" y="321969"/>
                  <a:pt x="1614488" y="719138"/>
                </a:cubicBezTo>
                <a:cubicBezTo>
                  <a:pt x="1614488" y="1116307"/>
                  <a:pt x="1253073" y="1438276"/>
                  <a:pt x="807244" y="1438276"/>
                </a:cubicBezTo>
                <a:cubicBezTo>
                  <a:pt x="361415" y="1438276"/>
                  <a:pt x="0" y="1116307"/>
                  <a:pt x="0" y="719138"/>
                </a:cubicBezTo>
                <a:close/>
                <a:moveTo>
                  <a:pt x="1269531" y="948524"/>
                </a:moveTo>
                <a:cubicBezTo>
                  <a:pt x="1409963" y="750677"/>
                  <a:pt x="1349036" y="496108"/>
                  <a:pt x="1128360" y="358679"/>
                </a:cubicBezTo>
                <a:cubicBezTo>
                  <a:pt x="960327" y="254033"/>
                  <a:pt x="734885" y="240552"/>
                  <a:pt x="550750" y="324139"/>
                </a:cubicBezTo>
                <a:lnTo>
                  <a:pt x="1269531" y="948524"/>
                </a:lnTo>
                <a:close/>
                <a:moveTo>
                  <a:pt x="344957" y="489751"/>
                </a:moveTo>
                <a:cubicBezTo>
                  <a:pt x="204525" y="687598"/>
                  <a:pt x="265452" y="942167"/>
                  <a:pt x="486128" y="1079596"/>
                </a:cubicBezTo>
                <a:cubicBezTo>
                  <a:pt x="654161" y="1184242"/>
                  <a:pt x="879603" y="1197723"/>
                  <a:pt x="1063738" y="1114136"/>
                </a:cubicBezTo>
                <a:lnTo>
                  <a:pt x="344957" y="489751"/>
                </a:lnTo>
                <a:close/>
              </a:path>
            </a:pathLst>
          </a:custGeom>
          <a:solidFill>
            <a:srgbClr val="FF0000"/>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D"/>
          </a:p>
        </p:txBody>
      </p:sp>
      <p:pic>
        <p:nvPicPr>
          <p:cNvPr id="1946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0" y="3276600"/>
            <a:ext cx="1001713" cy="923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8913" y="3581400"/>
            <a:ext cx="1270000" cy="14906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4" name="Freeform 7"/>
          <p:cNvSpPr>
            <a:spLocks noChangeArrowheads="1"/>
          </p:cNvSpPr>
          <p:nvPr/>
        </p:nvSpPr>
        <p:spPr bwMode="auto">
          <a:xfrm>
            <a:off x="3062288" y="3276600"/>
            <a:ext cx="1614487" cy="1438275"/>
          </a:xfrm>
          <a:custGeom>
            <a:avLst/>
            <a:gdLst>
              <a:gd name="T0" fmla="*/ 0 w 1614487"/>
              <a:gd name="T1" fmla="*/ 719138 h 1438275"/>
              <a:gd name="T2" fmla="*/ 807244 w 1614487"/>
              <a:gd name="T3" fmla="*/ 0 h 1438275"/>
              <a:gd name="T4" fmla="*/ 1614488 w 1614487"/>
              <a:gd name="T5" fmla="*/ 719138 h 1438275"/>
              <a:gd name="T6" fmla="*/ 807244 w 1614487"/>
              <a:gd name="T7" fmla="*/ 1438276 h 1438275"/>
              <a:gd name="T8" fmla="*/ 0 w 1614487"/>
              <a:gd name="T9" fmla="*/ 719138 h 1438275"/>
              <a:gd name="T10" fmla="*/ 1269530 w 1614487"/>
              <a:gd name="T11" fmla="*/ 948524 h 1438275"/>
              <a:gd name="T12" fmla="*/ 1128360 w 1614487"/>
              <a:gd name="T13" fmla="*/ 358679 h 1438275"/>
              <a:gd name="T14" fmla="*/ 550750 w 1614487"/>
              <a:gd name="T15" fmla="*/ 324138 h 1438275"/>
              <a:gd name="T16" fmla="*/ 1269530 w 1614487"/>
              <a:gd name="T17" fmla="*/ 948524 h 1438275"/>
              <a:gd name="T18" fmla="*/ 344957 w 1614487"/>
              <a:gd name="T19" fmla="*/ 489751 h 1438275"/>
              <a:gd name="T20" fmla="*/ 486127 w 1614487"/>
              <a:gd name="T21" fmla="*/ 1079596 h 1438275"/>
              <a:gd name="T22" fmla="*/ 1063737 w 1614487"/>
              <a:gd name="T23" fmla="*/ 1114137 h 1438275"/>
              <a:gd name="T24" fmla="*/ 344957 w 1614487"/>
              <a:gd name="T25" fmla="*/ 489751 h 14382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14487" h="1438275">
                <a:moveTo>
                  <a:pt x="0" y="719138"/>
                </a:moveTo>
                <a:cubicBezTo>
                  <a:pt x="0" y="321969"/>
                  <a:pt x="361415" y="0"/>
                  <a:pt x="807244" y="0"/>
                </a:cubicBezTo>
                <a:cubicBezTo>
                  <a:pt x="1253073" y="0"/>
                  <a:pt x="1614488" y="321969"/>
                  <a:pt x="1614488" y="719138"/>
                </a:cubicBezTo>
                <a:cubicBezTo>
                  <a:pt x="1614488" y="1116307"/>
                  <a:pt x="1253073" y="1438276"/>
                  <a:pt x="807244" y="1438276"/>
                </a:cubicBezTo>
                <a:cubicBezTo>
                  <a:pt x="361415" y="1438276"/>
                  <a:pt x="0" y="1116307"/>
                  <a:pt x="0" y="719138"/>
                </a:cubicBezTo>
                <a:close/>
                <a:moveTo>
                  <a:pt x="1269530" y="948524"/>
                </a:moveTo>
                <a:cubicBezTo>
                  <a:pt x="1409962" y="750677"/>
                  <a:pt x="1349035" y="496108"/>
                  <a:pt x="1128360" y="358679"/>
                </a:cubicBezTo>
                <a:cubicBezTo>
                  <a:pt x="960327" y="254033"/>
                  <a:pt x="734885" y="240552"/>
                  <a:pt x="550750" y="324138"/>
                </a:cubicBezTo>
                <a:lnTo>
                  <a:pt x="1269530" y="948524"/>
                </a:lnTo>
                <a:close/>
                <a:moveTo>
                  <a:pt x="344957" y="489751"/>
                </a:moveTo>
                <a:cubicBezTo>
                  <a:pt x="204525" y="687598"/>
                  <a:pt x="265452" y="942167"/>
                  <a:pt x="486127" y="1079596"/>
                </a:cubicBezTo>
                <a:cubicBezTo>
                  <a:pt x="654160" y="1184242"/>
                  <a:pt x="879602" y="1197723"/>
                  <a:pt x="1063737" y="1114137"/>
                </a:cubicBezTo>
                <a:lnTo>
                  <a:pt x="344957" y="489751"/>
                </a:lnTo>
                <a:close/>
              </a:path>
            </a:pathLst>
          </a:custGeom>
          <a:solidFill>
            <a:srgbClr val="FF0000"/>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D"/>
          </a:p>
        </p:txBody>
      </p:sp>
      <p:pic>
        <p:nvPicPr>
          <p:cNvPr id="19465"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1724025"/>
            <a:ext cx="1143000" cy="1990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6"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2511425"/>
            <a:ext cx="1143000" cy="1341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7" name="Freeform 10"/>
          <p:cNvSpPr>
            <a:spLocks noChangeArrowheads="1"/>
          </p:cNvSpPr>
          <p:nvPr/>
        </p:nvSpPr>
        <p:spPr bwMode="auto">
          <a:xfrm rot="2760000" flipH="1">
            <a:off x="7314406" y="989807"/>
            <a:ext cx="835025" cy="1481138"/>
          </a:xfrm>
          <a:custGeom>
            <a:avLst/>
            <a:gdLst>
              <a:gd name="T0" fmla="*/ 0 w 835025"/>
              <a:gd name="T1" fmla="*/ 0 h 1481138"/>
              <a:gd name="T2" fmla="*/ 417513 w 835025"/>
              <a:gd name="T3" fmla="*/ 0 h 1481138"/>
              <a:gd name="T4" fmla="*/ 417513 w 835025"/>
              <a:gd name="T5" fmla="*/ 1063625 h 1481138"/>
              <a:gd name="T6" fmla="*/ 835025 w 835025"/>
              <a:gd name="T7" fmla="*/ 1063625 h 1481138"/>
              <a:gd name="T8" fmla="*/ 835025 w 835025"/>
              <a:gd name="T9" fmla="*/ 1481137 h 1481138"/>
              <a:gd name="T10" fmla="*/ 0 w 835025"/>
              <a:gd name="T11" fmla="*/ 1481137 h 1481138"/>
              <a:gd name="T12" fmla="*/ 0 w 835025"/>
              <a:gd name="T13" fmla="*/ 0 h 14811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35025" h="1481138">
                <a:moveTo>
                  <a:pt x="0" y="0"/>
                </a:moveTo>
                <a:lnTo>
                  <a:pt x="417513" y="0"/>
                </a:lnTo>
                <a:lnTo>
                  <a:pt x="417513" y="1063626"/>
                </a:lnTo>
                <a:lnTo>
                  <a:pt x="835025" y="1063626"/>
                </a:lnTo>
                <a:lnTo>
                  <a:pt x="835025" y="1481138"/>
                </a:lnTo>
                <a:lnTo>
                  <a:pt x="0" y="1481138"/>
                </a:lnTo>
                <a:lnTo>
                  <a:pt x="0" y="0"/>
                </a:lnTo>
                <a:close/>
              </a:path>
            </a:pathLst>
          </a:custGeom>
          <a:solidFill>
            <a:srgbClr val="00B050"/>
          </a:solidFill>
          <a:ln>
            <a:noFill/>
          </a:ln>
          <a:effectLst/>
          <a:extLs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D"/>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57200" y="304800"/>
            <a:ext cx="8229600" cy="617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1788" indent="-331788">
              <a:spcBef>
                <a:spcPts val="8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1pPr>
            <a:lvl2pPr>
              <a:spcBef>
                <a:spcPts val="7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2pPr>
            <a:lvl3pPr>
              <a:spcBef>
                <a:spcPts val="6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rgbClr val="000000"/>
                </a:solidFill>
                <a:latin typeface="Calibri" panose="020F0502020204030204" pitchFamily="34" charset="0"/>
                <a:cs typeface="DejaVu Sans" panose="020B0603030804020204" pitchFamily="34" charset="0"/>
              </a:defRPr>
            </a:lvl3pPr>
            <a:lvl4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4pPr>
            <a:lvl5pPr>
              <a:spcBef>
                <a:spcPts val="500"/>
              </a:spcBef>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000">
                <a:solidFill>
                  <a:srgbClr val="000000"/>
                </a:solidFill>
                <a:latin typeface="Calibri" panose="020F0502020204030204" pitchFamily="34" charset="0"/>
                <a:cs typeface="DejaVu Sans" panose="020B0603030804020204" pitchFamily="34" charset="0"/>
              </a:defRPr>
            </a:lvl9pPr>
          </a:lstStyle>
          <a:p>
            <a:pPr eaLnBrk="1" hangingPunct="1">
              <a:buFont typeface="Arial" panose="020B0604020202020204" pitchFamily="34" charset="0"/>
              <a:buChar char="•"/>
            </a:pPr>
            <a:r>
              <a:rPr lang="en-US" altLang="en-US"/>
              <a:t>Initial state : asal(tweety, sylvester, jagung, nenek) -&gt; asal(1,1,1,1)</a:t>
            </a:r>
          </a:p>
          <a:p>
            <a:pPr eaLnBrk="1" hangingPunct="1">
              <a:buFont typeface="Arial" panose="020B0604020202020204" pitchFamily="34" charset="0"/>
              <a:buChar char="•"/>
            </a:pPr>
            <a:r>
              <a:rPr lang="en-US" altLang="en-US"/>
              <a:t>Action description : menyeberang(tweety), menyeberang(jagung), menyeberang (sylvester), kembali(tweety), kembali(jagung), kembali(sylvester), kembali(nenek)</a:t>
            </a:r>
          </a:p>
          <a:p>
            <a:pPr eaLnBrk="1" hangingPunct="1">
              <a:buFont typeface="Arial" panose="020B0604020202020204" pitchFamily="34" charset="0"/>
              <a:buChar char="•"/>
            </a:pPr>
            <a:r>
              <a:rPr lang="en-US" altLang="en-US"/>
              <a:t>Transition model : RESULT (asal(0,0,0,0), menyeberang(tweety)) = asal(0,1,1,0)</a:t>
            </a:r>
          </a:p>
          <a:p>
            <a:pPr eaLnBrk="1" hangingPunct="1">
              <a:buFont typeface="Arial" panose="020B0604020202020204" pitchFamily="34" charset="0"/>
              <a:buChar char="•"/>
            </a:pPr>
            <a:r>
              <a:rPr lang="en-US" altLang="en-US"/>
              <a:t>Goal test : asal(0,0,0,0) </a:t>
            </a:r>
          </a:p>
          <a:p>
            <a:pPr eaLnBrk="1" hangingPunct="1">
              <a:buFont typeface="Arial" panose="020B0604020202020204" pitchFamily="34" charset="0"/>
              <a:buChar char="•"/>
            </a:pPr>
            <a:r>
              <a:rPr lang="en-US" altLang="en-US"/>
              <a:t>Path cost : 1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ejaVu Sans"/>
        <a:cs typeface="DejaVu Sans"/>
      </a:majorFont>
      <a:minorFont>
        <a:latin typeface="Calibri"/>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Calibri" panose="020F050202020403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Calibri" panose="020F050202020403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DejaVu Sans"/>
        <a:cs typeface="DejaVu Sans"/>
      </a:majorFont>
      <a:minorFont>
        <a:latin typeface="Calibri"/>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Calibri" panose="020F050202020403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Calibri" panose="020F050202020403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2906</TotalTime>
  <Words>4071</Words>
  <Application>Microsoft Office PowerPoint</Application>
  <PresentationFormat>On-screen Show (4:3)</PresentationFormat>
  <Paragraphs>635</Paragraphs>
  <Slides>59</Slides>
  <Notes>59</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0</vt:i4>
      </vt:variant>
      <vt:variant>
        <vt:lpstr>Slide Titles</vt:lpstr>
      </vt:variant>
      <vt:variant>
        <vt:i4>59</vt:i4>
      </vt:variant>
    </vt:vector>
  </HeadingPairs>
  <TitlesOfParts>
    <vt:vector size="67" baseType="lpstr">
      <vt:lpstr>Arial</vt:lpstr>
      <vt:lpstr>Calibri</vt:lpstr>
      <vt:lpstr>Calibri Light</vt:lpstr>
      <vt:lpstr>DejaVu Sans</vt:lpstr>
      <vt:lpstr>Times New Roman</vt:lpstr>
      <vt:lpstr>Office Theme</vt:lpstr>
      <vt:lpstr>Office Theme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Menggunakan Searching</dc:title>
  <dc:creator>Achmad Solichin</dc:creator>
  <cp:lastModifiedBy>Achmad Solichin</cp:lastModifiedBy>
  <cp:revision>128</cp:revision>
  <cp:lastPrinted>1601-01-01T00:00:00Z</cp:lastPrinted>
  <dcterms:created xsi:type="dcterms:W3CDTF">2014-03-16T08:48:17Z</dcterms:created>
  <dcterms:modified xsi:type="dcterms:W3CDTF">2019-09-25T00:23:00Z</dcterms:modified>
</cp:coreProperties>
</file>