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7" r:id="rId2"/>
    <p:sldId id="268" r:id="rId3"/>
    <p:sldId id="26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A4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27" autoAdjust="0"/>
    <p:restoredTop sz="94676"/>
  </p:normalViewPr>
  <p:slideViewPr>
    <p:cSldViewPr snapToGrid="0" snapToObjects="1">
      <p:cViewPr varScale="1">
        <p:scale>
          <a:sx n="107" d="100"/>
          <a:sy n="107" d="100"/>
        </p:scale>
        <p:origin x="184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A982B-41A8-AC4B-ADFE-5F456E94ED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83D087-26D9-EA4E-8356-065CAA2332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89B511-3647-DB41-A347-34135239A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B1BE8-3F77-D044-8747-9903AC5CD864}" type="datetimeFigureOut">
              <a:rPr lang="en-US" smtClean="0"/>
              <a:t>10/30/19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3D8AC4-4781-814D-8AE0-30C0FA132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89B587-E631-E340-A866-EC6B86EC4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53C9D-4F69-294D-A9B7-D232AB9A1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075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17DC8-10E9-E24F-8EFC-3FD9FC2B0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131A8C-4A34-D843-9652-6BAD18002E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B8C00B-27D9-7941-95B6-CC8DD9684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B1BE8-3F77-D044-8747-9903AC5CD864}" type="datetimeFigureOut">
              <a:rPr lang="en-US" smtClean="0"/>
              <a:t>10/30/19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581C67-BDBF-BB42-ADEA-D7E16B6E3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A0270-4CB7-FE46-AC9C-03D1383C9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53C9D-4F69-294D-A9B7-D232AB9A1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638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2C17E7-98F1-7941-93D9-C3CC016D4F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2AFDB4-E797-0644-A9B4-B1CA478A83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515D6F-B450-5849-9EAD-655F284E8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B1BE8-3F77-D044-8747-9903AC5CD864}" type="datetimeFigureOut">
              <a:rPr lang="en-US" smtClean="0"/>
              <a:t>10/30/19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372D50-F64C-2747-AFAC-F907D6820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36CABD-E8F4-1D43-BB38-15C5DEDA8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53C9D-4F69-294D-A9B7-D232AB9A1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876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634A7-FEC4-0845-801E-404BAD26A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102597-4203-3B4A-BE96-C5DA93D4B7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D3E491-0C00-8744-90E0-29282DA61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B1BE8-3F77-D044-8747-9903AC5CD864}" type="datetimeFigureOut">
              <a:rPr lang="en-US" smtClean="0"/>
              <a:t>10/30/19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2E5058-F118-0647-940C-F2F236671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4DD024-144F-AE43-945F-E0E8DB890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53C9D-4F69-294D-A9B7-D232AB9A1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88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E6B8C-6E44-4D4F-BF26-1DB7E595D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40A013-9D73-A645-92B3-CD58222BCE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5B24B9-6AA7-C34C-851B-795B67B59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B1BE8-3F77-D044-8747-9903AC5CD864}" type="datetimeFigureOut">
              <a:rPr lang="en-US" smtClean="0"/>
              <a:t>10/30/19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76D409-DB6C-5D47-B431-53ECAE1E1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62534F-FE7A-ED48-90A7-D839D20E1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53C9D-4F69-294D-A9B7-D232AB9A1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678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38DE2-BEED-E046-A587-5F655E911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D65FDC-7347-2344-9A87-50DB19F3D4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08A95C-C6B0-5C48-A51C-63DCF545A9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7E1DF9-B760-7140-ABB8-DC76FDA4E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B1BE8-3F77-D044-8747-9903AC5CD864}" type="datetimeFigureOut">
              <a:rPr lang="en-US" smtClean="0"/>
              <a:t>10/30/19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86ADCE-5069-8B4B-9D86-44D0CC3FC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C0A3DB-EFE6-D943-8538-D3FDB0B28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53C9D-4F69-294D-A9B7-D232AB9A1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764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F05F2-9C52-F143-A561-DD085196D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A21F23-19C2-8A4D-91A5-14C05FB46E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BF4B8E-A4E8-EA41-AEDF-193D344986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B44B25-81FD-824E-AAAD-5599415E9D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49991C-1B1D-D44F-9301-707FE543DB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F97B27-A0B7-E746-A49D-F7B617636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B1BE8-3F77-D044-8747-9903AC5CD864}" type="datetimeFigureOut">
              <a:rPr lang="en-US" smtClean="0"/>
              <a:t>10/30/19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1ABB41-66F7-9A40-AACB-4D6BC0387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24C74C-FC58-9649-AA96-F535C51D0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53C9D-4F69-294D-A9B7-D232AB9A1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831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94429-6524-4F45-AB3B-DFBEAE877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2B184B-0FCE-5E4B-A1CB-9847755B9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B1BE8-3F77-D044-8747-9903AC5CD864}" type="datetimeFigureOut">
              <a:rPr lang="en-US" smtClean="0"/>
              <a:t>10/30/19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91A9B1-6EC6-6B42-81EE-330A6EBF0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2DBC86-17DF-4B4A-87D1-56BB74414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53C9D-4F69-294D-A9B7-D232AB9A1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319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8BAA79-D9B0-AA4C-BC41-50F888F3A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B1BE8-3F77-D044-8747-9903AC5CD864}" type="datetimeFigureOut">
              <a:rPr lang="en-US" smtClean="0"/>
              <a:t>10/30/19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51A8F1-67EF-EB40-AA08-85CEEB327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AC19B3-044B-B84D-853B-633979EC0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53C9D-4F69-294D-A9B7-D232AB9A1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214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5F5E9-59ED-774E-81A5-B52F5C8E3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745539-2B19-2744-AEB3-18652CE3C2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9891BD-DB24-674E-B9A3-C8550C1D2D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48BD73-7FD1-C445-A67B-FD9CD3B8B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B1BE8-3F77-D044-8747-9903AC5CD864}" type="datetimeFigureOut">
              <a:rPr lang="en-US" smtClean="0"/>
              <a:t>10/30/19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4F4B10-BB40-3F43-A7C2-D2C022D95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1C4059-A6FE-134E-A4D0-7CE9BDF73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53C9D-4F69-294D-A9B7-D232AB9A1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362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471E9-D2E4-3F44-9E71-A42B12CBC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AAB594-D83A-284E-A118-79B87AD099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53E5D2-FD2F-D842-AA16-7E3D57649F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9FC1B1-B517-A747-98E2-2EAF69B82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B1BE8-3F77-D044-8747-9903AC5CD864}" type="datetimeFigureOut">
              <a:rPr lang="en-US" smtClean="0"/>
              <a:t>10/30/19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267AEA-B628-6448-AEAE-B45B05533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8A3527-20D1-B14D-AFB1-6DCA76393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53C9D-4F69-294D-A9B7-D232AB9A1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213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C29777-9271-BF42-B3C9-A56C6D89C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78B6CE-13EF-C547-A419-4FF30B800F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CE304F-D752-6A44-A6FD-5781A58430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DB1BE8-3F77-D044-8747-9903AC5CD864}" type="datetimeFigureOut">
              <a:rPr lang="en-US" smtClean="0"/>
              <a:t>10/30/19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F81C73-0E4D-E04D-8F02-50FB441666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9A4748-414C-DF4F-B5EC-125C6DA1F1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053C9D-4F69-294D-A9B7-D232AB9A1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236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tif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 114">
            <a:extLst>
              <a:ext uri="{FF2B5EF4-FFF2-40B4-BE49-F238E27FC236}">
                <a16:creationId xmlns:a16="http://schemas.microsoft.com/office/drawing/2014/main" id="{68CAA2EB-FC5B-054F-B79C-91E24AB11FA1}"/>
              </a:ext>
            </a:extLst>
          </p:cNvPr>
          <p:cNvSpPr/>
          <p:nvPr/>
        </p:nvSpPr>
        <p:spPr>
          <a:xfrm>
            <a:off x="6846137" y="29817"/>
            <a:ext cx="1397988" cy="474353"/>
          </a:xfrm>
          <a:prstGeom prst="rect">
            <a:avLst/>
          </a:prstGeom>
          <a:pattFill prst="pct20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67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                </a:t>
            </a:r>
          </a:p>
          <a:p>
            <a:pPr algn="ctr"/>
            <a:endParaRPr lang="en-US" sz="1467" dirty="0">
              <a:solidFill>
                <a:schemeClr val="tx1"/>
              </a:solidFill>
              <a:latin typeface="Menlo" charset="0"/>
              <a:ea typeface="Menlo" charset="0"/>
              <a:cs typeface="Menlo" charset="0"/>
            </a:endParaRPr>
          </a:p>
          <a:p>
            <a:pPr algn="ctr"/>
            <a:endParaRPr lang="en-US" sz="1467" dirty="0">
              <a:solidFill>
                <a:schemeClr val="tx1"/>
              </a:solidFill>
              <a:latin typeface="Menlo" charset="0"/>
              <a:ea typeface="Menlo" charset="0"/>
              <a:cs typeface="Menlo" charset="0"/>
            </a:endParaRPr>
          </a:p>
        </p:txBody>
      </p: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463C5E49-921E-6E43-B468-6069E10CA099}"/>
              </a:ext>
            </a:extLst>
          </p:cNvPr>
          <p:cNvCxnSpPr>
            <a:cxnSpLocks/>
            <a:stCxn id="107" idx="2"/>
          </p:cNvCxnSpPr>
          <p:nvPr/>
        </p:nvCxnSpPr>
        <p:spPr>
          <a:xfrm rot="16200000" flipH="1">
            <a:off x="5430072" y="1416257"/>
            <a:ext cx="1141031" cy="924724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>
            <a:extLst>
              <a:ext uri="{FF2B5EF4-FFF2-40B4-BE49-F238E27FC236}">
                <a16:creationId xmlns:a16="http://schemas.microsoft.com/office/drawing/2014/main" id="{47D63396-AC4D-5249-8BCF-E9058FDBA721}"/>
              </a:ext>
            </a:extLst>
          </p:cNvPr>
          <p:cNvSpPr/>
          <p:nvPr/>
        </p:nvSpPr>
        <p:spPr>
          <a:xfrm>
            <a:off x="5122787" y="723469"/>
            <a:ext cx="830876" cy="58463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33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ctr"/>
            <a:endParaRPr lang="en-US" sz="533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ctr"/>
            <a:endParaRPr lang="en-US" sz="533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ctr"/>
            <a:endParaRPr lang="en-US" sz="533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ctr"/>
            <a:endParaRPr lang="en-US" sz="533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ctr"/>
            <a:r>
              <a:rPr lang="en-US" sz="533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iFrame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54414DDB-8967-8D45-908D-A9FDFFB61FF7}"/>
              </a:ext>
            </a:extLst>
          </p:cNvPr>
          <p:cNvSpPr/>
          <p:nvPr/>
        </p:nvSpPr>
        <p:spPr>
          <a:xfrm>
            <a:off x="6878388" y="690378"/>
            <a:ext cx="5097850" cy="6538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67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                </a:t>
            </a:r>
          </a:p>
          <a:p>
            <a:pPr algn="ctr"/>
            <a:endParaRPr lang="en-US" sz="1467">
              <a:solidFill>
                <a:schemeClr val="tx1"/>
              </a:solidFill>
              <a:latin typeface="Menlo" charset="0"/>
              <a:ea typeface="Menlo" charset="0"/>
              <a:cs typeface="Menlo" charset="0"/>
            </a:endParaRPr>
          </a:p>
          <a:p>
            <a:pPr algn="ctr"/>
            <a:endParaRPr lang="en-US" sz="1467">
              <a:solidFill>
                <a:schemeClr val="tx1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8BD38E5-B719-A040-961F-CB1DDA431BCD}"/>
              </a:ext>
            </a:extLst>
          </p:cNvPr>
          <p:cNvSpPr/>
          <p:nvPr/>
        </p:nvSpPr>
        <p:spPr>
          <a:xfrm rot="5400000">
            <a:off x="5035711" y="-532099"/>
            <a:ext cx="818941" cy="680128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5196AA6-3EF6-D842-A7AC-4C65195FFE4F}"/>
              </a:ext>
            </a:extLst>
          </p:cNvPr>
          <p:cNvSpPr/>
          <p:nvPr/>
        </p:nvSpPr>
        <p:spPr>
          <a:xfrm>
            <a:off x="2056185" y="2459074"/>
            <a:ext cx="6789640" cy="2812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API Gateway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AF582D8-88EE-2542-99A4-79D337267C65}"/>
              </a:ext>
            </a:extLst>
          </p:cNvPr>
          <p:cNvSpPr/>
          <p:nvPr/>
        </p:nvSpPr>
        <p:spPr>
          <a:xfrm>
            <a:off x="2044538" y="3740833"/>
            <a:ext cx="768237" cy="49236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API Catalog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13B60D4-E0F5-8544-BEFF-75487F8C5CB8}"/>
              </a:ext>
            </a:extLst>
          </p:cNvPr>
          <p:cNvSpPr/>
          <p:nvPr/>
        </p:nvSpPr>
        <p:spPr>
          <a:xfrm>
            <a:off x="2878262" y="3744798"/>
            <a:ext cx="918487" cy="49236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API Discovery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D316678-45F2-FC41-929D-9AFEFDB6D35C}"/>
              </a:ext>
            </a:extLst>
          </p:cNvPr>
          <p:cNvCxnSpPr>
            <a:cxnSpLocks/>
            <a:endCxn id="29" idx="0"/>
          </p:cNvCxnSpPr>
          <p:nvPr/>
        </p:nvCxnSpPr>
        <p:spPr>
          <a:xfrm>
            <a:off x="2428656" y="3278017"/>
            <a:ext cx="0" cy="46281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B8525D1-5DD2-9144-B286-EB52E77203BE}"/>
              </a:ext>
            </a:extLst>
          </p:cNvPr>
          <p:cNvCxnSpPr>
            <a:cxnSpLocks/>
          </p:cNvCxnSpPr>
          <p:nvPr/>
        </p:nvCxnSpPr>
        <p:spPr>
          <a:xfrm>
            <a:off x="3296675" y="3278017"/>
            <a:ext cx="0" cy="46281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82FFFBCF-6F96-BA4C-A2A8-04C04381BB79}"/>
              </a:ext>
            </a:extLst>
          </p:cNvPr>
          <p:cNvSpPr/>
          <p:nvPr/>
        </p:nvSpPr>
        <p:spPr>
          <a:xfrm>
            <a:off x="3864323" y="3751646"/>
            <a:ext cx="434690" cy="4762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MVS UI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E3A7E9E-4BFA-7048-A93A-B226BC2CCB8D}"/>
              </a:ext>
            </a:extLst>
          </p:cNvPr>
          <p:cNvSpPr/>
          <p:nvPr/>
        </p:nvSpPr>
        <p:spPr>
          <a:xfrm>
            <a:off x="4461540" y="3753969"/>
            <a:ext cx="564732" cy="4719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JES UI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8830FD5-B0E7-304D-A162-42509A56C2A0}"/>
              </a:ext>
            </a:extLst>
          </p:cNvPr>
          <p:cNvSpPr/>
          <p:nvPr/>
        </p:nvSpPr>
        <p:spPr>
          <a:xfrm>
            <a:off x="5139454" y="3751543"/>
            <a:ext cx="647781" cy="47627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USS</a:t>
            </a:r>
          </a:p>
          <a:p>
            <a:pPr algn="ctr"/>
            <a:r>
              <a:rPr lang="en-US" sz="933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UI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A2C7D56-E8C6-1042-9DF3-33D6754C7710}"/>
              </a:ext>
            </a:extLst>
          </p:cNvPr>
          <p:cNvSpPr/>
          <p:nvPr/>
        </p:nvSpPr>
        <p:spPr>
          <a:xfrm>
            <a:off x="3860713" y="4528999"/>
            <a:ext cx="537932" cy="4762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File API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CF8B830-DC0B-A740-A36B-B958C1A572E0}"/>
              </a:ext>
            </a:extLst>
          </p:cNvPr>
          <p:cNvSpPr/>
          <p:nvPr/>
        </p:nvSpPr>
        <p:spPr>
          <a:xfrm>
            <a:off x="4548201" y="4527453"/>
            <a:ext cx="566396" cy="4762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JES API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892E7B8-0947-C447-9E5E-CE36A08691A2}"/>
              </a:ext>
            </a:extLst>
          </p:cNvPr>
          <p:cNvCxnSpPr>
            <a:cxnSpLocks/>
          </p:cNvCxnSpPr>
          <p:nvPr/>
        </p:nvCxnSpPr>
        <p:spPr>
          <a:xfrm flipH="1">
            <a:off x="4398645" y="3294198"/>
            <a:ext cx="14526" cy="123325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21AF651-50B6-6746-B692-A167727F149A}"/>
              </a:ext>
            </a:extLst>
          </p:cNvPr>
          <p:cNvCxnSpPr>
            <a:cxnSpLocks/>
          </p:cNvCxnSpPr>
          <p:nvPr/>
        </p:nvCxnSpPr>
        <p:spPr>
          <a:xfrm>
            <a:off x="4556191" y="1699591"/>
            <a:ext cx="0" cy="75948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41691BFB-2D24-0547-A69D-0918666B0AB3}"/>
              </a:ext>
            </a:extLst>
          </p:cNvPr>
          <p:cNvSpPr txBox="1"/>
          <p:nvPr/>
        </p:nvSpPr>
        <p:spPr>
          <a:xfrm>
            <a:off x="4514973" y="2112860"/>
            <a:ext cx="5245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7554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352B5E6-D9E3-3B44-986D-749969DFF4EB}"/>
              </a:ext>
            </a:extLst>
          </p:cNvPr>
          <p:cNvSpPr txBox="1"/>
          <p:nvPr/>
        </p:nvSpPr>
        <p:spPr>
          <a:xfrm>
            <a:off x="1933902" y="3478300"/>
            <a:ext cx="5245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7552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CFE695A-EC51-3E41-9C73-F580614481B1}"/>
              </a:ext>
            </a:extLst>
          </p:cNvPr>
          <p:cNvSpPr txBox="1"/>
          <p:nvPr/>
        </p:nvSpPr>
        <p:spPr>
          <a:xfrm>
            <a:off x="2842525" y="3478300"/>
            <a:ext cx="5245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7553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24C4305-5BA2-1B43-A80B-DF777ED8E227}"/>
              </a:ext>
            </a:extLst>
          </p:cNvPr>
          <p:cNvSpPr txBox="1"/>
          <p:nvPr/>
        </p:nvSpPr>
        <p:spPr>
          <a:xfrm>
            <a:off x="3826461" y="4287090"/>
            <a:ext cx="511679" cy="256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7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8547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1A8D5EA7-D754-BD43-8ADC-13C0B2EE28C5}"/>
              </a:ext>
            </a:extLst>
          </p:cNvPr>
          <p:cNvCxnSpPr>
            <a:cxnSpLocks/>
          </p:cNvCxnSpPr>
          <p:nvPr/>
        </p:nvCxnSpPr>
        <p:spPr>
          <a:xfrm>
            <a:off x="5059795" y="3286064"/>
            <a:ext cx="0" cy="124138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522E71EC-E73F-8045-92CA-2E9B816D4A91}"/>
              </a:ext>
            </a:extLst>
          </p:cNvPr>
          <p:cNvSpPr txBox="1"/>
          <p:nvPr/>
        </p:nvSpPr>
        <p:spPr>
          <a:xfrm>
            <a:off x="4438383" y="4278953"/>
            <a:ext cx="5245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8545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3DA6970D-339E-0D4A-9DB9-7098BFD59F0F}"/>
              </a:ext>
            </a:extLst>
          </p:cNvPr>
          <p:cNvCxnSpPr>
            <a:cxnSpLocks/>
          </p:cNvCxnSpPr>
          <p:nvPr/>
        </p:nvCxnSpPr>
        <p:spPr>
          <a:xfrm>
            <a:off x="4189184" y="3270740"/>
            <a:ext cx="0" cy="46281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57AFBBAF-5B9E-4043-B919-74BEA94D894E}"/>
              </a:ext>
            </a:extLst>
          </p:cNvPr>
          <p:cNvCxnSpPr>
            <a:cxnSpLocks/>
          </p:cNvCxnSpPr>
          <p:nvPr/>
        </p:nvCxnSpPr>
        <p:spPr>
          <a:xfrm>
            <a:off x="4918346" y="3278787"/>
            <a:ext cx="0" cy="46281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9D4C01E-B964-F74B-9D68-801D8A100C91}"/>
              </a:ext>
            </a:extLst>
          </p:cNvPr>
          <p:cNvCxnSpPr>
            <a:cxnSpLocks/>
          </p:cNvCxnSpPr>
          <p:nvPr/>
        </p:nvCxnSpPr>
        <p:spPr>
          <a:xfrm>
            <a:off x="5575140" y="3278787"/>
            <a:ext cx="0" cy="46281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D9B2E554-4717-514F-83E2-19343201CDAF}"/>
              </a:ext>
            </a:extLst>
          </p:cNvPr>
          <p:cNvSpPr txBox="1"/>
          <p:nvPr/>
        </p:nvSpPr>
        <p:spPr>
          <a:xfrm>
            <a:off x="3725697" y="3502147"/>
            <a:ext cx="5245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8548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95230D4-C8AB-5346-8A04-2DC5533FDD62}"/>
              </a:ext>
            </a:extLst>
          </p:cNvPr>
          <p:cNvSpPr txBox="1"/>
          <p:nvPr/>
        </p:nvSpPr>
        <p:spPr>
          <a:xfrm>
            <a:off x="4428477" y="3514445"/>
            <a:ext cx="5245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8546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D51231D-A1BD-4944-AC97-EB35344659BC}"/>
              </a:ext>
            </a:extLst>
          </p:cNvPr>
          <p:cNvSpPr txBox="1"/>
          <p:nvPr/>
        </p:nvSpPr>
        <p:spPr>
          <a:xfrm>
            <a:off x="5100333" y="3510194"/>
            <a:ext cx="52450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8550</a:t>
            </a:r>
          </a:p>
          <a:p>
            <a:endParaRPr lang="en-US" sz="110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E9DE1BCE-1CFC-1441-96B8-215353ACF262}"/>
              </a:ext>
            </a:extLst>
          </p:cNvPr>
          <p:cNvSpPr/>
          <p:nvPr/>
        </p:nvSpPr>
        <p:spPr>
          <a:xfrm>
            <a:off x="376506" y="3771032"/>
            <a:ext cx="1128765" cy="14352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6B2BC080-CDFD-1C40-9018-2717D47E1571}"/>
              </a:ext>
            </a:extLst>
          </p:cNvPr>
          <p:cNvSpPr/>
          <p:nvPr/>
        </p:nvSpPr>
        <p:spPr>
          <a:xfrm>
            <a:off x="832031" y="4519628"/>
            <a:ext cx="673240" cy="3291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TN3270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656EF613-5B84-354E-925D-A378D66F1CF1}"/>
              </a:ext>
            </a:extLst>
          </p:cNvPr>
          <p:cNvSpPr/>
          <p:nvPr/>
        </p:nvSpPr>
        <p:spPr>
          <a:xfrm>
            <a:off x="832031" y="4840722"/>
            <a:ext cx="673240" cy="3291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VT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B7ADD677-D2DA-7F4A-AC17-74AA3E9225A1}"/>
              </a:ext>
            </a:extLst>
          </p:cNvPr>
          <p:cNvSpPr/>
          <p:nvPr/>
        </p:nvSpPr>
        <p:spPr>
          <a:xfrm>
            <a:off x="376507" y="3771034"/>
            <a:ext cx="1128765" cy="4923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ZLUX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812FD3A-B0DF-7746-BD53-0047BF61959E}"/>
              </a:ext>
            </a:extLst>
          </p:cNvPr>
          <p:cNvSpPr txBox="1"/>
          <p:nvPr/>
        </p:nvSpPr>
        <p:spPr>
          <a:xfrm>
            <a:off x="454836" y="3509422"/>
            <a:ext cx="5245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8544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E70C2438-F7B1-AA4F-85F2-E8948FBA6F32}"/>
              </a:ext>
            </a:extLst>
          </p:cNvPr>
          <p:cNvSpPr/>
          <p:nvPr/>
        </p:nvSpPr>
        <p:spPr>
          <a:xfrm>
            <a:off x="376504" y="5715002"/>
            <a:ext cx="1128765" cy="276391"/>
          </a:xfrm>
          <a:prstGeom prst="rect">
            <a:avLst/>
          </a:prstGeom>
          <a:solidFill>
            <a:srgbClr val="F3A4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zssServer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14C9C9C0-A1B2-754A-8AC7-11549460EE6B}"/>
              </a:ext>
            </a:extLst>
          </p:cNvPr>
          <p:cNvCxnSpPr>
            <a:cxnSpLocks/>
          </p:cNvCxnSpPr>
          <p:nvPr/>
        </p:nvCxnSpPr>
        <p:spPr>
          <a:xfrm>
            <a:off x="915053" y="5216206"/>
            <a:ext cx="0" cy="46281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AB4D9C28-D784-F04E-A506-95C735B37F48}"/>
              </a:ext>
            </a:extLst>
          </p:cNvPr>
          <p:cNvSpPr txBox="1"/>
          <p:nvPr/>
        </p:nvSpPr>
        <p:spPr>
          <a:xfrm>
            <a:off x="420382" y="5416951"/>
            <a:ext cx="5245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8542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31D35DC-3E8F-BA43-878A-435AAA2C67B2}"/>
              </a:ext>
            </a:extLst>
          </p:cNvPr>
          <p:cNvSpPr/>
          <p:nvPr/>
        </p:nvSpPr>
        <p:spPr>
          <a:xfrm>
            <a:off x="376504" y="6483230"/>
            <a:ext cx="1128765" cy="276391"/>
          </a:xfrm>
          <a:prstGeom prst="rect">
            <a:avLst/>
          </a:prstGeom>
          <a:solidFill>
            <a:srgbClr val="F3A4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ZWESIS01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A620CABF-D612-FA4C-92C8-04171C514818}"/>
              </a:ext>
            </a:extLst>
          </p:cNvPr>
          <p:cNvCxnSpPr>
            <a:cxnSpLocks/>
          </p:cNvCxnSpPr>
          <p:nvPr/>
        </p:nvCxnSpPr>
        <p:spPr>
          <a:xfrm>
            <a:off x="940887" y="5991392"/>
            <a:ext cx="0" cy="491837"/>
          </a:xfrm>
          <a:prstGeom prst="straightConnector1">
            <a:avLst/>
          </a:prstGeom>
          <a:ln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30F200DC-F6DD-1040-B383-4FD5972148F5}"/>
              </a:ext>
            </a:extLst>
          </p:cNvPr>
          <p:cNvSpPr txBox="1"/>
          <p:nvPr/>
        </p:nvSpPr>
        <p:spPr>
          <a:xfrm>
            <a:off x="369877" y="6181234"/>
            <a:ext cx="6094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X-MEM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E407C455-D8CE-5944-91A4-CE85F241ACE2}"/>
              </a:ext>
            </a:extLst>
          </p:cNvPr>
          <p:cNvSpPr/>
          <p:nvPr/>
        </p:nvSpPr>
        <p:spPr>
          <a:xfrm>
            <a:off x="7035557" y="5292294"/>
            <a:ext cx="1586963" cy="4843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z/OSMF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C21C7C1C-2A6C-8E40-8948-599036CFC2D3}"/>
              </a:ext>
            </a:extLst>
          </p:cNvPr>
          <p:cNvCxnSpPr>
            <a:cxnSpLocks/>
          </p:cNvCxnSpPr>
          <p:nvPr/>
        </p:nvCxnSpPr>
        <p:spPr>
          <a:xfrm>
            <a:off x="6510049" y="3270740"/>
            <a:ext cx="0" cy="199412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3F06A9EE-10D3-3A4C-A679-0EA5B22E7C64}"/>
              </a:ext>
            </a:extLst>
          </p:cNvPr>
          <p:cNvSpPr/>
          <p:nvPr/>
        </p:nvSpPr>
        <p:spPr>
          <a:xfrm>
            <a:off x="801245" y="2459075"/>
            <a:ext cx="1220029" cy="818942"/>
          </a:xfrm>
          <a:prstGeom prst="rect">
            <a:avLst/>
          </a:prstGeom>
          <a:solidFill>
            <a:schemeClr val="accent4">
              <a:lumMod val="20000"/>
              <a:lumOff val="80000"/>
              <a:alpha val="25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 progress</a:t>
            </a:r>
          </a:p>
          <a:p>
            <a:pPr algn="ctr"/>
            <a:endParaRPr lang="en-US" sz="100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ctr"/>
            <a:endParaRPr lang="en-US" sz="100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ctr"/>
            <a:endParaRPr lang="en-US" sz="100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0888EDE4-E73F-5C40-9A6E-643A985DA5FA}"/>
              </a:ext>
            </a:extLst>
          </p:cNvPr>
          <p:cNvSpPr/>
          <p:nvPr/>
        </p:nvSpPr>
        <p:spPr>
          <a:xfrm>
            <a:off x="7035095" y="5776616"/>
            <a:ext cx="1587425" cy="9830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REST APIs</a:t>
            </a:r>
          </a:p>
          <a:p>
            <a:r>
              <a:rPr lang="en-US" sz="1067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Workflows</a:t>
            </a:r>
          </a:p>
          <a:p>
            <a:r>
              <a:rPr lang="en-US" sz="1067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TSO Commands</a:t>
            </a:r>
          </a:p>
          <a:p>
            <a:r>
              <a:rPr lang="en-US" sz="1067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MVS Commands</a:t>
            </a:r>
          </a:p>
          <a:p>
            <a:r>
              <a:rPr lang="en-US" sz="1067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Files, USS, JES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AFB5CBE-D9AB-1D46-89B6-FD697A720E44}"/>
              </a:ext>
            </a:extLst>
          </p:cNvPr>
          <p:cNvSpPr txBox="1"/>
          <p:nvPr/>
        </p:nvSpPr>
        <p:spPr>
          <a:xfrm>
            <a:off x="7270907" y="5023913"/>
            <a:ext cx="5245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7443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FA73CD6B-CAA9-1349-802C-B5EC05495080}"/>
              </a:ext>
            </a:extLst>
          </p:cNvPr>
          <p:cNvSpPr/>
          <p:nvPr/>
        </p:nvSpPr>
        <p:spPr>
          <a:xfrm>
            <a:off x="263534" y="1443112"/>
            <a:ext cx="5797065" cy="2352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Zowe Desktop running in web browser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220A9C8-5545-034F-9052-581D243973EB}"/>
              </a:ext>
            </a:extLst>
          </p:cNvPr>
          <p:cNvSpPr/>
          <p:nvPr/>
        </p:nvSpPr>
        <p:spPr>
          <a:xfrm>
            <a:off x="2269173" y="715501"/>
            <a:ext cx="830876" cy="58463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33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ctr"/>
            <a:endParaRPr lang="en-US" sz="533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ctr"/>
            <a:endParaRPr lang="en-US" sz="533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ctr"/>
            <a:endParaRPr lang="en-US" sz="533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ctr"/>
            <a:endParaRPr lang="en-US" sz="533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ctr"/>
            <a:r>
              <a:rPr lang="en-US" sz="533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MVS Explorer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CDB2FB1-7D11-D242-8A90-3D7D5F8109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9494" y="751616"/>
            <a:ext cx="594960" cy="335992"/>
          </a:xfrm>
          <a:prstGeom prst="rect">
            <a:avLst/>
          </a:prstGeom>
        </p:spPr>
      </p:pic>
      <p:sp>
        <p:nvSpPr>
          <p:cNvPr id="79" name="Rectangle 78">
            <a:extLst>
              <a:ext uri="{FF2B5EF4-FFF2-40B4-BE49-F238E27FC236}">
                <a16:creationId xmlns:a16="http://schemas.microsoft.com/office/drawing/2014/main" id="{FDCFCB80-CB2D-354F-9948-646AA711CD40}"/>
              </a:ext>
            </a:extLst>
          </p:cNvPr>
          <p:cNvSpPr/>
          <p:nvPr/>
        </p:nvSpPr>
        <p:spPr>
          <a:xfrm>
            <a:off x="3191853" y="723469"/>
            <a:ext cx="830876" cy="58463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33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ctr"/>
            <a:endParaRPr lang="en-US" sz="533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ctr"/>
            <a:endParaRPr lang="en-US" sz="533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ctr"/>
            <a:endParaRPr lang="en-US" sz="533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ctr"/>
            <a:endParaRPr lang="en-US" sz="533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ctr"/>
            <a:r>
              <a:rPr lang="en-US" sz="533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JES Explorer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E182968-48C7-A04A-B576-7DE13E28DF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8394" y="772119"/>
            <a:ext cx="542319" cy="336716"/>
          </a:xfrm>
          <a:prstGeom prst="rect">
            <a:avLst/>
          </a:prstGeom>
        </p:spPr>
      </p:pic>
      <p:sp>
        <p:nvSpPr>
          <p:cNvPr id="80" name="Rectangle 79">
            <a:extLst>
              <a:ext uri="{FF2B5EF4-FFF2-40B4-BE49-F238E27FC236}">
                <a16:creationId xmlns:a16="http://schemas.microsoft.com/office/drawing/2014/main" id="{91600B3F-5883-A745-B9E9-287709B4FA06}"/>
              </a:ext>
            </a:extLst>
          </p:cNvPr>
          <p:cNvSpPr/>
          <p:nvPr/>
        </p:nvSpPr>
        <p:spPr>
          <a:xfrm>
            <a:off x="4140753" y="726804"/>
            <a:ext cx="830876" cy="58463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33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ctr"/>
            <a:endParaRPr lang="en-US" sz="533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ctr"/>
            <a:endParaRPr lang="en-US" sz="533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ctr"/>
            <a:endParaRPr lang="en-US" sz="533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ctr"/>
            <a:endParaRPr lang="en-US" sz="533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ctr"/>
            <a:r>
              <a:rPr lang="en-US" sz="533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USS Explorer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9422BFB-BF0E-E84E-AF4C-A30A2439E5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7632" y="797612"/>
            <a:ext cx="492671" cy="325693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F8E8A60B-1AFE-9A49-AE07-175E906C67AA}"/>
              </a:ext>
            </a:extLst>
          </p:cNvPr>
          <p:cNvSpPr/>
          <p:nvPr/>
        </p:nvSpPr>
        <p:spPr>
          <a:xfrm>
            <a:off x="1315277" y="723469"/>
            <a:ext cx="830876" cy="58463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33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ctr"/>
            <a:endParaRPr lang="en-US" sz="533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ctr"/>
            <a:endParaRPr lang="en-US" sz="533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ctr"/>
            <a:endParaRPr lang="en-US" sz="533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ctr"/>
            <a:endParaRPr lang="en-US" sz="533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ctr"/>
            <a:r>
              <a:rPr lang="en-US" sz="533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TN 2170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465B054-0C62-9E41-B891-1D24A71FAF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03238" y="768907"/>
            <a:ext cx="439324" cy="354399"/>
          </a:xfrm>
          <a:prstGeom prst="rect">
            <a:avLst/>
          </a:prstGeom>
        </p:spPr>
      </p:pic>
      <p:sp>
        <p:nvSpPr>
          <p:cNvPr id="83" name="Rectangle 82">
            <a:extLst>
              <a:ext uri="{FF2B5EF4-FFF2-40B4-BE49-F238E27FC236}">
                <a16:creationId xmlns:a16="http://schemas.microsoft.com/office/drawing/2014/main" id="{3F6404EA-A5F6-5344-9F02-1F63A7ED71F5}"/>
              </a:ext>
            </a:extLst>
          </p:cNvPr>
          <p:cNvSpPr/>
          <p:nvPr/>
        </p:nvSpPr>
        <p:spPr>
          <a:xfrm>
            <a:off x="280810" y="736832"/>
            <a:ext cx="830876" cy="58463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33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ctr"/>
            <a:endParaRPr lang="en-US" sz="533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ctr"/>
            <a:endParaRPr lang="en-US" sz="533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ctr"/>
            <a:endParaRPr lang="en-US" sz="533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ctr"/>
            <a:endParaRPr lang="en-US" sz="533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ctr"/>
            <a:r>
              <a:rPr lang="en-US" sz="533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VT Terminal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9DCBCAF-0F18-DC4C-86C9-099E8FCF6A0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907" y="794112"/>
            <a:ext cx="462960" cy="370597"/>
          </a:xfrm>
          <a:prstGeom prst="rect">
            <a:avLst/>
          </a:prstGeom>
        </p:spPr>
      </p:pic>
      <p:sp>
        <p:nvSpPr>
          <p:cNvPr id="85" name="Rectangle 84">
            <a:extLst>
              <a:ext uri="{FF2B5EF4-FFF2-40B4-BE49-F238E27FC236}">
                <a16:creationId xmlns:a16="http://schemas.microsoft.com/office/drawing/2014/main" id="{BCCCA178-3BD1-974E-A649-9F0821B4E8DB}"/>
              </a:ext>
            </a:extLst>
          </p:cNvPr>
          <p:cNvSpPr/>
          <p:nvPr/>
        </p:nvSpPr>
        <p:spPr>
          <a:xfrm>
            <a:off x="7682822" y="747474"/>
            <a:ext cx="1425257" cy="5348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7">
              <a:solidFill>
                <a:schemeClr val="tx1"/>
              </a:solidFill>
              <a:latin typeface="Menlo" charset="0"/>
              <a:ea typeface="Menlo" charset="0"/>
              <a:cs typeface="Menlo" charset="0"/>
            </a:endParaRPr>
          </a:p>
          <a:p>
            <a:pPr algn="ctr"/>
            <a:endParaRPr lang="en-US" sz="1467">
              <a:solidFill>
                <a:schemeClr val="tx1"/>
              </a:solidFill>
              <a:latin typeface="Menlo" charset="0"/>
              <a:ea typeface="Menlo" charset="0"/>
              <a:cs typeface="Menlo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21400D2-57A7-A749-B8F9-C023A7CEA2B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69728" y="786855"/>
            <a:ext cx="936483" cy="495444"/>
          </a:xfrm>
          <a:prstGeom prst="rect">
            <a:avLst/>
          </a:prstGeom>
        </p:spPr>
      </p:pic>
      <p:sp>
        <p:nvSpPr>
          <p:cNvPr id="72" name="Rectangle 71">
            <a:extLst>
              <a:ext uri="{FF2B5EF4-FFF2-40B4-BE49-F238E27FC236}">
                <a16:creationId xmlns:a16="http://schemas.microsoft.com/office/drawing/2014/main" id="{58691199-F13A-3A40-B3F3-882DAA99E199}"/>
              </a:ext>
            </a:extLst>
          </p:cNvPr>
          <p:cNvSpPr/>
          <p:nvPr/>
        </p:nvSpPr>
        <p:spPr>
          <a:xfrm>
            <a:off x="8966912" y="5228347"/>
            <a:ext cx="647781" cy="4762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CICS</a:t>
            </a:r>
          </a:p>
          <a:p>
            <a:pPr algn="ctr"/>
            <a:r>
              <a:rPr lang="en-US" sz="933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CMCI 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03EF157D-A459-3D4C-9BA7-D66E89FE7C8E}"/>
              </a:ext>
            </a:extLst>
          </p:cNvPr>
          <p:cNvSpPr/>
          <p:nvPr/>
        </p:nvSpPr>
        <p:spPr>
          <a:xfrm>
            <a:off x="9282551" y="963366"/>
            <a:ext cx="538511" cy="270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CICS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5ABE9537-3590-D944-A6EF-674D2E7A9B42}"/>
              </a:ext>
            </a:extLst>
          </p:cNvPr>
          <p:cNvCxnSpPr>
            <a:cxnSpLocks/>
          </p:cNvCxnSpPr>
          <p:nvPr/>
        </p:nvCxnSpPr>
        <p:spPr>
          <a:xfrm>
            <a:off x="7746055" y="1673444"/>
            <a:ext cx="0" cy="75948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3C6B5AD8-4D55-CC45-B07C-E9F3CF05C3FF}"/>
              </a:ext>
            </a:extLst>
          </p:cNvPr>
          <p:cNvCxnSpPr>
            <a:cxnSpLocks/>
          </p:cNvCxnSpPr>
          <p:nvPr/>
        </p:nvCxnSpPr>
        <p:spPr>
          <a:xfrm>
            <a:off x="9480808" y="1335871"/>
            <a:ext cx="0" cy="386973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327195F8-48D4-7441-94C7-DB920529BA39}"/>
              </a:ext>
            </a:extLst>
          </p:cNvPr>
          <p:cNvSpPr/>
          <p:nvPr/>
        </p:nvSpPr>
        <p:spPr>
          <a:xfrm>
            <a:off x="10056162" y="968380"/>
            <a:ext cx="538511" cy="270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IMS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A402D5FD-2326-384E-AC6C-9A6F2F0C7F10}"/>
              </a:ext>
            </a:extLst>
          </p:cNvPr>
          <p:cNvCxnSpPr>
            <a:cxnSpLocks/>
          </p:cNvCxnSpPr>
          <p:nvPr/>
        </p:nvCxnSpPr>
        <p:spPr>
          <a:xfrm>
            <a:off x="7746055" y="2459074"/>
            <a:ext cx="0" cy="759483"/>
          </a:xfrm>
          <a:prstGeom prst="straightConnector1">
            <a:avLst/>
          </a:prstGeom>
          <a:ln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AD5478C9-5E56-9D46-8329-02F52C3385CD}"/>
              </a:ext>
            </a:extLst>
          </p:cNvPr>
          <p:cNvSpPr/>
          <p:nvPr/>
        </p:nvSpPr>
        <p:spPr>
          <a:xfrm>
            <a:off x="10839497" y="969789"/>
            <a:ext cx="538511" cy="270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DB2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76B6E5-7A89-444B-8AAE-D0C92E19304B}"/>
              </a:ext>
            </a:extLst>
          </p:cNvPr>
          <p:cNvSpPr txBox="1"/>
          <p:nvPr/>
        </p:nvSpPr>
        <p:spPr>
          <a:xfrm>
            <a:off x="9156956" y="722026"/>
            <a:ext cx="6286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Plugins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A4518C1A-EF77-C445-B1C8-850895EB5A43}"/>
              </a:ext>
            </a:extLst>
          </p:cNvPr>
          <p:cNvSpPr txBox="1"/>
          <p:nvPr/>
        </p:nvSpPr>
        <p:spPr>
          <a:xfrm>
            <a:off x="8727626" y="727173"/>
            <a:ext cx="3690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CLI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9D2244BC-A2A4-D74E-BBE8-EB631F506976}"/>
              </a:ext>
            </a:extLst>
          </p:cNvPr>
          <p:cNvSpPr/>
          <p:nvPr/>
        </p:nvSpPr>
        <p:spPr>
          <a:xfrm>
            <a:off x="9789594" y="5238729"/>
            <a:ext cx="729047" cy="4762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IMS Connect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8461BFE1-0158-274C-AE10-9E9FC9AC283F}"/>
              </a:ext>
            </a:extLst>
          </p:cNvPr>
          <p:cNvCxnSpPr>
            <a:cxnSpLocks/>
          </p:cNvCxnSpPr>
          <p:nvPr/>
        </p:nvCxnSpPr>
        <p:spPr>
          <a:xfrm>
            <a:off x="10254608" y="1346469"/>
            <a:ext cx="0" cy="386973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86332291-5142-D54E-A76D-38429542624A}"/>
              </a:ext>
            </a:extLst>
          </p:cNvPr>
          <p:cNvSpPr/>
          <p:nvPr/>
        </p:nvSpPr>
        <p:spPr>
          <a:xfrm>
            <a:off x="5600905" y="5296318"/>
            <a:ext cx="1196983" cy="47627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Existing REST API Server</a:t>
            </a: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4B42528F-1505-AD4C-9BDE-78737EA3D84D}"/>
              </a:ext>
            </a:extLst>
          </p:cNvPr>
          <p:cNvCxnSpPr>
            <a:cxnSpLocks/>
          </p:cNvCxnSpPr>
          <p:nvPr/>
        </p:nvCxnSpPr>
        <p:spPr>
          <a:xfrm>
            <a:off x="7746244" y="3291402"/>
            <a:ext cx="0" cy="199412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99">
            <a:extLst>
              <a:ext uri="{FF2B5EF4-FFF2-40B4-BE49-F238E27FC236}">
                <a16:creationId xmlns:a16="http://schemas.microsoft.com/office/drawing/2014/main" id="{BE2E16C4-C228-214F-A8D2-AB42DA5A7F50}"/>
              </a:ext>
            </a:extLst>
          </p:cNvPr>
          <p:cNvSpPr/>
          <p:nvPr/>
        </p:nvSpPr>
        <p:spPr>
          <a:xfrm>
            <a:off x="9788056" y="6006956"/>
            <a:ext cx="729047" cy="4762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IMS Plex</a:t>
            </a: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30262FA7-8966-D140-9D5F-195D7E4B7DC0}"/>
              </a:ext>
            </a:extLst>
          </p:cNvPr>
          <p:cNvCxnSpPr>
            <a:cxnSpLocks/>
          </p:cNvCxnSpPr>
          <p:nvPr/>
        </p:nvCxnSpPr>
        <p:spPr>
          <a:xfrm>
            <a:off x="10254608" y="5715002"/>
            <a:ext cx="0" cy="29195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>
            <a:extLst>
              <a:ext uri="{FF2B5EF4-FFF2-40B4-BE49-F238E27FC236}">
                <a16:creationId xmlns:a16="http://schemas.microsoft.com/office/drawing/2014/main" id="{69C93468-CA2A-FA45-8519-4E7D1360318E}"/>
              </a:ext>
            </a:extLst>
          </p:cNvPr>
          <p:cNvSpPr/>
          <p:nvPr/>
        </p:nvSpPr>
        <p:spPr>
          <a:xfrm>
            <a:off x="10693542" y="5238729"/>
            <a:ext cx="729047" cy="4762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DB2</a:t>
            </a: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5F31D4A2-309D-7C47-97CD-5E6DBB56D7EA}"/>
              </a:ext>
            </a:extLst>
          </p:cNvPr>
          <p:cNvCxnSpPr>
            <a:cxnSpLocks/>
          </p:cNvCxnSpPr>
          <p:nvPr/>
        </p:nvCxnSpPr>
        <p:spPr>
          <a:xfrm>
            <a:off x="11071262" y="1358610"/>
            <a:ext cx="0" cy="386973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29D05D16-D827-4848-9292-C9EE09EA7BBB}"/>
              </a:ext>
            </a:extLst>
          </p:cNvPr>
          <p:cNvSpPr txBox="1"/>
          <p:nvPr/>
        </p:nvSpPr>
        <p:spPr>
          <a:xfrm>
            <a:off x="5985546" y="5005531"/>
            <a:ext cx="5245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nnnn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AC9A0780-B31F-684B-97D2-6B4D144E4464}"/>
              </a:ext>
            </a:extLst>
          </p:cNvPr>
          <p:cNvSpPr/>
          <p:nvPr/>
        </p:nvSpPr>
        <p:spPr>
          <a:xfrm>
            <a:off x="5216453" y="799191"/>
            <a:ext cx="576791" cy="29284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Existing</a:t>
            </a:r>
            <a:r>
              <a:rPr lang="en-US" sz="933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HTML</a:t>
            </a:r>
          </a:p>
        </p:txBody>
      </p:sp>
      <p:cxnSp>
        <p:nvCxnSpPr>
          <p:cNvPr id="110" name="Elbow Connector 109">
            <a:extLst>
              <a:ext uri="{FF2B5EF4-FFF2-40B4-BE49-F238E27FC236}">
                <a16:creationId xmlns:a16="http://schemas.microsoft.com/office/drawing/2014/main" id="{5435654E-4C18-3B44-9A64-D86783FFA281}"/>
              </a:ext>
            </a:extLst>
          </p:cNvPr>
          <p:cNvCxnSpPr>
            <a:cxnSpLocks/>
          </p:cNvCxnSpPr>
          <p:nvPr/>
        </p:nvCxnSpPr>
        <p:spPr>
          <a:xfrm rot="5400000">
            <a:off x="6307929" y="1546896"/>
            <a:ext cx="1138349" cy="684468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67ED0D4F-0B60-C343-B92A-8ECC69D70C39}"/>
              </a:ext>
            </a:extLst>
          </p:cNvPr>
          <p:cNvCxnSpPr>
            <a:cxnSpLocks/>
          </p:cNvCxnSpPr>
          <p:nvPr/>
        </p:nvCxnSpPr>
        <p:spPr>
          <a:xfrm>
            <a:off x="6510049" y="2459074"/>
            <a:ext cx="0" cy="759483"/>
          </a:xfrm>
          <a:prstGeom prst="straightConnector1">
            <a:avLst/>
          </a:prstGeom>
          <a:ln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angle 111">
            <a:extLst>
              <a:ext uri="{FF2B5EF4-FFF2-40B4-BE49-F238E27FC236}">
                <a16:creationId xmlns:a16="http://schemas.microsoft.com/office/drawing/2014/main" id="{6F8067E1-A1AE-AA4E-914F-1E7325E2DDF4}"/>
              </a:ext>
            </a:extLst>
          </p:cNvPr>
          <p:cNvSpPr/>
          <p:nvPr/>
        </p:nvSpPr>
        <p:spPr>
          <a:xfrm>
            <a:off x="7004330" y="963367"/>
            <a:ext cx="618174" cy="271954"/>
          </a:xfrm>
          <a:prstGeom prst="rect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CLI</a:t>
            </a:r>
          </a:p>
          <a:p>
            <a:pPr algn="ctr"/>
            <a:r>
              <a:rPr lang="en-US" sz="60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extension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CB2E0DA4-07B3-1A49-9A81-79381B0EFD4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74425" y="92098"/>
            <a:ext cx="471120" cy="307657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E228FC63-B493-6942-A20B-7B8E61DE4EB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08059" y="83998"/>
            <a:ext cx="184243" cy="184243"/>
          </a:xfrm>
          <a:prstGeom prst="rect">
            <a:avLst/>
          </a:prstGeom>
        </p:spPr>
      </p:pic>
      <p:sp>
        <p:nvSpPr>
          <p:cNvPr id="114" name="TextBox 113">
            <a:extLst>
              <a:ext uri="{FF2B5EF4-FFF2-40B4-BE49-F238E27FC236}">
                <a16:creationId xmlns:a16="http://schemas.microsoft.com/office/drawing/2014/main" id="{F3496A4C-19A3-9F45-A7F0-2B0C01CE0170}"/>
              </a:ext>
            </a:extLst>
          </p:cNvPr>
          <p:cNvSpPr txBox="1"/>
          <p:nvPr/>
        </p:nvSpPr>
        <p:spPr>
          <a:xfrm>
            <a:off x="6844126" y="12688"/>
            <a:ext cx="5918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Visual </a:t>
            </a:r>
          </a:p>
          <a:p>
            <a:r>
              <a:rPr lang="en-US" sz="1200"/>
              <a:t>Studio</a:t>
            </a:r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6D4217B5-9051-B747-9EB1-3A0C82F62759}"/>
              </a:ext>
            </a:extLst>
          </p:cNvPr>
          <p:cNvCxnSpPr>
            <a:cxnSpLocks/>
          </p:cNvCxnSpPr>
          <p:nvPr/>
        </p:nvCxnSpPr>
        <p:spPr>
          <a:xfrm>
            <a:off x="8076585" y="474353"/>
            <a:ext cx="0" cy="24114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5AD30A28-F630-9E41-98B0-135638908344}"/>
              </a:ext>
            </a:extLst>
          </p:cNvPr>
          <p:cNvSpPr txBox="1"/>
          <p:nvPr/>
        </p:nvSpPr>
        <p:spPr>
          <a:xfrm>
            <a:off x="1521836" y="4894331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accent6">
                    <a:lumMod val="60000"/>
                    <a:lumOff val="40000"/>
                  </a:schemeClr>
                </a:solidFill>
              </a:rPr>
              <a:t>node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50850BE5-F13B-E94A-9661-ACFDE147256B}"/>
              </a:ext>
            </a:extLst>
          </p:cNvPr>
          <p:cNvSpPr txBox="1"/>
          <p:nvPr/>
        </p:nvSpPr>
        <p:spPr>
          <a:xfrm>
            <a:off x="8221200" y="3294047"/>
            <a:ext cx="576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accent4">
                    <a:lumMod val="60000"/>
                    <a:lumOff val="40000"/>
                  </a:schemeClr>
                </a:solidFill>
              </a:rPr>
              <a:t>Java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441AA412-E83B-4342-90AD-5803F84BB144}"/>
              </a:ext>
            </a:extLst>
          </p:cNvPr>
          <p:cNvSpPr txBox="1"/>
          <p:nvPr/>
        </p:nvSpPr>
        <p:spPr>
          <a:xfrm>
            <a:off x="1542303" y="5676313"/>
            <a:ext cx="1216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7030A0"/>
                </a:solidFill>
              </a:rPr>
              <a:t>C / metal C</a:t>
            </a:r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1F8E9A04-A8E5-9C44-8C46-7640590D4782}"/>
              </a:ext>
            </a:extLst>
          </p:cNvPr>
          <p:cNvCxnSpPr>
            <a:cxnSpLocks/>
          </p:cNvCxnSpPr>
          <p:nvPr/>
        </p:nvCxnSpPr>
        <p:spPr>
          <a:xfrm>
            <a:off x="476119" y="1704240"/>
            <a:ext cx="0" cy="207221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>
            <a:extLst>
              <a:ext uri="{FF2B5EF4-FFF2-40B4-BE49-F238E27FC236}">
                <a16:creationId xmlns:a16="http://schemas.microsoft.com/office/drawing/2014/main" id="{2E6E6968-C58B-AC42-AC3C-471BE14361C4}"/>
              </a:ext>
            </a:extLst>
          </p:cNvPr>
          <p:cNvSpPr/>
          <p:nvPr/>
        </p:nvSpPr>
        <p:spPr>
          <a:xfrm>
            <a:off x="6878388" y="1463160"/>
            <a:ext cx="5097850" cy="1841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Zowe CLI running in desktop shell</a:t>
            </a:r>
          </a:p>
        </p:txBody>
      </p:sp>
    </p:spTree>
    <p:extLst>
      <p:ext uri="{BB962C8B-B14F-4D97-AF65-F5344CB8AC3E}">
        <p14:creationId xmlns:p14="http://schemas.microsoft.com/office/powerpoint/2010/main" val="416861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F8C1E7A9-CE32-8A4D-84DE-837C9C3866E1}"/>
              </a:ext>
            </a:extLst>
          </p:cNvPr>
          <p:cNvSpPr/>
          <p:nvPr/>
        </p:nvSpPr>
        <p:spPr>
          <a:xfrm>
            <a:off x="10272319" y="2597578"/>
            <a:ext cx="1828637" cy="16283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6523A18-0FA4-7040-9D61-5DB96F6166E8}"/>
              </a:ext>
            </a:extLst>
          </p:cNvPr>
          <p:cNvSpPr/>
          <p:nvPr/>
        </p:nvSpPr>
        <p:spPr>
          <a:xfrm>
            <a:off x="126925" y="1436914"/>
            <a:ext cx="7709210" cy="3927766"/>
          </a:xfrm>
          <a:prstGeom prst="rect">
            <a:avLst/>
          </a:prstGeom>
          <a:solidFill>
            <a:schemeClr val="bg2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8BD38E5-B719-A040-961F-CB1DDA431BCD}"/>
              </a:ext>
            </a:extLst>
          </p:cNvPr>
          <p:cNvSpPr/>
          <p:nvPr/>
        </p:nvSpPr>
        <p:spPr>
          <a:xfrm rot="5400000">
            <a:off x="4075121" y="-497784"/>
            <a:ext cx="818941" cy="51413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5196AA6-3EF6-D842-A7AC-4C65195FFE4F}"/>
              </a:ext>
            </a:extLst>
          </p:cNvPr>
          <p:cNvSpPr/>
          <p:nvPr/>
        </p:nvSpPr>
        <p:spPr>
          <a:xfrm>
            <a:off x="1925557" y="1663427"/>
            <a:ext cx="5129717" cy="2972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API Gateway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AF582D8-88EE-2542-99A4-79D337267C65}"/>
              </a:ext>
            </a:extLst>
          </p:cNvPr>
          <p:cNvSpPr/>
          <p:nvPr/>
        </p:nvSpPr>
        <p:spPr>
          <a:xfrm>
            <a:off x="1913910" y="2945186"/>
            <a:ext cx="768237" cy="49236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API Catalog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13B60D4-E0F5-8544-BEFF-75487F8C5CB8}"/>
              </a:ext>
            </a:extLst>
          </p:cNvPr>
          <p:cNvSpPr/>
          <p:nvPr/>
        </p:nvSpPr>
        <p:spPr>
          <a:xfrm>
            <a:off x="2747634" y="2949151"/>
            <a:ext cx="918487" cy="49236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API Discovery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D316678-45F2-FC41-929D-9AFEFDB6D35C}"/>
              </a:ext>
            </a:extLst>
          </p:cNvPr>
          <p:cNvCxnSpPr>
            <a:cxnSpLocks/>
            <a:endCxn id="29" idx="0"/>
          </p:cNvCxnSpPr>
          <p:nvPr/>
        </p:nvCxnSpPr>
        <p:spPr>
          <a:xfrm>
            <a:off x="2298028" y="2482370"/>
            <a:ext cx="0" cy="46281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B8525D1-5DD2-9144-B286-EB52E77203BE}"/>
              </a:ext>
            </a:extLst>
          </p:cNvPr>
          <p:cNvCxnSpPr>
            <a:cxnSpLocks/>
          </p:cNvCxnSpPr>
          <p:nvPr/>
        </p:nvCxnSpPr>
        <p:spPr>
          <a:xfrm>
            <a:off x="3166047" y="2482370"/>
            <a:ext cx="0" cy="46281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82FFFBCF-6F96-BA4C-A2A8-04C04381BB79}"/>
              </a:ext>
            </a:extLst>
          </p:cNvPr>
          <p:cNvSpPr/>
          <p:nvPr/>
        </p:nvSpPr>
        <p:spPr>
          <a:xfrm>
            <a:off x="3803299" y="2960568"/>
            <a:ext cx="434690" cy="4762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MVS UI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E3A7E9E-4BFA-7048-A93A-B226BC2CCB8D}"/>
              </a:ext>
            </a:extLst>
          </p:cNvPr>
          <p:cNvSpPr/>
          <p:nvPr/>
        </p:nvSpPr>
        <p:spPr>
          <a:xfrm>
            <a:off x="4638018" y="2950497"/>
            <a:ext cx="564732" cy="4719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JES UI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8830FD5-B0E7-304D-A162-42509A56C2A0}"/>
              </a:ext>
            </a:extLst>
          </p:cNvPr>
          <p:cNvSpPr/>
          <p:nvPr/>
        </p:nvSpPr>
        <p:spPr>
          <a:xfrm>
            <a:off x="5827120" y="2946180"/>
            <a:ext cx="647781" cy="47627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USS</a:t>
            </a:r>
          </a:p>
          <a:p>
            <a:pPr algn="ctr"/>
            <a:r>
              <a:rPr lang="en-US" sz="933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UI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A2C7D56-E8C6-1042-9DF3-33D6754C7710}"/>
              </a:ext>
            </a:extLst>
          </p:cNvPr>
          <p:cNvSpPr/>
          <p:nvPr/>
        </p:nvSpPr>
        <p:spPr>
          <a:xfrm>
            <a:off x="3799688" y="3737921"/>
            <a:ext cx="670955" cy="4762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File API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CF8B830-DC0B-A740-A36B-B958C1A572E0}"/>
              </a:ext>
            </a:extLst>
          </p:cNvPr>
          <p:cNvSpPr/>
          <p:nvPr/>
        </p:nvSpPr>
        <p:spPr>
          <a:xfrm>
            <a:off x="4854492" y="3736237"/>
            <a:ext cx="566396" cy="4762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JES API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892E7B8-0947-C447-9E5E-CE36A08691A2}"/>
              </a:ext>
            </a:extLst>
          </p:cNvPr>
          <p:cNvCxnSpPr>
            <a:cxnSpLocks/>
          </p:cNvCxnSpPr>
          <p:nvPr/>
        </p:nvCxnSpPr>
        <p:spPr>
          <a:xfrm flipH="1">
            <a:off x="4406806" y="2502982"/>
            <a:ext cx="14526" cy="123325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21AF651-50B6-6746-B692-A167727F149A}"/>
              </a:ext>
            </a:extLst>
          </p:cNvPr>
          <p:cNvCxnSpPr>
            <a:cxnSpLocks/>
          </p:cNvCxnSpPr>
          <p:nvPr/>
        </p:nvCxnSpPr>
        <p:spPr>
          <a:xfrm>
            <a:off x="4425563" y="903944"/>
            <a:ext cx="0" cy="75948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41691BFB-2D24-0547-A69D-0918666B0AB3}"/>
              </a:ext>
            </a:extLst>
          </p:cNvPr>
          <p:cNvSpPr txBox="1"/>
          <p:nvPr/>
        </p:nvSpPr>
        <p:spPr>
          <a:xfrm>
            <a:off x="4384345" y="1317213"/>
            <a:ext cx="5245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7554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352B5E6-D9E3-3B44-986D-749969DFF4EB}"/>
              </a:ext>
            </a:extLst>
          </p:cNvPr>
          <p:cNvSpPr txBox="1"/>
          <p:nvPr/>
        </p:nvSpPr>
        <p:spPr>
          <a:xfrm>
            <a:off x="1803274" y="2682653"/>
            <a:ext cx="5245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7552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CFE695A-EC51-3E41-9C73-F580614481B1}"/>
              </a:ext>
            </a:extLst>
          </p:cNvPr>
          <p:cNvSpPr txBox="1"/>
          <p:nvPr/>
        </p:nvSpPr>
        <p:spPr>
          <a:xfrm>
            <a:off x="2711897" y="2682653"/>
            <a:ext cx="5245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7553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24C4305-5BA2-1B43-A80B-DF777ED8E227}"/>
              </a:ext>
            </a:extLst>
          </p:cNvPr>
          <p:cNvSpPr txBox="1"/>
          <p:nvPr/>
        </p:nvSpPr>
        <p:spPr>
          <a:xfrm>
            <a:off x="3765437" y="3496012"/>
            <a:ext cx="511679" cy="256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7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8547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1A8D5EA7-D754-BD43-8ADC-13C0B2EE28C5}"/>
              </a:ext>
            </a:extLst>
          </p:cNvPr>
          <p:cNvCxnSpPr>
            <a:cxnSpLocks/>
          </p:cNvCxnSpPr>
          <p:nvPr/>
        </p:nvCxnSpPr>
        <p:spPr>
          <a:xfrm>
            <a:off x="5366086" y="2494848"/>
            <a:ext cx="0" cy="124138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522E71EC-E73F-8045-92CA-2E9B816D4A91}"/>
              </a:ext>
            </a:extLst>
          </p:cNvPr>
          <p:cNvSpPr txBox="1"/>
          <p:nvPr/>
        </p:nvSpPr>
        <p:spPr>
          <a:xfrm>
            <a:off x="4614861" y="3475481"/>
            <a:ext cx="5245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8545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3DA6970D-339E-0D4A-9DB9-7098BFD59F0F}"/>
              </a:ext>
            </a:extLst>
          </p:cNvPr>
          <p:cNvCxnSpPr>
            <a:cxnSpLocks/>
          </p:cNvCxnSpPr>
          <p:nvPr/>
        </p:nvCxnSpPr>
        <p:spPr>
          <a:xfrm>
            <a:off x="4189176" y="2477207"/>
            <a:ext cx="0" cy="46281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57AFBBAF-5B9E-4043-B919-74BEA94D894E}"/>
              </a:ext>
            </a:extLst>
          </p:cNvPr>
          <p:cNvCxnSpPr>
            <a:cxnSpLocks/>
          </p:cNvCxnSpPr>
          <p:nvPr/>
        </p:nvCxnSpPr>
        <p:spPr>
          <a:xfrm>
            <a:off x="5034348" y="2473422"/>
            <a:ext cx="0" cy="46281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9D4C01E-B964-F74B-9D68-801D8A100C91}"/>
              </a:ext>
            </a:extLst>
          </p:cNvPr>
          <p:cNvCxnSpPr>
            <a:cxnSpLocks/>
          </p:cNvCxnSpPr>
          <p:nvPr/>
        </p:nvCxnSpPr>
        <p:spPr>
          <a:xfrm>
            <a:off x="6262806" y="2473424"/>
            <a:ext cx="0" cy="46281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D9B2E554-4717-514F-83E2-19343201CDAF}"/>
              </a:ext>
            </a:extLst>
          </p:cNvPr>
          <p:cNvSpPr txBox="1"/>
          <p:nvPr/>
        </p:nvSpPr>
        <p:spPr>
          <a:xfrm>
            <a:off x="3664673" y="2711069"/>
            <a:ext cx="5245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8548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95230D4-C8AB-5346-8A04-2DC5533FDD62}"/>
              </a:ext>
            </a:extLst>
          </p:cNvPr>
          <p:cNvSpPr txBox="1"/>
          <p:nvPr/>
        </p:nvSpPr>
        <p:spPr>
          <a:xfrm>
            <a:off x="4604955" y="2710973"/>
            <a:ext cx="5245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8546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D51231D-A1BD-4944-AC97-EB35344659BC}"/>
              </a:ext>
            </a:extLst>
          </p:cNvPr>
          <p:cNvSpPr txBox="1"/>
          <p:nvPr/>
        </p:nvSpPr>
        <p:spPr>
          <a:xfrm>
            <a:off x="5787999" y="2704831"/>
            <a:ext cx="52450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8550</a:t>
            </a:r>
          </a:p>
          <a:p>
            <a:endParaRPr lang="en-US" sz="1100">
              <a:solidFill>
                <a:schemeClr val="accent1">
                  <a:lumMod val="75000"/>
                </a:scheme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E9DE1BCE-1CFC-1441-96B8-215353ACF262}"/>
              </a:ext>
            </a:extLst>
          </p:cNvPr>
          <p:cNvSpPr/>
          <p:nvPr/>
        </p:nvSpPr>
        <p:spPr>
          <a:xfrm>
            <a:off x="245878" y="2975385"/>
            <a:ext cx="1128765" cy="14352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accent1">
                  <a:lumMod val="75000"/>
                </a:scheme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6B2BC080-CDFD-1C40-9018-2717D47E1571}"/>
              </a:ext>
            </a:extLst>
          </p:cNvPr>
          <p:cNvSpPr/>
          <p:nvPr/>
        </p:nvSpPr>
        <p:spPr>
          <a:xfrm>
            <a:off x="701403" y="3723981"/>
            <a:ext cx="673240" cy="3291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TN3270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656EF613-5B84-354E-925D-A378D66F1CF1}"/>
              </a:ext>
            </a:extLst>
          </p:cNvPr>
          <p:cNvSpPr/>
          <p:nvPr/>
        </p:nvSpPr>
        <p:spPr>
          <a:xfrm>
            <a:off x="701403" y="4045075"/>
            <a:ext cx="673240" cy="3291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VT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B7ADD677-D2DA-7F4A-AC17-74AA3E9225A1}"/>
              </a:ext>
            </a:extLst>
          </p:cNvPr>
          <p:cNvSpPr/>
          <p:nvPr/>
        </p:nvSpPr>
        <p:spPr>
          <a:xfrm>
            <a:off x="245879" y="2975387"/>
            <a:ext cx="1128765" cy="4923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Zowe</a:t>
            </a:r>
            <a:r>
              <a:rPr lang="en-US" sz="1000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Application Framework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812FD3A-B0DF-7746-BD53-0047BF61959E}"/>
              </a:ext>
            </a:extLst>
          </p:cNvPr>
          <p:cNvSpPr txBox="1"/>
          <p:nvPr/>
        </p:nvSpPr>
        <p:spPr>
          <a:xfrm>
            <a:off x="324208" y="2713775"/>
            <a:ext cx="5245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8544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E70C2438-F7B1-AA4F-85F2-E8948FBA6F32}"/>
              </a:ext>
            </a:extLst>
          </p:cNvPr>
          <p:cNvSpPr/>
          <p:nvPr/>
        </p:nvSpPr>
        <p:spPr>
          <a:xfrm>
            <a:off x="245876" y="4919355"/>
            <a:ext cx="1128765" cy="276391"/>
          </a:xfrm>
          <a:prstGeom prst="rect">
            <a:avLst/>
          </a:prstGeom>
          <a:solidFill>
            <a:srgbClr val="F3A4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zssServer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14C9C9C0-A1B2-754A-8AC7-11549460EE6B}"/>
              </a:ext>
            </a:extLst>
          </p:cNvPr>
          <p:cNvCxnSpPr>
            <a:cxnSpLocks/>
          </p:cNvCxnSpPr>
          <p:nvPr/>
        </p:nvCxnSpPr>
        <p:spPr>
          <a:xfrm>
            <a:off x="784425" y="4420559"/>
            <a:ext cx="0" cy="462817"/>
          </a:xfrm>
          <a:prstGeom prst="straightConnector1">
            <a:avLst/>
          </a:prstGeom>
          <a:ln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AB4D9C28-D784-F04E-A506-95C735B37F48}"/>
              </a:ext>
            </a:extLst>
          </p:cNvPr>
          <p:cNvSpPr txBox="1"/>
          <p:nvPr/>
        </p:nvSpPr>
        <p:spPr>
          <a:xfrm>
            <a:off x="289754" y="4621304"/>
            <a:ext cx="5245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8542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31D35DC-3E8F-BA43-878A-435AAA2C67B2}"/>
              </a:ext>
            </a:extLst>
          </p:cNvPr>
          <p:cNvSpPr/>
          <p:nvPr/>
        </p:nvSpPr>
        <p:spPr>
          <a:xfrm>
            <a:off x="220042" y="6334513"/>
            <a:ext cx="1128765" cy="276391"/>
          </a:xfrm>
          <a:prstGeom prst="rect">
            <a:avLst/>
          </a:prstGeom>
          <a:solidFill>
            <a:srgbClr val="F3A4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ZWESIS01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0F200DC-F6DD-1040-B383-4FD5972148F5}"/>
              </a:ext>
            </a:extLst>
          </p:cNvPr>
          <p:cNvSpPr txBox="1"/>
          <p:nvPr/>
        </p:nvSpPr>
        <p:spPr>
          <a:xfrm>
            <a:off x="213415" y="6032517"/>
            <a:ext cx="6094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X-MEM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E407C455-D8CE-5944-91A4-CE85F241ACE2}"/>
              </a:ext>
            </a:extLst>
          </p:cNvPr>
          <p:cNvSpPr/>
          <p:nvPr/>
        </p:nvSpPr>
        <p:spPr>
          <a:xfrm>
            <a:off x="6261792" y="5567612"/>
            <a:ext cx="1586963" cy="2813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z/OSMF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F06A9EE-10D3-3A4C-A679-0EA5B22E7C64}"/>
              </a:ext>
            </a:extLst>
          </p:cNvPr>
          <p:cNvSpPr/>
          <p:nvPr/>
        </p:nvSpPr>
        <p:spPr>
          <a:xfrm>
            <a:off x="126925" y="1663428"/>
            <a:ext cx="1763721" cy="818942"/>
          </a:xfrm>
          <a:prstGeom prst="rect">
            <a:avLst/>
          </a:prstGeom>
          <a:solidFill>
            <a:schemeClr val="accent4">
              <a:lumMod val="20000"/>
              <a:lumOff val="80000"/>
              <a:alpha val="25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Optional</a:t>
            </a:r>
          </a:p>
          <a:p>
            <a:pPr algn="ctr"/>
            <a:endParaRPr lang="en-US" sz="1000" dirty="0">
              <a:solidFill>
                <a:schemeClr val="accent1">
                  <a:lumMod val="75000"/>
                </a:scheme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ctr"/>
            <a:endParaRPr lang="en-US" sz="1000" dirty="0">
              <a:solidFill>
                <a:schemeClr val="accent1">
                  <a:lumMod val="75000"/>
                </a:scheme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ctr"/>
            <a:endParaRPr lang="en-US" sz="1000" dirty="0">
              <a:solidFill>
                <a:schemeClr val="accent1">
                  <a:lumMod val="75000"/>
                </a:scheme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0888EDE4-E73F-5C40-9A6E-643A985DA5FA}"/>
              </a:ext>
            </a:extLst>
          </p:cNvPr>
          <p:cNvSpPr/>
          <p:nvPr/>
        </p:nvSpPr>
        <p:spPr>
          <a:xfrm>
            <a:off x="6261330" y="5849002"/>
            <a:ext cx="1587425" cy="9830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REST APIs</a:t>
            </a:r>
          </a:p>
          <a:p>
            <a:r>
              <a:rPr lang="en-US" sz="1067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Workflows</a:t>
            </a:r>
          </a:p>
          <a:p>
            <a:r>
              <a:rPr lang="en-US" sz="1067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TSO Commands</a:t>
            </a:r>
          </a:p>
          <a:p>
            <a:r>
              <a:rPr lang="en-US" sz="1067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MVS Commands</a:t>
            </a:r>
          </a:p>
          <a:p>
            <a:r>
              <a:rPr lang="en-US" sz="1067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Files, USS, JES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AFB5CBE-D9AB-1D46-89B6-FD697A720E44}"/>
              </a:ext>
            </a:extLst>
          </p:cNvPr>
          <p:cNvSpPr txBox="1"/>
          <p:nvPr/>
        </p:nvSpPr>
        <p:spPr>
          <a:xfrm>
            <a:off x="6261330" y="5357568"/>
            <a:ext cx="5245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7443</a:t>
            </a: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4B42528F-1505-AD4C-9BDE-78737EA3D84D}"/>
              </a:ext>
            </a:extLst>
          </p:cNvPr>
          <p:cNvCxnSpPr>
            <a:cxnSpLocks/>
          </p:cNvCxnSpPr>
          <p:nvPr/>
        </p:nvCxnSpPr>
        <p:spPr>
          <a:xfrm>
            <a:off x="6737048" y="2470696"/>
            <a:ext cx="0" cy="309691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5AD30A28-F630-9E41-98B0-135638908344}"/>
              </a:ext>
            </a:extLst>
          </p:cNvPr>
          <p:cNvSpPr txBox="1"/>
          <p:nvPr/>
        </p:nvSpPr>
        <p:spPr>
          <a:xfrm>
            <a:off x="1391208" y="4098684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node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441AA412-E83B-4342-90AD-5803F84BB144}"/>
              </a:ext>
            </a:extLst>
          </p:cNvPr>
          <p:cNvSpPr txBox="1"/>
          <p:nvPr/>
        </p:nvSpPr>
        <p:spPr>
          <a:xfrm>
            <a:off x="1411675" y="4880666"/>
            <a:ext cx="1216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C / metal C</a:t>
            </a:r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1F8E9A04-A8E5-9C44-8C46-7640590D4782}"/>
              </a:ext>
            </a:extLst>
          </p:cNvPr>
          <p:cNvCxnSpPr>
            <a:cxnSpLocks/>
          </p:cNvCxnSpPr>
          <p:nvPr/>
        </p:nvCxnSpPr>
        <p:spPr>
          <a:xfrm>
            <a:off x="345491" y="908593"/>
            <a:ext cx="0" cy="207221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4AF54394-2FA9-3D4D-9623-29CF990C6E29}"/>
              </a:ext>
            </a:extLst>
          </p:cNvPr>
          <p:cNvCxnSpPr>
            <a:cxnSpLocks/>
          </p:cNvCxnSpPr>
          <p:nvPr/>
        </p:nvCxnSpPr>
        <p:spPr>
          <a:xfrm flipH="1">
            <a:off x="4237989" y="3226227"/>
            <a:ext cx="168817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9DC184B9-B0E0-9D4A-A656-3A4D7E987DEB}"/>
              </a:ext>
            </a:extLst>
          </p:cNvPr>
          <p:cNvCxnSpPr>
            <a:cxnSpLocks/>
          </p:cNvCxnSpPr>
          <p:nvPr/>
        </p:nvCxnSpPr>
        <p:spPr>
          <a:xfrm flipH="1">
            <a:off x="5199545" y="3215789"/>
            <a:ext cx="180935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C4351E49-38F8-924C-BAB4-473EE8B58DAB}"/>
              </a:ext>
            </a:extLst>
          </p:cNvPr>
          <p:cNvCxnSpPr>
            <a:cxnSpLocks/>
          </p:cNvCxnSpPr>
          <p:nvPr/>
        </p:nvCxnSpPr>
        <p:spPr>
          <a:xfrm flipH="1" flipV="1">
            <a:off x="6467120" y="3194843"/>
            <a:ext cx="231163" cy="3861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FF1BA2F7-9235-9344-A1DF-C8A3564E8E4B}"/>
              </a:ext>
            </a:extLst>
          </p:cNvPr>
          <p:cNvSpPr txBox="1"/>
          <p:nvPr/>
        </p:nvSpPr>
        <p:spPr>
          <a:xfrm>
            <a:off x="3768146" y="4225954"/>
            <a:ext cx="557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java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2679857-B8A1-784E-A284-EE7E2EDC3082}"/>
              </a:ext>
            </a:extLst>
          </p:cNvPr>
          <p:cNvSpPr txBox="1"/>
          <p:nvPr/>
        </p:nvSpPr>
        <p:spPr>
          <a:xfrm>
            <a:off x="8391339" y="1436914"/>
            <a:ext cx="1114985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ZOWESVR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AF94EB22-F59E-CD4C-990A-799E0DB4123E}"/>
              </a:ext>
            </a:extLst>
          </p:cNvPr>
          <p:cNvSpPr txBox="1"/>
          <p:nvPr/>
        </p:nvSpPr>
        <p:spPr>
          <a:xfrm>
            <a:off x="1567162" y="6288042"/>
            <a:ext cx="1109791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ZWESIS01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67134A89-BB3D-254F-9DB5-D6BBB6B49A70}"/>
              </a:ext>
            </a:extLst>
          </p:cNvPr>
          <p:cNvSpPr txBox="1"/>
          <p:nvPr/>
        </p:nvSpPr>
        <p:spPr>
          <a:xfrm>
            <a:off x="8391339" y="6268553"/>
            <a:ext cx="1114985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IZUSVR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7FABAFB-1E7F-D34E-B6EA-B2272A13F252}"/>
              </a:ext>
            </a:extLst>
          </p:cNvPr>
          <p:cNvSpPr txBox="1"/>
          <p:nvPr/>
        </p:nvSpPr>
        <p:spPr>
          <a:xfrm>
            <a:off x="111424" y="378193"/>
            <a:ext cx="2820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Zowe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Web Browser Desktop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2F98E9EF-D106-0D45-939A-91524CF089F0}"/>
              </a:ext>
            </a:extLst>
          </p:cNvPr>
          <p:cNvSpPr/>
          <p:nvPr/>
        </p:nvSpPr>
        <p:spPr>
          <a:xfrm>
            <a:off x="126925" y="5949406"/>
            <a:ext cx="1284750" cy="882273"/>
          </a:xfrm>
          <a:prstGeom prst="rect">
            <a:avLst/>
          </a:prstGeom>
          <a:solidFill>
            <a:schemeClr val="bg2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14FB2416-3AA2-074E-AABB-D79B16CD20FA}"/>
              </a:ext>
            </a:extLst>
          </p:cNvPr>
          <p:cNvSpPr txBox="1"/>
          <p:nvPr/>
        </p:nvSpPr>
        <p:spPr>
          <a:xfrm>
            <a:off x="3799688" y="375067"/>
            <a:ext cx="5035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Zowe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API Catalog and Explorers Web Browser Client</a:t>
            </a:r>
          </a:p>
        </p:txBody>
      </p:sp>
      <p:sp>
        <p:nvSpPr>
          <p:cNvPr id="26" name="Up-down Arrow 25">
            <a:extLst>
              <a:ext uri="{FF2B5EF4-FFF2-40B4-BE49-F238E27FC236}">
                <a16:creationId xmlns:a16="http://schemas.microsoft.com/office/drawing/2014/main" id="{42495AB1-5A57-2F46-BB73-E386376EC80C}"/>
              </a:ext>
            </a:extLst>
          </p:cNvPr>
          <p:cNvSpPr/>
          <p:nvPr/>
        </p:nvSpPr>
        <p:spPr>
          <a:xfrm>
            <a:off x="758273" y="5230241"/>
            <a:ext cx="151094" cy="1038311"/>
          </a:xfrm>
          <a:prstGeom prst="upDownArrow">
            <a:avLst/>
          </a:prstGeom>
          <a:pattFill prst="openDmnd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07291B7A-6EAB-6A46-9EFC-BEE379C9D0C6}"/>
              </a:ext>
            </a:extLst>
          </p:cNvPr>
          <p:cNvSpPr txBox="1"/>
          <p:nvPr/>
        </p:nvSpPr>
        <p:spPr>
          <a:xfrm>
            <a:off x="11076957" y="3198704"/>
            <a:ext cx="907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https://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9F2BABEF-542C-314D-A346-E9C9E884AAA3}"/>
              </a:ext>
            </a:extLst>
          </p:cNvPr>
          <p:cNvCxnSpPr>
            <a:cxnSpLocks/>
          </p:cNvCxnSpPr>
          <p:nvPr/>
        </p:nvCxnSpPr>
        <p:spPr>
          <a:xfrm flipH="1" flipV="1">
            <a:off x="10344123" y="3406023"/>
            <a:ext cx="469369" cy="386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74A4DAF7-59AB-DD46-8EB0-76393C4E940D}"/>
              </a:ext>
            </a:extLst>
          </p:cNvPr>
          <p:cNvCxnSpPr>
            <a:cxnSpLocks/>
          </p:cNvCxnSpPr>
          <p:nvPr/>
        </p:nvCxnSpPr>
        <p:spPr>
          <a:xfrm>
            <a:off x="10354673" y="3699487"/>
            <a:ext cx="458819" cy="0"/>
          </a:xfrm>
          <a:prstGeom prst="straightConnector1">
            <a:avLst/>
          </a:prstGeom>
          <a:ln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2AA4AB4A-C969-CA4C-8DB5-081039413510}"/>
              </a:ext>
            </a:extLst>
          </p:cNvPr>
          <p:cNvSpPr txBox="1"/>
          <p:nvPr/>
        </p:nvSpPr>
        <p:spPr>
          <a:xfrm>
            <a:off x="11073370" y="3519201"/>
            <a:ext cx="818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http://</a:t>
            </a:r>
          </a:p>
        </p:txBody>
      </p:sp>
      <p:sp>
        <p:nvSpPr>
          <p:cNvPr id="131" name="Up-down Arrow 130">
            <a:extLst>
              <a:ext uri="{FF2B5EF4-FFF2-40B4-BE49-F238E27FC236}">
                <a16:creationId xmlns:a16="http://schemas.microsoft.com/office/drawing/2014/main" id="{6B8BED5E-80ED-D445-843C-C953BE27B069}"/>
              </a:ext>
            </a:extLst>
          </p:cNvPr>
          <p:cNvSpPr/>
          <p:nvPr/>
        </p:nvSpPr>
        <p:spPr>
          <a:xfrm rot="16200000">
            <a:off x="10539815" y="3780663"/>
            <a:ext cx="121300" cy="491582"/>
          </a:xfrm>
          <a:prstGeom prst="upDownArrow">
            <a:avLst/>
          </a:prstGeom>
          <a:pattFill prst="openDmnd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22EBD3B9-C5E0-3C4C-A3CD-DD8121338DCB}"/>
              </a:ext>
            </a:extLst>
          </p:cNvPr>
          <p:cNvSpPr txBox="1"/>
          <p:nvPr/>
        </p:nvSpPr>
        <p:spPr>
          <a:xfrm>
            <a:off x="11073369" y="3834488"/>
            <a:ext cx="872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X-MEM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8AA9C8B-DA32-2C47-8B45-AD2C66D868BB}"/>
              </a:ext>
            </a:extLst>
          </p:cNvPr>
          <p:cNvSpPr txBox="1"/>
          <p:nvPr/>
        </p:nvSpPr>
        <p:spPr>
          <a:xfrm>
            <a:off x="10272319" y="2597578"/>
            <a:ext cx="16730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Communication</a:t>
            </a:r>
          </a:p>
          <a:p>
            <a:r>
              <a:rPr lang="en-US" dirty="0"/>
              <a:t>Protocol</a:t>
            </a: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506A037C-B41F-F542-8E9E-89E49A1E6D52}"/>
              </a:ext>
            </a:extLst>
          </p:cNvPr>
          <p:cNvCxnSpPr/>
          <p:nvPr/>
        </p:nvCxnSpPr>
        <p:spPr>
          <a:xfrm>
            <a:off x="10272319" y="3191370"/>
            <a:ext cx="18286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1672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728A031-62CC-164A-A2B6-5FDFF68B0EDF}"/>
              </a:ext>
            </a:extLst>
          </p:cNvPr>
          <p:cNvSpPr txBox="1"/>
          <p:nvPr/>
        </p:nvSpPr>
        <p:spPr>
          <a:xfrm>
            <a:off x="3621974" y="429886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2886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28568</TotalTime>
  <Words>183</Words>
  <Application>Microsoft Macintosh PowerPoint</Application>
  <PresentationFormat>Widescreen</PresentationFormat>
  <Paragraphs>141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Menlo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Joe Winchester</dc:creator>
  <cp:lastModifiedBy>Joe Winchester</cp:lastModifiedBy>
  <cp:revision>49</cp:revision>
  <cp:lastPrinted>2019-01-15T13:25:18Z</cp:lastPrinted>
  <dcterms:created xsi:type="dcterms:W3CDTF">2019-01-10T12:40:48Z</dcterms:created>
  <dcterms:modified xsi:type="dcterms:W3CDTF">2019-11-05T11:05:38Z</dcterms:modified>
</cp:coreProperties>
</file>