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56" r:id="rId2"/>
    <p:sldId id="293" r:id="rId3"/>
    <p:sldId id="277" r:id="rId4"/>
    <p:sldId id="276" r:id="rId5"/>
    <p:sldId id="273" r:id="rId6"/>
    <p:sldId id="268" r:id="rId7"/>
    <p:sldId id="270" r:id="rId8"/>
    <p:sldId id="267" r:id="rId9"/>
    <p:sldId id="275" r:id="rId10"/>
    <p:sldId id="280" r:id="rId11"/>
    <p:sldId id="265" r:id="rId12"/>
    <p:sldId id="278" r:id="rId13"/>
    <p:sldId id="266" r:id="rId14"/>
    <p:sldId id="279" r:id="rId15"/>
    <p:sldId id="269" r:id="rId16"/>
    <p:sldId id="281" r:id="rId17"/>
    <p:sldId id="272" r:id="rId18"/>
    <p:sldId id="258" r:id="rId19"/>
    <p:sldId id="285" r:id="rId20"/>
    <p:sldId id="262" r:id="rId21"/>
    <p:sldId id="264" r:id="rId22"/>
    <p:sldId id="283" r:id="rId23"/>
    <p:sldId id="274" r:id="rId24"/>
    <p:sldId id="286" r:id="rId25"/>
    <p:sldId id="287" r:id="rId26"/>
    <p:sldId id="288" r:id="rId27"/>
    <p:sldId id="289" r:id="rId28"/>
    <p:sldId id="290" r:id="rId29"/>
    <p:sldId id="292" r:id="rId30"/>
    <p:sldId id="29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D82B8"/>
    <a:srgbClr val="E0C5DE"/>
    <a:srgbClr val="6B0504"/>
    <a:srgbClr val="47A025"/>
    <a:srgbClr val="A3320B"/>
    <a:srgbClr val="EF798A"/>
    <a:srgbClr val="19381F"/>
    <a:srgbClr val="D5E68D"/>
    <a:srgbClr val="2410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9"/>
    <p:restoredTop sz="63608"/>
  </p:normalViewPr>
  <p:slideViewPr>
    <p:cSldViewPr snapToGrid="0" snapToObjects="1">
      <p:cViewPr varScale="1">
        <p:scale>
          <a:sx n="71" d="100"/>
          <a:sy n="71" d="100"/>
        </p:scale>
        <p:origin x="2397"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3A9C03-E3B3-414F-AF13-FD2CFCCA087B}" type="doc">
      <dgm:prSet loTypeId="urn:microsoft.com/office/officeart/2005/8/layout/list1" loCatId="" qsTypeId="urn:microsoft.com/office/officeart/2005/8/quickstyle/simple1" qsCatId="simple" csTypeId="urn:microsoft.com/office/officeart/2005/8/colors/accent0_3" csCatId="mainScheme" phldr="1"/>
      <dgm:spPr/>
      <dgm:t>
        <a:bodyPr/>
        <a:lstStyle/>
        <a:p>
          <a:endParaRPr lang="en-US"/>
        </a:p>
      </dgm:t>
    </dgm:pt>
    <dgm:pt modelId="{D149145F-CA4B-ED43-8824-0F6D3B1034E8}">
      <dgm:prSet phldrT="[Text]"/>
      <dgm:spPr/>
      <dgm:t>
        <a:bodyPr/>
        <a:lstStyle/>
        <a:p>
          <a:r>
            <a:rPr lang="en-US" dirty="0"/>
            <a:t>Input</a:t>
          </a:r>
        </a:p>
      </dgm:t>
    </dgm:pt>
    <dgm:pt modelId="{215077EB-619B-D146-B50A-5C6D9B5D55C3}" type="parTrans" cxnId="{9F831A62-ECE5-E846-A0C7-B03FAD93DAF6}">
      <dgm:prSet/>
      <dgm:spPr/>
      <dgm:t>
        <a:bodyPr/>
        <a:lstStyle/>
        <a:p>
          <a:endParaRPr lang="en-US"/>
        </a:p>
      </dgm:t>
    </dgm:pt>
    <dgm:pt modelId="{97B22A0E-32A1-2D4E-807E-880807A72471}" type="sibTrans" cxnId="{9F831A62-ECE5-E846-A0C7-B03FAD93DAF6}">
      <dgm:prSet/>
      <dgm:spPr/>
      <dgm:t>
        <a:bodyPr/>
        <a:lstStyle/>
        <a:p>
          <a:endParaRPr lang="en-US"/>
        </a:p>
      </dgm:t>
    </dgm:pt>
    <dgm:pt modelId="{8F73B76A-9A9F-6047-9AA6-DD8D7DC432D3}">
      <dgm:prSet phldrT="[Text]"/>
      <dgm:spPr/>
      <dgm:t>
        <a:bodyPr/>
        <a:lstStyle/>
        <a:p>
          <a:r>
            <a:rPr lang="en-US" dirty="0"/>
            <a:t>Parsing</a:t>
          </a:r>
        </a:p>
      </dgm:t>
    </dgm:pt>
    <dgm:pt modelId="{E158CFB0-1415-7742-B282-DB2EDFF77196}" type="parTrans" cxnId="{9E384CEF-E564-5444-8BE8-A7FAB2CDA41B}">
      <dgm:prSet/>
      <dgm:spPr/>
      <dgm:t>
        <a:bodyPr/>
        <a:lstStyle/>
        <a:p>
          <a:endParaRPr lang="en-US"/>
        </a:p>
      </dgm:t>
    </dgm:pt>
    <dgm:pt modelId="{9085D0C6-B3D7-5E44-B5F3-04D580D14465}" type="sibTrans" cxnId="{9E384CEF-E564-5444-8BE8-A7FAB2CDA41B}">
      <dgm:prSet/>
      <dgm:spPr/>
      <dgm:t>
        <a:bodyPr/>
        <a:lstStyle/>
        <a:p>
          <a:endParaRPr lang="en-US"/>
        </a:p>
      </dgm:t>
    </dgm:pt>
    <dgm:pt modelId="{7DC1192D-77BC-084D-AC2F-7FB243A5B5F0}">
      <dgm:prSet phldrT="[Text]"/>
      <dgm:spPr/>
      <dgm:t>
        <a:bodyPr/>
        <a:lstStyle/>
        <a:p>
          <a:r>
            <a:rPr lang="en-US" dirty="0"/>
            <a:t>Indexing</a:t>
          </a:r>
        </a:p>
      </dgm:t>
    </dgm:pt>
    <dgm:pt modelId="{9424B0BC-9AC4-9643-A4AA-477AB990095D}" type="parTrans" cxnId="{E1848300-CC04-5846-9276-4DA7DC62135C}">
      <dgm:prSet/>
      <dgm:spPr/>
      <dgm:t>
        <a:bodyPr/>
        <a:lstStyle/>
        <a:p>
          <a:endParaRPr lang="en-US"/>
        </a:p>
      </dgm:t>
    </dgm:pt>
    <dgm:pt modelId="{E505E86B-267E-4445-AE25-713F030B5FDE}" type="sibTrans" cxnId="{E1848300-CC04-5846-9276-4DA7DC62135C}">
      <dgm:prSet/>
      <dgm:spPr/>
      <dgm:t>
        <a:bodyPr/>
        <a:lstStyle/>
        <a:p>
          <a:endParaRPr lang="en-US"/>
        </a:p>
      </dgm:t>
    </dgm:pt>
    <dgm:pt modelId="{8D24417B-9847-E340-906B-284D96F9ACBF}">
      <dgm:prSet phldrT="[Text]"/>
      <dgm:spPr/>
      <dgm:t>
        <a:bodyPr/>
        <a:lstStyle/>
        <a:p>
          <a:r>
            <a:rPr lang="en-US" dirty="0"/>
            <a:t>Forwarded data, uploaded data, network data, scripts</a:t>
          </a:r>
        </a:p>
      </dgm:t>
    </dgm:pt>
    <dgm:pt modelId="{BADD6E15-8288-A244-A974-F8712D169371}" type="parTrans" cxnId="{F0F6773E-9DBD-7146-A8B5-37456E6691A8}">
      <dgm:prSet/>
      <dgm:spPr/>
      <dgm:t>
        <a:bodyPr/>
        <a:lstStyle/>
        <a:p>
          <a:endParaRPr lang="en-US"/>
        </a:p>
      </dgm:t>
    </dgm:pt>
    <dgm:pt modelId="{F8CB4E92-13BE-B447-8E13-CD0054B70904}" type="sibTrans" cxnId="{F0F6773E-9DBD-7146-A8B5-37456E6691A8}">
      <dgm:prSet/>
      <dgm:spPr/>
      <dgm:t>
        <a:bodyPr/>
        <a:lstStyle/>
        <a:p>
          <a:endParaRPr lang="en-US"/>
        </a:p>
      </dgm:t>
    </dgm:pt>
    <dgm:pt modelId="{EF4B0CB7-95B9-F34A-A000-D7C19D983B65}">
      <dgm:prSet phldrT="[Text]"/>
      <dgm:spPr/>
      <dgm:t>
        <a:bodyPr/>
        <a:lstStyle/>
        <a:p>
          <a:r>
            <a:rPr lang="en-US" dirty="0"/>
            <a:t>Examines the data, adds metadata</a:t>
          </a:r>
        </a:p>
      </dgm:t>
    </dgm:pt>
    <dgm:pt modelId="{D6950BB6-0605-2647-945D-016CC39FDFFA}" type="parTrans" cxnId="{8EC26DF6-3F71-BA41-B4C9-5D600FB20934}">
      <dgm:prSet/>
      <dgm:spPr/>
      <dgm:t>
        <a:bodyPr/>
        <a:lstStyle/>
        <a:p>
          <a:endParaRPr lang="en-US"/>
        </a:p>
      </dgm:t>
    </dgm:pt>
    <dgm:pt modelId="{1B6E10AB-B04F-574D-9F64-DD8834997D9F}" type="sibTrans" cxnId="{8EC26DF6-3F71-BA41-B4C9-5D600FB20934}">
      <dgm:prSet/>
      <dgm:spPr/>
      <dgm:t>
        <a:bodyPr/>
        <a:lstStyle/>
        <a:p>
          <a:endParaRPr lang="en-US"/>
        </a:p>
      </dgm:t>
    </dgm:pt>
    <dgm:pt modelId="{BEEC0981-90F6-F44F-8976-4634B585EB69}">
      <dgm:prSet phldrT="[Text]"/>
      <dgm:spPr/>
      <dgm:t>
        <a:bodyPr/>
        <a:lstStyle/>
        <a:p>
          <a:r>
            <a:rPr lang="en-US" dirty="0"/>
            <a:t>Data divided into events. Writes the data to the disk in "buckets"</a:t>
          </a:r>
        </a:p>
      </dgm:t>
    </dgm:pt>
    <dgm:pt modelId="{BE9AF4CD-BC3C-8844-831C-E1E29C58EBF0}" type="parTrans" cxnId="{5A2B6C09-7F80-CB40-98F6-6D6739697DBB}">
      <dgm:prSet/>
      <dgm:spPr/>
      <dgm:t>
        <a:bodyPr/>
        <a:lstStyle/>
        <a:p>
          <a:endParaRPr lang="en-US"/>
        </a:p>
      </dgm:t>
    </dgm:pt>
    <dgm:pt modelId="{9A572B44-73B1-8F41-808D-150889D606A4}" type="sibTrans" cxnId="{5A2B6C09-7F80-CB40-98F6-6D6739697DBB}">
      <dgm:prSet/>
      <dgm:spPr/>
      <dgm:t>
        <a:bodyPr/>
        <a:lstStyle/>
        <a:p>
          <a:endParaRPr lang="en-US"/>
        </a:p>
      </dgm:t>
    </dgm:pt>
    <dgm:pt modelId="{22D9BE7A-18C9-BF4D-96B3-12F4A0A7C718}">
      <dgm:prSet phldrT="[Text]"/>
      <dgm:spPr/>
      <dgm:t>
        <a:bodyPr/>
        <a:lstStyle/>
        <a:p>
          <a:r>
            <a:rPr lang="en-US" dirty="0"/>
            <a:t>Searching</a:t>
          </a:r>
        </a:p>
      </dgm:t>
    </dgm:pt>
    <dgm:pt modelId="{B91A6712-BD70-794F-BC65-067264EB021C}" type="parTrans" cxnId="{F0DEE827-6E0A-8F4B-8BA0-0E347024D640}">
      <dgm:prSet/>
      <dgm:spPr/>
      <dgm:t>
        <a:bodyPr/>
        <a:lstStyle/>
        <a:p>
          <a:endParaRPr lang="en-US"/>
        </a:p>
      </dgm:t>
    </dgm:pt>
    <dgm:pt modelId="{4D73054E-B7DB-3649-AA1F-F8ABC0C72357}" type="sibTrans" cxnId="{F0DEE827-6E0A-8F4B-8BA0-0E347024D640}">
      <dgm:prSet/>
      <dgm:spPr/>
      <dgm:t>
        <a:bodyPr/>
        <a:lstStyle/>
        <a:p>
          <a:endParaRPr lang="en-US"/>
        </a:p>
      </dgm:t>
    </dgm:pt>
    <dgm:pt modelId="{E71447A8-34C9-B34B-B280-DB5640A07875}">
      <dgm:prSet phldrT="[Text]"/>
      <dgm:spPr/>
      <dgm:t>
        <a:bodyPr/>
        <a:lstStyle/>
        <a:p>
          <a:r>
            <a:rPr lang="en-US" dirty="0"/>
            <a:t>User interaction with the data</a:t>
          </a:r>
        </a:p>
      </dgm:t>
    </dgm:pt>
    <dgm:pt modelId="{FB0F2058-5FC0-7549-92F1-2FA50A0AA89A}" type="parTrans" cxnId="{3BB87116-DEE9-EA43-A47D-EED9A6748399}">
      <dgm:prSet/>
      <dgm:spPr/>
      <dgm:t>
        <a:bodyPr/>
        <a:lstStyle/>
        <a:p>
          <a:endParaRPr lang="en-US"/>
        </a:p>
      </dgm:t>
    </dgm:pt>
    <dgm:pt modelId="{E3FD6680-D302-2345-9C9A-B6A6A27346EF}" type="sibTrans" cxnId="{3BB87116-DEE9-EA43-A47D-EED9A6748399}">
      <dgm:prSet/>
      <dgm:spPr/>
      <dgm:t>
        <a:bodyPr/>
        <a:lstStyle/>
        <a:p>
          <a:endParaRPr lang="en-US"/>
        </a:p>
      </dgm:t>
    </dgm:pt>
    <dgm:pt modelId="{77AB1A58-6B9D-5B4B-8512-93DD2F24F739}" type="pres">
      <dgm:prSet presAssocID="{D03A9C03-E3B3-414F-AF13-FD2CFCCA087B}" presName="linear" presStyleCnt="0">
        <dgm:presLayoutVars>
          <dgm:dir/>
          <dgm:animLvl val="lvl"/>
          <dgm:resizeHandles val="exact"/>
        </dgm:presLayoutVars>
      </dgm:prSet>
      <dgm:spPr/>
    </dgm:pt>
    <dgm:pt modelId="{B00CB464-B49C-B548-9ACA-011F5C4ACF6B}" type="pres">
      <dgm:prSet presAssocID="{D149145F-CA4B-ED43-8824-0F6D3B1034E8}" presName="parentLin" presStyleCnt="0"/>
      <dgm:spPr/>
    </dgm:pt>
    <dgm:pt modelId="{4A536047-E588-EE40-88AD-466A08D89523}" type="pres">
      <dgm:prSet presAssocID="{D149145F-CA4B-ED43-8824-0F6D3B1034E8}" presName="parentLeftMargin" presStyleLbl="node1" presStyleIdx="0" presStyleCnt="4"/>
      <dgm:spPr/>
    </dgm:pt>
    <dgm:pt modelId="{11CB1E63-DA58-764B-BE9F-0DC09C57816D}" type="pres">
      <dgm:prSet presAssocID="{D149145F-CA4B-ED43-8824-0F6D3B1034E8}" presName="parentText" presStyleLbl="node1" presStyleIdx="0" presStyleCnt="4">
        <dgm:presLayoutVars>
          <dgm:chMax val="0"/>
          <dgm:bulletEnabled val="1"/>
        </dgm:presLayoutVars>
      </dgm:prSet>
      <dgm:spPr/>
    </dgm:pt>
    <dgm:pt modelId="{F68A228A-91DA-C845-B3C5-E06FCF2D54CE}" type="pres">
      <dgm:prSet presAssocID="{D149145F-CA4B-ED43-8824-0F6D3B1034E8}" presName="negativeSpace" presStyleCnt="0"/>
      <dgm:spPr/>
    </dgm:pt>
    <dgm:pt modelId="{030B3C5B-AB92-9E47-8034-8569DFC9B5A5}" type="pres">
      <dgm:prSet presAssocID="{D149145F-CA4B-ED43-8824-0F6D3B1034E8}" presName="childText" presStyleLbl="conFgAcc1" presStyleIdx="0" presStyleCnt="4">
        <dgm:presLayoutVars>
          <dgm:bulletEnabled val="1"/>
        </dgm:presLayoutVars>
      </dgm:prSet>
      <dgm:spPr/>
    </dgm:pt>
    <dgm:pt modelId="{64E700AC-8D28-8C44-9AED-355C11FBE56D}" type="pres">
      <dgm:prSet presAssocID="{97B22A0E-32A1-2D4E-807E-880807A72471}" presName="spaceBetweenRectangles" presStyleCnt="0"/>
      <dgm:spPr/>
    </dgm:pt>
    <dgm:pt modelId="{1F76428A-B4FE-1349-828C-3C6A9573B9FD}" type="pres">
      <dgm:prSet presAssocID="{8F73B76A-9A9F-6047-9AA6-DD8D7DC432D3}" presName="parentLin" presStyleCnt="0"/>
      <dgm:spPr/>
    </dgm:pt>
    <dgm:pt modelId="{3E0E35CC-7E60-E34F-8EDA-E934288396F5}" type="pres">
      <dgm:prSet presAssocID="{8F73B76A-9A9F-6047-9AA6-DD8D7DC432D3}" presName="parentLeftMargin" presStyleLbl="node1" presStyleIdx="0" presStyleCnt="4"/>
      <dgm:spPr/>
    </dgm:pt>
    <dgm:pt modelId="{A705AB4F-A6A3-EF4A-A8B2-D96B5F5DB92A}" type="pres">
      <dgm:prSet presAssocID="{8F73B76A-9A9F-6047-9AA6-DD8D7DC432D3}" presName="parentText" presStyleLbl="node1" presStyleIdx="1" presStyleCnt="4">
        <dgm:presLayoutVars>
          <dgm:chMax val="0"/>
          <dgm:bulletEnabled val="1"/>
        </dgm:presLayoutVars>
      </dgm:prSet>
      <dgm:spPr/>
    </dgm:pt>
    <dgm:pt modelId="{0316CA4A-750B-1348-9B91-6BB152B2DB89}" type="pres">
      <dgm:prSet presAssocID="{8F73B76A-9A9F-6047-9AA6-DD8D7DC432D3}" presName="negativeSpace" presStyleCnt="0"/>
      <dgm:spPr/>
    </dgm:pt>
    <dgm:pt modelId="{17934F96-B88E-B940-84A4-DD018B008BE0}" type="pres">
      <dgm:prSet presAssocID="{8F73B76A-9A9F-6047-9AA6-DD8D7DC432D3}" presName="childText" presStyleLbl="conFgAcc1" presStyleIdx="1" presStyleCnt="4">
        <dgm:presLayoutVars>
          <dgm:bulletEnabled val="1"/>
        </dgm:presLayoutVars>
      </dgm:prSet>
      <dgm:spPr/>
    </dgm:pt>
    <dgm:pt modelId="{019DB95E-CE20-634A-AE58-FB9AE9195FFA}" type="pres">
      <dgm:prSet presAssocID="{9085D0C6-B3D7-5E44-B5F3-04D580D14465}" presName="spaceBetweenRectangles" presStyleCnt="0"/>
      <dgm:spPr/>
    </dgm:pt>
    <dgm:pt modelId="{5CAE9BE2-BE77-AE40-898B-1014A8A01CBF}" type="pres">
      <dgm:prSet presAssocID="{7DC1192D-77BC-084D-AC2F-7FB243A5B5F0}" presName="parentLin" presStyleCnt="0"/>
      <dgm:spPr/>
    </dgm:pt>
    <dgm:pt modelId="{7B38DCED-6B1C-E441-89BF-29BDD24B21B9}" type="pres">
      <dgm:prSet presAssocID="{7DC1192D-77BC-084D-AC2F-7FB243A5B5F0}" presName="parentLeftMargin" presStyleLbl="node1" presStyleIdx="1" presStyleCnt="4"/>
      <dgm:spPr/>
    </dgm:pt>
    <dgm:pt modelId="{38FF46A6-4242-F949-9AEF-A5BF617B78F4}" type="pres">
      <dgm:prSet presAssocID="{7DC1192D-77BC-084D-AC2F-7FB243A5B5F0}" presName="parentText" presStyleLbl="node1" presStyleIdx="2" presStyleCnt="4">
        <dgm:presLayoutVars>
          <dgm:chMax val="0"/>
          <dgm:bulletEnabled val="1"/>
        </dgm:presLayoutVars>
      </dgm:prSet>
      <dgm:spPr/>
    </dgm:pt>
    <dgm:pt modelId="{72DD1B98-8748-3241-84FB-704F0FE6002A}" type="pres">
      <dgm:prSet presAssocID="{7DC1192D-77BC-084D-AC2F-7FB243A5B5F0}" presName="negativeSpace" presStyleCnt="0"/>
      <dgm:spPr/>
    </dgm:pt>
    <dgm:pt modelId="{2E96DD5B-DC51-2441-B680-04414D5EE942}" type="pres">
      <dgm:prSet presAssocID="{7DC1192D-77BC-084D-AC2F-7FB243A5B5F0}" presName="childText" presStyleLbl="conFgAcc1" presStyleIdx="2" presStyleCnt="4">
        <dgm:presLayoutVars>
          <dgm:bulletEnabled val="1"/>
        </dgm:presLayoutVars>
      </dgm:prSet>
      <dgm:spPr/>
    </dgm:pt>
    <dgm:pt modelId="{014F50D4-A2E1-464F-A077-1C571796BB3D}" type="pres">
      <dgm:prSet presAssocID="{E505E86B-267E-4445-AE25-713F030B5FDE}" presName="spaceBetweenRectangles" presStyleCnt="0"/>
      <dgm:spPr/>
    </dgm:pt>
    <dgm:pt modelId="{878F23F5-77ED-B748-8D6F-F1D8441C090F}" type="pres">
      <dgm:prSet presAssocID="{22D9BE7A-18C9-BF4D-96B3-12F4A0A7C718}" presName="parentLin" presStyleCnt="0"/>
      <dgm:spPr/>
    </dgm:pt>
    <dgm:pt modelId="{B218D339-AF50-E641-86F1-61F73B96BF6C}" type="pres">
      <dgm:prSet presAssocID="{22D9BE7A-18C9-BF4D-96B3-12F4A0A7C718}" presName="parentLeftMargin" presStyleLbl="node1" presStyleIdx="2" presStyleCnt="4"/>
      <dgm:spPr/>
    </dgm:pt>
    <dgm:pt modelId="{4AE2B5C1-20BA-7041-A609-29A98A587058}" type="pres">
      <dgm:prSet presAssocID="{22D9BE7A-18C9-BF4D-96B3-12F4A0A7C718}" presName="parentText" presStyleLbl="node1" presStyleIdx="3" presStyleCnt="4">
        <dgm:presLayoutVars>
          <dgm:chMax val="0"/>
          <dgm:bulletEnabled val="1"/>
        </dgm:presLayoutVars>
      </dgm:prSet>
      <dgm:spPr/>
    </dgm:pt>
    <dgm:pt modelId="{B534DB50-DB38-034F-8BE9-DBF84B8FBDF4}" type="pres">
      <dgm:prSet presAssocID="{22D9BE7A-18C9-BF4D-96B3-12F4A0A7C718}" presName="negativeSpace" presStyleCnt="0"/>
      <dgm:spPr/>
    </dgm:pt>
    <dgm:pt modelId="{44307512-DD0D-2940-A1CF-7623650DBD62}" type="pres">
      <dgm:prSet presAssocID="{22D9BE7A-18C9-BF4D-96B3-12F4A0A7C718}" presName="childText" presStyleLbl="conFgAcc1" presStyleIdx="3" presStyleCnt="4">
        <dgm:presLayoutVars>
          <dgm:bulletEnabled val="1"/>
        </dgm:presLayoutVars>
      </dgm:prSet>
      <dgm:spPr/>
    </dgm:pt>
  </dgm:ptLst>
  <dgm:cxnLst>
    <dgm:cxn modelId="{E1848300-CC04-5846-9276-4DA7DC62135C}" srcId="{D03A9C03-E3B3-414F-AF13-FD2CFCCA087B}" destId="{7DC1192D-77BC-084D-AC2F-7FB243A5B5F0}" srcOrd="2" destOrd="0" parTransId="{9424B0BC-9AC4-9643-A4AA-477AB990095D}" sibTransId="{E505E86B-267E-4445-AE25-713F030B5FDE}"/>
    <dgm:cxn modelId="{5A2B6C09-7F80-CB40-98F6-6D6739697DBB}" srcId="{7DC1192D-77BC-084D-AC2F-7FB243A5B5F0}" destId="{BEEC0981-90F6-F44F-8976-4634B585EB69}" srcOrd="0" destOrd="0" parTransId="{BE9AF4CD-BC3C-8844-831C-E1E29C58EBF0}" sibTransId="{9A572B44-73B1-8F41-808D-150889D606A4}"/>
    <dgm:cxn modelId="{3BB87116-DEE9-EA43-A47D-EED9A6748399}" srcId="{22D9BE7A-18C9-BF4D-96B3-12F4A0A7C718}" destId="{E71447A8-34C9-B34B-B280-DB5640A07875}" srcOrd="0" destOrd="0" parTransId="{FB0F2058-5FC0-7549-92F1-2FA50A0AA89A}" sibTransId="{E3FD6680-D302-2345-9C9A-B6A6A27346EF}"/>
    <dgm:cxn modelId="{B6686417-745B-D644-BB16-9A13591481F4}" type="presOf" srcId="{8D24417B-9847-E340-906B-284D96F9ACBF}" destId="{030B3C5B-AB92-9E47-8034-8569DFC9B5A5}" srcOrd="0" destOrd="0" presId="urn:microsoft.com/office/officeart/2005/8/layout/list1"/>
    <dgm:cxn modelId="{F0DEE827-6E0A-8F4B-8BA0-0E347024D640}" srcId="{D03A9C03-E3B3-414F-AF13-FD2CFCCA087B}" destId="{22D9BE7A-18C9-BF4D-96B3-12F4A0A7C718}" srcOrd="3" destOrd="0" parTransId="{B91A6712-BD70-794F-BC65-067264EB021C}" sibTransId="{4D73054E-B7DB-3649-AA1F-F8ABC0C72357}"/>
    <dgm:cxn modelId="{074C4C34-388F-3A4C-B3BB-6804D8B7FE19}" type="presOf" srcId="{D149145F-CA4B-ED43-8824-0F6D3B1034E8}" destId="{11CB1E63-DA58-764B-BE9F-0DC09C57816D}" srcOrd="1" destOrd="0" presId="urn:microsoft.com/office/officeart/2005/8/layout/list1"/>
    <dgm:cxn modelId="{F0F6773E-9DBD-7146-A8B5-37456E6691A8}" srcId="{D149145F-CA4B-ED43-8824-0F6D3B1034E8}" destId="{8D24417B-9847-E340-906B-284D96F9ACBF}" srcOrd="0" destOrd="0" parTransId="{BADD6E15-8288-A244-A974-F8712D169371}" sibTransId="{F8CB4E92-13BE-B447-8E13-CD0054B70904}"/>
    <dgm:cxn modelId="{E0F02141-A0D8-B54F-B916-69E6DE7122BB}" type="presOf" srcId="{D03A9C03-E3B3-414F-AF13-FD2CFCCA087B}" destId="{77AB1A58-6B9D-5B4B-8512-93DD2F24F739}" srcOrd="0" destOrd="0" presId="urn:microsoft.com/office/officeart/2005/8/layout/list1"/>
    <dgm:cxn modelId="{9F831A62-ECE5-E846-A0C7-B03FAD93DAF6}" srcId="{D03A9C03-E3B3-414F-AF13-FD2CFCCA087B}" destId="{D149145F-CA4B-ED43-8824-0F6D3B1034E8}" srcOrd="0" destOrd="0" parTransId="{215077EB-619B-D146-B50A-5C6D9B5D55C3}" sibTransId="{97B22A0E-32A1-2D4E-807E-880807A72471}"/>
    <dgm:cxn modelId="{42E77849-A46A-5E41-A7B4-E2FDD4CACDDD}" type="presOf" srcId="{D149145F-CA4B-ED43-8824-0F6D3B1034E8}" destId="{4A536047-E588-EE40-88AD-466A08D89523}" srcOrd="0" destOrd="0" presId="urn:microsoft.com/office/officeart/2005/8/layout/list1"/>
    <dgm:cxn modelId="{51BCBC70-517C-DC46-B227-D244F7D13A9A}" type="presOf" srcId="{22D9BE7A-18C9-BF4D-96B3-12F4A0A7C718}" destId="{4AE2B5C1-20BA-7041-A609-29A98A587058}" srcOrd="1" destOrd="0" presId="urn:microsoft.com/office/officeart/2005/8/layout/list1"/>
    <dgm:cxn modelId="{09D9E776-9E53-E744-B27F-D24F42527DE0}" type="presOf" srcId="{BEEC0981-90F6-F44F-8976-4634B585EB69}" destId="{2E96DD5B-DC51-2441-B680-04414D5EE942}" srcOrd="0" destOrd="0" presId="urn:microsoft.com/office/officeart/2005/8/layout/list1"/>
    <dgm:cxn modelId="{38A87580-64DB-3F40-A3F2-1F42628ECECC}" type="presOf" srcId="{22D9BE7A-18C9-BF4D-96B3-12F4A0A7C718}" destId="{B218D339-AF50-E641-86F1-61F73B96BF6C}" srcOrd="0" destOrd="0" presId="urn:microsoft.com/office/officeart/2005/8/layout/list1"/>
    <dgm:cxn modelId="{51ADF4BC-B525-8944-929E-D81FB02EA6BE}" type="presOf" srcId="{E71447A8-34C9-B34B-B280-DB5640A07875}" destId="{44307512-DD0D-2940-A1CF-7623650DBD62}" srcOrd="0" destOrd="0" presId="urn:microsoft.com/office/officeart/2005/8/layout/list1"/>
    <dgm:cxn modelId="{F2985AD4-BD4A-5C45-81A3-362A0F7EC044}" type="presOf" srcId="{8F73B76A-9A9F-6047-9AA6-DD8D7DC432D3}" destId="{3E0E35CC-7E60-E34F-8EDA-E934288396F5}" srcOrd="0" destOrd="0" presId="urn:microsoft.com/office/officeart/2005/8/layout/list1"/>
    <dgm:cxn modelId="{1FCAFCEB-A766-F44B-9748-8736A9365F82}" type="presOf" srcId="{EF4B0CB7-95B9-F34A-A000-D7C19D983B65}" destId="{17934F96-B88E-B940-84A4-DD018B008BE0}" srcOrd="0" destOrd="0" presId="urn:microsoft.com/office/officeart/2005/8/layout/list1"/>
    <dgm:cxn modelId="{9E384CEF-E564-5444-8BE8-A7FAB2CDA41B}" srcId="{D03A9C03-E3B3-414F-AF13-FD2CFCCA087B}" destId="{8F73B76A-9A9F-6047-9AA6-DD8D7DC432D3}" srcOrd="1" destOrd="0" parTransId="{E158CFB0-1415-7742-B282-DB2EDFF77196}" sibTransId="{9085D0C6-B3D7-5E44-B5F3-04D580D14465}"/>
    <dgm:cxn modelId="{46443EF1-70AD-4E45-8CB0-8AA66BA97C5F}" type="presOf" srcId="{7DC1192D-77BC-084D-AC2F-7FB243A5B5F0}" destId="{38FF46A6-4242-F949-9AEF-A5BF617B78F4}" srcOrd="1" destOrd="0" presId="urn:microsoft.com/office/officeart/2005/8/layout/list1"/>
    <dgm:cxn modelId="{D61A81F3-52A7-F440-81AF-408BFE5C05A8}" type="presOf" srcId="{8F73B76A-9A9F-6047-9AA6-DD8D7DC432D3}" destId="{A705AB4F-A6A3-EF4A-A8B2-D96B5F5DB92A}" srcOrd="1" destOrd="0" presId="urn:microsoft.com/office/officeart/2005/8/layout/list1"/>
    <dgm:cxn modelId="{8EC26DF6-3F71-BA41-B4C9-5D600FB20934}" srcId="{8F73B76A-9A9F-6047-9AA6-DD8D7DC432D3}" destId="{EF4B0CB7-95B9-F34A-A000-D7C19D983B65}" srcOrd="0" destOrd="0" parTransId="{D6950BB6-0605-2647-945D-016CC39FDFFA}" sibTransId="{1B6E10AB-B04F-574D-9F64-DD8834997D9F}"/>
    <dgm:cxn modelId="{81917EFB-7E4D-C648-BB7E-8B9780263C03}" type="presOf" srcId="{7DC1192D-77BC-084D-AC2F-7FB243A5B5F0}" destId="{7B38DCED-6B1C-E441-89BF-29BDD24B21B9}" srcOrd="0" destOrd="0" presId="urn:microsoft.com/office/officeart/2005/8/layout/list1"/>
    <dgm:cxn modelId="{2C77F062-9EAF-D54F-A4DB-98927D78FB59}" type="presParOf" srcId="{77AB1A58-6B9D-5B4B-8512-93DD2F24F739}" destId="{B00CB464-B49C-B548-9ACA-011F5C4ACF6B}" srcOrd="0" destOrd="0" presId="urn:microsoft.com/office/officeart/2005/8/layout/list1"/>
    <dgm:cxn modelId="{55751E38-692B-314B-A5EC-F75AA9D08A65}" type="presParOf" srcId="{B00CB464-B49C-B548-9ACA-011F5C4ACF6B}" destId="{4A536047-E588-EE40-88AD-466A08D89523}" srcOrd="0" destOrd="0" presId="urn:microsoft.com/office/officeart/2005/8/layout/list1"/>
    <dgm:cxn modelId="{2020467A-5144-7C43-A974-9F50F82DD0EC}" type="presParOf" srcId="{B00CB464-B49C-B548-9ACA-011F5C4ACF6B}" destId="{11CB1E63-DA58-764B-BE9F-0DC09C57816D}" srcOrd="1" destOrd="0" presId="urn:microsoft.com/office/officeart/2005/8/layout/list1"/>
    <dgm:cxn modelId="{4D999A12-9E5E-DF4A-8D33-4EB7FCEE645C}" type="presParOf" srcId="{77AB1A58-6B9D-5B4B-8512-93DD2F24F739}" destId="{F68A228A-91DA-C845-B3C5-E06FCF2D54CE}" srcOrd="1" destOrd="0" presId="urn:microsoft.com/office/officeart/2005/8/layout/list1"/>
    <dgm:cxn modelId="{1A42AD97-43A8-6A48-9DE9-240938DE692A}" type="presParOf" srcId="{77AB1A58-6B9D-5B4B-8512-93DD2F24F739}" destId="{030B3C5B-AB92-9E47-8034-8569DFC9B5A5}" srcOrd="2" destOrd="0" presId="urn:microsoft.com/office/officeart/2005/8/layout/list1"/>
    <dgm:cxn modelId="{07C21EFA-6EFB-F64F-A563-438CF4C1644F}" type="presParOf" srcId="{77AB1A58-6B9D-5B4B-8512-93DD2F24F739}" destId="{64E700AC-8D28-8C44-9AED-355C11FBE56D}" srcOrd="3" destOrd="0" presId="urn:microsoft.com/office/officeart/2005/8/layout/list1"/>
    <dgm:cxn modelId="{67AF9C2D-30B3-EC4F-9630-70DDEB261C4C}" type="presParOf" srcId="{77AB1A58-6B9D-5B4B-8512-93DD2F24F739}" destId="{1F76428A-B4FE-1349-828C-3C6A9573B9FD}" srcOrd="4" destOrd="0" presId="urn:microsoft.com/office/officeart/2005/8/layout/list1"/>
    <dgm:cxn modelId="{5157D938-A086-2B4D-B6F4-A134EBB5260E}" type="presParOf" srcId="{1F76428A-B4FE-1349-828C-3C6A9573B9FD}" destId="{3E0E35CC-7E60-E34F-8EDA-E934288396F5}" srcOrd="0" destOrd="0" presId="urn:microsoft.com/office/officeart/2005/8/layout/list1"/>
    <dgm:cxn modelId="{F36F9AB2-19F9-5447-9FD3-94D363F1E6C3}" type="presParOf" srcId="{1F76428A-B4FE-1349-828C-3C6A9573B9FD}" destId="{A705AB4F-A6A3-EF4A-A8B2-D96B5F5DB92A}" srcOrd="1" destOrd="0" presId="urn:microsoft.com/office/officeart/2005/8/layout/list1"/>
    <dgm:cxn modelId="{06152E6D-545D-5740-AB31-1A1EE202C475}" type="presParOf" srcId="{77AB1A58-6B9D-5B4B-8512-93DD2F24F739}" destId="{0316CA4A-750B-1348-9B91-6BB152B2DB89}" srcOrd="5" destOrd="0" presId="urn:microsoft.com/office/officeart/2005/8/layout/list1"/>
    <dgm:cxn modelId="{C67C9659-A212-9A4F-9CB9-1569FFC235F6}" type="presParOf" srcId="{77AB1A58-6B9D-5B4B-8512-93DD2F24F739}" destId="{17934F96-B88E-B940-84A4-DD018B008BE0}" srcOrd="6" destOrd="0" presId="urn:microsoft.com/office/officeart/2005/8/layout/list1"/>
    <dgm:cxn modelId="{5096384D-03C3-4F43-B253-2832830A5510}" type="presParOf" srcId="{77AB1A58-6B9D-5B4B-8512-93DD2F24F739}" destId="{019DB95E-CE20-634A-AE58-FB9AE9195FFA}" srcOrd="7" destOrd="0" presId="urn:microsoft.com/office/officeart/2005/8/layout/list1"/>
    <dgm:cxn modelId="{BE1340DB-9154-DE4C-A862-8F50FD360136}" type="presParOf" srcId="{77AB1A58-6B9D-5B4B-8512-93DD2F24F739}" destId="{5CAE9BE2-BE77-AE40-898B-1014A8A01CBF}" srcOrd="8" destOrd="0" presId="urn:microsoft.com/office/officeart/2005/8/layout/list1"/>
    <dgm:cxn modelId="{CD4BEBDE-7810-0B49-A3E7-734D1CF05C70}" type="presParOf" srcId="{5CAE9BE2-BE77-AE40-898B-1014A8A01CBF}" destId="{7B38DCED-6B1C-E441-89BF-29BDD24B21B9}" srcOrd="0" destOrd="0" presId="urn:microsoft.com/office/officeart/2005/8/layout/list1"/>
    <dgm:cxn modelId="{0457E2C8-3090-0B4F-A626-154C7FB68EE6}" type="presParOf" srcId="{5CAE9BE2-BE77-AE40-898B-1014A8A01CBF}" destId="{38FF46A6-4242-F949-9AEF-A5BF617B78F4}" srcOrd="1" destOrd="0" presId="urn:microsoft.com/office/officeart/2005/8/layout/list1"/>
    <dgm:cxn modelId="{C945DD0E-F09D-8A47-99CB-99478B714520}" type="presParOf" srcId="{77AB1A58-6B9D-5B4B-8512-93DD2F24F739}" destId="{72DD1B98-8748-3241-84FB-704F0FE6002A}" srcOrd="9" destOrd="0" presId="urn:microsoft.com/office/officeart/2005/8/layout/list1"/>
    <dgm:cxn modelId="{800C60C2-3093-A140-8ADA-B1503FA5A64C}" type="presParOf" srcId="{77AB1A58-6B9D-5B4B-8512-93DD2F24F739}" destId="{2E96DD5B-DC51-2441-B680-04414D5EE942}" srcOrd="10" destOrd="0" presId="urn:microsoft.com/office/officeart/2005/8/layout/list1"/>
    <dgm:cxn modelId="{1BB2B95B-04E6-EC49-B7BE-5E9230C9A990}" type="presParOf" srcId="{77AB1A58-6B9D-5B4B-8512-93DD2F24F739}" destId="{014F50D4-A2E1-464F-A077-1C571796BB3D}" srcOrd="11" destOrd="0" presId="urn:microsoft.com/office/officeart/2005/8/layout/list1"/>
    <dgm:cxn modelId="{B09C4082-C527-0340-B07F-8B3E52C38901}" type="presParOf" srcId="{77AB1A58-6B9D-5B4B-8512-93DD2F24F739}" destId="{878F23F5-77ED-B748-8D6F-F1D8441C090F}" srcOrd="12" destOrd="0" presId="urn:microsoft.com/office/officeart/2005/8/layout/list1"/>
    <dgm:cxn modelId="{5FEB4BAB-A24E-BF44-A743-647C6EDE70B1}" type="presParOf" srcId="{878F23F5-77ED-B748-8D6F-F1D8441C090F}" destId="{B218D339-AF50-E641-86F1-61F73B96BF6C}" srcOrd="0" destOrd="0" presId="urn:microsoft.com/office/officeart/2005/8/layout/list1"/>
    <dgm:cxn modelId="{3091A74F-7968-404D-B2C2-DAED03646293}" type="presParOf" srcId="{878F23F5-77ED-B748-8D6F-F1D8441C090F}" destId="{4AE2B5C1-20BA-7041-A609-29A98A587058}" srcOrd="1" destOrd="0" presId="urn:microsoft.com/office/officeart/2005/8/layout/list1"/>
    <dgm:cxn modelId="{837BFD4E-1F7A-DC49-938D-35E758F13286}" type="presParOf" srcId="{77AB1A58-6B9D-5B4B-8512-93DD2F24F739}" destId="{B534DB50-DB38-034F-8BE9-DBF84B8FBDF4}" srcOrd="13" destOrd="0" presId="urn:microsoft.com/office/officeart/2005/8/layout/list1"/>
    <dgm:cxn modelId="{C9F612D3-E4EB-0D4D-8B28-77A6EE30BA97}" type="presParOf" srcId="{77AB1A58-6B9D-5B4B-8512-93DD2F24F739}" destId="{44307512-DD0D-2940-A1CF-7623650DBD6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3BCEF8-4014-F440-875A-7F9113C4C91F}" type="doc">
      <dgm:prSet loTypeId="urn:microsoft.com/office/officeart/2005/8/layout/hList6" loCatId="" qsTypeId="urn:microsoft.com/office/officeart/2005/8/quickstyle/simple1" qsCatId="simple" csTypeId="urn:microsoft.com/office/officeart/2005/8/colors/colorful2" csCatId="colorful" phldr="1"/>
      <dgm:spPr/>
      <dgm:t>
        <a:bodyPr/>
        <a:lstStyle/>
        <a:p>
          <a:endParaRPr lang="en-US"/>
        </a:p>
      </dgm:t>
    </dgm:pt>
    <dgm:pt modelId="{7087CDEF-404D-F641-AB12-8D8AA18AD48F}">
      <dgm:prSet phldrT="[Text]"/>
      <dgm:spPr/>
      <dgm:t>
        <a:bodyPr/>
        <a:lstStyle/>
        <a:p>
          <a:r>
            <a:rPr lang="en-US" dirty="0"/>
            <a:t>Retirement</a:t>
          </a:r>
        </a:p>
      </dgm:t>
    </dgm:pt>
    <dgm:pt modelId="{E69F828D-2B33-B743-A165-74F1103C671E}" type="parTrans" cxnId="{81783616-6724-2D40-A276-48CE24E61349}">
      <dgm:prSet/>
      <dgm:spPr/>
      <dgm:t>
        <a:bodyPr/>
        <a:lstStyle/>
        <a:p>
          <a:endParaRPr lang="en-US"/>
        </a:p>
      </dgm:t>
    </dgm:pt>
    <dgm:pt modelId="{F1228E01-8C9E-1843-B7C6-A2C5DF3FA50C}" type="sibTrans" cxnId="{81783616-6724-2D40-A276-48CE24E61349}">
      <dgm:prSet/>
      <dgm:spPr/>
      <dgm:t>
        <a:bodyPr/>
        <a:lstStyle/>
        <a:p>
          <a:endParaRPr lang="en-US"/>
        </a:p>
      </dgm:t>
    </dgm:pt>
    <dgm:pt modelId="{5E8C9259-A4F6-9247-B890-7FCD17EE9FF2}">
      <dgm:prSet phldrT="[Text]"/>
      <dgm:spPr/>
      <dgm:t>
        <a:bodyPr/>
        <a:lstStyle/>
        <a:p>
          <a:r>
            <a:rPr lang="en-US" dirty="0"/>
            <a:t>Archive</a:t>
          </a:r>
        </a:p>
      </dgm:t>
    </dgm:pt>
    <dgm:pt modelId="{E9FDF92A-9A8C-744E-B982-BAF3C667D110}" type="parTrans" cxnId="{0ACE6257-23EE-A44A-8A9F-1ACE48B477AB}">
      <dgm:prSet/>
      <dgm:spPr/>
      <dgm:t>
        <a:bodyPr/>
        <a:lstStyle/>
        <a:p>
          <a:endParaRPr lang="en-US"/>
        </a:p>
      </dgm:t>
    </dgm:pt>
    <dgm:pt modelId="{251E0F4C-9904-6F4E-94B8-2E9B1D677A01}" type="sibTrans" cxnId="{0ACE6257-23EE-A44A-8A9F-1ACE48B477AB}">
      <dgm:prSet/>
      <dgm:spPr/>
      <dgm:t>
        <a:bodyPr/>
        <a:lstStyle/>
        <a:p>
          <a:endParaRPr lang="en-US"/>
        </a:p>
      </dgm:t>
    </dgm:pt>
    <dgm:pt modelId="{50495FAA-CD58-1D40-B7C4-C39BE9E79233}">
      <dgm:prSet phldrT="[Text]"/>
      <dgm:spPr/>
      <dgm:t>
        <a:bodyPr/>
        <a:lstStyle/>
        <a:p>
          <a:r>
            <a:rPr lang="en-US" dirty="0"/>
            <a:t>Back up</a:t>
          </a:r>
        </a:p>
      </dgm:t>
    </dgm:pt>
    <dgm:pt modelId="{8DAD09B4-2809-9642-8814-0DF4E5FFC512}" type="parTrans" cxnId="{A5AA3A83-AE36-A040-A2A7-15E34ED8E54A}">
      <dgm:prSet/>
      <dgm:spPr/>
      <dgm:t>
        <a:bodyPr/>
        <a:lstStyle/>
        <a:p>
          <a:endParaRPr lang="en-US"/>
        </a:p>
      </dgm:t>
    </dgm:pt>
    <dgm:pt modelId="{EE15C70B-B232-0A4E-B1D5-E81F84867E9D}" type="sibTrans" cxnId="{A5AA3A83-AE36-A040-A2A7-15E34ED8E54A}">
      <dgm:prSet/>
      <dgm:spPr/>
      <dgm:t>
        <a:bodyPr/>
        <a:lstStyle/>
        <a:p>
          <a:endParaRPr lang="en-US"/>
        </a:p>
      </dgm:t>
    </dgm:pt>
    <dgm:pt modelId="{71BF3AFD-6D85-C942-9FCC-E03DE47239F0}">
      <dgm:prSet phldrT="[Text]"/>
      <dgm:spPr/>
      <dgm:t>
        <a:bodyPr/>
        <a:lstStyle/>
        <a:p>
          <a:r>
            <a:rPr lang="en-US" dirty="0"/>
            <a:t>Configure Index Sizes</a:t>
          </a:r>
        </a:p>
      </dgm:t>
    </dgm:pt>
    <dgm:pt modelId="{39A5A07D-C275-AF41-8B72-34C2549CEB71}" type="parTrans" cxnId="{979C2BF9-13E0-AB44-AB36-BFF3029372C0}">
      <dgm:prSet/>
      <dgm:spPr/>
      <dgm:t>
        <a:bodyPr/>
        <a:lstStyle/>
        <a:p>
          <a:endParaRPr lang="en-US"/>
        </a:p>
      </dgm:t>
    </dgm:pt>
    <dgm:pt modelId="{DE44B739-3DEB-394F-BF57-37BECA086F09}" type="sibTrans" cxnId="{979C2BF9-13E0-AB44-AB36-BFF3029372C0}">
      <dgm:prSet/>
      <dgm:spPr/>
      <dgm:t>
        <a:bodyPr/>
        <a:lstStyle/>
        <a:p>
          <a:endParaRPr lang="en-US"/>
        </a:p>
      </dgm:t>
    </dgm:pt>
    <dgm:pt modelId="{047BA802-BA71-B94E-9658-F7F136B0867F}">
      <dgm:prSet phldrT="[Text]"/>
      <dgm:spPr/>
      <dgm:t>
        <a:bodyPr/>
        <a:lstStyle/>
        <a:p>
          <a:r>
            <a:rPr lang="en-US" dirty="0"/>
            <a:t>Partition index data</a:t>
          </a:r>
        </a:p>
      </dgm:t>
    </dgm:pt>
    <dgm:pt modelId="{3E143C76-22C0-7541-B729-845ED545F8E5}" type="parTrans" cxnId="{D3844ECF-A685-4346-8FC1-CAAD73F45134}">
      <dgm:prSet/>
      <dgm:spPr/>
      <dgm:t>
        <a:bodyPr/>
        <a:lstStyle/>
        <a:p>
          <a:endParaRPr lang="en-US"/>
        </a:p>
      </dgm:t>
    </dgm:pt>
    <dgm:pt modelId="{41AC78E1-6B06-C341-85DA-EA8BFEC40892}" type="sibTrans" cxnId="{D3844ECF-A685-4346-8FC1-CAAD73F45134}">
      <dgm:prSet/>
      <dgm:spPr/>
      <dgm:t>
        <a:bodyPr/>
        <a:lstStyle/>
        <a:p>
          <a:endParaRPr lang="en-US"/>
        </a:p>
      </dgm:t>
    </dgm:pt>
    <dgm:pt modelId="{7422A4EE-43CC-5244-9721-6ABD9410E836}" type="pres">
      <dgm:prSet presAssocID="{C43BCEF8-4014-F440-875A-7F9113C4C91F}" presName="Name0" presStyleCnt="0">
        <dgm:presLayoutVars>
          <dgm:dir/>
          <dgm:resizeHandles val="exact"/>
        </dgm:presLayoutVars>
      </dgm:prSet>
      <dgm:spPr/>
    </dgm:pt>
    <dgm:pt modelId="{598C4AAA-ECC0-EC4C-BB53-D97832143ED9}" type="pres">
      <dgm:prSet presAssocID="{7087CDEF-404D-F641-AB12-8D8AA18AD48F}" presName="node" presStyleLbl="node1" presStyleIdx="0" presStyleCnt="5">
        <dgm:presLayoutVars>
          <dgm:bulletEnabled val="1"/>
        </dgm:presLayoutVars>
      </dgm:prSet>
      <dgm:spPr/>
    </dgm:pt>
    <dgm:pt modelId="{49AE8976-1CA9-6A44-99AB-32FFA5E7B054}" type="pres">
      <dgm:prSet presAssocID="{F1228E01-8C9E-1843-B7C6-A2C5DF3FA50C}" presName="sibTrans" presStyleCnt="0"/>
      <dgm:spPr/>
    </dgm:pt>
    <dgm:pt modelId="{1195387D-A7B0-034C-9696-C885980B1CF6}" type="pres">
      <dgm:prSet presAssocID="{5E8C9259-A4F6-9247-B890-7FCD17EE9FF2}" presName="node" presStyleLbl="node1" presStyleIdx="1" presStyleCnt="5">
        <dgm:presLayoutVars>
          <dgm:bulletEnabled val="1"/>
        </dgm:presLayoutVars>
      </dgm:prSet>
      <dgm:spPr/>
    </dgm:pt>
    <dgm:pt modelId="{54B97347-8DF7-8A41-A552-3B5C68F9CEDA}" type="pres">
      <dgm:prSet presAssocID="{251E0F4C-9904-6F4E-94B8-2E9B1D677A01}" presName="sibTrans" presStyleCnt="0"/>
      <dgm:spPr/>
    </dgm:pt>
    <dgm:pt modelId="{6BB885A7-52F4-CF4E-9C9B-860B53F39673}" type="pres">
      <dgm:prSet presAssocID="{50495FAA-CD58-1D40-B7C4-C39BE9E79233}" presName="node" presStyleLbl="node1" presStyleIdx="2" presStyleCnt="5">
        <dgm:presLayoutVars>
          <dgm:bulletEnabled val="1"/>
        </dgm:presLayoutVars>
      </dgm:prSet>
      <dgm:spPr/>
    </dgm:pt>
    <dgm:pt modelId="{377C1F60-7F08-9142-A93A-7C6437D9D1AF}" type="pres">
      <dgm:prSet presAssocID="{EE15C70B-B232-0A4E-B1D5-E81F84867E9D}" presName="sibTrans" presStyleCnt="0"/>
      <dgm:spPr/>
    </dgm:pt>
    <dgm:pt modelId="{80140C10-BB44-CD4E-96FE-9DC089B541D5}" type="pres">
      <dgm:prSet presAssocID="{71BF3AFD-6D85-C942-9FCC-E03DE47239F0}" presName="node" presStyleLbl="node1" presStyleIdx="3" presStyleCnt="5">
        <dgm:presLayoutVars>
          <dgm:bulletEnabled val="1"/>
        </dgm:presLayoutVars>
      </dgm:prSet>
      <dgm:spPr/>
    </dgm:pt>
    <dgm:pt modelId="{55040C59-BC56-084F-B624-969903A25C71}" type="pres">
      <dgm:prSet presAssocID="{DE44B739-3DEB-394F-BF57-37BECA086F09}" presName="sibTrans" presStyleCnt="0"/>
      <dgm:spPr/>
    </dgm:pt>
    <dgm:pt modelId="{561BD731-F41B-DF4C-8663-AD14B8895238}" type="pres">
      <dgm:prSet presAssocID="{047BA802-BA71-B94E-9658-F7F136B0867F}" presName="node" presStyleLbl="node1" presStyleIdx="4" presStyleCnt="5">
        <dgm:presLayoutVars>
          <dgm:bulletEnabled val="1"/>
        </dgm:presLayoutVars>
      </dgm:prSet>
      <dgm:spPr/>
    </dgm:pt>
  </dgm:ptLst>
  <dgm:cxnLst>
    <dgm:cxn modelId="{81783616-6724-2D40-A276-48CE24E61349}" srcId="{C43BCEF8-4014-F440-875A-7F9113C4C91F}" destId="{7087CDEF-404D-F641-AB12-8D8AA18AD48F}" srcOrd="0" destOrd="0" parTransId="{E69F828D-2B33-B743-A165-74F1103C671E}" sibTransId="{F1228E01-8C9E-1843-B7C6-A2C5DF3FA50C}"/>
    <dgm:cxn modelId="{E218901A-EA6C-B04A-B40B-10A68220F20D}" type="presOf" srcId="{047BA802-BA71-B94E-9658-F7F136B0867F}" destId="{561BD731-F41B-DF4C-8663-AD14B8895238}" srcOrd="0" destOrd="0" presId="urn:microsoft.com/office/officeart/2005/8/layout/hList6"/>
    <dgm:cxn modelId="{0ACE6257-23EE-A44A-8A9F-1ACE48B477AB}" srcId="{C43BCEF8-4014-F440-875A-7F9113C4C91F}" destId="{5E8C9259-A4F6-9247-B890-7FCD17EE9FF2}" srcOrd="1" destOrd="0" parTransId="{E9FDF92A-9A8C-744E-B982-BAF3C667D110}" sibTransId="{251E0F4C-9904-6F4E-94B8-2E9B1D677A01}"/>
    <dgm:cxn modelId="{075C0679-3D48-C244-9B4E-630CE02D3B24}" type="presOf" srcId="{7087CDEF-404D-F641-AB12-8D8AA18AD48F}" destId="{598C4AAA-ECC0-EC4C-BB53-D97832143ED9}" srcOrd="0" destOrd="0" presId="urn:microsoft.com/office/officeart/2005/8/layout/hList6"/>
    <dgm:cxn modelId="{A5AA3A83-AE36-A040-A2A7-15E34ED8E54A}" srcId="{C43BCEF8-4014-F440-875A-7F9113C4C91F}" destId="{50495FAA-CD58-1D40-B7C4-C39BE9E79233}" srcOrd="2" destOrd="0" parTransId="{8DAD09B4-2809-9642-8814-0DF4E5FFC512}" sibTransId="{EE15C70B-B232-0A4E-B1D5-E81F84867E9D}"/>
    <dgm:cxn modelId="{DD5D7E9A-B339-EA4B-9784-826A5843B8B0}" type="presOf" srcId="{71BF3AFD-6D85-C942-9FCC-E03DE47239F0}" destId="{80140C10-BB44-CD4E-96FE-9DC089B541D5}" srcOrd="0" destOrd="0" presId="urn:microsoft.com/office/officeart/2005/8/layout/hList6"/>
    <dgm:cxn modelId="{28F27DAB-38D9-C049-A3DA-343A0DEC3C72}" type="presOf" srcId="{5E8C9259-A4F6-9247-B890-7FCD17EE9FF2}" destId="{1195387D-A7B0-034C-9696-C885980B1CF6}" srcOrd="0" destOrd="0" presId="urn:microsoft.com/office/officeart/2005/8/layout/hList6"/>
    <dgm:cxn modelId="{50F5EFC2-AC7D-FB41-AF85-5C35333CB9DE}" type="presOf" srcId="{50495FAA-CD58-1D40-B7C4-C39BE9E79233}" destId="{6BB885A7-52F4-CF4E-9C9B-860B53F39673}" srcOrd="0" destOrd="0" presId="urn:microsoft.com/office/officeart/2005/8/layout/hList6"/>
    <dgm:cxn modelId="{988711C9-7E0E-714D-B409-000ED8D83E65}" type="presOf" srcId="{C43BCEF8-4014-F440-875A-7F9113C4C91F}" destId="{7422A4EE-43CC-5244-9721-6ABD9410E836}" srcOrd="0" destOrd="0" presId="urn:microsoft.com/office/officeart/2005/8/layout/hList6"/>
    <dgm:cxn modelId="{D3844ECF-A685-4346-8FC1-CAAD73F45134}" srcId="{C43BCEF8-4014-F440-875A-7F9113C4C91F}" destId="{047BA802-BA71-B94E-9658-F7F136B0867F}" srcOrd="4" destOrd="0" parTransId="{3E143C76-22C0-7541-B729-845ED545F8E5}" sibTransId="{41AC78E1-6B06-C341-85DA-EA8BFEC40892}"/>
    <dgm:cxn modelId="{979C2BF9-13E0-AB44-AB36-BFF3029372C0}" srcId="{C43BCEF8-4014-F440-875A-7F9113C4C91F}" destId="{71BF3AFD-6D85-C942-9FCC-E03DE47239F0}" srcOrd="3" destOrd="0" parTransId="{39A5A07D-C275-AF41-8B72-34C2549CEB71}" sibTransId="{DE44B739-3DEB-394F-BF57-37BECA086F09}"/>
    <dgm:cxn modelId="{43CDDDB9-94EF-FB4F-83F9-DA0156CCB10C}" type="presParOf" srcId="{7422A4EE-43CC-5244-9721-6ABD9410E836}" destId="{598C4AAA-ECC0-EC4C-BB53-D97832143ED9}" srcOrd="0" destOrd="0" presId="urn:microsoft.com/office/officeart/2005/8/layout/hList6"/>
    <dgm:cxn modelId="{5BF0919E-F80F-4745-878A-B625A7D5A56B}" type="presParOf" srcId="{7422A4EE-43CC-5244-9721-6ABD9410E836}" destId="{49AE8976-1CA9-6A44-99AB-32FFA5E7B054}" srcOrd="1" destOrd="0" presId="urn:microsoft.com/office/officeart/2005/8/layout/hList6"/>
    <dgm:cxn modelId="{FA946CB0-1E8C-EF4D-BCBC-9D0F6DC73B61}" type="presParOf" srcId="{7422A4EE-43CC-5244-9721-6ABD9410E836}" destId="{1195387D-A7B0-034C-9696-C885980B1CF6}" srcOrd="2" destOrd="0" presId="urn:microsoft.com/office/officeart/2005/8/layout/hList6"/>
    <dgm:cxn modelId="{EEDAF555-E163-0E45-A996-173D25F8E403}" type="presParOf" srcId="{7422A4EE-43CC-5244-9721-6ABD9410E836}" destId="{54B97347-8DF7-8A41-A552-3B5C68F9CEDA}" srcOrd="3" destOrd="0" presId="urn:microsoft.com/office/officeart/2005/8/layout/hList6"/>
    <dgm:cxn modelId="{C70A7874-CA8C-BE4A-AD83-D9BFD8BBF0F8}" type="presParOf" srcId="{7422A4EE-43CC-5244-9721-6ABD9410E836}" destId="{6BB885A7-52F4-CF4E-9C9B-860B53F39673}" srcOrd="4" destOrd="0" presId="urn:microsoft.com/office/officeart/2005/8/layout/hList6"/>
    <dgm:cxn modelId="{0345B1FD-54A5-BE44-8ED6-2541DA8789D6}" type="presParOf" srcId="{7422A4EE-43CC-5244-9721-6ABD9410E836}" destId="{377C1F60-7F08-9142-A93A-7C6437D9D1AF}" srcOrd="5" destOrd="0" presId="urn:microsoft.com/office/officeart/2005/8/layout/hList6"/>
    <dgm:cxn modelId="{682FA16D-5894-7848-970F-29576EB6D242}" type="presParOf" srcId="{7422A4EE-43CC-5244-9721-6ABD9410E836}" destId="{80140C10-BB44-CD4E-96FE-9DC089B541D5}" srcOrd="6" destOrd="0" presId="urn:microsoft.com/office/officeart/2005/8/layout/hList6"/>
    <dgm:cxn modelId="{9A814807-364F-C94C-95B5-25FE4FA28FD6}" type="presParOf" srcId="{7422A4EE-43CC-5244-9721-6ABD9410E836}" destId="{55040C59-BC56-084F-B624-969903A25C71}" srcOrd="7" destOrd="0" presId="urn:microsoft.com/office/officeart/2005/8/layout/hList6"/>
    <dgm:cxn modelId="{D9EB81E1-0317-9F43-98ED-CCC36633485D}" type="presParOf" srcId="{7422A4EE-43CC-5244-9721-6ABD9410E836}" destId="{561BD731-F41B-DF4C-8663-AD14B8895238}"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056CD9-B446-4642-9EFB-AADCC794B3C9}" type="doc">
      <dgm:prSet loTypeId="urn:microsoft.com/office/officeart/2005/8/layout/orgChart1" loCatId="" qsTypeId="urn:microsoft.com/office/officeart/2005/8/quickstyle/simple1" qsCatId="simple" csTypeId="urn:microsoft.com/office/officeart/2005/8/colors/colorful5" csCatId="colorful" phldr="1"/>
      <dgm:spPr/>
      <dgm:t>
        <a:bodyPr/>
        <a:lstStyle/>
        <a:p>
          <a:endParaRPr lang="en-US"/>
        </a:p>
      </dgm:t>
    </dgm:pt>
    <dgm:pt modelId="{AB9A2664-88EA-9B40-B6C6-F9B8D5E8510B}">
      <dgm:prSet phldrT="[Text]"/>
      <dgm:spPr/>
      <dgm:t>
        <a:bodyPr/>
        <a:lstStyle/>
        <a:p>
          <a:r>
            <a:rPr lang="en-US" dirty="0" err="1">
              <a:solidFill>
                <a:schemeClr val="tx1"/>
              </a:solidFill>
              <a:latin typeface="Oxygen" panose="02000503000000000000" pitchFamily="2" charset="77"/>
            </a:rPr>
            <a:t>Splunkbase.com</a:t>
          </a:r>
          <a:endParaRPr lang="en-US" dirty="0">
            <a:solidFill>
              <a:schemeClr val="tx1"/>
            </a:solidFill>
            <a:latin typeface="Oxygen" panose="02000503000000000000" pitchFamily="2" charset="77"/>
          </a:endParaRPr>
        </a:p>
      </dgm:t>
    </dgm:pt>
    <dgm:pt modelId="{27FE8925-FDBE-594E-A86B-7D297AE83458}" type="parTrans" cxnId="{C90EC031-A1FE-5348-A69A-45C2F659D264}">
      <dgm:prSet/>
      <dgm:spPr/>
      <dgm:t>
        <a:bodyPr/>
        <a:lstStyle/>
        <a:p>
          <a:endParaRPr lang="en-US"/>
        </a:p>
      </dgm:t>
    </dgm:pt>
    <dgm:pt modelId="{6F428CBA-A1E0-D544-BE77-6B4A1B390049}" type="sibTrans" cxnId="{C90EC031-A1FE-5348-A69A-45C2F659D264}">
      <dgm:prSet/>
      <dgm:spPr/>
      <dgm:t>
        <a:bodyPr/>
        <a:lstStyle/>
        <a:p>
          <a:endParaRPr lang="en-US"/>
        </a:p>
      </dgm:t>
    </dgm:pt>
    <dgm:pt modelId="{47180B5E-9F26-B448-B8F4-B40B267FA6B5}">
      <dgm:prSet phldrT="[Text]"/>
      <dgm:spPr/>
      <dgm:t>
        <a:bodyPr/>
        <a:lstStyle/>
        <a:p>
          <a:r>
            <a:rPr lang="en-US" dirty="0">
              <a:solidFill>
                <a:schemeClr val="tx1"/>
              </a:solidFill>
              <a:latin typeface="Oxygen" panose="02000503000000000000" pitchFamily="2" charset="77"/>
            </a:rPr>
            <a:t>Premium</a:t>
          </a:r>
        </a:p>
      </dgm:t>
    </dgm:pt>
    <dgm:pt modelId="{8CF87C75-E9BE-544D-A684-26BE460C2EFA}" type="parTrans" cxnId="{872799F6-B366-E84F-9695-963E8CF3BE0F}">
      <dgm:prSet/>
      <dgm:spPr/>
      <dgm:t>
        <a:bodyPr/>
        <a:lstStyle/>
        <a:p>
          <a:endParaRPr lang="en-US"/>
        </a:p>
      </dgm:t>
    </dgm:pt>
    <dgm:pt modelId="{B1AED0A6-5D10-AB41-BD60-969ED9D4644F}" type="sibTrans" cxnId="{872799F6-B366-E84F-9695-963E8CF3BE0F}">
      <dgm:prSet/>
      <dgm:spPr/>
      <dgm:t>
        <a:bodyPr/>
        <a:lstStyle/>
        <a:p>
          <a:endParaRPr lang="en-US"/>
        </a:p>
      </dgm:t>
    </dgm:pt>
    <dgm:pt modelId="{CDB54A25-59A2-7946-B8AF-271F72E28D4B}">
      <dgm:prSet phldrT="[Text]"/>
      <dgm:spPr/>
      <dgm:t>
        <a:bodyPr/>
        <a:lstStyle/>
        <a:p>
          <a:r>
            <a:rPr lang="en-US" dirty="0">
              <a:solidFill>
                <a:schemeClr val="tx1"/>
              </a:solidFill>
              <a:latin typeface="Oxygen" panose="02000503000000000000" pitchFamily="2" charset="77"/>
            </a:rPr>
            <a:t>Free</a:t>
          </a:r>
        </a:p>
      </dgm:t>
    </dgm:pt>
    <dgm:pt modelId="{C0711E1D-74CD-0A45-AAAC-3BBDCE4FA5F9}" type="parTrans" cxnId="{0C077FB5-8AFB-8140-94E6-89DB91BFA980}">
      <dgm:prSet/>
      <dgm:spPr/>
      <dgm:t>
        <a:bodyPr/>
        <a:lstStyle/>
        <a:p>
          <a:endParaRPr lang="en-US"/>
        </a:p>
      </dgm:t>
    </dgm:pt>
    <dgm:pt modelId="{9FDD642B-2535-6341-99EC-399DAC7BC013}" type="sibTrans" cxnId="{0C077FB5-8AFB-8140-94E6-89DB91BFA980}">
      <dgm:prSet/>
      <dgm:spPr/>
      <dgm:t>
        <a:bodyPr/>
        <a:lstStyle/>
        <a:p>
          <a:endParaRPr lang="en-US"/>
        </a:p>
      </dgm:t>
    </dgm:pt>
    <dgm:pt modelId="{A56453F8-9EA1-9C4A-9156-54A66F754A12}">
      <dgm:prSet phldrT="[Text]"/>
      <dgm:spPr/>
      <dgm:t>
        <a:bodyPr/>
        <a:lstStyle/>
        <a:p>
          <a:r>
            <a:rPr lang="en-US" dirty="0" err="1">
              <a:latin typeface="Oxygen" panose="02000503000000000000" pitchFamily="2" charset="77"/>
            </a:rPr>
            <a:t>AppInspect</a:t>
          </a:r>
          <a:r>
            <a:rPr lang="en-US" dirty="0">
              <a:latin typeface="Oxygen" panose="02000503000000000000" pitchFamily="2" charset="77"/>
            </a:rPr>
            <a:t> Passed</a:t>
          </a:r>
        </a:p>
      </dgm:t>
    </dgm:pt>
    <dgm:pt modelId="{01FC06F3-91BD-694E-B397-A9BBCFFCA3EA}" type="parTrans" cxnId="{DB73F931-8D6D-4C4E-9B43-A71AC8F11037}">
      <dgm:prSet/>
      <dgm:spPr/>
      <dgm:t>
        <a:bodyPr/>
        <a:lstStyle/>
        <a:p>
          <a:endParaRPr lang="en-US"/>
        </a:p>
      </dgm:t>
    </dgm:pt>
    <dgm:pt modelId="{6B9EE798-3DF8-9A46-B8EA-0FB5E93DA45B}" type="sibTrans" cxnId="{DB73F931-8D6D-4C4E-9B43-A71AC8F11037}">
      <dgm:prSet/>
      <dgm:spPr/>
      <dgm:t>
        <a:bodyPr/>
        <a:lstStyle/>
        <a:p>
          <a:endParaRPr lang="en-US"/>
        </a:p>
      </dgm:t>
    </dgm:pt>
    <dgm:pt modelId="{E9F20D73-5AE5-F449-8965-39BAA50EDBA2}">
      <dgm:prSet phldrT="[Text]"/>
      <dgm:spPr/>
      <dgm:t>
        <a:bodyPr/>
        <a:lstStyle/>
        <a:p>
          <a:r>
            <a:rPr lang="en-US" dirty="0">
              <a:latin typeface="Oxygen" panose="02000503000000000000" pitchFamily="2" charset="77"/>
            </a:rPr>
            <a:t>Splunk Built</a:t>
          </a:r>
        </a:p>
      </dgm:t>
    </dgm:pt>
    <dgm:pt modelId="{3FF68D48-E811-F144-970E-CD6FDEAA1A71}" type="parTrans" cxnId="{A2BDFBE5-454F-4C41-B82B-38A2F75F4D4B}">
      <dgm:prSet/>
      <dgm:spPr/>
      <dgm:t>
        <a:bodyPr/>
        <a:lstStyle/>
        <a:p>
          <a:endParaRPr lang="en-US"/>
        </a:p>
      </dgm:t>
    </dgm:pt>
    <dgm:pt modelId="{787DA259-8291-F043-AEB3-CDD05A3B59ED}" type="sibTrans" cxnId="{A2BDFBE5-454F-4C41-B82B-38A2F75F4D4B}">
      <dgm:prSet/>
      <dgm:spPr/>
      <dgm:t>
        <a:bodyPr/>
        <a:lstStyle/>
        <a:p>
          <a:endParaRPr lang="en-US"/>
        </a:p>
      </dgm:t>
    </dgm:pt>
    <dgm:pt modelId="{569490D5-71E1-6B43-8346-5467A9878ED5}" type="pres">
      <dgm:prSet presAssocID="{99056CD9-B446-4642-9EFB-AADCC794B3C9}" presName="hierChild1" presStyleCnt="0">
        <dgm:presLayoutVars>
          <dgm:orgChart val="1"/>
          <dgm:chPref val="1"/>
          <dgm:dir/>
          <dgm:animOne val="branch"/>
          <dgm:animLvl val="lvl"/>
          <dgm:resizeHandles/>
        </dgm:presLayoutVars>
      </dgm:prSet>
      <dgm:spPr/>
    </dgm:pt>
    <dgm:pt modelId="{373F3E91-8838-9641-A9BE-2E6769041473}" type="pres">
      <dgm:prSet presAssocID="{AB9A2664-88EA-9B40-B6C6-F9B8D5E8510B}" presName="hierRoot1" presStyleCnt="0">
        <dgm:presLayoutVars>
          <dgm:hierBranch val="init"/>
        </dgm:presLayoutVars>
      </dgm:prSet>
      <dgm:spPr/>
    </dgm:pt>
    <dgm:pt modelId="{D7217628-EF45-9440-B355-C4CCE8AD8C7C}" type="pres">
      <dgm:prSet presAssocID="{AB9A2664-88EA-9B40-B6C6-F9B8D5E8510B}" presName="rootComposite1" presStyleCnt="0"/>
      <dgm:spPr/>
    </dgm:pt>
    <dgm:pt modelId="{389A394B-F0BD-DD40-A00A-A3AB29790A0B}" type="pres">
      <dgm:prSet presAssocID="{AB9A2664-88EA-9B40-B6C6-F9B8D5E8510B}" presName="rootText1" presStyleLbl="node0" presStyleIdx="0" presStyleCnt="1">
        <dgm:presLayoutVars>
          <dgm:chPref val="3"/>
        </dgm:presLayoutVars>
      </dgm:prSet>
      <dgm:spPr/>
    </dgm:pt>
    <dgm:pt modelId="{2C254A80-AFA7-4D4E-953B-1FE67EDFFD1C}" type="pres">
      <dgm:prSet presAssocID="{AB9A2664-88EA-9B40-B6C6-F9B8D5E8510B}" presName="rootConnector1" presStyleLbl="node1" presStyleIdx="0" presStyleCnt="0"/>
      <dgm:spPr/>
    </dgm:pt>
    <dgm:pt modelId="{88728E9C-9EF4-D343-8BFB-8F342FC5ED52}" type="pres">
      <dgm:prSet presAssocID="{AB9A2664-88EA-9B40-B6C6-F9B8D5E8510B}" presName="hierChild2" presStyleCnt="0"/>
      <dgm:spPr/>
    </dgm:pt>
    <dgm:pt modelId="{06FF4CF3-D070-7649-A57E-7EC2C86EAB5C}" type="pres">
      <dgm:prSet presAssocID="{8CF87C75-E9BE-544D-A684-26BE460C2EFA}" presName="Name37" presStyleLbl="parChTrans1D2" presStyleIdx="0" presStyleCnt="2"/>
      <dgm:spPr/>
    </dgm:pt>
    <dgm:pt modelId="{6E031E21-D92E-1D42-9436-F18F8A2D2625}" type="pres">
      <dgm:prSet presAssocID="{47180B5E-9F26-B448-B8F4-B40B267FA6B5}" presName="hierRoot2" presStyleCnt="0">
        <dgm:presLayoutVars>
          <dgm:hierBranch val="init"/>
        </dgm:presLayoutVars>
      </dgm:prSet>
      <dgm:spPr/>
    </dgm:pt>
    <dgm:pt modelId="{C2FB71E4-A84E-974D-A40E-91557BB4ECF0}" type="pres">
      <dgm:prSet presAssocID="{47180B5E-9F26-B448-B8F4-B40B267FA6B5}" presName="rootComposite" presStyleCnt="0"/>
      <dgm:spPr/>
    </dgm:pt>
    <dgm:pt modelId="{2548996A-5A7F-CA41-8A2F-A331E977C30E}" type="pres">
      <dgm:prSet presAssocID="{47180B5E-9F26-B448-B8F4-B40B267FA6B5}" presName="rootText" presStyleLbl="node2" presStyleIdx="0" presStyleCnt="2">
        <dgm:presLayoutVars>
          <dgm:chPref val="3"/>
        </dgm:presLayoutVars>
      </dgm:prSet>
      <dgm:spPr/>
    </dgm:pt>
    <dgm:pt modelId="{B6569A47-B005-5141-B403-C089E8E37EF8}" type="pres">
      <dgm:prSet presAssocID="{47180B5E-9F26-B448-B8F4-B40B267FA6B5}" presName="rootConnector" presStyleLbl="node2" presStyleIdx="0" presStyleCnt="2"/>
      <dgm:spPr/>
    </dgm:pt>
    <dgm:pt modelId="{9D105378-1887-814C-8BE1-B1A92919FD4B}" type="pres">
      <dgm:prSet presAssocID="{47180B5E-9F26-B448-B8F4-B40B267FA6B5}" presName="hierChild4" presStyleCnt="0"/>
      <dgm:spPr/>
    </dgm:pt>
    <dgm:pt modelId="{D3135D24-E2C3-9F44-A67C-44D04ACE8540}" type="pres">
      <dgm:prSet presAssocID="{47180B5E-9F26-B448-B8F4-B40B267FA6B5}" presName="hierChild5" presStyleCnt="0"/>
      <dgm:spPr/>
    </dgm:pt>
    <dgm:pt modelId="{14CC5E8B-F68C-6647-AB87-61517095F7AC}" type="pres">
      <dgm:prSet presAssocID="{C0711E1D-74CD-0A45-AAAC-3BBDCE4FA5F9}" presName="Name37" presStyleLbl="parChTrans1D2" presStyleIdx="1" presStyleCnt="2"/>
      <dgm:spPr/>
    </dgm:pt>
    <dgm:pt modelId="{B083A06B-F37D-144E-9C48-C773FAA0643A}" type="pres">
      <dgm:prSet presAssocID="{CDB54A25-59A2-7946-B8AF-271F72E28D4B}" presName="hierRoot2" presStyleCnt="0">
        <dgm:presLayoutVars>
          <dgm:hierBranch val="init"/>
        </dgm:presLayoutVars>
      </dgm:prSet>
      <dgm:spPr/>
    </dgm:pt>
    <dgm:pt modelId="{ED787DB7-C5DC-2D42-90B8-BF8C674A629B}" type="pres">
      <dgm:prSet presAssocID="{CDB54A25-59A2-7946-B8AF-271F72E28D4B}" presName="rootComposite" presStyleCnt="0"/>
      <dgm:spPr/>
    </dgm:pt>
    <dgm:pt modelId="{ADCEDE1F-7AF7-AF4C-BB49-954D32DE9319}" type="pres">
      <dgm:prSet presAssocID="{CDB54A25-59A2-7946-B8AF-271F72E28D4B}" presName="rootText" presStyleLbl="node2" presStyleIdx="1" presStyleCnt="2">
        <dgm:presLayoutVars>
          <dgm:chPref val="3"/>
        </dgm:presLayoutVars>
      </dgm:prSet>
      <dgm:spPr/>
    </dgm:pt>
    <dgm:pt modelId="{5B499E4D-D1F9-9C4C-9D81-86B75440F1E8}" type="pres">
      <dgm:prSet presAssocID="{CDB54A25-59A2-7946-B8AF-271F72E28D4B}" presName="rootConnector" presStyleLbl="node2" presStyleIdx="1" presStyleCnt="2"/>
      <dgm:spPr/>
    </dgm:pt>
    <dgm:pt modelId="{BC5156DD-3209-224E-984E-7798F6B6153F}" type="pres">
      <dgm:prSet presAssocID="{CDB54A25-59A2-7946-B8AF-271F72E28D4B}" presName="hierChild4" presStyleCnt="0"/>
      <dgm:spPr/>
    </dgm:pt>
    <dgm:pt modelId="{73B227F5-3E56-C345-AEA1-A0ECD7DDD9A3}" type="pres">
      <dgm:prSet presAssocID="{3FF68D48-E811-F144-970E-CD6FDEAA1A71}" presName="Name37" presStyleLbl="parChTrans1D3" presStyleIdx="0" presStyleCnt="2"/>
      <dgm:spPr/>
    </dgm:pt>
    <dgm:pt modelId="{3E92B0DE-2081-BA4D-BE28-FD0382A2AE2A}" type="pres">
      <dgm:prSet presAssocID="{E9F20D73-5AE5-F449-8965-39BAA50EDBA2}" presName="hierRoot2" presStyleCnt="0">
        <dgm:presLayoutVars>
          <dgm:hierBranch val="init"/>
        </dgm:presLayoutVars>
      </dgm:prSet>
      <dgm:spPr/>
    </dgm:pt>
    <dgm:pt modelId="{FFDEDDAD-8640-0E4B-9443-51EA63EEBDC5}" type="pres">
      <dgm:prSet presAssocID="{E9F20D73-5AE5-F449-8965-39BAA50EDBA2}" presName="rootComposite" presStyleCnt="0"/>
      <dgm:spPr/>
    </dgm:pt>
    <dgm:pt modelId="{9D519AFC-EF9A-6647-B670-221B39C9FE71}" type="pres">
      <dgm:prSet presAssocID="{E9F20D73-5AE5-F449-8965-39BAA50EDBA2}" presName="rootText" presStyleLbl="node3" presStyleIdx="0" presStyleCnt="2">
        <dgm:presLayoutVars>
          <dgm:chPref val="3"/>
        </dgm:presLayoutVars>
      </dgm:prSet>
      <dgm:spPr/>
    </dgm:pt>
    <dgm:pt modelId="{0C596015-2FEF-7D41-A545-542F19C40BC3}" type="pres">
      <dgm:prSet presAssocID="{E9F20D73-5AE5-F449-8965-39BAA50EDBA2}" presName="rootConnector" presStyleLbl="node3" presStyleIdx="0" presStyleCnt="2"/>
      <dgm:spPr/>
    </dgm:pt>
    <dgm:pt modelId="{35CC034A-F957-0C4B-93FF-E481D05EA3F9}" type="pres">
      <dgm:prSet presAssocID="{E9F20D73-5AE5-F449-8965-39BAA50EDBA2}" presName="hierChild4" presStyleCnt="0"/>
      <dgm:spPr/>
    </dgm:pt>
    <dgm:pt modelId="{7DB6AE15-A23B-434A-8EE2-7DE7BE74ACD7}" type="pres">
      <dgm:prSet presAssocID="{E9F20D73-5AE5-F449-8965-39BAA50EDBA2}" presName="hierChild5" presStyleCnt="0"/>
      <dgm:spPr/>
    </dgm:pt>
    <dgm:pt modelId="{D09D0F56-5E38-9846-8A72-D42991B2E775}" type="pres">
      <dgm:prSet presAssocID="{01FC06F3-91BD-694E-B397-A9BBCFFCA3EA}" presName="Name37" presStyleLbl="parChTrans1D3" presStyleIdx="1" presStyleCnt="2"/>
      <dgm:spPr/>
    </dgm:pt>
    <dgm:pt modelId="{1EAB334B-4A13-3A4E-BD10-B17DA2AF329E}" type="pres">
      <dgm:prSet presAssocID="{A56453F8-9EA1-9C4A-9156-54A66F754A12}" presName="hierRoot2" presStyleCnt="0">
        <dgm:presLayoutVars>
          <dgm:hierBranch val="init"/>
        </dgm:presLayoutVars>
      </dgm:prSet>
      <dgm:spPr/>
    </dgm:pt>
    <dgm:pt modelId="{2DFF2469-74C9-B148-B2AC-A24223381AA7}" type="pres">
      <dgm:prSet presAssocID="{A56453F8-9EA1-9C4A-9156-54A66F754A12}" presName="rootComposite" presStyleCnt="0"/>
      <dgm:spPr/>
    </dgm:pt>
    <dgm:pt modelId="{1CD71CEB-065A-8242-B119-20592F58232B}" type="pres">
      <dgm:prSet presAssocID="{A56453F8-9EA1-9C4A-9156-54A66F754A12}" presName="rootText" presStyleLbl="node3" presStyleIdx="1" presStyleCnt="2">
        <dgm:presLayoutVars>
          <dgm:chPref val="3"/>
        </dgm:presLayoutVars>
      </dgm:prSet>
      <dgm:spPr/>
    </dgm:pt>
    <dgm:pt modelId="{79C029C0-5113-5E41-A228-92C9DA138A26}" type="pres">
      <dgm:prSet presAssocID="{A56453F8-9EA1-9C4A-9156-54A66F754A12}" presName="rootConnector" presStyleLbl="node3" presStyleIdx="1" presStyleCnt="2"/>
      <dgm:spPr/>
    </dgm:pt>
    <dgm:pt modelId="{A6A0229A-3B8A-D74F-B99E-EFC8E3A554DD}" type="pres">
      <dgm:prSet presAssocID="{A56453F8-9EA1-9C4A-9156-54A66F754A12}" presName="hierChild4" presStyleCnt="0"/>
      <dgm:spPr/>
    </dgm:pt>
    <dgm:pt modelId="{CEB8CCE2-B057-CF4B-B3A5-C625BAD29C84}" type="pres">
      <dgm:prSet presAssocID="{A56453F8-9EA1-9C4A-9156-54A66F754A12}" presName="hierChild5" presStyleCnt="0"/>
      <dgm:spPr/>
    </dgm:pt>
    <dgm:pt modelId="{0D204B31-CA1A-834B-A505-D52E0BB8DE9D}" type="pres">
      <dgm:prSet presAssocID="{CDB54A25-59A2-7946-B8AF-271F72E28D4B}" presName="hierChild5" presStyleCnt="0"/>
      <dgm:spPr/>
    </dgm:pt>
    <dgm:pt modelId="{1350189E-E2BB-0948-83A1-516F88D6367A}" type="pres">
      <dgm:prSet presAssocID="{AB9A2664-88EA-9B40-B6C6-F9B8D5E8510B}" presName="hierChild3" presStyleCnt="0"/>
      <dgm:spPr/>
    </dgm:pt>
  </dgm:ptLst>
  <dgm:cxnLst>
    <dgm:cxn modelId="{C90EC031-A1FE-5348-A69A-45C2F659D264}" srcId="{99056CD9-B446-4642-9EFB-AADCC794B3C9}" destId="{AB9A2664-88EA-9B40-B6C6-F9B8D5E8510B}" srcOrd="0" destOrd="0" parTransId="{27FE8925-FDBE-594E-A86B-7D297AE83458}" sibTransId="{6F428CBA-A1E0-D544-BE77-6B4A1B390049}"/>
    <dgm:cxn modelId="{DB73F931-8D6D-4C4E-9B43-A71AC8F11037}" srcId="{CDB54A25-59A2-7946-B8AF-271F72E28D4B}" destId="{A56453F8-9EA1-9C4A-9156-54A66F754A12}" srcOrd="1" destOrd="0" parTransId="{01FC06F3-91BD-694E-B397-A9BBCFFCA3EA}" sibTransId="{6B9EE798-3DF8-9A46-B8EA-0FB5E93DA45B}"/>
    <dgm:cxn modelId="{32D41037-6756-4E4F-89CD-B59763DE3C7B}" type="presOf" srcId="{47180B5E-9F26-B448-B8F4-B40B267FA6B5}" destId="{B6569A47-B005-5141-B403-C089E8E37EF8}" srcOrd="1" destOrd="0" presId="urn:microsoft.com/office/officeart/2005/8/layout/orgChart1"/>
    <dgm:cxn modelId="{BA952A39-1E6D-E648-9E4F-8888C01DAC8B}" type="presOf" srcId="{AB9A2664-88EA-9B40-B6C6-F9B8D5E8510B}" destId="{2C254A80-AFA7-4D4E-953B-1FE67EDFFD1C}" srcOrd="1" destOrd="0" presId="urn:microsoft.com/office/officeart/2005/8/layout/orgChart1"/>
    <dgm:cxn modelId="{FC7D4D68-AEC0-3042-B7B0-A5EF07F29B7F}" type="presOf" srcId="{A56453F8-9EA1-9C4A-9156-54A66F754A12}" destId="{1CD71CEB-065A-8242-B119-20592F58232B}" srcOrd="0" destOrd="0" presId="urn:microsoft.com/office/officeart/2005/8/layout/orgChart1"/>
    <dgm:cxn modelId="{7CB05485-EC49-9743-91F3-A513DBA5A469}" type="presOf" srcId="{CDB54A25-59A2-7946-B8AF-271F72E28D4B}" destId="{ADCEDE1F-7AF7-AF4C-BB49-954D32DE9319}" srcOrd="0" destOrd="0" presId="urn:microsoft.com/office/officeart/2005/8/layout/orgChart1"/>
    <dgm:cxn modelId="{C176C68A-4FFA-4A4D-9549-D57EBED39792}" type="presOf" srcId="{A56453F8-9EA1-9C4A-9156-54A66F754A12}" destId="{79C029C0-5113-5E41-A228-92C9DA138A26}" srcOrd="1" destOrd="0" presId="urn:microsoft.com/office/officeart/2005/8/layout/orgChart1"/>
    <dgm:cxn modelId="{C9B22E92-41EC-954E-B67F-8FD873EADF8E}" type="presOf" srcId="{CDB54A25-59A2-7946-B8AF-271F72E28D4B}" destId="{5B499E4D-D1F9-9C4C-9D81-86B75440F1E8}" srcOrd="1" destOrd="0" presId="urn:microsoft.com/office/officeart/2005/8/layout/orgChart1"/>
    <dgm:cxn modelId="{21E6479F-D029-A346-B1BD-7693F80CAEEF}" type="presOf" srcId="{C0711E1D-74CD-0A45-AAAC-3BBDCE4FA5F9}" destId="{14CC5E8B-F68C-6647-AB87-61517095F7AC}" srcOrd="0" destOrd="0" presId="urn:microsoft.com/office/officeart/2005/8/layout/orgChart1"/>
    <dgm:cxn modelId="{0C077FB5-8AFB-8140-94E6-89DB91BFA980}" srcId="{AB9A2664-88EA-9B40-B6C6-F9B8D5E8510B}" destId="{CDB54A25-59A2-7946-B8AF-271F72E28D4B}" srcOrd="1" destOrd="0" parTransId="{C0711E1D-74CD-0A45-AAAC-3BBDCE4FA5F9}" sibTransId="{9FDD642B-2535-6341-99EC-399DAC7BC013}"/>
    <dgm:cxn modelId="{DCAA90B8-F900-4240-A544-155B7D373A9E}" type="presOf" srcId="{47180B5E-9F26-B448-B8F4-B40B267FA6B5}" destId="{2548996A-5A7F-CA41-8A2F-A331E977C30E}" srcOrd="0" destOrd="0" presId="urn:microsoft.com/office/officeart/2005/8/layout/orgChart1"/>
    <dgm:cxn modelId="{5D4DC5BB-F5E4-B147-A91D-3E86DA3F3CDB}" type="presOf" srcId="{3FF68D48-E811-F144-970E-CD6FDEAA1A71}" destId="{73B227F5-3E56-C345-AEA1-A0ECD7DDD9A3}" srcOrd="0" destOrd="0" presId="urn:microsoft.com/office/officeart/2005/8/layout/orgChart1"/>
    <dgm:cxn modelId="{C1D80AC7-8731-DE49-871D-0EE57DDBA75A}" type="presOf" srcId="{01FC06F3-91BD-694E-B397-A9BBCFFCA3EA}" destId="{D09D0F56-5E38-9846-8A72-D42991B2E775}" srcOrd="0" destOrd="0" presId="urn:microsoft.com/office/officeart/2005/8/layout/orgChart1"/>
    <dgm:cxn modelId="{F52D74DA-3412-C143-A7AF-FE914D56D379}" type="presOf" srcId="{E9F20D73-5AE5-F449-8965-39BAA50EDBA2}" destId="{0C596015-2FEF-7D41-A545-542F19C40BC3}" srcOrd="1" destOrd="0" presId="urn:microsoft.com/office/officeart/2005/8/layout/orgChart1"/>
    <dgm:cxn modelId="{A2BDFBE5-454F-4C41-B82B-38A2F75F4D4B}" srcId="{CDB54A25-59A2-7946-B8AF-271F72E28D4B}" destId="{E9F20D73-5AE5-F449-8965-39BAA50EDBA2}" srcOrd="0" destOrd="0" parTransId="{3FF68D48-E811-F144-970E-CD6FDEAA1A71}" sibTransId="{787DA259-8291-F043-AEB3-CDD05A3B59ED}"/>
    <dgm:cxn modelId="{8CF957EB-4FF0-8246-8D8B-31B7D3AE5282}" type="presOf" srcId="{99056CD9-B446-4642-9EFB-AADCC794B3C9}" destId="{569490D5-71E1-6B43-8346-5467A9878ED5}" srcOrd="0" destOrd="0" presId="urn:microsoft.com/office/officeart/2005/8/layout/orgChart1"/>
    <dgm:cxn modelId="{70362BEC-4BC2-8647-A56C-E9DC5EFEE208}" type="presOf" srcId="{E9F20D73-5AE5-F449-8965-39BAA50EDBA2}" destId="{9D519AFC-EF9A-6647-B670-221B39C9FE71}" srcOrd="0" destOrd="0" presId="urn:microsoft.com/office/officeart/2005/8/layout/orgChart1"/>
    <dgm:cxn modelId="{872799F6-B366-E84F-9695-963E8CF3BE0F}" srcId="{AB9A2664-88EA-9B40-B6C6-F9B8D5E8510B}" destId="{47180B5E-9F26-B448-B8F4-B40B267FA6B5}" srcOrd="0" destOrd="0" parTransId="{8CF87C75-E9BE-544D-A684-26BE460C2EFA}" sibTransId="{B1AED0A6-5D10-AB41-BD60-969ED9D4644F}"/>
    <dgm:cxn modelId="{6E2BD4FB-8DBC-E34B-A57D-C216F3428846}" type="presOf" srcId="{AB9A2664-88EA-9B40-B6C6-F9B8D5E8510B}" destId="{389A394B-F0BD-DD40-A00A-A3AB29790A0B}" srcOrd="0" destOrd="0" presId="urn:microsoft.com/office/officeart/2005/8/layout/orgChart1"/>
    <dgm:cxn modelId="{E458ECFD-783D-F442-A90F-875233E71402}" type="presOf" srcId="{8CF87C75-E9BE-544D-A684-26BE460C2EFA}" destId="{06FF4CF3-D070-7649-A57E-7EC2C86EAB5C}" srcOrd="0" destOrd="0" presId="urn:microsoft.com/office/officeart/2005/8/layout/orgChart1"/>
    <dgm:cxn modelId="{18E5F2DA-835E-2147-B01A-C9CA73FCCAB7}" type="presParOf" srcId="{569490D5-71E1-6B43-8346-5467A9878ED5}" destId="{373F3E91-8838-9641-A9BE-2E6769041473}" srcOrd="0" destOrd="0" presId="urn:microsoft.com/office/officeart/2005/8/layout/orgChart1"/>
    <dgm:cxn modelId="{922543BD-63EC-3D4C-B379-5B2B1136C950}" type="presParOf" srcId="{373F3E91-8838-9641-A9BE-2E6769041473}" destId="{D7217628-EF45-9440-B355-C4CCE8AD8C7C}" srcOrd="0" destOrd="0" presId="urn:microsoft.com/office/officeart/2005/8/layout/orgChart1"/>
    <dgm:cxn modelId="{016B139D-9216-944F-8738-5EAFDB7BC046}" type="presParOf" srcId="{D7217628-EF45-9440-B355-C4CCE8AD8C7C}" destId="{389A394B-F0BD-DD40-A00A-A3AB29790A0B}" srcOrd="0" destOrd="0" presId="urn:microsoft.com/office/officeart/2005/8/layout/orgChart1"/>
    <dgm:cxn modelId="{2580EFD7-62E7-1545-BBAA-123BC066E080}" type="presParOf" srcId="{D7217628-EF45-9440-B355-C4CCE8AD8C7C}" destId="{2C254A80-AFA7-4D4E-953B-1FE67EDFFD1C}" srcOrd="1" destOrd="0" presId="urn:microsoft.com/office/officeart/2005/8/layout/orgChart1"/>
    <dgm:cxn modelId="{B02A03DB-C3D5-CD49-9757-56A980FAF410}" type="presParOf" srcId="{373F3E91-8838-9641-A9BE-2E6769041473}" destId="{88728E9C-9EF4-D343-8BFB-8F342FC5ED52}" srcOrd="1" destOrd="0" presId="urn:microsoft.com/office/officeart/2005/8/layout/orgChart1"/>
    <dgm:cxn modelId="{EEE12617-96FE-214F-B0FE-AF6D8931AEEE}" type="presParOf" srcId="{88728E9C-9EF4-D343-8BFB-8F342FC5ED52}" destId="{06FF4CF3-D070-7649-A57E-7EC2C86EAB5C}" srcOrd="0" destOrd="0" presId="urn:microsoft.com/office/officeart/2005/8/layout/orgChart1"/>
    <dgm:cxn modelId="{3797A850-C0A7-EB44-A637-69380E051902}" type="presParOf" srcId="{88728E9C-9EF4-D343-8BFB-8F342FC5ED52}" destId="{6E031E21-D92E-1D42-9436-F18F8A2D2625}" srcOrd="1" destOrd="0" presId="urn:microsoft.com/office/officeart/2005/8/layout/orgChart1"/>
    <dgm:cxn modelId="{5908D762-94F3-B64C-AA5D-0711E30605D4}" type="presParOf" srcId="{6E031E21-D92E-1D42-9436-F18F8A2D2625}" destId="{C2FB71E4-A84E-974D-A40E-91557BB4ECF0}" srcOrd="0" destOrd="0" presId="urn:microsoft.com/office/officeart/2005/8/layout/orgChart1"/>
    <dgm:cxn modelId="{563088B8-1760-B647-B367-CC7C2DEC471F}" type="presParOf" srcId="{C2FB71E4-A84E-974D-A40E-91557BB4ECF0}" destId="{2548996A-5A7F-CA41-8A2F-A331E977C30E}" srcOrd="0" destOrd="0" presId="urn:microsoft.com/office/officeart/2005/8/layout/orgChart1"/>
    <dgm:cxn modelId="{D5E87A8C-2FEB-2E41-B514-1BFCD15B5F42}" type="presParOf" srcId="{C2FB71E4-A84E-974D-A40E-91557BB4ECF0}" destId="{B6569A47-B005-5141-B403-C089E8E37EF8}" srcOrd="1" destOrd="0" presId="urn:microsoft.com/office/officeart/2005/8/layout/orgChart1"/>
    <dgm:cxn modelId="{7B965384-683D-964B-9874-26A971B17B88}" type="presParOf" srcId="{6E031E21-D92E-1D42-9436-F18F8A2D2625}" destId="{9D105378-1887-814C-8BE1-B1A92919FD4B}" srcOrd="1" destOrd="0" presId="urn:microsoft.com/office/officeart/2005/8/layout/orgChart1"/>
    <dgm:cxn modelId="{E17B4A10-C2FC-6E49-8046-960E2AD7C865}" type="presParOf" srcId="{6E031E21-D92E-1D42-9436-F18F8A2D2625}" destId="{D3135D24-E2C3-9F44-A67C-44D04ACE8540}" srcOrd="2" destOrd="0" presId="urn:microsoft.com/office/officeart/2005/8/layout/orgChart1"/>
    <dgm:cxn modelId="{87507B7C-187F-D647-9A49-D95B349F65FC}" type="presParOf" srcId="{88728E9C-9EF4-D343-8BFB-8F342FC5ED52}" destId="{14CC5E8B-F68C-6647-AB87-61517095F7AC}" srcOrd="2" destOrd="0" presId="urn:microsoft.com/office/officeart/2005/8/layout/orgChart1"/>
    <dgm:cxn modelId="{69177031-2A5E-D746-897C-6DFBE8BA12EE}" type="presParOf" srcId="{88728E9C-9EF4-D343-8BFB-8F342FC5ED52}" destId="{B083A06B-F37D-144E-9C48-C773FAA0643A}" srcOrd="3" destOrd="0" presId="urn:microsoft.com/office/officeart/2005/8/layout/orgChart1"/>
    <dgm:cxn modelId="{4CFEDFA0-87BA-0D41-95B4-66BB6BA6DC7F}" type="presParOf" srcId="{B083A06B-F37D-144E-9C48-C773FAA0643A}" destId="{ED787DB7-C5DC-2D42-90B8-BF8C674A629B}" srcOrd="0" destOrd="0" presId="urn:microsoft.com/office/officeart/2005/8/layout/orgChart1"/>
    <dgm:cxn modelId="{E53335A3-B588-A94E-B90B-70C8EF8FA3AF}" type="presParOf" srcId="{ED787DB7-C5DC-2D42-90B8-BF8C674A629B}" destId="{ADCEDE1F-7AF7-AF4C-BB49-954D32DE9319}" srcOrd="0" destOrd="0" presId="urn:microsoft.com/office/officeart/2005/8/layout/orgChart1"/>
    <dgm:cxn modelId="{9F2E8FFE-9095-CD40-92D8-525BB9F2B34E}" type="presParOf" srcId="{ED787DB7-C5DC-2D42-90B8-BF8C674A629B}" destId="{5B499E4D-D1F9-9C4C-9D81-86B75440F1E8}" srcOrd="1" destOrd="0" presId="urn:microsoft.com/office/officeart/2005/8/layout/orgChart1"/>
    <dgm:cxn modelId="{21B512D3-EF76-414E-8FB2-A224D4F387AA}" type="presParOf" srcId="{B083A06B-F37D-144E-9C48-C773FAA0643A}" destId="{BC5156DD-3209-224E-984E-7798F6B6153F}" srcOrd="1" destOrd="0" presId="urn:microsoft.com/office/officeart/2005/8/layout/orgChart1"/>
    <dgm:cxn modelId="{5F6867E1-C117-FA48-A0D0-66B3680BDBE4}" type="presParOf" srcId="{BC5156DD-3209-224E-984E-7798F6B6153F}" destId="{73B227F5-3E56-C345-AEA1-A0ECD7DDD9A3}" srcOrd="0" destOrd="0" presId="urn:microsoft.com/office/officeart/2005/8/layout/orgChart1"/>
    <dgm:cxn modelId="{135EE28E-8B9D-0E4C-BB6B-38C1FFF2DA83}" type="presParOf" srcId="{BC5156DD-3209-224E-984E-7798F6B6153F}" destId="{3E92B0DE-2081-BA4D-BE28-FD0382A2AE2A}" srcOrd="1" destOrd="0" presId="urn:microsoft.com/office/officeart/2005/8/layout/orgChart1"/>
    <dgm:cxn modelId="{FCD2C78D-956F-7F42-841C-8AF687CD8652}" type="presParOf" srcId="{3E92B0DE-2081-BA4D-BE28-FD0382A2AE2A}" destId="{FFDEDDAD-8640-0E4B-9443-51EA63EEBDC5}" srcOrd="0" destOrd="0" presId="urn:microsoft.com/office/officeart/2005/8/layout/orgChart1"/>
    <dgm:cxn modelId="{697095D6-618B-6440-A067-AF5435AC15C5}" type="presParOf" srcId="{FFDEDDAD-8640-0E4B-9443-51EA63EEBDC5}" destId="{9D519AFC-EF9A-6647-B670-221B39C9FE71}" srcOrd="0" destOrd="0" presId="urn:microsoft.com/office/officeart/2005/8/layout/orgChart1"/>
    <dgm:cxn modelId="{6A02F4BF-0BE7-E047-ADC7-C94B13951AD6}" type="presParOf" srcId="{FFDEDDAD-8640-0E4B-9443-51EA63EEBDC5}" destId="{0C596015-2FEF-7D41-A545-542F19C40BC3}" srcOrd="1" destOrd="0" presId="urn:microsoft.com/office/officeart/2005/8/layout/orgChart1"/>
    <dgm:cxn modelId="{DB17A6FC-E267-5640-92D9-29B768780B22}" type="presParOf" srcId="{3E92B0DE-2081-BA4D-BE28-FD0382A2AE2A}" destId="{35CC034A-F957-0C4B-93FF-E481D05EA3F9}" srcOrd="1" destOrd="0" presId="urn:microsoft.com/office/officeart/2005/8/layout/orgChart1"/>
    <dgm:cxn modelId="{6B2B782E-3011-814F-BECE-1009485CF1F6}" type="presParOf" srcId="{3E92B0DE-2081-BA4D-BE28-FD0382A2AE2A}" destId="{7DB6AE15-A23B-434A-8EE2-7DE7BE74ACD7}" srcOrd="2" destOrd="0" presId="urn:microsoft.com/office/officeart/2005/8/layout/orgChart1"/>
    <dgm:cxn modelId="{52FDF52E-BA80-F240-91C2-EC1F1DD752E8}" type="presParOf" srcId="{BC5156DD-3209-224E-984E-7798F6B6153F}" destId="{D09D0F56-5E38-9846-8A72-D42991B2E775}" srcOrd="2" destOrd="0" presId="urn:microsoft.com/office/officeart/2005/8/layout/orgChart1"/>
    <dgm:cxn modelId="{A07BA77A-0C77-B34D-B608-1ABBB2F29A8B}" type="presParOf" srcId="{BC5156DD-3209-224E-984E-7798F6B6153F}" destId="{1EAB334B-4A13-3A4E-BD10-B17DA2AF329E}" srcOrd="3" destOrd="0" presId="urn:microsoft.com/office/officeart/2005/8/layout/orgChart1"/>
    <dgm:cxn modelId="{F19E5814-7939-8442-ADBF-85370AE0E4D9}" type="presParOf" srcId="{1EAB334B-4A13-3A4E-BD10-B17DA2AF329E}" destId="{2DFF2469-74C9-B148-B2AC-A24223381AA7}" srcOrd="0" destOrd="0" presId="urn:microsoft.com/office/officeart/2005/8/layout/orgChart1"/>
    <dgm:cxn modelId="{A8F02269-853E-F24C-AE0F-DB1FA72AA518}" type="presParOf" srcId="{2DFF2469-74C9-B148-B2AC-A24223381AA7}" destId="{1CD71CEB-065A-8242-B119-20592F58232B}" srcOrd="0" destOrd="0" presId="urn:microsoft.com/office/officeart/2005/8/layout/orgChart1"/>
    <dgm:cxn modelId="{2C896CF9-D83E-A246-955C-FE6D43E7F0D9}" type="presParOf" srcId="{2DFF2469-74C9-B148-B2AC-A24223381AA7}" destId="{79C029C0-5113-5E41-A228-92C9DA138A26}" srcOrd="1" destOrd="0" presId="urn:microsoft.com/office/officeart/2005/8/layout/orgChart1"/>
    <dgm:cxn modelId="{C36B7FE2-C24A-AD4C-BCF7-DF865CD73155}" type="presParOf" srcId="{1EAB334B-4A13-3A4E-BD10-B17DA2AF329E}" destId="{A6A0229A-3B8A-D74F-B99E-EFC8E3A554DD}" srcOrd="1" destOrd="0" presId="urn:microsoft.com/office/officeart/2005/8/layout/orgChart1"/>
    <dgm:cxn modelId="{58E3D9A8-D6B4-6942-A198-D2E8E96BEF76}" type="presParOf" srcId="{1EAB334B-4A13-3A4E-BD10-B17DA2AF329E}" destId="{CEB8CCE2-B057-CF4B-B3A5-C625BAD29C84}" srcOrd="2" destOrd="0" presId="urn:microsoft.com/office/officeart/2005/8/layout/orgChart1"/>
    <dgm:cxn modelId="{C563C512-F81A-8742-901D-C7625BEE5807}" type="presParOf" srcId="{B083A06B-F37D-144E-9C48-C773FAA0643A}" destId="{0D204B31-CA1A-834B-A505-D52E0BB8DE9D}" srcOrd="2" destOrd="0" presId="urn:microsoft.com/office/officeart/2005/8/layout/orgChart1"/>
    <dgm:cxn modelId="{92215EBA-6622-F64B-90B6-D7B628943FC4}" type="presParOf" srcId="{373F3E91-8838-9641-A9BE-2E6769041473}" destId="{1350189E-E2BB-0948-83A1-516F88D6367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B3C5B-AB92-9E47-8034-8569DFC9B5A5}">
      <dsp:nvSpPr>
        <dsp:cNvPr id="0" name=""/>
        <dsp:cNvSpPr/>
      </dsp:nvSpPr>
      <dsp:spPr>
        <a:xfrm>
          <a:off x="0" y="300757"/>
          <a:ext cx="10515600" cy="7654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Forwarded data, uploaded data, network data, scripts</a:t>
          </a:r>
        </a:p>
      </dsp:txBody>
      <dsp:txXfrm>
        <a:off x="0" y="300757"/>
        <a:ext cx="10515600" cy="765450"/>
      </dsp:txXfrm>
    </dsp:sp>
    <dsp:sp modelId="{11CB1E63-DA58-764B-BE9F-0DC09C57816D}">
      <dsp:nvSpPr>
        <dsp:cNvPr id="0" name=""/>
        <dsp:cNvSpPr/>
      </dsp:nvSpPr>
      <dsp:spPr>
        <a:xfrm>
          <a:off x="525780" y="35077"/>
          <a:ext cx="7360920"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US" sz="1800" kern="1200" dirty="0"/>
            <a:t>Input</a:t>
          </a:r>
        </a:p>
      </dsp:txBody>
      <dsp:txXfrm>
        <a:off x="551719" y="61016"/>
        <a:ext cx="7309042" cy="479482"/>
      </dsp:txXfrm>
    </dsp:sp>
    <dsp:sp modelId="{17934F96-B88E-B940-84A4-DD018B008BE0}">
      <dsp:nvSpPr>
        <dsp:cNvPr id="0" name=""/>
        <dsp:cNvSpPr/>
      </dsp:nvSpPr>
      <dsp:spPr>
        <a:xfrm>
          <a:off x="0" y="1429087"/>
          <a:ext cx="10515600" cy="7654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Examines the data, adds metadata</a:t>
          </a:r>
        </a:p>
      </dsp:txBody>
      <dsp:txXfrm>
        <a:off x="0" y="1429087"/>
        <a:ext cx="10515600" cy="765450"/>
      </dsp:txXfrm>
    </dsp:sp>
    <dsp:sp modelId="{A705AB4F-A6A3-EF4A-A8B2-D96B5F5DB92A}">
      <dsp:nvSpPr>
        <dsp:cNvPr id="0" name=""/>
        <dsp:cNvSpPr/>
      </dsp:nvSpPr>
      <dsp:spPr>
        <a:xfrm>
          <a:off x="525780" y="1163407"/>
          <a:ext cx="7360920"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US" sz="1800" kern="1200" dirty="0"/>
            <a:t>Parsing</a:t>
          </a:r>
        </a:p>
      </dsp:txBody>
      <dsp:txXfrm>
        <a:off x="551719" y="1189346"/>
        <a:ext cx="7309042" cy="479482"/>
      </dsp:txXfrm>
    </dsp:sp>
    <dsp:sp modelId="{2E96DD5B-DC51-2441-B680-04414D5EE942}">
      <dsp:nvSpPr>
        <dsp:cNvPr id="0" name=""/>
        <dsp:cNvSpPr/>
      </dsp:nvSpPr>
      <dsp:spPr>
        <a:xfrm>
          <a:off x="0" y="2557417"/>
          <a:ext cx="10515600" cy="7654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Data divided into events. Writes the data to the disk in "buckets"</a:t>
          </a:r>
        </a:p>
      </dsp:txBody>
      <dsp:txXfrm>
        <a:off x="0" y="2557417"/>
        <a:ext cx="10515600" cy="765450"/>
      </dsp:txXfrm>
    </dsp:sp>
    <dsp:sp modelId="{38FF46A6-4242-F949-9AEF-A5BF617B78F4}">
      <dsp:nvSpPr>
        <dsp:cNvPr id="0" name=""/>
        <dsp:cNvSpPr/>
      </dsp:nvSpPr>
      <dsp:spPr>
        <a:xfrm>
          <a:off x="525780" y="2291737"/>
          <a:ext cx="7360920"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US" sz="1800" kern="1200" dirty="0"/>
            <a:t>Indexing</a:t>
          </a:r>
        </a:p>
      </dsp:txBody>
      <dsp:txXfrm>
        <a:off x="551719" y="2317676"/>
        <a:ext cx="7309042" cy="479482"/>
      </dsp:txXfrm>
    </dsp:sp>
    <dsp:sp modelId="{44307512-DD0D-2940-A1CF-7623650DBD62}">
      <dsp:nvSpPr>
        <dsp:cNvPr id="0" name=""/>
        <dsp:cNvSpPr/>
      </dsp:nvSpPr>
      <dsp:spPr>
        <a:xfrm>
          <a:off x="0" y="3685747"/>
          <a:ext cx="10515600" cy="7654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User interaction with the data</a:t>
          </a:r>
        </a:p>
      </dsp:txBody>
      <dsp:txXfrm>
        <a:off x="0" y="3685747"/>
        <a:ext cx="10515600" cy="765450"/>
      </dsp:txXfrm>
    </dsp:sp>
    <dsp:sp modelId="{4AE2B5C1-20BA-7041-A609-29A98A587058}">
      <dsp:nvSpPr>
        <dsp:cNvPr id="0" name=""/>
        <dsp:cNvSpPr/>
      </dsp:nvSpPr>
      <dsp:spPr>
        <a:xfrm>
          <a:off x="525780" y="3420067"/>
          <a:ext cx="7360920"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US" sz="1800" kern="1200" dirty="0"/>
            <a:t>Searching</a:t>
          </a:r>
        </a:p>
      </dsp:txBody>
      <dsp:txXfrm>
        <a:off x="551719" y="3446006"/>
        <a:ext cx="7309042"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C4AAA-ECC0-EC4C-BB53-D97832143ED9}">
      <dsp:nvSpPr>
        <dsp:cNvPr id="0" name=""/>
        <dsp:cNvSpPr/>
      </dsp:nvSpPr>
      <dsp:spPr>
        <a:xfrm rot="16200000">
          <a:off x="-1610505" y="1614222"/>
          <a:ext cx="4532818" cy="1304373"/>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5094" bIns="0" numCol="1" spcCol="1270" anchor="ctr" anchorCtr="0">
          <a:noAutofit/>
        </a:bodyPr>
        <a:lstStyle/>
        <a:p>
          <a:pPr marL="0" lvl="0" indent="0" algn="ctr" defTabSz="800100">
            <a:lnSpc>
              <a:spcPct val="90000"/>
            </a:lnSpc>
            <a:spcBef>
              <a:spcPct val="0"/>
            </a:spcBef>
            <a:spcAft>
              <a:spcPct val="35000"/>
            </a:spcAft>
            <a:buNone/>
          </a:pPr>
          <a:r>
            <a:rPr lang="en-US" sz="1800" kern="1200" dirty="0"/>
            <a:t>Retirement</a:t>
          </a:r>
        </a:p>
      </dsp:txBody>
      <dsp:txXfrm rot="5400000">
        <a:off x="3717" y="906564"/>
        <a:ext cx="1304373" cy="2719690"/>
      </dsp:txXfrm>
    </dsp:sp>
    <dsp:sp modelId="{1195387D-A7B0-034C-9696-C885980B1CF6}">
      <dsp:nvSpPr>
        <dsp:cNvPr id="0" name=""/>
        <dsp:cNvSpPr/>
      </dsp:nvSpPr>
      <dsp:spPr>
        <a:xfrm rot="16200000">
          <a:off x="-208303" y="1614222"/>
          <a:ext cx="4532818" cy="1304373"/>
        </a:xfrm>
        <a:prstGeom prst="flowChartManualOperation">
          <a:avLst/>
        </a:prstGeom>
        <a:solidFill>
          <a:schemeClr val="accent2">
            <a:hueOff val="-1005886"/>
            <a:satOff val="248"/>
            <a:lumOff val="-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5094" bIns="0" numCol="1" spcCol="1270" anchor="ctr" anchorCtr="0">
          <a:noAutofit/>
        </a:bodyPr>
        <a:lstStyle/>
        <a:p>
          <a:pPr marL="0" lvl="0" indent="0" algn="ctr" defTabSz="800100">
            <a:lnSpc>
              <a:spcPct val="90000"/>
            </a:lnSpc>
            <a:spcBef>
              <a:spcPct val="0"/>
            </a:spcBef>
            <a:spcAft>
              <a:spcPct val="35000"/>
            </a:spcAft>
            <a:buNone/>
          </a:pPr>
          <a:r>
            <a:rPr lang="en-US" sz="1800" kern="1200" dirty="0"/>
            <a:t>Archive</a:t>
          </a:r>
        </a:p>
      </dsp:txBody>
      <dsp:txXfrm rot="5400000">
        <a:off x="1405919" y="906564"/>
        <a:ext cx="1304373" cy="2719690"/>
      </dsp:txXfrm>
    </dsp:sp>
    <dsp:sp modelId="{6BB885A7-52F4-CF4E-9C9B-860B53F39673}">
      <dsp:nvSpPr>
        <dsp:cNvPr id="0" name=""/>
        <dsp:cNvSpPr/>
      </dsp:nvSpPr>
      <dsp:spPr>
        <a:xfrm rot="16200000">
          <a:off x="1193897" y="1614222"/>
          <a:ext cx="4532818" cy="1304373"/>
        </a:xfrm>
        <a:prstGeom prst="flowChartManualOperation">
          <a:avLst/>
        </a:prstGeom>
        <a:solidFill>
          <a:schemeClr val="accent2">
            <a:hueOff val="-2011772"/>
            <a:satOff val="497"/>
            <a:lumOff val="-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5094" bIns="0" numCol="1" spcCol="1270" anchor="ctr" anchorCtr="0">
          <a:noAutofit/>
        </a:bodyPr>
        <a:lstStyle/>
        <a:p>
          <a:pPr marL="0" lvl="0" indent="0" algn="ctr" defTabSz="800100">
            <a:lnSpc>
              <a:spcPct val="90000"/>
            </a:lnSpc>
            <a:spcBef>
              <a:spcPct val="0"/>
            </a:spcBef>
            <a:spcAft>
              <a:spcPct val="35000"/>
            </a:spcAft>
            <a:buNone/>
          </a:pPr>
          <a:r>
            <a:rPr lang="en-US" sz="1800" kern="1200" dirty="0"/>
            <a:t>Back up</a:t>
          </a:r>
        </a:p>
      </dsp:txBody>
      <dsp:txXfrm rot="5400000">
        <a:off x="2808119" y="906564"/>
        <a:ext cx="1304373" cy="2719690"/>
      </dsp:txXfrm>
    </dsp:sp>
    <dsp:sp modelId="{80140C10-BB44-CD4E-96FE-9DC089B541D5}">
      <dsp:nvSpPr>
        <dsp:cNvPr id="0" name=""/>
        <dsp:cNvSpPr/>
      </dsp:nvSpPr>
      <dsp:spPr>
        <a:xfrm rot="16200000">
          <a:off x="2596099" y="1614222"/>
          <a:ext cx="4532818" cy="1304373"/>
        </a:xfrm>
        <a:prstGeom prst="flowChartManualOperation">
          <a:avLst/>
        </a:prstGeom>
        <a:solidFill>
          <a:schemeClr val="accent2">
            <a:hueOff val="-3017657"/>
            <a:satOff val="745"/>
            <a:lumOff val="-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5094" bIns="0" numCol="1" spcCol="1270" anchor="ctr" anchorCtr="0">
          <a:noAutofit/>
        </a:bodyPr>
        <a:lstStyle/>
        <a:p>
          <a:pPr marL="0" lvl="0" indent="0" algn="ctr" defTabSz="800100">
            <a:lnSpc>
              <a:spcPct val="90000"/>
            </a:lnSpc>
            <a:spcBef>
              <a:spcPct val="0"/>
            </a:spcBef>
            <a:spcAft>
              <a:spcPct val="35000"/>
            </a:spcAft>
            <a:buNone/>
          </a:pPr>
          <a:r>
            <a:rPr lang="en-US" sz="1800" kern="1200" dirty="0"/>
            <a:t>Configure Index Sizes</a:t>
          </a:r>
        </a:p>
      </dsp:txBody>
      <dsp:txXfrm rot="5400000">
        <a:off x="4210321" y="906564"/>
        <a:ext cx="1304373" cy="2719690"/>
      </dsp:txXfrm>
    </dsp:sp>
    <dsp:sp modelId="{561BD731-F41B-DF4C-8663-AD14B8895238}">
      <dsp:nvSpPr>
        <dsp:cNvPr id="0" name=""/>
        <dsp:cNvSpPr/>
      </dsp:nvSpPr>
      <dsp:spPr>
        <a:xfrm rot="16200000">
          <a:off x="3998301" y="1614222"/>
          <a:ext cx="4532818" cy="1304373"/>
        </a:xfrm>
        <a:prstGeom prst="flowChartManualOperation">
          <a:avLst/>
        </a:prstGeom>
        <a:solidFill>
          <a:schemeClr val="accent2">
            <a:hueOff val="-4023543"/>
            <a:satOff val="993"/>
            <a:lumOff val="-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5094" bIns="0" numCol="1" spcCol="1270" anchor="ctr" anchorCtr="0">
          <a:noAutofit/>
        </a:bodyPr>
        <a:lstStyle/>
        <a:p>
          <a:pPr marL="0" lvl="0" indent="0" algn="ctr" defTabSz="800100">
            <a:lnSpc>
              <a:spcPct val="90000"/>
            </a:lnSpc>
            <a:spcBef>
              <a:spcPct val="0"/>
            </a:spcBef>
            <a:spcAft>
              <a:spcPct val="35000"/>
            </a:spcAft>
            <a:buNone/>
          </a:pPr>
          <a:r>
            <a:rPr lang="en-US" sz="1800" kern="1200" dirty="0"/>
            <a:t>Partition index data</a:t>
          </a:r>
        </a:p>
      </dsp:txBody>
      <dsp:txXfrm rot="5400000">
        <a:off x="5612523" y="906564"/>
        <a:ext cx="1304373" cy="27196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D0F56-5E38-9846-8A72-D42991B2E775}">
      <dsp:nvSpPr>
        <dsp:cNvPr id="0" name=""/>
        <dsp:cNvSpPr/>
      </dsp:nvSpPr>
      <dsp:spPr>
        <a:xfrm>
          <a:off x="5538963" y="2064134"/>
          <a:ext cx="255719" cy="1994608"/>
        </a:xfrm>
        <a:custGeom>
          <a:avLst/>
          <a:gdLst/>
          <a:ahLst/>
          <a:cxnLst/>
          <a:rect l="0" t="0" r="0" b="0"/>
          <a:pathLst>
            <a:path>
              <a:moveTo>
                <a:pt x="0" y="0"/>
              </a:moveTo>
              <a:lnTo>
                <a:pt x="0" y="1994608"/>
              </a:lnTo>
              <a:lnTo>
                <a:pt x="255719" y="1994608"/>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B227F5-3E56-C345-AEA1-A0ECD7DDD9A3}">
      <dsp:nvSpPr>
        <dsp:cNvPr id="0" name=""/>
        <dsp:cNvSpPr/>
      </dsp:nvSpPr>
      <dsp:spPr>
        <a:xfrm>
          <a:off x="5538963" y="2064134"/>
          <a:ext cx="255719" cy="784205"/>
        </a:xfrm>
        <a:custGeom>
          <a:avLst/>
          <a:gdLst/>
          <a:ahLst/>
          <a:cxnLst/>
          <a:rect l="0" t="0" r="0" b="0"/>
          <a:pathLst>
            <a:path>
              <a:moveTo>
                <a:pt x="0" y="0"/>
              </a:moveTo>
              <a:lnTo>
                <a:pt x="0" y="784205"/>
              </a:lnTo>
              <a:lnTo>
                <a:pt x="255719" y="78420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CC5E8B-F68C-6647-AB87-61517095F7AC}">
      <dsp:nvSpPr>
        <dsp:cNvPr id="0" name=""/>
        <dsp:cNvSpPr/>
      </dsp:nvSpPr>
      <dsp:spPr>
        <a:xfrm>
          <a:off x="5189480" y="853730"/>
          <a:ext cx="1031400" cy="358006"/>
        </a:xfrm>
        <a:custGeom>
          <a:avLst/>
          <a:gdLst/>
          <a:ahLst/>
          <a:cxnLst/>
          <a:rect l="0" t="0" r="0" b="0"/>
          <a:pathLst>
            <a:path>
              <a:moveTo>
                <a:pt x="0" y="0"/>
              </a:moveTo>
              <a:lnTo>
                <a:pt x="0" y="179003"/>
              </a:lnTo>
              <a:lnTo>
                <a:pt x="1031400" y="179003"/>
              </a:lnTo>
              <a:lnTo>
                <a:pt x="1031400" y="3580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FF4CF3-D070-7649-A57E-7EC2C86EAB5C}">
      <dsp:nvSpPr>
        <dsp:cNvPr id="0" name=""/>
        <dsp:cNvSpPr/>
      </dsp:nvSpPr>
      <dsp:spPr>
        <a:xfrm>
          <a:off x="4158080" y="853730"/>
          <a:ext cx="1031400" cy="358006"/>
        </a:xfrm>
        <a:custGeom>
          <a:avLst/>
          <a:gdLst/>
          <a:ahLst/>
          <a:cxnLst/>
          <a:rect l="0" t="0" r="0" b="0"/>
          <a:pathLst>
            <a:path>
              <a:moveTo>
                <a:pt x="1031400" y="0"/>
              </a:moveTo>
              <a:lnTo>
                <a:pt x="1031400" y="179003"/>
              </a:lnTo>
              <a:lnTo>
                <a:pt x="0" y="179003"/>
              </a:lnTo>
              <a:lnTo>
                <a:pt x="0" y="3580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9A394B-F0BD-DD40-A00A-A3AB29790A0B}">
      <dsp:nvSpPr>
        <dsp:cNvPr id="0" name=""/>
        <dsp:cNvSpPr/>
      </dsp:nvSpPr>
      <dsp:spPr>
        <a:xfrm>
          <a:off x="4337083" y="1333"/>
          <a:ext cx="1704793" cy="85239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err="1">
              <a:solidFill>
                <a:schemeClr val="tx1"/>
              </a:solidFill>
              <a:latin typeface="Oxygen" panose="02000503000000000000" pitchFamily="2" charset="77"/>
            </a:rPr>
            <a:t>Splunkbase.com</a:t>
          </a:r>
          <a:endParaRPr lang="en-US" sz="1700" kern="1200" dirty="0">
            <a:solidFill>
              <a:schemeClr val="tx1"/>
            </a:solidFill>
            <a:latin typeface="Oxygen" panose="02000503000000000000" pitchFamily="2" charset="77"/>
          </a:endParaRPr>
        </a:p>
      </dsp:txBody>
      <dsp:txXfrm>
        <a:off x="4337083" y="1333"/>
        <a:ext cx="1704793" cy="852396"/>
      </dsp:txXfrm>
    </dsp:sp>
    <dsp:sp modelId="{2548996A-5A7F-CA41-8A2F-A331E977C30E}">
      <dsp:nvSpPr>
        <dsp:cNvPr id="0" name=""/>
        <dsp:cNvSpPr/>
      </dsp:nvSpPr>
      <dsp:spPr>
        <a:xfrm>
          <a:off x="3305683" y="1211737"/>
          <a:ext cx="1704793" cy="85239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Oxygen" panose="02000503000000000000" pitchFamily="2" charset="77"/>
            </a:rPr>
            <a:t>Premium</a:t>
          </a:r>
        </a:p>
      </dsp:txBody>
      <dsp:txXfrm>
        <a:off x="3305683" y="1211737"/>
        <a:ext cx="1704793" cy="852396"/>
      </dsp:txXfrm>
    </dsp:sp>
    <dsp:sp modelId="{ADCEDE1F-7AF7-AF4C-BB49-954D32DE9319}">
      <dsp:nvSpPr>
        <dsp:cNvPr id="0" name=""/>
        <dsp:cNvSpPr/>
      </dsp:nvSpPr>
      <dsp:spPr>
        <a:xfrm>
          <a:off x="5368484" y="1211737"/>
          <a:ext cx="1704793" cy="85239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Oxygen" panose="02000503000000000000" pitchFamily="2" charset="77"/>
            </a:rPr>
            <a:t>Free</a:t>
          </a:r>
        </a:p>
      </dsp:txBody>
      <dsp:txXfrm>
        <a:off x="5368484" y="1211737"/>
        <a:ext cx="1704793" cy="852396"/>
      </dsp:txXfrm>
    </dsp:sp>
    <dsp:sp modelId="{9D519AFC-EF9A-6647-B670-221B39C9FE71}">
      <dsp:nvSpPr>
        <dsp:cNvPr id="0" name=""/>
        <dsp:cNvSpPr/>
      </dsp:nvSpPr>
      <dsp:spPr>
        <a:xfrm>
          <a:off x="5794682" y="2422140"/>
          <a:ext cx="1704793" cy="8523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Oxygen" panose="02000503000000000000" pitchFamily="2" charset="77"/>
            </a:rPr>
            <a:t>Splunk Built</a:t>
          </a:r>
        </a:p>
      </dsp:txBody>
      <dsp:txXfrm>
        <a:off x="5794682" y="2422140"/>
        <a:ext cx="1704793" cy="852396"/>
      </dsp:txXfrm>
    </dsp:sp>
    <dsp:sp modelId="{1CD71CEB-065A-8242-B119-20592F58232B}">
      <dsp:nvSpPr>
        <dsp:cNvPr id="0" name=""/>
        <dsp:cNvSpPr/>
      </dsp:nvSpPr>
      <dsp:spPr>
        <a:xfrm>
          <a:off x="5794682" y="3632544"/>
          <a:ext cx="1704793" cy="8523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err="1">
              <a:latin typeface="Oxygen" panose="02000503000000000000" pitchFamily="2" charset="77"/>
            </a:rPr>
            <a:t>AppInspect</a:t>
          </a:r>
          <a:r>
            <a:rPr lang="en-US" sz="1700" kern="1200" dirty="0">
              <a:latin typeface="Oxygen" panose="02000503000000000000" pitchFamily="2" charset="77"/>
            </a:rPr>
            <a:t> Passed</a:t>
          </a:r>
        </a:p>
      </dsp:txBody>
      <dsp:txXfrm>
        <a:off x="5794682" y="3632544"/>
        <a:ext cx="1704793" cy="852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8F43A4-FDC7-5048-9C55-B37BF188C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3951E4B-6168-4F44-A996-155693893D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75306E-17AE-FE4F-A068-D358FBAB85E5}" type="datetimeFigureOut">
              <a:rPr lang="en-US" smtClean="0"/>
              <a:t>11/19/2020</a:t>
            </a:fld>
            <a:endParaRPr lang="en-US"/>
          </a:p>
        </p:txBody>
      </p:sp>
      <p:sp>
        <p:nvSpPr>
          <p:cNvPr id="4" name="Footer Placeholder 3">
            <a:extLst>
              <a:ext uri="{FF2B5EF4-FFF2-40B4-BE49-F238E27FC236}">
                <a16:creationId xmlns:a16="http://schemas.microsoft.com/office/drawing/2014/main" id="{B57A9D0F-028A-334F-9C4C-34044767110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643DBB5-5C5E-F34D-A707-4CC7FB0889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92CC26-50D2-4C45-80DF-B9D66A1C40C3}" type="slidenum">
              <a:rPr lang="en-US" smtClean="0"/>
              <a:t>‹#›</a:t>
            </a:fld>
            <a:endParaRPr lang="en-US"/>
          </a:p>
        </p:txBody>
      </p:sp>
    </p:spTree>
    <p:extLst>
      <p:ext uri="{BB962C8B-B14F-4D97-AF65-F5344CB8AC3E}">
        <p14:creationId xmlns:p14="http://schemas.microsoft.com/office/powerpoint/2010/main" val="1883356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9278B8-FC04-7344-BEE2-7F64D4B08259}" type="datetimeFigureOut">
              <a:rPr lang="en-US" smtClean="0"/>
              <a:t>11/19/2020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F332B-523F-114C-9A8D-1E7C723DC188}" type="slidenum">
              <a:rPr lang="en-US" smtClean="0"/>
              <a:t>‹#›</a:t>
            </a:fld>
            <a:endParaRPr lang="en-US"/>
          </a:p>
        </p:txBody>
      </p:sp>
    </p:spTree>
    <p:extLst>
      <p:ext uri="{BB962C8B-B14F-4D97-AF65-F5344CB8AC3E}">
        <p14:creationId xmlns:p14="http://schemas.microsoft.com/office/powerpoint/2010/main" val="22827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6F332B-523F-114C-9A8D-1E7C723DC188}" type="slidenum">
              <a:rPr lang="en-US" smtClean="0"/>
              <a:t>1</a:t>
            </a:fld>
            <a:endParaRPr lang="en-US"/>
          </a:p>
        </p:txBody>
      </p:sp>
    </p:spTree>
    <p:extLst>
      <p:ext uri="{BB962C8B-B14F-4D97-AF65-F5344CB8AC3E}">
        <p14:creationId xmlns:p14="http://schemas.microsoft.com/office/powerpoint/2010/main" val="1947935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a:t>
            </a:r>
          </a:p>
          <a:p>
            <a:endParaRPr lang="en-US" dirty="0"/>
          </a:p>
          <a:p>
            <a:r>
              <a:rPr lang="en-US" dirty="0"/>
              <a:t>An event is a single row of data</a:t>
            </a:r>
          </a:p>
          <a:p>
            <a:r>
              <a:rPr lang="en-US" dirty="0"/>
              <a:t>Events have fields, which are key=value pairs. Splunk automatically looks for clear “key=value” entries in the data and creates fields. Splunk also looks for common key/value pairings that don’t necessarily have an equal sign.</a:t>
            </a:r>
          </a:p>
          <a:p>
            <a:r>
              <a:rPr lang="en-US" dirty="0"/>
              <a:t>Splunk also adds default fields to all events. They are</a:t>
            </a:r>
          </a:p>
          <a:p>
            <a:pPr marL="171450" indent="-171450">
              <a:buFont typeface="Arial" panose="020B0604020202020204" pitchFamily="34" charset="0"/>
              <a:buChar char="•"/>
            </a:pPr>
            <a:r>
              <a:rPr lang="en-US" dirty="0"/>
              <a:t>Timestamp</a:t>
            </a:r>
          </a:p>
          <a:p>
            <a:pPr marL="171450" indent="-171450">
              <a:buFont typeface="Arial" panose="020B0604020202020204" pitchFamily="34" charset="0"/>
              <a:buChar char="•"/>
            </a:pPr>
            <a:r>
              <a:rPr lang="en-US" dirty="0"/>
              <a:t>Host: the hostname or IP address of the source system</a:t>
            </a:r>
          </a:p>
          <a:p>
            <a:pPr marL="171450" indent="-171450">
              <a:buFont typeface="Arial" panose="020B0604020202020204" pitchFamily="34" charset="0"/>
              <a:buChar char="•"/>
            </a:pPr>
            <a:r>
              <a:rPr lang="en-US" dirty="0"/>
              <a:t>Source: name of the file, stream, or other input from which the event originates</a:t>
            </a:r>
          </a:p>
          <a:p>
            <a:pPr marL="171450" indent="-171450">
              <a:buFont typeface="Arial" panose="020B0604020202020204" pitchFamily="34" charset="0"/>
              <a:buChar char="•"/>
            </a:pPr>
            <a:r>
              <a:rPr lang="en-US" dirty="0" err="1"/>
              <a:t>Sourcetype</a:t>
            </a:r>
            <a:r>
              <a:rPr lang="en-US" dirty="0"/>
              <a:t>: the format of the data. For example, Apache log files have a specific format, shown here in green</a:t>
            </a:r>
          </a:p>
        </p:txBody>
      </p:sp>
      <p:sp>
        <p:nvSpPr>
          <p:cNvPr id="4" name="Slide Number Placeholder 3"/>
          <p:cNvSpPr>
            <a:spLocks noGrp="1"/>
          </p:cNvSpPr>
          <p:nvPr>
            <p:ph type="sldNum" sz="quarter" idx="5"/>
          </p:nvPr>
        </p:nvSpPr>
        <p:spPr/>
        <p:txBody>
          <a:bodyPr/>
          <a:lstStyle/>
          <a:p>
            <a:fld id="{406F332B-523F-114C-9A8D-1E7C723DC188}" type="slidenum">
              <a:rPr lang="en-US" smtClean="0"/>
              <a:t>12</a:t>
            </a:fld>
            <a:endParaRPr lang="en-US"/>
          </a:p>
        </p:txBody>
      </p:sp>
    </p:spTree>
    <p:extLst>
      <p:ext uri="{BB962C8B-B14F-4D97-AF65-F5344CB8AC3E}">
        <p14:creationId xmlns:p14="http://schemas.microsoft.com/office/powerpoint/2010/main" val="2281519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Splunk, an index contains compressed raw data and associated index files.</a:t>
            </a:r>
          </a:p>
          <a:p>
            <a:r>
              <a:rPr lang="en-US" dirty="0"/>
              <a:t>These index files are spread out into different directories depending on their age.</a:t>
            </a:r>
          </a:p>
          <a:p>
            <a:r>
              <a:rPr lang="en-US" dirty="0"/>
              <a:t>Splunk calls these directories buckets</a:t>
            </a:r>
          </a:p>
          <a:p>
            <a:r>
              <a:rPr lang="en-US" dirty="0"/>
              <a:t>There are six buckets, but only five of them are important for us to talk about</a:t>
            </a:r>
          </a:p>
          <a:p>
            <a:r>
              <a:rPr lang="en-US" dirty="0"/>
              <a:t>Hot: Newly indexed data. An index has one or more hot buckets.</a:t>
            </a:r>
          </a:p>
          <a:p>
            <a:r>
              <a:rPr lang="en-US" dirty="0"/>
              <a:t>Warm: Data rolled from the hot bucket with no active writing. An index has many warm buckets.</a:t>
            </a:r>
          </a:p>
          <a:p>
            <a:r>
              <a:rPr lang="en-US" dirty="0"/>
              <a:t>Cold: Buckets rolled from warm and moved to </a:t>
            </a:r>
            <a:r>
              <a:rPr lang="en-US" b="1" dirty="0"/>
              <a:t>a different location</a:t>
            </a:r>
            <a:r>
              <a:rPr lang="en-US" b="0" dirty="0"/>
              <a:t>. An index has many cold buckets.</a:t>
            </a:r>
          </a:p>
          <a:p>
            <a:r>
              <a:rPr lang="en-US" b="0" dirty="0"/>
              <a:t>Frozen: Rolled from cold. The indexer deletes frozen buckets by default, but you can chose to archive them first.</a:t>
            </a:r>
          </a:p>
          <a:p>
            <a:r>
              <a:rPr lang="en-US" b="0" dirty="0"/>
              <a:t>Thawed: Buckets restored from an archive.</a:t>
            </a:r>
          </a:p>
          <a:p>
            <a:endParaRPr lang="en-US" dirty="0"/>
          </a:p>
          <a:p>
            <a:endParaRPr lang="en-US" dirty="0"/>
          </a:p>
        </p:txBody>
      </p:sp>
      <p:sp>
        <p:nvSpPr>
          <p:cNvPr id="4" name="Slide Number Placeholder 3"/>
          <p:cNvSpPr>
            <a:spLocks noGrp="1"/>
          </p:cNvSpPr>
          <p:nvPr>
            <p:ph type="sldNum" sz="quarter" idx="5"/>
          </p:nvPr>
        </p:nvSpPr>
        <p:spPr/>
        <p:txBody>
          <a:bodyPr/>
          <a:lstStyle/>
          <a:p>
            <a:fld id="{406F332B-523F-114C-9A8D-1E7C723DC188}" type="slidenum">
              <a:rPr lang="en-US" smtClean="0"/>
              <a:t>13</a:t>
            </a:fld>
            <a:endParaRPr lang="en-US"/>
          </a:p>
        </p:txBody>
      </p:sp>
    </p:spTree>
    <p:extLst>
      <p:ext uri="{BB962C8B-B14F-4D97-AF65-F5344CB8AC3E}">
        <p14:creationId xmlns:p14="http://schemas.microsoft.com/office/powerpoint/2010/main" val="1591320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bucket is a subdirectory. For example, in the </a:t>
            </a:r>
            <a:r>
              <a:rPr lang="en-US" dirty="0" err="1"/>
              <a:t>hotPath</a:t>
            </a:r>
            <a:r>
              <a:rPr lang="en-US" dirty="0"/>
              <a:t>, after the </a:t>
            </a:r>
            <a:r>
              <a:rPr lang="en-US" dirty="0" err="1"/>
              <a:t>db</a:t>
            </a:r>
            <a:r>
              <a:rPr lang="en-US" dirty="0"/>
              <a:t>/ we can have multiple hot buckets. Buckets have specific naming conventions (subdirectories) that we won’t go into here.</a:t>
            </a:r>
            <a:endParaRPr lang="en-US" b="0" dirty="0"/>
          </a:p>
          <a:p>
            <a:endParaRPr lang="en-US" dirty="0"/>
          </a:p>
          <a:p>
            <a:endParaRPr lang="en-US" dirty="0"/>
          </a:p>
        </p:txBody>
      </p:sp>
      <p:sp>
        <p:nvSpPr>
          <p:cNvPr id="4" name="Slide Number Placeholder 3"/>
          <p:cNvSpPr>
            <a:spLocks noGrp="1"/>
          </p:cNvSpPr>
          <p:nvPr>
            <p:ph type="sldNum" sz="quarter" idx="5"/>
          </p:nvPr>
        </p:nvSpPr>
        <p:spPr/>
        <p:txBody>
          <a:bodyPr/>
          <a:lstStyle/>
          <a:p>
            <a:fld id="{406F332B-523F-114C-9A8D-1E7C723DC188}" type="slidenum">
              <a:rPr lang="en-US" smtClean="0"/>
              <a:t>14</a:t>
            </a:fld>
            <a:endParaRPr lang="en-US"/>
          </a:p>
        </p:txBody>
      </p:sp>
    </p:spTree>
    <p:extLst>
      <p:ext uri="{BB962C8B-B14F-4D97-AF65-F5344CB8AC3E}">
        <p14:creationId xmlns:p14="http://schemas.microsoft.com/office/powerpoint/2010/main" val="1669659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things you can do with buckets</a:t>
            </a:r>
          </a:p>
          <a:p>
            <a:endParaRPr lang="en-US" dirty="0"/>
          </a:p>
          <a:p>
            <a:r>
              <a:rPr lang="en-US" dirty="0"/>
              <a:t>Set a retirement and archiving policy</a:t>
            </a:r>
          </a:p>
          <a:p>
            <a:r>
              <a:rPr lang="en-US" dirty="0"/>
              <a:t>Manually archive and restore from archive</a:t>
            </a:r>
          </a:p>
          <a:p>
            <a:r>
              <a:rPr lang="en-US" dirty="0"/>
              <a:t>Back up your data</a:t>
            </a:r>
          </a:p>
          <a:p>
            <a:r>
              <a:rPr lang="en-US" dirty="0"/>
              <a:t>Configure index sizes</a:t>
            </a:r>
          </a:p>
          <a:p>
            <a:r>
              <a:rPr lang="en-US" dirty="0"/>
              <a:t>Partition index data</a:t>
            </a:r>
          </a:p>
          <a:p>
            <a:endParaRPr lang="en-US" dirty="0"/>
          </a:p>
          <a:p>
            <a:endParaRPr lang="en-US" dirty="0"/>
          </a:p>
        </p:txBody>
      </p:sp>
      <p:sp>
        <p:nvSpPr>
          <p:cNvPr id="4" name="Slide Number Placeholder 3"/>
          <p:cNvSpPr>
            <a:spLocks noGrp="1"/>
          </p:cNvSpPr>
          <p:nvPr>
            <p:ph type="sldNum" sz="quarter" idx="5"/>
          </p:nvPr>
        </p:nvSpPr>
        <p:spPr/>
        <p:txBody>
          <a:bodyPr/>
          <a:lstStyle/>
          <a:p>
            <a:fld id="{406F332B-523F-114C-9A8D-1E7C723DC188}" type="slidenum">
              <a:rPr lang="en-US" smtClean="0"/>
              <a:t>15</a:t>
            </a:fld>
            <a:endParaRPr lang="en-US"/>
          </a:p>
        </p:txBody>
      </p:sp>
    </p:spTree>
    <p:extLst>
      <p:ext uri="{BB962C8B-B14F-4D97-AF65-F5344CB8AC3E}">
        <p14:creationId xmlns:p14="http://schemas.microsoft.com/office/powerpoint/2010/main" val="3590003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things that do not count against your license</a:t>
            </a:r>
          </a:p>
          <a:p>
            <a:r>
              <a:rPr lang="en-US" dirty="0"/>
              <a:t>Splunk internal log data</a:t>
            </a:r>
          </a:p>
          <a:p>
            <a:r>
              <a:rPr lang="en-US" dirty="0"/>
              <a:t>Duplicate data</a:t>
            </a:r>
          </a:p>
          <a:p>
            <a:r>
              <a:rPr lang="en-US" dirty="0"/>
              <a:t>Metadata</a:t>
            </a:r>
          </a:p>
          <a:p>
            <a:endParaRPr lang="en-US" dirty="0"/>
          </a:p>
        </p:txBody>
      </p:sp>
      <p:sp>
        <p:nvSpPr>
          <p:cNvPr id="4" name="Slide Number Placeholder 3"/>
          <p:cNvSpPr>
            <a:spLocks noGrp="1"/>
          </p:cNvSpPr>
          <p:nvPr>
            <p:ph type="sldNum" sz="quarter" idx="10"/>
          </p:nvPr>
        </p:nvSpPr>
        <p:spPr/>
        <p:txBody>
          <a:bodyPr/>
          <a:lstStyle/>
          <a:p>
            <a:fld id="{406F332B-523F-114C-9A8D-1E7C723DC188}" type="slidenum">
              <a:rPr lang="en-US" smtClean="0"/>
              <a:t>17</a:t>
            </a:fld>
            <a:endParaRPr lang="en-US"/>
          </a:p>
        </p:txBody>
      </p:sp>
    </p:spTree>
    <p:extLst>
      <p:ext uri="{BB962C8B-B14F-4D97-AF65-F5344CB8AC3E}">
        <p14:creationId xmlns:p14="http://schemas.microsoft.com/office/powerpoint/2010/main" val="2945115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Oxygen" charset="0"/>
                <a:ea typeface="Oxygen" charset="0"/>
                <a:cs typeface="Oxygen" charset="0"/>
              </a:rPr>
              <a:t>License types</a:t>
            </a:r>
          </a:p>
          <a:p>
            <a:pPr lvl="1"/>
            <a:r>
              <a:rPr lang="en-US" dirty="0">
                <a:latin typeface="Oxygen" charset="0"/>
                <a:ea typeface="Oxygen" charset="0"/>
                <a:cs typeface="Oxygen" charset="0"/>
              </a:rPr>
              <a:t>Standard Splunk Enterprise License</a:t>
            </a:r>
          </a:p>
          <a:p>
            <a:pPr lvl="2"/>
            <a:r>
              <a:rPr lang="en-US" dirty="0">
                <a:latin typeface="Oxygen" charset="0"/>
                <a:ea typeface="Oxygen" charset="0"/>
                <a:cs typeface="Oxygen" charset="0"/>
              </a:rPr>
              <a:t>Available through a Splunk representative</a:t>
            </a:r>
          </a:p>
          <a:p>
            <a:pPr lvl="2"/>
            <a:r>
              <a:rPr lang="en-US" dirty="0">
                <a:latin typeface="Oxygen" charset="0"/>
                <a:ea typeface="Oxygen" charset="0"/>
                <a:cs typeface="Oxygen" charset="0"/>
              </a:rPr>
              <a:t>Pay for different data consumption needs</a:t>
            </a:r>
          </a:p>
          <a:p>
            <a:pPr lvl="1"/>
            <a:r>
              <a:rPr lang="en-US" dirty="0">
                <a:latin typeface="Oxygen" charset="0"/>
                <a:ea typeface="Oxygen" charset="0"/>
                <a:cs typeface="Oxygen" charset="0"/>
              </a:rPr>
              <a:t>Enterprise Trial License</a:t>
            </a:r>
          </a:p>
          <a:p>
            <a:pPr lvl="2"/>
            <a:r>
              <a:rPr lang="en-US" dirty="0">
                <a:latin typeface="Oxygen" charset="0"/>
                <a:ea typeface="Oxygen" charset="0"/>
                <a:cs typeface="Oxygen" charset="0"/>
              </a:rPr>
              <a:t>Downloads and installs with product</a:t>
            </a:r>
          </a:p>
          <a:p>
            <a:pPr lvl="2"/>
            <a:r>
              <a:rPr lang="en-US" dirty="0">
                <a:latin typeface="Oxygen" charset="0"/>
                <a:ea typeface="Oxygen" charset="0"/>
                <a:cs typeface="Oxygen" charset="0"/>
              </a:rPr>
              <a:t>Limited to 500 mb per day</a:t>
            </a:r>
          </a:p>
          <a:p>
            <a:pPr lvl="2"/>
            <a:r>
              <a:rPr lang="en-US" dirty="0">
                <a:latin typeface="Oxygen" charset="0"/>
                <a:ea typeface="Oxygen" charset="0"/>
                <a:cs typeface="Oxygen" charset="0"/>
              </a:rPr>
              <a:t>Valid for 60 days, then converts into free</a:t>
            </a:r>
          </a:p>
          <a:p>
            <a:pPr lvl="1"/>
            <a:r>
              <a:rPr lang="en-US" dirty="0">
                <a:latin typeface="Oxygen" charset="0"/>
                <a:ea typeface="Oxygen" charset="0"/>
                <a:cs typeface="Oxygen" charset="0"/>
              </a:rPr>
              <a:t>Sales Trial</a:t>
            </a:r>
          </a:p>
          <a:p>
            <a:pPr lvl="1"/>
            <a:r>
              <a:rPr lang="en-US" dirty="0">
                <a:latin typeface="Oxygen" charset="0"/>
                <a:ea typeface="Oxygen" charset="0"/>
                <a:cs typeface="Oxygen" charset="0"/>
              </a:rPr>
              <a:t>	Splunk sales representatives can customize trial licenses for more volume or longer durations for a specific POC</a:t>
            </a:r>
          </a:p>
          <a:p>
            <a:pPr lvl="1"/>
            <a:r>
              <a:rPr lang="en-US" dirty="0">
                <a:latin typeface="Oxygen" charset="0"/>
                <a:ea typeface="Oxygen" charset="0"/>
                <a:cs typeface="Oxygen" charset="0"/>
              </a:rPr>
              <a:t>Dev/Test</a:t>
            </a:r>
          </a:p>
          <a:p>
            <a:pPr lvl="1"/>
            <a:r>
              <a:rPr lang="en-US" dirty="0">
                <a:latin typeface="Oxygen" charset="0"/>
                <a:ea typeface="Oxygen" charset="0"/>
                <a:cs typeface="Oxygen" charset="0"/>
              </a:rPr>
              <a:t>	Restricted to non-production Splunk staging environments</a:t>
            </a:r>
          </a:p>
          <a:p>
            <a:pPr lvl="1"/>
            <a:r>
              <a:rPr lang="en-US" dirty="0">
                <a:latin typeface="Oxygen" charset="0"/>
                <a:ea typeface="Oxygen" charset="0"/>
                <a:cs typeface="Oxygen" charset="0"/>
              </a:rPr>
              <a:t>Free license</a:t>
            </a:r>
          </a:p>
          <a:p>
            <a:pPr lvl="2"/>
            <a:r>
              <a:rPr lang="en-US" dirty="0">
                <a:latin typeface="Oxygen" charset="0"/>
                <a:ea typeface="Oxygen" charset="0"/>
                <a:cs typeface="Oxygen" charset="0"/>
              </a:rPr>
              <a:t>500 MB/day, no expiration</a:t>
            </a:r>
          </a:p>
          <a:p>
            <a:pPr lvl="2"/>
            <a:r>
              <a:rPr lang="en-US" dirty="0">
                <a:latin typeface="Oxygen" charset="0"/>
                <a:ea typeface="Oxygen" charset="0"/>
                <a:cs typeface="Oxygen" charset="0"/>
              </a:rPr>
              <a:t>Also very limited features</a:t>
            </a:r>
          </a:p>
          <a:p>
            <a:pPr lvl="2"/>
            <a:r>
              <a:rPr lang="en-US" dirty="0">
                <a:latin typeface="Oxygen" charset="0"/>
                <a:ea typeface="Oxygen" charset="0"/>
                <a:cs typeface="Oxygen" charset="0"/>
              </a:rPr>
              <a:t>	No login</a:t>
            </a:r>
          </a:p>
          <a:p>
            <a:pPr lvl="2"/>
            <a:r>
              <a:rPr lang="en-US" dirty="0">
                <a:latin typeface="Oxygen" charset="0"/>
                <a:ea typeface="Oxygen" charset="0"/>
                <a:cs typeface="Oxygen" charset="0"/>
              </a:rPr>
              <a:t>	No alerting</a:t>
            </a:r>
          </a:p>
          <a:p>
            <a:pPr lvl="2"/>
            <a:r>
              <a:rPr lang="en-US" dirty="0">
                <a:latin typeface="Oxygen" charset="0"/>
                <a:ea typeface="Oxygen" charset="0"/>
                <a:cs typeface="Oxygen" charset="0"/>
              </a:rPr>
              <a:t>	No distributed architecture</a:t>
            </a:r>
          </a:p>
          <a:p>
            <a:pPr lvl="2"/>
            <a:r>
              <a:rPr lang="en-US" dirty="0">
                <a:latin typeface="Oxygen" charset="0"/>
                <a:ea typeface="Oxygen" charset="0"/>
                <a:cs typeface="Oxygen" charset="0"/>
              </a:rPr>
              <a:t>	etc.</a:t>
            </a:r>
          </a:p>
          <a:p>
            <a:pPr lvl="1"/>
            <a:r>
              <a:rPr lang="en-US" dirty="0">
                <a:latin typeface="Oxygen" charset="0"/>
                <a:ea typeface="Oxygen" charset="0"/>
                <a:cs typeface="Oxygen" charset="0"/>
              </a:rPr>
              <a:t>Industrial IoT</a:t>
            </a:r>
          </a:p>
          <a:p>
            <a:pPr lvl="1"/>
            <a:r>
              <a:rPr lang="en-US" dirty="0">
                <a:latin typeface="Oxygen" charset="0"/>
                <a:ea typeface="Oxygen" charset="0"/>
                <a:cs typeface="Oxygen" charset="0"/>
              </a:rPr>
              <a:t>	A specialized license for Internet of Things use cases. Gives you access to Splunk Enterprise and a specific set of Splunk apps.</a:t>
            </a:r>
          </a:p>
          <a:p>
            <a:pPr lvl="1"/>
            <a:r>
              <a:rPr lang="en-US" dirty="0">
                <a:latin typeface="Oxygen" charset="0"/>
                <a:ea typeface="Oxygen" charset="0"/>
                <a:cs typeface="Oxygen" charset="0"/>
              </a:rPr>
              <a:t>Forwarder license</a:t>
            </a:r>
          </a:p>
          <a:p>
            <a:pPr lvl="2"/>
            <a:r>
              <a:rPr lang="en-US" dirty="0">
                <a:latin typeface="Oxygen" charset="0"/>
                <a:ea typeface="Oxygen" charset="0"/>
                <a:cs typeface="Oxygen" charset="0"/>
              </a:rPr>
              <a:t>Allows a Splunk instance to be installed as a heavy forwarder. </a:t>
            </a:r>
          </a:p>
          <a:p>
            <a:endParaRPr lang="en-US" dirty="0"/>
          </a:p>
        </p:txBody>
      </p:sp>
      <p:sp>
        <p:nvSpPr>
          <p:cNvPr id="4" name="Slide Number Placeholder 3"/>
          <p:cNvSpPr>
            <a:spLocks noGrp="1"/>
          </p:cNvSpPr>
          <p:nvPr>
            <p:ph type="sldNum" sz="quarter" idx="10"/>
          </p:nvPr>
        </p:nvSpPr>
        <p:spPr/>
        <p:txBody>
          <a:bodyPr/>
          <a:lstStyle/>
          <a:p>
            <a:fld id="{406F332B-523F-114C-9A8D-1E7C723DC188}" type="slidenum">
              <a:rPr lang="en-US" smtClean="0"/>
              <a:t>18</a:t>
            </a:fld>
            <a:endParaRPr lang="en-US"/>
          </a:p>
        </p:txBody>
      </p:sp>
    </p:spTree>
    <p:extLst>
      <p:ext uri="{BB962C8B-B14F-4D97-AF65-F5344CB8AC3E}">
        <p14:creationId xmlns:p14="http://schemas.microsoft.com/office/powerpoint/2010/main" val="950974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exceed your licensed daily volume on any one calendar day, you get a warning</a:t>
            </a:r>
          </a:p>
          <a:p>
            <a:r>
              <a:rPr lang="en-US" dirty="0"/>
              <a:t>If you get five or more warnings in a rolling 30 day period, you are in violation</a:t>
            </a:r>
          </a:p>
          <a:p>
            <a:r>
              <a:rPr lang="en-US" dirty="0"/>
              <a:t>If you are in violation, Splunk will continue to send you messages, but it will not disable your search or any features. Splunk does this to allow for unexpected temporary bursts of data volume</a:t>
            </a:r>
          </a:p>
        </p:txBody>
      </p:sp>
      <p:sp>
        <p:nvSpPr>
          <p:cNvPr id="4" name="Slide Number Placeholder 3"/>
          <p:cNvSpPr>
            <a:spLocks noGrp="1"/>
          </p:cNvSpPr>
          <p:nvPr>
            <p:ph type="sldNum" sz="quarter" idx="10"/>
          </p:nvPr>
        </p:nvSpPr>
        <p:spPr/>
        <p:txBody>
          <a:bodyPr/>
          <a:lstStyle/>
          <a:p>
            <a:fld id="{406F332B-523F-114C-9A8D-1E7C723DC188}" type="slidenum">
              <a:rPr lang="en-US" smtClean="0"/>
              <a:t>20</a:t>
            </a:fld>
            <a:endParaRPr lang="en-US"/>
          </a:p>
        </p:txBody>
      </p:sp>
    </p:spTree>
    <p:extLst>
      <p:ext uri="{BB962C8B-B14F-4D97-AF65-F5344CB8AC3E}">
        <p14:creationId xmlns:p14="http://schemas.microsoft.com/office/powerpoint/2010/main" val="1193559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distributed environment, most Splunk Enterprise instances need access to an enterprise license</a:t>
            </a:r>
          </a:p>
          <a:p>
            <a:endParaRPr lang="en-US" dirty="0"/>
          </a:p>
          <a:p>
            <a:r>
              <a:rPr lang="en-US" dirty="0"/>
              <a:t>The exception is heavy forwarders, which only need a forwarder license, unless they are already indexing data, in which case they need enterprise licenses</a:t>
            </a:r>
          </a:p>
          <a:p>
            <a:endParaRPr lang="en-US" dirty="0"/>
          </a:p>
          <a:p>
            <a:r>
              <a:rPr lang="en-US" dirty="0"/>
              <a:t>The ideal way is to set up a license master and have all of the Splunk instances in your environment talk to the master to get their licenses</a:t>
            </a:r>
          </a:p>
          <a:p>
            <a:endParaRPr lang="en-US" dirty="0"/>
          </a:p>
          <a:p>
            <a:r>
              <a:rPr lang="en-US" dirty="0"/>
              <a:t>A collection of licenses whose individual licensing volume amounts aggregate to serve as a single unified amount of indexing volume is called a stack</a:t>
            </a:r>
          </a:p>
          <a:p>
            <a:endParaRPr lang="en-US" dirty="0"/>
          </a:p>
          <a:p>
            <a:endParaRPr lang="en-US" dirty="0"/>
          </a:p>
        </p:txBody>
      </p:sp>
      <p:sp>
        <p:nvSpPr>
          <p:cNvPr id="4" name="Slide Number Placeholder 3"/>
          <p:cNvSpPr>
            <a:spLocks noGrp="1"/>
          </p:cNvSpPr>
          <p:nvPr>
            <p:ph type="sldNum" sz="quarter" idx="10"/>
          </p:nvPr>
        </p:nvSpPr>
        <p:spPr/>
        <p:txBody>
          <a:bodyPr/>
          <a:lstStyle/>
          <a:p>
            <a:fld id="{406F332B-523F-114C-9A8D-1E7C723DC188}" type="slidenum">
              <a:rPr lang="en-US" smtClean="0"/>
              <a:t>21</a:t>
            </a:fld>
            <a:endParaRPr lang="en-US"/>
          </a:p>
        </p:txBody>
      </p:sp>
    </p:spTree>
    <p:extLst>
      <p:ext uri="{BB962C8B-B14F-4D97-AF65-F5344CB8AC3E}">
        <p14:creationId xmlns:p14="http://schemas.microsoft.com/office/powerpoint/2010/main" val="2420852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LICENSE POOLS are created from license stacks</a:t>
            </a:r>
          </a:p>
          <a:p>
            <a:r>
              <a:rPr lang="en-US" dirty="0"/>
              <a:t>Specific quantities of licensing volume can be allocated for specific purposes</a:t>
            </a:r>
          </a:p>
          <a:p>
            <a:r>
              <a:rPr lang="en-US" dirty="0"/>
              <a:t>The license master manages license pools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Oxygen" panose="02000503000000000000" pitchFamily="2" charset="77"/>
              </a:rPr>
              <a:t>Indexers and other Splunk Enterprise instances are assigned to a pool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Oxygen" panose="02000503000000000000" pitchFamily="2" charset="77"/>
              </a:rPr>
              <a:t>Splunk recommends not assigning forwarders to a license pool, since they have unique license types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06F332B-523F-114C-9A8D-1E7C723DC188}" type="slidenum">
              <a:rPr lang="en-US" smtClean="0"/>
              <a:t>22</a:t>
            </a:fld>
            <a:endParaRPr lang="en-US"/>
          </a:p>
        </p:txBody>
      </p:sp>
    </p:spTree>
    <p:extLst>
      <p:ext uri="{BB962C8B-B14F-4D97-AF65-F5344CB8AC3E}">
        <p14:creationId xmlns:p14="http://schemas.microsoft.com/office/powerpoint/2010/main" val="174520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LICENSE GROUPS are sets of license stacks. A stack can only be a member of one group, and only one group can be “active” at any given time.</a:t>
            </a:r>
          </a:p>
          <a:p>
            <a:r>
              <a:rPr lang="en-US" dirty="0"/>
              <a:t>The groups are:</a:t>
            </a:r>
          </a:p>
          <a:p>
            <a:r>
              <a:rPr lang="en-US" dirty="0"/>
              <a:t>Enterprise/Sales Trial: Allows stacking of purchased enterprise licenses</a:t>
            </a:r>
          </a:p>
          <a:p>
            <a:r>
              <a:rPr lang="en-US" dirty="0"/>
              <a:t>Enterprise Trial: Default group. Cannot stack licenses</a:t>
            </a:r>
          </a:p>
          <a:p>
            <a:r>
              <a:rPr lang="en-US" dirty="0"/>
              <a:t>Free: No stacking</a:t>
            </a:r>
          </a:p>
          <a:p>
            <a:r>
              <a:rPr lang="en-US" dirty="0"/>
              <a:t>Forwarders: No stacking</a:t>
            </a:r>
          </a:p>
          <a:p>
            <a:endParaRPr lang="en-US" dirty="0"/>
          </a:p>
          <a:p>
            <a:endParaRPr lang="en-US" dirty="0"/>
          </a:p>
        </p:txBody>
      </p:sp>
      <p:sp>
        <p:nvSpPr>
          <p:cNvPr id="4" name="Slide Number Placeholder 3"/>
          <p:cNvSpPr>
            <a:spLocks noGrp="1"/>
          </p:cNvSpPr>
          <p:nvPr>
            <p:ph type="sldNum" sz="quarter" idx="10"/>
          </p:nvPr>
        </p:nvSpPr>
        <p:spPr/>
        <p:txBody>
          <a:bodyPr/>
          <a:lstStyle/>
          <a:p>
            <a:fld id="{406F332B-523F-114C-9A8D-1E7C723DC188}" type="slidenum">
              <a:rPr lang="en-US" smtClean="0"/>
              <a:t>23</a:t>
            </a:fld>
            <a:endParaRPr lang="en-US"/>
          </a:p>
        </p:txBody>
      </p:sp>
    </p:spTree>
    <p:extLst>
      <p:ext uri="{BB962C8B-B14F-4D97-AF65-F5344CB8AC3E}">
        <p14:creationId xmlns:p14="http://schemas.microsoft.com/office/powerpoint/2010/main" val="4050499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Splunk offers two broad types of deployments, with every subtype we will talk about available in both Splunk Cloud or On Premises. To deploy an advanced configuration in Splunk Cloud, you’ll need to work with your Splunk representative, but anyone can provision a free Splunk Cloud trial with the basic deployment model.</a:t>
            </a:r>
          </a:p>
        </p:txBody>
      </p:sp>
      <p:sp>
        <p:nvSpPr>
          <p:cNvPr id="4" name="Slide Number Placeholder 3"/>
          <p:cNvSpPr>
            <a:spLocks noGrp="1"/>
          </p:cNvSpPr>
          <p:nvPr>
            <p:ph type="sldNum" sz="quarter" idx="5"/>
          </p:nvPr>
        </p:nvSpPr>
        <p:spPr/>
        <p:txBody>
          <a:bodyPr/>
          <a:lstStyle/>
          <a:p>
            <a:fld id="{406F332B-523F-114C-9A8D-1E7C723DC188}" type="slidenum">
              <a:rPr lang="en-US" smtClean="0"/>
              <a:t>3</a:t>
            </a:fld>
            <a:endParaRPr lang="en-US"/>
          </a:p>
        </p:txBody>
      </p:sp>
    </p:spTree>
    <p:extLst>
      <p:ext uri="{BB962C8B-B14F-4D97-AF65-F5344CB8AC3E}">
        <p14:creationId xmlns:p14="http://schemas.microsoft.com/office/powerpoint/2010/main" val="4138152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Oxygen" charset="0"/>
                <a:ea typeface="Oxygen" charset="0"/>
                <a:cs typeface="Oxygen" charset="0"/>
              </a:rPr>
              <a:t>Apps extend Splunk’s functionality</a:t>
            </a:r>
          </a:p>
          <a:p>
            <a:r>
              <a:rPr lang="en-US" sz="1200" dirty="0">
                <a:latin typeface="Oxygen" charset="0"/>
                <a:ea typeface="Oxygen" charset="0"/>
                <a:cs typeface="Oxygen" charset="0"/>
              </a:rPr>
              <a:t>They enhance the user experience with built in dashboards, reports, alerts, saved searches, etc.</a:t>
            </a:r>
          </a:p>
          <a:p>
            <a:endParaRPr lang="en-US" sz="1200" dirty="0">
              <a:latin typeface="Oxygen" charset="0"/>
              <a:ea typeface="Oxygen" charset="0"/>
              <a:cs typeface="Oxygen" charset="0"/>
            </a:endParaRPr>
          </a:p>
          <a:p>
            <a:r>
              <a:rPr lang="en-US" sz="1200" dirty="0">
                <a:latin typeface="Oxygen" charset="0"/>
                <a:ea typeface="Oxygen" charset="0"/>
                <a:cs typeface="Oxygen" charset="0"/>
              </a:rPr>
              <a:t>Add-ons primarily support apps</a:t>
            </a:r>
          </a:p>
          <a:p>
            <a:r>
              <a:rPr lang="en-US" sz="1200" dirty="0">
                <a:latin typeface="Oxygen" charset="0"/>
                <a:ea typeface="Oxygen" charset="0"/>
                <a:cs typeface="Oxygen" charset="0"/>
              </a:rPr>
              <a:t>They enrich the incoming data with tags, data models, datasets, etc.</a:t>
            </a:r>
          </a:p>
          <a:p>
            <a:endParaRPr lang="en-US" sz="1200" dirty="0">
              <a:latin typeface="Oxygen" charset="0"/>
              <a:ea typeface="Oxygen" charset="0"/>
              <a:cs typeface="Oxygen" charset="0"/>
            </a:endParaRPr>
          </a:p>
          <a:p>
            <a:r>
              <a:rPr lang="en-US" sz="1200" dirty="0">
                <a:latin typeface="Oxygen" charset="0"/>
                <a:ea typeface="Oxygen" charset="0"/>
                <a:cs typeface="Oxygen" charset="0"/>
              </a:rPr>
              <a:t>Apps and add-ons can be created by individuals, third party companies (Cisco), or Splunk</a:t>
            </a:r>
          </a:p>
          <a:p>
            <a:endParaRPr lang="en-US" sz="1200" dirty="0">
              <a:latin typeface="Oxygen" charset="0"/>
              <a:ea typeface="Oxygen" charset="0"/>
              <a:cs typeface="Oxygen" charset="0"/>
            </a:endParaRPr>
          </a:p>
          <a:p>
            <a:r>
              <a:rPr lang="en-US" sz="1200" dirty="0">
                <a:latin typeface="Oxygen" charset="0"/>
                <a:ea typeface="Oxygen" charset="0"/>
                <a:cs typeface="Oxygen" charset="0"/>
              </a:rPr>
              <a:t>Apps and add-ons that are built by Splunk carry the ”Splunk Built” logo</a:t>
            </a:r>
          </a:p>
          <a:p>
            <a:r>
              <a:rPr lang="en-US" sz="1200" dirty="0">
                <a:latin typeface="Oxygen" charset="0"/>
                <a:ea typeface="Oxygen" charset="0"/>
                <a:cs typeface="Oxygen" charset="0"/>
              </a:rPr>
              <a:t>Apps and add-ons that are certified by Splunk carry the “Splunk Certified” logo</a:t>
            </a:r>
          </a:p>
        </p:txBody>
      </p:sp>
      <p:sp>
        <p:nvSpPr>
          <p:cNvPr id="4" name="Slide Number Placeholder 3"/>
          <p:cNvSpPr>
            <a:spLocks noGrp="1"/>
          </p:cNvSpPr>
          <p:nvPr>
            <p:ph type="sldNum" sz="quarter" idx="10"/>
          </p:nvPr>
        </p:nvSpPr>
        <p:spPr/>
        <p:txBody>
          <a:bodyPr/>
          <a:lstStyle/>
          <a:p>
            <a:fld id="{406F332B-523F-114C-9A8D-1E7C723DC188}" type="slidenum">
              <a:rPr lang="en-US" smtClean="0"/>
              <a:t>25</a:t>
            </a:fld>
            <a:endParaRPr lang="en-US"/>
          </a:p>
        </p:txBody>
      </p:sp>
    </p:spTree>
    <p:extLst>
      <p:ext uri="{BB962C8B-B14F-4D97-AF65-F5344CB8AC3E}">
        <p14:creationId xmlns:p14="http://schemas.microsoft.com/office/powerpoint/2010/main" val="3612157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Oxygen" charset="0"/>
                <a:ea typeface="Oxygen" charset="0"/>
                <a:cs typeface="Oxygen" charset="0"/>
              </a:rPr>
              <a:t>An app is a collection of Splunk configuration files</a:t>
            </a:r>
          </a:p>
          <a:p>
            <a:endParaRPr lang="en-US" dirty="0"/>
          </a:p>
        </p:txBody>
      </p:sp>
      <p:sp>
        <p:nvSpPr>
          <p:cNvPr id="4" name="Slide Number Placeholder 3"/>
          <p:cNvSpPr>
            <a:spLocks noGrp="1"/>
          </p:cNvSpPr>
          <p:nvPr>
            <p:ph type="sldNum" sz="quarter" idx="10"/>
          </p:nvPr>
        </p:nvSpPr>
        <p:spPr/>
        <p:txBody>
          <a:bodyPr/>
          <a:lstStyle/>
          <a:p>
            <a:fld id="{406F332B-523F-114C-9A8D-1E7C723DC188}" type="slidenum">
              <a:rPr lang="en-US" smtClean="0"/>
              <a:t>26</a:t>
            </a:fld>
            <a:endParaRPr lang="en-US"/>
          </a:p>
        </p:txBody>
      </p:sp>
    </p:spTree>
    <p:extLst>
      <p:ext uri="{BB962C8B-B14F-4D97-AF65-F5344CB8AC3E}">
        <p14:creationId xmlns:p14="http://schemas.microsoft.com/office/powerpoint/2010/main" val="3526908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Oxygen" charset="0"/>
                <a:ea typeface="Oxygen" charset="0"/>
                <a:cs typeface="Oxygen" charset="0"/>
              </a:rPr>
              <a:t>An add-on is a subset of an app</a:t>
            </a:r>
          </a:p>
          <a:p>
            <a:r>
              <a:rPr lang="en-US" dirty="0">
                <a:latin typeface="Oxygen" charset="0"/>
                <a:ea typeface="Oxygen" charset="0"/>
                <a:cs typeface="Oxygen" charset="0"/>
              </a:rPr>
              <a:t>Add-ons specify data collection, but do not have GUIs because they are part of the larger app</a:t>
            </a:r>
          </a:p>
          <a:p>
            <a:endParaRPr lang="en-US" dirty="0"/>
          </a:p>
        </p:txBody>
      </p:sp>
      <p:sp>
        <p:nvSpPr>
          <p:cNvPr id="4" name="Slide Number Placeholder 3"/>
          <p:cNvSpPr>
            <a:spLocks noGrp="1"/>
          </p:cNvSpPr>
          <p:nvPr>
            <p:ph type="sldNum" sz="quarter" idx="10"/>
          </p:nvPr>
        </p:nvSpPr>
        <p:spPr/>
        <p:txBody>
          <a:bodyPr/>
          <a:lstStyle/>
          <a:p>
            <a:fld id="{406F332B-523F-114C-9A8D-1E7C723DC188}" type="slidenum">
              <a:rPr lang="en-US" smtClean="0"/>
              <a:t>27</a:t>
            </a:fld>
            <a:endParaRPr lang="en-US"/>
          </a:p>
        </p:txBody>
      </p:sp>
    </p:spTree>
    <p:extLst>
      <p:ext uri="{BB962C8B-B14F-4D97-AF65-F5344CB8AC3E}">
        <p14:creationId xmlns:p14="http://schemas.microsoft.com/office/powerpoint/2010/main" val="2084613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Oxygen" charset="0"/>
                <a:ea typeface="Oxygen" charset="0"/>
                <a:cs typeface="Oxygen" charset="0"/>
              </a:rPr>
              <a:t>Apps are downloaded from </a:t>
            </a:r>
            <a:r>
              <a:rPr lang="en-US" dirty="0" err="1">
                <a:latin typeface="Oxygen" charset="0"/>
                <a:ea typeface="Oxygen" charset="0"/>
                <a:cs typeface="Oxygen" charset="0"/>
              </a:rPr>
              <a:t>Splunkbase.com</a:t>
            </a:r>
            <a:r>
              <a:rPr lang="en-US" dirty="0">
                <a:latin typeface="Oxygen" charset="0"/>
                <a:ea typeface="Oxygen" charset="0"/>
                <a:cs typeface="Oxygen" charset="0"/>
              </a:rPr>
              <a:t> </a:t>
            </a:r>
          </a:p>
          <a:p>
            <a:r>
              <a:rPr lang="en-US" dirty="0">
                <a:latin typeface="Oxygen" charset="0"/>
                <a:ea typeface="Oxygen" charset="0"/>
                <a:cs typeface="Oxygen" charset="0"/>
              </a:rPr>
              <a:t>Most apps are free, however there are a few premium apps for which you’ll need a license. </a:t>
            </a:r>
          </a:p>
          <a:p>
            <a:r>
              <a:rPr lang="en-US" dirty="0">
                <a:latin typeface="Oxygen" charset="0"/>
                <a:ea typeface="Oxygen" charset="0"/>
                <a:cs typeface="Oxygen" charset="0"/>
              </a:rPr>
              <a:t>These include:</a:t>
            </a:r>
          </a:p>
          <a:p>
            <a:pPr lvl="1"/>
            <a:r>
              <a:rPr lang="en-US" dirty="0">
                <a:solidFill>
                  <a:schemeClr val="accent6">
                    <a:lumMod val="75000"/>
                  </a:schemeClr>
                </a:solidFill>
                <a:latin typeface="Oxygen" charset="0"/>
                <a:ea typeface="Oxygen" charset="0"/>
                <a:cs typeface="Oxygen" charset="0"/>
              </a:rPr>
              <a:t>Splunk App for Enterprise Security</a:t>
            </a:r>
          </a:p>
          <a:p>
            <a:pPr lvl="1"/>
            <a:r>
              <a:rPr lang="en-US" dirty="0">
                <a:solidFill>
                  <a:schemeClr val="accent6">
                    <a:lumMod val="75000"/>
                  </a:schemeClr>
                </a:solidFill>
                <a:latin typeface="Oxygen" charset="0"/>
                <a:ea typeface="Oxygen" charset="0"/>
                <a:cs typeface="Oxygen" charset="0"/>
              </a:rPr>
              <a:t>Splunk App for PCI Compliance</a:t>
            </a:r>
          </a:p>
          <a:p>
            <a:pPr lvl="1"/>
            <a:r>
              <a:rPr lang="en-US" dirty="0">
                <a:solidFill>
                  <a:schemeClr val="accent6">
                    <a:lumMod val="75000"/>
                  </a:schemeClr>
                </a:solidFill>
                <a:latin typeface="Oxygen" charset="0"/>
                <a:ea typeface="Oxygen" charset="0"/>
                <a:cs typeface="Oxygen" charset="0"/>
              </a:rPr>
              <a:t>Splunk App for IT Service Management</a:t>
            </a:r>
          </a:p>
          <a:p>
            <a:pPr lvl="1"/>
            <a:r>
              <a:rPr lang="en-US" dirty="0">
                <a:solidFill>
                  <a:schemeClr val="accent6">
                    <a:lumMod val="75000"/>
                  </a:schemeClr>
                </a:solidFill>
                <a:latin typeface="Oxygen" charset="0"/>
                <a:ea typeface="Oxygen" charset="0"/>
                <a:cs typeface="Oxygen" charset="0"/>
              </a:rPr>
              <a:t>Splunk App for User Behavior Analytics</a:t>
            </a:r>
          </a:p>
          <a:p>
            <a:pPr lvl="1"/>
            <a:r>
              <a:rPr lang="en-US" dirty="0">
                <a:solidFill>
                  <a:schemeClr val="accent6">
                    <a:lumMod val="75000"/>
                  </a:schemeClr>
                </a:solidFill>
                <a:latin typeface="Oxygen" charset="0"/>
                <a:ea typeface="Oxygen" charset="0"/>
                <a:cs typeface="Oxygen" charset="0"/>
              </a:rPr>
              <a:t>Splunk App for VMware</a:t>
            </a:r>
          </a:p>
          <a:p>
            <a:pPr lvl="1"/>
            <a:r>
              <a:rPr lang="en-US" dirty="0">
                <a:solidFill>
                  <a:schemeClr val="accent6">
                    <a:lumMod val="75000"/>
                  </a:schemeClr>
                </a:solidFill>
                <a:latin typeface="Oxygen" charset="0"/>
                <a:ea typeface="Oxygen" charset="0"/>
                <a:cs typeface="Oxygen" charset="0"/>
              </a:rPr>
              <a:t>Splunk App for Microsoft Exchange</a:t>
            </a:r>
          </a:p>
          <a:p>
            <a:endParaRPr lang="en-US" dirty="0"/>
          </a:p>
        </p:txBody>
      </p:sp>
      <p:sp>
        <p:nvSpPr>
          <p:cNvPr id="4" name="Slide Number Placeholder 3"/>
          <p:cNvSpPr>
            <a:spLocks noGrp="1"/>
          </p:cNvSpPr>
          <p:nvPr>
            <p:ph type="sldNum" sz="quarter" idx="10"/>
          </p:nvPr>
        </p:nvSpPr>
        <p:spPr/>
        <p:txBody>
          <a:bodyPr/>
          <a:lstStyle/>
          <a:p>
            <a:fld id="{406F332B-523F-114C-9A8D-1E7C723DC188}" type="slidenum">
              <a:rPr lang="en-US" smtClean="0"/>
              <a:t>28</a:t>
            </a:fld>
            <a:endParaRPr lang="en-US"/>
          </a:p>
        </p:txBody>
      </p:sp>
    </p:spTree>
    <p:extLst>
      <p:ext uri="{BB962C8B-B14F-4D97-AF65-F5344CB8AC3E}">
        <p14:creationId xmlns:p14="http://schemas.microsoft.com/office/powerpoint/2010/main" val="1173529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 matter the type of deployment, the Splunk data pipeline is the same: Input, Parsing, Indexing, and Searching (IPIS)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scale your system, you can split this functionality across multiple specialized instances of Splunk Enterprise. That’s right, no matter how large you scale, you are installing one of two types of Splunk instances: a forwarder, or a Splunk enterprise installation.</a:t>
            </a:r>
          </a:p>
          <a:p>
            <a:endParaRPr lang="en-US" sz="1200" b="0" i="0" kern="1200" dirty="0">
              <a:solidFill>
                <a:schemeClr val="tx1"/>
              </a:solidFill>
              <a:effectLst/>
              <a:latin typeface="+mn-lt"/>
              <a:ea typeface="+mn-ea"/>
              <a:cs typeface="+mn-cs"/>
            </a:endParaRPr>
          </a:p>
          <a:p>
            <a:endParaRPr lang="en-US" dirty="0"/>
          </a:p>
          <a:p>
            <a:pPr marL="171450" indent="-171450">
              <a:buFont typeface="Arial" charset="0"/>
              <a:buChar char="•"/>
            </a:pPr>
            <a:r>
              <a:rPr lang="en-US" dirty="0"/>
              <a:t>Input</a:t>
            </a:r>
          </a:p>
          <a:p>
            <a:pPr marL="628650" lvl="1" indent="-171450">
              <a:buFont typeface="Arial" charset="0"/>
              <a:buChar char="•"/>
            </a:pPr>
            <a:r>
              <a:rPr lang="en-US" dirty="0"/>
              <a:t>Consumption of</a:t>
            </a:r>
            <a:r>
              <a:rPr lang="en-US" baseline="0" dirty="0"/>
              <a:t> data from</a:t>
            </a:r>
            <a:r>
              <a:rPr lang="en-US" dirty="0"/>
              <a:t> sources</a:t>
            </a:r>
          </a:p>
          <a:p>
            <a:pPr marL="628650" lvl="1" indent="-171450">
              <a:buFont typeface="Arial" charset="0"/>
              <a:buChar char="•"/>
            </a:pPr>
            <a:r>
              <a:rPr lang="en-US" dirty="0"/>
              <a:t>Splunk does</a:t>
            </a:r>
            <a:r>
              <a:rPr lang="en-US" baseline="0" dirty="0"/>
              <a:t> </a:t>
            </a:r>
            <a:r>
              <a:rPr lang="en-US" b="1" baseline="0" dirty="0"/>
              <a:t>not</a:t>
            </a:r>
            <a:r>
              <a:rPr lang="en-US" baseline="0" dirty="0"/>
              <a:t> look at the data contents here</a:t>
            </a:r>
          </a:p>
          <a:p>
            <a:pPr marL="0" lvl="0" indent="0">
              <a:buFont typeface="Arial" charset="0"/>
              <a:buNone/>
            </a:pPr>
            <a:endParaRPr lang="en-US" dirty="0"/>
          </a:p>
          <a:p>
            <a:pPr marL="171450" indent="-171450">
              <a:buFont typeface="Arial" charset="0"/>
              <a:buChar char="•"/>
            </a:pPr>
            <a:r>
              <a:rPr lang="en-US" dirty="0"/>
              <a:t>Parsing </a:t>
            </a:r>
            <a:r>
              <a:rPr lang="mr-IN" dirty="0"/>
              <a:t>–</a:t>
            </a:r>
            <a:r>
              <a:rPr lang="en-US" dirty="0"/>
              <a:t> happens on the indexer or heavy forwarder</a:t>
            </a:r>
          </a:p>
          <a:p>
            <a:pPr marL="628650" lvl="1" indent="-171450">
              <a:buFont typeface="Arial" charset="0"/>
              <a:buChar char="•"/>
            </a:pPr>
            <a:r>
              <a:rPr lang="en-US" dirty="0"/>
              <a:t>Examines, analyzes, and transforms the data</a:t>
            </a:r>
          </a:p>
          <a:p>
            <a:pPr marL="628650" lvl="1" indent="-171450">
              <a:buFont typeface="Arial" charset="0"/>
              <a:buChar char="•"/>
            </a:pPr>
            <a:r>
              <a:rPr lang="en-US" baseline="0" dirty="0"/>
              <a:t>Identifying timestamps</a:t>
            </a:r>
          </a:p>
          <a:p>
            <a:pPr marL="628650" lvl="1" indent="-171450">
              <a:buFont typeface="Arial" charset="0"/>
              <a:buChar char="•"/>
            </a:pPr>
            <a:r>
              <a:rPr lang="en-US" baseline="0" dirty="0"/>
              <a:t>Annotating data with metadata</a:t>
            </a:r>
          </a:p>
          <a:p>
            <a:pPr marL="171450" indent="-171450">
              <a:buFont typeface="Arial" charset="0"/>
              <a:buChar char="•"/>
            </a:pPr>
            <a:r>
              <a:rPr lang="en-US" baseline="0" dirty="0"/>
              <a:t>Indexing</a:t>
            </a:r>
          </a:p>
          <a:p>
            <a:pPr marL="628650" lvl="1" indent="-171450">
              <a:buFont typeface="Arial" charset="0"/>
              <a:buChar char="•"/>
            </a:pPr>
            <a:r>
              <a:rPr lang="en-US" baseline="0" dirty="0"/>
              <a:t>Takes the parsed data and writes it to indexes on disk, in the form of flat files stored on the indexer</a:t>
            </a:r>
          </a:p>
          <a:p>
            <a:pPr marL="0" lvl="0" indent="0">
              <a:buFont typeface="Arial" charset="0"/>
              <a:buNone/>
            </a:pPr>
            <a:endParaRPr lang="en-US" baseline="0" dirty="0"/>
          </a:p>
          <a:p>
            <a:pPr marL="171450" lvl="0" indent="-171450">
              <a:buFont typeface="Arial" charset="0"/>
              <a:buChar char="•"/>
            </a:pPr>
            <a:r>
              <a:rPr lang="en-US" baseline="0" dirty="0"/>
              <a:t>Searching</a:t>
            </a:r>
          </a:p>
          <a:p>
            <a:pPr marL="628650" lvl="1" indent="-171450">
              <a:buFont typeface="Arial" charset="0"/>
              <a:buChar char="•"/>
            </a:pPr>
            <a:r>
              <a:rPr lang="en-US" baseline="0" dirty="0"/>
              <a:t>Manages all the aspects of how the user interacts with the data.</a:t>
            </a:r>
          </a:p>
          <a:p>
            <a:endParaRPr lang="en-US" dirty="0"/>
          </a:p>
        </p:txBody>
      </p:sp>
      <p:sp>
        <p:nvSpPr>
          <p:cNvPr id="4" name="Slide Number Placeholder 3"/>
          <p:cNvSpPr>
            <a:spLocks noGrp="1"/>
          </p:cNvSpPr>
          <p:nvPr>
            <p:ph type="sldNum" sz="quarter" idx="5"/>
          </p:nvPr>
        </p:nvSpPr>
        <p:spPr/>
        <p:txBody>
          <a:bodyPr/>
          <a:lstStyle/>
          <a:p>
            <a:fld id="{406F332B-523F-114C-9A8D-1E7C723DC188}" type="slidenum">
              <a:rPr lang="en-US" smtClean="0"/>
              <a:t>4</a:t>
            </a:fld>
            <a:endParaRPr lang="en-US"/>
          </a:p>
        </p:txBody>
      </p:sp>
    </p:spTree>
    <p:extLst>
      <p:ext uri="{BB962C8B-B14F-4D97-AF65-F5344CB8AC3E}">
        <p14:creationId xmlns:p14="http://schemas.microsoft.com/office/powerpoint/2010/main" val="155799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physical components that make up any Splunk deployment. They can be configured to serve one of the four functions of Splunk (Data input, parsing, indexing, or searching).</a:t>
            </a:r>
          </a:p>
          <a:p>
            <a:endParaRPr lang="en-US" dirty="0"/>
          </a:p>
          <a:p>
            <a:r>
              <a:rPr lang="en-US" dirty="0"/>
              <a:t>There are only two different software packages you need to build any of these components.</a:t>
            </a:r>
          </a:p>
          <a:p>
            <a:endParaRPr lang="en-US" dirty="0"/>
          </a:p>
          <a:p>
            <a:r>
              <a:rPr lang="en-US" dirty="0"/>
              <a:t>Universal forwarders have a specific “light” software package that has minimal configuration</a:t>
            </a:r>
          </a:p>
          <a:p>
            <a:endParaRPr lang="en-US" dirty="0"/>
          </a:p>
          <a:p>
            <a:r>
              <a:rPr lang="en-US" dirty="0"/>
              <a:t>Everything else is a full version of Splunk Enterprise; you just configure it differently for different functions</a:t>
            </a:r>
          </a:p>
          <a:p>
            <a:endParaRPr lang="en-US" dirty="0"/>
          </a:p>
          <a:p>
            <a:endParaRPr lang="en-US" dirty="0"/>
          </a:p>
        </p:txBody>
      </p:sp>
      <p:sp>
        <p:nvSpPr>
          <p:cNvPr id="4" name="Slide Number Placeholder 3"/>
          <p:cNvSpPr>
            <a:spLocks noGrp="1"/>
          </p:cNvSpPr>
          <p:nvPr>
            <p:ph type="sldNum" sz="quarter" idx="10"/>
          </p:nvPr>
        </p:nvSpPr>
        <p:spPr/>
        <p:txBody>
          <a:bodyPr/>
          <a:lstStyle/>
          <a:p>
            <a:fld id="{406F332B-523F-114C-9A8D-1E7C723DC188}" type="slidenum">
              <a:rPr lang="en-US" smtClean="0"/>
              <a:t>5</a:t>
            </a:fld>
            <a:endParaRPr lang="en-US"/>
          </a:p>
        </p:txBody>
      </p:sp>
    </p:spTree>
    <p:extLst>
      <p:ext uri="{BB962C8B-B14F-4D97-AF65-F5344CB8AC3E}">
        <p14:creationId xmlns:p14="http://schemas.microsoft.com/office/powerpoint/2010/main" val="1910088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 few representative deployment types</a:t>
            </a:r>
          </a:p>
          <a:p>
            <a:endParaRPr lang="en-US" dirty="0"/>
          </a:p>
          <a:p>
            <a:r>
              <a:rPr lang="en-US" dirty="0"/>
              <a:t>The first one is a small or departmental deployment. In this scenario, you install Splunk Enterprise on a Windows or Linux machine. </a:t>
            </a:r>
          </a:p>
          <a:p>
            <a:endParaRPr lang="en-US" dirty="0"/>
          </a:p>
          <a:p>
            <a:r>
              <a:rPr lang="en-US" dirty="0"/>
              <a:t>It serves as the combined search head and indexer.</a:t>
            </a:r>
          </a:p>
          <a:p>
            <a:endParaRPr lang="en-US" dirty="0"/>
          </a:p>
          <a:p>
            <a:r>
              <a:rPr lang="en-US" dirty="0"/>
              <a:t>In this scenario, there are up to ten forwarders or heavy forwarders and 10 users</a:t>
            </a:r>
          </a:p>
          <a:p>
            <a:endParaRPr lang="en-US" dirty="0"/>
          </a:p>
        </p:txBody>
      </p:sp>
      <p:sp>
        <p:nvSpPr>
          <p:cNvPr id="4" name="Slide Number Placeholder 3"/>
          <p:cNvSpPr>
            <a:spLocks noGrp="1"/>
          </p:cNvSpPr>
          <p:nvPr>
            <p:ph type="sldNum" sz="quarter" idx="10"/>
          </p:nvPr>
        </p:nvSpPr>
        <p:spPr/>
        <p:txBody>
          <a:bodyPr/>
          <a:lstStyle/>
          <a:p>
            <a:fld id="{406F332B-523F-114C-9A8D-1E7C723DC188}" type="slidenum">
              <a:rPr lang="en-US" smtClean="0"/>
              <a:t>6</a:t>
            </a:fld>
            <a:endParaRPr lang="en-US"/>
          </a:p>
        </p:txBody>
      </p:sp>
    </p:spTree>
    <p:extLst>
      <p:ext uri="{BB962C8B-B14F-4D97-AF65-F5344CB8AC3E}">
        <p14:creationId xmlns:p14="http://schemas.microsoft.com/office/powerpoint/2010/main" val="2629422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scenario is a small enterprise deployment</a:t>
            </a:r>
          </a:p>
          <a:p>
            <a:endParaRPr lang="en-US" dirty="0"/>
          </a:p>
          <a:p>
            <a:r>
              <a:rPr lang="en-US" dirty="0"/>
              <a:t>In this deployment we have a single, independent search head</a:t>
            </a:r>
          </a:p>
          <a:p>
            <a:endParaRPr lang="en-US" dirty="0"/>
          </a:p>
          <a:p>
            <a:r>
              <a:rPr lang="en-US" dirty="0"/>
              <a:t>Two to three load balanced indexers</a:t>
            </a:r>
          </a:p>
          <a:p>
            <a:endParaRPr lang="en-US" dirty="0"/>
          </a:p>
          <a:p>
            <a:r>
              <a:rPr lang="en-US" dirty="0"/>
              <a:t>100 to 200 forwarders</a:t>
            </a:r>
          </a:p>
          <a:p>
            <a:endParaRPr lang="en-US" dirty="0"/>
          </a:p>
          <a:p>
            <a:r>
              <a:rPr lang="en-US" dirty="0"/>
              <a:t>100 users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06F332B-523F-114C-9A8D-1E7C723DC188}" type="slidenum">
              <a:rPr lang="en-US" smtClean="0"/>
              <a:t>7</a:t>
            </a:fld>
            <a:endParaRPr lang="en-US"/>
          </a:p>
        </p:txBody>
      </p:sp>
    </p:spTree>
    <p:extLst>
      <p:ext uri="{BB962C8B-B14F-4D97-AF65-F5344CB8AC3E}">
        <p14:creationId xmlns:p14="http://schemas.microsoft.com/office/powerpoint/2010/main" val="768303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third type of deployment is a distributed search head. In this configuration we build a search head cluster, governed by a deployer (not to be confused with a deployment server!). The deployer governs the members of the search head cluster. It distributes apps, files, configuration updates to all of the members through what is called a </a:t>
            </a:r>
            <a:r>
              <a:rPr lang="en-US" b="1" baseline="0" dirty="0"/>
              <a:t>configuration bundle</a:t>
            </a:r>
            <a:r>
              <a:rPr lang="en-US" baseline="0" dirty="0"/>
              <a:t>. A search head cluster is a group of search heads that serves as a central resource for searching. You can run the same searches, view the same dashboards, and access the same search results from any search head in the cluster. One of the members is assigned to be the search head cluster captain, and schedules jobs and replication activities among the cluster.</a:t>
            </a:r>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406F332B-523F-114C-9A8D-1E7C723DC188}" type="slidenum">
              <a:rPr lang="en-US" smtClean="0"/>
              <a:t>8</a:t>
            </a:fld>
            <a:endParaRPr lang="en-US"/>
          </a:p>
        </p:txBody>
      </p:sp>
    </p:spTree>
    <p:extLst>
      <p:ext uri="{BB962C8B-B14F-4D97-AF65-F5344CB8AC3E}">
        <p14:creationId xmlns:p14="http://schemas.microsoft.com/office/powerpoint/2010/main" val="2478850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fourth type of deployment has nearly infinite scalability superpowers. In this configuration we build search head clusters, indexer clusters, or both. This allows for near boundless horizontal scalability.</a:t>
            </a:r>
          </a:p>
          <a:p>
            <a:endParaRPr lang="en-US" baseline="0" dirty="0"/>
          </a:p>
          <a:p>
            <a:r>
              <a:rPr lang="en-US" baseline="0" dirty="0"/>
              <a:t>Here’s what clustering does: </a:t>
            </a:r>
          </a:p>
          <a:p>
            <a:endParaRPr lang="en-US" baseline="0" dirty="0"/>
          </a:p>
          <a:p>
            <a:pPr marL="171450" indent="-171450">
              <a:buFont typeface="Arial" panose="020B0604020202020204" pitchFamily="34" charset="0"/>
              <a:buChar char="•"/>
            </a:pPr>
            <a:r>
              <a:rPr lang="en-US" baseline="0" dirty="0"/>
              <a:t>An indexer cluster is a group of Splunk Enterprise indexers that are configured to replicate each others' data, so that the system keeps multiple copies of all data. This process is known as index replication. By maintaining multiple, identical copies of Splunk Enterprise data, the cluster prevents data loss while promoting data availability for searching. Splunk Enterprise clusters feature automatic failover from one indexer to the next. This means that, if one or more indexers fail, incoming data continues to get indexed and indexed data continues to be searchable.</a:t>
            </a:r>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406F332B-523F-114C-9A8D-1E7C723DC188}" type="slidenum">
              <a:rPr lang="en-US" smtClean="0"/>
              <a:t>9</a:t>
            </a:fld>
            <a:endParaRPr lang="en-US"/>
          </a:p>
        </p:txBody>
      </p:sp>
    </p:spTree>
    <p:extLst>
      <p:ext uri="{BB962C8B-B14F-4D97-AF65-F5344CB8AC3E}">
        <p14:creationId xmlns:p14="http://schemas.microsoft.com/office/powerpoint/2010/main" val="3551299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Index</a:t>
            </a:r>
          </a:p>
          <a:p>
            <a:endParaRPr lang="en-US" dirty="0"/>
          </a:p>
          <a:p>
            <a:r>
              <a:rPr lang="en-US" dirty="0"/>
              <a:t>When Splunk processes raw data, it adds that data to indexes. Indexes map to places on the disk, which Splunk calls “buckets”</a:t>
            </a:r>
          </a:p>
          <a:p>
            <a:r>
              <a:rPr lang="en-US" dirty="0"/>
              <a:t>Splunk comes with several indexes, and you can create your own indexes as well.</a:t>
            </a:r>
          </a:p>
          <a:p>
            <a:r>
              <a:rPr lang="en-US" dirty="0"/>
              <a:t>The default index is called “main”, Splunk also has an “_internal” index that stores internal logs and a few other indexes come with Splunk.</a:t>
            </a:r>
          </a:p>
        </p:txBody>
      </p:sp>
      <p:sp>
        <p:nvSpPr>
          <p:cNvPr id="4" name="Slide Number Placeholder 3"/>
          <p:cNvSpPr>
            <a:spLocks noGrp="1"/>
          </p:cNvSpPr>
          <p:nvPr>
            <p:ph type="sldNum" sz="quarter" idx="5"/>
          </p:nvPr>
        </p:nvSpPr>
        <p:spPr/>
        <p:txBody>
          <a:bodyPr/>
          <a:lstStyle/>
          <a:p>
            <a:fld id="{406F332B-523F-114C-9A8D-1E7C723DC188}" type="slidenum">
              <a:rPr lang="en-US" smtClean="0"/>
              <a:t>11</a:t>
            </a:fld>
            <a:endParaRPr lang="en-US"/>
          </a:p>
        </p:txBody>
      </p:sp>
    </p:spTree>
    <p:extLst>
      <p:ext uri="{BB962C8B-B14F-4D97-AF65-F5344CB8AC3E}">
        <p14:creationId xmlns:p14="http://schemas.microsoft.com/office/powerpoint/2010/main" val="2551856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verview">
    <p:spTree>
      <p:nvGrpSpPr>
        <p:cNvPr id="1" name=""/>
        <p:cNvGrpSpPr/>
        <p:nvPr/>
      </p:nvGrpSpPr>
      <p:grpSpPr>
        <a:xfrm>
          <a:off x="0" y="0"/>
          <a:ext cx="0" cy="0"/>
          <a:chOff x="0" y="0"/>
          <a:chExt cx="0" cy="0"/>
        </a:xfrm>
      </p:grpSpPr>
      <p:sp>
        <p:nvSpPr>
          <p:cNvPr id="6" name="Hexagon 5">
            <a:extLst>
              <a:ext uri="{FF2B5EF4-FFF2-40B4-BE49-F238E27FC236}">
                <a16:creationId xmlns:a16="http://schemas.microsoft.com/office/drawing/2014/main" id="{45185DFC-FD8D-2644-BCD7-7AF03C438FAA}"/>
              </a:ext>
            </a:extLst>
          </p:cNvPr>
          <p:cNvSpPr/>
          <p:nvPr userDrawn="1"/>
        </p:nvSpPr>
        <p:spPr>
          <a:xfrm>
            <a:off x="12236193" y="0"/>
            <a:ext cx="9337837" cy="6857999"/>
          </a:xfrm>
          <a:prstGeom prst="hexagon">
            <a:avLst/>
          </a:prstGeom>
          <a:blipFill dpi="0" rotWithShape="1">
            <a:blip r:embed="rId2">
              <a:extLst>
                <a:ext uri="{28A0092B-C50C-407E-A947-70E740481C1C}">
                  <a14:useLocalDpi xmlns:a14="http://schemas.microsoft.com/office/drawing/2010/main" val="0"/>
                </a:ext>
              </a:extLst>
            </a:blip>
            <a:srcRect/>
            <a:stretch>
              <a:fillRect l="-15586" t="-18948" r="-15162" b="1"/>
            </a:stretch>
          </a:blipFill>
          <a:ln>
            <a:noFill/>
            <a:prstDash val="sysDot"/>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749B2FF-0BA9-1D49-BBE6-716088BF8A89}"/>
              </a:ext>
            </a:extLst>
          </p:cNvPr>
          <p:cNvSpPr/>
          <p:nvPr userDrawn="1"/>
        </p:nvSpPr>
        <p:spPr>
          <a:xfrm>
            <a:off x="6389512" y="365125"/>
            <a:ext cx="4964288" cy="1325562"/>
          </a:xfrm>
          <a:prstGeom prst="rect">
            <a:avLst/>
          </a:prstGeom>
          <a:solidFill>
            <a:srgbClr val="FFFFFF">
              <a:alpha val="50196"/>
            </a:srgb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838200" y="2134689"/>
            <a:ext cx="5257800" cy="4358186"/>
          </a:xfrm>
        </p:spPr>
        <p:txBody>
          <a:bodyPr>
            <a:normAutofit/>
          </a:bodyPr>
          <a:lstStyle>
            <a:lvl1pPr marL="457200" indent="-457200">
              <a:buClr>
                <a:schemeClr val="accent2"/>
              </a:buClr>
              <a:buFont typeface=".Lucida Grande UI Regular"/>
              <a:buChar char="⇢"/>
              <a:defRPr sz="2800" baseline="0"/>
            </a:lvl1pPr>
            <a:lvl2pPr marL="457200" indent="0">
              <a:buClr>
                <a:schemeClr val="accent5"/>
              </a:buClr>
              <a:buFont typeface=".Lucida Grande UI Regular"/>
              <a:buNone/>
              <a:defRPr sz="2400"/>
            </a:lvl2pPr>
            <a:lvl3pPr marL="914400" indent="0">
              <a:buClr>
                <a:schemeClr val="accent5"/>
              </a:buClr>
              <a:buFont typeface=".Lucida Grande UI Regular"/>
              <a:buNone/>
              <a:defRPr sz="2000"/>
            </a:lvl3pPr>
            <a:lvl4pPr marL="1371600" indent="0">
              <a:buClr>
                <a:schemeClr val="accent5"/>
              </a:buClr>
              <a:buFont typeface=".Lucida Grande UI Regular"/>
              <a:buNone/>
              <a:defRPr sz="1800"/>
            </a:lvl4pPr>
            <a:lvl5pPr marL="2057400" indent="-228600">
              <a:buClr>
                <a:schemeClr val="accent5"/>
              </a:buClr>
              <a:buFont typeface=".Lucida Grande UI Regular"/>
              <a:buChar char="⇢"/>
              <a:defRPr sz="2000"/>
            </a:lvl5pPr>
            <a:lvl6pPr>
              <a:defRPr sz="2000"/>
            </a:lvl6pPr>
            <a:lvl7pPr>
              <a:defRPr sz="2000"/>
            </a:lvl7pPr>
            <a:lvl8pPr>
              <a:defRPr sz="2000"/>
            </a:lvl8pPr>
            <a:lvl9pPr>
              <a:defRPr sz="2000"/>
            </a:lvl9pPr>
          </a:lstStyle>
          <a:p>
            <a:pPr lvl="0"/>
            <a:r>
              <a:rPr lang="en-US" dirty="0"/>
              <a:t>We are going to cover this</a:t>
            </a:r>
          </a:p>
          <a:p>
            <a:pPr lvl="0"/>
            <a:r>
              <a:rPr lang="en-US" dirty="0"/>
              <a:t>Then this</a:t>
            </a:r>
          </a:p>
          <a:p>
            <a:pPr lvl="0"/>
            <a:r>
              <a:rPr lang="en-US" dirty="0"/>
              <a:t>Then this</a:t>
            </a:r>
          </a:p>
          <a:p>
            <a:pPr lvl="0"/>
            <a:r>
              <a:rPr lang="en-US" dirty="0"/>
              <a:t>Then this</a:t>
            </a:r>
          </a:p>
        </p:txBody>
      </p:sp>
      <p:sp>
        <p:nvSpPr>
          <p:cNvPr id="5" name="Title 4">
            <a:extLst>
              <a:ext uri="{FF2B5EF4-FFF2-40B4-BE49-F238E27FC236}">
                <a16:creationId xmlns:a16="http://schemas.microsoft.com/office/drawing/2014/main" id="{BEE5D464-C157-3D43-8895-C0F6CE99D381}"/>
              </a:ext>
            </a:extLst>
          </p:cNvPr>
          <p:cNvSpPr>
            <a:spLocks noGrp="1"/>
          </p:cNvSpPr>
          <p:nvPr>
            <p:ph type="title" hasCustomPrompt="1"/>
          </p:nvPr>
        </p:nvSpPr>
        <p:spPr/>
        <p:txBody>
          <a:bodyPr/>
          <a:lstStyle/>
          <a:p>
            <a:r>
              <a:rPr lang="en-US" dirty="0"/>
              <a:t>Section Overview</a:t>
            </a:r>
          </a:p>
        </p:txBody>
      </p:sp>
    </p:spTree>
    <p:extLst>
      <p:ext uri="{BB962C8B-B14F-4D97-AF65-F5344CB8AC3E}">
        <p14:creationId xmlns:p14="http://schemas.microsoft.com/office/powerpoint/2010/main" val="369289361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fill="hold" grpId="0" nodeType="withEffect" p14:presetBounceEnd="50000">
                                      <p:stCondLst>
                                        <p:cond delay="500"/>
                                      </p:stCondLst>
                                      <p:childTnLst>
                                        <p:animMotion origin="layout" path="M 1.45833E-6 0 L -0.46953 0 " pathEditMode="relative" rAng="0" ptsTypes="AA" p14:bounceEnd="50000">
                                          <p:cBhvr>
                                            <p:cTn id="6" dur="500" fill="hold"/>
                                            <p:tgtEl>
                                              <p:spTgt spid="6"/>
                                            </p:tgtEl>
                                            <p:attrNameLst>
                                              <p:attrName>ppt_x</p:attrName>
                                              <p:attrName>ppt_y</p:attrName>
                                            </p:attrNameLst>
                                          </p:cBhvr>
                                          <p:rCtr x="-23477"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fill="hold" grpId="0" nodeType="withEffect">
                                      <p:stCondLst>
                                        <p:cond delay="500"/>
                                      </p:stCondLst>
                                      <p:childTnLst>
                                        <p:animMotion origin="layout" path="M 1.45833E-6 0 L -0.46953 0 " pathEditMode="relative" rAng="0" ptsTypes="AA">
                                          <p:cBhvr>
                                            <p:cTn id="6" dur="500" fill="hold"/>
                                            <p:tgtEl>
                                              <p:spTgt spid="6"/>
                                            </p:tgtEl>
                                            <p:attrNameLst>
                                              <p:attrName>ppt_x</p:attrName>
                                              <p:attrName>ppt_y</p:attrName>
                                            </p:attrNameLst>
                                          </p:cBhvr>
                                          <p:rCtr x="-23477"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Content">
    <p:spTree>
      <p:nvGrpSpPr>
        <p:cNvPr id="1" name=""/>
        <p:cNvGrpSpPr/>
        <p:nvPr/>
      </p:nvGrpSpPr>
      <p:grpSpPr>
        <a:xfrm>
          <a:off x="0" y="0"/>
          <a:ext cx="0" cy="0"/>
          <a:chOff x="0" y="0"/>
          <a:chExt cx="0" cy="0"/>
        </a:xfrm>
      </p:grpSpPr>
      <p:sp>
        <p:nvSpPr>
          <p:cNvPr id="5" name="Alternate Process 4">
            <a:extLst>
              <a:ext uri="{FF2B5EF4-FFF2-40B4-BE49-F238E27FC236}">
                <a16:creationId xmlns:a16="http://schemas.microsoft.com/office/drawing/2014/main" id="{94528BF1-24A0-084B-8165-8471852AE3DD}"/>
              </a:ext>
            </a:extLst>
          </p:cNvPr>
          <p:cNvSpPr/>
          <p:nvPr userDrawn="1"/>
        </p:nvSpPr>
        <p:spPr>
          <a:xfrm>
            <a:off x="616524" y="1046019"/>
            <a:ext cx="3373582" cy="2189018"/>
          </a:xfrm>
          <a:prstGeom prst="flowChartAlternate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US" dirty="0">
              <a:solidFill>
                <a:schemeClr val="bg1"/>
              </a:solidFill>
              <a:latin typeface="Oxygen" panose="02000503000000000000" pitchFamily="2" charset="77"/>
            </a:endParaRPr>
          </a:p>
        </p:txBody>
      </p:sp>
      <p:sp>
        <p:nvSpPr>
          <p:cNvPr id="6" name="Alternate Process 5">
            <a:extLst>
              <a:ext uri="{FF2B5EF4-FFF2-40B4-BE49-F238E27FC236}">
                <a16:creationId xmlns:a16="http://schemas.microsoft.com/office/drawing/2014/main" id="{A1D83379-1D56-6647-B550-DA8F051CA50A}"/>
              </a:ext>
            </a:extLst>
          </p:cNvPr>
          <p:cNvSpPr/>
          <p:nvPr userDrawn="1"/>
        </p:nvSpPr>
        <p:spPr>
          <a:xfrm>
            <a:off x="4384962" y="1046019"/>
            <a:ext cx="3373582" cy="2189018"/>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US" dirty="0">
              <a:solidFill>
                <a:schemeClr val="tx1"/>
              </a:solidFill>
              <a:latin typeface="Oxygen" panose="02000503000000000000" pitchFamily="2" charset="77"/>
            </a:endParaRPr>
          </a:p>
        </p:txBody>
      </p:sp>
      <p:sp>
        <p:nvSpPr>
          <p:cNvPr id="7" name="Alternate Process 6">
            <a:extLst>
              <a:ext uri="{FF2B5EF4-FFF2-40B4-BE49-F238E27FC236}">
                <a16:creationId xmlns:a16="http://schemas.microsoft.com/office/drawing/2014/main" id="{1DC68079-980D-2D49-84FF-E58DD0653228}"/>
              </a:ext>
            </a:extLst>
          </p:cNvPr>
          <p:cNvSpPr/>
          <p:nvPr userDrawn="1"/>
        </p:nvSpPr>
        <p:spPr>
          <a:xfrm>
            <a:off x="8153400" y="1046019"/>
            <a:ext cx="3373582" cy="2189018"/>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US" dirty="0">
              <a:solidFill>
                <a:schemeClr val="tx1"/>
              </a:solidFill>
              <a:latin typeface="Oxygen" panose="02000503000000000000" pitchFamily="2" charset="77"/>
            </a:endParaRPr>
          </a:p>
        </p:txBody>
      </p:sp>
      <p:sp>
        <p:nvSpPr>
          <p:cNvPr id="8" name="Alternate Process 7">
            <a:extLst>
              <a:ext uri="{FF2B5EF4-FFF2-40B4-BE49-F238E27FC236}">
                <a16:creationId xmlns:a16="http://schemas.microsoft.com/office/drawing/2014/main" id="{0D5EAA7C-6739-4D4C-992C-FA10EB2F4BFB}"/>
              </a:ext>
            </a:extLst>
          </p:cNvPr>
          <p:cNvSpPr/>
          <p:nvPr userDrawn="1"/>
        </p:nvSpPr>
        <p:spPr>
          <a:xfrm>
            <a:off x="616524" y="3583421"/>
            <a:ext cx="3373582" cy="2189018"/>
          </a:xfrm>
          <a:prstGeom prst="flowChartAlternate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US" dirty="0">
              <a:latin typeface="Oxygen" panose="02000503000000000000" pitchFamily="2" charset="77"/>
            </a:endParaRPr>
          </a:p>
        </p:txBody>
      </p:sp>
      <p:sp>
        <p:nvSpPr>
          <p:cNvPr id="9" name="Alternate Process 8">
            <a:extLst>
              <a:ext uri="{FF2B5EF4-FFF2-40B4-BE49-F238E27FC236}">
                <a16:creationId xmlns:a16="http://schemas.microsoft.com/office/drawing/2014/main" id="{B4155194-9C9D-F442-B65D-B730CB78CA9C}"/>
              </a:ext>
            </a:extLst>
          </p:cNvPr>
          <p:cNvSpPr/>
          <p:nvPr userDrawn="1"/>
        </p:nvSpPr>
        <p:spPr>
          <a:xfrm>
            <a:off x="4384962" y="3624985"/>
            <a:ext cx="3373582" cy="2189018"/>
          </a:xfrm>
          <a:prstGeom prst="flowChartAlternateProcess">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US" dirty="0">
              <a:latin typeface="Oxygen" panose="02000503000000000000" pitchFamily="2" charset="77"/>
            </a:endParaRPr>
          </a:p>
        </p:txBody>
      </p:sp>
      <p:sp>
        <p:nvSpPr>
          <p:cNvPr id="10" name="Alternate Process 9">
            <a:extLst>
              <a:ext uri="{FF2B5EF4-FFF2-40B4-BE49-F238E27FC236}">
                <a16:creationId xmlns:a16="http://schemas.microsoft.com/office/drawing/2014/main" id="{AB548219-D065-ED4C-9301-CC61B321533C}"/>
              </a:ext>
            </a:extLst>
          </p:cNvPr>
          <p:cNvSpPr/>
          <p:nvPr userDrawn="1"/>
        </p:nvSpPr>
        <p:spPr>
          <a:xfrm>
            <a:off x="8153400" y="3646777"/>
            <a:ext cx="3373582" cy="2189018"/>
          </a:xfrm>
          <a:prstGeom prst="flowChartAlternateProcess">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US" dirty="0">
              <a:solidFill>
                <a:schemeClr val="bg1"/>
              </a:solidFill>
              <a:latin typeface="Oxygen" panose="02000503000000000000" pitchFamily="2" charset="77"/>
            </a:endParaRPr>
          </a:p>
        </p:txBody>
      </p:sp>
      <p:sp>
        <p:nvSpPr>
          <p:cNvPr id="2" name="Footer Placeholder 1">
            <a:extLst>
              <a:ext uri="{FF2B5EF4-FFF2-40B4-BE49-F238E27FC236}">
                <a16:creationId xmlns:a16="http://schemas.microsoft.com/office/drawing/2014/main" id="{3E35B505-D991-4043-AB16-9BFDB178D577}"/>
              </a:ext>
            </a:extLst>
          </p:cNvPr>
          <p:cNvSpPr>
            <a:spLocks noGrp="1"/>
          </p:cNvSpPr>
          <p:nvPr>
            <p:ph type="ftr" sz="quarter" idx="10"/>
          </p:nvPr>
        </p:nvSpPr>
        <p:spPr>
          <a:xfrm>
            <a:off x="4038600" y="6356350"/>
            <a:ext cx="4114800" cy="365125"/>
          </a:xfrm>
          <a:prstGeom prst="rect">
            <a:avLst/>
          </a:prstGeom>
        </p:spPr>
        <p:txBody>
          <a:bodyPr/>
          <a:lstStyle/>
          <a:p>
            <a:r>
              <a:rPr lang="en-US"/>
              <a:t>© Adam Frisbee | @adam_frisbee | adamfrisbee.com</a:t>
            </a:r>
            <a:endParaRPr lang="en-US" dirty="0"/>
          </a:p>
        </p:txBody>
      </p:sp>
      <p:sp>
        <p:nvSpPr>
          <p:cNvPr id="11" name="Content Placeholder 3">
            <a:extLst>
              <a:ext uri="{FF2B5EF4-FFF2-40B4-BE49-F238E27FC236}">
                <a16:creationId xmlns:a16="http://schemas.microsoft.com/office/drawing/2014/main" id="{61C857C5-2E6E-CA45-8BAC-A34FD78F1BBE}"/>
              </a:ext>
            </a:extLst>
          </p:cNvPr>
          <p:cNvSpPr>
            <a:spLocks noGrp="1"/>
          </p:cNvSpPr>
          <p:nvPr>
            <p:ph sz="quarter" idx="11"/>
          </p:nvPr>
        </p:nvSpPr>
        <p:spPr>
          <a:xfrm>
            <a:off x="931840" y="1225919"/>
            <a:ext cx="2742949" cy="1829217"/>
          </a:xfrm>
        </p:spPr>
        <p:txBody>
          <a:bodyPr anchor="ctr"/>
          <a:lstStyle>
            <a:lvl1pPr marL="0" indent="0" algn="ctr">
              <a:buNone/>
              <a:defRPr/>
            </a:lvl1pPr>
          </a:lstStyle>
          <a:p>
            <a:pPr lvl="0"/>
            <a:r>
              <a:rPr lang="en-US"/>
              <a:t>Click to edit Master text styles</a:t>
            </a:r>
          </a:p>
        </p:txBody>
      </p:sp>
      <p:sp>
        <p:nvSpPr>
          <p:cNvPr id="12" name="Content Placeholder 3">
            <a:extLst>
              <a:ext uri="{FF2B5EF4-FFF2-40B4-BE49-F238E27FC236}">
                <a16:creationId xmlns:a16="http://schemas.microsoft.com/office/drawing/2014/main" id="{2DEE0D91-43F7-6A4E-BF91-92630B0E5217}"/>
              </a:ext>
            </a:extLst>
          </p:cNvPr>
          <p:cNvSpPr>
            <a:spLocks noGrp="1"/>
          </p:cNvSpPr>
          <p:nvPr>
            <p:ph sz="quarter" idx="12"/>
          </p:nvPr>
        </p:nvSpPr>
        <p:spPr>
          <a:xfrm>
            <a:off x="4700278" y="1225919"/>
            <a:ext cx="2742949" cy="1829217"/>
          </a:xfrm>
        </p:spPr>
        <p:txBody>
          <a:bodyPr anchor="ctr"/>
          <a:lstStyle>
            <a:lvl1pPr marL="0" indent="0" algn="ctr">
              <a:buNone/>
              <a:defRPr/>
            </a:lvl1pPr>
          </a:lstStyle>
          <a:p>
            <a:pPr lvl="0"/>
            <a:r>
              <a:rPr lang="en-US"/>
              <a:t>Click to edit Master text styles</a:t>
            </a:r>
          </a:p>
        </p:txBody>
      </p:sp>
      <p:sp>
        <p:nvSpPr>
          <p:cNvPr id="13" name="Content Placeholder 3">
            <a:extLst>
              <a:ext uri="{FF2B5EF4-FFF2-40B4-BE49-F238E27FC236}">
                <a16:creationId xmlns:a16="http://schemas.microsoft.com/office/drawing/2014/main" id="{63793AE6-AD07-F145-8E5E-7F61BE48EA88}"/>
              </a:ext>
            </a:extLst>
          </p:cNvPr>
          <p:cNvSpPr>
            <a:spLocks noGrp="1"/>
          </p:cNvSpPr>
          <p:nvPr>
            <p:ph sz="quarter" idx="13"/>
          </p:nvPr>
        </p:nvSpPr>
        <p:spPr>
          <a:xfrm>
            <a:off x="8468716" y="1225918"/>
            <a:ext cx="2742949" cy="1829217"/>
          </a:xfrm>
        </p:spPr>
        <p:txBody>
          <a:bodyPr anchor="ctr"/>
          <a:lstStyle>
            <a:lvl1pPr marL="0" indent="0" algn="ctr">
              <a:buNone/>
              <a:defRPr/>
            </a:lvl1pPr>
          </a:lstStyle>
          <a:p>
            <a:pPr lvl="0"/>
            <a:r>
              <a:rPr lang="en-US"/>
              <a:t>Click to edit Master text styles</a:t>
            </a:r>
          </a:p>
        </p:txBody>
      </p:sp>
      <p:sp>
        <p:nvSpPr>
          <p:cNvPr id="14" name="Content Placeholder 3">
            <a:extLst>
              <a:ext uri="{FF2B5EF4-FFF2-40B4-BE49-F238E27FC236}">
                <a16:creationId xmlns:a16="http://schemas.microsoft.com/office/drawing/2014/main" id="{D670588A-10CD-E446-B90D-10F9497865A1}"/>
              </a:ext>
            </a:extLst>
          </p:cNvPr>
          <p:cNvSpPr>
            <a:spLocks noGrp="1"/>
          </p:cNvSpPr>
          <p:nvPr>
            <p:ph sz="quarter" idx="14"/>
          </p:nvPr>
        </p:nvSpPr>
        <p:spPr>
          <a:xfrm>
            <a:off x="918963" y="3802864"/>
            <a:ext cx="2742949" cy="1829217"/>
          </a:xfrm>
        </p:spPr>
        <p:txBody>
          <a:bodyPr anchor="ctr"/>
          <a:lstStyle>
            <a:lvl1pPr marL="0" indent="0" algn="ctr">
              <a:buNone/>
              <a:defRPr/>
            </a:lvl1pPr>
          </a:lstStyle>
          <a:p>
            <a:pPr lvl="0"/>
            <a:r>
              <a:rPr lang="en-US"/>
              <a:t>Click to edit Master text styles</a:t>
            </a:r>
          </a:p>
        </p:txBody>
      </p:sp>
      <p:sp>
        <p:nvSpPr>
          <p:cNvPr id="15" name="Content Placeholder 3">
            <a:extLst>
              <a:ext uri="{FF2B5EF4-FFF2-40B4-BE49-F238E27FC236}">
                <a16:creationId xmlns:a16="http://schemas.microsoft.com/office/drawing/2014/main" id="{096BF265-C4FA-6B4D-9936-A99B910A7E77}"/>
              </a:ext>
            </a:extLst>
          </p:cNvPr>
          <p:cNvSpPr>
            <a:spLocks noGrp="1"/>
          </p:cNvSpPr>
          <p:nvPr>
            <p:ph sz="quarter" idx="15"/>
          </p:nvPr>
        </p:nvSpPr>
        <p:spPr>
          <a:xfrm>
            <a:off x="4700277" y="3827312"/>
            <a:ext cx="2742949" cy="1829217"/>
          </a:xfrm>
        </p:spPr>
        <p:txBody>
          <a:bodyPr anchor="ctr"/>
          <a:lstStyle>
            <a:lvl1pPr marL="0" indent="0" algn="ctr">
              <a:buNone/>
              <a:defRPr/>
            </a:lvl1pPr>
          </a:lstStyle>
          <a:p>
            <a:pPr lvl="0"/>
            <a:r>
              <a:rPr lang="en-US"/>
              <a:t>Click to edit Master text styles</a:t>
            </a:r>
          </a:p>
        </p:txBody>
      </p:sp>
      <p:sp>
        <p:nvSpPr>
          <p:cNvPr id="16" name="Content Placeholder 3">
            <a:extLst>
              <a:ext uri="{FF2B5EF4-FFF2-40B4-BE49-F238E27FC236}">
                <a16:creationId xmlns:a16="http://schemas.microsoft.com/office/drawing/2014/main" id="{57EA36B0-A5DC-E14B-8B5C-72944CEF1A48}"/>
              </a:ext>
            </a:extLst>
          </p:cNvPr>
          <p:cNvSpPr>
            <a:spLocks noGrp="1"/>
          </p:cNvSpPr>
          <p:nvPr>
            <p:ph sz="quarter" idx="16"/>
          </p:nvPr>
        </p:nvSpPr>
        <p:spPr>
          <a:xfrm>
            <a:off x="8456810" y="3826677"/>
            <a:ext cx="2742949" cy="1829217"/>
          </a:xfrm>
        </p:spPr>
        <p:txBody>
          <a:bodyPr anchor="ctr"/>
          <a:lstStyle>
            <a:lvl1pPr marL="0" indent="0" algn="ctr">
              <a:buNone/>
              <a:defRPr/>
            </a:lvl1pPr>
          </a:lstStyle>
          <a:p>
            <a:pPr lvl="0"/>
            <a:r>
              <a:rPr lang="en-US"/>
              <a:t>Click to edit Master text styles</a:t>
            </a:r>
          </a:p>
        </p:txBody>
      </p:sp>
    </p:spTree>
    <p:extLst>
      <p:ext uri="{BB962C8B-B14F-4D97-AF65-F5344CB8AC3E}">
        <p14:creationId xmlns:p14="http://schemas.microsoft.com/office/powerpoint/2010/main" val="305430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nodePh="1">
                                  <p:stCondLst>
                                    <p:cond delay="0"/>
                                  </p:stCondLst>
                                  <p:endCondLst>
                                    <p:cond evt="begin" delay="0">
                                      <p:tn val="25"/>
                                    </p:cond>
                                  </p:endCondLst>
                                  <p:childTnLst>
                                    <p:set>
                                      <p:cBhvr>
                                        <p:cTn id="2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nodePh="1">
                                  <p:stCondLst>
                                    <p:cond delay="0"/>
                                  </p:stCondLst>
                                  <p:endCondLst>
                                    <p:cond evt="begin" delay="0">
                                      <p:tn val="31"/>
                                    </p:cond>
                                  </p:endCondLst>
                                  <p:childTnLst>
                                    <p:set>
                                      <p:cBhvr>
                                        <p:cTn id="3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nodePh="1">
                                  <p:stCondLst>
                                    <p:cond delay="0"/>
                                  </p:stCondLst>
                                  <p:endCondLst>
                                    <p:cond evt="begin" delay="0">
                                      <p:tn val="37"/>
                                    </p:cond>
                                  </p:endCondLst>
                                  <p:childTnLst>
                                    <p:set>
                                      <p:cBhvr>
                                        <p:cTn id="3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1"/>
                        </p:tgtEl>
                        <p:attrNameLst>
                          <p:attrName>style.visibility</p:attrName>
                        </p:attrNameLst>
                      </p:cBhvr>
                      <p:to>
                        <p:strVal val="visible"/>
                      </p:to>
                    </p:set>
                  </p:childTnLst>
                </p:cTn>
              </p:par>
            </p:tnLst>
          </p:tmpl>
        </p:tmplLst>
      </p:bldP>
      <p:bldP spid="12"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2"/>
                        </p:tgtEl>
                        <p:attrNameLst>
                          <p:attrName>style.visibility</p:attrName>
                        </p:attrNameLst>
                      </p:cBhvr>
                      <p:to>
                        <p:strVal val="visible"/>
                      </p:to>
                    </p:set>
                  </p:childTnLst>
                </p:cTn>
              </p:par>
            </p:tnLst>
          </p:tmpl>
        </p:tmplLst>
      </p:bldP>
      <p:bldP spid="13"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3"/>
                        </p:tgtEl>
                        <p:attrNameLst>
                          <p:attrName>style.visibility</p:attrName>
                        </p:attrNameLst>
                      </p:cBhvr>
                      <p:to>
                        <p:strVal val="visible"/>
                      </p:to>
                    </p:set>
                  </p:childTnLst>
                </p:cTn>
              </p:par>
            </p:tnLst>
          </p:tmpl>
        </p:tmplLst>
      </p:bldP>
      <p:bldP spid="14"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4"/>
                        </p:tgtEl>
                        <p:attrNameLst>
                          <p:attrName>style.visibility</p:attrName>
                        </p:attrNameLst>
                      </p:cBhvr>
                      <p:to>
                        <p:strVal val="visible"/>
                      </p:to>
                    </p:set>
                  </p:childTnLst>
                </p:cTn>
              </p:par>
            </p:tnLst>
          </p:tmpl>
        </p:tmplLst>
      </p:bldP>
      <p:bldP spid="15"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5"/>
                        </p:tgtEl>
                        <p:attrNameLst>
                          <p:attrName>style.visibility</p:attrName>
                        </p:attrNameLst>
                      </p:cBhvr>
                      <p:to>
                        <p:strVal val="visible"/>
                      </p:to>
                    </p:set>
                  </p:childTnLst>
                </p:cTn>
              </p:par>
            </p:tnLst>
          </p:tmpl>
        </p:tmplLst>
      </p:bldP>
      <p:bldP spid="16"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6"/>
                        </p:tgtEl>
                        <p:attrNameLst>
                          <p:attrName>style.visibility</p:attrName>
                        </p:attrNameLst>
                      </p:cBhvr>
                      <p:to>
                        <p:strVal val="visible"/>
                      </p:to>
                    </p:se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4099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DAB57A-5E76-4046-B847-5471D0283A8C}"/>
              </a:ext>
            </a:extLst>
          </p:cNvPr>
          <p:cNvPicPr>
            <a:picLocks noChangeAspect="1"/>
          </p:cNvPicPr>
          <p:nvPr userDrawn="1"/>
        </p:nvPicPr>
        <p:blipFill>
          <a:blip r:embed="rId2"/>
          <a:stretch>
            <a:fillRect/>
          </a:stretch>
        </p:blipFill>
        <p:spPr>
          <a:xfrm>
            <a:off x="10585714" y="5084118"/>
            <a:ext cx="1050776" cy="1511643"/>
          </a:xfrm>
          <a:prstGeom prst="rect">
            <a:avLst/>
          </a:prstGeom>
        </p:spPr>
      </p:pic>
      <p:pic>
        <p:nvPicPr>
          <p:cNvPr id="8" name="Picture 7">
            <a:extLst>
              <a:ext uri="{FF2B5EF4-FFF2-40B4-BE49-F238E27FC236}">
                <a16:creationId xmlns:a16="http://schemas.microsoft.com/office/drawing/2014/main" id="{6266A70D-49CF-084A-801F-3D7D157C7AD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331982" y="588513"/>
            <a:ext cx="9329614" cy="5113788"/>
          </a:xfrm>
          <a:prstGeom prst="rect">
            <a:avLst/>
          </a:prstGeom>
        </p:spPr>
      </p:pic>
      <p:sp>
        <p:nvSpPr>
          <p:cNvPr id="12" name="Right Arrow 11">
            <a:extLst>
              <a:ext uri="{FF2B5EF4-FFF2-40B4-BE49-F238E27FC236}">
                <a16:creationId xmlns:a16="http://schemas.microsoft.com/office/drawing/2014/main" id="{AC669AC9-358B-6F43-95BF-4C1B76F4AD42}"/>
              </a:ext>
            </a:extLst>
          </p:cNvPr>
          <p:cNvSpPr/>
          <p:nvPr userDrawn="1"/>
        </p:nvSpPr>
        <p:spPr>
          <a:xfrm rot="14242546">
            <a:off x="6937534" y="4067166"/>
            <a:ext cx="641131" cy="4846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4">
            <a:extLst>
              <a:ext uri="{FF2B5EF4-FFF2-40B4-BE49-F238E27FC236}">
                <a16:creationId xmlns:a16="http://schemas.microsoft.com/office/drawing/2014/main" id="{3702EA07-87FF-8342-BF5D-2C4CA89A01E8}"/>
              </a:ext>
            </a:extLst>
          </p:cNvPr>
          <p:cNvSpPr>
            <a:spLocks noGrp="1"/>
          </p:cNvSpPr>
          <p:nvPr>
            <p:ph type="body" sz="quarter" idx="10" hasCustomPrompt="1"/>
          </p:nvPr>
        </p:nvSpPr>
        <p:spPr>
          <a:xfrm>
            <a:off x="1689099" y="1117600"/>
            <a:ext cx="6751516" cy="3708400"/>
          </a:xfrm>
        </p:spPr>
        <p:txBody>
          <a:bodyPr/>
          <a:lstStyle/>
          <a:p>
            <a:pPr lvl="0"/>
            <a:r>
              <a:rPr lang="en-US" dirty="0"/>
              <a:t>In this demo, we will</a:t>
            </a:r>
          </a:p>
          <a:p>
            <a:pPr lvl="1"/>
            <a:r>
              <a:rPr lang="en-US" dirty="0"/>
              <a:t>Do this</a:t>
            </a:r>
          </a:p>
          <a:p>
            <a:pPr lvl="1"/>
            <a:r>
              <a:rPr lang="en-US" dirty="0"/>
              <a:t>Then we will do this</a:t>
            </a:r>
          </a:p>
          <a:p>
            <a:pPr lvl="1"/>
            <a:r>
              <a:rPr lang="en-US" dirty="0"/>
              <a:t>Then we will do this</a:t>
            </a:r>
          </a:p>
        </p:txBody>
      </p:sp>
      <p:sp>
        <p:nvSpPr>
          <p:cNvPr id="16" name="TextBox 15">
            <a:extLst>
              <a:ext uri="{FF2B5EF4-FFF2-40B4-BE49-F238E27FC236}">
                <a16:creationId xmlns:a16="http://schemas.microsoft.com/office/drawing/2014/main" id="{CC263BEA-0CAD-9B41-9F53-790FCB1C0629}"/>
              </a:ext>
            </a:extLst>
          </p:cNvPr>
          <p:cNvSpPr txBox="1"/>
          <p:nvPr userDrawn="1"/>
        </p:nvSpPr>
        <p:spPr>
          <a:xfrm>
            <a:off x="9314289" y="-1107996"/>
            <a:ext cx="2877711" cy="1107996"/>
          </a:xfrm>
          <a:prstGeom prst="rect">
            <a:avLst/>
          </a:prstGeom>
          <a:noFill/>
          <a:effectLst>
            <a:outerShdw blurRad="50800" dist="114300" dir="7020000" algn="t" rotWithShape="0">
              <a:prstClr val="black">
                <a:alpha val="40000"/>
              </a:prstClr>
            </a:outerShdw>
          </a:effectLst>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dirty="0">
                <a:ln w="38100">
                  <a:solidFill>
                    <a:sysClr val="windowText" lastClr="000000"/>
                  </a:solidFill>
                </a:ln>
                <a:solidFill>
                  <a:schemeClr val="bg1"/>
                </a:solidFill>
                <a:effectLst/>
                <a:uLnTx/>
                <a:uFillTx/>
                <a:latin typeface="Stone Sans" pitchFamily="2" charset="0"/>
                <a:ea typeface="+mn-ea"/>
                <a:cs typeface="+mn-cs"/>
              </a:rPr>
              <a:t>Demo</a:t>
            </a:r>
            <a:endParaRPr lang="en-US" b="1" dirty="0">
              <a:ln w="38100">
                <a:solidFill>
                  <a:sysClr val="windowText" lastClr="000000"/>
                </a:solidFill>
              </a:ln>
              <a:solidFill>
                <a:schemeClr val="bg1"/>
              </a:solidFill>
              <a:latin typeface="Stone Sans" pitchFamily="2" charset="0"/>
            </a:endParaRPr>
          </a:p>
        </p:txBody>
      </p:sp>
    </p:spTree>
    <p:extLst>
      <p:ext uri="{BB962C8B-B14F-4D97-AF65-F5344CB8AC3E}">
        <p14:creationId xmlns:p14="http://schemas.microsoft.com/office/powerpoint/2010/main" val="139249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0325 -0.01273 C -0.03086 -0.06296 -0.06485 -0.11319 -0.07604 -0.16643 C -0.08711 -0.21991 -0.06354 -0.3331 -0.06354 -0.3331 L -0.06354 -0.3331 " pathEditMode="relative" ptsTypes="AAAA">
                                      <p:cBhvr>
                                        <p:cTn id="14" dur="2000" fill="hold"/>
                                        <p:tgtEl>
                                          <p:spTgt spid="6"/>
                                        </p:tgtEl>
                                        <p:attrNameLst>
                                          <p:attrName>ppt_x</p:attrName>
                                          <p:attrName>ppt_y</p:attrName>
                                        </p:attrNameLst>
                                      </p:cBhvr>
                                    </p:animMotion>
                                  </p:childTnLst>
                                </p:cTn>
                              </p:par>
                              <p:par>
                                <p:cTn id="15" presetID="42" presetClass="path" presetSubtype="0" accel="50000" decel="50000" fill="hold" grpId="0" nodeType="withEffect">
                                  <p:stCondLst>
                                    <p:cond delay="0"/>
                                  </p:stCondLst>
                                  <p:childTnLst>
                                    <p:animMotion origin="layout" path="M -1.04167E-6 -2.96296E-6 L -0.0862 0.29607 " pathEditMode="relative" rAng="0" ptsTypes="AA">
                                      <p:cBhvr>
                                        <p:cTn id="16" dur="1000" fill="hold"/>
                                        <p:tgtEl>
                                          <p:spTgt spid="16"/>
                                        </p:tgtEl>
                                        <p:attrNameLst>
                                          <p:attrName>ppt_x</p:attrName>
                                          <p:attrName>ppt_y</p:attrName>
                                        </p:attrNameLst>
                                      </p:cBhvr>
                                      <p:rCtr x="-4310" y="14792"/>
                                    </p:animMotion>
                                  </p:childTnLst>
                                </p:cTn>
                              </p:par>
                              <p:par>
                                <p:cTn id="17" presetID="0" presetClass="path" presetSubtype="0" accel="50000" decel="50000" fill="hold" grpId="1" nodeType="withEffect">
                                  <p:stCondLst>
                                    <p:cond delay="0"/>
                                  </p:stCondLst>
                                  <p:childTnLst>
                                    <p:animMotion origin="layout" path="M -2.5E-6 -7.40741E-7 C -0.1108 -0.00208 -0.22148 -0.00417 -0.29218 -0.05995 C -0.36302 -0.11597 -0.42474 -0.33565 -0.42474 -0.33542 L -0.42474 -0.33565 L -0.43073 -0.34491 " pathEditMode="relative" rAng="0" ptsTypes="AAAAA">
                                      <p:cBhvr>
                                        <p:cTn id="18" dur="2000" fill="hold"/>
                                        <p:tgtEl>
                                          <p:spTgt spid="12"/>
                                        </p:tgtEl>
                                        <p:attrNameLst>
                                          <p:attrName>ppt_x</p:attrName>
                                          <p:attrName>ppt_y</p:attrName>
                                        </p:attrNameLst>
                                      </p:cBhvr>
                                      <p:rCtr x="-21536" y="-17245"/>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2"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9" presetClass="entr" presetSubtype="0" fill="hold" grpId="0" nodeType="with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Effect transition="in" filter="dissolve">
                                      <p:cBhvr>
                                        <p:cTn id="25" dur="500"/>
                                        <p:tgtEl>
                                          <p:spTgt spid="15">
                                            <p:txEl>
                                              <p:pRg st="0" end="0"/>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
                                            <p:txEl>
                                              <p:pRg st="1" end="1"/>
                                            </p:txEl>
                                          </p:spTgt>
                                        </p:tgtEl>
                                        <p:attrNameLst>
                                          <p:attrName>style.visibility</p:attrName>
                                        </p:attrNameLst>
                                      </p:cBhvr>
                                      <p:to>
                                        <p:strVal val="visible"/>
                                      </p:to>
                                    </p:set>
                                    <p:animEffect transition="in" filter="dissolve">
                                      <p:cBhvr>
                                        <p:cTn id="28" dur="500"/>
                                        <p:tgtEl>
                                          <p:spTgt spid="15">
                                            <p:txEl>
                                              <p:pRg st="1" end="1"/>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5">
                                            <p:txEl>
                                              <p:pRg st="2" end="2"/>
                                            </p:txEl>
                                          </p:spTgt>
                                        </p:tgtEl>
                                        <p:attrNameLst>
                                          <p:attrName>style.visibility</p:attrName>
                                        </p:attrNameLst>
                                      </p:cBhvr>
                                      <p:to>
                                        <p:strVal val="visible"/>
                                      </p:to>
                                    </p:set>
                                    <p:animEffect transition="in" filter="dissolve">
                                      <p:cBhvr>
                                        <p:cTn id="31" dur="500"/>
                                        <p:tgtEl>
                                          <p:spTgt spid="15">
                                            <p:txEl>
                                              <p:pRg st="2" end="2"/>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xEl>
                                              <p:pRg st="3" end="3"/>
                                            </p:txEl>
                                          </p:spTgt>
                                        </p:tgtEl>
                                        <p:attrNameLst>
                                          <p:attrName>style.visibility</p:attrName>
                                        </p:attrNameLst>
                                      </p:cBhvr>
                                      <p:to>
                                        <p:strVal val="visible"/>
                                      </p:to>
                                    </p:set>
                                    <p:animEffect transition="in" filter="dissolve">
                                      <p:cBhvr>
                                        <p:cTn id="34"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5" grpId="0" build="p">
        <p:tmplLst>
          <p:tmpl lvl="1">
            <p:tnLst>
              <p:par>
                <p:cTn presetID="9"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dissolve">
                      <p:cBhvr>
                        <p:cTn dur="500"/>
                        <p:tgtEl>
                          <p:spTgt spid="15"/>
                        </p:tgtEl>
                      </p:cBhvr>
                    </p:animEffect>
                  </p:childTnLst>
                </p:cTn>
              </p:par>
            </p:tnLst>
          </p:tmpl>
          <p:tmpl lvl="2">
            <p:tnLst>
              <p:par>
                <p:cTn presetID="9"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dissolve">
                      <p:cBhvr>
                        <p:cTn dur="500"/>
                        <p:tgtEl>
                          <p:spTgt spid="15"/>
                        </p:tgtEl>
                      </p:cBhvr>
                    </p:animEffect>
                  </p:childTnLst>
                </p:cTn>
              </p:par>
            </p:tnLst>
          </p:tmpl>
          <p:tmpl lvl="3">
            <p:tnLst>
              <p:par>
                <p:cTn presetID="9" presetClass="entr" presetSubtype="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dissolve">
                      <p:cBhvr>
                        <p:cTn dur="500"/>
                        <p:tgtEl>
                          <p:spTgt spid="15"/>
                        </p:tgtEl>
                      </p:cBhvr>
                    </p:animEffect>
                  </p:childTnLst>
                </p:cTn>
              </p:par>
            </p:tnLst>
          </p:tmpl>
          <p:tmpl lvl="4">
            <p:tnLst>
              <p:par>
                <p:cTn presetID="9" presetClass="entr" presetSubtype="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dissolve">
                      <p:cBhvr>
                        <p:cTn dur="500"/>
                        <p:tgtEl>
                          <p:spTgt spid="15"/>
                        </p:tgtEl>
                      </p:cBhvr>
                    </p:animEffect>
                  </p:childTnLst>
                </p:cTn>
              </p:par>
            </p:tnLst>
          </p:tmpl>
          <p:tmpl lvl="5">
            <p:tnLst>
              <p:par>
                <p:cTn presetID="9" presetClass="entr" presetSubtype="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dissolve">
                      <p:cBhvr>
                        <p:cTn dur="500"/>
                        <p:tgtEl>
                          <p:spTgt spid="15"/>
                        </p:tgtEl>
                      </p:cBhvr>
                    </p:animEffect>
                  </p:childTnLst>
                </p:cTn>
              </p:par>
            </p:tnLst>
          </p:tmpl>
        </p:tmplLst>
      </p:bldP>
      <p:bldP spid="1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Summar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DA3064-0BC5-6341-8693-FA38D47F55EF}"/>
              </a:ext>
            </a:extLst>
          </p:cNvPr>
          <p:cNvSpPr/>
          <p:nvPr userDrawn="1"/>
        </p:nvSpPr>
        <p:spPr>
          <a:xfrm>
            <a:off x="7260771" y="-6858000"/>
            <a:ext cx="493122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51AF0E62-349B-044C-9C39-448784C3EFC8}"/>
              </a:ext>
            </a:extLst>
          </p:cNvPr>
          <p:cNvSpPr>
            <a:spLocks noGrp="1"/>
          </p:cNvSpPr>
          <p:nvPr>
            <p:ph type="body" sz="quarter" idx="10" hasCustomPrompt="1"/>
          </p:nvPr>
        </p:nvSpPr>
        <p:spPr>
          <a:xfrm>
            <a:off x="570932" y="1429521"/>
            <a:ext cx="6352382" cy="3253661"/>
          </a:xfrm>
        </p:spPr>
        <p:txBody>
          <a:bodyPr/>
          <a:lstStyle>
            <a:lvl1pPr marL="457200" indent="-457200">
              <a:buClr>
                <a:schemeClr val="accent2"/>
              </a:buClr>
              <a:buFont typeface=".Lucida Grande UI Regular"/>
              <a:buChar char="⇢"/>
              <a:defRPr/>
            </a:lvl1pPr>
            <a:lvl6pPr marL="2286000" indent="0">
              <a:buNone/>
              <a:defRPr/>
            </a:lvl6pPr>
          </a:lstStyle>
          <a:p>
            <a:pPr lvl="0"/>
            <a:r>
              <a:rPr lang="en-US" dirty="0"/>
              <a:t>We did this</a:t>
            </a:r>
          </a:p>
          <a:p>
            <a:pPr lvl="1"/>
            <a:r>
              <a:rPr lang="en-US" dirty="0"/>
              <a:t>You learned this</a:t>
            </a:r>
          </a:p>
          <a:p>
            <a:pPr lvl="1"/>
            <a:r>
              <a:rPr lang="en-US" dirty="0"/>
              <a:t>And this</a:t>
            </a:r>
          </a:p>
          <a:p>
            <a:pPr lvl="1"/>
            <a:r>
              <a:rPr lang="en-US" dirty="0"/>
              <a:t>And this</a:t>
            </a:r>
          </a:p>
          <a:p>
            <a:pPr lvl="0"/>
            <a:r>
              <a:rPr lang="en-US" dirty="0"/>
              <a:t>Then we did this</a:t>
            </a:r>
          </a:p>
        </p:txBody>
      </p:sp>
      <p:sp>
        <p:nvSpPr>
          <p:cNvPr id="9" name="TextBox 8">
            <a:extLst>
              <a:ext uri="{FF2B5EF4-FFF2-40B4-BE49-F238E27FC236}">
                <a16:creationId xmlns:a16="http://schemas.microsoft.com/office/drawing/2014/main" id="{1F4DAB06-EA61-1C4D-A7BF-71FBA7E00114}"/>
              </a:ext>
            </a:extLst>
          </p:cNvPr>
          <p:cNvSpPr txBox="1"/>
          <p:nvPr userDrawn="1"/>
        </p:nvSpPr>
        <p:spPr>
          <a:xfrm>
            <a:off x="570932" y="529389"/>
            <a:ext cx="2420856" cy="707886"/>
          </a:xfrm>
          <a:prstGeom prst="rect">
            <a:avLst/>
          </a:prstGeom>
          <a:noFill/>
        </p:spPr>
        <p:txBody>
          <a:bodyPr wrap="none" rtlCol="0">
            <a:spAutoFit/>
          </a:bodyPr>
          <a:lstStyle/>
          <a:p>
            <a:r>
              <a:rPr lang="en-US" sz="4000" dirty="0">
                <a:latin typeface="Stone Sans" pitchFamily="2" charset="0"/>
              </a:rPr>
              <a:t>Summary</a:t>
            </a:r>
          </a:p>
        </p:txBody>
      </p:sp>
      <p:pic>
        <p:nvPicPr>
          <p:cNvPr id="11" name="Picture 10">
            <a:extLst>
              <a:ext uri="{FF2B5EF4-FFF2-40B4-BE49-F238E27FC236}">
                <a16:creationId xmlns:a16="http://schemas.microsoft.com/office/drawing/2014/main" id="{010A892F-3493-CB44-922C-0256F802AD66}"/>
              </a:ext>
            </a:extLst>
          </p:cNvPr>
          <p:cNvPicPr>
            <a:picLocks noChangeAspect="1"/>
          </p:cNvPicPr>
          <p:nvPr userDrawn="1"/>
        </p:nvPicPr>
        <p:blipFill rotWithShape="1">
          <a:blip r:embed="rId2">
            <a:biLevel thresh="25000"/>
          </a:blip>
          <a:srcRect l="16200" t="6888" r="19901" b="6517"/>
          <a:stretch/>
        </p:blipFill>
        <p:spPr>
          <a:xfrm>
            <a:off x="7928126" y="883332"/>
            <a:ext cx="3596517" cy="4874044"/>
          </a:xfrm>
          <a:prstGeom prst="rect">
            <a:avLst/>
          </a:prstGeom>
        </p:spPr>
      </p:pic>
    </p:spTree>
    <p:extLst>
      <p:ext uri="{BB962C8B-B14F-4D97-AF65-F5344CB8AC3E}">
        <p14:creationId xmlns:p14="http://schemas.microsoft.com/office/powerpoint/2010/main" val="50053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54167E-6 0 L 0.00221 1 " pathEditMode="relative" rAng="0" ptsTypes="AA">
                                      <p:cBhvr>
                                        <p:cTn id="6" dur="1000" fill="hold"/>
                                        <p:tgtEl>
                                          <p:spTgt spid="4"/>
                                        </p:tgtEl>
                                        <p:attrNameLst>
                                          <p:attrName>ppt_x</p:attrName>
                                          <p:attrName>ppt_y</p:attrName>
                                        </p:attrNameLst>
                                      </p:cBhvr>
                                      <p:rCtr x="104" y="5000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uiExpand="1" build="p">
        <p:tmplLst>
          <p:tmpl lvl="1">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2E19B4-3731-4743-9266-D142274C8872}"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2922E-BF49-9042-B549-76BC26252B26}" type="slidenum">
              <a:rPr lang="en-US" smtClean="0"/>
              <a:t>‹#›</a:t>
            </a:fld>
            <a:endParaRPr lang="en-US"/>
          </a:p>
        </p:txBody>
      </p:sp>
    </p:spTree>
    <p:extLst>
      <p:ext uri="{BB962C8B-B14F-4D97-AF65-F5344CB8AC3E}">
        <p14:creationId xmlns:p14="http://schemas.microsoft.com/office/powerpoint/2010/main" val="88739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477107"/>
            <a:ext cx="9144000" cy="872197"/>
          </a:xfrm>
          <a:prstGeom prst="rect">
            <a:avLst/>
          </a:prstGeom>
        </p:spPr>
        <p:txBody>
          <a:bodyPr anchor="b">
            <a:noAutofit/>
          </a:bodyPr>
          <a:lstStyle>
            <a:lvl1pPr algn="ctr">
              <a:defRPr sz="4800"/>
            </a:lvl1pPr>
          </a:lstStyle>
          <a:p>
            <a:r>
              <a:rPr lang="en-US" dirty="0"/>
              <a:t>Sub-Section Header</a:t>
            </a:r>
          </a:p>
        </p:txBody>
      </p:sp>
      <p:sp>
        <p:nvSpPr>
          <p:cNvPr id="4" name="Footer Placeholder 3">
            <a:extLst>
              <a:ext uri="{FF2B5EF4-FFF2-40B4-BE49-F238E27FC236}">
                <a16:creationId xmlns:a16="http://schemas.microsoft.com/office/drawing/2014/main" id="{5C3A140E-EBF5-7A4B-8F26-78545DCFFACE}"/>
              </a:ext>
            </a:extLst>
          </p:cNvPr>
          <p:cNvSpPr>
            <a:spLocks noGrp="1"/>
          </p:cNvSpPr>
          <p:nvPr>
            <p:ph type="ftr" sz="quarter" idx="10"/>
          </p:nvPr>
        </p:nvSpPr>
        <p:spPr>
          <a:xfrm>
            <a:off x="4038600" y="6356350"/>
            <a:ext cx="4114800" cy="365125"/>
          </a:xfrm>
          <a:prstGeom prst="rect">
            <a:avLst/>
          </a:prstGeom>
        </p:spPr>
        <p:txBody>
          <a:bodyPr/>
          <a:lstStyle/>
          <a:p>
            <a:r>
              <a:rPr lang="en-US"/>
              <a:t>© Adam Frisbee | @adam_frisbee | adamfrisbee.com</a:t>
            </a:r>
            <a:endParaRPr lang="en-US" dirty="0"/>
          </a:p>
        </p:txBody>
      </p:sp>
      <p:cxnSp>
        <p:nvCxnSpPr>
          <p:cNvPr id="7" name="Straight Connector 6">
            <a:extLst>
              <a:ext uri="{FF2B5EF4-FFF2-40B4-BE49-F238E27FC236}">
                <a16:creationId xmlns:a16="http://schemas.microsoft.com/office/drawing/2014/main" id="{DB7F3FD1-DEDA-C94C-8CD8-6A2A4BB95ACB}"/>
              </a:ext>
            </a:extLst>
          </p:cNvPr>
          <p:cNvCxnSpPr/>
          <p:nvPr userDrawn="1"/>
        </p:nvCxnSpPr>
        <p:spPr>
          <a:xfrm>
            <a:off x="-9542417" y="3004923"/>
            <a:ext cx="9270609"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66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95833E-6 -4.44444E-6 L 0.90247 -4.44444E-6 " pathEditMode="relative" rAng="0" ptsTypes="AA">
                                      <p:cBhvr>
                                        <p:cTn id="6" dur="1000" fill="hold"/>
                                        <p:tgtEl>
                                          <p:spTgt spid="7"/>
                                        </p:tgtEl>
                                        <p:attrNameLst>
                                          <p:attrName>ppt_x</p:attrName>
                                          <p:attrName>ppt_y</p:attrName>
                                        </p:attrNameLst>
                                      </p:cBhvr>
                                      <p:rCtr x="451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tic Picture Lef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4113B4-52E1-CD47-B59C-0EA8A03F8EB0}"/>
              </a:ext>
            </a:extLst>
          </p:cNvPr>
          <p:cNvPicPr>
            <a:picLocks noChangeAspect="1"/>
          </p:cNvPicPr>
          <p:nvPr userDrawn="1"/>
        </p:nvPicPr>
        <p:blipFill rotWithShape="1">
          <a:blip r:embed="rId2">
            <a:alphaModFix amt="20000"/>
          </a:blip>
          <a:srcRect l="39550" t="38830" r="26135" b="9006"/>
          <a:stretch/>
        </p:blipFill>
        <p:spPr>
          <a:xfrm>
            <a:off x="9052560" y="-568446"/>
            <a:ext cx="3529263" cy="3577389"/>
          </a:xfrm>
          <a:prstGeom prst="rect">
            <a:avLst/>
          </a:prstGeom>
          <a:effectLst>
            <a:glow>
              <a:schemeClr val="accent1">
                <a:alpha val="40000"/>
              </a:schemeClr>
            </a:glow>
            <a:softEdge rad="800100"/>
          </a:effectLst>
        </p:spPr>
      </p:pic>
      <p:sp>
        <p:nvSpPr>
          <p:cNvPr id="3" name="Content Placeholder 2"/>
          <p:cNvSpPr>
            <a:spLocks noGrp="1"/>
          </p:cNvSpPr>
          <p:nvPr>
            <p:ph idx="1"/>
          </p:nvPr>
        </p:nvSpPr>
        <p:spPr>
          <a:xfrm>
            <a:off x="5183188" y="2084832"/>
            <a:ext cx="6170604" cy="3776218"/>
          </a:xfrm>
        </p:spPr>
        <p:txBody>
          <a:bodyPr/>
          <a:lstStyle>
            <a:lvl1pPr marL="457200" indent="-457200">
              <a:buClr>
                <a:schemeClr val="accent2"/>
              </a:buClr>
              <a:buFont typeface=".Lucida Grande UI Regular"/>
              <a:buChar char="⇢"/>
              <a:defRPr sz="3200"/>
            </a:lvl1pPr>
            <a:lvl2pPr marL="685800" indent="-228600">
              <a:buClr>
                <a:schemeClr val="accent5"/>
              </a:buClr>
              <a:buFont typeface=".Lucida Grande UI Regular"/>
              <a:buChar char="⇢"/>
              <a:defRPr sz="2800"/>
            </a:lvl2pPr>
            <a:lvl3pPr marL="1143000" indent="-228600">
              <a:buClr>
                <a:schemeClr val="accent5"/>
              </a:buClr>
              <a:buFont typeface=".Lucida Grande UI Regular"/>
              <a:buChar char="⇢"/>
              <a:defRPr sz="2400"/>
            </a:lvl3pPr>
            <a:lvl4pPr marL="1600200" indent="-228600">
              <a:buClr>
                <a:schemeClr val="accent5"/>
              </a:buClr>
              <a:buFont typeface=".Lucida Grande UI Regular"/>
              <a:buChar char="⇢"/>
              <a:defRPr sz="2000"/>
            </a:lvl4pPr>
            <a:lvl5pPr marL="2057400" indent="-228600">
              <a:buClr>
                <a:schemeClr val="accent5"/>
              </a:buClr>
              <a:buFont typeface=".Lucida Grande UI Regular"/>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A30A5B5-0020-BB42-893C-E6C37B5BE895}"/>
              </a:ext>
            </a:extLst>
          </p:cNvPr>
          <p:cNvCxnSpPr>
            <a:cxnSpLocks/>
          </p:cNvCxnSpPr>
          <p:nvPr userDrawn="1"/>
        </p:nvCxnSpPr>
        <p:spPr>
          <a:xfrm>
            <a:off x="4834725" y="2081655"/>
            <a:ext cx="0" cy="3776217"/>
          </a:xfrm>
          <a:prstGeom prst="line">
            <a:avLst/>
          </a:prstGeom>
          <a:ln w="76200" cmpd="sng">
            <a:gradFill>
              <a:gsLst>
                <a:gs pos="0">
                  <a:schemeClr val="accent1">
                    <a:lumMod val="5000"/>
                    <a:lumOff val="95000"/>
                  </a:schemeClr>
                </a:gs>
                <a:gs pos="21000">
                  <a:schemeClr val="accent1">
                    <a:lumMod val="45000"/>
                    <a:lumOff val="55000"/>
                  </a:schemeClr>
                </a:gs>
                <a:gs pos="100000">
                  <a:schemeClr val="accent2"/>
                </a:gs>
              </a:gsLst>
              <a:lin ang="5400000" scaled="1"/>
            </a:gradFill>
            <a:prstDash val="solid"/>
          </a:ln>
          <a:effectLst/>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3342FF9-AE25-164E-B043-7DAD33F2133C}"/>
              </a:ext>
            </a:extLst>
          </p:cNvPr>
          <p:cNvSpPr>
            <a:spLocks noGrp="1"/>
          </p:cNvSpPr>
          <p:nvPr>
            <p:ph type="ftr" sz="quarter" idx="11"/>
          </p:nvPr>
        </p:nvSpPr>
        <p:spPr>
          <a:xfrm>
            <a:off x="4038600" y="6356350"/>
            <a:ext cx="4114800" cy="365125"/>
          </a:xfrm>
          <a:prstGeom prst="rect">
            <a:avLst/>
          </a:prstGeom>
        </p:spPr>
        <p:txBody>
          <a:bodyPr/>
          <a:lstStyle/>
          <a:p>
            <a:r>
              <a:rPr lang="en-US" dirty="0"/>
              <a:t>© Adam Frisbee | @</a:t>
            </a:r>
            <a:r>
              <a:rPr lang="en-US" dirty="0" err="1"/>
              <a:t>adam_frisbee</a:t>
            </a:r>
            <a:r>
              <a:rPr lang="en-US" dirty="0"/>
              <a:t> | </a:t>
            </a:r>
            <a:r>
              <a:rPr lang="en-US" dirty="0" err="1"/>
              <a:t>adamfrisbee.com</a:t>
            </a:r>
            <a:endParaRPr lang="en-US" dirty="0"/>
          </a:p>
        </p:txBody>
      </p:sp>
      <p:sp>
        <p:nvSpPr>
          <p:cNvPr id="4" name="Title 3">
            <a:extLst>
              <a:ext uri="{FF2B5EF4-FFF2-40B4-BE49-F238E27FC236}">
                <a16:creationId xmlns:a16="http://schemas.microsoft.com/office/drawing/2014/main" id="{8D821982-96DC-1E44-B64E-37D09C08D6B4}"/>
              </a:ext>
            </a:extLst>
          </p:cNvPr>
          <p:cNvSpPr>
            <a:spLocks noGrp="1"/>
          </p:cNvSpPr>
          <p:nvPr>
            <p:ph type="title" hasCustomPrompt="1"/>
          </p:nvPr>
        </p:nvSpPr>
        <p:spPr/>
        <p:txBody>
          <a:bodyPr/>
          <a:lstStyle/>
          <a:p>
            <a:r>
              <a:rPr lang="en-US" dirty="0"/>
              <a:t>Static picture left</a:t>
            </a:r>
          </a:p>
        </p:txBody>
      </p:sp>
      <p:sp>
        <p:nvSpPr>
          <p:cNvPr id="13" name="Picture Placeholder 12">
            <a:extLst>
              <a:ext uri="{FF2B5EF4-FFF2-40B4-BE49-F238E27FC236}">
                <a16:creationId xmlns:a16="http://schemas.microsoft.com/office/drawing/2014/main" id="{7D8DEB00-7129-344B-901E-145064506945}"/>
              </a:ext>
            </a:extLst>
          </p:cNvPr>
          <p:cNvSpPr>
            <a:spLocks noGrp="1"/>
          </p:cNvSpPr>
          <p:nvPr>
            <p:ph type="pic" sz="quarter" idx="12"/>
          </p:nvPr>
        </p:nvSpPr>
        <p:spPr>
          <a:xfrm>
            <a:off x="838199" y="2190750"/>
            <a:ext cx="3705629" cy="366712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2662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right)">
                                      <p:cBhvr>
                                        <p:cTn id="8" dur="500"/>
                                        <p:tgtEl>
                                          <p:spTgt spid="12"/>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imated Picture Lef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4113B4-52E1-CD47-B59C-0EA8A03F8EB0}"/>
              </a:ext>
            </a:extLst>
          </p:cNvPr>
          <p:cNvPicPr>
            <a:picLocks noChangeAspect="1"/>
          </p:cNvPicPr>
          <p:nvPr userDrawn="1"/>
        </p:nvPicPr>
        <p:blipFill rotWithShape="1">
          <a:blip r:embed="rId2">
            <a:alphaModFix amt="20000"/>
          </a:blip>
          <a:srcRect l="39550" t="38830" r="26135" b="9006"/>
          <a:stretch/>
        </p:blipFill>
        <p:spPr>
          <a:xfrm>
            <a:off x="9052560" y="-568446"/>
            <a:ext cx="3529263" cy="3577389"/>
          </a:xfrm>
          <a:prstGeom prst="rect">
            <a:avLst/>
          </a:prstGeom>
          <a:effectLst>
            <a:glow>
              <a:schemeClr val="accent1">
                <a:alpha val="40000"/>
              </a:schemeClr>
            </a:glow>
            <a:softEdge rad="800100"/>
          </a:effectLst>
        </p:spPr>
      </p:pic>
      <p:sp>
        <p:nvSpPr>
          <p:cNvPr id="3" name="Content Placeholder 2"/>
          <p:cNvSpPr>
            <a:spLocks noGrp="1"/>
          </p:cNvSpPr>
          <p:nvPr>
            <p:ph idx="1"/>
          </p:nvPr>
        </p:nvSpPr>
        <p:spPr>
          <a:xfrm>
            <a:off x="5183188" y="2084832"/>
            <a:ext cx="6170604" cy="3776218"/>
          </a:xfrm>
        </p:spPr>
        <p:txBody>
          <a:bodyPr/>
          <a:lstStyle>
            <a:lvl1pPr marL="457200" indent="-457200">
              <a:buClr>
                <a:schemeClr val="accent2"/>
              </a:buClr>
              <a:buFont typeface=".Lucida Grande UI Regular"/>
              <a:buChar char="⇢"/>
              <a:defRPr sz="3200"/>
            </a:lvl1pPr>
            <a:lvl2pPr marL="685800" indent="-228600">
              <a:buClr>
                <a:schemeClr val="accent5"/>
              </a:buClr>
              <a:buFont typeface=".Lucida Grande UI Regular"/>
              <a:buChar char="⇢"/>
              <a:defRPr sz="2800"/>
            </a:lvl2pPr>
            <a:lvl3pPr marL="1143000" indent="-228600">
              <a:buClr>
                <a:schemeClr val="accent5"/>
              </a:buClr>
              <a:buFont typeface=".Lucida Grande UI Regular"/>
              <a:buChar char="⇢"/>
              <a:defRPr sz="2400"/>
            </a:lvl3pPr>
            <a:lvl4pPr marL="1600200" indent="-228600">
              <a:buClr>
                <a:schemeClr val="accent5"/>
              </a:buClr>
              <a:buFont typeface=".Lucida Grande UI Regular"/>
              <a:buChar char="⇢"/>
              <a:defRPr sz="2000"/>
            </a:lvl4pPr>
            <a:lvl5pPr marL="2057400" indent="-228600">
              <a:buClr>
                <a:schemeClr val="accent5"/>
              </a:buClr>
              <a:buFont typeface=".Lucida Grande UI Regular"/>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a:extLst>
              <a:ext uri="{FF2B5EF4-FFF2-40B4-BE49-F238E27FC236}">
                <a16:creationId xmlns:a16="http://schemas.microsoft.com/office/drawing/2014/main" id="{285E7E6C-DA8B-1741-B77B-3ADC92A3B8D3}"/>
              </a:ext>
            </a:extLst>
          </p:cNvPr>
          <p:cNvSpPr>
            <a:spLocks noGrp="1"/>
          </p:cNvSpPr>
          <p:nvPr>
            <p:ph type="pic" sz="quarter" idx="10"/>
          </p:nvPr>
        </p:nvSpPr>
        <p:spPr>
          <a:xfrm>
            <a:off x="209405" y="2084832"/>
            <a:ext cx="3829184" cy="3776217"/>
          </a:xfrm>
        </p:spPr>
        <p:txBody>
          <a:bodyPr/>
          <a:lstStyle>
            <a:lvl1pPr marL="0" indent="0">
              <a:buNone/>
              <a:defRPr/>
            </a:lvl1pPr>
          </a:lstStyle>
          <a:p>
            <a:r>
              <a:rPr lang="en-US"/>
              <a:t>Click icon to add picture</a:t>
            </a:r>
            <a:endParaRPr lang="en-US" dirty="0"/>
          </a:p>
        </p:txBody>
      </p:sp>
      <p:cxnSp>
        <p:nvCxnSpPr>
          <p:cNvPr id="12" name="Straight Connector 11">
            <a:extLst>
              <a:ext uri="{FF2B5EF4-FFF2-40B4-BE49-F238E27FC236}">
                <a16:creationId xmlns:a16="http://schemas.microsoft.com/office/drawing/2014/main" id="{1A30A5B5-0020-BB42-893C-E6C37B5BE895}"/>
              </a:ext>
            </a:extLst>
          </p:cNvPr>
          <p:cNvCxnSpPr>
            <a:cxnSpLocks/>
          </p:cNvCxnSpPr>
          <p:nvPr userDrawn="1"/>
        </p:nvCxnSpPr>
        <p:spPr>
          <a:xfrm>
            <a:off x="4808943" y="2084832"/>
            <a:ext cx="0" cy="3776217"/>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3342FF9-AE25-164E-B043-7DAD33F2133C}"/>
              </a:ext>
            </a:extLst>
          </p:cNvPr>
          <p:cNvSpPr>
            <a:spLocks noGrp="1"/>
          </p:cNvSpPr>
          <p:nvPr>
            <p:ph type="ftr" sz="quarter" idx="11"/>
          </p:nvPr>
        </p:nvSpPr>
        <p:spPr>
          <a:xfrm>
            <a:off x="4038600" y="6356350"/>
            <a:ext cx="4114800" cy="365125"/>
          </a:xfrm>
          <a:prstGeom prst="rect">
            <a:avLst/>
          </a:prstGeom>
        </p:spPr>
        <p:txBody>
          <a:bodyPr/>
          <a:lstStyle/>
          <a:p>
            <a:r>
              <a:rPr lang="en-US" dirty="0"/>
              <a:t>© Adam Frisbee | @</a:t>
            </a:r>
            <a:r>
              <a:rPr lang="en-US" dirty="0" err="1"/>
              <a:t>adam_frisbee</a:t>
            </a:r>
            <a:r>
              <a:rPr lang="en-US" dirty="0"/>
              <a:t> | </a:t>
            </a:r>
            <a:r>
              <a:rPr lang="en-US" dirty="0" err="1"/>
              <a:t>adamfrisbee.com</a:t>
            </a:r>
            <a:endParaRPr lang="en-US" dirty="0"/>
          </a:p>
        </p:txBody>
      </p:sp>
      <p:sp>
        <p:nvSpPr>
          <p:cNvPr id="4" name="Title 3">
            <a:extLst>
              <a:ext uri="{FF2B5EF4-FFF2-40B4-BE49-F238E27FC236}">
                <a16:creationId xmlns:a16="http://schemas.microsoft.com/office/drawing/2014/main" id="{8D821982-96DC-1E44-B64E-37D09C08D6B4}"/>
              </a:ext>
            </a:extLst>
          </p:cNvPr>
          <p:cNvSpPr>
            <a:spLocks noGrp="1"/>
          </p:cNvSpPr>
          <p:nvPr>
            <p:ph type="title" hasCustomPrompt="1"/>
          </p:nvPr>
        </p:nvSpPr>
        <p:spPr/>
        <p:txBody>
          <a:bodyPr/>
          <a:lstStyle/>
          <a:p>
            <a:r>
              <a:rPr lang="en-US" dirty="0"/>
              <a:t>Animated picture left</a:t>
            </a:r>
          </a:p>
        </p:txBody>
      </p:sp>
    </p:spTree>
    <p:extLst>
      <p:ext uri="{BB962C8B-B14F-4D97-AF65-F5344CB8AC3E}">
        <p14:creationId xmlns:p14="http://schemas.microsoft.com/office/powerpoint/2010/main" val="328798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nodePh="1">
                                  <p:stCondLst>
                                    <p:cond delay="0"/>
                                  </p:stCondLst>
                                  <p:endCondLst>
                                    <p:cond evt="begin" delay="0">
                                      <p:tn val="5"/>
                                    </p:cond>
                                  </p:endCondLst>
                                  <p:childTnLst>
                                    <p:animMotion origin="layout" path="M 1.25E-6 3.33333E-6 L 0.02995 -0.0007 " pathEditMode="relative" rAng="0" ptsTypes="AA">
                                      <p:cBhvr>
                                        <p:cTn id="6" dur="500" fill="hold"/>
                                        <p:tgtEl>
                                          <p:spTgt spid="10"/>
                                        </p:tgtEl>
                                        <p:attrNameLst>
                                          <p:attrName>ppt_x</p:attrName>
                                          <p:attrName>ppt_y</p:attrName>
                                        </p:attrNameLst>
                                      </p:cBhvr>
                                      <p:rCtr x="1497" y="-46"/>
                                    </p:animMotion>
                                  </p:childTnLst>
                                </p:cTn>
                              </p:par>
                              <p:par>
                                <p:cTn id="7" presetID="12" presetClass="entr" presetSubtype="8" fill="hold" nodeType="withEffect">
                                  <p:stCondLst>
                                    <p:cond delay="500"/>
                                  </p:stCondLst>
                                  <p:childTnLst>
                                    <p:set>
                                      <p:cBhvr>
                                        <p:cTn id="8" dur="1" fill="hold">
                                          <p:stCondLst>
                                            <p:cond delay="0"/>
                                          </p:stCondLst>
                                        </p:cTn>
                                        <p:tgtEl>
                                          <p:spTgt spid="12"/>
                                        </p:tgtEl>
                                        <p:attrNameLst>
                                          <p:attrName>style.visibility</p:attrName>
                                        </p:attrNameLst>
                                      </p:cBhvr>
                                      <p:to>
                                        <p:strVal val="visible"/>
                                      </p:to>
                                    </p:set>
                                    <p:anim calcmode="lin" valueType="num">
                                      <p:cBhvr additive="base">
                                        <p:cTn id="9" dur="500"/>
                                        <p:tgtEl>
                                          <p:spTgt spid="12"/>
                                        </p:tgtEl>
                                        <p:attrNameLst>
                                          <p:attrName>ppt_x</p:attrName>
                                        </p:attrNameLst>
                                      </p:cBhvr>
                                      <p:tavLst>
                                        <p:tav tm="0">
                                          <p:val>
                                            <p:strVal val="#ppt_x-#ppt_w*1.125000"/>
                                          </p:val>
                                        </p:tav>
                                        <p:tav tm="100000">
                                          <p:val>
                                            <p:strVal val="#ppt_x"/>
                                          </p:val>
                                        </p:tav>
                                      </p:tavLst>
                                    </p:anim>
                                    <p:animEffect transition="in" filter="wipe(righ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10"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mpa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325563"/>
          </a:xfrm>
          <a:prstGeom prst="rect">
            <a:avLst/>
          </a:prstGeom>
        </p:spPr>
        <p:txBody>
          <a:bodyPr/>
          <a:lstStyle/>
          <a:p>
            <a:r>
              <a:rPr lang="en-US" dirty="0"/>
              <a:t>Compare</a:t>
            </a:r>
          </a:p>
        </p:txBody>
      </p:sp>
      <p:sp>
        <p:nvSpPr>
          <p:cNvPr id="3" name="Content Placeholder 2"/>
          <p:cNvSpPr>
            <a:spLocks noGrp="1"/>
          </p:cNvSpPr>
          <p:nvPr>
            <p:ph sz="half" idx="1"/>
          </p:nvPr>
        </p:nvSpPr>
        <p:spPr>
          <a:xfrm>
            <a:off x="838200" y="1825625"/>
            <a:ext cx="4388556" cy="4351338"/>
          </a:xfrm>
        </p:spPr>
        <p:txBody>
          <a:bodyPr/>
          <a:lstStyle>
            <a:lvl1pPr marL="457200" indent="-457200">
              <a:buClr>
                <a:schemeClr val="accent2"/>
              </a:buClr>
              <a:buFont typeface=".Lucida Grande UI Regular"/>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65242" y="1825625"/>
            <a:ext cx="4388557" cy="4351338"/>
          </a:xfrm>
        </p:spPr>
        <p:txBody>
          <a:bodyPr/>
          <a:lstStyle>
            <a:lvl1pPr marL="457200" indent="-457200">
              <a:buClr>
                <a:schemeClr val="accent2"/>
              </a:buClr>
              <a:buFont typeface=".Lucida Grande UI Regular"/>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74D2C271-3C7A-CD46-9649-E18133BDF375}"/>
              </a:ext>
            </a:extLst>
          </p:cNvPr>
          <p:cNvSpPr>
            <a:spLocks noGrp="1"/>
          </p:cNvSpPr>
          <p:nvPr>
            <p:ph type="ftr" sz="quarter" idx="10"/>
          </p:nvPr>
        </p:nvSpPr>
        <p:spPr>
          <a:xfrm>
            <a:off x="4038600" y="6356350"/>
            <a:ext cx="4114800" cy="365125"/>
          </a:xfrm>
          <a:prstGeom prst="rect">
            <a:avLst/>
          </a:prstGeom>
        </p:spPr>
        <p:txBody>
          <a:bodyPr/>
          <a:lstStyle/>
          <a:p>
            <a:r>
              <a:rPr lang="en-US"/>
              <a:t>© Adam Frisbee | @adam_frisbee | adamfrisbee.com</a:t>
            </a:r>
            <a:endParaRPr lang="en-US" dirty="0"/>
          </a:p>
        </p:txBody>
      </p:sp>
      <p:pic>
        <p:nvPicPr>
          <p:cNvPr id="7" name="Picture 6">
            <a:extLst>
              <a:ext uri="{FF2B5EF4-FFF2-40B4-BE49-F238E27FC236}">
                <a16:creationId xmlns:a16="http://schemas.microsoft.com/office/drawing/2014/main" id="{2270307A-3FDF-4C4B-BE9C-8873BC596BDD}"/>
              </a:ext>
            </a:extLst>
          </p:cNvPr>
          <p:cNvPicPr>
            <a:picLocks noChangeAspect="1"/>
          </p:cNvPicPr>
          <p:nvPr userDrawn="1"/>
        </p:nvPicPr>
        <p:blipFill>
          <a:blip r:embed="rId2">
            <a:duotone>
              <a:schemeClr val="accent2">
                <a:shade val="45000"/>
                <a:satMod val="135000"/>
              </a:schemeClr>
              <a:prstClr val="white"/>
            </a:duotone>
          </a:blip>
          <a:stretch>
            <a:fillRect/>
          </a:stretch>
        </p:blipFill>
        <p:spPr>
          <a:xfrm rot="19287151">
            <a:off x="5087055" y="2845241"/>
            <a:ext cx="2017889" cy="2017889"/>
          </a:xfrm>
          <a:prstGeom prst="rect">
            <a:avLst/>
          </a:prstGeom>
        </p:spPr>
      </p:pic>
    </p:spTree>
    <p:extLst>
      <p:ext uri="{BB962C8B-B14F-4D97-AF65-F5344CB8AC3E}">
        <p14:creationId xmlns:p14="http://schemas.microsoft.com/office/powerpoint/2010/main" val="82703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xagon">
    <p:spTree>
      <p:nvGrpSpPr>
        <p:cNvPr id="1" name=""/>
        <p:cNvGrpSpPr/>
        <p:nvPr/>
      </p:nvGrpSpPr>
      <p:grpSpPr>
        <a:xfrm>
          <a:off x="0" y="0"/>
          <a:ext cx="0" cy="0"/>
          <a:chOff x="0" y="0"/>
          <a:chExt cx="0" cy="0"/>
        </a:xfrm>
      </p:grpSpPr>
      <p:sp>
        <p:nvSpPr>
          <p:cNvPr id="11" name="Triangle 10">
            <a:extLst>
              <a:ext uri="{FF2B5EF4-FFF2-40B4-BE49-F238E27FC236}">
                <a16:creationId xmlns:a16="http://schemas.microsoft.com/office/drawing/2014/main" id="{E31902E0-7BD6-E64C-B861-0D19CC300851}"/>
              </a:ext>
            </a:extLst>
          </p:cNvPr>
          <p:cNvSpPr/>
          <p:nvPr userDrawn="1"/>
        </p:nvSpPr>
        <p:spPr>
          <a:xfrm rot="10800000">
            <a:off x="4648200" y="857955"/>
            <a:ext cx="2895600" cy="24892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Oxygen" panose="02000503000000000000" pitchFamily="2" charset="77"/>
            </a:endParaRPr>
          </a:p>
        </p:txBody>
      </p:sp>
      <p:sp>
        <p:nvSpPr>
          <p:cNvPr id="12" name="Triangle 11">
            <a:extLst>
              <a:ext uri="{FF2B5EF4-FFF2-40B4-BE49-F238E27FC236}">
                <a16:creationId xmlns:a16="http://schemas.microsoft.com/office/drawing/2014/main" id="{EC3E15BB-D533-C447-A206-ED6D67B1552A}"/>
              </a:ext>
            </a:extLst>
          </p:cNvPr>
          <p:cNvSpPr/>
          <p:nvPr userDrawn="1"/>
        </p:nvSpPr>
        <p:spPr>
          <a:xfrm rot="14434340">
            <a:off x="5829670" y="1554324"/>
            <a:ext cx="2895600" cy="2489200"/>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Oxygen" panose="02000503000000000000" pitchFamily="2" charset="77"/>
            </a:endParaRPr>
          </a:p>
        </p:txBody>
      </p:sp>
      <p:sp>
        <p:nvSpPr>
          <p:cNvPr id="13" name="Triangle 12">
            <a:extLst>
              <a:ext uri="{FF2B5EF4-FFF2-40B4-BE49-F238E27FC236}">
                <a16:creationId xmlns:a16="http://schemas.microsoft.com/office/drawing/2014/main" id="{4AB5DFD3-C62D-2B44-98B8-4D0E06BFDA6F}"/>
              </a:ext>
            </a:extLst>
          </p:cNvPr>
          <p:cNvSpPr/>
          <p:nvPr userDrawn="1"/>
        </p:nvSpPr>
        <p:spPr>
          <a:xfrm rot="18026298">
            <a:off x="5812233" y="2905467"/>
            <a:ext cx="2895600" cy="24892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Oxygen" panose="02000503000000000000" pitchFamily="2" charset="77"/>
            </a:endParaRPr>
          </a:p>
        </p:txBody>
      </p:sp>
      <p:sp>
        <p:nvSpPr>
          <p:cNvPr id="14" name="Triangle 13">
            <a:extLst>
              <a:ext uri="{FF2B5EF4-FFF2-40B4-BE49-F238E27FC236}">
                <a16:creationId xmlns:a16="http://schemas.microsoft.com/office/drawing/2014/main" id="{1CD1EF5B-5CEE-A845-A4CC-BD24DAE72678}"/>
              </a:ext>
            </a:extLst>
          </p:cNvPr>
          <p:cNvSpPr/>
          <p:nvPr userDrawn="1"/>
        </p:nvSpPr>
        <p:spPr>
          <a:xfrm rot="7213277">
            <a:off x="3474516" y="1538403"/>
            <a:ext cx="2895600" cy="24892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Oxygen" panose="02000503000000000000" pitchFamily="2" charset="77"/>
            </a:endParaRPr>
          </a:p>
        </p:txBody>
      </p:sp>
      <p:sp>
        <p:nvSpPr>
          <p:cNvPr id="15" name="Triangle 14">
            <a:extLst>
              <a:ext uri="{FF2B5EF4-FFF2-40B4-BE49-F238E27FC236}">
                <a16:creationId xmlns:a16="http://schemas.microsoft.com/office/drawing/2014/main" id="{ECA4BCC2-29D1-3741-9082-F7C1C6BA377A}"/>
              </a:ext>
            </a:extLst>
          </p:cNvPr>
          <p:cNvSpPr/>
          <p:nvPr userDrawn="1"/>
        </p:nvSpPr>
        <p:spPr>
          <a:xfrm rot="3611414">
            <a:off x="3455140" y="2903473"/>
            <a:ext cx="2895600" cy="248920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Oxygen" panose="02000503000000000000" pitchFamily="2" charset="77"/>
            </a:endParaRPr>
          </a:p>
        </p:txBody>
      </p:sp>
      <p:sp>
        <p:nvSpPr>
          <p:cNvPr id="16" name="Triangle 15">
            <a:extLst>
              <a:ext uri="{FF2B5EF4-FFF2-40B4-BE49-F238E27FC236}">
                <a16:creationId xmlns:a16="http://schemas.microsoft.com/office/drawing/2014/main" id="{61B32392-5EAE-5C45-A548-AC25E1E18AF8}"/>
              </a:ext>
            </a:extLst>
          </p:cNvPr>
          <p:cNvSpPr/>
          <p:nvPr userDrawn="1"/>
        </p:nvSpPr>
        <p:spPr>
          <a:xfrm>
            <a:off x="4639998" y="3577545"/>
            <a:ext cx="2895600" cy="24892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Oxygen" panose="02000503000000000000" pitchFamily="2" charset="77"/>
            </a:endParaRPr>
          </a:p>
        </p:txBody>
      </p:sp>
      <p:sp>
        <p:nvSpPr>
          <p:cNvPr id="10" name="Content Placeholder 9">
            <a:extLst>
              <a:ext uri="{FF2B5EF4-FFF2-40B4-BE49-F238E27FC236}">
                <a16:creationId xmlns:a16="http://schemas.microsoft.com/office/drawing/2014/main" id="{4B5D361C-2F7C-854F-8069-08C8387E9B96}"/>
              </a:ext>
            </a:extLst>
          </p:cNvPr>
          <p:cNvSpPr>
            <a:spLocks noGrp="1"/>
          </p:cNvSpPr>
          <p:nvPr>
            <p:ph sz="quarter" idx="12"/>
          </p:nvPr>
        </p:nvSpPr>
        <p:spPr>
          <a:xfrm>
            <a:off x="4122143" y="1901100"/>
            <a:ext cx="914400" cy="1369854"/>
          </a:xfrm>
        </p:spPr>
        <p:txBody>
          <a:bodyPr>
            <a:noAutofit/>
          </a:bodyPr>
          <a:lstStyle>
            <a:lvl1pPr marL="0" indent="0">
              <a:buNone/>
              <a:defRPr sz="1800"/>
            </a:lvl1pPr>
            <a:lvl5pPr>
              <a:defRPr sz="1000"/>
            </a:lvl5pPr>
          </a:lstStyle>
          <a:p>
            <a:pPr lvl="0"/>
            <a:r>
              <a:rPr lang="en-US"/>
              <a:t>Click to edit Master text styles</a:t>
            </a:r>
          </a:p>
        </p:txBody>
      </p:sp>
      <p:sp>
        <p:nvSpPr>
          <p:cNvPr id="18" name="Content Placeholder 17">
            <a:extLst>
              <a:ext uri="{FF2B5EF4-FFF2-40B4-BE49-F238E27FC236}">
                <a16:creationId xmlns:a16="http://schemas.microsoft.com/office/drawing/2014/main" id="{F78D4A3C-D5F6-1640-BF6A-CB80808526C3}"/>
              </a:ext>
            </a:extLst>
          </p:cNvPr>
          <p:cNvSpPr>
            <a:spLocks noGrp="1"/>
          </p:cNvSpPr>
          <p:nvPr>
            <p:ph sz="quarter" idx="13"/>
          </p:nvPr>
        </p:nvSpPr>
        <p:spPr>
          <a:xfrm>
            <a:off x="4122143" y="3700790"/>
            <a:ext cx="914400" cy="1369853"/>
          </a:xfrm>
        </p:spPr>
        <p:txBody>
          <a:bodyPr>
            <a:noAutofit/>
          </a:bodyPr>
          <a:lstStyle>
            <a:lvl1pPr marL="0" indent="0">
              <a:buNone/>
              <a:defRPr sz="1600"/>
            </a:lvl1pPr>
            <a:lvl5pPr marL="1828800" indent="0">
              <a:buNone/>
              <a:defRPr sz="1000"/>
            </a:lvl5pPr>
          </a:lstStyle>
          <a:p>
            <a:pPr lvl="0"/>
            <a:r>
              <a:rPr lang="en-US"/>
              <a:t>Click to edit Master text styles</a:t>
            </a:r>
          </a:p>
        </p:txBody>
      </p:sp>
      <p:sp>
        <p:nvSpPr>
          <p:cNvPr id="20" name="Content Placeholder 19">
            <a:extLst>
              <a:ext uri="{FF2B5EF4-FFF2-40B4-BE49-F238E27FC236}">
                <a16:creationId xmlns:a16="http://schemas.microsoft.com/office/drawing/2014/main" id="{86A80EF7-4966-9E42-92FC-7A4D50808932}"/>
              </a:ext>
            </a:extLst>
          </p:cNvPr>
          <p:cNvSpPr>
            <a:spLocks noGrp="1"/>
          </p:cNvSpPr>
          <p:nvPr>
            <p:ph sz="quarter" idx="14"/>
          </p:nvPr>
        </p:nvSpPr>
        <p:spPr>
          <a:xfrm>
            <a:off x="5649862" y="4574498"/>
            <a:ext cx="947695" cy="1370571"/>
          </a:xfrm>
        </p:spPr>
        <p:txBody>
          <a:bodyPr>
            <a:noAutofit/>
          </a:bodyPr>
          <a:lstStyle>
            <a:lvl1pPr marL="0" indent="0">
              <a:buNone/>
              <a:defRPr sz="1600"/>
            </a:lvl1pPr>
            <a:lvl5pPr marL="1828800" indent="0">
              <a:buNone/>
              <a:defRPr sz="1000"/>
            </a:lvl5pPr>
          </a:lstStyle>
          <a:p>
            <a:pPr lvl="0"/>
            <a:r>
              <a:rPr lang="en-US"/>
              <a:t>Click to edit Master text styles</a:t>
            </a:r>
          </a:p>
        </p:txBody>
      </p:sp>
      <p:sp>
        <p:nvSpPr>
          <p:cNvPr id="22" name="Content Placeholder 21">
            <a:extLst>
              <a:ext uri="{FF2B5EF4-FFF2-40B4-BE49-F238E27FC236}">
                <a16:creationId xmlns:a16="http://schemas.microsoft.com/office/drawing/2014/main" id="{A8181D33-8BDF-5D44-8704-773A99FE97AD}"/>
              </a:ext>
            </a:extLst>
          </p:cNvPr>
          <p:cNvSpPr>
            <a:spLocks noGrp="1"/>
          </p:cNvSpPr>
          <p:nvPr>
            <p:ph sz="quarter" idx="15" hasCustomPrompt="1"/>
          </p:nvPr>
        </p:nvSpPr>
        <p:spPr>
          <a:xfrm>
            <a:off x="7143453" y="3660764"/>
            <a:ext cx="967487" cy="1409879"/>
          </a:xfrm>
        </p:spPr>
        <p:txBody>
          <a:bodyPr>
            <a:noAutofit/>
          </a:bodyPr>
          <a:lstStyle>
            <a:lvl1pPr marL="0" indent="0">
              <a:buNone/>
              <a:defRPr sz="1600"/>
            </a:lvl1pPr>
            <a:lvl5pPr marL="1828800" indent="0">
              <a:buNone/>
              <a:defRPr/>
            </a:lvl5pPr>
          </a:lstStyle>
          <a:p>
            <a:pPr lvl="0"/>
            <a:r>
              <a:rPr lang="en-US" dirty="0"/>
              <a:t>Click to edit Master text </a:t>
            </a:r>
            <a:r>
              <a:rPr lang="en-US" dirty="0" err="1"/>
              <a:t>stylesdit</a:t>
            </a:r>
            <a:r>
              <a:rPr lang="en-US" dirty="0"/>
              <a:t> Master text styles</a:t>
            </a:r>
          </a:p>
        </p:txBody>
      </p:sp>
      <p:sp>
        <p:nvSpPr>
          <p:cNvPr id="24" name="Content Placeholder 23">
            <a:extLst>
              <a:ext uri="{FF2B5EF4-FFF2-40B4-BE49-F238E27FC236}">
                <a16:creationId xmlns:a16="http://schemas.microsoft.com/office/drawing/2014/main" id="{12FEC077-8CF0-6C45-8D19-B683AAEE5A58}"/>
              </a:ext>
            </a:extLst>
          </p:cNvPr>
          <p:cNvSpPr>
            <a:spLocks noGrp="1"/>
          </p:cNvSpPr>
          <p:nvPr>
            <p:ph sz="quarter" idx="16"/>
          </p:nvPr>
        </p:nvSpPr>
        <p:spPr>
          <a:xfrm>
            <a:off x="7212049" y="1901100"/>
            <a:ext cx="914400" cy="1360448"/>
          </a:xfrm>
        </p:spPr>
        <p:txBody>
          <a:bodyPr>
            <a:normAutofit/>
          </a:bodyPr>
          <a:lstStyle>
            <a:lvl1pPr marL="0" indent="0">
              <a:buFont typeface="Arial" panose="020B0604020202020204" pitchFamily="34" charset="0"/>
              <a:buNone/>
              <a:defRPr sz="1600"/>
            </a:lvl1pPr>
            <a:lvl5pPr marL="1828800" indent="0">
              <a:buNone/>
              <a:defRPr/>
            </a:lvl5pPr>
          </a:lstStyle>
          <a:p>
            <a:pPr lvl="0"/>
            <a:r>
              <a:rPr lang="en-US"/>
              <a:t>Click to edit Master text styles</a:t>
            </a:r>
          </a:p>
        </p:txBody>
      </p:sp>
      <p:sp>
        <p:nvSpPr>
          <p:cNvPr id="17" name="Content Placeholder 23">
            <a:extLst>
              <a:ext uri="{FF2B5EF4-FFF2-40B4-BE49-F238E27FC236}">
                <a16:creationId xmlns:a16="http://schemas.microsoft.com/office/drawing/2014/main" id="{22B58768-355B-E545-88F7-DEE066DFDF15}"/>
              </a:ext>
            </a:extLst>
          </p:cNvPr>
          <p:cNvSpPr>
            <a:spLocks noGrp="1"/>
          </p:cNvSpPr>
          <p:nvPr>
            <p:ph sz="quarter" idx="17"/>
          </p:nvPr>
        </p:nvSpPr>
        <p:spPr>
          <a:xfrm>
            <a:off x="5646222" y="1061967"/>
            <a:ext cx="914400" cy="1360448"/>
          </a:xfrm>
        </p:spPr>
        <p:txBody>
          <a:bodyPr>
            <a:normAutofit/>
          </a:bodyPr>
          <a:lstStyle>
            <a:lvl1pPr marL="0" indent="0">
              <a:buFont typeface="Arial" panose="020B0604020202020204" pitchFamily="34" charset="0"/>
              <a:buNone/>
              <a:defRPr sz="1600"/>
            </a:lvl1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60306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300" fill="hold"/>
                                        <p:tgtEl>
                                          <p:spTgt spid="11"/>
                                        </p:tgtEl>
                                        <p:attrNameLst>
                                          <p:attrName>ppt_x</p:attrName>
                                        </p:attrNameLst>
                                      </p:cBhvr>
                                      <p:tavLst>
                                        <p:tav tm="0">
                                          <p:val>
                                            <p:strVal val="#ppt_x"/>
                                          </p:val>
                                        </p:tav>
                                        <p:tav tm="100000">
                                          <p:val>
                                            <p:strVal val="#ppt_x"/>
                                          </p:val>
                                        </p:tav>
                                      </p:tavLst>
                                    </p:anim>
                                    <p:anim calcmode="lin" valueType="num">
                                      <p:cBhvr additive="base">
                                        <p:cTn id="8" dur="3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300" fill="hold"/>
                                        <p:tgtEl>
                                          <p:spTgt spid="16"/>
                                        </p:tgtEl>
                                        <p:attrNameLst>
                                          <p:attrName>ppt_x</p:attrName>
                                        </p:attrNameLst>
                                      </p:cBhvr>
                                      <p:tavLst>
                                        <p:tav tm="0">
                                          <p:val>
                                            <p:strVal val="#ppt_x"/>
                                          </p:val>
                                        </p:tav>
                                        <p:tav tm="100000">
                                          <p:val>
                                            <p:strVal val="#ppt_x"/>
                                          </p:val>
                                        </p:tav>
                                      </p:tavLst>
                                    </p:anim>
                                    <p:anim calcmode="lin" valueType="num">
                                      <p:cBhvr additive="base">
                                        <p:cTn id="12" dur="3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3"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300" fill="hold"/>
                                        <p:tgtEl>
                                          <p:spTgt spid="12"/>
                                        </p:tgtEl>
                                        <p:attrNameLst>
                                          <p:attrName>ppt_x</p:attrName>
                                        </p:attrNameLst>
                                      </p:cBhvr>
                                      <p:tavLst>
                                        <p:tav tm="0">
                                          <p:val>
                                            <p:strVal val="1+#ppt_w/2"/>
                                          </p:val>
                                        </p:tav>
                                        <p:tav tm="100000">
                                          <p:val>
                                            <p:strVal val="#ppt_x"/>
                                          </p:val>
                                        </p:tav>
                                      </p:tavLst>
                                    </p:anim>
                                    <p:anim calcmode="lin" valueType="num">
                                      <p:cBhvr additive="base">
                                        <p:cTn id="16" dur="3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300" fill="hold"/>
                                        <p:tgtEl>
                                          <p:spTgt spid="13"/>
                                        </p:tgtEl>
                                        <p:attrNameLst>
                                          <p:attrName>ppt_x</p:attrName>
                                        </p:attrNameLst>
                                      </p:cBhvr>
                                      <p:tavLst>
                                        <p:tav tm="0">
                                          <p:val>
                                            <p:strVal val="1+#ppt_w/2"/>
                                          </p:val>
                                        </p:tav>
                                        <p:tav tm="100000">
                                          <p:val>
                                            <p:strVal val="#ppt_x"/>
                                          </p:val>
                                        </p:tav>
                                      </p:tavLst>
                                    </p:anim>
                                    <p:anim calcmode="lin" valueType="num">
                                      <p:cBhvr additive="base">
                                        <p:cTn id="20" dur="3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300" fill="hold"/>
                                        <p:tgtEl>
                                          <p:spTgt spid="15"/>
                                        </p:tgtEl>
                                        <p:attrNameLst>
                                          <p:attrName>ppt_x</p:attrName>
                                        </p:attrNameLst>
                                      </p:cBhvr>
                                      <p:tavLst>
                                        <p:tav tm="0">
                                          <p:val>
                                            <p:strVal val="0-#ppt_w/2"/>
                                          </p:val>
                                        </p:tav>
                                        <p:tav tm="100000">
                                          <p:val>
                                            <p:strVal val="#ppt_x"/>
                                          </p:val>
                                        </p:tav>
                                      </p:tavLst>
                                    </p:anim>
                                    <p:anim calcmode="lin" valueType="num">
                                      <p:cBhvr additive="base">
                                        <p:cTn id="24" dur="3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10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300" fill="hold"/>
                                        <p:tgtEl>
                                          <p:spTgt spid="14"/>
                                        </p:tgtEl>
                                        <p:attrNameLst>
                                          <p:attrName>ppt_x</p:attrName>
                                        </p:attrNameLst>
                                      </p:cBhvr>
                                      <p:tavLst>
                                        <p:tav tm="0">
                                          <p:val>
                                            <p:strVal val="0-#ppt_w/2"/>
                                          </p:val>
                                        </p:tav>
                                        <p:tav tm="100000">
                                          <p:val>
                                            <p:strVal val="#ppt_x"/>
                                          </p:val>
                                        </p:tav>
                                      </p:tavLst>
                                    </p:anim>
                                    <p:anim calcmode="lin" valueType="num">
                                      <p:cBhvr additive="base">
                                        <p:cTn id="28" dur="300" fill="hold"/>
                                        <p:tgtEl>
                                          <p:spTgt spid="14"/>
                                        </p:tgtEl>
                                        <p:attrNameLst>
                                          <p:attrName>ppt_y</p:attrName>
                                        </p:attrNameLst>
                                      </p:cBhvr>
                                      <p:tavLst>
                                        <p:tav tm="0">
                                          <p:val>
                                            <p:strVal val="0-#ppt_h/2"/>
                                          </p:val>
                                        </p:tav>
                                        <p:tav tm="100000">
                                          <p:val>
                                            <p:strVal val="#ppt_y"/>
                                          </p:val>
                                        </p:tav>
                                      </p:tavLst>
                                    </p:anim>
                                  </p:childTnLst>
                                </p:cTn>
                              </p:par>
                              <p:par>
                                <p:cTn id="29" presetID="1" presetClass="entr" presetSubtype="0" fill="hold" grpId="0" nodeType="withEffect">
                                  <p:stCondLst>
                                    <p:cond delay="120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par>
                                <p:cTn id="31" presetID="1" presetClass="entr" presetSubtype="0" fill="hold" grpId="0" nodeType="withEffect">
                                  <p:stCondLst>
                                    <p:cond delay="1200"/>
                                  </p:stCondLst>
                                  <p:childTnLst>
                                    <p:set>
                                      <p:cBhvr>
                                        <p:cTn id="32" dur="1" fill="hold">
                                          <p:stCondLst>
                                            <p:cond delay="0"/>
                                          </p:stCondLst>
                                        </p:cTn>
                                        <p:tgtEl>
                                          <p:spTgt spid="24">
                                            <p:txEl>
                                              <p:pRg st="0" end="0"/>
                                            </p:txEl>
                                          </p:spTgt>
                                        </p:tgtEl>
                                        <p:attrNameLst>
                                          <p:attrName>style.visibility</p:attrName>
                                        </p:attrNameLst>
                                      </p:cBhvr>
                                      <p:to>
                                        <p:strVal val="visible"/>
                                      </p:to>
                                    </p:set>
                                  </p:childTnLst>
                                </p:cTn>
                              </p:par>
                              <p:par>
                                <p:cTn id="33" presetID="1" presetClass="entr" presetSubtype="0" fill="hold" grpId="0" nodeType="withEffect">
                                  <p:stCondLst>
                                    <p:cond delay="1200"/>
                                  </p:stCondLst>
                                  <p:childTnLst>
                                    <p:set>
                                      <p:cBhvr>
                                        <p:cTn id="34" dur="1" fill="hold">
                                          <p:stCondLst>
                                            <p:cond delay="0"/>
                                          </p:stCondLst>
                                        </p:cTn>
                                        <p:tgtEl>
                                          <p:spTgt spid="22">
                                            <p:txEl>
                                              <p:pRg st="0" end="0"/>
                                            </p:txEl>
                                          </p:spTgt>
                                        </p:tgtEl>
                                        <p:attrNameLst>
                                          <p:attrName>style.visibility</p:attrName>
                                        </p:attrNameLst>
                                      </p:cBhvr>
                                      <p:to>
                                        <p:strVal val="visible"/>
                                      </p:to>
                                    </p:set>
                                  </p:childTnLst>
                                </p:cTn>
                              </p:par>
                              <p:par>
                                <p:cTn id="35" presetID="1" presetClass="entr" presetSubtype="0" fill="hold" grpId="0" nodeType="withEffect">
                                  <p:stCondLst>
                                    <p:cond delay="1200"/>
                                  </p:stCondLst>
                                  <p:childTnLst>
                                    <p:set>
                                      <p:cBhvr>
                                        <p:cTn id="36" dur="1" fill="hold">
                                          <p:stCondLst>
                                            <p:cond delay="0"/>
                                          </p:stCondLst>
                                        </p:cTn>
                                        <p:tgtEl>
                                          <p:spTgt spid="20">
                                            <p:txEl>
                                              <p:pRg st="0" end="0"/>
                                            </p:txEl>
                                          </p:spTgt>
                                        </p:tgtEl>
                                        <p:attrNameLst>
                                          <p:attrName>style.visibility</p:attrName>
                                        </p:attrNameLst>
                                      </p:cBhvr>
                                      <p:to>
                                        <p:strVal val="visible"/>
                                      </p:to>
                                    </p:set>
                                  </p:childTnLst>
                                </p:cTn>
                              </p:par>
                              <p:par>
                                <p:cTn id="37" presetID="1" presetClass="entr" presetSubtype="0" fill="hold" grpId="0" nodeType="withEffect">
                                  <p:stCondLst>
                                    <p:cond delay="1200"/>
                                  </p:stCondLst>
                                  <p:childTnLst>
                                    <p:set>
                                      <p:cBhvr>
                                        <p:cTn id="38" dur="1" fill="hold">
                                          <p:stCondLst>
                                            <p:cond delay="0"/>
                                          </p:stCondLst>
                                        </p:cTn>
                                        <p:tgtEl>
                                          <p:spTgt spid="18">
                                            <p:txEl>
                                              <p:pRg st="0" end="0"/>
                                            </p:txEl>
                                          </p:spTgt>
                                        </p:tgtEl>
                                        <p:attrNameLst>
                                          <p:attrName>style.visibility</p:attrName>
                                        </p:attrNameLst>
                                      </p:cBhvr>
                                      <p:to>
                                        <p:strVal val="visible"/>
                                      </p:to>
                                    </p:set>
                                  </p:childTnLst>
                                </p:cTn>
                              </p:par>
                              <p:par>
                                <p:cTn id="39" presetID="1" presetClass="entr" presetSubtype="0" fill="hold" grpId="0" nodeType="withEffect">
                                  <p:stCondLst>
                                    <p:cond delay="1200"/>
                                  </p:stCondLst>
                                  <p:childTnLst>
                                    <p:set>
                                      <p:cBhvr>
                                        <p:cTn id="4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0" grpId="0" build="p">
        <p:tmplLst>
          <p:tmpl lvl="1">
            <p:tnLst>
              <p:par>
                <p:cTn presetID="1" presetClass="entr" presetSubtype="0" fill="hold" nodeType="withEffect">
                  <p:stCondLst>
                    <p:cond delay="1200"/>
                  </p:stCondLst>
                  <p:childTnLst>
                    <p:set>
                      <p:cBhvr>
                        <p:cTn dur="1" fill="hold">
                          <p:stCondLst>
                            <p:cond delay="0"/>
                          </p:stCondLst>
                        </p:cTn>
                        <p:tgtEl>
                          <p:spTgt spid="10"/>
                        </p:tgtEl>
                        <p:attrNameLst>
                          <p:attrName>style.visibility</p:attrName>
                        </p:attrNameLst>
                      </p:cBhvr>
                      <p:to>
                        <p:strVal val="visible"/>
                      </p:to>
                    </p:set>
                  </p:childTnLst>
                </p:cTn>
              </p:par>
            </p:tnLst>
          </p:tmpl>
        </p:tmplLst>
      </p:bldP>
      <p:bldP spid="18" grpId="0" build="p">
        <p:tmplLst>
          <p:tmpl lvl="1">
            <p:tnLst>
              <p:par>
                <p:cTn presetID="1" presetClass="entr" presetSubtype="0" fill="hold" nodeType="withEffect">
                  <p:stCondLst>
                    <p:cond delay="1200"/>
                  </p:stCondLst>
                  <p:childTnLst>
                    <p:set>
                      <p:cBhvr>
                        <p:cTn dur="1" fill="hold">
                          <p:stCondLst>
                            <p:cond delay="0"/>
                          </p:stCondLst>
                        </p:cTn>
                        <p:tgtEl>
                          <p:spTgt spid="18"/>
                        </p:tgtEl>
                        <p:attrNameLst>
                          <p:attrName>style.visibility</p:attrName>
                        </p:attrNameLst>
                      </p:cBhvr>
                      <p:to>
                        <p:strVal val="visible"/>
                      </p:to>
                    </p:set>
                  </p:childTnLst>
                </p:cTn>
              </p:par>
            </p:tnLst>
          </p:tmpl>
        </p:tmplLst>
      </p:bldP>
      <p:bldP spid="20" grpId="0" build="p">
        <p:tmplLst>
          <p:tmpl lvl="1">
            <p:tnLst>
              <p:par>
                <p:cTn presetID="1" presetClass="entr" presetSubtype="0" fill="hold" nodeType="withEffect">
                  <p:stCondLst>
                    <p:cond delay="1200"/>
                  </p:stCondLst>
                  <p:childTnLst>
                    <p:set>
                      <p:cBhvr>
                        <p:cTn dur="1" fill="hold">
                          <p:stCondLst>
                            <p:cond delay="0"/>
                          </p:stCondLst>
                        </p:cTn>
                        <p:tgtEl>
                          <p:spTgt spid="20"/>
                        </p:tgtEl>
                        <p:attrNameLst>
                          <p:attrName>style.visibility</p:attrName>
                        </p:attrNameLst>
                      </p:cBhvr>
                      <p:to>
                        <p:strVal val="visible"/>
                      </p:to>
                    </p:set>
                  </p:childTnLst>
                </p:cTn>
              </p:par>
            </p:tnLst>
          </p:tmpl>
        </p:tmplLst>
      </p:bldP>
      <p:bldP spid="22" grpId="0" build="p">
        <p:tmplLst>
          <p:tmpl lvl="1">
            <p:tnLst>
              <p:par>
                <p:cTn presetID="1" presetClass="entr" presetSubtype="0" fill="hold" nodeType="withEffect">
                  <p:stCondLst>
                    <p:cond delay="1200"/>
                  </p:stCondLst>
                  <p:childTnLst>
                    <p:set>
                      <p:cBhvr>
                        <p:cTn dur="1" fill="hold">
                          <p:stCondLst>
                            <p:cond delay="0"/>
                          </p:stCondLst>
                        </p:cTn>
                        <p:tgtEl>
                          <p:spTgt spid="22"/>
                        </p:tgtEl>
                        <p:attrNameLst>
                          <p:attrName>style.visibility</p:attrName>
                        </p:attrNameLst>
                      </p:cBhvr>
                      <p:to>
                        <p:strVal val="visible"/>
                      </p:to>
                    </p:set>
                  </p:childTnLst>
                </p:cTn>
              </p:par>
            </p:tnLst>
          </p:tmpl>
        </p:tmplLst>
      </p:bldP>
      <p:bldP spid="24" grpId="0" build="p">
        <p:tmplLst>
          <p:tmpl lvl="1">
            <p:tnLst>
              <p:par>
                <p:cTn presetID="1" presetClass="entr" presetSubtype="0" fill="hold" nodeType="withEffect">
                  <p:stCondLst>
                    <p:cond delay="1200"/>
                  </p:stCondLst>
                  <p:childTnLst>
                    <p:set>
                      <p:cBhvr>
                        <p:cTn dur="1" fill="hold">
                          <p:stCondLst>
                            <p:cond delay="0"/>
                          </p:stCondLst>
                        </p:cTn>
                        <p:tgtEl>
                          <p:spTgt spid="24"/>
                        </p:tgtEl>
                        <p:attrNameLst>
                          <p:attrName>style.visibility</p:attrName>
                        </p:attrNameLst>
                      </p:cBhvr>
                      <p:to>
                        <p:strVal val="visible"/>
                      </p:to>
                    </p:set>
                  </p:childTnLst>
                </p:cTn>
              </p:par>
            </p:tnLst>
          </p:tmpl>
        </p:tmplLst>
      </p:bldP>
      <p:bldP spid="17" grpId="0" build="p">
        <p:tmplLst>
          <p:tmpl lvl="1">
            <p:tnLst>
              <p:par>
                <p:cTn presetID="1" presetClass="entr" presetSubtype="0" fill="hold" nodeType="withEffect">
                  <p:stCondLst>
                    <p:cond delay="1200"/>
                  </p:stCondLst>
                  <p:childTnLst>
                    <p:set>
                      <p:cBhvr>
                        <p:cTn dur="1" fill="hold">
                          <p:stCondLst>
                            <p:cond delay="0"/>
                          </p:stCondLst>
                        </p:cTn>
                        <p:tgtEl>
                          <p:spTgt spid="17"/>
                        </p:tgtEl>
                        <p:attrNameLst>
                          <p:attrName>style.visibility</p:attrName>
                        </p:attrNameLst>
                      </p:cBhvr>
                      <p:to>
                        <p:strVal val="visible"/>
                      </p:to>
                    </p:se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or Important Statement">
    <p:bg>
      <p:bgPr>
        <a:gradFill flip="none" rotWithShape="1">
          <a:gsLst>
            <a:gs pos="0">
              <a:schemeClr val="accent1">
                <a:lumMod val="5000"/>
                <a:lumOff val="95000"/>
              </a:schemeClr>
            </a:gs>
            <a:gs pos="38000">
              <a:schemeClr val="accent2"/>
            </a:gs>
            <a:gs pos="76000">
              <a:schemeClr val="accent2">
                <a:lumMod val="20000"/>
                <a:lumOff val="80000"/>
              </a:schemeClr>
            </a:gs>
            <a:gs pos="62000">
              <a:schemeClr val="accent2">
                <a:lumMod val="40000"/>
                <a:lumOff val="60000"/>
              </a:schemeClr>
            </a:gs>
            <a:gs pos="90000">
              <a:schemeClr val="accent2">
                <a:lumMod val="5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8C181E-68C2-674D-B0F7-27F515BB252E}"/>
              </a:ext>
            </a:extLst>
          </p:cNvPr>
          <p:cNvSpPr>
            <a:spLocks noGrp="1"/>
          </p:cNvSpPr>
          <p:nvPr>
            <p:ph type="ftr" sz="quarter" idx="10"/>
          </p:nvPr>
        </p:nvSpPr>
        <p:spPr>
          <a:xfrm>
            <a:off x="4038600" y="6356350"/>
            <a:ext cx="4114800" cy="365125"/>
          </a:xfrm>
          <a:prstGeom prst="rect">
            <a:avLst/>
          </a:prstGeom>
        </p:spPr>
        <p:txBody>
          <a:bodyPr/>
          <a:lstStyle/>
          <a:p>
            <a:r>
              <a:rPr lang="en-US"/>
              <a:t>© Adam Frisbee | @adam_frisbee | adamfrisbee.com</a:t>
            </a:r>
            <a:endParaRPr lang="en-US" dirty="0"/>
          </a:p>
        </p:txBody>
      </p:sp>
      <p:sp>
        <p:nvSpPr>
          <p:cNvPr id="6" name="Text Placeholder 5">
            <a:extLst>
              <a:ext uri="{FF2B5EF4-FFF2-40B4-BE49-F238E27FC236}">
                <a16:creationId xmlns:a16="http://schemas.microsoft.com/office/drawing/2014/main" id="{85365446-4B13-6043-A402-9D36961BC5B4}"/>
              </a:ext>
            </a:extLst>
          </p:cNvPr>
          <p:cNvSpPr>
            <a:spLocks noGrp="1"/>
          </p:cNvSpPr>
          <p:nvPr>
            <p:ph type="body" sz="quarter" idx="11" hasCustomPrompt="1"/>
          </p:nvPr>
        </p:nvSpPr>
        <p:spPr>
          <a:xfrm>
            <a:off x="841248" y="987552"/>
            <a:ext cx="10351008" cy="4700015"/>
          </a:xfrm>
        </p:spPr>
        <p:txBody>
          <a:bodyPr>
            <a:normAutofit/>
          </a:bodyPr>
          <a:lstStyle>
            <a:lvl1pPr marL="0" indent="0" algn="ctr">
              <a:buNone/>
              <a:defRPr sz="5400" b="1" i="1">
                <a:ln>
                  <a:solidFill>
                    <a:sysClr val="windowText" lastClr="000000"/>
                  </a:solidFill>
                </a:ln>
                <a:solidFill>
                  <a:schemeClr val="bg1"/>
                </a:solidFill>
                <a:latin typeface="Stone Sans" pitchFamily="2" charset="0"/>
              </a:defRPr>
            </a:lvl1pPr>
            <a:lvl2pPr marL="457200" indent="0">
              <a:buNone/>
              <a:defRPr sz="4800" b="1" i="0">
                <a:ln>
                  <a:solidFill>
                    <a:sysClr val="windowText" lastClr="000000"/>
                  </a:solidFill>
                </a:ln>
                <a:solidFill>
                  <a:schemeClr val="bg1"/>
                </a:solidFill>
                <a:latin typeface="Stone Sans Semi Bold" pitchFamily="2" charset="0"/>
              </a:defRPr>
            </a:lvl2pPr>
            <a:lvl3pPr marL="914400" indent="0">
              <a:buNone/>
              <a:defRPr sz="4400" b="1" i="0">
                <a:ln>
                  <a:solidFill>
                    <a:sysClr val="windowText" lastClr="000000"/>
                  </a:solidFill>
                </a:ln>
                <a:solidFill>
                  <a:schemeClr val="bg1"/>
                </a:solidFill>
                <a:latin typeface="Stone Sans Semi Bold" pitchFamily="2" charset="0"/>
              </a:defRPr>
            </a:lvl3pPr>
            <a:lvl4pPr marL="1371600" indent="0">
              <a:buNone/>
              <a:defRPr sz="4000" b="1" i="0">
                <a:ln>
                  <a:solidFill>
                    <a:sysClr val="windowText" lastClr="000000"/>
                  </a:solidFill>
                </a:ln>
                <a:solidFill>
                  <a:schemeClr val="bg1"/>
                </a:solidFill>
                <a:latin typeface="Stone Sans Semi Bold" pitchFamily="2" charset="0"/>
              </a:defRPr>
            </a:lvl4pPr>
            <a:lvl5pPr marL="1828800" indent="0">
              <a:buNone/>
              <a:defRPr sz="4000" b="1" i="0">
                <a:ln>
                  <a:solidFill>
                    <a:sysClr val="windowText" lastClr="000000"/>
                  </a:solidFill>
                </a:ln>
                <a:solidFill>
                  <a:schemeClr val="bg1"/>
                </a:solidFill>
                <a:latin typeface="Stone Sans Semi Bold" pitchFamily="2" charset="0"/>
              </a:defRPr>
            </a:lvl5pPr>
          </a:lstStyle>
          <a:p>
            <a:pPr lvl="0"/>
            <a:r>
              <a:rPr lang="en-US" dirty="0"/>
              <a:t>Quote or important statement</a:t>
            </a:r>
          </a:p>
        </p:txBody>
      </p:sp>
    </p:spTree>
    <p:extLst>
      <p:ext uri="{BB962C8B-B14F-4D97-AF65-F5344CB8AC3E}">
        <p14:creationId xmlns:p14="http://schemas.microsoft.com/office/powerpoint/2010/main" val="3982752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ntent">
    <p:spTree>
      <p:nvGrpSpPr>
        <p:cNvPr id="1" name=""/>
        <p:cNvGrpSpPr/>
        <p:nvPr/>
      </p:nvGrpSpPr>
      <p:grpSpPr>
        <a:xfrm>
          <a:off x="0" y="0"/>
          <a:ext cx="0" cy="0"/>
          <a:chOff x="0" y="0"/>
          <a:chExt cx="0" cy="0"/>
        </a:xfrm>
      </p:grpSpPr>
      <p:sp>
        <p:nvSpPr>
          <p:cNvPr id="5" name="Alternate Process 4">
            <a:extLst>
              <a:ext uri="{FF2B5EF4-FFF2-40B4-BE49-F238E27FC236}">
                <a16:creationId xmlns:a16="http://schemas.microsoft.com/office/drawing/2014/main" id="{4666EEEB-C914-A74E-86A1-6D8990F4D36F}"/>
              </a:ext>
            </a:extLst>
          </p:cNvPr>
          <p:cNvSpPr/>
          <p:nvPr userDrawn="1"/>
        </p:nvSpPr>
        <p:spPr>
          <a:xfrm>
            <a:off x="2327562" y="850034"/>
            <a:ext cx="3373582" cy="2189018"/>
          </a:xfrm>
          <a:prstGeom prst="flowChartAlternateProcess">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Oxygen" panose="02000503000000000000" pitchFamily="2" charset="77"/>
            </a:endParaRPr>
          </a:p>
        </p:txBody>
      </p:sp>
      <p:sp>
        <p:nvSpPr>
          <p:cNvPr id="6" name="Alternate Process 5">
            <a:extLst>
              <a:ext uri="{FF2B5EF4-FFF2-40B4-BE49-F238E27FC236}">
                <a16:creationId xmlns:a16="http://schemas.microsoft.com/office/drawing/2014/main" id="{F463DE26-BBA2-E949-B1DF-9FEAA575A61B}"/>
              </a:ext>
            </a:extLst>
          </p:cNvPr>
          <p:cNvSpPr/>
          <p:nvPr userDrawn="1"/>
        </p:nvSpPr>
        <p:spPr>
          <a:xfrm>
            <a:off x="6096000" y="850034"/>
            <a:ext cx="3373582" cy="2189018"/>
          </a:xfrm>
          <a:prstGeom prst="flowChartAlternate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Oxygen" panose="02000503000000000000" pitchFamily="2" charset="77"/>
            </a:endParaRPr>
          </a:p>
        </p:txBody>
      </p:sp>
      <p:sp>
        <p:nvSpPr>
          <p:cNvPr id="7" name="Alternate Process 6">
            <a:extLst>
              <a:ext uri="{FF2B5EF4-FFF2-40B4-BE49-F238E27FC236}">
                <a16:creationId xmlns:a16="http://schemas.microsoft.com/office/drawing/2014/main" id="{AA7FC81F-033C-2F42-93DF-9E1DEC14944E}"/>
              </a:ext>
            </a:extLst>
          </p:cNvPr>
          <p:cNvSpPr/>
          <p:nvPr userDrawn="1"/>
        </p:nvSpPr>
        <p:spPr>
          <a:xfrm>
            <a:off x="2327562" y="3387436"/>
            <a:ext cx="3373582" cy="2189018"/>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xygen" panose="02000503000000000000" pitchFamily="2" charset="77"/>
            </a:endParaRPr>
          </a:p>
        </p:txBody>
      </p:sp>
      <p:sp>
        <p:nvSpPr>
          <p:cNvPr id="8" name="Alternate Process 7">
            <a:extLst>
              <a:ext uri="{FF2B5EF4-FFF2-40B4-BE49-F238E27FC236}">
                <a16:creationId xmlns:a16="http://schemas.microsoft.com/office/drawing/2014/main" id="{BA435837-85DE-2540-8C77-CD287F6E3F4B}"/>
              </a:ext>
            </a:extLst>
          </p:cNvPr>
          <p:cNvSpPr/>
          <p:nvPr userDrawn="1"/>
        </p:nvSpPr>
        <p:spPr>
          <a:xfrm>
            <a:off x="6096000" y="3429000"/>
            <a:ext cx="3373582" cy="2189018"/>
          </a:xfrm>
          <a:prstGeom prst="flowChartAlternateProcess">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xygen" panose="02000503000000000000" pitchFamily="2" charset="77"/>
            </a:endParaRPr>
          </a:p>
        </p:txBody>
      </p:sp>
      <p:sp>
        <p:nvSpPr>
          <p:cNvPr id="4" name="Content Placeholder 3">
            <a:extLst>
              <a:ext uri="{FF2B5EF4-FFF2-40B4-BE49-F238E27FC236}">
                <a16:creationId xmlns:a16="http://schemas.microsoft.com/office/drawing/2014/main" id="{A2C91DAC-3F4A-494B-A6AB-8E9DFAB9D3A4}"/>
              </a:ext>
            </a:extLst>
          </p:cNvPr>
          <p:cNvSpPr>
            <a:spLocks noGrp="1"/>
          </p:cNvSpPr>
          <p:nvPr>
            <p:ph sz="quarter" idx="11"/>
          </p:nvPr>
        </p:nvSpPr>
        <p:spPr>
          <a:xfrm>
            <a:off x="2667125" y="986172"/>
            <a:ext cx="2742949" cy="1829217"/>
          </a:xfrm>
        </p:spPr>
        <p:txBody>
          <a:bodyPr anchor="ctr"/>
          <a:lstStyle>
            <a:lvl1pPr marL="0" indent="0" algn="ctr">
              <a:buNone/>
              <a:defRPr/>
            </a:lvl1pPr>
          </a:lstStyle>
          <a:p>
            <a:pPr lvl="0"/>
            <a:r>
              <a:rPr lang="en-US"/>
              <a:t>Click to edit Master text styles</a:t>
            </a:r>
          </a:p>
        </p:txBody>
      </p:sp>
      <p:sp>
        <p:nvSpPr>
          <p:cNvPr id="10" name="Content Placeholder 9">
            <a:extLst>
              <a:ext uri="{FF2B5EF4-FFF2-40B4-BE49-F238E27FC236}">
                <a16:creationId xmlns:a16="http://schemas.microsoft.com/office/drawing/2014/main" id="{9C76BA22-3F87-DD49-B688-5E68CE02A060}"/>
              </a:ext>
            </a:extLst>
          </p:cNvPr>
          <p:cNvSpPr>
            <a:spLocks noGrp="1"/>
          </p:cNvSpPr>
          <p:nvPr>
            <p:ph sz="quarter" idx="12"/>
          </p:nvPr>
        </p:nvSpPr>
        <p:spPr>
          <a:xfrm>
            <a:off x="6414826" y="1006836"/>
            <a:ext cx="2735930" cy="1875414"/>
          </a:xfrm>
        </p:spPr>
        <p:txBody>
          <a:bodyPr anchor="ctr"/>
          <a:lstStyle>
            <a:lvl1pPr marL="0" indent="0" algn="ctr">
              <a:buNone/>
              <a:defRPr/>
            </a:lvl1pPr>
          </a:lstStyle>
          <a:p>
            <a:pPr lvl="0"/>
            <a:r>
              <a:rPr lang="en-US"/>
              <a:t>Click to edit Master text styles</a:t>
            </a:r>
          </a:p>
        </p:txBody>
      </p:sp>
      <p:sp>
        <p:nvSpPr>
          <p:cNvPr id="12" name="Content Placeholder 11">
            <a:extLst>
              <a:ext uri="{FF2B5EF4-FFF2-40B4-BE49-F238E27FC236}">
                <a16:creationId xmlns:a16="http://schemas.microsoft.com/office/drawing/2014/main" id="{1BCAA612-59BE-5E45-98CB-F57F83E71DEB}"/>
              </a:ext>
            </a:extLst>
          </p:cNvPr>
          <p:cNvSpPr>
            <a:spLocks noGrp="1"/>
          </p:cNvSpPr>
          <p:nvPr>
            <p:ph sz="quarter" idx="13"/>
          </p:nvPr>
        </p:nvSpPr>
        <p:spPr>
          <a:xfrm>
            <a:off x="2642816" y="3604563"/>
            <a:ext cx="2743074" cy="1837891"/>
          </a:xfrm>
        </p:spPr>
        <p:txBody>
          <a:bodyPr anchor="ctr"/>
          <a:lstStyle>
            <a:lvl1pPr marL="0" indent="0" algn="ctr">
              <a:buNone/>
              <a:defRPr/>
            </a:lvl1pPr>
          </a:lstStyle>
          <a:p>
            <a:pPr lvl="0"/>
            <a:r>
              <a:rPr lang="en-US"/>
              <a:t>Click to edit Master text styles</a:t>
            </a:r>
          </a:p>
        </p:txBody>
      </p:sp>
      <p:sp>
        <p:nvSpPr>
          <p:cNvPr id="13" name="Content Placeholder 11">
            <a:extLst>
              <a:ext uri="{FF2B5EF4-FFF2-40B4-BE49-F238E27FC236}">
                <a16:creationId xmlns:a16="http://schemas.microsoft.com/office/drawing/2014/main" id="{B9939F36-7AC5-974D-953E-FEEC0B20B312}"/>
              </a:ext>
            </a:extLst>
          </p:cNvPr>
          <p:cNvSpPr>
            <a:spLocks noGrp="1"/>
          </p:cNvSpPr>
          <p:nvPr>
            <p:ph sz="quarter" idx="14"/>
          </p:nvPr>
        </p:nvSpPr>
        <p:spPr>
          <a:xfrm>
            <a:off x="6414826" y="3636092"/>
            <a:ext cx="2743074" cy="1837891"/>
          </a:xfrm>
        </p:spPr>
        <p:txBody>
          <a:bodyPr anchor="ctr"/>
          <a:lstStyle>
            <a:lvl1pPr marL="0" indent="0" algn="ctr">
              <a:buNone/>
              <a:defRPr/>
            </a:lvl1pPr>
          </a:lstStyle>
          <a:p>
            <a:pPr lvl="0"/>
            <a:r>
              <a:rPr lang="en-US"/>
              <a:t>Click to edit Master text styles</a:t>
            </a:r>
          </a:p>
        </p:txBody>
      </p:sp>
    </p:spTree>
    <p:extLst>
      <p:ext uri="{BB962C8B-B14F-4D97-AF65-F5344CB8AC3E}">
        <p14:creationId xmlns:p14="http://schemas.microsoft.com/office/powerpoint/2010/main" val="152828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nodePh="1">
                                  <p:stCondLst>
                                    <p:cond delay="0"/>
                                  </p:stCondLst>
                                  <p:endCondLst>
                                    <p:cond evt="begin" delay="0">
                                      <p:tn val="25"/>
                                    </p:cond>
                                  </p:end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4"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4"/>
                        </p:tgtEl>
                        <p:attrNameLst>
                          <p:attrName>style.visibility</p:attrName>
                        </p:attrNameLst>
                      </p:cBhvr>
                      <p:to>
                        <p:strVal val="visible"/>
                      </p:to>
                    </p:set>
                  </p:childTnLst>
                </p:cTn>
              </p:par>
            </p:tnLst>
          </p:tmpl>
        </p:tmplLst>
      </p:bldP>
      <p:bldP spid="10"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childTnLst>
                </p:cTn>
              </p:par>
            </p:tnLst>
          </p:tmpl>
        </p:tmplLst>
      </p:bldP>
      <p:bldP spid="12"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2"/>
                        </p:tgtEl>
                        <p:attrNameLst>
                          <p:attrName>style.visibility</p:attrName>
                        </p:attrNameLst>
                      </p:cBhvr>
                      <p:to>
                        <p:strVal val="visible"/>
                      </p:to>
                    </p:set>
                  </p:childTnLst>
                </p:cTn>
              </p:par>
            </p:tnLst>
          </p:tmpl>
        </p:tmplLst>
      </p:bldP>
      <p:bldP spid="13"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3"/>
                        </p:tgtEl>
                        <p:attrNameLst>
                          <p:attrName>style.visibility</p:attrName>
                        </p:attrNameLst>
                      </p:cBhvr>
                      <p:to>
                        <p:strVal val="visible"/>
                      </p:to>
                    </p:se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Content">
    <p:spTree>
      <p:nvGrpSpPr>
        <p:cNvPr id="1" name=""/>
        <p:cNvGrpSpPr/>
        <p:nvPr/>
      </p:nvGrpSpPr>
      <p:grpSpPr>
        <a:xfrm>
          <a:off x="0" y="0"/>
          <a:ext cx="0" cy="0"/>
          <a:chOff x="0" y="0"/>
          <a:chExt cx="0" cy="0"/>
        </a:xfrm>
      </p:grpSpPr>
      <p:sp>
        <p:nvSpPr>
          <p:cNvPr id="5" name="Alternate Process 4">
            <a:extLst>
              <a:ext uri="{FF2B5EF4-FFF2-40B4-BE49-F238E27FC236}">
                <a16:creationId xmlns:a16="http://schemas.microsoft.com/office/drawing/2014/main" id="{94528BF1-24A0-084B-8165-8471852AE3DD}"/>
              </a:ext>
            </a:extLst>
          </p:cNvPr>
          <p:cNvSpPr/>
          <p:nvPr userDrawn="1"/>
        </p:nvSpPr>
        <p:spPr>
          <a:xfrm>
            <a:off x="2303315" y="1040356"/>
            <a:ext cx="3373582" cy="2189018"/>
          </a:xfrm>
          <a:prstGeom prst="flowChartAlternate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US" dirty="0">
              <a:solidFill>
                <a:schemeClr val="bg1"/>
              </a:solidFill>
              <a:latin typeface="Oxygen" panose="02000503000000000000" pitchFamily="2" charset="77"/>
            </a:endParaRPr>
          </a:p>
        </p:txBody>
      </p:sp>
      <p:sp>
        <p:nvSpPr>
          <p:cNvPr id="6" name="Alternate Process 5">
            <a:extLst>
              <a:ext uri="{FF2B5EF4-FFF2-40B4-BE49-F238E27FC236}">
                <a16:creationId xmlns:a16="http://schemas.microsoft.com/office/drawing/2014/main" id="{A1D83379-1D56-6647-B550-DA8F051CA50A}"/>
              </a:ext>
            </a:extLst>
          </p:cNvPr>
          <p:cNvSpPr/>
          <p:nvPr userDrawn="1"/>
        </p:nvSpPr>
        <p:spPr>
          <a:xfrm>
            <a:off x="6199787" y="1017938"/>
            <a:ext cx="3373582" cy="2189018"/>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US" dirty="0">
              <a:solidFill>
                <a:schemeClr val="tx1"/>
              </a:solidFill>
              <a:latin typeface="Oxygen" panose="02000503000000000000" pitchFamily="2" charset="77"/>
            </a:endParaRPr>
          </a:p>
        </p:txBody>
      </p:sp>
      <p:sp>
        <p:nvSpPr>
          <p:cNvPr id="8" name="Alternate Process 7">
            <a:extLst>
              <a:ext uri="{FF2B5EF4-FFF2-40B4-BE49-F238E27FC236}">
                <a16:creationId xmlns:a16="http://schemas.microsoft.com/office/drawing/2014/main" id="{0D5EAA7C-6739-4D4C-992C-FA10EB2F4BFB}"/>
              </a:ext>
            </a:extLst>
          </p:cNvPr>
          <p:cNvSpPr/>
          <p:nvPr userDrawn="1"/>
        </p:nvSpPr>
        <p:spPr>
          <a:xfrm>
            <a:off x="616524" y="3583421"/>
            <a:ext cx="3373582" cy="2189018"/>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US" dirty="0">
              <a:latin typeface="Oxygen" panose="02000503000000000000" pitchFamily="2" charset="77"/>
            </a:endParaRPr>
          </a:p>
        </p:txBody>
      </p:sp>
      <p:sp>
        <p:nvSpPr>
          <p:cNvPr id="9" name="Alternate Process 8">
            <a:extLst>
              <a:ext uri="{FF2B5EF4-FFF2-40B4-BE49-F238E27FC236}">
                <a16:creationId xmlns:a16="http://schemas.microsoft.com/office/drawing/2014/main" id="{B4155194-9C9D-F442-B65D-B730CB78CA9C}"/>
              </a:ext>
            </a:extLst>
          </p:cNvPr>
          <p:cNvSpPr/>
          <p:nvPr userDrawn="1"/>
        </p:nvSpPr>
        <p:spPr>
          <a:xfrm>
            <a:off x="4384962" y="3624985"/>
            <a:ext cx="3373582" cy="2189018"/>
          </a:xfrm>
          <a:prstGeom prst="flowChartAlternateProces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US" dirty="0">
              <a:latin typeface="Oxygen" panose="02000503000000000000" pitchFamily="2" charset="77"/>
            </a:endParaRPr>
          </a:p>
        </p:txBody>
      </p:sp>
      <p:sp>
        <p:nvSpPr>
          <p:cNvPr id="10" name="Alternate Process 9">
            <a:extLst>
              <a:ext uri="{FF2B5EF4-FFF2-40B4-BE49-F238E27FC236}">
                <a16:creationId xmlns:a16="http://schemas.microsoft.com/office/drawing/2014/main" id="{AB548219-D065-ED4C-9301-CC61B321533C}"/>
              </a:ext>
            </a:extLst>
          </p:cNvPr>
          <p:cNvSpPr/>
          <p:nvPr userDrawn="1"/>
        </p:nvSpPr>
        <p:spPr>
          <a:xfrm>
            <a:off x="8153400" y="3646777"/>
            <a:ext cx="3373582" cy="2189018"/>
          </a:xfrm>
          <a:prstGeom prst="flowChartAlternateProcess">
            <a:avLst/>
          </a:prstGeom>
          <a:solidFill>
            <a:srgbClr val="7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US" dirty="0">
              <a:solidFill>
                <a:schemeClr val="bg1"/>
              </a:solidFill>
              <a:latin typeface="Oxygen" panose="02000503000000000000" pitchFamily="2" charset="77"/>
            </a:endParaRPr>
          </a:p>
        </p:txBody>
      </p:sp>
      <p:sp>
        <p:nvSpPr>
          <p:cNvPr id="2" name="Footer Placeholder 1">
            <a:extLst>
              <a:ext uri="{FF2B5EF4-FFF2-40B4-BE49-F238E27FC236}">
                <a16:creationId xmlns:a16="http://schemas.microsoft.com/office/drawing/2014/main" id="{3E35B505-D991-4043-AB16-9BFDB178D577}"/>
              </a:ext>
            </a:extLst>
          </p:cNvPr>
          <p:cNvSpPr>
            <a:spLocks noGrp="1"/>
          </p:cNvSpPr>
          <p:nvPr>
            <p:ph type="ftr" sz="quarter" idx="10"/>
          </p:nvPr>
        </p:nvSpPr>
        <p:spPr>
          <a:xfrm>
            <a:off x="4038600" y="6356350"/>
            <a:ext cx="4114800" cy="365125"/>
          </a:xfrm>
          <a:prstGeom prst="rect">
            <a:avLst/>
          </a:prstGeom>
        </p:spPr>
        <p:txBody>
          <a:bodyPr/>
          <a:lstStyle/>
          <a:p>
            <a:r>
              <a:rPr lang="en-US"/>
              <a:t>© Adam Frisbee | @adam_frisbee | adamfrisbee.com</a:t>
            </a:r>
            <a:endParaRPr lang="en-US" dirty="0"/>
          </a:p>
        </p:txBody>
      </p:sp>
      <p:sp>
        <p:nvSpPr>
          <p:cNvPr id="11" name="Content Placeholder 3">
            <a:extLst>
              <a:ext uri="{FF2B5EF4-FFF2-40B4-BE49-F238E27FC236}">
                <a16:creationId xmlns:a16="http://schemas.microsoft.com/office/drawing/2014/main" id="{61C857C5-2E6E-CA45-8BAC-A34FD78F1BBE}"/>
              </a:ext>
            </a:extLst>
          </p:cNvPr>
          <p:cNvSpPr>
            <a:spLocks noGrp="1"/>
          </p:cNvSpPr>
          <p:nvPr>
            <p:ph sz="quarter" idx="11"/>
          </p:nvPr>
        </p:nvSpPr>
        <p:spPr>
          <a:xfrm>
            <a:off x="2618631" y="1201471"/>
            <a:ext cx="2742949" cy="1829217"/>
          </a:xfrm>
        </p:spPr>
        <p:txBody>
          <a:bodyPr anchor="ctr"/>
          <a:lstStyle>
            <a:lvl1pPr marL="0" indent="0" algn="ctr">
              <a:buNone/>
              <a:defRPr/>
            </a:lvl1pPr>
          </a:lstStyle>
          <a:p>
            <a:pPr lvl="0"/>
            <a:r>
              <a:rPr lang="en-US"/>
              <a:t>Click to edit Master text styles</a:t>
            </a:r>
          </a:p>
        </p:txBody>
      </p:sp>
      <p:sp>
        <p:nvSpPr>
          <p:cNvPr id="12" name="Content Placeholder 3">
            <a:extLst>
              <a:ext uri="{FF2B5EF4-FFF2-40B4-BE49-F238E27FC236}">
                <a16:creationId xmlns:a16="http://schemas.microsoft.com/office/drawing/2014/main" id="{2DEE0D91-43F7-6A4E-BF91-92630B0E5217}"/>
              </a:ext>
            </a:extLst>
          </p:cNvPr>
          <p:cNvSpPr>
            <a:spLocks noGrp="1"/>
          </p:cNvSpPr>
          <p:nvPr>
            <p:ph sz="quarter" idx="12"/>
          </p:nvPr>
        </p:nvSpPr>
        <p:spPr>
          <a:xfrm>
            <a:off x="6515103" y="1202851"/>
            <a:ext cx="2742949" cy="1829217"/>
          </a:xfrm>
        </p:spPr>
        <p:txBody>
          <a:bodyPr anchor="ctr"/>
          <a:lstStyle>
            <a:lvl1pPr marL="0" indent="0" algn="ctr">
              <a:buNone/>
              <a:defRPr/>
            </a:lvl1pPr>
          </a:lstStyle>
          <a:p>
            <a:pPr lvl="0"/>
            <a:r>
              <a:rPr lang="en-US"/>
              <a:t>Click to edit Master text styles</a:t>
            </a:r>
          </a:p>
        </p:txBody>
      </p:sp>
      <p:sp>
        <p:nvSpPr>
          <p:cNvPr id="14" name="Content Placeholder 3">
            <a:extLst>
              <a:ext uri="{FF2B5EF4-FFF2-40B4-BE49-F238E27FC236}">
                <a16:creationId xmlns:a16="http://schemas.microsoft.com/office/drawing/2014/main" id="{D670588A-10CD-E446-B90D-10F9497865A1}"/>
              </a:ext>
            </a:extLst>
          </p:cNvPr>
          <p:cNvSpPr>
            <a:spLocks noGrp="1"/>
          </p:cNvSpPr>
          <p:nvPr>
            <p:ph sz="quarter" idx="14"/>
          </p:nvPr>
        </p:nvSpPr>
        <p:spPr>
          <a:xfrm>
            <a:off x="918963" y="3802864"/>
            <a:ext cx="2742949" cy="1829217"/>
          </a:xfrm>
        </p:spPr>
        <p:txBody>
          <a:bodyPr anchor="ctr"/>
          <a:lstStyle>
            <a:lvl1pPr marL="0" indent="0" algn="ctr">
              <a:buNone/>
              <a:defRPr/>
            </a:lvl1pPr>
          </a:lstStyle>
          <a:p>
            <a:pPr lvl="0"/>
            <a:r>
              <a:rPr lang="en-US"/>
              <a:t>Click to edit Master text styles</a:t>
            </a:r>
          </a:p>
        </p:txBody>
      </p:sp>
      <p:sp>
        <p:nvSpPr>
          <p:cNvPr id="15" name="Content Placeholder 3">
            <a:extLst>
              <a:ext uri="{FF2B5EF4-FFF2-40B4-BE49-F238E27FC236}">
                <a16:creationId xmlns:a16="http://schemas.microsoft.com/office/drawing/2014/main" id="{096BF265-C4FA-6B4D-9936-A99B910A7E77}"/>
              </a:ext>
            </a:extLst>
          </p:cNvPr>
          <p:cNvSpPr>
            <a:spLocks noGrp="1"/>
          </p:cNvSpPr>
          <p:nvPr>
            <p:ph sz="quarter" idx="15"/>
          </p:nvPr>
        </p:nvSpPr>
        <p:spPr>
          <a:xfrm>
            <a:off x="4700277" y="3827312"/>
            <a:ext cx="2742949" cy="1829217"/>
          </a:xfrm>
        </p:spPr>
        <p:txBody>
          <a:bodyPr anchor="ctr"/>
          <a:lstStyle>
            <a:lvl1pPr marL="0" indent="0" algn="ctr">
              <a:buNone/>
              <a:defRPr/>
            </a:lvl1pPr>
          </a:lstStyle>
          <a:p>
            <a:pPr lvl="0"/>
            <a:r>
              <a:rPr lang="en-US"/>
              <a:t>Click to edit Master text styles</a:t>
            </a:r>
          </a:p>
        </p:txBody>
      </p:sp>
      <p:sp>
        <p:nvSpPr>
          <p:cNvPr id="16" name="Content Placeholder 3">
            <a:extLst>
              <a:ext uri="{FF2B5EF4-FFF2-40B4-BE49-F238E27FC236}">
                <a16:creationId xmlns:a16="http://schemas.microsoft.com/office/drawing/2014/main" id="{57EA36B0-A5DC-E14B-8B5C-72944CEF1A48}"/>
              </a:ext>
            </a:extLst>
          </p:cNvPr>
          <p:cNvSpPr>
            <a:spLocks noGrp="1"/>
          </p:cNvSpPr>
          <p:nvPr>
            <p:ph sz="quarter" idx="16"/>
          </p:nvPr>
        </p:nvSpPr>
        <p:spPr>
          <a:xfrm>
            <a:off x="8456810" y="3826677"/>
            <a:ext cx="2742949" cy="1829217"/>
          </a:xfrm>
        </p:spPr>
        <p:txBody>
          <a:bodyPr anchor="ctr"/>
          <a:lstStyle>
            <a:lvl1pPr marL="0" indent="0" algn="ctr">
              <a:buNone/>
              <a:defRPr/>
            </a:lvl1pPr>
          </a:lstStyle>
          <a:p>
            <a:pPr lvl="0"/>
            <a:r>
              <a:rPr lang="en-US"/>
              <a:t>Click to edit Master text styles</a:t>
            </a:r>
          </a:p>
        </p:txBody>
      </p:sp>
    </p:spTree>
    <p:extLst>
      <p:ext uri="{BB962C8B-B14F-4D97-AF65-F5344CB8AC3E}">
        <p14:creationId xmlns:p14="http://schemas.microsoft.com/office/powerpoint/2010/main" val="82568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nodePh="1">
                                  <p:stCondLst>
                                    <p:cond delay="0"/>
                                  </p:stCondLst>
                                  <p:endCondLst>
                                    <p:cond evt="begin" delay="0">
                                      <p:tn val="25"/>
                                    </p:cond>
                                  </p:endCondLst>
                                  <p:childTnLst>
                                    <p:set>
                                      <p:cBhvr>
                                        <p:cTn id="2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nodePh="1">
                                  <p:stCondLst>
                                    <p:cond delay="0"/>
                                  </p:stCondLst>
                                  <p:endCondLst>
                                    <p:cond evt="begin" delay="0">
                                      <p:tn val="31"/>
                                    </p:cond>
                                  </p:endCondLst>
                                  <p:childTnLst>
                                    <p:set>
                                      <p:cBhvr>
                                        <p:cTn id="3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1"/>
                        </p:tgtEl>
                        <p:attrNameLst>
                          <p:attrName>style.visibility</p:attrName>
                        </p:attrNameLst>
                      </p:cBhvr>
                      <p:to>
                        <p:strVal val="visible"/>
                      </p:to>
                    </p:set>
                  </p:childTnLst>
                </p:cTn>
              </p:par>
            </p:tnLst>
          </p:tmpl>
        </p:tmplLst>
      </p:bldP>
      <p:bldP spid="12"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2"/>
                        </p:tgtEl>
                        <p:attrNameLst>
                          <p:attrName>style.visibility</p:attrName>
                        </p:attrNameLst>
                      </p:cBhvr>
                      <p:to>
                        <p:strVal val="visible"/>
                      </p:to>
                    </p:set>
                  </p:childTnLst>
                </p:cTn>
              </p:par>
            </p:tnLst>
          </p:tmpl>
        </p:tmplLst>
      </p:bldP>
      <p:bldP spid="14"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4"/>
                        </p:tgtEl>
                        <p:attrNameLst>
                          <p:attrName>style.visibility</p:attrName>
                        </p:attrNameLst>
                      </p:cBhvr>
                      <p:to>
                        <p:strVal val="visible"/>
                      </p:to>
                    </p:set>
                  </p:childTnLst>
                </p:cTn>
              </p:par>
            </p:tnLst>
          </p:tmpl>
        </p:tmplLst>
      </p:bldP>
      <p:bldP spid="15"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5"/>
                        </p:tgtEl>
                        <p:attrNameLst>
                          <p:attrName>style.visibility</p:attrName>
                        </p:attrNameLst>
                      </p:cBhvr>
                      <p:to>
                        <p:strVal val="visible"/>
                      </p:to>
                    </p:set>
                  </p:childTnLst>
                </p:cTn>
              </p:par>
            </p:tnLst>
          </p:tmpl>
        </p:tmplLst>
      </p:bldP>
      <p:bldP spid="16"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6"/>
                        </p:tgtEl>
                        <p:attrNameLst>
                          <p:attrName>style.visibility</p:attrName>
                        </p:attrNameLst>
                      </p:cBhvr>
                      <p:to>
                        <p:strVal val="visible"/>
                      </p:to>
                    </p:se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6">
            <a:extLst>
              <a:ext uri="{FF2B5EF4-FFF2-40B4-BE49-F238E27FC236}">
                <a16:creationId xmlns:a16="http://schemas.microsoft.com/office/drawing/2014/main" id="{F9B55F9A-D3D4-D042-B158-D3D578A5A2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D9443153-ACD1-A540-900E-174F275D55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 Adam Frisbee, </a:t>
            </a:r>
            <a:r>
              <a:rPr lang="en-US" dirty="0" err="1"/>
              <a:t>adamfrisbee.com</a:t>
            </a:r>
            <a:r>
              <a:rPr lang="en-US" dirty="0"/>
              <a:t>, @</a:t>
            </a:r>
            <a:r>
              <a:rPr lang="en-US" dirty="0" err="1"/>
              <a:t>adam_frisbee</a:t>
            </a:r>
            <a:endParaRPr lang="en-US" dirty="0"/>
          </a:p>
        </p:txBody>
      </p:sp>
    </p:spTree>
    <p:extLst>
      <p:ext uri="{BB962C8B-B14F-4D97-AF65-F5344CB8AC3E}">
        <p14:creationId xmlns:p14="http://schemas.microsoft.com/office/powerpoint/2010/main" val="1391239520"/>
      </p:ext>
    </p:extLst>
  </p:cSld>
  <p:clrMap bg1="lt1" tx1="dk1" bg2="lt2" tx2="dk2" accent1="accent1" accent2="accent2" accent3="accent3" accent4="accent4" accent5="accent5" accent6="accent6" hlink="hlink" folHlink="folHlink"/>
  <p:sldLayoutIdLst>
    <p:sldLayoutId id="2147483663" r:id="rId1"/>
    <p:sldLayoutId id="2147483649" r:id="rId2"/>
    <p:sldLayoutId id="2147483666" r:id="rId3"/>
    <p:sldLayoutId id="2147483659" r:id="rId4"/>
    <p:sldLayoutId id="2147483652" r:id="rId5"/>
    <p:sldLayoutId id="2147483655" r:id="rId6"/>
    <p:sldLayoutId id="2147483662" r:id="rId7"/>
    <p:sldLayoutId id="2147483658" r:id="rId8"/>
    <p:sldLayoutId id="2147483667" r:id="rId9"/>
    <p:sldLayoutId id="2147483657" r:id="rId10"/>
    <p:sldLayoutId id="2147483660" r:id="rId11"/>
    <p:sldLayoutId id="2147483664" r:id="rId12"/>
    <p:sldLayoutId id="2147483665" r:id="rId13"/>
    <p:sldLayoutId id="2147483668" r:id="rId14"/>
  </p:sldLayoutIdLst>
  <p:txStyles>
    <p:titleStyle>
      <a:lvl1pPr algn="l" defTabSz="914400" rtl="0" eaLnBrk="1" latinLnBrk="0" hangingPunct="1">
        <a:lnSpc>
          <a:spcPct val="90000"/>
        </a:lnSpc>
        <a:spcBef>
          <a:spcPct val="0"/>
        </a:spcBef>
        <a:buNone/>
        <a:defRPr sz="4400" kern="1200">
          <a:solidFill>
            <a:schemeClr val="tx1"/>
          </a:solidFill>
          <a:latin typeface="Stone Sans" pitchFamily="2" charset="0"/>
          <a:ea typeface="+mj-ea"/>
          <a:cs typeface="+mj-cs"/>
        </a:defRPr>
      </a:lvl1pPr>
    </p:titleStyle>
    <p:bodyStyle>
      <a:lvl1pPr marL="457200" indent="-457200" algn="l" defTabSz="914400" rtl="0" eaLnBrk="1" latinLnBrk="0" hangingPunct="1">
        <a:lnSpc>
          <a:spcPct val="90000"/>
        </a:lnSpc>
        <a:spcBef>
          <a:spcPts val="1000"/>
        </a:spcBef>
        <a:buClr>
          <a:schemeClr val="accent2"/>
        </a:buClr>
        <a:buFont typeface=".Lucida Grande UI Regular"/>
        <a:buChar char="⇢"/>
        <a:defRPr sz="2800" kern="1200">
          <a:solidFill>
            <a:schemeClr val="tx1"/>
          </a:solidFill>
          <a:latin typeface="Oxygen" panose="02000503000000000000" pitchFamily="2" charset="77"/>
          <a:ea typeface="+mn-ea"/>
          <a:cs typeface="+mn-cs"/>
        </a:defRPr>
      </a:lvl1pPr>
      <a:lvl2pPr marL="685800" indent="-228600" algn="l" defTabSz="914400" rtl="0" eaLnBrk="1" latinLnBrk="0" hangingPunct="1">
        <a:lnSpc>
          <a:spcPct val="90000"/>
        </a:lnSpc>
        <a:spcBef>
          <a:spcPts val="500"/>
        </a:spcBef>
        <a:buClr>
          <a:schemeClr val="accent5"/>
        </a:buClr>
        <a:buFont typeface=".Lucida Grande UI Regular"/>
        <a:buChar char="⇢"/>
        <a:defRPr sz="2400" kern="1200">
          <a:solidFill>
            <a:schemeClr val="tx1"/>
          </a:solidFill>
          <a:latin typeface="Oxygen" panose="02000503000000000000" pitchFamily="2" charset="77"/>
          <a:ea typeface="+mn-ea"/>
          <a:cs typeface="+mn-cs"/>
        </a:defRPr>
      </a:lvl2pPr>
      <a:lvl3pPr marL="1143000" indent="-228600" algn="l" defTabSz="914400" rtl="0" eaLnBrk="1" latinLnBrk="0" hangingPunct="1">
        <a:lnSpc>
          <a:spcPct val="90000"/>
        </a:lnSpc>
        <a:spcBef>
          <a:spcPts val="500"/>
        </a:spcBef>
        <a:buClr>
          <a:schemeClr val="accent5"/>
        </a:buClr>
        <a:buFont typeface=".Lucida Grande UI Regular"/>
        <a:buChar char="⇢"/>
        <a:defRPr sz="2000" kern="1200">
          <a:solidFill>
            <a:schemeClr val="tx1"/>
          </a:solidFill>
          <a:latin typeface="Oxygen" panose="02000503000000000000" pitchFamily="2" charset="77"/>
          <a:ea typeface="+mn-ea"/>
          <a:cs typeface="+mn-cs"/>
        </a:defRPr>
      </a:lvl3pPr>
      <a:lvl4pPr marL="1600200" indent="-228600" algn="l" defTabSz="914400" rtl="0" eaLnBrk="1" latinLnBrk="0" hangingPunct="1">
        <a:lnSpc>
          <a:spcPct val="90000"/>
        </a:lnSpc>
        <a:spcBef>
          <a:spcPts val="500"/>
        </a:spcBef>
        <a:buClr>
          <a:schemeClr val="accent5"/>
        </a:buClr>
        <a:buFont typeface=".Lucida Grande UI Regular"/>
        <a:buChar char="⇢"/>
        <a:defRPr sz="1800" kern="1200">
          <a:solidFill>
            <a:schemeClr val="tx1"/>
          </a:solidFill>
          <a:latin typeface="Oxygen" panose="02000503000000000000" pitchFamily="2" charset="77"/>
          <a:ea typeface="+mn-ea"/>
          <a:cs typeface="+mn-cs"/>
        </a:defRPr>
      </a:lvl4pPr>
      <a:lvl5pPr marL="2057400" indent="-228600" algn="l" defTabSz="914400" rtl="0" eaLnBrk="1" latinLnBrk="0" hangingPunct="1">
        <a:lnSpc>
          <a:spcPct val="90000"/>
        </a:lnSpc>
        <a:spcBef>
          <a:spcPts val="500"/>
        </a:spcBef>
        <a:buClr>
          <a:schemeClr val="accent5"/>
        </a:buClr>
        <a:buFont typeface=".Lucida Grande UI Regular"/>
        <a:buChar char="⇢"/>
        <a:defRPr sz="1800" kern="1200">
          <a:solidFill>
            <a:schemeClr val="tx1"/>
          </a:solidFill>
          <a:latin typeface="Oxygen" panose="02000503000000000000" pitchFamily="2" charset="77"/>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7C5485-6A45-8D49-97A1-B99133C9CFEA}"/>
              </a:ext>
            </a:extLst>
          </p:cNvPr>
          <p:cNvSpPr>
            <a:spLocks noGrp="1"/>
          </p:cNvSpPr>
          <p:nvPr>
            <p:ph idx="1"/>
          </p:nvPr>
        </p:nvSpPr>
        <p:spPr/>
        <p:txBody>
          <a:bodyPr/>
          <a:lstStyle/>
          <a:p>
            <a:r>
              <a:rPr lang="en-US" dirty="0"/>
              <a:t>Deployment models</a:t>
            </a:r>
          </a:p>
          <a:p>
            <a:r>
              <a:rPr lang="en-US" dirty="0"/>
              <a:t>Storing data on disk</a:t>
            </a:r>
          </a:p>
          <a:p>
            <a:r>
              <a:rPr lang="en-US" dirty="0"/>
              <a:t>Licensing</a:t>
            </a:r>
          </a:p>
          <a:p>
            <a:r>
              <a:rPr lang="en-US" dirty="0"/>
              <a:t>Apps and add-ons</a:t>
            </a:r>
          </a:p>
        </p:txBody>
      </p:sp>
      <p:sp>
        <p:nvSpPr>
          <p:cNvPr id="3" name="Title 2">
            <a:extLst>
              <a:ext uri="{FF2B5EF4-FFF2-40B4-BE49-F238E27FC236}">
                <a16:creationId xmlns:a16="http://schemas.microsoft.com/office/drawing/2014/main" id="{38C57CE4-C061-0543-AB12-F7C496D36E22}"/>
              </a:ext>
            </a:extLst>
          </p:cNvPr>
          <p:cNvSpPr>
            <a:spLocks noGrp="1"/>
          </p:cNvSpPr>
          <p:nvPr>
            <p:ph type="title"/>
          </p:nvPr>
        </p:nvSpPr>
        <p:spPr/>
        <p:txBody>
          <a:bodyPr/>
          <a:lstStyle/>
          <a:p>
            <a:r>
              <a:rPr lang="en-US" dirty="0"/>
              <a:t>Deploying Splunk</a:t>
            </a:r>
          </a:p>
        </p:txBody>
      </p:sp>
    </p:spTree>
    <p:extLst>
      <p:ext uri="{BB962C8B-B14F-4D97-AF65-F5344CB8AC3E}">
        <p14:creationId xmlns:p14="http://schemas.microsoft.com/office/powerpoint/2010/main" val="1046259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E7F26-A76D-9443-8CD6-EC02E754D6CE}"/>
              </a:ext>
            </a:extLst>
          </p:cNvPr>
          <p:cNvSpPr>
            <a:spLocks noGrp="1"/>
          </p:cNvSpPr>
          <p:nvPr>
            <p:ph type="ctrTitle"/>
          </p:nvPr>
        </p:nvSpPr>
        <p:spPr/>
        <p:txBody>
          <a:bodyPr/>
          <a:lstStyle/>
          <a:p>
            <a:r>
              <a:rPr lang="en-US" dirty="0"/>
              <a:t>How Splunk Stores Data</a:t>
            </a:r>
          </a:p>
        </p:txBody>
      </p:sp>
    </p:spTree>
    <p:extLst>
      <p:ext uri="{BB962C8B-B14F-4D97-AF65-F5344CB8AC3E}">
        <p14:creationId xmlns:p14="http://schemas.microsoft.com/office/powerpoint/2010/main" val="2831930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tone Sans" charset="0"/>
                <a:ea typeface="Stone Sans" charset="0"/>
                <a:cs typeface="Stone Sans" charset="0"/>
              </a:rPr>
              <a:t>How Splunk Stores Data</a:t>
            </a:r>
          </a:p>
        </p:txBody>
      </p:sp>
      <p:sp>
        <p:nvSpPr>
          <p:cNvPr id="4" name="TextBox 3"/>
          <p:cNvSpPr txBox="1"/>
          <p:nvPr/>
        </p:nvSpPr>
        <p:spPr>
          <a:xfrm>
            <a:off x="838200" y="6399768"/>
            <a:ext cx="3775393"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p:pic>
        <p:nvPicPr>
          <p:cNvPr id="1026" name="Picture 2" descr="https://documents.lucidchart.com/documents/98ad8596-310b-4804-9bbb-4bb0eda814db/pages/gSPzIyf3xq~f?a=1493&amp;x=112&amp;y=387&amp;w=176&amp;h=278&amp;store=1&amp;accept=image%2F*&amp;auth=LCA%202d2339d77015973714b73d90ba9f4efbc2c59027-ts%3D1563297125">
            <a:extLst>
              <a:ext uri="{FF2B5EF4-FFF2-40B4-BE49-F238E27FC236}">
                <a16:creationId xmlns:a16="http://schemas.microsoft.com/office/drawing/2014/main" id="{19C9E572-9F8C-E747-B295-479C50DEC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496" y="2544835"/>
            <a:ext cx="1676400" cy="26416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FF8A7E35-E9A5-4144-9D1C-8AFC836EDA72}"/>
              </a:ext>
            </a:extLst>
          </p:cNvPr>
          <p:cNvCxnSpPr/>
          <p:nvPr/>
        </p:nvCxnSpPr>
        <p:spPr>
          <a:xfrm>
            <a:off x="3491345" y="1690688"/>
            <a:ext cx="0" cy="434989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4FF3A22-CD21-E247-9016-1D2C5BB6D9C3}"/>
              </a:ext>
            </a:extLst>
          </p:cNvPr>
          <p:cNvSpPr txBox="1"/>
          <p:nvPr/>
        </p:nvSpPr>
        <p:spPr>
          <a:xfrm>
            <a:off x="3835574" y="1989427"/>
            <a:ext cx="7887096" cy="2246769"/>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sz="2800" dirty="0">
                <a:latin typeface="Oxygen" panose="02000503000000000000" pitchFamily="2" charset="77"/>
              </a:rPr>
              <a:t>A repository for Splunk data</a:t>
            </a:r>
          </a:p>
          <a:p>
            <a:pPr marL="285750" indent="-285750">
              <a:buFont typeface="Arial" panose="020B0604020202020204" pitchFamily="34" charset="0"/>
              <a:buChar char="•"/>
            </a:pPr>
            <a:r>
              <a:rPr lang="en-US" sz="2800" dirty="0">
                <a:latin typeface="Oxygen" panose="02000503000000000000" pitchFamily="2" charset="77"/>
              </a:rPr>
              <a:t>Splunk transforms incoming data into events, </a:t>
            </a:r>
            <a:br>
              <a:rPr lang="en-US" sz="2800" dirty="0">
                <a:latin typeface="Oxygen" panose="02000503000000000000" pitchFamily="2" charset="77"/>
              </a:rPr>
            </a:br>
            <a:r>
              <a:rPr lang="en-US" sz="2800" dirty="0">
                <a:latin typeface="Oxygen" panose="02000503000000000000" pitchFamily="2" charset="77"/>
              </a:rPr>
              <a:t>and stores it in indexes</a:t>
            </a:r>
          </a:p>
          <a:p>
            <a:pPr marL="285750" indent="-285750">
              <a:buFont typeface="Arial" panose="020B0604020202020204" pitchFamily="34" charset="0"/>
              <a:buChar char="•"/>
            </a:pPr>
            <a:r>
              <a:rPr lang="en-US" sz="2800" dirty="0">
                <a:latin typeface="Oxygen" panose="02000503000000000000" pitchFamily="2" charset="77"/>
              </a:rPr>
              <a:t>An event is a single row of data</a:t>
            </a:r>
          </a:p>
        </p:txBody>
      </p:sp>
    </p:spTree>
    <p:extLst>
      <p:ext uri="{BB962C8B-B14F-4D97-AF65-F5344CB8AC3E}">
        <p14:creationId xmlns:p14="http://schemas.microsoft.com/office/powerpoint/2010/main" val="48511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11AF5D-1988-C846-9113-AD1E0D8E1BF6}"/>
              </a:ext>
            </a:extLst>
          </p:cNvPr>
          <p:cNvSpPr/>
          <p:nvPr/>
        </p:nvSpPr>
        <p:spPr>
          <a:xfrm>
            <a:off x="4036291" y="4248298"/>
            <a:ext cx="7273636" cy="122222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Oxygen Mono" panose="02000509030000090004" pitchFamily="49" charset="77"/>
              </a:rPr>
              <a:t>[Fri Sep 09 10:42:29.902022 2011] [</a:t>
            </a:r>
            <a:r>
              <a:rPr lang="en-US" sz="1600" dirty="0" err="1">
                <a:solidFill>
                  <a:schemeClr val="tx1"/>
                </a:solidFill>
                <a:latin typeface="Oxygen Mono" panose="02000509030000090004" pitchFamily="49" charset="77"/>
              </a:rPr>
              <a:t>core:error</a:t>
            </a:r>
            <a:r>
              <a:rPr lang="en-US" sz="1600" dirty="0">
                <a:solidFill>
                  <a:schemeClr val="tx1"/>
                </a:solidFill>
                <a:latin typeface="Oxygen Mono" panose="02000509030000090004" pitchFamily="49" charset="77"/>
              </a:rPr>
              <a:t>] </a:t>
            </a:r>
            <a:br>
              <a:rPr lang="en-US" sz="1600" dirty="0">
                <a:solidFill>
                  <a:schemeClr val="tx1"/>
                </a:solidFill>
                <a:latin typeface="Oxygen Mono" panose="02000509030000090004" pitchFamily="49" charset="77"/>
              </a:rPr>
            </a:br>
            <a:r>
              <a:rPr lang="en-US" sz="1600" dirty="0">
                <a:solidFill>
                  <a:schemeClr val="tx1"/>
                </a:solidFill>
                <a:latin typeface="Oxygen Mono" panose="02000509030000090004" pitchFamily="49" charset="77"/>
              </a:rPr>
              <a:t>[</a:t>
            </a:r>
            <a:r>
              <a:rPr lang="en-US" sz="1600" dirty="0" err="1">
                <a:solidFill>
                  <a:schemeClr val="tx1"/>
                </a:solidFill>
                <a:latin typeface="Oxygen Mono" panose="02000509030000090004" pitchFamily="49" charset="77"/>
              </a:rPr>
              <a:t>pid</a:t>
            </a:r>
            <a:r>
              <a:rPr lang="en-US" sz="1600" dirty="0">
                <a:solidFill>
                  <a:schemeClr val="tx1"/>
                </a:solidFill>
                <a:latin typeface="Oxygen Mono" panose="02000509030000090004" pitchFamily="49" charset="77"/>
              </a:rPr>
              <a:t> 35708:tid 4328636416] [client 72.15.99.187] </a:t>
            </a:r>
            <a:br>
              <a:rPr lang="en-US" sz="1600" dirty="0">
                <a:solidFill>
                  <a:schemeClr val="tx1"/>
                </a:solidFill>
                <a:latin typeface="Oxygen Mono" panose="02000509030000090004" pitchFamily="49" charset="77"/>
              </a:rPr>
            </a:br>
            <a:r>
              <a:rPr lang="en-US" sz="1600" dirty="0">
                <a:solidFill>
                  <a:schemeClr val="tx1"/>
                </a:solidFill>
                <a:latin typeface="Oxygen Mono" panose="02000509030000090004" pitchFamily="49" charset="77"/>
              </a:rPr>
              <a:t>File does not exist: /</a:t>
            </a:r>
            <a:r>
              <a:rPr lang="en-US" sz="1600" dirty="0" err="1">
                <a:solidFill>
                  <a:schemeClr val="tx1"/>
                </a:solidFill>
                <a:latin typeface="Oxygen Mono" panose="02000509030000090004" pitchFamily="49" charset="77"/>
              </a:rPr>
              <a:t>usr</a:t>
            </a:r>
            <a:r>
              <a:rPr lang="en-US" sz="1600" dirty="0">
                <a:solidFill>
                  <a:schemeClr val="tx1"/>
                </a:solidFill>
                <a:latin typeface="Oxygen Mono" panose="02000509030000090004" pitchFamily="49" charset="77"/>
              </a:rPr>
              <a:t>/local/apache2/</a:t>
            </a:r>
            <a:r>
              <a:rPr lang="en-US" sz="1600" dirty="0" err="1">
                <a:solidFill>
                  <a:schemeClr val="tx1"/>
                </a:solidFill>
                <a:latin typeface="Oxygen Mono" panose="02000509030000090004" pitchFamily="49" charset="77"/>
              </a:rPr>
              <a:t>htdocs</a:t>
            </a:r>
            <a:r>
              <a:rPr lang="en-US" sz="1600" dirty="0">
                <a:solidFill>
                  <a:schemeClr val="tx1"/>
                </a:solidFill>
                <a:latin typeface="Oxygen Mono" panose="02000509030000090004" pitchFamily="49" charset="77"/>
              </a:rPr>
              <a:t>/</a:t>
            </a:r>
            <a:r>
              <a:rPr lang="en-US" sz="1600" dirty="0" err="1">
                <a:solidFill>
                  <a:schemeClr val="tx1"/>
                </a:solidFill>
                <a:latin typeface="Oxygen Mono" panose="02000509030000090004" pitchFamily="49" charset="77"/>
              </a:rPr>
              <a:t>favicon.ico</a:t>
            </a:r>
            <a:endParaRPr lang="en-US" dirty="0"/>
          </a:p>
        </p:txBody>
      </p:sp>
      <p:sp>
        <p:nvSpPr>
          <p:cNvPr id="2" name="Title 1"/>
          <p:cNvSpPr>
            <a:spLocks noGrp="1"/>
          </p:cNvSpPr>
          <p:nvPr>
            <p:ph type="title"/>
          </p:nvPr>
        </p:nvSpPr>
        <p:spPr/>
        <p:txBody>
          <a:bodyPr/>
          <a:lstStyle/>
          <a:p>
            <a:r>
              <a:rPr lang="en-US" dirty="0">
                <a:latin typeface="Stone Sans" charset="0"/>
                <a:ea typeface="Stone Sans" charset="0"/>
                <a:cs typeface="Stone Sans" charset="0"/>
              </a:rPr>
              <a:t>How Splunk Stores Data</a:t>
            </a:r>
          </a:p>
        </p:txBody>
      </p:sp>
      <p:sp>
        <p:nvSpPr>
          <p:cNvPr id="4" name="TextBox 3"/>
          <p:cNvSpPr txBox="1"/>
          <p:nvPr/>
        </p:nvSpPr>
        <p:spPr>
          <a:xfrm>
            <a:off x="838200" y="6399768"/>
            <a:ext cx="3775393"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p:cxnSp>
        <p:nvCxnSpPr>
          <p:cNvPr id="5" name="Straight Connector 4">
            <a:extLst>
              <a:ext uri="{FF2B5EF4-FFF2-40B4-BE49-F238E27FC236}">
                <a16:creationId xmlns:a16="http://schemas.microsoft.com/office/drawing/2014/main" id="{FF8A7E35-E9A5-4144-9D1C-8AFC836EDA72}"/>
              </a:ext>
            </a:extLst>
          </p:cNvPr>
          <p:cNvCxnSpPr/>
          <p:nvPr/>
        </p:nvCxnSpPr>
        <p:spPr>
          <a:xfrm>
            <a:off x="3491345" y="1690688"/>
            <a:ext cx="0" cy="434989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4FF3A22-CD21-E247-9016-1D2C5BB6D9C3}"/>
              </a:ext>
            </a:extLst>
          </p:cNvPr>
          <p:cNvSpPr txBox="1"/>
          <p:nvPr/>
        </p:nvSpPr>
        <p:spPr>
          <a:xfrm>
            <a:off x="3835574" y="1989427"/>
            <a:ext cx="7372531"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a:latin typeface="Oxygen" panose="02000503000000000000" pitchFamily="2" charset="77"/>
              </a:rPr>
              <a:t>A single row of data</a:t>
            </a:r>
          </a:p>
          <a:p>
            <a:pPr marL="285750" indent="-285750">
              <a:buFont typeface="Arial" panose="020B0604020202020204" pitchFamily="34" charset="0"/>
              <a:buChar char="•"/>
            </a:pPr>
            <a:r>
              <a:rPr lang="en-US" sz="2800" dirty="0">
                <a:latin typeface="Oxygen" panose="02000503000000000000" pitchFamily="2" charset="77"/>
              </a:rPr>
              <a:t>Data is specified by fields (key=value pairs)</a:t>
            </a:r>
          </a:p>
          <a:p>
            <a:pPr marL="285750" indent="-285750">
              <a:buFont typeface="Arial" panose="020B0604020202020204" pitchFamily="34" charset="0"/>
              <a:buChar char="•"/>
            </a:pPr>
            <a:r>
              <a:rPr lang="en-US" sz="2800" dirty="0">
                <a:latin typeface="Oxygen" panose="02000503000000000000" pitchFamily="2" charset="77"/>
              </a:rPr>
              <a:t>Splunk adds default fields to all events</a:t>
            </a:r>
          </a:p>
        </p:txBody>
      </p:sp>
      <p:pic>
        <p:nvPicPr>
          <p:cNvPr id="3076" name="Picture 4" descr="https://documents.lucidchart.com/documents/98ad8596-310b-4804-9bbb-4bb0eda814db/pages/gSPzIyf3xq~f?a=1566&amp;x=580&amp;y=1270&amp;w=222&amp;h=221&amp;store=1&amp;accept=image%2F*&amp;auth=LCA%208b2da31198cb23fff76c33348d4ed31a68f5156f-ts%3D1563297125">
            <a:extLst>
              <a:ext uri="{FF2B5EF4-FFF2-40B4-BE49-F238E27FC236}">
                <a16:creationId xmlns:a16="http://schemas.microsoft.com/office/drawing/2014/main" id="{DCBFF107-D59C-2B45-B5A7-E339CDB23D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51209"/>
            <a:ext cx="2108200" cy="210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3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22" presetClass="exit" presetSubtype="4" fill="hold" nodeType="withEffect">
                                  <p:stCondLst>
                                    <p:cond delay="0"/>
                                  </p:stCondLst>
                                  <p:childTnLst>
                                    <p:animEffect transition="out" filter="wipe(down)">
                                      <p:cBhvr>
                                        <p:cTn id="20" dur="500"/>
                                        <p:tgtEl>
                                          <p:spTgt spid="3076"/>
                                        </p:tgtEl>
                                      </p:cBhvr>
                                    </p:animEffect>
                                    <p:set>
                                      <p:cBhvr>
                                        <p:cTn id="21" dur="1" fill="hold">
                                          <p:stCondLst>
                                            <p:cond delay="499"/>
                                          </p:stCondLst>
                                        </p:cTn>
                                        <p:tgtEl>
                                          <p:spTgt spid="30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tone Sans" charset="0"/>
                <a:ea typeface="Stone Sans" charset="0"/>
                <a:cs typeface="Stone Sans" charset="0"/>
              </a:rPr>
              <a:t>How Splunk Stores Data</a:t>
            </a:r>
          </a:p>
        </p:txBody>
      </p:sp>
      <p:sp>
        <p:nvSpPr>
          <p:cNvPr id="4" name="TextBox 3"/>
          <p:cNvSpPr txBox="1"/>
          <p:nvPr/>
        </p:nvSpPr>
        <p:spPr>
          <a:xfrm>
            <a:off x="838200" y="6399768"/>
            <a:ext cx="3775393"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p:pic>
        <p:nvPicPr>
          <p:cNvPr id="2052" name="Picture 4" descr="https://documents.lucidchart.com/documents/98ad8596-310b-4804-9bbb-4bb0eda814db/pages/gSPzIyf3xq~f?a=1549&amp;x=134&amp;y=408&amp;w=1007&amp;h=702&amp;store=1&amp;accept=image%2F*&amp;auth=LCA%2000a2ac9156f2da0eaa74a75b4c1827a905833b66-ts%3D1563297125">
            <a:extLst>
              <a:ext uri="{FF2B5EF4-FFF2-40B4-BE49-F238E27FC236}">
                <a16:creationId xmlns:a16="http://schemas.microsoft.com/office/drawing/2014/main" id="{C0E7CA9A-13B7-0A45-B470-A35C0C72F3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311" y="1399636"/>
            <a:ext cx="7163377" cy="500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91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tone Sans" charset="0"/>
                <a:ea typeface="Stone Sans" charset="0"/>
                <a:cs typeface="Stone Sans" charset="0"/>
              </a:rPr>
              <a:t>How Splunk Stores Data</a:t>
            </a:r>
          </a:p>
        </p:txBody>
      </p:sp>
      <p:sp>
        <p:nvSpPr>
          <p:cNvPr id="4" name="TextBox 3"/>
          <p:cNvSpPr txBox="1"/>
          <p:nvPr/>
        </p:nvSpPr>
        <p:spPr>
          <a:xfrm>
            <a:off x="838200" y="6399768"/>
            <a:ext cx="3775393"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p:pic>
        <p:nvPicPr>
          <p:cNvPr id="4098" name="Picture 2" descr="https://documents.lucidchart.com/documents/98ad8596-310b-4804-9bbb-4bb0eda814db/pages/gSPzIyf3xq~f?a=1594&amp;x=150&amp;y=153&amp;w=215&amp;h=1472&amp;store=1&amp;accept=image%2F*&amp;auth=LCA%20cacc2393a0fc2133e27fee4f5346f8f6d38dd1d4-ts%3D1563297125">
            <a:extLst>
              <a:ext uri="{FF2B5EF4-FFF2-40B4-BE49-F238E27FC236}">
                <a16:creationId xmlns:a16="http://schemas.microsoft.com/office/drawing/2014/main" id="{92AFD384-C9F3-5443-BB87-9145AAD05D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30893"/>
            <a:ext cx="724628" cy="49688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57E9520E-9619-DD47-98EF-6189E59E1FFE}"/>
              </a:ext>
            </a:extLst>
          </p:cNvPr>
          <p:cNvSpPr/>
          <p:nvPr/>
        </p:nvSpPr>
        <p:spPr>
          <a:xfrm>
            <a:off x="1626236" y="1819570"/>
            <a:ext cx="5974713" cy="369332"/>
          </a:xfrm>
          <a:prstGeom prst="rect">
            <a:avLst/>
          </a:prstGeom>
        </p:spPr>
        <p:txBody>
          <a:bodyPr wrap="none">
            <a:spAutoFit/>
          </a:bodyPr>
          <a:lstStyle/>
          <a:p>
            <a:r>
              <a:rPr lang="en-US" dirty="0">
                <a:latin typeface="Oxygen Mono" panose="02000509030000090004" pitchFamily="49" charset="77"/>
              </a:rPr>
              <a:t>$SPLUNK_HOME/var/lib/</a:t>
            </a:r>
            <a:r>
              <a:rPr lang="en-US" dirty="0" err="1">
                <a:latin typeface="Oxygen Mono" panose="02000509030000090004" pitchFamily="49" charset="77"/>
              </a:rPr>
              <a:t>splunk</a:t>
            </a:r>
            <a:r>
              <a:rPr lang="en-US" dirty="0">
                <a:latin typeface="Oxygen Mono" panose="02000509030000090004" pitchFamily="49" charset="77"/>
              </a:rPr>
              <a:t>/</a:t>
            </a:r>
            <a:r>
              <a:rPr lang="en-US" dirty="0" err="1">
                <a:latin typeface="Oxygen Mono" panose="02000509030000090004" pitchFamily="49" charset="77"/>
              </a:rPr>
              <a:t>defaultdb</a:t>
            </a:r>
            <a:r>
              <a:rPr lang="en-US" dirty="0">
                <a:latin typeface="Oxygen Mono" panose="02000509030000090004" pitchFamily="49" charset="77"/>
              </a:rPr>
              <a:t>/</a:t>
            </a:r>
            <a:r>
              <a:rPr lang="en-US" dirty="0" err="1">
                <a:latin typeface="Oxygen Mono" panose="02000509030000090004" pitchFamily="49" charset="77"/>
              </a:rPr>
              <a:t>db</a:t>
            </a:r>
            <a:r>
              <a:rPr lang="en-US" dirty="0">
                <a:latin typeface="Oxygen Mono" panose="02000509030000090004" pitchFamily="49" charset="77"/>
              </a:rPr>
              <a:t>/*</a:t>
            </a:r>
          </a:p>
        </p:txBody>
      </p:sp>
      <p:sp>
        <p:nvSpPr>
          <p:cNvPr id="13" name="Rectangle 12">
            <a:extLst>
              <a:ext uri="{FF2B5EF4-FFF2-40B4-BE49-F238E27FC236}">
                <a16:creationId xmlns:a16="http://schemas.microsoft.com/office/drawing/2014/main" id="{4E14C65F-E262-EB4E-92AA-A4FA9E9A063E}"/>
              </a:ext>
            </a:extLst>
          </p:cNvPr>
          <p:cNvSpPr/>
          <p:nvPr/>
        </p:nvSpPr>
        <p:spPr>
          <a:xfrm>
            <a:off x="1626236" y="2631188"/>
            <a:ext cx="5974713" cy="369332"/>
          </a:xfrm>
          <a:prstGeom prst="rect">
            <a:avLst/>
          </a:prstGeom>
        </p:spPr>
        <p:txBody>
          <a:bodyPr wrap="none">
            <a:spAutoFit/>
          </a:bodyPr>
          <a:lstStyle/>
          <a:p>
            <a:r>
              <a:rPr lang="en-US" dirty="0">
                <a:latin typeface="Oxygen Mono" panose="02000509030000090004" pitchFamily="49" charset="77"/>
              </a:rPr>
              <a:t>$SPLUNK_HOME/var/lib/</a:t>
            </a:r>
            <a:r>
              <a:rPr lang="en-US" dirty="0" err="1">
                <a:latin typeface="Oxygen Mono" panose="02000509030000090004" pitchFamily="49" charset="77"/>
              </a:rPr>
              <a:t>splunk</a:t>
            </a:r>
            <a:r>
              <a:rPr lang="en-US" dirty="0">
                <a:latin typeface="Oxygen Mono" panose="02000509030000090004" pitchFamily="49" charset="77"/>
              </a:rPr>
              <a:t>/</a:t>
            </a:r>
            <a:r>
              <a:rPr lang="en-US" dirty="0" err="1">
                <a:latin typeface="Oxygen Mono" panose="02000509030000090004" pitchFamily="49" charset="77"/>
              </a:rPr>
              <a:t>defaultdb</a:t>
            </a:r>
            <a:r>
              <a:rPr lang="en-US" dirty="0">
                <a:latin typeface="Oxygen Mono" panose="02000509030000090004" pitchFamily="49" charset="77"/>
              </a:rPr>
              <a:t>/</a:t>
            </a:r>
            <a:r>
              <a:rPr lang="en-US" dirty="0" err="1">
                <a:latin typeface="Oxygen Mono" panose="02000509030000090004" pitchFamily="49" charset="77"/>
              </a:rPr>
              <a:t>db</a:t>
            </a:r>
            <a:r>
              <a:rPr lang="en-US" dirty="0">
                <a:latin typeface="Oxygen Mono" panose="02000509030000090004" pitchFamily="49" charset="77"/>
              </a:rPr>
              <a:t>/*</a:t>
            </a:r>
          </a:p>
        </p:txBody>
      </p:sp>
      <p:sp>
        <p:nvSpPr>
          <p:cNvPr id="10" name="Rectangle 9">
            <a:extLst>
              <a:ext uri="{FF2B5EF4-FFF2-40B4-BE49-F238E27FC236}">
                <a16:creationId xmlns:a16="http://schemas.microsoft.com/office/drawing/2014/main" id="{691DF144-03F6-FE45-959B-0A93273DA554}"/>
              </a:ext>
            </a:extLst>
          </p:cNvPr>
          <p:cNvSpPr/>
          <p:nvPr/>
        </p:nvSpPr>
        <p:spPr>
          <a:xfrm>
            <a:off x="1626236" y="3672815"/>
            <a:ext cx="6526146" cy="369332"/>
          </a:xfrm>
          <a:prstGeom prst="rect">
            <a:avLst/>
          </a:prstGeom>
        </p:spPr>
        <p:txBody>
          <a:bodyPr wrap="none">
            <a:spAutoFit/>
          </a:bodyPr>
          <a:lstStyle/>
          <a:p>
            <a:r>
              <a:rPr lang="en-US" dirty="0">
                <a:latin typeface="Oxygen Mono" panose="02000509030000090004" pitchFamily="49" charset="77"/>
              </a:rPr>
              <a:t>$SPLUNK_HOME/var/lib/</a:t>
            </a:r>
            <a:r>
              <a:rPr lang="en-US" dirty="0" err="1">
                <a:latin typeface="Oxygen Mono" panose="02000509030000090004" pitchFamily="49" charset="77"/>
              </a:rPr>
              <a:t>splunk</a:t>
            </a:r>
            <a:r>
              <a:rPr lang="en-US" dirty="0">
                <a:latin typeface="Oxygen Mono" panose="02000509030000090004" pitchFamily="49" charset="77"/>
              </a:rPr>
              <a:t>/</a:t>
            </a:r>
            <a:r>
              <a:rPr lang="en-US" dirty="0" err="1">
                <a:latin typeface="Oxygen Mono" panose="02000509030000090004" pitchFamily="49" charset="77"/>
              </a:rPr>
              <a:t>defaultdb</a:t>
            </a:r>
            <a:r>
              <a:rPr lang="en-US" dirty="0">
                <a:latin typeface="Oxygen Mono" panose="02000509030000090004" pitchFamily="49" charset="77"/>
              </a:rPr>
              <a:t>/</a:t>
            </a:r>
            <a:r>
              <a:rPr lang="en-US" dirty="0" err="1">
                <a:latin typeface="Oxygen Mono" panose="02000509030000090004" pitchFamily="49" charset="77"/>
              </a:rPr>
              <a:t>colddb</a:t>
            </a:r>
            <a:r>
              <a:rPr lang="en-US" dirty="0">
                <a:latin typeface="Oxygen Mono" panose="02000509030000090004" pitchFamily="49" charset="77"/>
              </a:rPr>
              <a:t>/*</a:t>
            </a:r>
          </a:p>
        </p:txBody>
      </p:sp>
      <p:sp>
        <p:nvSpPr>
          <p:cNvPr id="11" name="Rectangle 10">
            <a:extLst>
              <a:ext uri="{FF2B5EF4-FFF2-40B4-BE49-F238E27FC236}">
                <a16:creationId xmlns:a16="http://schemas.microsoft.com/office/drawing/2014/main" id="{ACF40947-A426-9C4C-96D5-A92921DD7AC6}"/>
              </a:ext>
            </a:extLst>
          </p:cNvPr>
          <p:cNvSpPr/>
          <p:nvPr/>
        </p:nvSpPr>
        <p:spPr>
          <a:xfrm>
            <a:off x="1626236" y="5526060"/>
            <a:ext cx="6801862" cy="369332"/>
          </a:xfrm>
          <a:prstGeom prst="rect">
            <a:avLst/>
          </a:prstGeom>
        </p:spPr>
        <p:txBody>
          <a:bodyPr wrap="none">
            <a:spAutoFit/>
          </a:bodyPr>
          <a:lstStyle/>
          <a:p>
            <a:r>
              <a:rPr lang="en-US" dirty="0">
                <a:latin typeface="Oxygen Mono" panose="02000509030000090004" pitchFamily="49" charset="77"/>
              </a:rPr>
              <a:t>$SPLUNK_HOME/var/lib/</a:t>
            </a:r>
            <a:r>
              <a:rPr lang="en-US" dirty="0" err="1">
                <a:latin typeface="Oxygen Mono" panose="02000509030000090004" pitchFamily="49" charset="77"/>
              </a:rPr>
              <a:t>splunk</a:t>
            </a:r>
            <a:r>
              <a:rPr lang="en-US" dirty="0">
                <a:latin typeface="Oxygen Mono" panose="02000509030000090004" pitchFamily="49" charset="77"/>
              </a:rPr>
              <a:t>/</a:t>
            </a:r>
            <a:r>
              <a:rPr lang="en-US" dirty="0" err="1">
                <a:latin typeface="Oxygen Mono" panose="02000509030000090004" pitchFamily="49" charset="77"/>
              </a:rPr>
              <a:t>defaultdb</a:t>
            </a:r>
            <a:r>
              <a:rPr lang="en-US" dirty="0">
                <a:latin typeface="Oxygen Mono" panose="02000509030000090004" pitchFamily="49" charset="77"/>
              </a:rPr>
              <a:t>/</a:t>
            </a:r>
            <a:r>
              <a:rPr lang="en-US" dirty="0" err="1">
                <a:latin typeface="Oxygen Mono" panose="02000509030000090004" pitchFamily="49" charset="77"/>
              </a:rPr>
              <a:t>thaweddb</a:t>
            </a:r>
            <a:r>
              <a:rPr lang="en-US" dirty="0">
                <a:latin typeface="Oxygen Mono" panose="02000509030000090004" pitchFamily="49" charset="77"/>
              </a:rPr>
              <a:t>/*</a:t>
            </a:r>
          </a:p>
        </p:txBody>
      </p:sp>
      <p:sp>
        <p:nvSpPr>
          <p:cNvPr id="12" name="TextBox 11">
            <a:extLst>
              <a:ext uri="{FF2B5EF4-FFF2-40B4-BE49-F238E27FC236}">
                <a16:creationId xmlns:a16="http://schemas.microsoft.com/office/drawing/2014/main" id="{78FFAF2D-A0D0-7D46-9142-D38902BB0C3A}"/>
              </a:ext>
            </a:extLst>
          </p:cNvPr>
          <p:cNvSpPr txBox="1"/>
          <p:nvPr/>
        </p:nvSpPr>
        <p:spPr>
          <a:xfrm>
            <a:off x="1626236" y="4605609"/>
            <a:ext cx="2752677" cy="369332"/>
          </a:xfrm>
          <a:prstGeom prst="rect">
            <a:avLst/>
          </a:prstGeom>
          <a:noFill/>
        </p:spPr>
        <p:txBody>
          <a:bodyPr wrap="none" rtlCol="0">
            <a:spAutoFit/>
          </a:bodyPr>
          <a:lstStyle/>
          <a:p>
            <a:r>
              <a:rPr lang="en-US" dirty="0">
                <a:latin typeface="Oxygen" panose="02000503000000000000" pitchFamily="2" charset="77"/>
              </a:rPr>
              <a:t>Location that you specify</a:t>
            </a:r>
          </a:p>
        </p:txBody>
      </p:sp>
    </p:spTree>
    <p:extLst>
      <p:ext uri="{BB962C8B-B14F-4D97-AF65-F5344CB8AC3E}">
        <p14:creationId xmlns:p14="http://schemas.microsoft.com/office/powerpoint/2010/main" val="382861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tone Sans" charset="0"/>
                <a:ea typeface="Stone Sans" charset="0"/>
                <a:cs typeface="Stone Sans" charset="0"/>
              </a:rPr>
              <a:t>How Splunk Stores Data</a:t>
            </a:r>
          </a:p>
        </p:txBody>
      </p:sp>
      <p:sp>
        <p:nvSpPr>
          <p:cNvPr id="4" name="TextBox 3"/>
          <p:cNvSpPr txBox="1"/>
          <p:nvPr/>
        </p:nvSpPr>
        <p:spPr>
          <a:xfrm>
            <a:off x="838200" y="6399768"/>
            <a:ext cx="3775393"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p:graphicFrame>
        <p:nvGraphicFramePr>
          <p:cNvPr id="3" name="Diagram 2">
            <a:extLst>
              <a:ext uri="{FF2B5EF4-FFF2-40B4-BE49-F238E27FC236}">
                <a16:creationId xmlns:a16="http://schemas.microsoft.com/office/drawing/2014/main" id="{08BA651E-062C-8743-9A45-5ED132BC6D42}"/>
              </a:ext>
            </a:extLst>
          </p:cNvPr>
          <p:cNvGraphicFramePr/>
          <p:nvPr>
            <p:extLst>
              <p:ext uri="{D42A27DB-BD31-4B8C-83A1-F6EECF244321}">
                <p14:modId xmlns:p14="http://schemas.microsoft.com/office/powerpoint/2010/main" val="1601890859"/>
              </p:ext>
            </p:extLst>
          </p:nvPr>
        </p:nvGraphicFramePr>
        <p:xfrm>
          <a:off x="-7058837" y="1395899"/>
          <a:ext cx="6920614" cy="4532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389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29167E-6 2.22222E-6 L 0.79518 0.00463 " pathEditMode="relative" rAng="0" ptsTypes="AA">
                                      <p:cBhvr>
                                        <p:cTn id="6" dur="2000" fill="hold"/>
                                        <p:tgtEl>
                                          <p:spTgt spid="3"/>
                                        </p:tgtEl>
                                        <p:attrNameLst>
                                          <p:attrName>ppt_x</p:attrName>
                                          <p:attrName>ppt_y</p:attrName>
                                        </p:attrNameLst>
                                      </p:cBhvr>
                                      <p:rCtr x="39753"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2D-308F-2644-B43F-70DE10EECD90}"/>
              </a:ext>
            </a:extLst>
          </p:cNvPr>
          <p:cNvSpPr>
            <a:spLocks noGrp="1"/>
          </p:cNvSpPr>
          <p:nvPr>
            <p:ph type="ctrTitle"/>
          </p:nvPr>
        </p:nvSpPr>
        <p:spPr/>
        <p:txBody>
          <a:bodyPr/>
          <a:lstStyle/>
          <a:p>
            <a:r>
              <a:rPr lang="en-US" dirty="0"/>
              <a:t>Licensing</a:t>
            </a:r>
          </a:p>
        </p:txBody>
      </p:sp>
    </p:spTree>
    <p:extLst>
      <p:ext uri="{BB962C8B-B14F-4D97-AF65-F5344CB8AC3E}">
        <p14:creationId xmlns:p14="http://schemas.microsoft.com/office/powerpoint/2010/main" val="3163653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latin typeface="Oxygen" charset="0"/>
              <a:ea typeface="Oxygen" charset="0"/>
              <a:cs typeface="Oxygen" charset="0"/>
            </a:endParaRPr>
          </a:p>
          <a:p>
            <a:pPr marL="0" indent="0">
              <a:buNone/>
            </a:pPr>
            <a:endParaRPr lang="en-US" dirty="0">
              <a:latin typeface="Oxygen" charset="0"/>
              <a:ea typeface="Oxygen" charset="0"/>
              <a:cs typeface="Oxygen" charset="0"/>
            </a:endParaRPr>
          </a:p>
        </p:txBody>
      </p:sp>
      <p:sp>
        <p:nvSpPr>
          <p:cNvPr id="6" name="Title 1"/>
          <p:cNvSpPr>
            <a:spLocks noGrp="1"/>
          </p:cNvSpPr>
          <p:nvPr>
            <p:ph type="title"/>
          </p:nvPr>
        </p:nvSpPr>
        <p:spPr/>
        <p:txBody>
          <a:bodyPr/>
          <a:lstStyle/>
          <a:p>
            <a:r>
              <a:rPr lang="en-US" dirty="0">
                <a:latin typeface="Stone Sans" charset="0"/>
                <a:ea typeface="Stone Sans" charset="0"/>
                <a:cs typeface="Stone Sans" charset="0"/>
              </a:rPr>
              <a:t>Splunk Licensing</a:t>
            </a:r>
            <a:endParaRPr lang="en-US" sz="6000" b="1" dirty="0">
              <a:solidFill>
                <a:schemeClr val="accent6">
                  <a:lumMod val="75000"/>
                </a:schemeClr>
              </a:solidFill>
              <a:latin typeface="Stone Sans" charset="0"/>
              <a:ea typeface="Stone Sans" charset="0"/>
              <a:cs typeface="Stone Sans" charset="0"/>
            </a:endParaRPr>
          </a:p>
        </p:txBody>
      </p:sp>
      <p:sp>
        <p:nvSpPr>
          <p:cNvPr id="7" name="TextBox 6"/>
          <p:cNvSpPr txBox="1"/>
          <p:nvPr/>
        </p:nvSpPr>
        <p:spPr>
          <a:xfrm>
            <a:off x="838200" y="6399768"/>
            <a:ext cx="6465231"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r>
              <a:rPr lang="de-DE" dirty="0">
                <a:latin typeface="Oxygen" charset="0"/>
                <a:ea typeface="Oxygen" charset="0"/>
                <a:cs typeface="Oxygen" charset="0"/>
              </a:rPr>
              <a:t>, Image </a:t>
            </a:r>
            <a:r>
              <a:rPr lang="de-DE" dirty="0" err="1">
                <a:latin typeface="Oxygen" charset="0"/>
                <a:ea typeface="Oxygen" charset="0"/>
                <a:cs typeface="Oxygen" charset="0"/>
              </a:rPr>
              <a:t>from</a:t>
            </a:r>
            <a:r>
              <a:rPr lang="de-DE" dirty="0">
                <a:latin typeface="Oxygen" charset="0"/>
                <a:ea typeface="Oxygen" charset="0"/>
                <a:cs typeface="Oxygen" charset="0"/>
              </a:rPr>
              <a:t> Open </a:t>
            </a:r>
            <a:r>
              <a:rPr lang="de-DE" dirty="0" err="1">
                <a:latin typeface="Oxygen" charset="0"/>
                <a:ea typeface="Oxygen" charset="0"/>
                <a:cs typeface="Oxygen" charset="0"/>
              </a:rPr>
              <a:t>Clipart</a:t>
            </a:r>
            <a:endParaRPr lang="en-US" dirty="0">
              <a:latin typeface="Oxygen" charset="0"/>
              <a:ea typeface="Oxygen" charset="0"/>
              <a:cs typeface="Oxygen" charset="0"/>
            </a:endParaRPr>
          </a:p>
        </p:txBody>
      </p:sp>
      <p:cxnSp>
        <p:nvCxnSpPr>
          <p:cNvPr id="5" name="Straight Connector 4">
            <a:extLst>
              <a:ext uri="{FF2B5EF4-FFF2-40B4-BE49-F238E27FC236}">
                <a16:creationId xmlns:a16="http://schemas.microsoft.com/office/drawing/2014/main" id="{C0D1B864-EE56-1949-AB7B-533BA4759BB2}"/>
              </a:ext>
            </a:extLst>
          </p:cNvPr>
          <p:cNvCxnSpPr/>
          <p:nvPr/>
        </p:nvCxnSpPr>
        <p:spPr>
          <a:xfrm>
            <a:off x="3706586" y="2302328"/>
            <a:ext cx="0" cy="359228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109D043-B1C6-A045-9237-F375F3AB6881}"/>
              </a:ext>
            </a:extLst>
          </p:cNvPr>
          <p:cNvSpPr txBox="1"/>
          <p:nvPr/>
        </p:nvSpPr>
        <p:spPr>
          <a:xfrm>
            <a:off x="4301107" y="2377409"/>
            <a:ext cx="6707568"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Oxygen" panose="02000503000000000000" pitchFamily="2" charset="77"/>
              </a:rPr>
              <a:t>You license data ingested per day,</a:t>
            </a:r>
            <a:br>
              <a:rPr lang="en-US" sz="2800" dirty="0">
                <a:latin typeface="Oxygen" panose="02000503000000000000" pitchFamily="2" charset="77"/>
              </a:rPr>
            </a:br>
            <a:r>
              <a:rPr lang="en-US" sz="2800" dirty="0">
                <a:latin typeface="Oxygen" panose="02000503000000000000" pitchFamily="2" charset="77"/>
              </a:rPr>
              <a:t>not data stored</a:t>
            </a:r>
          </a:p>
          <a:p>
            <a:pPr marL="457200" indent="-457200">
              <a:buFont typeface="Arial" panose="020B0604020202020204" pitchFamily="34" charset="0"/>
              <a:buChar char="•"/>
            </a:pPr>
            <a:endParaRPr lang="en-US" sz="2800" dirty="0">
              <a:latin typeface="Oxygen" panose="02000503000000000000" pitchFamily="2" charset="77"/>
            </a:endParaRPr>
          </a:p>
          <a:p>
            <a:pPr marL="457200" indent="-457200">
              <a:buFont typeface="Arial" panose="020B0604020202020204" pitchFamily="34" charset="0"/>
              <a:buChar char="•"/>
            </a:pPr>
            <a:r>
              <a:rPr lang="en-US" sz="2800" dirty="0">
                <a:latin typeface="Oxygen" panose="02000503000000000000" pitchFamily="2" charset="77"/>
              </a:rPr>
              <a:t>Daily indexing volume is measured from midnight to midnight by the clock on the license master</a:t>
            </a:r>
          </a:p>
          <a:p>
            <a:pPr marL="457200" indent="-457200">
              <a:buFont typeface="Arial" panose="020B0604020202020204" pitchFamily="34" charset="0"/>
              <a:buChar char="•"/>
            </a:pPr>
            <a:endParaRPr lang="en-US" sz="2800" dirty="0">
              <a:latin typeface="Oxygen" panose="02000503000000000000" pitchFamily="2" charset="77"/>
            </a:endParaRPr>
          </a:p>
          <a:p>
            <a:pPr marL="457200" indent="-457200">
              <a:buFont typeface="Arial" panose="020B0604020202020204" pitchFamily="34" charset="0"/>
              <a:buChar char="•"/>
            </a:pPr>
            <a:endParaRPr lang="en-US" sz="2800" dirty="0">
              <a:latin typeface="Oxygen" panose="02000503000000000000" pitchFamily="2" charset="77"/>
            </a:endParaRPr>
          </a:p>
        </p:txBody>
      </p:sp>
      <p:pic>
        <p:nvPicPr>
          <p:cNvPr id="4" name="Picture 3">
            <a:extLst>
              <a:ext uri="{FF2B5EF4-FFF2-40B4-BE49-F238E27FC236}">
                <a16:creationId xmlns:a16="http://schemas.microsoft.com/office/drawing/2014/main" id="{7527D5D2-099E-254B-86BB-82645657C330}"/>
              </a:ext>
            </a:extLst>
          </p:cNvPr>
          <p:cNvPicPr>
            <a:picLocks noChangeAspect="1"/>
          </p:cNvPicPr>
          <p:nvPr/>
        </p:nvPicPr>
        <p:blipFill>
          <a:blip r:embed="rId3">
            <a:duotone>
              <a:schemeClr val="accent1">
                <a:shade val="45000"/>
                <a:satMod val="135000"/>
              </a:schemeClr>
              <a:prstClr val="white"/>
            </a:duotone>
          </a:blip>
          <a:stretch>
            <a:fillRect/>
          </a:stretch>
        </p:blipFill>
        <p:spPr>
          <a:xfrm>
            <a:off x="838200" y="2622550"/>
            <a:ext cx="2273866" cy="2757487"/>
          </a:xfrm>
          <a:prstGeom prst="rect">
            <a:avLst/>
          </a:prstGeom>
        </p:spPr>
      </p:pic>
    </p:spTree>
    <p:extLst>
      <p:ext uri="{BB962C8B-B14F-4D97-AF65-F5344CB8AC3E}">
        <p14:creationId xmlns:p14="http://schemas.microsoft.com/office/powerpoint/2010/main" val="134966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4117E7F4-34A6-4D48-A765-E46B91D2D4A4}"/>
              </a:ext>
            </a:extLst>
          </p:cNvPr>
          <p:cNvSpPr/>
          <p:nvPr/>
        </p:nvSpPr>
        <p:spPr>
          <a:xfrm>
            <a:off x="841280" y="2412657"/>
            <a:ext cx="2444055" cy="1466433"/>
          </a:xfrm>
          <a:custGeom>
            <a:avLst/>
            <a:gdLst>
              <a:gd name="connsiteX0" fmla="*/ 0 w 2444055"/>
              <a:gd name="connsiteY0" fmla="*/ 0 h 1466433"/>
              <a:gd name="connsiteX1" fmla="*/ 2444055 w 2444055"/>
              <a:gd name="connsiteY1" fmla="*/ 0 h 1466433"/>
              <a:gd name="connsiteX2" fmla="*/ 2444055 w 2444055"/>
              <a:gd name="connsiteY2" fmla="*/ 1466433 h 1466433"/>
              <a:gd name="connsiteX3" fmla="*/ 0 w 2444055"/>
              <a:gd name="connsiteY3" fmla="*/ 1466433 h 1466433"/>
              <a:gd name="connsiteX4" fmla="*/ 0 w 2444055"/>
              <a:gd name="connsiteY4" fmla="*/ 0 h 1466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4055" h="1466433">
                <a:moveTo>
                  <a:pt x="0" y="0"/>
                </a:moveTo>
                <a:lnTo>
                  <a:pt x="2444055" y="0"/>
                </a:lnTo>
                <a:lnTo>
                  <a:pt x="2444055" y="1466433"/>
                </a:lnTo>
                <a:lnTo>
                  <a:pt x="0" y="1466433"/>
                </a:lnTo>
                <a:lnTo>
                  <a:pt x="0" y="0"/>
                </a:lnTo>
                <a:close/>
              </a:path>
            </a:pathLst>
          </a:custGeom>
          <a:solidFill>
            <a:schemeClr val="accent2"/>
          </a:solidFill>
          <a:ln>
            <a:solidFill>
              <a:schemeClr val="tx2"/>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600" kern="1200" dirty="0">
                <a:latin typeface="Oxygen" panose="02000503000000000000" pitchFamily="2" charset="77"/>
              </a:rPr>
              <a:t>Standard</a:t>
            </a:r>
          </a:p>
        </p:txBody>
      </p:sp>
      <p:sp>
        <p:nvSpPr>
          <p:cNvPr id="10" name="Freeform 9">
            <a:extLst>
              <a:ext uri="{FF2B5EF4-FFF2-40B4-BE49-F238E27FC236}">
                <a16:creationId xmlns:a16="http://schemas.microsoft.com/office/drawing/2014/main" id="{0223A24A-7C40-5D4B-81A1-03C572081BF1}"/>
              </a:ext>
            </a:extLst>
          </p:cNvPr>
          <p:cNvSpPr/>
          <p:nvPr/>
        </p:nvSpPr>
        <p:spPr>
          <a:xfrm>
            <a:off x="3529741" y="2412657"/>
            <a:ext cx="2444055" cy="1466433"/>
          </a:xfrm>
          <a:custGeom>
            <a:avLst/>
            <a:gdLst>
              <a:gd name="connsiteX0" fmla="*/ 0 w 2444055"/>
              <a:gd name="connsiteY0" fmla="*/ 0 h 1466433"/>
              <a:gd name="connsiteX1" fmla="*/ 2444055 w 2444055"/>
              <a:gd name="connsiteY1" fmla="*/ 0 h 1466433"/>
              <a:gd name="connsiteX2" fmla="*/ 2444055 w 2444055"/>
              <a:gd name="connsiteY2" fmla="*/ 1466433 h 1466433"/>
              <a:gd name="connsiteX3" fmla="*/ 0 w 2444055"/>
              <a:gd name="connsiteY3" fmla="*/ 1466433 h 1466433"/>
              <a:gd name="connsiteX4" fmla="*/ 0 w 2444055"/>
              <a:gd name="connsiteY4" fmla="*/ 0 h 1466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4055" h="1466433">
                <a:moveTo>
                  <a:pt x="0" y="0"/>
                </a:moveTo>
                <a:lnTo>
                  <a:pt x="2444055" y="0"/>
                </a:lnTo>
                <a:lnTo>
                  <a:pt x="2444055" y="1466433"/>
                </a:lnTo>
                <a:lnTo>
                  <a:pt x="0" y="1466433"/>
                </a:lnTo>
                <a:lnTo>
                  <a:pt x="0" y="0"/>
                </a:lnTo>
                <a:close/>
              </a:path>
            </a:pathLst>
          </a:custGeom>
          <a:solidFill>
            <a:schemeClr val="accent2"/>
          </a:solidFill>
          <a:ln>
            <a:solidFill>
              <a:schemeClr val="tx2"/>
            </a:solidFill>
          </a:ln>
        </p:spPr>
        <p:style>
          <a:lnRef idx="2">
            <a:schemeClr val="lt1">
              <a:hueOff val="0"/>
              <a:satOff val="0"/>
              <a:lumOff val="0"/>
              <a:alphaOff val="0"/>
            </a:schemeClr>
          </a:lnRef>
          <a:fillRef idx="1">
            <a:schemeClr val="accent5">
              <a:hueOff val="-1126424"/>
              <a:satOff val="-2903"/>
              <a:lumOff val="-1961"/>
              <a:alphaOff val="0"/>
            </a:schemeClr>
          </a:fillRef>
          <a:effectRef idx="0">
            <a:schemeClr val="accent5">
              <a:hueOff val="-1126424"/>
              <a:satOff val="-2903"/>
              <a:lumOff val="-1961"/>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600" kern="1200" dirty="0">
                <a:latin typeface="Oxygen" panose="02000503000000000000" pitchFamily="2" charset="77"/>
              </a:rPr>
              <a:t>Enterprise Trial</a:t>
            </a:r>
          </a:p>
        </p:txBody>
      </p:sp>
      <p:sp>
        <p:nvSpPr>
          <p:cNvPr id="11" name="Freeform 10">
            <a:extLst>
              <a:ext uri="{FF2B5EF4-FFF2-40B4-BE49-F238E27FC236}">
                <a16:creationId xmlns:a16="http://schemas.microsoft.com/office/drawing/2014/main" id="{19D75CDA-3EC1-254D-8B20-9EAA771A2F83}"/>
              </a:ext>
            </a:extLst>
          </p:cNvPr>
          <p:cNvSpPr/>
          <p:nvPr/>
        </p:nvSpPr>
        <p:spPr>
          <a:xfrm>
            <a:off x="6218202" y="2412657"/>
            <a:ext cx="2444055" cy="1466433"/>
          </a:xfrm>
          <a:custGeom>
            <a:avLst/>
            <a:gdLst>
              <a:gd name="connsiteX0" fmla="*/ 0 w 2444055"/>
              <a:gd name="connsiteY0" fmla="*/ 0 h 1466433"/>
              <a:gd name="connsiteX1" fmla="*/ 2444055 w 2444055"/>
              <a:gd name="connsiteY1" fmla="*/ 0 h 1466433"/>
              <a:gd name="connsiteX2" fmla="*/ 2444055 w 2444055"/>
              <a:gd name="connsiteY2" fmla="*/ 1466433 h 1466433"/>
              <a:gd name="connsiteX3" fmla="*/ 0 w 2444055"/>
              <a:gd name="connsiteY3" fmla="*/ 1466433 h 1466433"/>
              <a:gd name="connsiteX4" fmla="*/ 0 w 2444055"/>
              <a:gd name="connsiteY4" fmla="*/ 0 h 1466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4055" h="1466433">
                <a:moveTo>
                  <a:pt x="0" y="0"/>
                </a:moveTo>
                <a:lnTo>
                  <a:pt x="2444055" y="0"/>
                </a:lnTo>
                <a:lnTo>
                  <a:pt x="2444055" y="1466433"/>
                </a:lnTo>
                <a:lnTo>
                  <a:pt x="0" y="1466433"/>
                </a:lnTo>
                <a:lnTo>
                  <a:pt x="0" y="0"/>
                </a:lnTo>
                <a:close/>
              </a:path>
            </a:pathLst>
          </a:custGeom>
          <a:solidFill>
            <a:schemeClr val="accent2"/>
          </a:solidFill>
          <a:ln>
            <a:solidFill>
              <a:schemeClr val="tx2"/>
            </a:solidFill>
          </a:ln>
        </p:spPr>
        <p:style>
          <a:lnRef idx="2">
            <a:schemeClr val="lt1">
              <a:hueOff val="0"/>
              <a:satOff val="0"/>
              <a:lumOff val="0"/>
              <a:alphaOff val="0"/>
            </a:schemeClr>
          </a:lnRef>
          <a:fillRef idx="1">
            <a:schemeClr val="accent5">
              <a:hueOff val="-2252848"/>
              <a:satOff val="-5806"/>
              <a:lumOff val="-3922"/>
              <a:alphaOff val="0"/>
            </a:schemeClr>
          </a:fillRef>
          <a:effectRef idx="0">
            <a:schemeClr val="accent5">
              <a:hueOff val="-2252848"/>
              <a:satOff val="-5806"/>
              <a:lumOff val="-3922"/>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600" kern="1200" dirty="0">
                <a:latin typeface="Oxygen" panose="02000503000000000000" pitchFamily="2" charset="77"/>
              </a:rPr>
              <a:t>Sales Trial</a:t>
            </a:r>
          </a:p>
        </p:txBody>
      </p:sp>
      <p:sp>
        <p:nvSpPr>
          <p:cNvPr id="12" name="Freeform 11">
            <a:extLst>
              <a:ext uri="{FF2B5EF4-FFF2-40B4-BE49-F238E27FC236}">
                <a16:creationId xmlns:a16="http://schemas.microsoft.com/office/drawing/2014/main" id="{0C6C2C3B-0612-FA4E-9D5F-1F32416A2607}"/>
              </a:ext>
            </a:extLst>
          </p:cNvPr>
          <p:cNvSpPr/>
          <p:nvPr/>
        </p:nvSpPr>
        <p:spPr>
          <a:xfrm>
            <a:off x="8906663" y="2412657"/>
            <a:ext cx="2444055" cy="1466433"/>
          </a:xfrm>
          <a:custGeom>
            <a:avLst/>
            <a:gdLst>
              <a:gd name="connsiteX0" fmla="*/ 0 w 2444055"/>
              <a:gd name="connsiteY0" fmla="*/ 0 h 1466433"/>
              <a:gd name="connsiteX1" fmla="*/ 2444055 w 2444055"/>
              <a:gd name="connsiteY1" fmla="*/ 0 h 1466433"/>
              <a:gd name="connsiteX2" fmla="*/ 2444055 w 2444055"/>
              <a:gd name="connsiteY2" fmla="*/ 1466433 h 1466433"/>
              <a:gd name="connsiteX3" fmla="*/ 0 w 2444055"/>
              <a:gd name="connsiteY3" fmla="*/ 1466433 h 1466433"/>
              <a:gd name="connsiteX4" fmla="*/ 0 w 2444055"/>
              <a:gd name="connsiteY4" fmla="*/ 0 h 1466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4055" h="1466433">
                <a:moveTo>
                  <a:pt x="0" y="0"/>
                </a:moveTo>
                <a:lnTo>
                  <a:pt x="2444055" y="0"/>
                </a:lnTo>
                <a:lnTo>
                  <a:pt x="2444055" y="1466433"/>
                </a:lnTo>
                <a:lnTo>
                  <a:pt x="0" y="1466433"/>
                </a:lnTo>
                <a:lnTo>
                  <a:pt x="0" y="0"/>
                </a:lnTo>
                <a:close/>
              </a:path>
            </a:pathLst>
          </a:custGeom>
          <a:solidFill>
            <a:schemeClr val="accent2"/>
          </a:solidFill>
          <a:ln>
            <a:solidFill>
              <a:schemeClr val="tx2"/>
            </a:solidFill>
          </a:ln>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600" kern="1200" dirty="0">
                <a:latin typeface="Oxygen" panose="02000503000000000000" pitchFamily="2" charset="77"/>
              </a:rPr>
              <a:t>Dev/Test</a:t>
            </a:r>
          </a:p>
        </p:txBody>
      </p:sp>
      <p:sp>
        <p:nvSpPr>
          <p:cNvPr id="13" name="Freeform 12">
            <a:extLst>
              <a:ext uri="{FF2B5EF4-FFF2-40B4-BE49-F238E27FC236}">
                <a16:creationId xmlns:a16="http://schemas.microsoft.com/office/drawing/2014/main" id="{1A035C5E-4346-634A-96E1-1A194CFEF19E}"/>
              </a:ext>
            </a:extLst>
          </p:cNvPr>
          <p:cNvSpPr/>
          <p:nvPr/>
        </p:nvSpPr>
        <p:spPr>
          <a:xfrm>
            <a:off x="2185511" y="4123496"/>
            <a:ext cx="2444055" cy="1466433"/>
          </a:xfrm>
          <a:custGeom>
            <a:avLst/>
            <a:gdLst>
              <a:gd name="connsiteX0" fmla="*/ 0 w 2444055"/>
              <a:gd name="connsiteY0" fmla="*/ 0 h 1466433"/>
              <a:gd name="connsiteX1" fmla="*/ 2444055 w 2444055"/>
              <a:gd name="connsiteY1" fmla="*/ 0 h 1466433"/>
              <a:gd name="connsiteX2" fmla="*/ 2444055 w 2444055"/>
              <a:gd name="connsiteY2" fmla="*/ 1466433 h 1466433"/>
              <a:gd name="connsiteX3" fmla="*/ 0 w 2444055"/>
              <a:gd name="connsiteY3" fmla="*/ 1466433 h 1466433"/>
              <a:gd name="connsiteX4" fmla="*/ 0 w 2444055"/>
              <a:gd name="connsiteY4" fmla="*/ 0 h 1466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4055" h="1466433">
                <a:moveTo>
                  <a:pt x="0" y="0"/>
                </a:moveTo>
                <a:lnTo>
                  <a:pt x="2444055" y="0"/>
                </a:lnTo>
                <a:lnTo>
                  <a:pt x="2444055" y="1466433"/>
                </a:lnTo>
                <a:lnTo>
                  <a:pt x="0" y="1466433"/>
                </a:lnTo>
                <a:lnTo>
                  <a:pt x="0" y="0"/>
                </a:lnTo>
                <a:close/>
              </a:path>
            </a:pathLst>
          </a:custGeom>
          <a:solidFill>
            <a:schemeClr val="accent2"/>
          </a:solidFill>
          <a:ln>
            <a:solidFill>
              <a:schemeClr val="tx2"/>
            </a:solidFill>
          </a:ln>
        </p:spPr>
        <p:style>
          <a:lnRef idx="2">
            <a:schemeClr val="lt1">
              <a:hueOff val="0"/>
              <a:satOff val="0"/>
              <a:lumOff val="0"/>
              <a:alphaOff val="0"/>
            </a:schemeClr>
          </a:lnRef>
          <a:fillRef idx="1">
            <a:schemeClr val="accent5">
              <a:hueOff val="-4505695"/>
              <a:satOff val="-11613"/>
              <a:lumOff val="-7843"/>
              <a:alphaOff val="0"/>
            </a:schemeClr>
          </a:fillRef>
          <a:effectRef idx="0">
            <a:schemeClr val="accent5">
              <a:hueOff val="-4505695"/>
              <a:satOff val="-11613"/>
              <a:lumOff val="-7843"/>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600" kern="1200" dirty="0">
                <a:latin typeface="Oxygen" panose="02000503000000000000" pitchFamily="2" charset="77"/>
              </a:rPr>
              <a:t>Free</a:t>
            </a:r>
          </a:p>
        </p:txBody>
      </p:sp>
      <p:sp>
        <p:nvSpPr>
          <p:cNvPr id="14" name="Freeform 13">
            <a:extLst>
              <a:ext uri="{FF2B5EF4-FFF2-40B4-BE49-F238E27FC236}">
                <a16:creationId xmlns:a16="http://schemas.microsoft.com/office/drawing/2014/main" id="{4FF4EDAB-8917-8242-9CFA-7412220C6114}"/>
              </a:ext>
            </a:extLst>
          </p:cNvPr>
          <p:cNvSpPr/>
          <p:nvPr/>
        </p:nvSpPr>
        <p:spPr>
          <a:xfrm>
            <a:off x="4873972" y="4123496"/>
            <a:ext cx="2444055" cy="1466433"/>
          </a:xfrm>
          <a:custGeom>
            <a:avLst/>
            <a:gdLst>
              <a:gd name="connsiteX0" fmla="*/ 0 w 2444055"/>
              <a:gd name="connsiteY0" fmla="*/ 0 h 1466433"/>
              <a:gd name="connsiteX1" fmla="*/ 2444055 w 2444055"/>
              <a:gd name="connsiteY1" fmla="*/ 0 h 1466433"/>
              <a:gd name="connsiteX2" fmla="*/ 2444055 w 2444055"/>
              <a:gd name="connsiteY2" fmla="*/ 1466433 h 1466433"/>
              <a:gd name="connsiteX3" fmla="*/ 0 w 2444055"/>
              <a:gd name="connsiteY3" fmla="*/ 1466433 h 1466433"/>
              <a:gd name="connsiteX4" fmla="*/ 0 w 2444055"/>
              <a:gd name="connsiteY4" fmla="*/ 0 h 1466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4055" h="1466433">
                <a:moveTo>
                  <a:pt x="0" y="0"/>
                </a:moveTo>
                <a:lnTo>
                  <a:pt x="2444055" y="0"/>
                </a:lnTo>
                <a:lnTo>
                  <a:pt x="2444055" y="1466433"/>
                </a:lnTo>
                <a:lnTo>
                  <a:pt x="0" y="1466433"/>
                </a:lnTo>
                <a:lnTo>
                  <a:pt x="0" y="0"/>
                </a:lnTo>
                <a:close/>
              </a:path>
            </a:pathLst>
          </a:custGeom>
          <a:solidFill>
            <a:schemeClr val="accent2"/>
          </a:solidFill>
          <a:ln>
            <a:solidFill>
              <a:schemeClr val="tx2"/>
            </a:solidFill>
          </a:ln>
        </p:spPr>
        <p:style>
          <a:lnRef idx="2">
            <a:schemeClr val="lt1">
              <a:hueOff val="0"/>
              <a:satOff val="0"/>
              <a:lumOff val="0"/>
              <a:alphaOff val="0"/>
            </a:schemeClr>
          </a:lnRef>
          <a:fillRef idx="1">
            <a:schemeClr val="accent5">
              <a:hueOff val="-5632119"/>
              <a:satOff val="-14516"/>
              <a:lumOff val="-9804"/>
              <a:alphaOff val="0"/>
            </a:schemeClr>
          </a:fillRef>
          <a:effectRef idx="0">
            <a:schemeClr val="accent5">
              <a:hueOff val="-5632119"/>
              <a:satOff val="-14516"/>
              <a:lumOff val="-9804"/>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600" kern="1200" dirty="0">
                <a:latin typeface="Oxygen" panose="02000503000000000000" pitchFamily="2" charset="77"/>
              </a:rPr>
              <a:t>Industrial IoT</a:t>
            </a:r>
          </a:p>
        </p:txBody>
      </p:sp>
      <p:sp>
        <p:nvSpPr>
          <p:cNvPr id="15" name="Freeform 14">
            <a:extLst>
              <a:ext uri="{FF2B5EF4-FFF2-40B4-BE49-F238E27FC236}">
                <a16:creationId xmlns:a16="http://schemas.microsoft.com/office/drawing/2014/main" id="{8F4AE6A0-553C-D640-ACAA-7E1974DDFA38}"/>
              </a:ext>
            </a:extLst>
          </p:cNvPr>
          <p:cNvSpPr/>
          <p:nvPr/>
        </p:nvSpPr>
        <p:spPr>
          <a:xfrm>
            <a:off x="7562433" y="4123496"/>
            <a:ext cx="2444055" cy="1466433"/>
          </a:xfrm>
          <a:custGeom>
            <a:avLst/>
            <a:gdLst>
              <a:gd name="connsiteX0" fmla="*/ 0 w 2444055"/>
              <a:gd name="connsiteY0" fmla="*/ 0 h 1466433"/>
              <a:gd name="connsiteX1" fmla="*/ 2444055 w 2444055"/>
              <a:gd name="connsiteY1" fmla="*/ 0 h 1466433"/>
              <a:gd name="connsiteX2" fmla="*/ 2444055 w 2444055"/>
              <a:gd name="connsiteY2" fmla="*/ 1466433 h 1466433"/>
              <a:gd name="connsiteX3" fmla="*/ 0 w 2444055"/>
              <a:gd name="connsiteY3" fmla="*/ 1466433 h 1466433"/>
              <a:gd name="connsiteX4" fmla="*/ 0 w 2444055"/>
              <a:gd name="connsiteY4" fmla="*/ 0 h 1466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4055" h="1466433">
                <a:moveTo>
                  <a:pt x="0" y="0"/>
                </a:moveTo>
                <a:lnTo>
                  <a:pt x="2444055" y="0"/>
                </a:lnTo>
                <a:lnTo>
                  <a:pt x="2444055" y="1466433"/>
                </a:lnTo>
                <a:lnTo>
                  <a:pt x="0" y="1466433"/>
                </a:lnTo>
                <a:lnTo>
                  <a:pt x="0" y="0"/>
                </a:lnTo>
                <a:close/>
              </a:path>
            </a:pathLst>
          </a:custGeom>
          <a:solidFill>
            <a:schemeClr val="accent2"/>
          </a:solidFill>
          <a:ln>
            <a:solidFill>
              <a:schemeClr val="tx2"/>
            </a:solidFill>
          </a:ln>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600" kern="1200" dirty="0">
                <a:latin typeface="Oxygen" panose="02000503000000000000" pitchFamily="2" charset="77"/>
              </a:rPr>
              <a:t>Forwarder</a:t>
            </a:r>
          </a:p>
        </p:txBody>
      </p:sp>
      <p:sp>
        <p:nvSpPr>
          <p:cNvPr id="6" name="Title 1"/>
          <p:cNvSpPr>
            <a:spLocks noGrp="1"/>
          </p:cNvSpPr>
          <p:nvPr>
            <p:ph type="title"/>
          </p:nvPr>
        </p:nvSpPr>
        <p:spPr/>
        <p:txBody>
          <a:bodyPr/>
          <a:lstStyle/>
          <a:p>
            <a:r>
              <a:rPr lang="en-US" dirty="0">
                <a:latin typeface="Stone Sans" charset="0"/>
                <a:ea typeface="Stone Sans" charset="0"/>
                <a:cs typeface="Stone Sans" charset="0"/>
              </a:rPr>
              <a:t>Splunk Licensing </a:t>
            </a:r>
            <a:r>
              <a:rPr lang="en-US" sz="6000" b="1" dirty="0">
                <a:solidFill>
                  <a:schemeClr val="accent6">
                    <a:lumMod val="75000"/>
                  </a:schemeClr>
                </a:solidFill>
                <a:latin typeface="Stone Sans" charset="0"/>
                <a:ea typeface="Stone Sans" charset="0"/>
                <a:cs typeface="Stone Sans" charset="0"/>
              </a:rPr>
              <a:t>&gt;</a:t>
            </a:r>
          </a:p>
        </p:txBody>
      </p:sp>
      <p:sp>
        <p:nvSpPr>
          <p:cNvPr id="7" name="TextBox 6"/>
          <p:cNvSpPr txBox="1"/>
          <p:nvPr/>
        </p:nvSpPr>
        <p:spPr>
          <a:xfrm>
            <a:off x="838200" y="6399768"/>
            <a:ext cx="3775393"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p:spTree>
    <p:extLst>
      <p:ext uri="{BB962C8B-B14F-4D97-AF65-F5344CB8AC3E}">
        <p14:creationId xmlns:p14="http://schemas.microsoft.com/office/powerpoint/2010/main" val="163084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4B0291-F461-4B42-9BDB-A2D6414F84FC}"/>
              </a:ext>
            </a:extLst>
          </p:cNvPr>
          <p:cNvSpPr>
            <a:spLocks noGrp="1"/>
          </p:cNvSpPr>
          <p:nvPr>
            <p:ph type="body" sz="quarter" idx="11"/>
          </p:nvPr>
        </p:nvSpPr>
        <p:spPr/>
        <p:txBody>
          <a:bodyPr/>
          <a:lstStyle/>
          <a:p>
            <a:r>
              <a:rPr lang="en-US" dirty="0"/>
              <a:t>Starting with version 6.5, Splunk Enterprise no longer disables search when you exceed your licensed data ingestion quota.</a:t>
            </a:r>
          </a:p>
        </p:txBody>
      </p:sp>
    </p:spTree>
    <p:extLst>
      <p:ext uri="{BB962C8B-B14F-4D97-AF65-F5344CB8AC3E}">
        <p14:creationId xmlns:p14="http://schemas.microsoft.com/office/powerpoint/2010/main" val="1506284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0512-BD5C-0A44-A296-6EF8C7FBE71E}"/>
              </a:ext>
            </a:extLst>
          </p:cNvPr>
          <p:cNvSpPr>
            <a:spLocks noGrp="1"/>
          </p:cNvSpPr>
          <p:nvPr>
            <p:ph type="ctrTitle"/>
          </p:nvPr>
        </p:nvSpPr>
        <p:spPr/>
        <p:txBody>
          <a:bodyPr/>
          <a:lstStyle/>
          <a:p>
            <a:r>
              <a:rPr lang="en-US" dirty="0"/>
              <a:t>Deployment Models</a:t>
            </a:r>
          </a:p>
        </p:txBody>
      </p:sp>
    </p:spTree>
    <p:extLst>
      <p:ext uri="{BB962C8B-B14F-4D97-AF65-F5344CB8AC3E}">
        <p14:creationId xmlns:p14="http://schemas.microsoft.com/office/powerpoint/2010/main" val="1991378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53197F3D-D549-F644-9E84-4B6A96E775BA}"/>
              </a:ext>
            </a:extLst>
          </p:cNvPr>
          <p:cNvSpPr/>
          <p:nvPr/>
        </p:nvSpPr>
        <p:spPr>
          <a:xfrm>
            <a:off x="847442" y="3172574"/>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81895" tIns="181895" rIns="181895" bIns="181895" numCol="1" spcCol="1270" anchor="ctr" anchorCtr="0">
            <a:noAutofit/>
          </a:bodyPr>
          <a:lstStyle/>
          <a:p>
            <a:pPr marL="0" lvl="0" indent="0" algn="ctr" defTabSz="1555750">
              <a:lnSpc>
                <a:spcPct val="90000"/>
              </a:lnSpc>
              <a:spcBef>
                <a:spcPct val="0"/>
              </a:spcBef>
              <a:spcAft>
                <a:spcPct val="35000"/>
              </a:spcAft>
              <a:buNone/>
            </a:pPr>
            <a:r>
              <a:rPr lang="en-US" sz="3500" kern="1200" dirty="0">
                <a:latin typeface="Oxygen" panose="02000503000000000000" pitchFamily="2" charset="77"/>
              </a:rPr>
              <a:t>Warning</a:t>
            </a:r>
          </a:p>
        </p:txBody>
      </p:sp>
      <p:sp>
        <p:nvSpPr>
          <p:cNvPr id="5" name="Freeform 4">
            <a:extLst>
              <a:ext uri="{FF2B5EF4-FFF2-40B4-BE49-F238E27FC236}">
                <a16:creationId xmlns:a16="http://schemas.microsoft.com/office/drawing/2014/main" id="{5355DCAE-847F-8B43-9EE0-96171937BBB8}"/>
              </a:ext>
            </a:extLst>
          </p:cNvPr>
          <p:cNvSpPr/>
          <p:nvPr/>
        </p:nvSpPr>
        <p:spPr>
          <a:xfrm>
            <a:off x="3886080" y="3658756"/>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a:solidFill>
            <a:schemeClr val="accent5"/>
          </a:solidFill>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44600">
              <a:lnSpc>
                <a:spcPct val="90000"/>
              </a:lnSpc>
              <a:spcBef>
                <a:spcPct val="0"/>
              </a:spcBef>
              <a:spcAft>
                <a:spcPct val="35000"/>
              </a:spcAft>
              <a:buNone/>
            </a:pPr>
            <a:endParaRPr lang="en-US" sz="2800" kern="1200"/>
          </a:p>
        </p:txBody>
      </p:sp>
      <p:sp>
        <p:nvSpPr>
          <p:cNvPr id="8" name="Freeform 7">
            <a:extLst>
              <a:ext uri="{FF2B5EF4-FFF2-40B4-BE49-F238E27FC236}">
                <a16:creationId xmlns:a16="http://schemas.microsoft.com/office/drawing/2014/main" id="{E30787A3-2476-8042-9A79-66A5F75ED47C}"/>
              </a:ext>
            </a:extLst>
          </p:cNvPr>
          <p:cNvSpPr/>
          <p:nvPr/>
        </p:nvSpPr>
        <p:spPr>
          <a:xfrm>
            <a:off x="4714800" y="3172574"/>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a:solidFill>
            <a:schemeClr val="accent5"/>
          </a:solidFill>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txBody>
          <a:bodyPr spcFirstLastPara="0" vert="horz" wrap="square" lIns="181895" tIns="181895" rIns="181895" bIns="181895" numCol="1" spcCol="1270" anchor="ctr" anchorCtr="0">
            <a:noAutofit/>
          </a:bodyPr>
          <a:lstStyle/>
          <a:p>
            <a:pPr marL="0" lvl="0" indent="0" algn="ctr" defTabSz="1555750">
              <a:lnSpc>
                <a:spcPct val="90000"/>
              </a:lnSpc>
              <a:spcBef>
                <a:spcPct val="0"/>
              </a:spcBef>
              <a:spcAft>
                <a:spcPct val="35000"/>
              </a:spcAft>
              <a:buNone/>
            </a:pPr>
            <a:r>
              <a:rPr lang="en-US" sz="3500" kern="1200" dirty="0">
                <a:latin typeface="Oxygen" panose="02000503000000000000" pitchFamily="2" charset="77"/>
              </a:rPr>
              <a:t>Violation</a:t>
            </a:r>
          </a:p>
        </p:txBody>
      </p:sp>
      <p:sp>
        <p:nvSpPr>
          <p:cNvPr id="9" name="Freeform 8">
            <a:extLst>
              <a:ext uri="{FF2B5EF4-FFF2-40B4-BE49-F238E27FC236}">
                <a16:creationId xmlns:a16="http://schemas.microsoft.com/office/drawing/2014/main" id="{D96807E6-E598-004C-A70B-66F0A7BFA214}"/>
              </a:ext>
            </a:extLst>
          </p:cNvPr>
          <p:cNvSpPr/>
          <p:nvPr/>
        </p:nvSpPr>
        <p:spPr>
          <a:xfrm>
            <a:off x="7753439" y="3658756"/>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a:solidFill>
            <a:schemeClr val="accent5"/>
          </a:solidFill>
        </p:spPr>
        <p:style>
          <a:lnRef idx="0">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44600">
              <a:lnSpc>
                <a:spcPct val="90000"/>
              </a:lnSpc>
              <a:spcBef>
                <a:spcPct val="0"/>
              </a:spcBef>
              <a:spcAft>
                <a:spcPct val="35000"/>
              </a:spcAft>
              <a:buNone/>
            </a:pPr>
            <a:endParaRPr lang="en-US" sz="2800" kern="1200"/>
          </a:p>
        </p:txBody>
      </p:sp>
      <p:sp>
        <p:nvSpPr>
          <p:cNvPr id="10" name="Freeform 9">
            <a:extLst>
              <a:ext uri="{FF2B5EF4-FFF2-40B4-BE49-F238E27FC236}">
                <a16:creationId xmlns:a16="http://schemas.microsoft.com/office/drawing/2014/main" id="{7C4AD688-3E0F-9843-9FE3-31F124F7EC24}"/>
              </a:ext>
            </a:extLst>
          </p:cNvPr>
          <p:cNvSpPr/>
          <p:nvPr/>
        </p:nvSpPr>
        <p:spPr>
          <a:xfrm>
            <a:off x="8582158" y="3172574"/>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a:solidFill>
            <a:schemeClr val="accent5"/>
          </a:solidFill>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81895" tIns="181895" rIns="181895" bIns="181895" numCol="1" spcCol="1270" anchor="ctr" anchorCtr="0">
            <a:noAutofit/>
          </a:bodyPr>
          <a:lstStyle/>
          <a:p>
            <a:pPr marL="0" lvl="0" indent="0" algn="ctr" defTabSz="1555750">
              <a:lnSpc>
                <a:spcPct val="90000"/>
              </a:lnSpc>
              <a:spcBef>
                <a:spcPct val="0"/>
              </a:spcBef>
              <a:spcAft>
                <a:spcPct val="35000"/>
              </a:spcAft>
              <a:buNone/>
            </a:pPr>
            <a:r>
              <a:rPr lang="en-US" sz="3200" kern="1200" dirty="0">
                <a:latin typeface="Oxygen" panose="02000503000000000000" pitchFamily="2" charset="77"/>
              </a:rPr>
              <a:t>No enforcement</a:t>
            </a:r>
          </a:p>
        </p:txBody>
      </p:sp>
      <p:sp>
        <p:nvSpPr>
          <p:cNvPr id="6" name="Title 1"/>
          <p:cNvSpPr>
            <a:spLocks noGrp="1"/>
          </p:cNvSpPr>
          <p:nvPr>
            <p:ph type="title"/>
          </p:nvPr>
        </p:nvSpPr>
        <p:spPr/>
        <p:txBody>
          <a:bodyPr/>
          <a:lstStyle/>
          <a:p>
            <a:r>
              <a:rPr lang="en-US" dirty="0">
                <a:latin typeface="Stone Sans" charset="0"/>
                <a:ea typeface="Stone Sans" charset="0"/>
                <a:cs typeface="Stone Sans" charset="0"/>
              </a:rPr>
              <a:t>Splunk Licensing</a:t>
            </a:r>
            <a:endParaRPr lang="en-US" sz="6000" b="1" dirty="0">
              <a:solidFill>
                <a:schemeClr val="accent6">
                  <a:lumMod val="75000"/>
                </a:schemeClr>
              </a:solidFill>
              <a:latin typeface="Stone Sans" charset="0"/>
              <a:ea typeface="Stone Sans" charset="0"/>
              <a:cs typeface="Stone Sans" charset="0"/>
            </a:endParaRPr>
          </a:p>
        </p:txBody>
      </p:sp>
      <p:sp>
        <p:nvSpPr>
          <p:cNvPr id="7" name="TextBox 6"/>
          <p:cNvSpPr txBox="1"/>
          <p:nvPr/>
        </p:nvSpPr>
        <p:spPr>
          <a:xfrm>
            <a:off x="838200" y="6399768"/>
            <a:ext cx="3775393"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p:spTree>
    <p:extLst>
      <p:ext uri="{BB962C8B-B14F-4D97-AF65-F5344CB8AC3E}">
        <p14:creationId xmlns:p14="http://schemas.microsoft.com/office/powerpoint/2010/main" val="2295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ppt_x</p:attrName>
                                        </p:attrNameLst>
                                      </p:cBhvr>
                                      <p:tavLst>
                                        <p:tav tm="0">
                                          <p:val>
                                            <p:strVal val="#ppt_x-#ppt_w*1.125000"/>
                                          </p:val>
                                        </p:tav>
                                        <p:tav tm="100000">
                                          <p:val>
                                            <p:strVal val="#ppt_x"/>
                                          </p:val>
                                        </p:tav>
                                      </p:tavLst>
                                    </p:anim>
                                    <p:animEffect transition="in" filter="wipe(right)">
                                      <p:cBhvr>
                                        <p:cTn id="12" dur="500"/>
                                        <p:tgtEl>
                                          <p:spTgt spid="5"/>
                                        </p:tgtEl>
                                      </p:cBhvr>
                                    </p:animEffect>
                                  </p:childTnLst>
                                </p:cTn>
                              </p:par>
                              <p:par>
                                <p:cTn id="13" presetID="1" presetClass="entr" presetSubtype="0" fill="hold" grpId="0" nodeType="withEffect">
                                  <p:stCondLst>
                                    <p:cond delay="50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ppt_x</p:attrName>
                                        </p:attrNameLst>
                                      </p:cBhvr>
                                      <p:tavLst>
                                        <p:tav tm="0">
                                          <p:val>
                                            <p:strVal val="#ppt_x-#ppt_w*1.125000"/>
                                          </p:val>
                                        </p:tav>
                                        <p:tav tm="100000">
                                          <p:val>
                                            <p:strVal val="#ppt_x"/>
                                          </p:val>
                                        </p:tav>
                                      </p:tavLst>
                                    </p:anim>
                                    <p:animEffect transition="in" filter="wipe(right)">
                                      <p:cBhvr>
                                        <p:cTn id="20" dur="500"/>
                                        <p:tgtEl>
                                          <p:spTgt spid="9"/>
                                        </p:tgtEl>
                                      </p:cBhvr>
                                    </p:animEffect>
                                  </p:childTnLst>
                                </p:cTn>
                              </p:par>
                              <p:par>
                                <p:cTn id="21" presetID="1" presetClass="entr" presetSubtype="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latin typeface="Stone Sans" charset="0"/>
                <a:ea typeface="Stone Sans" charset="0"/>
                <a:cs typeface="Stone Sans" charset="0"/>
              </a:rPr>
              <a:t>Splunk Licensing</a:t>
            </a:r>
            <a:endParaRPr lang="en-US" sz="6000" b="1" dirty="0">
              <a:solidFill>
                <a:schemeClr val="accent6">
                  <a:lumMod val="75000"/>
                </a:schemeClr>
              </a:solidFill>
              <a:latin typeface="Stone Sans" charset="0"/>
              <a:ea typeface="Stone Sans" charset="0"/>
              <a:cs typeface="Stone Sans" charset="0"/>
            </a:endParaRPr>
          </a:p>
        </p:txBody>
      </p:sp>
      <p:sp>
        <p:nvSpPr>
          <p:cNvPr id="7" name="TextBox 6"/>
          <p:cNvSpPr txBox="1"/>
          <p:nvPr/>
        </p:nvSpPr>
        <p:spPr>
          <a:xfrm>
            <a:off x="838200" y="6399768"/>
            <a:ext cx="3890809"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p:pic>
        <p:nvPicPr>
          <p:cNvPr id="1026" name="Picture 2">
            <a:extLst>
              <a:ext uri="{FF2B5EF4-FFF2-40B4-BE49-F238E27FC236}">
                <a16:creationId xmlns:a16="http://schemas.microsoft.com/office/drawing/2014/main" id="{11D0F34D-0F24-5845-AF4E-2E99B3D9A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600" y="1517356"/>
            <a:ext cx="5842000" cy="471199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ECBFE7CA-B900-C64A-B066-FC8FF1AF9B68}"/>
              </a:ext>
            </a:extLst>
          </p:cNvPr>
          <p:cNvGrpSpPr/>
          <p:nvPr/>
        </p:nvGrpSpPr>
        <p:grpSpPr>
          <a:xfrm>
            <a:off x="6879236" y="1690688"/>
            <a:ext cx="3053354" cy="3561408"/>
            <a:chOff x="6879236" y="1690688"/>
            <a:chExt cx="3053354" cy="3561408"/>
          </a:xfrm>
        </p:grpSpPr>
        <p:pic>
          <p:nvPicPr>
            <p:cNvPr id="5" name="Picture 4">
              <a:extLst>
                <a:ext uri="{FF2B5EF4-FFF2-40B4-BE49-F238E27FC236}">
                  <a16:creationId xmlns:a16="http://schemas.microsoft.com/office/drawing/2014/main" id="{2F7BDB03-D027-244F-AE00-B8E80AF4BBCF}"/>
                </a:ext>
              </a:extLst>
            </p:cNvPr>
            <p:cNvPicPr>
              <a:picLocks noChangeAspect="1"/>
            </p:cNvPicPr>
            <p:nvPr/>
          </p:nvPicPr>
          <p:blipFill>
            <a:blip r:embed="rId4">
              <a:duotone>
                <a:schemeClr val="accent1">
                  <a:shade val="45000"/>
                  <a:satMod val="135000"/>
                </a:schemeClr>
                <a:prstClr val="white"/>
              </a:duotone>
            </a:blip>
            <a:stretch>
              <a:fillRect/>
            </a:stretch>
          </p:blipFill>
          <p:spPr>
            <a:xfrm>
              <a:off x="6879236" y="1690688"/>
              <a:ext cx="2273866" cy="2757487"/>
            </a:xfrm>
            <a:prstGeom prst="rect">
              <a:avLst/>
            </a:prstGeom>
          </p:spPr>
        </p:pic>
        <p:pic>
          <p:nvPicPr>
            <p:cNvPr id="8" name="Picture 7">
              <a:extLst>
                <a:ext uri="{FF2B5EF4-FFF2-40B4-BE49-F238E27FC236}">
                  <a16:creationId xmlns:a16="http://schemas.microsoft.com/office/drawing/2014/main" id="{31E66950-84DE-4241-910C-AD61B85F0F4E}"/>
                </a:ext>
              </a:extLst>
            </p:cNvPr>
            <p:cNvPicPr>
              <a:picLocks noChangeAspect="1"/>
            </p:cNvPicPr>
            <p:nvPr/>
          </p:nvPicPr>
          <p:blipFill>
            <a:blip r:embed="rId4">
              <a:duotone>
                <a:schemeClr val="accent1">
                  <a:shade val="45000"/>
                  <a:satMod val="135000"/>
                </a:schemeClr>
                <a:prstClr val="white"/>
              </a:duotone>
            </a:blip>
            <a:stretch>
              <a:fillRect/>
            </a:stretch>
          </p:blipFill>
          <p:spPr>
            <a:xfrm>
              <a:off x="7268980" y="2050256"/>
              <a:ext cx="2273866" cy="2757487"/>
            </a:xfrm>
            <a:prstGeom prst="rect">
              <a:avLst/>
            </a:prstGeom>
          </p:spPr>
        </p:pic>
        <p:pic>
          <p:nvPicPr>
            <p:cNvPr id="9" name="Picture 8">
              <a:extLst>
                <a:ext uri="{FF2B5EF4-FFF2-40B4-BE49-F238E27FC236}">
                  <a16:creationId xmlns:a16="http://schemas.microsoft.com/office/drawing/2014/main" id="{21FC2575-023E-334F-987B-BB39B78F71A4}"/>
                </a:ext>
              </a:extLst>
            </p:cNvPr>
            <p:cNvPicPr>
              <a:picLocks noChangeAspect="1"/>
            </p:cNvPicPr>
            <p:nvPr/>
          </p:nvPicPr>
          <p:blipFill>
            <a:blip r:embed="rId4">
              <a:duotone>
                <a:schemeClr val="accent1">
                  <a:shade val="45000"/>
                  <a:satMod val="135000"/>
                </a:schemeClr>
                <a:prstClr val="white"/>
              </a:duotone>
            </a:blip>
            <a:stretch>
              <a:fillRect/>
            </a:stretch>
          </p:blipFill>
          <p:spPr>
            <a:xfrm>
              <a:off x="7658724" y="2494609"/>
              <a:ext cx="2273866" cy="2757487"/>
            </a:xfrm>
            <a:prstGeom prst="rect">
              <a:avLst/>
            </a:prstGeom>
          </p:spPr>
        </p:pic>
      </p:grpSp>
    </p:spTree>
    <p:extLst>
      <p:ext uri="{BB962C8B-B14F-4D97-AF65-F5344CB8AC3E}">
        <p14:creationId xmlns:p14="http://schemas.microsoft.com/office/powerpoint/2010/main" val="206389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3.33333E-6 -4.81481E-6 L -0.16368 0.00579 " pathEditMode="relative" rAng="0" ptsTypes="AA">
                                      <p:cBhvr>
                                        <p:cTn id="11" dur="500" fill="hold"/>
                                        <p:tgtEl>
                                          <p:spTgt spid="1026"/>
                                        </p:tgtEl>
                                        <p:attrNameLst>
                                          <p:attrName>ppt_x</p:attrName>
                                          <p:attrName>ppt_y</p:attrName>
                                        </p:attrNameLst>
                                      </p:cBhvr>
                                      <p:rCtr x="-8190" y="278"/>
                                    </p:animMotion>
                                  </p:childTnLst>
                                </p:cTn>
                              </p:par>
                              <p:par>
                                <p:cTn id="12" presetID="9"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latin typeface="Stone Sans" charset="0"/>
                <a:ea typeface="Stone Sans" charset="0"/>
                <a:cs typeface="Stone Sans" charset="0"/>
              </a:rPr>
              <a:t>Splunk Licensing</a:t>
            </a:r>
            <a:endParaRPr lang="en-US" sz="6000" b="1" dirty="0">
              <a:solidFill>
                <a:schemeClr val="accent6">
                  <a:lumMod val="75000"/>
                </a:schemeClr>
              </a:solidFill>
              <a:latin typeface="Stone Sans" charset="0"/>
              <a:ea typeface="Stone Sans" charset="0"/>
              <a:cs typeface="Stone Sans" charset="0"/>
            </a:endParaRPr>
          </a:p>
        </p:txBody>
      </p:sp>
      <p:sp>
        <p:nvSpPr>
          <p:cNvPr id="7" name="TextBox 6"/>
          <p:cNvSpPr txBox="1"/>
          <p:nvPr/>
        </p:nvSpPr>
        <p:spPr>
          <a:xfrm>
            <a:off x="838200" y="6399768"/>
            <a:ext cx="3890809"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p:pic>
        <p:nvPicPr>
          <p:cNvPr id="1026" name="Picture 2" descr="https://documents.lucidchart.com/documents/659090c6-2b8a-4bc7-aeb0-074179aabeff/pages/TEKAa87j1NDc?a=2188&amp;x=70&amp;y=824&amp;w=215&amp;h=341&amp;store=1&amp;accept=image%2F*&amp;auth=LCA%206343c797d279dd6e2fbc2185182e44c29e68b8b8-ts%3D1563593294">
            <a:extLst>
              <a:ext uri="{FF2B5EF4-FFF2-40B4-BE49-F238E27FC236}">
                <a16:creationId xmlns:a16="http://schemas.microsoft.com/office/drawing/2014/main" id="{0320B0E1-54AE-BD47-8CF8-EDD2E62AF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2037" y="2003477"/>
            <a:ext cx="2044700" cy="3251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3F3B7FEA-3484-BA4F-B841-D53F441EF24F}"/>
              </a:ext>
            </a:extLst>
          </p:cNvPr>
          <p:cNvCxnSpPr/>
          <p:nvPr/>
        </p:nvCxnSpPr>
        <p:spPr>
          <a:xfrm>
            <a:off x="6415790" y="1918741"/>
            <a:ext cx="0" cy="3420672"/>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CBB39D5-BACC-6D44-B9E4-0F6D760011C9}"/>
              </a:ext>
            </a:extLst>
          </p:cNvPr>
          <p:cNvSpPr txBox="1"/>
          <p:nvPr/>
        </p:nvSpPr>
        <p:spPr>
          <a:xfrm>
            <a:off x="989352" y="2128603"/>
            <a:ext cx="4916774"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Oxygen" panose="02000503000000000000" pitchFamily="2" charset="77"/>
              </a:rPr>
              <a:t>License pools are created from license stacks</a:t>
            </a:r>
          </a:p>
          <a:p>
            <a:pPr marL="285750" indent="-285750">
              <a:buFont typeface="Arial" panose="020B0604020202020204" pitchFamily="34" charset="0"/>
              <a:buChar char="•"/>
            </a:pPr>
            <a:r>
              <a:rPr lang="en-US" sz="2400" dirty="0">
                <a:latin typeface="Oxygen" panose="02000503000000000000" pitchFamily="2" charset="77"/>
              </a:rPr>
              <a:t>Pools are sized for specific purposes</a:t>
            </a:r>
          </a:p>
          <a:p>
            <a:pPr marL="285750" indent="-285750">
              <a:buFont typeface="Arial" panose="020B0604020202020204" pitchFamily="34" charset="0"/>
              <a:buChar char="•"/>
            </a:pPr>
            <a:r>
              <a:rPr lang="en-US" sz="2400" dirty="0">
                <a:latin typeface="Oxygen" panose="02000503000000000000" pitchFamily="2" charset="77"/>
              </a:rPr>
              <a:t>Managed by the license master</a:t>
            </a:r>
          </a:p>
          <a:p>
            <a:pPr marL="285750" indent="-285750">
              <a:buFont typeface="Arial" panose="020B0604020202020204" pitchFamily="34" charset="0"/>
              <a:buChar char="•"/>
            </a:pPr>
            <a:r>
              <a:rPr lang="en-US" sz="2400" dirty="0">
                <a:latin typeface="Oxygen" panose="02000503000000000000" pitchFamily="2" charset="77"/>
              </a:rPr>
              <a:t>Indexers and other Splunk Enterprise instances are assigned to a pool</a:t>
            </a:r>
          </a:p>
        </p:txBody>
      </p:sp>
    </p:spTree>
    <p:extLst>
      <p:ext uri="{BB962C8B-B14F-4D97-AF65-F5344CB8AC3E}">
        <p14:creationId xmlns:p14="http://schemas.microsoft.com/office/powerpoint/2010/main" val="255811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latin typeface="Stone Sans" charset="0"/>
                <a:ea typeface="Stone Sans" charset="0"/>
                <a:cs typeface="Stone Sans" charset="0"/>
              </a:rPr>
              <a:t>Splunk Licensing</a:t>
            </a:r>
            <a:endParaRPr lang="en-US" sz="6000" b="1" dirty="0">
              <a:solidFill>
                <a:schemeClr val="accent6">
                  <a:lumMod val="75000"/>
                </a:schemeClr>
              </a:solidFill>
              <a:latin typeface="Stone Sans" charset="0"/>
              <a:ea typeface="Stone Sans" charset="0"/>
              <a:cs typeface="Stone Sans" charset="0"/>
            </a:endParaRPr>
          </a:p>
        </p:txBody>
      </p:sp>
      <p:sp>
        <p:nvSpPr>
          <p:cNvPr id="7" name="TextBox 6"/>
          <p:cNvSpPr txBox="1"/>
          <p:nvPr/>
        </p:nvSpPr>
        <p:spPr>
          <a:xfrm>
            <a:off x="838200" y="6399768"/>
            <a:ext cx="3890809"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p:pic>
        <p:nvPicPr>
          <p:cNvPr id="2050" name="Picture 2" descr="https://documents.lucidchart.com/documents/659090c6-2b8a-4bc7-aeb0-074179aabeff/pages/TEKAa87j1NDc?a=2570&amp;x=160&amp;y=1214&amp;w=880&amp;h=572&amp;store=1&amp;accept=image%2F*&amp;auth=LCA%20a9b32001f77eb50fdaee3c02462a8666b4b0d528-ts%3D1563593294">
            <a:extLst>
              <a:ext uri="{FF2B5EF4-FFF2-40B4-BE49-F238E27FC236}">
                <a16:creationId xmlns:a16="http://schemas.microsoft.com/office/drawing/2014/main" id="{DE3C6E4C-3BB3-614C-B70B-987691FB62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91" t="6047" r="5052" b="2333"/>
          <a:stretch/>
        </p:blipFill>
        <p:spPr bwMode="auto">
          <a:xfrm>
            <a:off x="2325973" y="1414335"/>
            <a:ext cx="7237752" cy="4791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50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ssolv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C1BD-2823-894C-AB44-178DBF2F064E}"/>
              </a:ext>
            </a:extLst>
          </p:cNvPr>
          <p:cNvSpPr>
            <a:spLocks noGrp="1"/>
          </p:cNvSpPr>
          <p:nvPr>
            <p:ph type="ctrTitle"/>
          </p:nvPr>
        </p:nvSpPr>
        <p:spPr/>
        <p:txBody>
          <a:bodyPr/>
          <a:lstStyle/>
          <a:p>
            <a:r>
              <a:rPr lang="en-US" dirty="0"/>
              <a:t>Splunk Apps</a:t>
            </a:r>
          </a:p>
        </p:txBody>
      </p:sp>
    </p:spTree>
    <p:extLst>
      <p:ext uri="{BB962C8B-B14F-4D97-AF65-F5344CB8AC3E}">
        <p14:creationId xmlns:p14="http://schemas.microsoft.com/office/powerpoint/2010/main" val="4241983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tone Sans" charset="0"/>
                <a:ea typeface="Stone Sans" charset="0"/>
                <a:cs typeface="Stone Sans" charset="0"/>
              </a:rPr>
              <a:t>Splunk Apps</a:t>
            </a:r>
          </a:p>
        </p:txBody>
      </p:sp>
      <p:sp>
        <p:nvSpPr>
          <p:cNvPr id="3" name="Content Placeholder 2"/>
          <p:cNvSpPr>
            <a:spLocks noGrp="1"/>
          </p:cNvSpPr>
          <p:nvPr>
            <p:ph idx="1"/>
          </p:nvPr>
        </p:nvSpPr>
        <p:spPr/>
        <p:txBody>
          <a:bodyPr/>
          <a:lstStyle/>
          <a:p>
            <a:endParaRPr lang="en-US" dirty="0">
              <a:latin typeface="Oxygen" panose="02000503000000000000" pitchFamily="2" charset="77"/>
            </a:endParaRPr>
          </a:p>
          <a:p>
            <a:pPr lvl="1"/>
            <a:endParaRPr lang="en-US" dirty="0">
              <a:latin typeface="Oxygen" panose="02000503000000000000" pitchFamily="2" charset="77"/>
            </a:endParaRPr>
          </a:p>
          <a:p>
            <a:endParaRPr lang="en-US" dirty="0">
              <a:latin typeface="Oxygen" panose="02000503000000000000" pitchFamily="2" charset="77"/>
            </a:endParaRPr>
          </a:p>
        </p:txBody>
      </p:sp>
      <p:sp>
        <p:nvSpPr>
          <p:cNvPr id="4" name="TextBox 3"/>
          <p:cNvSpPr txBox="1"/>
          <p:nvPr/>
        </p:nvSpPr>
        <p:spPr>
          <a:xfrm>
            <a:off x="838200" y="6399768"/>
            <a:ext cx="3890809"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p:sp>
        <p:nvSpPr>
          <p:cNvPr id="7" name="Freeform 6">
            <a:extLst>
              <a:ext uri="{FF2B5EF4-FFF2-40B4-BE49-F238E27FC236}">
                <a16:creationId xmlns:a16="http://schemas.microsoft.com/office/drawing/2014/main" id="{AF94D0AE-884C-3A40-863C-BD8A380708BF}"/>
              </a:ext>
            </a:extLst>
          </p:cNvPr>
          <p:cNvSpPr/>
          <p:nvPr/>
        </p:nvSpPr>
        <p:spPr>
          <a:xfrm>
            <a:off x="839532" y="2240634"/>
            <a:ext cx="5194845" cy="596631"/>
          </a:xfrm>
          <a:custGeom>
            <a:avLst/>
            <a:gdLst>
              <a:gd name="connsiteX0" fmla="*/ 0 w 5194845"/>
              <a:gd name="connsiteY0" fmla="*/ 59663 h 596631"/>
              <a:gd name="connsiteX1" fmla="*/ 59663 w 5194845"/>
              <a:gd name="connsiteY1" fmla="*/ 0 h 596631"/>
              <a:gd name="connsiteX2" fmla="*/ 5135182 w 5194845"/>
              <a:gd name="connsiteY2" fmla="*/ 0 h 596631"/>
              <a:gd name="connsiteX3" fmla="*/ 5194845 w 5194845"/>
              <a:gd name="connsiteY3" fmla="*/ 59663 h 596631"/>
              <a:gd name="connsiteX4" fmla="*/ 5194845 w 5194845"/>
              <a:gd name="connsiteY4" fmla="*/ 536968 h 596631"/>
              <a:gd name="connsiteX5" fmla="*/ 5135182 w 5194845"/>
              <a:gd name="connsiteY5" fmla="*/ 596631 h 596631"/>
              <a:gd name="connsiteX6" fmla="*/ 59663 w 5194845"/>
              <a:gd name="connsiteY6" fmla="*/ 596631 h 596631"/>
              <a:gd name="connsiteX7" fmla="*/ 0 w 5194845"/>
              <a:gd name="connsiteY7" fmla="*/ 536968 h 596631"/>
              <a:gd name="connsiteX8" fmla="*/ 0 w 5194845"/>
              <a:gd name="connsiteY8" fmla="*/ 59663 h 5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94845" h="596631">
                <a:moveTo>
                  <a:pt x="0" y="59663"/>
                </a:moveTo>
                <a:cubicBezTo>
                  <a:pt x="0" y="26712"/>
                  <a:pt x="26712" y="0"/>
                  <a:pt x="59663" y="0"/>
                </a:cubicBezTo>
                <a:lnTo>
                  <a:pt x="5135182" y="0"/>
                </a:lnTo>
                <a:cubicBezTo>
                  <a:pt x="5168133" y="0"/>
                  <a:pt x="5194845" y="26712"/>
                  <a:pt x="5194845" y="59663"/>
                </a:cubicBezTo>
                <a:lnTo>
                  <a:pt x="5194845" y="536968"/>
                </a:lnTo>
                <a:cubicBezTo>
                  <a:pt x="5194845" y="569919"/>
                  <a:pt x="5168133" y="596631"/>
                  <a:pt x="5135182" y="596631"/>
                </a:cubicBezTo>
                <a:lnTo>
                  <a:pt x="59663" y="596631"/>
                </a:lnTo>
                <a:cubicBezTo>
                  <a:pt x="26712" y="596631"/>
                  <a:pt x="0" y="569919"/>
                  <a:pt x="0" y="536968"/>
                </a:cubicBezTo>
                <a:lnTo>
                  <a:pt x="0" y="59663"/>
                </a:lnTo>
                <a:close/>
              </a:path>
            </a:pathLst>
          </a:custGeom>
          <a:solidFill>
            <a:schemeClr val="accent2"/>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2245" tIns="60655" rIns="82245" bIns="60655" numCol="1" spcCol="1270" anchor="ctr" anchorCtr="0">
            <a:noAutofit/>
          </a:bodyPr>
          <a:lstStyle/>
          <a:p>
            <a:pPr marL="0" lvl="0" indent="0" algn="ctr" defTabSz="1511300">
              <a:lnSpc>
                <a:spcPct val="90000"/>
              </a:lnSpc>
              <a:spcBef>
                <a:spcPct val="0"/>
              </a:spcBef>
              <a:spcAft>
                <a:spcPct val="35000"/>
              </a:spcAft>
              <a:buNone/>
            </a:pPr>
            <a:r>
              <a:rPr lang="en-US" sz="3400" kern="1200" dirty="0">
                <a:latin typeface="Oxygen" panose="02000503000000000000" pitchFamily="2" charset="77"/>
              </a:rPr>
              <a:t>Apps</a:t>
            </a:r>
          </a:p>
        </p:txBody>
      </p:sp>
      <p:sp>
        <p:nvSpPr>
          <p:cNvPr id="11" name="Freeform 10">
            <a:extLst>
              <a:ext uri="{FF2B5EF4-FFF2-40B4-BE49-F238E27FC236}">
                <a16:creationId xmlns:a16="http://schemas.microsoft.com/office/drawing/2014/main" id="{3AC40884-941F-E540-A9BA-A929EEF1C3D2}"/>
              </a:ext>
            </a:extLst>
          </p:cNvPr>
          <p:cNvSpPr/>
          <p:nvPr/>
        </p:nvSpPr>
        <p:spPr>
          <a:xfrm>
            <a:off x="1471961" y="2944660"/>
            <a:ext cx="4562416" cy="596631"/>
          </a:xfrm>
          <a:custGeom>
            <a:avLst/>
            <a:gdLst>
              <a:gd name="connsiteX0" fmla="*/ 0 w 4562416"/>
              <a:gd name="connsiteY0" fmla="*/ 99458 h 596631"/>
              <a:gd name="connsiteX1" fmla="*/ 99458 w 4562416"/>
              <a:gd name="connsiteY1" fmla="*/ 0 h 596631"/>
              <a:gd name="connsiteX2" fmla="*/ 4462958 w 4562416"/>
              <a:gd name="connsiteY2" fmla="*/ 0 h 596631"/>
              <a:gd name="connsiteX3" fmla="*/ 4562416 w 4562416"/>
              <a:gd name="connsiteY3" fmla="*/ 99458 h 596631"/>
              <a:gd name="connsiteX4" fmla="*/ 4562416 w 4562416"/>
              <a:gd name="connsiteY4" fmla="*/ 497173 h 596631"/>
              <a:gd name="connsiteX5" fmla="*/ 4462958 w 4562416"/>
              <a:gd name="connsiteY5" fmla="*/ 596631 h 596631"/>
              <a:gd name="connsiteX6" fmla="*/ 99458 w 4562416"/>
              <a:gd name="connsiteY6" fmla="*/ 596631 h 596631"/>
              <a:gd name="connsiteX7" fmla="*/ 0 w 4562416"/>
              <a:gd name="connsiteY7" fmla="*/ 497173 h 596631"/>
              <a:gd name="connsiteX8" fmla="*/ 0 w 4562416"/>
              <a:gd name="connsiteY8" fmla="*/ 99458 h 5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2416" h="596631">
                <a:moveTo>
                  <a:pt x="0" y="99458"/>
                </a:moveTo>
                <a:cubicBezTo>
                  <a:pt x="0" y="44529"/>
                  <a:pt x="44529" y="0"/>
                  <a:pt x="99458" y="0"/>
                </a:cubicBezTo>
                <a:lnTo>
                  <a:pt x="4462958" y="0"/>
                </a:lnTo>
                <a:cubicBezTo>
                  <a:pt x="4517887" y="0"/>
                  <a:pt x="4562416" y="44529"/>
                  <a:pt x="4562416" y="99458"/>
                </a:cubicBezTo>
                <a:lnTo>
                  <a:pt x="4562416" y="497173"/>
                </a:lnTo>
                <a:cubicBezTo>
                  <a:pt x="4562416" y="552102"/>
                  <a:pt x="4517887" y="596631"/>
                  <a:pt x="4462958" y="596631"/>
                </a:cubicBezTo>
                <a:lnTo>
                  <a:pt x="99458" y="596631"/>
                </a:lnTo>
                <a:cubicBezTo>
                  <a:pt x="44529" y="596631"/>
                  <a:pt x="0" y="552102"/>
                  <a:pt x="0" y="497173"/>
                </a:cubicBezTo>
                <a:lnTo>
                  <a:pt x="0" y="99458"/>
                </a:lnTo>
                <a:close/>
              </a:path>
            </a:pathLst>
          </a:custGeom>
          <a:solidFill>
            <a:schemeClr val="tx2"/>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64258" tIns="164258" rIns="164258" bIns="164258"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Oxygen" panose="02000503000000000000" pitchFamily="2" charset="77"/>
              </a:rPr>
              <a:t>Visualization</a:t>
            </a:r>
          </a:p>
        </p:txBody>
      </p:sp>
      <p:sp>
        <p:nvSpPr>
          <p:cNvPr id="13" name="Freeform 12">
            <a:extLst>
              <a:ext uri="{FF2B5EF4-FFF2-40B4-BE49-F238E27FC236}">
                <a16:creationId xmlns:a16="http://schemas.microsoft.com/office/drawing/2014/main" id="{AFDDDD8C-F844-AB44-98D6-7A6B24BE1263}"/>
              </a:ext>
            </a:extLst>
          </p:cNvPr>
          <p:cNvSpPr/>
          <p:nvPr/>
        </p:nvSpPr>
        <p:spPr>
          <a:xfrm>
            <a:off x="1471961" y="3612887"/>
            <a:ext cx="4562416" cy="596631"/>
          </a:xfrm>
          <a:custGeom>
            <a:avLst/>
            <a:gdLst>
              <a:gd name="connsiteX0" fmla="*/ 0 w 4562416"/>
              <a:gd name="connsiteY0" fmla="*/ 99458 h 596631"/>
              <a:gd name="connsiteX1" fmla="*/ 99458 w 4562416"/>
              <a:gd name="connsiteY1" fmla="*/ 0 h 596631"/>
              <a:gd name="connsiteX2" fmla="*/ 4462958 w 4562416"/>
              <a:gd name="connsiteY2" fmla="*/ 0 h 596631"/>
              <a:gd name="connsiteX3" fmla="*/ 4562416 w 4562416"/>
              <a:gd name="connsiteY3" fmla="*/ 99458 h 596631"/>
              <a:gd name="connsiteX4" fmla="*/ 4562416 w 4562416"/>
              <a:gd name="connsiteY4" fmla="*/ 497173 h 596631"/>
              <a:gd name="connsiteX5" fmla="*/ 4462958 w 4562416"/>
              <a:gd name="connsiteY5" fmla="*/ 596631 h 596631"/>
              <a:gd name="connsiteX6" fmla="*/ 99458 w 4562416"/>
              <a:gd name="connsiteY6" fmla="*/ 596631 h 596631"/>
              <a:gd name="connsiteX7" fmla="*/ 0 w 4562416"/>
              <a:gd name="connsiteY7" fmla="*/ 497173 h 596631"/>
              <a:gd name="connsiteX8" fmla="*/ 0 w 4562416"/>
              <a:gd name="connsiteY8" fmla="*/ 99458 h 5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2416" h="596631">
                <a:moveTo>
                  <a:pt x="0" y="99458"/>
                </a:moveTo>
                <a:cubicBezTo>
                  <a:pt x="0" y="44529"/>
                  <a:pt x="44529" y="0"/>
                  <a:pt x="99458" y="0"/>
                </a:cubicBezTo>
                <a:lnTo>
                  <a:pt x="4462958" y="0"/>
                </a:lnTo>
                <a:cubicBezTo>
                  <a:pt x="4517887" y="0"/>
                  <a:pt x="4562416" y="44529"/>
                  <a:pt x="4562416" y="99458"/>
                </a:cubicBezTo>
                <a:lnTo>
                  <a:pt x="4562416" y="497173"/>
                </a:lnTo>
                <a:cubicBezTo>
                  <a:pt x="4562416" y="552102"/>
                  <a:pt x="4517887" y="596631"/>
                  <a:pt x="4462958" y="596631"/>
                </a:cubicBezTo>
                <a:lnTo>
                  <a:pt x="99458" y="596631"/>
                </a:lnTo>
                <a:cubicBezTo>
                  <a:pt x="44529" y="596631"/>
                  <a:pt x="0" y="552102"/>
                  <a:pt x="0" y="497173"/>
                </a:cubicBezTo>
                <a:lnTo>
                  <a:pt x="0" y="99458"/>
                </a:lnTo>
                <a:close/>
              </a:path>
            </a:pathLst>
          </a:custGeom>
          <a:solidFill>
            <a:schemeClr val="tx2"/>
          </a:solidFill>
        </p:spPr>
        <p:style>
          <a:lnRef idx="2">
            <a:schemeClr val="lt1">
              <a:hueOff val="0"/>
              <a:satOff val="0"/>
              <a:lumOff val="0"/>
              <a:alphaOff val="0"/>
            </a:schemeClr>
          </a:lnRef>
          <a:fillRef idx="1">
            <a:schemeClr val="accent5">
              <a:hueOff val="-965506"/>
              <a:satOff val="-2488"/>
              <a:lumOff val="-1681"/>
              <a:alphaOff val="0"/>
            </a:schemeClr>
          </a:fillRef>
          <a:effectRef idx="0">
            <a:schemeClr val="accent5">
              <a:hueOff val="-965506"/>
              <a:satOff val="-2488"/>
              <a:lumOff val="-1681"/>
              <a:alphaOff val="0"/>
            </a:schemeClr>
          </a:effectRef>
          <a:fontRef idx="minor">
            <a:schemeClr val="lt1"/>
          </a:fontRef>
        </p:style>
        <p:txBody>
          <a:bodyPr spcFirstLastPara="0" vert="horz" wrap="square" lIns="164258" tIns="164258" rIns="164258" bIns="164258"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Oxygen" panose="02000503000000000000" pitchFamily="2" charset="77"/>
              </a:rPr>
              <a:t>Analysis</a:t>
            </a:r>
          </a:p>
        </p:txBody>
      </p:sp>
      <p:sp>
        <p:nvSpPr>
          <p:cNvPr id="15" name="Freeform 14">
            <a:extLst>
              <a:ext uri="{FF2B5EF4-FFF2-40B4-BE49-F238E27FC236}">
                <a16:creationId xmlns:a16="http://schemas.microsoft.com/office/drawing/2014/main" id="{184B4E4B-D704-7246-8188-62CAD482E69B}"/>
              </a:ext>
            </a:extLst>
          </p:cNvPr>
          <p:cNvSpPr/>
          <p:nvPr/>
        </p:nvSpPr>
        <p:spPr>
          <a:xfrm>
            <a:off x="1471961" y="4281114"/>
            <a:ext cx="4562416" cy="596631"/>
          </a:xfrm>
          <a:custGeom>
            <a:avLst/>
            <a:gdLst>
              <a:gd name="connsiteX0" fmla="*/ 0 w 4562416"/>
              <a:gd name="connsiteY0" fmla="*/ 99458 h 596631"/>
              <a:gd name="connsiteX1" fmla="*/ 99458 w 4562416"/>
              <a:gd name="connsiteY1" fmla="*/ 0 h 596631"/>
              <a:gd name="connsiteX2" fmla="*/ 4462958 w 4562416"/>
              <a:gd name="connsiteY2" fmla="*/ 0 h 596631"/>
              <a:gd name="connsiteX3" fmla="*/ 4562416 w 4562416"/>
              <a:gd name="connsiteY3" fmla="*/ 99458 h 596631"/>
              <a:gd name="connsiteX4" fmla="*/ 4562416 w 4562416"/>
              <a:gd name="connsiteY4" fmla="*/ 497173 h 596631"/>
              <a:gd name="connsiteX5" fmla="*/ 4462958 w 4562416"/>
              <a:gd name="connsiteY5" fmla="*/ 596631 h 596631"/>
              <a:gd name="connsiteX6" fmla="*/ 99458 w 4562416"/>
              <a:gd name="connsiteY6" fmla="*/ 596631 h 596631"/>
              <a:gd name="connsiteX7" fmla="*/ 0 w 4562416"/>
              <a:gd name="connsiteY7" fmla="*/ 497173 h 596631"/>
              <a:gd name="connsiteX8" fmla="*/ 0 w 4562416"/>
              <a:gd name="connsiteY8" fmla="*/ 99458 h 5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2416" h="596631">
                <a:moveTo>
                  <a:pt x="0" y="99458"/>
                </a:moveTo>
                <a:cubicBezTo>
                  <a:pt x="0" y="44529"/>
                  <a:pt x="44529" y="0"/>
                  <a:pt x="99458" y="0"/>
                </a:cubicBezTo>
                <a:lnTo>
                  <a:pt x="4462958" y="0"/>
                </a:lnTo>
                <a:cubicBezTo>
                  <a:pt x="4517887" y="0"/>
                  <a:pt x="4562416" y="44529"/>
                  <a:pt x="4562416" y="99458"/>
                </a:cubicBezTo>
                <a:lnTo>
                  <a:pt x="4562416" y="497173"/>
                </a:lnTo>
                <a:cubicBezTo>
                  <a:pt x="4562416" y="552102"/>
                  <a:pt x="4517887" y="596631"/>
                  <a:pt x="4462958" y="596631"/>
                </a:cubicBezTo>
                <a:lnTo>
                  <a:pt x="99458" y="596631"/>
                </a:lnTo>
                <a:cubicBezTo>
                  <a:pt x="44529" y="596631"/>
                  <a:pt x="0" y="552102"/>
                  <a:pt x="0" y="497173"/>
                </a:cubicBezTo>
                <a:lnTo>
                  <a:pt x="0" y="99458"/>
                </a:lnTo>
                <a:close/>
              </a:path>
            </a:pathLst>
          </a:custGeom>
          <a:solidFill>
            <a:schemeClr val="tx2"/>
          </a:solidFill>
        </p:spPr>
        <p:style>
          <a:lnRef idx="2">
            <a:schemeClr val="lt1">
              <a:hueOff val="0"/>
              <a:satOff val="0"/>
              <a:lumOff val="0"/>
              <a:alphaOff val="0"/>
            </a:schemeClr>
          </a:lnRef>
          <a:fillRef idx="1">
            <a:schemeClr val="accent5">
              <a:hueOff val="-1931012"/>
              <a:satOff val="-4977"/>
              <a:lumOff val="-3361"/>
              <a:alphaOff val="0"/>
            </a:schemeClr>
          </a:fillRef>
          <a:effectRef idx="0">
            <a:schemeClr val="accent5">
              <a:hueOff val="-1931012"/>
              <a:satOff val="-4977"/>
              <a:lumOff val="-3361"/>
              <a:alphaOff val="0"/>
            </a:schemeClr>
          </a:effectRef>
          <a:fontRef idx="minor">
            <a:schemeClr val="lt1"/>
          </a:fontRef>
        </p:style>
        <p:txBody>
          <a:bodyPr spcFirstLastPara="0" vert="horz" wrap="square" lIns="164258" tIns="164258" rIns="164258" bIns="164258"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Oxygen" panose="02000503000000000000" pitchFamily="2" charset="77"/>
              </a:rPr>
              <a:t>Reports &amp; dashboards</a:t>
            </a:r>
          </a:p>
        </p:txBody>
      </p:sp>
      <p:sp>
        <p:nvSpPr>
          <p:cNvPr id="17" name="Freeform 16">
            <a:extLst>
              <a:ext uri="{FF2B5EF4-FFF2-40B4-BE49-F238E27FC236}">
                <a16:creationId xmlns:a16="http://schemas.microsoft.com/office/drawing/2014/main" id="{66E66D53-FD34-7246-B992-A729D87391EC}"/>
              </a:ext>
            </a:extLst>
          </p:cNvPr>
          <p:cNvSpPr/>
          <p:nvPr/>
        </p:nvSpPr>
        <p:spPr>
          <a:xfrm>
            <a:off x="1471961" y="4949341"/>
            <a:ext cx="4562416" cy="596631"/>
          </a:xfrm>
          <a:custGeom>
            <a:avLst/>
            <a:gdLst>
              <a:gd name="connsiteX0" fmla="*/ 0 w 4562416"/>
              <a:gd name="connsiteY0" fmla="*/ 99458 h 596631"/>
              <a:gd name="connsiteX1" fmla="*/ 99458 w 4562416"/>
              <a:gd name="connsiteY1" fmla="*/ 0 h 596631"/>
              <a:gd name="connsiteX2" fmla="*/ 4462958 w 4562416"/>
              <a:gd name="connsiteY2" fmla="*/ 0 h 596631"/>
              <a:gd name="connsiteX3" fmla="*/ 4562416 w 4562416"/>
              <a:gd name="connsiteY3" fmla="*/ 99458 h 596631"/>
              <a:gd name="connsiteX4" fmla="*/ 4562416 w 4562416"/>
              <a:gd name="connsiteY4" fmla="*/ 497173 h 596631"/>
              <a:gd name="connsiteX5" fmla="*/ 4462958 w 4562416"/>
              <a:gd name="connsiteY5" fmla="*/ 596631 h 596631"/>
              <a:gd name="connsiteX6" fmla="*/ 99458 w 4562416"/>
              <a:gd name="connsiteY6" fmla="*/ 596631 h 596631"/>
              <a:gd name="connsiteX7" fmla="*/ 0 w 4562416"/>
              <a:gd name="connsiteY7" fmla="*/ 497173 h 596631"/>
              <a:gd name="connsiteX8" fmla="*/ 0 w 4562416"/>
              <a:gd name="connsiteY8" fmla="*/ 99458 h 5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2416" h="596631">
                <a:moveTo>
                  <a:pt x="0" y="99458"/>
                </a:moveTo>
                <a:cubicBezTo>
                  <a:pt x="0" y="44529"/>
                  <a:pt x="44529" y="0"/>
                  <a:pt x="99458" y="0"/>
                </a:cubicBezTo>
                <a:lnTo>
                  <a:pt x="4462958" y="0"/>
                </a:lnTo>
                <a:cubicBezTo>
                  <a:pt x="4517887" y="0"/>
                  <a:pt x="4562416" y="44529"/>
                  <a:pt x="4562416" y="99458"/>
                </a:cubicBezTo>
                <a:lnTo>
                  <a:pt x="4562416" y="497173"/>
                </a:lnTo>
                <a:cubicBezTo>
                  <a:pt x="4562416" y="552102"/>
                  <a:pt x="4517887" y="596631"/>
                  <a:pt x="4462958" y="596631"/>
                </a:cubicBezTo>
                <a:lnTo>
                  <a:pt x="99458" y="596631"/>
                </a:lnTo>
                <a:cubicBezTo>
                  <a:pt x="44529" y="596631"/>
                  <a:pt x="0" y="552102"/>
                  <a:pt x="0" y="497173"/>
                </a:cubicBezTo>
                <a:lnTo>
                  <a:pt x="0" y="99458"/>
                </a:lnTo>
                <a:close/>
              </a:path>
            </a:pathLst>
          </a:custGeom>
          <a:solidFill>
            <a:schemeClr val="tx2"/>
          </a:solidFill>
        </p:spPr>
        <p:style>
          <a:lnRef idx="2">
            <a:schemeClr val="lt1">
              <a:hueOff val="0"/>
              <a:satOff val="0"/>
              <a:lumOff val="0"/>
              <a:alphaOff val="0"/>
            </a:schemeClr>
          </a:lnRef>
          <a:fillRef idx="1">
            <a:schemeClr val="accent5">
              <a:hueOff val="-2896518"/>
              <a:satOff val="-7465"/>
              <a:lumOff val="-5042"/>
              <a:alphaOff val="0"/>
            </a:schemeClr>
          </a:fillRef>
          <a:effectRef idx="0">
            <a:schemeClr val="accent5">
              <a:hueOff val="-2896518"/>
              <a:satOff val="-7465"/>
              <a:lumOff val="-5042"/>
              <a:alphaOff val="0"/>
            </a:schemeClr>
          </a:effectRef>
          <a:fontRef idx="minor">
            <a:schemeClr val="lt1"/>
          </a:fontRef>
        </p:style>
        <p:txBody>
          <a:bodyPr spcFirstLastPara="0" vert="horz" wrap="square" lIns="164258" tIns="164258" rIns="164258" bIns="164258"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Oxygen" panose="02000503000000000000" pitchFamily="2" charset="77"/>
              </a:rPr>
              <a:t>User interface</a:t>
            </a:r>
          </a:p>
        </p:txBody>
      </p:sp>
      <p:sp>
        <p:nvSpPr>
          <p:cNvPr id="18" name="Freeform 17">
            <a:extLst>
              <a:ext uri="{FF2B5EF4-FFF2-40B4-BE49-F238E27FC236}">
                <a16:creationId xmlns:a16="http://schemas.microsoft.com/office/drawing/2014/main" id="{2AFA02B0-2AF7-1743-A9E6-562F8CA873F1}"/>
              </a:ext>
            </a:extLst>
          </p:cNvPr>
          <p:cNvSpPr/>
          <p:nvPr/>
        </p:nvSpPr>
        <p:spPr>
          <a:xfrm>
            <a:off x="6553862" y="2240634"/>
            <a:ext cx="5194845" cy="596631"/>
          </a:xfrm>
          <a:custGeom>
            <a:avLst/>
            <a:gdLst>
              <a:gd name="connsiteX0" fmla="*/ 0 w 5194845"/>
              <a:gd name="connsiteY0" fmla="*/ 59663 h 596631"/>
              <a:gd name="connsiteX1" fmla="*/ 59663 w 5194845"/>
              <a:gd name="connsiteY1" fmla="*/ 0 h 596631"/>
              <a:gd name="connsiteX2" fmla="*/ 5135182 w 5194845"/>
              <a:gd name="connsiteY2" fmla="*/ 0 h 596631"/>
              <a:gd name="connsiteX3" fmla="*/ 5194845 w 5194845"/>
              <a:gd name="connsiteY3" fmla="*/ 59663 h 596631"/>
              <a:gd name="connsiteX4" fmla="*/ 5194845 w 5194845"/>
              <a:gd name="connsiteY4" fmla="*/ 536968 h 596631"/>
              <a:gd name="connsiteX5" fmla="*/ 5135182 w 5194845"/>
              <a:gd name="connsiteY5" fmla="*/ 596631 h 596631"/>
              <a:gd name="connsiteX6" fmla="*/ 59663 w 5194845"/>
              <a:gd name="connsiteY6" fmla="*/ 596631 h 596631"/>
              <a:gd name="connsiteX7" fmla="*/ 0 w 5194845"/>
              <a:gd name="connsiteY7" fmla="*/ 536968 h 596631"/>
              <a:gd name="connsiteX8" fmla="*/ 0 w 5194845"/>
              <a:gd name="connsiteY8" fmla="*/ 59663 h 5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94845" h="596631">
                <a:moveTo>
                  <a:pt x="0" y="59663"/>
                </a:moveTo>
                <a:cubicBezTo>
                  <a:pt x="0" y="26712"/>
                  <a:pt x="26712" y="0"/>
                  <a:pt x="59663" y="0"/>
                </a:cubicBezTo>
                <a:lnTo>
                  <a:pt x="5135182" y="0"/>
                </a:lnTo>
                <a:cubicBezTo>
                  <a:pt x="5168133" y="0"/>
                  <a:pt x="5194845" y="26712"/>
                  <a:pt x="5194845" y="59663"/>
                </a:cubicBezTo>
                <a:lnTo>
                  <a:pt x="5194845" y="536968"/>
                </a:lnTo>
                <a:cubicBezTo>
                  <a:pt x="5194845" y="569919"/>
                  <a:pt x="5168133" y="596631"/>
                  <a:pt x="5135182" y="596631"/>
                </a:cubicBezTo>
                <a:lnTo>
                  <a:pt x="59663" y="596631"/>
                </a:lnTo>
                <a:cubicBezTo>
                  <a:pt x="26712" y="596631"/>
                  <a:pt x="0" y="569919"/>
                  <a:pt x="0" y="536968"/>
                </a:cubicBezTo>
                <a:lnTo>
                  <a:pt x="0" y="59663"/>
                </a:lnTo>
                <a:close/>
              </a:path>
            </a:pathLst>
          </a:custGeom>
          <a:solidFill>
            <a:schemeClr val="accent2"/>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2245" tIns="60655" rIns="82245" bIns="60655" numCol="1" spcCol="1270" anchor="ctr" anchorCtr="0">
            <a:noAutofit/>
          </a:bodyPr>
          <a:lstStyle/>
          <a:p>
            <a:pPr marL="0" lvl="0" indent="0" algn="ctr" defTabSz="1511300">
              <a:lnSpc>
                <a:spcPct val="90000"/>
              </a:lnSpc>
              <a:spcBef>
                <a:spcPct val="0"/>
              </a:spcBef>
              <a:spcAft>
                <a:spcPct val="35000"/>
              </a:spcAft>
              <a:buNone/>
            </a:pPr>
            <a:r>
              <a:rPr lang="en-US" sz="3400" kern="1200" dirty="0">
                <a:solidFill>
                  <a:schemeClr val="bg1"/>
                </a:solidFill>
                <a:latin typeface="Oxygen" panose="02000503000000000000" pitchFamily="2" charset="77"/>
              </a:rPr>
              <a:t>Add-ons</a:t>
            </a:r>
          </a:p>
        </p:txBody>
      </p:sp>
      <p:sp>
        <p:nvSpPr>
          <p:cNvPr id="20" name="Freeform 19">
            <a:extLst>
              <a:ext uri="{FF2B5EF4-FFF2-40B4-BE49-F238E27FC236}">
                <a16:creationId xmlns:a16="http://schemas.microsoft.com/office/drawing/2014/main" id="{E8A70D2F-282D-A64F-8BCC-E0B1F29F9242}"/>
              </a:ext>
            </a:extLst>
          </p:cNvPr>
          <p:cNvSpPr/>
          <p:nvPr/>
        </p:nvSpPr>
        <p:spPr>
          <a:xfrm>
            <a:off x="7186291" y="2944660"/>
            <a:ext cx="4562416" cy="596631"/>
          </a:xfrm>
          <a:custGeom>
            <a:avLst/>
            <a:gdLst>
              <a:gd name="connsiteX0" fmla="*/ 0 w 4562416"/>
              <a:gd name="connsiteY0" fmla="*/ 99458 h 596631"/>
              <a:gd name="connsiteX1" fmla="*/ 99458 w 4562416"/>
              <a:gd name="connsiteY1" fmla="*/ 0 h 596631"/>
              <a:gd name="connsiteX2" fmla="*/ 4462958 w 4562416"/>
              <a:gd name="connsiteY2" fmla="*/ 0 h 596631"/>
              <a:gd name="connsiteX3" fmla="*/ 4562416 w 4562416"/>
              <a:gd name="connsiteY3" fmla="*/ 99458 h 596631"/>
              <a:gd name="connsiteX4" fmla="*/ 4562416 w 4562416"/>
              <a:gd name="connsiteY4" fmla="*/ 497173 h 596631"/>
              <a:gd name="connsiteX5" fmla="*/ 4462958 w 4562416"/>
              <a:gd name="connsiteY5" fmla="*/ 596631 h 596631"/>
              <a:gd name="connsiteX6" fmla="*/ 99458 w 4562416"/>
              <a:gd name="connsiteY6" fmla="*/ 596631 h 596631"/>
              <a:gd name="connsiteX7" fmla="*/ 0 w 4562416"/>
              <a:gd name="connsiteY7" fmla="*/ 497173 h 596631"/>
              <a:gd name="connsiteX8" fmla="*/ 0 w 4562416"/>
              <a:gd name="connsiteY8" fmla="*/ 99458 h 5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2416" h="596631">
                <a:moveTo>
                  <a:pt x="0" y="99458"/>
                </a:moveTo>
                <a:cubicBezTo>
                  <a:pt x="0" y="44529"/>
                  <a:pt x="44529" y="0"/>
                  <a:pt x="99458" y="0"/>
                </a:cubicBezTo>
                <a:lnTo>
                  <a:pt x="4462958" y="0"/>
                </a:lnTo>
                <a:cubicBezTo>
                  <a:pt x="4517887" y="0"/>
                  <a:pt x="4562416" y="44529"/>
                  <a:pt x="4562416" y="99458"/>
                </a:cubicBezTo>
                <a:lnTo>
                  <a:pt x="4562416" y="497173"/>
                </a:lnTo>
                <a:cubicBezTo>
                  <a:pt x="4562416" y="552102"/>
                  <a:pt x="4517887" y="596631"/>
                  <a:pt x="4462958" y="596631"/>
                </a:cubicBezTo>
                <a:lnTo>
                  <a:pt x="99458" y="596631"/>
                </a:lnTo>
                <a:cubicBezTo>
                  <a:pt x="44529" y="596631"/>
                  <a:pt x="0" y="552102"/>
                  <a:pt x="0" y="497173"/>
                </a:cubicBezTo>
                <a:lnTo>
                  <a:pt x="0" y="99458"/>
                </a:lnTo>
                <a:close/>
              </a:path>
            </a:pathLst>
          </a:custGeom>
          <a:solidFill>
            <a:schemeClr val="tx2"/>
          </a:solidFill>
          <a:ln>
            <a:solidFill>
              <a:schemeClr val="tx2"/>
            </a:solidFill>
          </a:ln>
        </p:spPr>
        <p:style>
          <a:lnRef idx="2">
            <a:schemeClr val="lt1">
              <a:hueOff val="0"/>
              <a:satOff val="0"/>
              <a:lumOff val="0"/>
              <a:alphaOff val="0"/>
            </a:schemeClr>
          </a:lnRef>
          <a:fillRef idx="1">
            <a:schemeClr val="accent5">
              <a:hueOff val="-3862025"/>
              <a:satOff val="-9954"/>
              <a:lumOff val="-6723"/>
              <a:alphaOff val="0"/>
            </a:schemeClr>
          </a:fillRef>
          <a:effectRef idx="0">
            <a:schemeClr val="accent5">
              <a:hueOff val="-3862025"/>
              <a:satOff val="-9954"/>
              <a:lumOff val="-6723"/>
              <a:alphaOff val="0"/>
            </a:schemeClr>
          </a:effectRef>
          <a:fontRef idx="minor">
            <a:schemeClr val="lt1"/>
          </a:fontRef>
        </p:style>
        <p:txBody>
          <a:bodyPr spcFirstLastPara="0" vert="horz" wrap="square" lIns="164258" tIns="164258" rIns="164258" bIns="164258"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bg1"/>
                </a:solidFill>
                <a:latin typeface="Oxygen" panose="02000503000000000000" pitchFamily="2" charset="77"/>
              </a:rPr>
              <a:t>Data enrichment</a:t>
            </a:r>
          </a:p>
        </p:txBody>
      </p:sp>
      <p:sp>
        <p:nvSpPr>
          <p:cNvPr id="22" name="Freeform 21">
            <a:extLst>
              <a:ext uri="{FF2B5EF4-FFF2-40B4-BE49-F238E27FC236}">
                <a16:creationId xmlns:a16="http://schemas.microsoft.com/office/drawing/2014/main" id="{EBCE4B0B-7184-7A4C-8034-2683A036543A}"/>
              </a:ext>
            </a:extLst>
          </p:cNvPr>
          <p:cNvSpPr/>
          <p:nvPr/>
        </p:nvSpPr>
        <p:spPr>
          <a:xfrm>
            <a:off x="7186291" y="3612887"/>
            <a:ext cx="4562416" cy="596631"/>
          </a:xfrm>
          <a:custGeom>
            <a:avLst/>
            <a:gdLst>
              <a:gd name="connsiteX0" fmla="*/ 0 w 4562416"/>
              <a:gd name="connsiteY0" fmla="*/ 99458 h 596631"/>
              <a:gd name="connsiteX1" fmla="*/ 99458 w 4562416"/>
              <a:gd name="connsiteY1" fmla="*/ 0 h 596631"/>
              <a:gd name="connsiteX2" fmla="*/ 4462958 w 4562416"/>
              <a:gd name="connsiteY2" fmla="*/ 0 h 596631"/>
              <a:gd name="connsiteX3" fmla="*/ 4562416 w 4562416"/>
              <a:gd name="connsiteY3" fmla="*/ 99458 h 596631"/>
              <a:gd name="connsiteX4" fmla="*/ 4562416 w 4562416"/>
              <a:gd name="connsiteY4" fmla="*/ 497173 h 596631"/>
              <a:gd name="connsiteX5" fmla="*/ 4462958 w 4562416"/>
              <a:gd name="connsiteY5" fmla="*/ 596631 h 596631"/>
              <a:gd name="connsiteX6" fmla="*/ 99458 w 4562416"/>
              <a:gd name="connsiteY6" fmla="*/ 596631 h 596631"/>
              <a:gd name="connsiteX7" fmla="*/ 0 w 4562416"/>
              <a:gd name="connsiteY7" fmla="*/ 497173 h 596631"/>
              <a:gd name="connsiteX8" fmla="*/ 0 w 4562416"/>
              <a:gd name="connsiteY8" fmla="*/ 99458 h 5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2416" h="596631">
                <a:moveTo>
                  <a:pt x="0" y="99458"/>
                </a:moveTo>
                <a:cubicBezTo>
                  <a:pt x="0" y="44529"/>
                  <a:pt x="44529" y="0"/>
                  <a:pt x="99458" y="0"/>
                </a:cubicBezTo>
                <a:lnTo>
                  <a:pt x="4462958" y="0"/>
                </a:lnTo>
                <a:cubicBezTo>
                  <a:pt x="4517887" y="0"/>
                  <a:pt x="4562416" y="44529"/>
                  <a:pt x="4562416" y="99458"/>
                </a:cubicBezTo>
                <a:lnTo>
                  <a:pt x="4562416" y="497173"/>
                </a:lnTo>
                <a:cubicBezTo>
                  <a:pt x="4562416" y="552102"/>
                  <a:pt x="4517887" y="596631"/>
                  <a:pt x="4462958" y="596631"/>
                </a:cubicBezTo>
                <a:lnTo>
                  <a:pt x="99458" y="596631"/>
                </a:lnTo>
                <a:cubicBezTo>
                  <a:pt x="44529" y="596631"/>
                  <a:pt x="0" y="552102"/>
                  <a:pt x="0" y="497173"/>
                </a:cubicBezTo>
                <a:lnTo>
                  <a:pt x="0" y="99458"/>
                </a:lnTo>
                <a:close/>
              </a:path>
            </a:pathLst>
          </a:custGeom>
          <a:solidFill>
            <a:schemeClr val="tx2"/>
          </a:solidFill>
          <a:ln>
            <a:solidFill>
              <a:schemeClr val="tx2"/>
            </a:solidFill>
          </a:ln>
        </p:spPr>
        <p:style>
          <a:lnRef idx="2">
            <a:schemeClr val="lt1">
              <a:hueOff val="0"/>
              <a:satOff val="0"/>
              <a:lumOff val="0"/>
              <a:alphaOff val="0"/>
            </a:schemeClr>
          </a:lnRef>
          <a:fillRef idx="1">
            <a:schemeClr val="accent5">
              <a:hueOff val="-4827531"/>
              <a:satOff val="-12442"/>
              <a:lumOff val="-8404"/>
              <a:alphaOff val="0"/>
            </a:schemeClr>
          </a:fillRef>
          <a:effectRef idx="0">
            <a:schemeClr val="accent5">
              <a:hueOff val="-4827531"/>
              <a:satOff val="-12442"/>
              <a:lumOff val="-8404"/>
              <a:alphaOff val="0"/>
            </a:schemeClr>
          </a:effectRef>
          <a:fontRef idx="minor">
            <a:schemeClr val="lt1"/>
          </a:fontRef>
        </p:style>
        <p:txBody>
          <a:bodyPr spcFirstLastPara="0" vert="horz" wrap="square" lIns="164258" tIns="164258" rIns="164258" bIns="164258"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bg1"/>
                </a:solidFill>
                <a:latin typeface="Oxygen" panose="02000503000000000000" pitchFamily="2" charset="77"/>
              </a:rPr>
              <a:t>Tags</a:t>
            </a:r>
          </a:p>
        </p:txBody>
      </p:sp>
      <p:sp>
        <p:nvSpPr>
          <p:cNvPr id="24" name="Freeform 23">
            <a:extLst>
              <a:ext uri="{FF2B5EF4-FFF2-40B4-BE49-F238E27FC236}">
                <a16:creationId xmlns:a16="http://schemas.microsoft.com/office/drawing/2014/main" id="{1769793A-20CB-BB46-A8C6-6251577ADB01}"/>
              </a:ext>
            </a:extLst>
          </p:cNvPr>
          <p:cNvSpPr/>
          <p:nvPr/>
        </p:nvSpPr>
        <p:spPr>
          <a:xfrm>
            <a:off x="7186291" y="4281114"/>
            <a:ext cx="4562416" cy="596631"/>
          </a:xfrm>
          <a:custGeom>
            <a:avLst/>
            <a:gdLst>
              <a:gd name="connsiteX0" fmla="*/ 0 w 4562416"/>
              <a:gd name="connsiteY0" fmla="*/ 99458 h 596631"/>
              <a:gd name="connsiteX1" fmla="*/ 99458 w 4562416"/>
              <a:gd name="connsiteY1" fmla="*/ 0 h 596631"/>
              <a:gd name="connsiteX2" fmla="*/ 4462958 w 4562416"/>
              <a:gd name="connsiteY2" fmla="*/ 0 h 596631"/>
              <a:gd name="connsiteX3" fmla="*/ 4562416 w 4562416"/>
              <a:gd name="connsiteY3" fmla="*/ 99458 h 596631"/>
              <a:gd name="connsiteX4" fmla="*/ 4562416 w 4562416"/>
              <a:gd name="connsiteY4" fmla="*/ 497173 h 596631"/>
              <a:gd name="connsiteX5" fmla="*/ 4462958 w 4562416"/>
              <a:gd name="connsiteY5" fmla="*/ 596631 h 596631"/>
              <a:gd name="connsiteX6" fmla="*/ 99458 w 4562416"/>
              <a:gd name="connsiteY6" fmla="*/ 596631 h 596631"/>
              <a:gd name="connsiteX7" fmla="*/ 0 w 4562416"/>
              <a:gd name="connsiteY7" fmla="*/ 497173 h 596631"/>
              <a:gd name="connsiteX8" fmla="*/ 0 w 4562416"/>
              <a:gd name="connsiteY8" fmla="*/ 99458 h 5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2416" h="596631">
                <a:moveTo>
                  <a:pt x="0" y="99458"/>
                </a:moveTo>
                <a:cubicBezTo>
                  <a:pt x="0" y="44529"/>
                  <a:pt x="44529" y="0"/>
                  <a:pt x="99458" y="0"/>
                </a:cubicBezTo>
                <a:lnTo>
                  <a:pt x="4462958" y="0"/>
                </a:lnTo>
                <a:cubicBezTo>
                  <a:pt x="4517887" y="0"/>
                  <a:pt x="4562416" y="44529"/>
                  <a:pt x="4562416" y="99458"/>
                </a:cubicBezTo>
                <a:lnTo>
                  <a:pt x="4562416" y="497173"/>
                </a:lnTo>
                <a:cubicBezTo>
                  <a:pt x="4562416" y="552102"/>
                  <a:pt x="4517887" y="596631"/>
                  <a:pt x="4462958" y="596631"/>
                </a:cubicBezTo>
                <a:lnTo>
                  <a:pt x="99458" y="596631"/>
                </a:lnTo>
                <a:cubicBezTo>
                  <a:pt x="44529" y="596631"/>
                  <a:pt x="0" y="552102"/>
                  <a:pt x="0" y="497173"/>
                </a:cubicBezTo>
                <a:lnTo>
                  <a:pt x="0" y="99458"/>
                </a:lnTo>
                <a:close/>
              </a:path>
            </a:pathLst>
          </a:custGeom>
          <a:solidFill>
            <a:schemeClr val="tx2"/>
          </a:solidFill>
          <a:ln>
            <a:solidFill>
              <a:schemeClr val="tx2"/>
            </a:solidFill>
          </a:ln>
        </p:spPr>
        <p:style>
          <a:lnRef idx="2">
            <a:schemeClr val="lt1">
              <a:hueOff val="0"/>
              <a:satOff val="0"/>
              <a:lumOff val="0"/>
              <a:alphaOff val="0"/>
            </a:schemeClr>
          </a:lnRef>
          <a:fillRef idx="1">
            <a:schemeClr val="accent5">
              <a:hueOff val="-5793037"/>
              <a:satOff val="-14931"/>
              <a:lumOff val="-10084"/>
              <a:alphaOff val="0"/>
            </a:schemeClr>
          </a:fillRef>
          <a:effectRef idx="0">
            <a:schemeClr val="accent5">
              <a:hueOff val="-5793037"/>
              <a:satOff val="-14931"/>
              <a:lumOff val="-10084"/>
              <a:alphaOff val="0"/>
            </a:schemeClr>
          </a:effectRef>
          <a:fontRef idx="minor">
            <a:schemeClr val="lt1"/>
          </a:fontRef>
        </p:style>
        <p:txBody>
          <a:bodyPr spcFirstLastPara="0" vert="horz" wrap="square" lIns="164258" tIns="164258" rIns="164258" bIns="164258"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bg1"/>
                </a:solidFill>
                <a:latin typeface="Oxygen" panose="02000503000000000000" pitchFamily="2" charset="77"/>
              </a:rPr>
              <a:t>Data models</a:t>
            </a:r>
          </a:p>
        </p:txBody>
      </p:sp>
      <p:sp>
        <p:nvSpPr>
          <p:cNvPr id="26" name="Freeform 25">
            <a:extLst>
              <a:ext uri="{FF2B5EF4-FFF2-40B4-BE49-F238E27FC236}">
                <a16:creationId xmlns:a16="http://schemas.microsoft.com/office/drawing/2014/main" id="{F9749F45-D227-764E-9F4A-9C57CD8D58A1}"/>
              </a:ext>
            </a:extLst>
          </p:cNvPr>
          <p:cNvSpPr/>
          <p:nvPr/>
        </p:nvSpPr>
        <p:spPr>
          <a:xfrm>
            <a:off x="7186291" y="4949341"/>
            <a:ext cx="4562416" cy="596631"/>
          </a:xfrm>
          <a:custGeom>
            <a:avLst/>
            <a:gdLst>
              <a:gd name="connsiteX0" fmla="*/ 0 w 4562416"/>
              <a:gd name="connsiteY0" fmla="*/ 99458 h 596631"/>
              <a:gd name="connsiteX1" fmla="*/ 99458 w 4562416"/>
              <a:gd name="connsiteY1" fmla="*/ 0 h 596631"/>
              <a:gd name="connsiteX2" fmla="*/ 4462958 w 4562416"/>
              <a:gd name="connsiteY2" fmla="*/ 0 h 596631"/>
              <a:gd name="connsiteX3" fmla="*/ 4562416 w 4562416"/>
              <a:gd name="connsiteY3" fmla="*/ 99458 h 596631"/>
              <a:gd name="connsiteX4" fmla="*/ 4562416 w 4562416"/>
              <a:gd name="connsiteY4" fmla="*/ 497173 h 596631"/>
              <a:gd name="connsiteX5" fmla="*/ 4462958 w 4562416"/>
              <a:gd name="connsiteY5" fmla="*/ 596631 h 596631"/>
              <a:gd name="connsiteX6" fmla="*/ 99458 w 4562416"/>
              <a:gd name="connsiteY6" fmla="*/ 596631 h 596631"/>
              <a:gd name="connsiteX7" fmla="*/ 0 w 4562416"/>
              <a:gd name="connsiteY7" fmla="*/ 497173 h 596631"/>
              <a:gd name="connsiteX8" fmla="*/ 0 w 4562416"/>
              <a:gd name="connsiteY8" fmla="*/ 99458 h 5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2416" h="596631">
                <a:moveTo>
                  <a:pt x="0" y="99458"/>
                </a:moveTo>
                <a:cubicBezTo>
                  <a:pt x="0" y="44529"/>
                  <a:pt x="44529" y="0"/>
                  <a:pt x="99458" y="0"/>
                </a:cubicBezTo>
                <a:lnTo>
                  <a:pt x="4462958" y="0"/>
                </a:lnTo>
                <a:cubicBezTo>
                  <a:pt x="4517887" y="0"/>
                  <a:pt x="4562416" y="44529"/>
                  <a:pt x="4562416" y="99458"/>
                </a:cubicBezTo>
                <a:lnTo>
                  <a:pt x="4562416" y="497173"/>
                </a:lnTo>
                <a:cubicBezTo>
                  <a:pt x="4562416" y="552102"/>
                  <a:pt x="4517887" y="596631"/>
                  <a:pt x="4462958" y="596631"/>
                </a:cubicBezTo>
                <a:lnTo>
                  <a:pt x="99458" y="596631"/>
                </a:lnTo>
                <a:cubicBezTo>
                  <a:pt x="44529" y="596631"/>
                  <a:pt x="0" y="552102"/>
                  <a:pt x="0" y="497173"/>
                </a:cubicBezTo>
                <a:lnTo>
                  <a:pt x="0" y="99458"/>
                </a:lnTo>
                <a:close/>
              </a:path>
            </a:pathLst>
          </a:custGeom>
          <a:solidFill>
            <a:schemeClr val="tx2"/>
          </a:solidFill>
          <a:ln>
            <a:solidFill>
              <a:schemeClr val="tx2"/>
            </a:solidFill>
          </a:ln>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64258" tIns="164258" rIns="164258" bIns="164258"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bg1"/>
                </a:solidFill>
                <a:latin typeface="Oxygen" panose="02000503000000000000" pitchFamily="2" charset="77"/>
              </a:rPr>
              <a:t>Datasets</a:t>
            </a:r>
          </a:p>
        </p:txBody>
      </p:sp>
    </p:spTree>
    <p:extLst>
      <p:ext uri="{BB962C8B-B14F-4D97-AF65-F5344CB8AC3E}">
        <p14:creationId xmlns:p14="http://schemas.microsoft.com/office/powerpoint/2010/main" val="109169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ppt_x</p:attrName>
                                        </p:attrNameLst>
                                      </p:cBhvr>
                                      <p:tavLst>
                                        <p:tav tm="0">
                                          <p:val>
                                            <p:strVal val="#ppt_x-#ppt_w*1.125000"/>
                                          </p:val>
                                        </p:tav>
                                        <p:tav tm="100000">
                                          <p:val>
                                            <p:strVal val="#ppt_x"/>
                                          </p:val>
                                        </p:tav>
                                      </p:tavLst>
                                    </p:anim>
                                    <p:animEffect transition="in" filter="wipe(right)">
                                      <p:cBhvr>
                                        <p:cTn id="16" dur="500"/>
                                        <p:tgtEl>
                                          <p:spTgt spid="13"/>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p:tgtEl>
                                          <p:spTgt spid="15"/>
                                        </p:tgtEl>
                                        <p:attrNameLst>
                                          <p:attrName>ppt_x</p:attrName>
                                        </p:attrNameLst>
                                      </p:cBhvr>
                                      <p:tavLst>
                                        <p:tav tm="0">
                                          <p:val>
                                            <p:strVal val="#ppt_x-#ppt_w*1.125000"/>
                                          </p:val>
                                        </p:tav>
                                        <p:tav tm="100000">
                                          <p:val>
                                            <p:strVal val="#ppt_x"/>
                                          </p:val>
                                        </p:tav>
                                      </p:tavLst>
                                    </p:anim>
                                    <p:animEffect transition="in" filter="wipe(right)">
                                      <p:cBhvr>
                                        <p:cTn id="20" dur="500"/>
                                        <p:tgtEl>
                                          <p:spTgt spid="15"/>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p:tgtEl>
                                          <p:spTgt spid="17"/>
                                        </p:tgtEl>
                                        <p:attrNameLst>
                                          <p:attrName>ppt_x</p:attrName>
                                        </p:attrNameLst>
                                      </p:cBhvr>
                                      <p:tavLst>
                                        <p:tav tm="0">
                                          <p:val>
                                            <p:strVal val="#ppt_x-#ppt_w*1.125000"/>
                                          </p:val>
                                        </p:tav>
                                        <p:tav tm="100000">
                                          <p:val>
                                            <p:strVal val="#ppt_x"/>
                                          </p:val>
                                        </p:tav>
                                      </p:tavLst>
                                    </p:anim>
                                    <p:animEffect transition="in" filter="wipe(right)">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2"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p:tgtEl>
                                          <p:spTgt spid="18"/>
                                        </p:tgtEl>
                                        <p:attrNameLst>
                                          <p:attrName>ppt_x</p:attrName>
                                        </p:attrNameLst>
                                      </p:cBhvr>
                                      <p:tavLst>
                                        <p:tav tm="0">
                                          <p:val>
                                            <p:strVal val="#ppt_x+#ppt_w*1.125000"/>
                                          </p:val>
                                        </p:tav>
                                        <p:tav tm="100000">
                                          <p:val>
                                            <p:strVal val="#ppt_x"/>
                                          </p:val>
                                        </p:tav>
                                      </p:tavLst>
                                    </p:anim>
                                    <p:animEffect transition="in" filter="wipe(left)">
                                      <p:cBhvr>
                                        <p:cTn id="30" dur="500"/>
                                        <p:tgtEl>
                                          <p:spTgt spid="18"/>
                                        </p:tgtEl>
                                      </p:cBhvr>
                                    </p:animEffect>
                                  </p:childTnLst>
                                </p:cTn>
                              </p:par>
                              <p:par>
                                <p:cTn id="31" presetID="12" presetClass="entr" presetSubtype="2"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p:tgtEl>
                                          <p:spTgt spid="20"/>
                                        </p:tgtEl>
                                        <p:attrNameLst>
                                          <p:attrName>ppt_x</p:attrName>
                                        </p:attrNameLst>
                                      </p:cBhvr>
                                      <p:tavLst>
                                        <p:tav tm="0">
                                          <p:val>
                                            <p:strVal val="#ppt_x+#ppt_w*1.125000"/>
                                          </p:val>
                                        </p:tav>
                                        <p:tav tm="100000">
                                          <p:val>
                                            <p:strVal val="#ppt_x"/>
                                          </p:val>
                                        </p:tav>
                                      </p:tavLst>
                                    </p:anim>
                                    <p:animEffect transition="in" filter="wipe(left)">
                                      <p:cBhvr>
                                        <p:cTn id="34" dur="500"/>
                                        <p:tgtEl>
                                          <p:spTgt spid="20"/>
                                        </p:tgtEl>
                                      </p:cBhvr>
                                    </p:animEffect>
                                  </p:childTnLst>
                                </p:cTn>
                              </p:par>
                              <p:par>
                                <p:cTn id="35" presetID="12" presetClass="entr" presetSubtype="2"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p:tgtEl>
                                          <p:spTgt spid="22"/>
                                        </p:tgtEl>
                                        <p:attrNameLst>
                                          <p:attrName>ppt_x</p:attrName>
                                        </p:attrNameLst>
                                      </p:cBhvr>
                                      <p:tavLst>
                                        <p:tav tm="0">
                                          <p:val>
                                            <p:strVal val="#ppt_x+#ppt_w*1.125000"/>
                                          </p:val>
                                        </p:tav>
                                        <p:tav tm="100000">
                                          <p:val>
                                            <p:strVal val="#ppt_x"/>
                                          </p:val>
                                        </p:tav>
                                      </p:tavLst>
                                    </p:anim>
                                    <p:animEffect transition="in" filter="wipe(left)">
                                      <p:cBhvr>
                                        <p:cTn id="38" dur="500"/>
                                        <p:tgtEl>
                                          <p:spTgt spid="22"/>
                                        </p:tgtEl>
                                      </p:cBhvr>
                                    </p:animEffect>
                                  </p:childTnLst>
                                </p:cTn>
                              </p:par>
                              <p:par>
                                <p:cTn id="39" presetID="12" presetClass="entr" presetSubtype="2"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p:tgtEl>
                                          <p:spTgt spid="24"/>
                                        </p:tgtEl>
                                        <p:attrNameLst>
                                          <p:attrName>ppt_x</p:attrName>
                                        </p:attrNameLst>
                                      </p:cBhvr>
                                      <p:tavLst>
                                        <p:tav tm="0">
                                          <p:val>
                                            <p:strVal val="#ppt_x+#ppt_w*1.125000"/>
                                          </p:val>
                                        </p:tav>
                                        <p:tav tm="100000">
                                          <p:val>
                                            <p:strVal val="#ppt_x"/>
                                          </p:val>
                                        </p:tav>
                                      </p:tavLst>
                                    </p:anim>
                                    <p:animEffect transition="in" filter="wipe(left)">
                                      <p:cBhvr>
                                        <p:cTn id="42" dur="500"/>
                                        <p:tgtEl>
                                          <p:spTgt spid="24"/>
                                        </p:tgtEl>
                                      </p:cBhvr>
                                    </p:animEffect>
                                  </p:childTnLst>
                                </p:cTn>
                              </p:par>
                              <p:par>
                                <p:cTn id="43" presetID="12" presetClass="entr" presetSubtype="2"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500"/>
                                        <p:tgtEl>
                                          <p:spTgt spid="26"/>
                                        </p:tgtEl>
                                        <p:attrNameLst>
                                          <p:attrName>ppt_x</p:attrName>
                                        </p:attrNameLst>
                                      </p:cBhvr>
                                      <p:tavLst>
                                        <p:tav tm="0">
                                          <p:val>
                                            <p:strVal val="#ppt_x+#ppt_w*1.125000"/>
                                          </p:val>
                                        </p:tav>
                                        <p:tav tm="100000">
                                          <p:val>
                                            <p:strVal val="#ppt_x"/>
                                          </p:val>
                                        </p:tav>
                                      </p:tavLst>
                                    </p:anim>
                                    <p:animEffect transition="in" filter="wipe(left)">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3" grpId="0" animBg="1"/>
      <p:bldP spid="15" grpId="0" animBg="1"/>
      <p:bldP spid="17" grpId="0" animBg="1"/>
      <p:bldP spid="18" grpId="0" animBg="1"/>
      <p:bldP spid="20" grpId="0" animBg="1"/>
      <p:bldP spid="22" grpId="0" animBg="1"/>
      <p:bldP spid="24" grpId="0"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tone Sans" charset="0"/>
                <a:ea typeface="Stone Sans" charset="0"/>
                <a:cs typeface="Stone Sans" charset="0"/>
              </a:rPr>
              <a:t>Splunk Apps</a:t>
            </a:r>
          </a:p>
        </p:txBody>
      </p:sp>
      <p:sp>
        <p:nvSpPr>
          <p:cNvPr id="3" name="Content Placeholder 2"/>
          <p:cNvSpPr>
            <a:spLocks noGrp="1"/>
          </p:cNvSpPr>
          <p:nvPr>
            <p:ph idx="1"/>
          </p:nvPr>
        </p:nvSpPr>
        <p:spPr>
          <a:xfrm>
            <a:off x="838200" y="1825625"/>
            <a:ext cx="10515600" cy="4351338"/>
          </a:xfrm>
        </p:spPr>
        <p:txBody>
          <a:bodyPr/>
          <a:lstStyle/>
          <a:p>
            <a:pPr marL="0" indent="0">
              <a:buNone/>
            </a:pPr>
            <a:endParaRPr lang="en-US" dirty="0"/>
          </a:p>
          <a:p>
            <a:pPr lvl="1"/>
            <a:endParaRPr lang="en-US" dirty="0"/>
          </a:p>
          <a:p>
            <a:endParaRPr lang="en-US" dirty="0"/>
          </a:p>
        </p:txBody>
      </p:sp>
      <p:sp>
        <p:nvSpPr>
          <p:cNvPr id="4" name="TextBox 3"/>
          <p:cNvSpPr txBox="1"/>
          <p:nvPr/>
        </p:nvSpPr>
        <p:spPr>
          <a:xfrm>
            <a:off x="838200" y="6399768"/>
            <a:ext cx="6572633"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r>
              <a:rPr lang="de-DE" dirty="0">
                <a:latin typeface="Oxygen" charset="0"/>
                <a:ea typeface="Oxygen" charset="0"/>
                <a:cs typeface="Oxygen" charset="0"/>
              </a:rPr>
              <a:t>, Images </a:t>
            </a:r>
            <a:r>
              <a:rPr lang="de-DE" dirty="0" err="1">
                <a:latin typeface="Oxygen" charset="0"/>
                <a:ea typeface="Oxygen" charset="0"/>
                <a:cs typeface="Oxygen" charset="0"/>
              </a:rPr>
              <a:t>from</a:t>
            </a:r>
            <a:r>
              <a:rPr lang="de-DE" dirty="0">
                <a:latin typeface="Oxygen" charset="0"/>
                <a:ea typeface="Oxygen" charset="0"/>
                <a:cs typeface="Oxygen" charset="0"/>
              </a:rPr>
              <a:t> Open </a:t>
            </a:r>
            <a:r>
              <a:rPr lang="de-DE" dirty="0" err="1">
                <a:latin typeface="Oxygen" charset="0"/>
                <a:ea typeface="Oxygen" charset="0"/>
                <a:cs typeface="Oxygen" charset="0"/>
              </a:rPr>
              <a:t>Clipart</a:t>
            </a:r>
            <a:endParaRPr lang="en-US" dirty="0">
              <a:latin typeface="Oxygen" charset="0"/>
              <a:ea typeface="Oxygen" charset="0"/>
              <a:cs typeface="Oxygen" charset="0"/>
            </a:endParaRPr>
          </a:p>
        </p:txBody>
      </p:sp>
      <p:grpSp>
        <p:nvGrpSpPr>
          <p:cNvPr id="13" name="Group 12">
            <a:extLst>
              <a:ext uri="{FF2B5EF4-FFF2-40B4-BE49-F238E27FC236}">
                <a16:creationId xmlns:a16="http://schemas.microsoft.com/office/drawing/2014/main" id="{3FBC9D13-F6EF-AE43-A228-D34C0034DF34}"/>
              </a:ext>
            </a:extLst>
          </p:cNvPr>
          <p:cNvGrpSpPr/>
          <p:nvPr/>
        </p:nvGrpSpPr>
        <p:grpSpPr>
          <a:xfrm>
            <a:off x="2589076" y="1825625"/>
            <a:ext cx="4821757" cy="3979109"/>
            <a:chOff x="2589076" y="1825625"/>
            <a:chExt cx="4821757" cy="3979109"/>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516" y="1825625"/>
              <a:ext cx="711308" cy="1258301"/>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516" y="3252979"/>
              <a:ext cx="711308" cy="1258301"/>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516" y="4546433"/>
              <a:ext cx="711308" cy="1258301"/>
            </a:xfrm>
            <a:prstGeom prst="rect">
              <a:avLst/>
            </a:prstGeom>
          </p:spPr>
        </p:pic>
        <p:sp>
          <p:nvSpPr>
            <p:cNvPr id="18" name="Right Brace 17"/>
            <p:cNvSpPr/>
            <p:nvPr/>
          </p:nvSpPr>
          <p:spPr>
            <a:xfrm>
              <a:off x="5187996" y="1825625"/>
              <a:ext cx="699971" cy="3979109"/>
            </a:xfrm>
            <a:prstGeom prst="rightBrace">
              <a:avLst>
                <a:gd name="adj1" fmla="val 8333"/>
                <a:gd name="adj2" fmla="val 50741"/>
              </a:avLst>
            </a:prstGeom>
            <a:noFill/>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Cube 4"/>
            <p:cNvSpPr/>
            <p:nvPr/>
          </p:nvSpPr>
          <p:spPr>
            <a:xfrm>
              <a:off x="6240139" y="3252979"/>
              <a:ext cx="1170694" cy="1074798"/>
            </a:xfrm>
            <a:prstGeom prst="cub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raphic 7" descr="Single gear">
              <a:extLst>
                <a:ext uri="{FF2B5EF4-FFF2-40B4-BE49-F238E27FC236}">
                  <a16:creationId xmlns:a16="http://schemas.microsoft.com/office/drawing/2014/main" id="{AABBDC6C-2FEA-F844-A678-1E0E7F79E27A}"/>
                </a:ext>
              </a:extLst>
            </p:cNvPr>
            <p:cNvSpPr/>
            <p:nvPr/>
          </p:nvSpPr>
          <p:spPr>
            <a:xfrm>
              <a:off x="6448406" y="3698888"/>
              <a:ext cx="493346" cy="477091"/>
            </a:xfrm>
            <a:custGeom>
              <a:avLst/>
              <a:gdLst>
                <a:gd name="connsiteX0" fmla="*/ 246673 w 493346"/>
                <a:gd name="connsiteY0" fmla="*/ 322738 h 477090"/>
                <a:gd name="connsiteX1" fmla="*/ 159612 w 493346"/>
                <a:gd name="connsiteY1" fmla="*/ 238545 h 477090"/>
                <a:gd name="connsiteX2" fmla="*/ 246673 w 493346"/>
                <a:gd name="connsiteY2" fmla="*/ 154353 h 477090"/>
                <a:gd name="connsiteX3" fmla="*/ 333734 w 493346"/>
                <a:gd name="connsiteY3" fmla="*/ 238545 h 477090"/>
                <a:gd name="connsiteX4" fmla="*/ 246673 w 493346"/>
                <a:gd name="connsiteY4" fmla="*/ 322738 h 477090"/>
                <a:gd name="connsiteX5" fmla="*/ 442561 w 493346"/>
                <a:gd name="connsiteY5" fmla="*/ 185925 h 477090"/>
                <a:gd name="connsiteX6" fmla="*/ 423698 w 493346"/>
                <a:gd name="connsiteY6" fmla="*/ 142426 h 477090"/>
                <a:gd name="connsiteX7" fmla="*/ 441835 w 493346"/>
                <a:gd name="connsiteY7" fmla="*/ 89805 h 477090"/>
                <a:gd name="connsiteX8" fmla="*/ 400481 w 493346"/>
                <a:gd name="connsiteY8" fmla="*/ 49814 h 477090"/>
                <a:gd name="connsiteX9" fmla="*/ 346068 w 493346"/>
                <a:gd name="connsiteY9" fmla="*/ 67354 h 477090"/>
                <a:gd name="connsiteX10" fmla="*/ 300361 w 493346"/>
                <a:gd name="connsiteY10" fmla="*/ 49112 h 477090"/>
                <a:gd name="connsiteX11" fmla="*/ 275694 w 493346"/>
                <a:gd name="connsiteY11" fmla="*/ 0 h 477090"/>
                <a:gd name="connsiteX12" fmla="*/ 217653 w 493346"/>
                <a:gd name="connsiteY12" fmla="*/ 0 h 477090"/>
                <a:gd name="connsiteX13" fmla="*/ 192260 w 493346"/>
                <a:gd name="connsiteY13" fmla="*/ 49112 h 477090"/>
                <a:gd name="connsiteX14" fmla="*/ 147278 w 493346"/>
                <a:gd name="connsiteY14" fmla="*/ 67354 h 477090"/>
                <a:gd name="connsiteX15" fmla="*/ 92865 w 493346"/>
                <a:gd name="connsiteY15" fmla="*/ 49814 h 477090"/>
                <a:gd name="connsiteX16" fmla="*/ 51511 w 493346"/>
                <a:gd name="connsiteY16" fmla="*/ 89805 h 477090"/>
                <a:gd name="connsiteX17" fmla="*/ 69649 w 493346"/>
                <a:gd name="connsiteY17" fmla="*/ 142426 h 477090"/>
                <a:gd name="connsiteX18" fmla="*/ 50786 w 493346"/>
                <a:gd name="connsiteY18" fmla="*/ 186627 h 477090"/>
                <a:gd name="connsiteX19" fmla="*/ 0 w 493346"/>
                <a:gd name="connsiteY19" fmla="*/ 210481 h 477090"/>
                <a:gd name="connsiteX20" fmla="*/ 0 w 493346"/>
                <a:gd name="connsiteY20" fmla="*/ 266610 h 477090"/>
                <a:gd name="connsiteX21" fmla="*/ 50786 w 493346"/>
                <a:gd name="connsiteY21" fmla="*/ 291166 h 477090"/>
                <a:gd name="connsiteX22" fmla="*/ 69649 w 493346"/>
                <a:gd name="connsiteY22" fmla="*/ 334665 h 477090"/>
                <a:gd name="connsiteX23" fmla="*/ 51511 w 493346"/>
                <a:gd name="connsiteY23" fmla="*/ 387285 h 477090"/>
                <a:gd name="connsiteX24" fmla="*/ 92865 w 493346"/>
                <a:gd name="connsiteY24" fmla="*/ 427277 h 477090"/>
                <a:gd name="connsiteX25" fmla="*/ 147278 w 493346"/>
                <a:gd name="connsiteY25" fmla="*/ 409737 h 477090"/>
                <a:gd name="connsiteX26" fmla="*/ 192985 w 493346"/>
                <a:gd name="connsiteY26" fmla="*/ 427979 h 477090"/>
                <a:gd name="connsiteX27" fmla="*/ 218378 w 493346"/>
                <a:gd name="connsiteY27" fmla="*/ 477091 h 477090"/>
                <a:gd name="connsiteX28" fmla="*/ 276419 w 493346"/>
                <a:gd name="connsiteY28" fmla="*/ 477091 h 477090"/>
                <a:gd name="connsiteX29" fmla="*/ 301812 w 493346"/>
                <a:gd name="connsiteY29" fmla="*/ 427979 h 477090"/>
                <a:gd name="connsiteX30" fmla="*/ 346793 w 493346"/>
                <a:gd name="connsiteY30" fmla="*/ 409737 h 477090"/>
                <a:gd name="connsiteX31" fmla="*/ 401207 w 493346"/>
                <a:gd name="connsiteY31" fmla="*/ 427277 h 477090"/>
                <a:gd name="connsiteX32" fmla="*/ 442561 w 493346"/>
                <a:gd name="connsiteY32" fmla="*/ 387285 h 477090"/>
                <a:gd name="connsiteX33" fmla="*/ 424423 w 493346"/>
                <a:gd name="connsiteY33" fmla="*/ 334665 h 477090"/>
                <a:gd name="connsiteX34" fmla="*/ 443286 w 493346"/>
                <a:gd name="connsiteY34" fmla="*/ 290464 h 477090"/>
                <a:gd name="connsiteX35" fmla="*/ 494072 w 493346"/>
                <a:gd name="connsiteY35" fmla="*/ 265908 h 477090"/>
                <a:gd name="connsiteX36" fmla="*/ 494072 w 493346"/>
                <a:gd name="connsiteY36" fmla="*/ 209780 h 477090"/>
                <a:gd name="connsiteX37" fmla="*/ 442561 w 493346"/>
                <a:gd name="connsiteY37" fmla="*/ 185925 h 47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93346" h="477090">
                  <a:moveTo>
                    <a:pt x="246673" y="322738"/>
                  </a:moveTo>
                  <a:cubicBezTo>
                    <a:pt x="198790" y="322738"/>
                    <a:pt x="159612" y="284851"/>
                    <a:pt x="159612" y="238545"/>
                  </a:cubicBezTo>
                  <a:cubicBezTo>
                    <a:pt x="159612" y="192240"/>
                    <a:pt x="198790" y="154353"/>
                    <a:pt x="246673" y="154353"/>
                  </a:cubicBezTo>
                  <a:cubicBezTo>
                    <a:pt x="294557" y="154353"/>
                    <a:pt x="333734" y="192240"/>
                    <a:pt x="333734" y="238545"/>
                  </a:cubicBezTo>
                  <a:cubicBezTo>
                    <a:pt x="333734" y="284851"/>
                    <a:pt x="294557" y="322738"/>
                    <a:pt x="246673" y="322738"/>
                  </a:cubicBezTo>
                  <a:close/>
                  <a:moveTo>
                    <a:pt x="442561" y="185925"/>
                  </a:moveTo>
                  <a:cubicBezTo>
                    <a:pt x="438208" y="170490"/>
                    <a:pt x="431678" y="155756"/>
                    <a:pt x="423698" y="142426"/>
                  </a:cubicBezTo>
                  <a:lnTo>
                    <a:pt x="441835" y="89805"/>
                  </a:lnTo>
                  <a:lnTo>
                    <a:pt x="400481" y="49814"/>
                  </a:lnTo>
                  <a:lnTo>
                    <a:pt x="346068" y="67354"/>
                  </a:lnTo>
                  <a:cubicBezTo>
                    <a:pt x="331558" y="59636"/>
                    <a:pt x="316322" y="53322"/>
                    <a:pt x="300361" y="49112"/>
                  </a:cubicBezTo>
                  <a:lnTo>
                    <a:pt x="275694" y="0"/>
                  </a:lnTo>
                  <a:lnTo>
                    <a:pt x="217653" y="0"/>
                  </a:lnTo>
                  <a:lnTo>
                    <a:pt x="192260" y="49112"/>
                  </a:lnTo>
                  <a:cubicBezTo>
                    <a:pt x="176299" y="53322"/>
                    <a:pt x="161063" y="59636"/>
                    <a:pt x="147278" y="67354"/>
                  </a:cubicBezTo>
                  <a:lnTo>
                    <a:pt x="92865" y="49814"/>
                  </a:lnTo>
                  <a:lnTo>
                    <a:pt x="51511" y="89805"/>
                  </a:lnTo>
                  <a:lnTo>
                    <a:pt x="69649" y="142426"/>
                  </a:lnTo>
                  <a:cubicBezTo>
                    <a:pt x="61668" y="156458"/>
                    <a:pt x="55139" y="171191"/>
                    <a:pt x="50786" y="186627"/>
                  </a:cubicBezTo>
                  <a:lnTo>
                    <a:pt x="0" y="210481"/>
                  </a:lnTo>
                  <a:lnTo>
                    <a:pt x="0" y="266610"/>
                  </a:lnTo>
                  <a:lnTo>
                    <a:pt x="50786" y="291166"/>
                  </a:lnTo>
                  <a:cubicBezTo>
                    <a:pt x="55139" y="306601"/>
                    <a:pt x="61668" y="321335"/>
                    <a:pt x="69649" y="334665"/>
                  </a:cubicBezTo>
                  <a:lnTo>
                    <a:pt x="51511" y="387285"/>
                  </a:lnTo>
                  <a:lnTo>
                    <a:pt x="92865" y="427277"/>
                  </a:lnTo>
                  <a:lnTo>
                    <a:pt x="147278" y="409737"/>
                  </a:lnTo>
                  <a:cubicBezTo>
                    <a:pt x="161789" y="417454"/>
                    <a:pt x="177024" y="423769"/>
                    <a:pt x="192985" y="427979"/>
                  </a:cubicBezTo>
                  <a:lnTo>
                    <a:pt x="218378" y="477091"/>
                  </a:lnTo>
                  <a:lnTo>
                    <a:pt x="276419" y="477091"/>
                  </a:lnTo>
                  <a:lnTo>
                    <a:pt x="301812" y="427979"/>
                  </a:lnTo>
                  <a:cubicBezTo>
                    <a:pt x="317773" y="423769"/>
                    <a:pt x="333009" y="417454"/>
                    <a:pt x="346793" y="409737"/>
                  </a:cubicBezTo>
                  <a:lnTo>
                    <a:pt x="401207" y="427277"/>
                  </a:lnTo>
                  <a:lnTo>
                    <a:pt x="442561" y="387285"/>
                  </a:lnTo>
                  <a:lnTo>
                    <a:pt x="424423" y="334665"/>
                  </a:lnTo>
                  <a:cubicBezTo>
                    <a:pt x="432404" y="320633"/>
                    <a:pt x="438933" y="305899"/>
                    <a:pt x="443286" y="290464"/>
                  </a:cubicBezTo>
                  <a:lnTo>
                    <a:pt x="494072" y="265908"/>
                  </a:lnTo>
                  <a:lnTo>
                    <a:pt x="494072" y="209780"/>
                  </a:lnTo>
                  <a:lnTo>
                    <a:pt x="442561" y="185925"/>
                  </a:lnTo>
                  <a:close/>
                </a:path>
              </a:pathLst>
            </a:custGeom>
            <a:solidFill>
              <a:schemeClr val="bg1"/>
            </a:solidFill>
            <a:ln w="7243" cap="flat">
              <a:solidFill>
                <a:schemeClr val="tx1"/>
              </a:solidFill>
              <a:prstDash val="solid"/>
              <a:miter/>
            </a:ln>
          </p:spPr>
          <p:txBody>
            <a:bodyPr rtlCol="0" anchor="ctr"/>
            <a:lstStyle/>
            <a:p>
              <a:endParaRPr lang="en-US"/>
            </a:p>
          </p:txBody>
        </p:sp>
        <p:sp>
          <p:nvSpPr>
            <p:cNvPr id="12" name="TextBox 11">
              <a:extLst>
                <a:ext uri="{FF2B5EF4-FFF2-40B4-BE49-F238E27FC236}">
                  <a16:creationId xmlns:a16="http://schemas.microsoft.com/office/drawing/2014/main" id="{CDDA59EF-112D-1F4C-B55B-61124977B54F}"/>
                </a:ext>
              </a:extLst>
            </p:cNvPr>
            <p:cNvSpPr txBox="1"/>
            <p:nvPr/>
          </p:nvSpPr>
          <p:spPr>
            <a:xfrm>
              <a:off x="2589076" y="2454775"/>
              <a:ext cx="1287532" cy="369332"/>
            </a:xfrm>
            <a:prstGeom prst="rect">
              <a:avLst/>
            </a:prstGeom>
            <a:noFill/>
          </p:spPr>
          <p:txBody>
            <a:bodyPr wrap="none" rtlCol="0">
              <a:spAutoFit/>
            </a:bodyPr>
            <a:lstStyle/>
            <a:p>
              <a:r>
                <a:rPr lang="en-US" dirty="0" err="1">
                  <a:latin typeface="Oxygen Mono" panose="02000509030000090004" pitchFamily="49" charset="77"/>
                </a:rPr>
                <a:t>foo.conf</a:t>
              </a:r>
              <a:endParaRPr lang="en-US" dirty="0">
                <a:latin typeface="Oxygen Mono" panose="02000509030000090004" pitchFamily="49" charset="77"/>
              </a:endParaRPr>
            </a:p>
          </p:txBody>
        </p:sp>
        <p:sp>
          <p:nvSpPr>
            <p:cNvPr id="17" name="TextBox 16">
              <a:extLst>
                <a:ext uri="{FF2B5EF4-FFF2-40B4-BE49-F238E27FC236}">
                  <a16:creationId xmlns:a16="http://schemas.microsoft.com/office/drawing/2014/main" id="{4C4D2D1E-0230-AB45-B0D2-B0EB46388D53}"/>
                </a:ext>
              </a:extLst>
            </p:cNvPr>
            <p:cNvSpPr txBox="1"/>
            <p:nvPr/>
          </p:nvSpPr>
          <p:spPr>
            <a:xfrm>
              <a:off x="2589076" y="3815179"/>
              <a:ext cx="1287532" cy="369332"/>
            </a:xfrm>
            <a:prstGeom prst="rect">
              <a:avLst/>
            </a:prstGeom>
            <a:noFill/>
          </p:spPr>
          <p:txBody>
            <a:bodyPr wrap="none" rtlCol="0">
              <a:spAutoFit/>
            </a:bodyPr>
            <a:lstStyle/>
            <a:p>
              <a:r>
                <a:rPr lang="en-US" dirty="0" err="1">
                  <a:latin typeface="Oxygen Mono" panose="02000509030000090004" pitchFamily="49" charset="77"/>
                </a:rPr>
                <a:t>bar.conf</a:t>
              </a:r>
              <a:endParaRPr lang="en-US" dirty="0">
                <a:latin typeface="Oxygen Mono" panose="02000509030000090004" pitchFamily="49" charset="77"/>
              </a:endParaRPr>
            </a:p>
          </p:txBody>
        </p:sp>
        <p:sp>
          <p:nvSpPr>
            <p:cNvPr id="19" name="TextBox 18">
              <a:extLst>
                <a:ext uri="{FF2B5EF4-FFF2-40B4-BE49-F238E27FC236}">
                  <a16:creationId xmlns:a16="http://schemas.microsoft.com/office/drawing/2014/main" id="{47DB09E1-D13F-2C47-B9A6-7D6B95767F4D}"/>
                </a:ext>
              </a:extLst>
            </p:cNvPr>
            <p:cNvSpPr txBox="1"/>
            <p:nvPr/>
          </p:nvSpPr>
          <p:spPr>
            <a:xfrm>
              <a:off x="2589076" y="4998992"/>
              <a:ext cx="1287532" cy="369332"/>
            </a:xfrm>
            <a:prstGeom prst="rect">
              <a:avLst/>
            </a:prstGeom>
            <a:noFill/>
          </p:spPr>
          <p:txBody>
            <a:bodyPr wrap="none" rtlCol="0">
              <a:spAutoFit/>
            </a:bodyPr>
            <a:lstStyle/>
            <a:p>
              <a:r>
                <a:rPr lang="en-US" dirty="0" err="1">
                  <a:latin typeface="Oxygen Mono" panose="02000509030000090004" pitchFamily="49" charset="77"/>
                </a:rPr>
                <a:t>baz.conf</a:t>
              </a:r>
              <a:endParaRPr lang="en-US" dirty="0">
                <a:latin typeface="Oxygen Mono" panose="02000509030000090004" pitchFamily="49" charset="77"/>
              </a:endParaRPr>
            </a:p>
          </p:txBody>
        </p:sp>
      </p:grpSp>
    </p:spTree>
    <p:extLst>
      <p:ext uri="{BB962C8B-B14F-4D97-AF65-F5344CB8AC3E}">
        <p14:creationId xmlns:p14="http://schemas.microsoft.com/office/powerpoint/2010/main" val="223996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tone Sans" charset="0"/>
                <a:ea typeface="Stone Sans" charset="0"/>
                <a:cs typeface="Stone Sans" charset="0"/>
              </a:rPr>
              <a:t>Splunk Apps</a:t>
            </a:r>
          </a:p>
        </p:txBody>
      </p:sp>
      <p:sp>
        <p:nvSpPr>
          <p:cNvPr id="3" name="Content Placeholder 2"/>
          <p:cNvSpPr>
            <a:spLocks noGrp="1"/>
          </p:cNvSpPr>
          <p:nvPr>
            <p:ph idx="1"/>
          </p:nvPr>
        </p:nvSpPr>
        <p:spPr/>
        <p:txBody>
          <a:bodyPr/>
          <a:lstStyle/>
          <a:p>
            <a:endParaRPr lang="en-US" dirty="0"/>
          </a:p>
          <a:p>
            <a:pPr lvl="1"/>
            <a:endParaRPr lang="en-US" dirty="0"/>
          </a:p>
          <a:p>
            <a:endParaRPr lang="en-US" dirty="0"/>
          </a:p>
        </p:txBody>
      </p:sp>
      <p:sp>
        <p:nvSpPr>
          <p:cNvPr id="4" name="TextBox 3"/>
          <p:cNvSpPr txBox="1"/>
          <p:nvPr/>
        </p:nvSpPr>
        <p:spPr>
          <a:xfrm>
            <a:off x="838200" y="6399768"/>
            <a:ext cx="6572633"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r>
              <a:rPr lang="de-DE" dirty="0">
                <a:latin typeface="Oxygen" charset="0"/>
                <a:ea typeface="Oxygen" charset="0"/>
                <a:cs typeface="Oxygen" charset="0"/>
              </a:rPr>
              <a:t>, Images </a:t>
            </a:r>
            <a:r>
              <a:rPr lang="de-DE" dirty="0" err="1">
                <a:latin typeface="Oxygen" charset="0"/>
                <a:ea typeface="Oxygen" charset="0"/>
                <a:cs typeface="Oxygen" charset="0"/>
              </a:rPr>
              <a:t>from</a:t>
            </a:r>
            <a:r>
              <a:rPr lang="de-DE" dirty="0">
                <a:latin typeface="Oxygen" charset="0"/>
                <a:ea typeface="Oxygen" charset="0"/>
                <a:cs typeface="Oxygen" charset="0"/>
              </a:rPr>
              <a:t> Open </a:t>
            </a:r>
            <a:r>
              <a:rPr lang="de-DE" dirty="0" err="1">
                <a:latin typeface="Oxygen" charset="0"/>
                <a:ea typeface="Oxygen" charset="0"/>
                <a:cs typeface="Oxygen" charset="0"/>
              </a:rPr>
              <a:t>Clipart</a:t>
            </a:r>
            <a:endParaRPr lang="en-US" dirty="0">
              <a:latin typeface="Oxygen" charset="0"/>
              <a:ea typeface="Oxygen" charset="0"/>
              <a:cs typeface="Oxygen" charset="0"/>
            </a:endParaRPr>
          </a:p>
        </p:txBody>
      </p:sp>
      <p:grpSp>
        <p:nvGrpSpPr>
          <p:cNvPr id="6" name="Group 5">
            <a:extLst>
              <a:ext uri="{FF2B5EF4-FFF2-40B4-BE49-F238E27FC236}">
                <a16:creationId xmlns:a16="http://schemas.microsoft.com/office/drawing/2014/main" id="{C83F9886-8D96-6046-A412-0A4DB8E98FCC}"/>
              </a:ext>
            </a:extLst>
          </p:cNvPr>
          <p:cNvGrpSpPr/>
          <p:nvPr/>
        </p:nvGrpSpPr>
        <p:grpSpPr>
          <a:xfrm>
            <a:off x="3091180" y="1825625"/>
            <a:ext cx="5080000" cy="3526337"/>
            <a:chOff x="3091180" y="1825625"/>
            <a:chExt cx="5080000" cy="3526337"/>
          </a:xfrm>
        </p:grpSpPr>
        <p:sp>
          <p:nvSpPr>
            <p:cNvPr id="5" name="Cube 4"/>
            <p:cNvSpPr/>
            <p:nvPr/>
          </p:nvSpPr>
          <p:spPr>
            <a:xfrm>
              <a:off x="7167880" y="2683097"/>
              <a:ext cx="1003300" cy="952500"/>
            </a:xfrm>
            <a:prstGeom prst="cub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7280" y="1860634"/>
              <a:ext cx="609600" cy="1115122"/>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7280" y="2975756"/>
              <a:ext cx="609600" cy="1115122"/>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180" y="3014091"/>
              <a:ext cx="609600" cy="1115122"/>
            </a:xfrm>
            <a:prstGeom prst="rect">
              <a:avLst/>
            </a:prstGeom>
          </p:spPr>
        </p:pic>
        <p:sp>
          <p:nvSpPr>
            <p:cNvPr id="18" name="Right Brace 17"/>
            <p:cNvSpPr/>
            <p:nvPr/>
          </p:nvSpPr>
          <p:spPr>
            <a:xfrm>
              <a:off x="6072696" y="1825625"/>
              <a:ext cx="599884" cy="3526337"/>
            </a:xfrm>
            <a:prstGeom prst="rightBrace">
              <a:avLst>
                <a:gd name="adj1" fmla="val 8333"/>
                <a:gd name="adj2" fmla="val 40297"/>
              </a:avLst>
            </a:prstGeom>
            <a:noFill/>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180" y="4126971"/>
              <a:ext cx="609600" cy="1115122"/>
            </a:xfrm>
            <a:prstGeom prst="rect">
              <a:avLst/>
            </a:prstGeom>
          </p:spPr>
        </p:pic>
        <p:sp>
          <p:nvSpPr>
            <p:cNvPr id="11" name="Cube 10"/>
            <p:cNvSpPr/>
            <p:nvPr/>
          </p:nvSpPr>
          <p:spPr>
            <a:xfrm>
              <a:off x="4710430" y="4213420"/>
              <a:ext cx="1003300" cy="952500"/>
            </a:xfrm>
            <a:prstGeom prst="cub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Brace 11"/>
            <p:cNvSpPr/>
            <p:nvPr/>
          </p:nvSpPr>
          <p:spPr>
            <a:xfrm>
              <a:off x="3812096" y="2975757"/>
              <a:ext cx="599884" cy="2264804"/>
            </a:xfrm>
            <a:prstGeom prst="rightBrace">
              <a:avLst>
                <a:gd name="adj1" fmla="val 8333"/>
                <a:gd name="adj2" fmla="val 76536"/>
              </a:avLst>
            </a:prstGeom>
            <a:noFill/>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Graphic 7" descr="Single gear">
              <a:extLst>
                <a:ext uri="{FF2B5EF4-FFF2-40B4-BE49-F238E27FC236}">
                  <a16:creationId xmlns:a16="http://schemas.microsoft.com/office/drawing/2014/main" id="{28CAAC20-4CD5-4249-BC8B-816D993920E8}"/>
                </a:ext>
              </a:extLst>
            </p:cNvPr>
            <p:cNvSpPr/>
            <p:nvPr/>
          </p:nvSpPr>
          <p:spPr>
            <a:xfrm>
              <a:off x="7276807" y="3031363"/>
              <a:ext cx="493346" cy="477091"/>
            </a:xfrm>
            <a:custGeom>
              <a:avLst/>
              <a:gdLst>
                <a:gd name="connsiteX0" fmla="*/ 246673 w 493346"/>
                <a:gd name="connsiteY0" fmla="*/ 322738 h 477090"/>
                <a:gd name="connsiteX1" fmla="*/ 159612 w 493346"/>
                <a:gd name="connsiteY1" fmla="*/ 238545 h 477090"/>
                <a:gd name="connsiteX2" fmla="*/ 246673 w 493346"/>
                <a:gd name="connsiteY2" fmla="*/ 154353 h 477090"/>
                <a:gd name="connsiteX3" fmla="*/ 333734 w 493346"/>
                <a:gd name="connsiteY3" fmla="*/ 238545 h 477090"/>
                <a:gd name="connsiteX4" fmla="*/ 246673 w 493346"/>
                <a:gd name="connsiteY4" fmla="*/ 322738 h 477090"/>
                <a:gd name="connsiteX5" fmla="*/ 442561 w 493346"/>
                <a:gd name="connsiteY5" fmla="*/ 185925 h 477090"/>
                <a:gd name="connsiteX6" fmla="*/ 423698 w 493346"/>
                <a:gd name="connsiteY6" fmla="*/ 142426 h 477090"/>
                <a:gd name="connsiteX7" fmla="*/ 441835 w 493346"/>
                <a:gd name="connsiteY7" fmla="*/ 89805 h 477090"/>
                <a:gd name="connsiteX8" fmla="*/ 400481 w 493346"/>
                <a:gd name="connsiteY8" fmla="*/ 49814 h 477090"/>
                <a:gd name="connsiteX9" fmla="*/ 346068 w 493346"/>
                <a:gd name="connsiteY9" fmla="*/ 67354 h 477090"/>
                <a:gd name="connsiteX10" fmla="*/ 300361 w 493346"/>
                <a:gd name="connsiteY10" fmla="*/ 49112 h 477090"/>
                <a:gd name="connsiteX11" fmla="*/ 275694 w 493346"/>
                <a:gd name="connsiteY11" fmla="*/ 0 h 477090"/>
                <a:gd name="connsiteX12" fmla="*/ 217653 w 493346"/>
                <a:gd name="connsiteY12" fmla="*/ 0 h 477090"/>
                <a:gd name="connsiteX13" fmla="*/ 192260 w 493346"/>
                <a:gd name="connsiteY13" fmla="*/ 49112 h 477090"/>
                <a:gd name="connsiteX14" fmla="*/ 147278 w 493346"/>
                <a:gd name="connsiteY14" fmla="*/ 67354 h 477090"/>
                <a:gd name="connsiteX15" fmla="*/ 92865 w 493346"/>
                <a:gd name="connsiteY15" fmla="*/ 49814 h 477090"/>
                <a:gd name="connsiteX16" fmla="*/ 51511 w 493346"/>
                <a:gd name="connsiteY16" fmla="*/ 89805 h 477090"/>
                <a:gd name="connsiteX17" fmla="*/ 69649 w 493346"/>
                <a:gd name="connsiteY17" fmla="*/ 142426 h 477090"/>
                <a:gd name="connsiteX18" fmla="*/ 50786 w 493346"/>
                <a:gd name="connsiteY18" fmla="*/ 186627 h 477090"/>
                <a:gd name="connsiteX19" fmla="*/ 0 w 493346"/>
                <a:gd name="connsiteY19" fmla="*/ 210481 h 477090"/>
                <a:gd name="connsiteX20" fmla="*/ 0 w 493346"/>
                <a:gd name="connsiteY20" fmla="*/ 266610 h 477090"/>
                <a:gd name="connsiteX21" fmla="*/ 50786 w 493346"/>
                <a:gd name="connsiteY21" fmla="*/ 291166 h 477090"/>
                <a:gd name="connsiteX22" fmla="*/ 69649 w 493346"/>
                <a:gd name="connsiteY22" fmla="*/ 334665 h 477090"/>
                <a:gd name="connsiteX23" fmla="*/ 51511 w 493346"/>
                <a:gd name="connsiteY23" fmla="*/ 387285 h 477090"/>
                <a:gd name="connsiteX24" fmla="*/ 92865 w 493346"/>
                <a:gd name="connsiteY24" fmla="*/ 427277 h 477090"/>
                <a:gd name="connsiteX25" fmla="*/ 147278 w 493346"/>
                <a:gd name="connsiteY25" fmla="*/ 409737 h 477090"/>
                <a:gd name="connsiteX26" fmla="*/ 192985 w 493346"/>
                <a:gd name="connsiteY26" fmla="*/ 427979 h 477090"/>
                <a:gd name="connsiteX27" fmla="*/ 218378 w 493346"/>
                <a:gd name="connsiteY27" fmla="*/ 477091 h 477090"/>
                <a:gd name="connsiteX28" fmla="*/ 276419 w 493346"/>
                <a:gd name="connsiteY28" fmla="*/ 477091 h 477090"/>
                <a:gd name="connsiteX29" fmla="*/ 301812 w 493346"/>
                <a:gd name="connsiteY29" fmla="*/ 427979 h 477090"/>
                <a:gd name="connsiteX30" fmla="*/ 346793 w 493346"/>
                <a:gd name="connsiteY30" fmla="*/ 409737 h 477090"/>
                <a:gd name="connsiteX31" fmla="*/ 401207 w 493346"/>
                <a:gd name="connsiteY31" fmla="*/ 427277 h 477090"/>
                <a:gd name="connsiteX32" fmla="*/ 442561 w 493346"/>
                <a:gd name="connsiteY32" fmla="*/ 387285 h 477090"/>
                <a:gd name="connsiteX33" fmla="*/ 424423 w 493346"/>
                <a:gd name="connsiteY33" fmla="*/ 334665 h 477090"/>
                <a:gd name="connsiteX34" fmla="*/ 443286 w 493346"/>
                <a:gd name="connsiteY34" fmla="*/ 290464 h 477090"/>
                <a:gd name="connsiteX35" fmla="*/ 494072 w 493346"/>
                <a:gd name="connsiteY35" fmla="*/ 265908 h 477090"/>
                <a:gd name="connsiteX36" fmla="*/ 494072 w 493346"/>
                <a:gd name="connsiteY36" fmla="*/ 209780 h 477090"/>
                <a:gd name="connsiteX37" fmla="*/ 442561 w 493346"/>
                <a:gd name="connsiteY37" fmla="*/ 185925 h 47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93346" h="477090">
                  <a:moveTo>
                    <a:pt x="246673" y="322738"/>
                  </a:moveTo>
                  <a:cubicBezTo>
                    <a:pt x="198790" y="322738"/>
                    <a:pt x="159612" y="284851"/>
                    <a:pt x="159612" y="238545"/>
                  </a:cubicBezTo>
                  <a:cubicBezTo>
                    <a:pt x="159612" y="192240"/>
                    <a:pt x="198790" y="154353"/>
                    <a:pt x="246673" y="154353"/>
                  </a:cubicBezTo>
                  <a:cubicBezTo>
                    <a:pt x="294557" y="154353"/>
                    <a:pt x="333734" y="192240"/>
                    <a:pt x="333734" y="238545"/>
                  </a:cubicBezTo>
                  <a:cubicBezTo>
                    <a:pt x="333734" y="284851"/>
                    <a:pt x="294557" y="322738"/>
                    <a:pt x="246673" y="322738"/>
                  </a:cubicBezTo>
                  <a:close/>
                  <a:moveTo>
                    <a:pt x="442561" y="185925"/>
                  </a:moveTo>
                  <a:cubicBezTo>
                    <a:pt x="438208" y="170490"/>
                    <a:pt x="431678" y="155756"/>
                    <a:pt x="423698" y="142426"/>
                  </a:cubicBezTo>
                  <a:lnTo>
                    <a:pt x="441835" y="89805"/>
                  </a:lnTo>
                  <a:lnTo>
                    <a:pt x="400481" y="49814"/>
                  </a:lnTo>
                  <a:lnTo>
                    <a:pt x="346068" y="67354"/>
                  </a:lnTo>
                  <a:cubicBezTo>
                    <a:pt x="331558" y="59636"/>
                    <a:pt x="316322" y="53322"/>
                    <a:pt x="300361" y="49112"/>
                  </a:cubicBezTo>
                  <a:lnTo>
                    <a:pt x="275694" y="0"/>
                  </a:lnTo>
                  <a:lnTo>
                    <a:pt x="217653" y="0"/>
                  </a:lnTo>
                  <a:lnTo>
                    <a:pt x="192260" y="49112"/>
                  </a:lnTo>
                  <a:cubicBezTo>
                    <a:pt x="176299" y="53322"/>
                    <a:pt x="161063" y="59636"/>
                    <a:pt x="147278" y="67354"/>
                  </a:cubicBezTo>
                  <a:lnTo>
                    <a:pt x="92865" y="49814"/>
                  </a:lnTo>
                  <a:lnTo>
                    <a:pt x="51511" y="89805"/>
                  </a:lnTo>
                  <a:lnTo>
                    <a:pt x="69649" y="142426"/>
                  </a:lnTo>
                  <a:cubicBezTo>
                    <a:pt x="61668" y="156458"/>
                    <a:pt x="55139" y="171191"/>
                    <a:pt x="50786" y="186627"/>
                  </a:cubicBezTo>
                  <a:lnTo>
                    <a:pt x="0" y="210481"/>
                  </a:lnTo>
                  <a:lnTo>
                    <a:pt x="0" y="266610"/>
                  </a:lnTo>
                  <a:lnTo>
                    <a:pt x="50786" y="291166"/>
                  </a:lnTo>
                  <a:cubicBezTo>
                    <a:pt x="55139" y="306601"/>
                    <a:pt x="61668" y="321335"/>
                    <a:pt x="69649" y="334665"/>
                  </a:cubicBezTo>
                  <a:lnTo>
                    <a:pt x="51511" y="387285"/>
                  </a:lnTo>
                  <a:lnTo>
                    <a:pt x="92865" y="427277"/>
                  </a:lnTo>
                  <a:lnTo>
                    <a:pt x="147278" y="409737"/>
                  </a:lnTo>
                  <a:cubicBezTo>
                    <a:pt x="161789" y="417454"/>
                    <a:pt x="177024" y="423769"/>
                    <a:pt x="192985" y="427979"/>
                  </a:cubicBezTo>
                  <a:lnTo>
                    <a:pt x="218378" y="477091"/>
                  </a:lnTo>
                  <a:lnTo>
                    <a:pt x="276419" y="477091"/>
                  </a:lnTo>
                  <a:lnTo>
                    <a:pt x="301812" y="427979"/>
                  </a:lnTo>
                  <a:cubicBezTo>
                    <a:pt x="317773" y="423769"/>
                    <a:pt x="333009" y="417454"/>
                    <a:pt x="346793" y="409737"/>
                  </a:cubicBezTo>
                  <a:lnTo>
                    <a:pt x="401207" y="427277"/>
                  </a:lnTo>
                  <a:lnTo>
                    <a:pt x="442561" y="387285"/>
                  </a:lnTo>
                  <a:lnTo>
                    <a:pt x="424423" y="334665"/>
                  </a:lnTo>
                  <a:cubicBezTo>
                    <a:pt x="432404" y="320633"/>
                    <a:pt x="438933" y="305899"/>
                    <a:pt x="443286" y="290464"/>
                  </a:cubicBezTo>
                  <a:lnTo>
                    <a:pt x="494072" y="265908"/>
                  </a:lnTo>
                  <a:lnTo>
                    <a:pt x="494072" y="209780"/>
                  </a:lnTo>
                  <a:lnTo>
                    <a:pt x="442561" y="185925"/>
                  </a:lnTo>
                  <a:close/>
                </a:path>
              </a:pathLst>
            </a:custGeom>
            <a:solidFill>
              <a:schemeClr val="bg1"/>
            </a:solidFill>
            <a:ln w="7243" cap="flat">
              <a:solidFill>
                <a:schemeClr val="tx1"/>
              </a:solidFill>
              <a:prstDash val="solid"/>
              <a:miter/>
            </a:ln>
          </p:spPr>
          <p:txBody>
            <a:bodyPr rtlCol="0" anchor="ctr"/>
            <a:lstStyle/>
            <a:p>
              <a:endParaRPr lang="en-US"/>
            </a:p>
          </p:txBody>
        </p:sp>
      </p:grpSp>
    </p:spTree>
    <p:extLst>
      <p:ext uri="{BB962C8B-B14F-4D97-AF65-F5344CB8AC3E}">
        <p14:creationId xmlns:p14="http://schemas.microsoft.com/office/powerpoint/2010/main" val="239209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tone Sans" charset="0"/>
                <a:ea typeface="Stone Sans" charset="0"/>
                <a:cs typeface="Stone Sans" charset="0"/>
              </a:rPr>
              <a:t>Splunk Apps</a:t>
            </a:r>
          </a:p>
        </p:txBody>
      </p:sp>
      <p:sp>
        <p:nvSpPr>
          <p:cNvPr id="3" name="Content Placeholder 2"/>
          <p:cNvSpPr>
            <a:spLocks noGrp="1"/>
          </p:cNvSpPr>
          <p:nvPr>
            <p:ph idx="1"/>
          </p:nvPr>
        </p:nvSpPr>
        <p:spPr/>
        <p:txBody>
          <a:bodyPr>
            <a:normAutofit/>
          </a:bodyPr>
          <a:lstStyle/>
          <a:p>
            <a:endParaRPr lang="en-US" dirty="0"/>
          </a:p>
          <a:p>
            <a:endParaRPr lang="en-US" dirty="0"/>
          </a:p>
          <a:p>
            <a:pPr lvl="1"/>
            <a:endParaRPr lang="en-US" dirty="0"/>
          </a:p>
          <a:p>
            <a:endParaRPr lang="en-US" dirty="0"/>
          </a:p>
        </p:txBody>
      </p:sp>
      <p:sp>
        <p:nvSpPr>
          <p:cNvPr id="4" name="TextBox 3"/>
          <p:cNvSpPr txBox="1"/>
          <p:nvPr/>
        </p:nvSpPr>
        <p:spPr>
          <a:xfrm>
            <a:off x="838200" y="6399768"/>
            <a:ext cx="3775393"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p:graphicFrame>
        <p:nvGraphicFramePr>
          <p:cNvPr id="6" name="Diagram 5">
            <a:extLst>
              <a:ext uri="{FF2B5EF4-FFF2-40B4-BE49-F238E27FC236}">
                <a16:creationId xmlns:a16="http://schemas.microsoft.com/office/drawing/2014/main" id="{95956283-ACCE-7543-8EBE-C2DF41972EE8}"/>
              </a:ext>
            </a:extLst>
          </p:cNvPr>
          <p:cNvGraphicFramePr/>
          <p:nvPr>
            <p:extLst>
              <p:ext uri="{D42A27DB-BD31-4B8C-83A1-F6EECF244321}">
                <p14:modId xmlns:p14="http://schemas.microsoft.com/office/powerpoint/2010/main" val="3568598414"/>
              </p:ext>
            </p:extLst>
          </p:nvPr>
        </p:nvGraphicFramePr>
        <p:xfrm>
          <a:off x="838200" y="1690688"/>
          <a:ext cx="10805160" cy="4486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9216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E7B650-2445-E34F-932F-6C0F6C303849}"/>
              </a:ext>
            </a:extLst>
          </p:cNvPr>
          <p:cNvSpPr>
            <a:spLocks noGrp="1"/>
          </p:cNvSpPr>
          <p:nvPr>
            <p:ph type="body" sz="quarter" idx="10"/>
          </p:nvPr>
        </p:nvSpPr>
        <p:spPr/>
        <p:txBody>
          <a:bodyPr/>
          <a:lstStyle/>
          <a:p>
            <a:r>
              <a:rPr lang="en-US" dirty="0"/>
              <a:t>Index data</a:t>
            </a:r>
          </a:p>
          <a:p>
            <a:pPr lvl="1"/>
            <a:r>
              <a:rPr lang="en-US" dirty="0"/>
              <a:t>Look at the indexes-”buckets”-on disk</a:t>
            </a:r>
          </a:p>
          <a:p>
            <a:r>
              <a:rPr lang="en-US" dirty="0"/>
              <a:t>Explore </a:t>
            </a:r>
            <a:r>
              <a:rPr lang="en-US"/>
              <a:t>a license</a:t>
            </a:r>
            <a:endParaRPr lang="en-US" dirty="0"/>
          </a:p>
          <a:p>
            <a:r>
              <a:rPr lang="en-US" dirty="0"/>
              <a:t>Add the homework data set</a:t>
            </a:r>
          </a:p>
          <a:p>
            <a:r>
              <a:rPr lang="en-US" dirty="0"/>
              <a:t>Install an app</a:t>
            </a:r>
          </a:p>
          <a:p>
            <a:pPr lvl="1"/>
            <a:r>
              <a:rPr lang="en-US" dirty="0"/>
              <a:t>Download and install an app</a:t>
            </a:r>
          </a:p>
          <a:p>
            <a:pPr lvl="1"/>
            <a:r>
              <a:rPr lang="en-US" dirty="0"/>
              <a:t>Look at the </a:t>
            </a:r>
            <a:r>
              <a:rPr lang="en-US" dirty="0">
                <a:latin typeface="Courier New" panose="02070309020205020404" pitchFamily="49" charset="0"/>
                <a:cs typeface="Courier New" panose="02070309020205020404" pitchFamily="49" charset="0"/>
              </a:rPr>
              <a:t>.conf </a:t>
            </a:r>
            <a:r>
              <a:rPr lang="en-US" dirty="0"/>
              <a:t>files</a:t>
            </a:r>
          </a:p>
        </p:txBody>
      </p:sp>
    </p:spTree>
    <p:extLst>
      <p:ext uri="{BB962C8B-B14F-4D97-AF65-F5344CB8AC3E}">
        <p14:creationId xmlns:p14="http://schemas.microsoft.com/office/powerpoint/2010/main" val="410536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B7ED7-2F49-5342-8F76-934C89D38AF8}"/>
              </a:ext>
            </a:extLst>
          </p:cNvPr>
          <p:cNvSpPr>
            <a:spLocks noGrp="1"/>
          </p:cNvSpPr>
          <p:nvPr>
            <p:ph type="title"/>
          </p:nvPr>
        </p:nvSpPr>
        <p:spPr/>
        <p:txBody>
          <a:bodyPr/>
          <a:lstStyle/>
          <a:p>
            <a:r>
              <a:rPr lang="en-US" dirty="0"/>
              <a:t>Splunk Deployment Models</a:t>
            </a:r>
          </a:p>
        </p:txBody>
      </p:sp>
      <p:sp>
        <p:nvSpPr>
          <p:cNvPr id="6" name="Freeform 5">
            <a:extLst>
              <a:ext uri="{FF2B5EF4-FFF2-40B4-BE49-F238E27FC236}">
                <a16:creationId xmlns:a16="http://schemas.microsoft.com/office/drawing/2014/main" id="{42BC5C68-FB8E-284B-AEC9-FDE1B600D9D1}"/>
              </a:ext>
            </a:extLst>
          </p:cNvPr>
          <p:cNvSpPr/>
          <p:nvPr/>
        </p:nvSpPr>
        <p:spPr>
          <a:xfrm>
            <a:off x="839437" y="1981552"/>
            <a:ext cx="4824821" cy="2894893"/>
          </a:xfrm>
          <a:custGeom>
            <a:avLst/>
            <a:gdLst>
              <a:gd name="connsiteX0" fmla="*/ 0 w 4824821"/>
              <a:gd name="connsiteY0" fmla="*/ 0 h 2894893"/>
              <a:gd name="connsiteX1" fmla="*/ 4824821 w 4824821"/>
              <a:gd name="connsiteY1" fmla="*/ 0 h 2894893"/>
              <a:gd name="connsiteX2" fmla="*/ 4824821 w 4824821"/>
              <a:gd name="connsiteY2" fmla="*/ 2894893 h 2894893"/>
              <a:gd name="connsiteX3" fmla="*/ 0 w 4824821"/>
              <a:gd name="connsiteY3" fmla="*/ 2894893 h 2894893"/>
              <a:gd name="connsiteX4" fmla="*/ 0 w 4824821"/>
              <a:gd name="connsiteY4" fmla="*/ 0 h 289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4821" h="2894893">
                <a:moveTo>
                  <a:pt x="0" y="0"/>
                </a:moveTo>
                <a:lnTo>
                  <a:pt x="4824821" y="0"/>
                </a:lnTo>
                <a:lnTo>
                  <a:pt x="4824821" y="2894893"/>
                </a:lnTo>
                <a:lnTo>
                  <a:pt x="0" y="2894893"/>
                </a:lnTo>
                <a:lnTo>
                  <a:pt x="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Oxygen" panose="02000503000000000000" pitchFamily="2" charset="77"/>
              </a:rPr>
              <a:t>Cloud</a:t>
            </a:r>
          </a:p>
        </p:txBody>
      </p:sp>
      <p:sp>
        <p:nvSpPr>
          <p:cNvPr id="7" name="Freeform 6">
            <a:extLst>
              <a:ext uri="{FF2B5EF4-FFF2-40B4-BE49-F238E27FC236}">
                <a16:creationId xmlns:a16="http://schemas.microsoft.com/office/drawing/2014/main" id="{2D3C5E43-A17F-7047-A48A-049AC60880AF}"/>
              </a:ext>
            </a:extLst>
          </p:cNvPr>
          <p:cNvSpPr/>
          <p:nvPr/>
        </p:nvSpPr>
        <p:spPr>
          <a:xfrm>
            <a:off x="6146741" y="1981552"/>
            <a:ext cx="4824821" cy="2894893"/>
          </a:xfrm>
          <a:custGeom>
            <a:avLst/>
            <a:gdLst>
              <a:gd name="connsiteX0" fmla="*/ 0 w 4824821"/>
              <a:gd name="connsiteY0" fmla="*/ 0 h 2894893"/>
              <a:gd name="connsiteX1" fmla="*/ 4824821 w 4824821"/>
              <a:gd name="connsiteY1" fmla="*/ 0 h 2894893"/>
              <a:gd name="connsiteX2" fmla="*/ 4824821 w 4824821"/>
              <a:gd name="connsiteY2" fmla="*/ 2894893 h 2894893"/>
              <a:gd name="connsiteX3" fmla="*/ 0 w 4824821"/>
              <a:gd name="connsiteY3" fmla="*/ 2894893 h 2894893"/>
              <a:gd name="connsiteX4" fmla="*/ 0 w 4824821"/>
              <a:gd name="connsiteY4" fmla="*/ 0 h 289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4821" h="2894893">
                <a:moveTo>
                  <a:pt x="0" y="0"/>
                </a:moveTo>
                <a:lnTo>
                  <a:pt x="4824821" y="0"/>
                </a:lnTo>
                <a:lnTo>
                  <a:pt x="4824821" y="2894893"/>
                </a:lnTo>
                <a:lnTo>
                  <a:pt x="0" y="2894893"/>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Oxygen" panose="02000503000000000000" pitchFamily="2" charset="77"/>
              </a:rPr>
              <a:t>On Premises</a:t>
            </a:r>
          </a:p>
        </p:txBody>
      </p:sp>
    </p:spTree>
    <p:extLst>
      <p:ext uri="{BB962C8B-B14F-4D97-AF65-F5344CB8AC3E}">
        <p14:creationId xmlns:p14="http://schemas.microsoft.com/office/powerpoint/2010/main" val="110936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90"/>
                                          </p:val>
                                        </p:tav>
                                        <p:tav tm="100000">
                                          <p:val>
                                            <p:fltVal val="0"/>
                                          </p:val>
                                        </p:tav>
                                      </p:tavLst>
                                    </p:anim>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 calcmode="lin" valueType="num">
                                      <p:cBhvr>
                                        <p:cTn id="17" dur="500" fill="hold"/>
                                        <p:tgtEl>
                                          <p:spTgt spid="7"/>
                                        </p:tgtEl>
                                        <p:attrNameLst>
                                          <p:attrName>style.rotation</p:attrName>
                                        </p:attrNameLst>
                                      </p:cBhvr>
                                      <p:tavLst>
                                        <p:tav tm="0">
                                          <p:val>
                                            <p:fltVal val="90"/>
                                          </p:val>
                                        </p:tav>
                                        <p:tav tm="100000">
                                          <p:val>
                                            <p:fltVal val="0"/>
                                          </p:val>
                                        </p:tav>
                                      </p:tavLst>
                                    </p:anim>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BCFF2A-3991-6642-A763-519BF1602221}"/>
              </a:ext>
            </a:extLst>
          </p:cNvPr>
          <p:cNvSpPr>
            <a:spLocks noGrp="1"/>
          </p:cNvSpPr>
          <p:nvPr>
            <p:ph type="body" sz="quarter" idx="10"/>
          </p:nvPr>
        </p:nvSpPr>
        <p:spPr/>
        <p:txBody>
          <a:bodyPr/>
          <a:lstStyle/>
          <a:p>
            <a:r>
              <a:rPr lang="en-US" dirty="0"/>
              <a:t>Splunk deployment topologies and when to use them</a:t>
            </a:r>
          </a:p>
          <a:p>
            <a:r>
              <a:rPr lang="en-US" dirty="0"/>
              <a:t>Indexes and storing data</a:t>
            </a:r>
          </a:p>
          <a:p>
            <a:r>
              <a:rPr lang="en-US" dirty="0"/>
              <a:t>How to not violate your license</a:t>
            </a:r>
          </a:p>
          <a:p>
            <a:r>
              <a:rPr lang="en-US" dirty="0"/>
              <a:t>Extending Splunk with apps and add-ons</a:t>
            </a:r>
          </a:p>
          <a:p>
            <a:endParaRPr lang="en-US" dirty="0"/>
          </a:p>
        </p:txBody>
      </p:sp>
    </p:spTree>
    <p:extLst>
      <p:ext uri="{BB962C8B-B14F-4D97-AF65-F5344CB8AC3E}">
        <p14:creationId xmlns:p14="http://schemas.microsoft.com/office/powerpoint/2010/main" val="343364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8181-B6D6-1841-BA43-4053B28857AC}"/>
              </a:ext>
            </a:extLst>
          </p:cNvPr>
          <p:cNvSpPr>
            <a:spLocks noGrp="1"/>
          </p:cNvSpPr>
          <p:nvPr>
            <p:ph type="title"/>
          </p:nvPr>
        </p:nvSpPr>
        <p:spPr/>
        <p:txBody>
          <a:bodyPr/>
          <a:lstStyle/>
          <a:p>
            <a:r>
              <a:rPr lang="en-US" dirty="0"/>
              <a:t>The Splunk Data Pipeline</a:t>
            </a:r>
          </a:p>
        </p:txBody>
      </p:sp>
      <p:graphicFrame>
        <p:nvGraphicFramePr>
          <p:cNvPr id="4" name="Content Placeholder 3">
            <a:extLst>
              <a:ext uri="{FF2B5EF4-FFF2-40B4-BE49-F238E27FC236}">
                <a16:creationId xmlns:a16="http://schemas.microsoft.com/office/drawing/2014/main" id="{13675483-789F-AE45-AE1F-F9E7B3332321}"/>
              </a:ext>
            </a:extLst>
          </p:cNvPr>
          <p:cNvGraphicFramePr>
            <a:graphicFrameLocks noGrp="1"/>
          </p:cNvGraphicFramePr>
          <p:nvPr>
            <p:ph idx="1"/>
            <p:extLst>
              <p:ext uri="{D42A27DB-BD31-4B8C-83A1-F6EECF244321}">
                <p14:modId xmlns:p14="http://schemas.microsoft.com/office/powerpoint/2010/main" val="504843403"/>
              </p:ext>
            </p:extLst>
          </p:nvPr>
        </p:nvGraphicFramePr>
        <p:xfrm>
          <a:off x="838200" y="1690688"/>
          <a:ext cx="10515600" cy="4486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776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latin typeface="Stone Sans" charset="0"/>
                <a:ea typeface="Stone Sans" charset="0"/>
                <a:cs typeface="Stone Sans" charset="0"/>
              </a:rPr>
              <a:t>Splunk Deployment Models</a:t>
            </a:r>
            <a:endParaRPr lang="en-US" sz="6000" b="1" dirty="0">
              <a:solidFill>
                <a:schemeClr val="accent6">
                  <a:lumMod val="75000"/>
                </a:schemeClr>
              </a:solidFill>
              <a:latin typeface="Stone Sans" charset="0"/>
              <a:ea typeface="Stone Sans" charset="0"/>
              <a:cs typeface="Stone Sans" charset="0"/>
            </a:endParaRPr>
          </a:p>
        </p:txBody>
      </p:sp>
      <p:sp>
        <p:nvSpPr>
          <p:cNvPr id="7" name="TextBox 6"/>
          <p:cNvSpPr txBox="1"/>
          <p:nvPr/>
        </p:nvSpPr>
        <p:spPr>
          <a:xfrm>
            <a:off x="838200" y="6399768"/>
            <a:ext cx="3566939"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p:pic>
        <p:nvPicPr>
          <p:cNvPr id="3" name="Picture 2">
            <a:extLst>
              <a:ext uri="{FF2B5EF4-FFF2-40B4-BE49-F238E27FC236}">
                <a16:creationId xmlns:a16="http://schemas.microsoft.com/office/drawing/2014/main" id="{8736427A-850B-824C-B18F-89A4ED5C8166}"/>
              </a:ext>
            </a:extLst>
          </p:cNvPr>
          <p:cNvPicPr>
            <a:picLocks noChangeAspect="1"/>
          </p:cNvPicPr>
          <p:nvPr/>
        </p:nvPicPr>
        <p:blipFill>
          <a:blip r:embed="rId3"/>
          <a:stretch>
            <a:fillRect/>
          </a:stretch>
        </p:blipFill>
        <p:spPr>
          <a:xfrm>
            <a:off x="4605628" y="1447466"/>
            <a:ext cx="3566939" cy="5045409"/>
          </a:xfrm>
          <a:prstGeom prst="rect">
            <a:avLst/>
          </a:prstGeom>
        </p:spPr>
      </p:pic>
      <p:sp>
        <p:nvSpPr>
          <p:cNvPr id="4" name="Rectangle 3">
            <a:extLst>
              <a:ext uri="{FF2B5EF4-FFF2-40B4-BE49-F238E27FC236}">
                <a16:creationId xmlns:a16="http://schemas.microsoft.com/office/drawing/2014/main" id="{346B50FC-8544-4A4A-9020-4E8B16429341}"/>
              </a:ext>
            </a:extLst>
          </p:cNvPr>
          <p:cNvSpPr/>
          <p:nvPr/>
        </p:nvSpPr>
        <p:spPr>
          <a:xfrm>
            <a:off x="4677356" y="1381034"/>
            <a:ext cx="1136503" cy="1620039"/>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278EB70-ABF5-0A49-A851-C751234920C1}"/>
              </a:ext>
            </a:extLst>
          </p:cNvPr>
          <p:cNvSpPr/>
          <p:nvPr/>
        </p:nvSpPr>
        <p:spPr>
          <a:xfrm>
            <a:off x="3583244" y="3144627"/>
            <a:ext cx="4669995" cy="320469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789E5DE7-3023-B14E-A1E2-88259E75D4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3784"/>
          <a:stretch/>
        </p:blipFill>
        <p:spPr bwMode="auto">
          <a:xfrm>
            <a:off x="3702782" y="3230805"/>
            <a:ext cx="902846"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07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right)">
                                      <p:cBhvr>
                                        <p:cTn id="16" dur="500"/>
                                        <p:tgtEl>
                                          <p:spTgt spid="22"/>
                                        </p:tgtEl>
                                      </p:cBhvr>
                                    </p:animEffect>
                                  </p:childTnLst>
                                </p:cTn>
                              </p:par>
                              <p:par>
                                <p:cTn id="17" presetID="1" presetClass="entr" presetSubtype="0" fill="hold" nodeType="withEffect">
                                  <p:stCondLst>
                                    <p:cond delay="0"/>
                                  </p:stCondLst>
                                  <p:childTnLst>
                                    <p:set>
                                      <p:cBhvr>
                                        <p:cTn id="1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latin typeface="Oxygen" charset="0"/>
                <a:ea typeface="Oxygen" charset="0"/>
                <a:cs typeface="Oxygen" charset="0"/>
              </a:rPr>
              <a:t>Departmental Deployment</a:t>
            </a:r>
          </a:p>
          <a:p>
            <a:endParaRPr lang="en-US" dirty="0">
              <a:latin typeface="Oxygen" charset="0"/>
              <a:ea typeface="Oxygen" charset="0"/>
              <a:cs typeface="Oxygen" charset="0"/>
            </a:endParaRPr>
          </a:p>
          <a:p>
            <a:r>
              <a:rPr lang="en-US" dirty="0">
                <a:latin typeface="Oxygen" charset="0"/>
                <a:ea typeface="Oxygen" charset="0"/>
                <a:cs typeface="Oxygen" charset="0"/>
              </a:rPr>
              <a:t>A single search head/indexer</a:t>
            </a:r>
          </a:p>
          <a:p>
            <a:r>
              <a:rPr lang="en-US" dirty="0">
                <a:latin typeface="Oxygen" charset="0"/>
                <a:ea typeface="Oxygen" charset="0"/>
                <a:cs typeface="Oxygen" charset="0"/>
              </a:rPr>
              <a:t>Up to 10 forwarders</a:t>
            </a:r>
          </a:p>
          <a:p>
            <a:r>
              <a:rPr lang="en-US" dirty="0">
                <a:latin typeface="Oxygen" charset="0"/>
                <a:ea typeface="Oxygen" charset="0"/>
                <a:cs typeface="Oxygen" charset="0"/>
              </a:rPr>
              <a:t>Appropriate for up to 10 users</a:t>
            </a:r>
          </a:p>
        </p:txBody>
      </p:sp>
      <p:sp>
        <p:nvSpPr>
          <p:cNvPr id="6" name="Title 1"/>
          <p:cNvSpPr>
            <a:spLocks noGrp="1"/>
          </p:cNvSpPr>
          <p:nvPr>
            <p:ph type="title"/>
          </p:nvPr>
        </p:nvSpPr>
        <p:spPr/>
        <p:txBody>
          <a:bodyPr/>
          <a:lstStyle/>
          <a:p>
            <a:r>
              <a:rPr lang="en-US" dirty="0">
                <a:latin typeface="Stone Sans" charset="0"/>
                <a:ea typeface="Stone Sans" charset="0"/>
                <a:cs typeface="Stone Sans" charset="0"/>
              </a:rPr>
              <a:t>Splunk Deployment Models</a:t>
            </a:r>
            <a:endParaRPr lang="en-US" sz="6000" b="1" dirty="0">
              <a:solidFill>
                <a:schemeClr val="accent6">
                  <a:lumMod val="75000"/>
                </a:schemeClr>
              </a:solidFill>
              <a:latin typeface="Stone Sans" charset="0"/>
              <a:ea typeface="Stone Sans" charset="0"/>
              <a:cs typeface="Stone Sans" charset="0"/>
            </a:endParaRPr>
          </a:p>
        </p:txBody>
      </p:sp>
      <p:sp>
        <p:nvSpPr>
          <p:cNvPr id="7" name="TextBox 6"/>
          <p:cNvSpPr txBox="1"/>
          <p:nvPr/>
        </p:nvSpPr>
        <p:spPr>
          <a:xfrm>
            <a:off x="838200" y="6399768"/>
            <a:ext cx="3775393"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p:pic>
        <p:nvPicPr>
          <p:cNvPr id="1032" name="Picture 8" descr="https://documents.lucidchart.com/documents/98ad8596-310b-4804-9bbb-4bb0eda814db/pages/wz4yUAt8oYTi?a=1005&amp;x=1455&amp;y=101&amp;w=558&amp;h=866&amp;store=1&amp;accept=image%2F*&amp;auth=LCA%20fd17c1141bd1b2df72dea8bbaef3ab5caa3ee17e-ts%3D1563073010">
            <a:extLst>
              <a:ext uri="{FF2B5EF4-FFF2-40B4-BE49-F238E27FC236}">
                <a16:creationId xmlns:a16="http://schemas.microsoft.com/office/drawing/2014/main" id="{7B06C12B-57FB-EB48-95A5-DE9DD62884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88" t="5324" r="5352" b="3625"/>
          <a:stretch/>
        </p:blipFill>
        <p:spPr bwMode="auto">
          <a:xfrm>
            <a:off x="7578409" y="1348549"/>
            <a:ext cx="3192378" cy="5051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04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latin typeface="Stone Sans" charset="0"/>
                <a:ea typeface="Stone Sans" charset="0"/>
                <a:cs typeface="Stone Sans" charset="0"/>
              </a:rPr>
              <a:t>Splunk Deployment Models</a:t>
            </a:r>
            <a:endParaRPr lang="en-US" sz="6000" b="1" dirty="0">
              <a:solidFill>
                <a:schemeClr val="accent6">
                  <a:lumMod val="75000"/>
                </a:schemeClr>
              </a:solidFill>
              <a:latin typeface="Stone Sans" charset="0"/>
              <a:ea typeface="Stone Sans" charset="0"/>
              <a:cs typeface="Stone Sans" charset="0"/>
            </a:endParaRPr>
          </a:p>
        </p:txBody>
      </p:sp>
      <p:sp>
        <p:nvSpPr>
          <p:cNvPr id="7" name="TextBox 6"/>
          <p:cNvSpPr txBox="1"/>
          <p:nvPr/>
        </p:nvSpPr>
        <p:spPr>
          <a:xfrm>
            <a:off x="838200" y="6399768"/>
            <a:ext cx="3456587" cy="369332"/>
          </a:xfrm>
          <a:prstGeom prst="rect">
            <a:avLst/>
          </a:prstGeom>
          <a:noFill/>
        </p:spPr>
        <p:txBody>
          <a:bodyPr wrap="none" rtlCol="0">
            <a:spAutoFit/>
          </a:bodyPr>
          <a:lstStyle/>
          <a:p>
            <a:r>
              <a:rPr lang="de-DE" dirty="0"/>
              <a:t>© Adam Frisbee, </a:t>
            </a:r>
            <a:r>
              <a:rPr lang="de-DE" dirty="0" err="1"/>
              <a:t>adamfrisbee.com</a:t>
            </a:r>
            <a:endParaRPr lang="en-US" dirty="0"/>
          </a:p>
        </p:txBody>
      </p:sp>
      <p:sp>
        <p:nvSpPr>
          <p:cNvPr id="12" name="Content Placeholder 11">
            <a:extLst>
              <a:ext uri="{FF2B5EF4-FFF2-40B4-BE49-F238E27FC236}">
                <a16:creationId xmlns:a16="http://schemas.microsoft.com/office/drawing/2014/main" id="{EE020ECD-8C31-48BF-9D26-6124245A148C}"/>
              </a:ext>
            </a:extLst>
          </p:cNvPr>
          <p:cNvSpPr>
            <a:spLocks noGrp="1"/>
          </p:cNvSpPr>
          <p:nvPr>
            <p:ph idx="1"/>
          </p:nvPr>
        </p:nvSpPr>
        <p:spPr/>
        <p:txBody>
          <a:bodyPr/>
          <a:lstStyle/>
          <a:p>
            <a:pPr marL="0" indent="0">
              <a:buNone/>
            </a:pPr>
            <a:r>
              <a:rPr lang="en-US" dirty="0"/>
              <a:t>Small Enterprise Deployment</a:t>
            </a:r>
          </a:p>
          <a:p>
            <a:pPr marL="0" indent="0">
              <a:buNone/>
            </a:pPr>
            <a:endParaRPr lang="en-US" dirty="0"/>
          </a:p>
          <a:p>
            <a:r>
              <a:rPr lang="en-US" dirty="0"/>
              <a:t>A single search head</a:t>
            </a:r>
          </a:p>
          <a:p>
            <a:r>
              <a:rPr lang="en-US" dirty="0"/>
              <a:t>Two to three indexers</a:t>
            </a:r>
          </a:p>
          <a:p>
            <a:r>
              <a:rPr lang="en-US" dirty="0"/>
              <a:t>100 to 200 forwarders</a:t>
            </a:r>
          </a:p>
        </p:txBody>
      </p:sp>
      <p:pic>
        <p:nvPicPr>
          <p:cNvPr id="2" name="Picture 2" descr="https://documents.lucidchart.com/documents/98ad8596-310b-4804-9bbb-4bb0eda814db/pages/wz4yUAt8oYTi?a=1098&amp;x=1084&amp;y=-50&amp;w=1232&amp;h=1095&amp;store=1&amp;accept=image%2F*&amp;auth=LCA%20b674e6fd02a84940961e6a22a3cb6bba65cf24c1-ts%3D1563073010">
            <a:extLst>
              <a:ext uri="{FF2B5EF4-FFF2-40B4-BE49-F238E27FC236}">
                <a16:creationId xmlns:a16="http://schemas.microsoft.com/office/drawing/2014/main" id="{D6F1E5F4-281F-5049-BC11-6DAA719E9D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79" t="5324" r="13420" b="9931"/>
          <a:stretch/>
        </p:blipFill>
        <p:spPr bwMode="auto">
          <a:xfrm>
            <a:off x="6052672" y="1690688"/>
            <a:ext cx="4776049" cy="4676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39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latin typeface="Stone Sans" charset="0"/>
                <a:ea typeface="Stone Sans" charset="0"/>
                <a:cs typeface="Stone Sans" charset="0"/>
              </a:rPr>
              <a:t>Splunk Deployment Models</a:t>
            </a:r>
            <a:endParaRPr lang="en-US" sz="6000" b="1" dirty="0">
              <a:solidFill>
                <a:schemeClr val="accent6">
                  <a:lumMod val="75000"/>
                </a:schemeClr>
              </a:solidFill>
              <a:latin typeface="Stone Sans" charset="0"/>
              <a:ea typeface="Stone Sans" charset="0"/>
              <a:cs typeface="Stone Sans" charset="0"/>
            </a:endParaRPr>
          </a:p>
        </p:txBody>
      </p:sp>
      <p:sp>
        <p:nvSpPr>
          <p:cNvPr id="7" name="TextBox 6"/>
          <p:cNvSpPr txBox="1"/>
          <p:nvPr/>
        </p:nvSpPr>
        <p:spPr>
          <a:xfrm>
            <a:off x="838200" y="6399768"/>
            <a:ext cx="3775393"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p:sp>
        <p:nvSpPr>
          <p:cNvPr id="43" name="Content Placeholder 2">
            <a:extLst>
              <a:ext uri="{FF2B5EF4-FFF2-40B4-BE49-F238E27FC236}">
                <a16:creationId xmlns:a16="http://schemas.microsoft.com/office/drawing/2014/main" id="{5A01C5E3-659C-41A9-8E6A-E980FB31C823}"/>
              </a:ext>
            </a:extLst>
          </p:cNvPr>
          <p:cNvSpPr>
            <a:spLocks noGrp="1"/>
          </p:cNvSpPr>
          <p:nvPr>
            <p:ph idx="1"/>
          </p:nvPr>
        </p:nvSpPr>
        <p:spPr>
          <a:xfrm>
            <a:off x="838200" y="1825625"/>
            <a:ext cx="10515600" cy="4351338"/>
          </a:xfrm>
        </p:spPr>
        <p:txBody>
          <a:bodyPr/>
          <a:lstStyle/>
          <a:p>
            <a:pPr marL="0" indent="0">
              <a:buNone/>
            </a:pPr>
            <a:r>
              <a:rPr lang="en-US" dirty="0">
                <a:latin typeface="Oxygen" charset="0"/>
                <a:ea typeface="Oxygen" charset="0"/>
                <a:cs typeface="Oxygen" charset="0"/>
              </a:rPr>
              <a:t>Distributed Search Head</a:t>
            </a:r>
          </a:p>
          <a:p>
            <a:endParaRPr lang="en-US" dirty="0">
              <a:latin typeface="Oxygen" charset="0"/>
              <a:ea typeface="Oxygen" charset="0"/>
              <a:cs typeface="Oxygen" charset="0"/>
            </a:endParaRPr>
          </a:p>
          <a:p>
            <a:r>
              <a:rPr lang="en-US" dirty="0">
                <a:latin typeface="Oxygen" charset="0"/>
                <a:ea typeface="Oxygen" charset="0"/>
                <a:cs typeface="Oxygen" charset="0"/>
              </a:rPr>
              <a:t>Search head cluster</a:t>
            </a:r>
          </a:p>
          <a:p>
            <a:pPr lvl="1"/>
            <a:r>
              <a:rPr lang="en-US" dirty="0">
                <a:latin typeface="Oxygen" charset="0"/>
                <a:ea typeface="Oxygen" charset="0"/>
                <a:cs typeface="Oxygen" charset="0"/>
              </a:rPr>
              <a:t>Deployer</a:t>
            </a:r>
          </a:p>
          <a:p>
            <a:r>
              <a:rPr lang="en-US" dirty="0">
                <a:latin typeface="Oxygen" charset="0"/>
                <a:ea typeface="Oxygen" charset="0"/>
                <a:cs typeface="Oxygen" charset="0"/>
              </a:rPr>
              <a:t>Many indexers</a:t>
            </a:r>
          </a:p>
          <a:p>
            <a:r>
              <a:rPr lang="en-US" dirty="0">
                <a:latin typeface="Oxygen" charset="0"/>
                <a:ea typeface="Oxygen" charset="0"/>
                <a:cs typeface="Oxygen" charset="0"/>
              </a:rPr>
              <a:t>Thousands of load-</a:t>
            </a:r>
            <a:br>
              <a:rPr lang="en-US" dirty="0">
                <a:latin typeface="Oxygen" charset="0"/>
                <a:ea typeface="Oxygen" charset="0"/>
                <a:cs typeface="Oxygen" charset="0"/>
              </a:rPr>
            </a:br>
            <a:r>
              <a:rPr lang="en-US" dirty="0">
                <a:latin typeface="Oxygen" charset="0"/>
                <a:ea typeface="Oxygen" charset="0"/>
                <a:cs typeface="Oxygen" charset="0"/>
              </a:rPr>
              <a:t>balanced forwarders</a:t>
            </a:r>
          </a:p>
        </p:txBody>
      </p:sp>
      <p:pic>
        <p:nvPicPr>
          <p:cNvPr id="2050" name="Picture 2">
            <a:extLst>
              <a:ext uri="{FF2B5EF4-FFF2-40B4-BE49-F238E27FC236}">
                <a16:creationId xmlns:a16="http://schemas.microsoft.com/office/drawing/2014/main" id="{F398E677-912C-3D44-8F48-2BCC5A3B0E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25" t="4653" r="4831" b="4028"/>
          <a:stretch/>
        </p:blipFill>
        <p:spPr bwMode="auto">
          <a:xfrm>
            <a:off x="7167717" y="1458334"/>
            <a:ext cx="3878826" cy="5163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92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latin typeface="Stone Sans" charset="0"/>
                <a:ea typeface="Stone Sans" charset="0"/>
                <a:cs typeface="Stone Sans" charset="0"/>
              </a:rPr>
              <a:t>Splunk Deployment Models </a:t>
            </a:r>
            <a:endParaRPr lang="en-US" sz="6000" b="1" dirty="0">
              <a:solidFill>
                <a:schemeClr val="accent6">
                  <a:lumMod val="75000"/>
                </a:schemeClr>
              </a:solidFill>
              <a:latin typeface="Stone Sans" charset="0"/>
              <a:ea typeface="Stone Sans" charset="0"/>
              <a:cs typeface="Stone Sans" charset="0"/>
            </a:endParaRPr>
          </a:p>
        </p:txBody>
      </p:sp>
      <p:sp>
        <p:nvSpPr>
          <p:cNvPr id="7" name="TextBox 6"/>
          <p:cNvSpPr txBox="1"/>
          <p:nvPr/>
        </p:nvSpPr>
        <p:spPr>
          <a:xfrm>
            <a:off x="838200" y="6399768"/>
            <a:ext cx="3775393"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p:sp>
        <p:nvSpPr>
          <p:cNvPr id="43" name="Content Placeholder 2">
            <a:extLst>
              <a:ext uri="{FF2B5EF4-FFF2-40B4-BE49-F238E27FC236}">
                <a16:creationId xmlns:a16="http://schemas.microsoft.com/office/drawing/2014/main" id="{5A01C5E3-659C-41A9-8E6A-E980FB31C823}"/>
              </a:ext>
            </a:extLst>
          </p:cNvPr>
          <p:cNvSpPr>
            <a:spLocks noGrp="1"/>
          </p:cNvSpPr>
          <p:nvPr>
            <p:ph idx="1"/>
          </p:nvPr>
        </p:nvSpPr>
        <p:spPr>
          <a:xfrm>
            <a:off x="838200" y="1825625"/>
            <a:ext cx="10515600" cy="4351338"/>
          </a:xfrm>
        </p:spPr>
        <p:txBody>
          <a:bodyPr/>
          <a:lstStyle/>
          <a:p>
            <a:pPr marL="0" indent="0">
              <a:buNone/>
            </a:pPr>
            <a:r>
              <a:rPr lang="en-US" dirty="0">
                <a:latin typeface="Oxygen" charset="0"/>
                <a:ea typeface="Oxygen" charset="0"/>
                <a:cs typeface="Oxygen" charset="0"/>
              </a:rPr>
              <a:t>Large Enterprise Deployment</a:t>
            </a:r>
          </a:p>
          <a:p>
            <a:endParaRPr lang="en-US" dirty="0">
              <a:latin typeface="Oxygen" charset="0"/>
              <a:ea typeface="Oxygen" charset="0"/>
              <a:cs typeface="Oxygen" charset="0"/>
            </a:endParaRPr>
          </a:p>
          <a:p>
            <a:r>
              <a:rPr lang="en-US" dirty="0">
                <a:latin typeface="Oxygen" charset="0"/>
                <a:ea typeface="Oxygen" charset="0"/>
                <a:cs typeface="Oxygen" charset="0"/>
              </a:rPr>
              <a:t>Search head cluster</a:t>
            </a:r>
          </a:p>
          <a:p>
            <a:r>
              <a:rPr lang="en-US" dirty="0">
                <a:latin typeface="Oxygen" charset="0"/>
                <a:ea typeface="Oxygen" charset="0"/>
                <a:cs typeface="Oxygen" charset="0"/>
              </a:rPr>
              <a:t>Indexer cluster</a:t>
            </a:r>
          </a:p>
          <a:p>
            <a:r>
              <a:rPr lang="en-US" dirty="0">
                <a:latin typeface="Oxygen" charset="0"/>
                <a:ea typeface="Oxygen" charset="0"/>
                <a:cs typeface="Oxygen" charset="0"/>
              </a:rPr>
              <a:t>Thousands of load-balanced forwarders</a:t>
            </a:r>
          </a:p>
        </p:txBody>
      </p:sp>
      <p:pic>
        <p:nvPicPr>
          <p:cNvPr id="1026" name="Picture 2">
            <a:extLst>
              <a:ext uri="{FF2B5EF4-FFF2-40B4-BE49-F238E27FC236}">
                <a16:creationId xmlns:a16="http://schemas.microsoft.com/office/drawing/2014/main" id="{078B4DD2-88A8-F14D-88B1-6CCD9E6B9E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55" t="4820" r="3248" b="5165"/>
          <a:stretch/>
        </p:blipFill>
        <p:spPr bwMode="auto">
          <a:xfrm>
            <a:off x="7899604" y="1339491"/>
            <a:ext cx="3746091" cy="483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91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SplunkCourses">
      <a:dk1>
        <a:srgbClr val="000000"/>
      </a:dk1>
      <a:lt1>
        <a:srgbClr val="FFFFFF"/>
      </a:lt1>
      <a:dk2>
        <a:srgbClr val="44546A"/>
      </a:dk2>
      <a:lt2>
        <a:srgbClr val="E7E6E6"/>
      </a:lt2>
      <a:accent1>
        <a:srgbClr val="2AB67B"/>
      </a:accent1>
      <a:accent2>
        <a:srgbClr val="11A7BB"/>
      </a:accent2>
      <a:accent3>
        <a:srgbClr val="10BC10"/>
      </a:accent3>
      <a:accent4>
        <a:srgbClr val="30ED30"/>
      </a:accent4>
      <a:accent5>
        <a:srgbClr val="47A024"/>
      </a:accent5>
      <a:accent6>
        <a:srgbClr val="FFD53C"/>
      </a:accent6>
      <a:hlink>
        <a:srgbClr val="57A392"/>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Template" id="{26A0C1B6-715F-AC44-BCED-62087F6A59BD}" vid="{34A612B6-9B41-6346-AAFA-9D125A4274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TotalTime>
  <Words>2383</Words>
  <Application>Microsoft Office PowerPoint</Application>
  <PresentationFormat>Widescreen</PresentationFormat>
  <Paragraphs>332</Paragraphs>
  <Slides>30</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.Lucida Grande UI Regular</vt:lpstr>
      <vt:lpstr>Arial</vt:lpstr>
      <vt:lpstr>Calibri</vt:lpstr>
      <vt:lpstr>Courier New</vt:lpstr>
      <vt:lpstr>Oxygen</vt:lpstr>
      <vt:lpstr>Oxygen Mono</vt:lpstr>
      <vt:lpstr>Stone Sans</vt:lpstr>
      <vt:lpstr>Stone Sans Semi Bold</vt:lpstr>
      <vt:lpstr>Office Theme</vt:lpstr>
      <vt:lpstr>Deploying Splunk</vt:lpstr>
      <vt:lpstr>Deployment Models</vt:lpstr>
      <vt:lpstr>Splunk Deployment Models</vt:lpstr>
      <vt:lpstr>The Splunk Data Pipeline</vt:lpstr>
      <vt:lpstr>Splunk Deployment Models</vt:lpstr>
      <vt:lpstr>Splunk Deployment Models</vt:lpstr>
      <vt:lpstr>Splunk Deployment Models</vt:lpstr>
      <vt:lpstr>Splunk Deployment Models</vt:lpstr>
      <vt:lpstr>Splunk Deployment Models </vt:lpstr>
      <vt:lpstr>How Splunk Stores Data</vt:lpstr>
      <vt:lpstr>How Splunk Stores Data</vt:lpstr>
      <vt:lpstr>How Splunk Stores Data</vt:lpstr>
      <vt:lpstr>How Splunk Stores Data</vt:lpstr>
      <vt:lpstr>How Splunk Stores Data</vt:lpstr>
      <vt:lpstr>How Splunk Stores Data</vt:lpstr>
      <vt:lpstr>Licensing</vt:lpstr>
      <vt:lpstr>Splunk Licensing</vt:lpstr>
      <vt:lpstr>Splunk Licensing &gt;</vt:lpstr>
      <vt:lpstr>PowerPoint Presentation</vt:lpstr>
      <vt:lpstr>Splunk Licensing</vt:lpstr>
      <vt:lpstr>Splunk Licensing</vt:lpstr>
      <vt:lpstr>Splunk Licensing</vt:lpstr>
      <vt:lpstr>Splunk Licensing</vt:lpstr>
      <vt:lpstr>Splunk Apps</vt:lpstr>
      <vt:lpstr>Splunk Apps</vt:lpstr>
      <vt:lpstr>Splunk Apps</vt:lpstr>
      <vt:lpstr>Splunk Apps</vt:lpstr>
      <vt:lpstr>Splunk Apps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Adam Frisbee</dc:creator>
  <cp:lastModifiedBy>Adam Frisbee</cp:lastModifiedBy>
  <cp:revision>17</cp:revision>
  <dcterms:created xsi:type="dcterms:W3CDTF">2020-10-11T23:02:39Z</dcterms:created>
  <dcterms:modified xsi:type="dcterms:W3CDTF">2020-11-19T17:22:25Z</dcterms:modified>
</cp:coreProperties>
</file>