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E7BE-D080-4804-890E-BCC24AF7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FD50B-5A8C-4965-912E-F80CC856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9F20-FA8B-4950-BA8C-5FA1DE09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031B-5299-4683-BCEE-64F7982F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B17B-A6D8-42C6-8283-F2250277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78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EAC1-10FD-46DA-B74E-D62F3216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2E7A2-4325-4D61-9070-8A3F8A6B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DF8D-7C81-424C-9ED0-81B611DC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A410-5723-4E92-BD64-37D54ED5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D50B-2BD8-47A2-9E58-8715E08E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5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13602-3BFC-4F2E-9020-72F9CFA90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A8EBE-E018-4175-8B57-805FBFC1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C22A-EE28-4840-AC3B-A390C761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15B0-A9E1-4B7E-B8C7-0C1C8FDB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B765-EA02-45EA-BDE6-54127687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0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35C3-C6BE-444C-BC1D-1D3A8EB1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7623-A021-4D4A-94F3-A6CC45F8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EA31-76AC-451E-B996-A8976CF8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7C37-BFCC-4D8C-B299-BF17552F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AD0D-5EAB-479B-9DF6-9984DA6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5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6EC1-0AB5-4B92-B952-2DFCEE0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A9EC-1C71-4AE9-A3C6-72FB9374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FD9F-780E-4E43-B524-8C2867D1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4793-860F-4025-9D91-664B0B84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9F0A-FF05-4860-B657-B4339831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F12-BE13-48A1-AA1C-28D0039B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A7B-DA97-4079-B1DB-5EBE7E2E9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9B29-96EC-4FE7-9DB7-DAA70E44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2D28-9FE4-43D6-A946-C12501F6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4B16-13FB-4EDE-86D7-DF226FE6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840D-C5AA-493B-9CEA-3D7A1D0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57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209F-178A-4B99-9CB1-65EDA3EE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F0F9-1027-4E60-9379-0DD9022C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F8EC-309E-4BA7-B9A3-7A51B9BB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ABC4A-0251-44C2-8360-AC4228E2F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C999E-79BE-47B2-9B63-9288AEE95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4BF13-92A0-4728-A299-66ACA6E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0416D-4163-4CB7-BC97-1ABF1BC7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68AE7-B6F8-4C06-8CC0-C8E5AF6B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4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DCA-51D9-4328-A8CA-D5FA2211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C709A-4223-473C-8224-D44D85C0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5B09-35F8-45DA-B3F0-DE652B3F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B81D9-9E8F-4803-9F5E-74786D4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0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CC10-1406-40B7-8C46-7198D2D7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C9AF2-6CB6-4536-8CDD-6DF0971D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AD0D-E213-4DBE-91B1-C5DCB4F6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3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DB0-CE44-4AB6-9C42-7FFFE1EC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9A0D-F3C3-4740-BAEE-CBC3BD26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A170-9A3D-4359-A7CA-DB94B937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EE7F-E660-4E9E-8A9B-41E80819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5316E-22D4-4475-AB8E-B5E1A6D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7F13-3398-4BB4-9B92-9880F42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25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AE8B-5616-4EBD-AE1A-357B2CC6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0E1E7-DB27-43FC-ADAC-9C963CC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2774-160B-4979-96AF-E5565D6F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2974-345A-449B-B000-8FBCC29A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0B7D-99AC-4545-BC96-7C315AEE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4CF6-6B51-4865-B708-6482E9D6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7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02F5C-A744-4592-A015-9D7970E8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19E4-B199-4621-BE38-91CA7EDF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E7F8-1C37-4ADC-B534-4091C7B8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F1BB-C25D-4833-927A-5C2E251972C5}" type="datetimeFigureOut">
              <a:rPr lang="en-CA" smtClean="0"/>
              <a:t>17/02/19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6304-A319-4424-8999-51B89B324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B4FF-D397-40A8-B3A5-68C746EB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39BD-7F8C-4AA1-9D8B-16CE180BD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6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gn on the screen&#10;&#10;Description automatically generated">
            <a:extLst>
              <a:ext uri="{FF2B5EF4-FFF2-40B4-BE49-F238E27FC236}">
                <a16:creationId xmlns:a16="http://schemas.microsoft.com/office/drawing/2014/main" id="{E19CAF02-2B28-4FC1-9177-829F04CEE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39583" r="27396" b="45972"/>
          <a:stretch/>
        </p:blipFill>
        <p:spPr>
          <a:xfrm>
            <a:off x="457200" y="2385521"/>
            <a:ext cx="11277600" cy="208695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BDE12E5-3AC4-4684-91DE-64BFF4A46AB8}"/>
              </a:ext>
            </a:extLst>
          </p:cNvPr>
          <p:cNvSpPr/>
          <p:nvPr/>
        </p:nvSpPr>
        <p:spPr>
          <a:xfrm rot="16200000">
            <a:off x="1787038" y="1851510"/>
            <a:ext cx="1988527" cy="114300"/>
          </a:xfrm>
          <a:prstGeom prst="rightBrace">
            <a:avLst>
              <a:gd name="adj1" fmla="val 8333"/>
              <a:gd name="adj2" fmla="val 5328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4F19B7-068A-4CD1-BFB5-4F990663B980}"/>
              </a:ext>
            </a:extLst>
          </p:cNvPr>
          <p:cNvSpPr/>
          <p:nvPr/>
        </p:nvSpPr>
        <p:spPr>
          <a:xfrm rot="16200000">
            <a:off x="2582378" y="2161073"/>
            <a:ext cx="997924" cy="485776"/>
          </a:xfrm>
          <a:prstGeom prst="rightBrace">
            <a:avLst>
              <a:gd name="adj1" fmla="val 8333"/>
              <a:gd name="adj2" fmla="val 7877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5EF89-08C0-4667-A767-EAFB824C187C}"/>
              </a:ext>
            </a:extLst>
          </p:cNvPr>
          <p:cNvSpPr txBox="1"/>
          <p:nvPr/>
        </p:nvSpPr>
        <p:spPr>
          <a:xfrm>
            <a:off x="2514600" y="44767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0b11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98A3-00DF-4249-94EB-AB3A715C5523}"/>
              </a:ext>
            </a:extLst>
          </p:cNvPr>
          <p:cNvSpPr txBox="1"/>
          <p:nvPr/>
        </p:nvSpPr>
        <p:spPr>
          <a:xfrm>
            <a:off x="2788443" y="1465293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00000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27B805-BC25-44BB-8599-1D562DFC2C3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362328" y="1336122"/>
            <a:ext cx="269078" cy="164520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F49898-9090-482A-90F5-8CFE3C3AD277}"/>
              </a:ext>
            </a:extLst>
          </p:cNvPr>
          <p:cNvSpPr txBox="1"/>
          <p:nvPr/>
        </p:nvSpPr>
        <p:spPr>
          <a:xfrm>
            <a:off x="3157536" y="1028345"/>
            <a:ext cx="94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Bit stuff 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A5DB97C-F700-4F52-BE51-841B60509DCF}"/>
              </a:ext>
            </a:extLst>
          </p:cNvPr>
          <p:cNvSpPr/>
          <p:nvPr/>
        </p:nvSpPr>
        <p:spPr>
          <a:xfrm rot="5400000">
            <a:off x="3053127" y="4488747"/>
            <a:ext cx="997924" cy="269078"/>
          </a:xfrm>
          <a:prstGeom prst="rightBrace">
            <a:avLst>
              <a:gd name="adj1" fmla="val 8333"/>
              <a:gd name="adj2" fmla="val 9136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87949-6241-4FD7-89CE-602C533B8589}"/>
              </a:ext>
            </a:extLst>
          </p:cNvPr>
          <p:cNvSpPr txBox="1"/>
          <p:nvPr/>
        </p:nvSpPr>
        <p:spPr>
          <a:xfrm>
            <a:off x="3157536" y="5208041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000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568713A-2B9A-4D90-8BCC-71CBD1055DC8}"/>
              </a:ext>
            </a:extLst>
          </p:cNvPr>
          <p:cNvSpPr/>
          <p:nvPr/>
        </p:nvSpPr>
        <p:spPr>
          <a:xfrm rot="16200000">
            <a:off x="3305083" y="2256299"/>
            <a:ext cx="997924" cy="269078"/>
          </a:xfrm>
          <a:prstGeom prst="rightBrace">
            <a:avLst>
              <a:gd name="adj1" fmla="val 8333"/>
              <a:gd name="adj2" fmla="val 9136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4577C-1295-4529-B243-A9F22E3AA571}"/>
              </a:ext>
            </a:extLst>
          </p:cNvPr>
          <p:cNvSpPr txBox="1"/>
          <p:nvPr/>
        </p:nvSpPr>
        <p:spPr>
          <a:xfrm>
            <a:off x="3631405" y="1459233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101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91D6B62-9A98-4B33-91BA-927F8AD7E745}"/>
              </a:ext>
            </a:extLst>
          </p:cNvPr>
          <p:cNvSpPr/>
          <p:nvPr/>
        </p:nvSpPr>
        <p:spPr>
          <a:xfrm rot="5400000">
            <a:off x="3714659" y="4379487"/>
            <a:ext cx="997924" cy="521493"/>
          </a:xfrm>
          <a:prstGeom prst="rightBrace">
            <a:avLst>
              <a:gd name="adj1" fmla="val 8333"/>
              <a:gd name="adj2" fmla="val 7877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FD51F-3AAF-4D49-902F-4165BB2822C0}"/>
              </a:ext>
            </a:extLst>
          </p:cNvPr>
          <p:cNvSpPr txBox="1"/>
          <p:nvPr/>
        </p:nvSpPr>
        <p:spPr>
          <a:xfrm>
            <a:off x="3762371" y="5224989"/>
            <a:ext cx="97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001111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7DEB4C4-57C1-41AD-89EC-DEB13645058C}"/>
              </a:ext>
            </a:extLst>
          </p:cNvPr>
          <p:cNvSpPr/>
          <p:nvPr/>
        </p:nvSpPr>
        <p:spPr>
          <a:xfrm rot="16200000">
            <a:off x="4155191" y="2222713"/>
            <a:ext cx="997924" cy="350044"/>
          </a:xfrm>
          <a:prstGeom prst="rightBrace">
            <a:avLst>
              <a:gd name="adj1" fmla="val 8333"/>
              <a:gd name="adj2" fmla="val 9136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120B7-5195-4032-857B-320CEADE07BB}"/>
              </a:ext>
            </a:extLst>
          </p:cNvPr>
          <p:cNvSpPr txBox="1"/>
          <p:nvPr/>
        </p:nvSpPr>
        <p:spPr>
          <a:xfrm>
            <a:off x="4474368" y="1466701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0111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23EA326-EBB8-4FC3-8E8F-F290389C406C}"/>
              </a:ext>
            </a:extLst>
          </p:cNvPr>
          <p:cNvSpPr/>
          <p:nvPr/>
        </p:nvSpPr>
        <p:spPr>
          <a:xfrm rot="5400000">
            <a:off x="4595001" y="4318957"/>
            <a:ext cx="997924" cy="551515"/>
          </a:xfrm>
          <a:prstGeom prst="rightBrace">
            <a:avLst>
              <a:gd name="adj1" fmla="val 8333"/>
              <a:gd name="adj2" fmla="val 7877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92BEE4-C1EF-41F3-9A8B-039074A560C1}"/>
              </a:ext>
            </a:extLst>
          </p:cNvPr>
          <p:cNvSpPr txBox="1"/>
          <p:nvPr/>
        </p:nvSpPr>
        <p:spPr>
          <a:xfrm>
            <a:off x="4605334" y="5255766"/>
            <a:ext cx="105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0000 with a bit stuff 1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AFD12A2-9BC3-443D-99AF-DDB036A2DCBE}"/>
              </a:ext>
            </a:extLst>
          </p:cNvPr>
          <p:cNvSpPr/>
          <p:nvPr/>
        </p:nvSpPr>
        <p:spPr>
          <a:xfrm rot="16200000">
            <a:off x="5109341" y="2146939"/>
            <a:ext cx="997924" cy="477164"/>
          </a:xfrm>
          <a:prstGeom prst="rightBrace">
            <a:avLst>
              <a:gd name="adj1" fmla="val 8333"/>
              <a:gd name="adj2" fmla="val 7877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AB071-727A-4825-9DB8-32C1AC54D31C}"/>
              </a:ext>
            </a:extLst>
          </p:cNvPr>
          <p:cNvSpPr txBox="1"/>
          <p:nvPr/>
        </p:nvSpPr>
        <p:spPr>
          <a:xfrm>
            <a:off x="5311372" y="1265360"/>
            <a:ext cx="105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0000 with a bit stuff 1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B3C8113-FE78-43B2-9835-0F2A5A321368}"/>
              </a:ext>
            </a:extLst>
          </p:cNvPr>
          <p:cNvSpPr/>
          <p:nvPr/>
        </p:nvSpPr>
        <p:spPr>
          <a:xfrm rot="16200000">
            <a:off x="6926055" y="839944"/>
            <a:ext cx="997924" cy="3064302"/>
          </a:xfrm>
          <a:prstGeom prst="rightBrace">
            <a:avLst>
              <a:gd name="adj1" fmla="val 8333"/>
              <a:gd name="adj2" fmla="val 5419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7C500-7153-4D29-BD0D-72A80EFFC265}"/>
              </a:ext>
            </a:extLst>
          </p:cNvPr>
          <p:cNvSpPr txBox="1"/>
          <p:nvPr/>
        </p:nvSpPr>
        <p:spPr>
          <a:xfrm>
            <a:off x="7243452" y="1078883"/>
            <a:ext cx="105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five 0’s and bit stuff 1 repeats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F7C198-F396-43CE-ABEB-0F4EF29FE2F9}"/>
              </a:ext>
            </a:extLst>
          </p:cNvPr>
          <p:cNvCxnSpPr>
            <a:cxnSpLocks/>
          </p:cNvCxnSpPr>
          <p:nvPr/>
        </p:nvCxnSpPr>
        <p:spPr>
          <a:xfrm>
            <a:off x="8689561" y="1305164"/>
            <a:ext cx="295217" cy="161936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1CD7C1-9CA6-4F84-82AC-EE706DFFD7EA}"/>
              </a:ext>
            </a:extLst>
          </p:cNvPr>
          <p:cNvSpPr txBox="1"/>
          <p:nvPr/>
        </p:nvSpPr>
        <p:spPr>
          <a:xfrm>
            <a:off x="8495201" y="986680"/>
            <a:ext cx="94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201F4-9AEB-4506-BFC0-822027ADAA8A}"/>
              </a:ext>
            </a:extLst>
          </p:cNvPr>
          <p:cNvCxnSpPr/>
          <p:nvPr/>
        </p:nvCxnSpPr>
        <p:spPr>
          <a:xfrm>
            <a:off x="9016756" y="447675"/>
            <a:ext cx="0" cy="5706940"/>
          </a:xfrm>
          <a:prstGeom prst="line">
            <a:avLst/>
          </a:prstGeom>
          <a:ln w="158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32BC1B-9C63-408C-9763-22E63970A5BC}"/>
              </a:ext>
            </a:extLst>
          </p:cNvPr>
          <p:cNvCxnSpPr>
            <a:cxnSpLocks/>
          </p:cNvCxnSpPr>
          <p:nvPr/>
        </p:nvCxnSpPr>
        <p:spPr>
          <a:xfrm flipH="1" flipV="1">
            <a:off x="9071978" y="4141271"/>
            <a:ext cx="418647" cy="952406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E44E4E-3D29-474C-81BB-A6ABB1D836B6}"/>
              </a:ext>
            </a:extLst>
          </p:cNvPr>
          <p:cNvSpPr txBox="1"/>
          <p:nvPr/>
        </p:nvSpPr>
        <p:spPr>
          <a:xfrm>
            <a:off x="9365760" y="5040323"/>
            <a:ext cx="23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where the message seems to stop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05402C-D178-408B-8353-C6C7A7873255}"/>
              </a:ext>
            </a:extLst>
          </p:cNvPr>
          <p:cNvCxnSpPr/>
          <p:nvPr/>
        </p:nvCxnSpPr>
        <p:spPr>
          <a:xfrm>
            <a:off x="2682633" y="852973"/>
            <a:ext cx="0" cy="5706940"/>
          </a:xfrm>
          <a:prstGeom prst="line">
            <a:avLst/>
          </a:prstGeom>
          <a:ln w="158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7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Redge Santillan</dc:creator>
  <cp:lastModifiedBy>Redge Santillan</cp:lastModifiedBy>
  <cp:revision>6</cp:revision>
  <dcterms:created xsi:type="dcterms:W3CDTF">2019-02-18T01:46:06Z</dcterms:created>
  <dcterms:modified xsi:type="dcterms:W3CDTF">2019-02-18T04:26:59Z</dcterms:modified>
</cp:coreProperties>
</file>