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4"/>
  </p:notes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4" r:id="rId25"/>
    <p:sldId id="258" r:id="rId26"/>
    <p:sldId id="259" r:id="rId27"/>
    <p:sldId id="260" r:id="rId28"/>
    <p:sldId id="261" r:id="rId29"/>
    <p:sldId id="262" r:id="rId30"/>
    <p:sldId id="263" r:id="rId31"/>
    <p:sldId id="266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5D452-B36C-4A46-973B-39B897E7325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1E1C4-40D8-4558-AA99-986358B93839}">
      <dgm:prSet phldrT="[Text]"/>
      <dgm:spPr/>
      <dgm:t>
        <a:bodyPr/>
        <a:lstStyle/>
        <a:p>
          <a:r>
            <a:rPr lang="en-US" dirty="0" smtClean="0"/>
            <a:t>Preparing Data</a:t>
          </a:r>
          <a:endParaRPr lang="en-US" dirty="0"/>
        </a:p>
      </dgm:t>
    </dgm:pt>
    <dgm:pt modelId="{2ED405A9-6CC1-486B-B1DC-4B5D05960FDE}" type="parTrans" cxnId="{2AE7D5FA-863D-47C9-884C-65346AB07B31}">
      <dgm:prSet/>
      <dgm:spPr/>
      <dgm:t>
        <a:bodyPr/>
        <a:lstStyle/>
        <a:p>
          <a:endParaRPr lang="en-US"/>
        </a:p>
      </dgm:t>
    </dgm:pt>
    <dgm:pt modelId="{60877691-AAE3-4828-8E64-55A0D63194C1}" type="sibTrans" cxnId="{2AE7D5FA-863D-47C9-884C-65346AB07B31}">
      <dgm:prSet/>
      <dgm:spPr/>
      <dgm:t>
        <a:bodyPr/>
        <a:lstStyle/>
        <a:p>
          <a:endParaRPr lang="en-US"/>
        </a:p>
      </dgm:t>
    </dgm:pt>
    <dgm:pt modelId="{D8B8267F-4B34-4390-AB91-37C741E7F4C6}">
      <dgm:prSet phldrT="[Text]"/>
      <dgm:spPr/>
      <dgm:t>
        <a:bodyPr/>
        <a:lstStyle/>
        <a:p>
          <a:r>
            <a:rPr lang="en-US" dirty="0" smtClean="0"/>
            <a:t>Importing data from a variety of data sources</a:t>
          </a:r>
          <a:endParaRPr lang="en-US" dirty="0"/>
        </a:p>
      </dgm:t>
    </dgm:pt>
    <dgm:pt modelId="{55F7DFF9-1DD8-4421-BFCF-93C654C2DE57}" type="parTrans" cxnId="{D6209604-C1C8-4879-8111-7375227BD649}">
      <dgm:prSet/>
      <dgm:spPr/>
      <dgm:t>
        <a:bodyPr/>
        <a:lstStyle/>
        <a:p>
          <a:endParaRPr lang="en-US"/>
        </a:p>
      </dgm:t>
    </dgm:pt>
    <dgm:pt modelId="{3B54535D-899A-4C22-9021-C48096B018EC}" type="sibTrans" cxnId="{D6209604-C1C8-4879-8111-7375227BD649}">
      <dgm:prSet/>
      <dgm:spPr/>
      <dgm:t>
        <a:bodyPr/>
        <a:lstStyle/>
        <a:p>
          <a:endParaRPr lang="en-US"/>
        </a:p>
      </dgm:t>
    </dgm:pt>
    <dgm:pt modelId="{83D8741B-26C8-4047-92C7-F53AF36312E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2CEBEEAB-413F-49DC-8357-D8107E2A92FF}" type="parTrans" cxnId="{9BFD1C59-6AFC-43EC-849A-B07A2CEF6492}">
      <dgm:prSet/>
      <dgm:spPr/>
      <dgm:t>
        <a:bodyPr/>
        <a:lstStyle/>
        <a:p>
          <a:endParaRPr lang="en-US"/>
        </a:p>
      </dgm:t>
    </dgm:pt>
    <dgm:pt modelId="{B7EC43CC-5FE1-42D3-A02F-3A5C9D89171C}" type="sibTrans" cxnId="{9BFD1C59-6AFC-43EC-849A-B07A2CEF6492}">
      <dgm:prSet/>
      <dgm:spPr/>
      <dgm:t>
        <a:bodyPr/>
        <a:lstStyle/>
        <a:p>
          <a:endParaRPr lang="en-US"/>
        </a:p>
      </dgm:t>
    </dgm:pt>
    <dgm:pt modelId="{6E2421C4-83B5-4F91-9B11-440743A456FF}">
      <dgm:prSet phldrT="[Text]"/>
      <dgm:spPr/>
      <dgm:t>
        <a:bodyPr/>
        <a:lstStyle/>
        <a:p>
          <a:r>
            <a:rPr lang="en-US" dirty="0" smtClean="0"/>
            <a:t>Cleaning, normalizing, and transforming raw data</a:t>
          </a:r>
          <a:endParaRPr lang="en-US" dirty="0"/>
        </a:p>
      </dgm:t>
    </dgm:pt>
    <dgm:pt modelId="{BD230CEA-21A0-4C30-B763-3CEECC2D1FD7}" type="parTrans" cxnId="{3248CF93-D802-4241-9885-7348CC6A96EC}">
      <dgm:prSet/>
      <dgm:spPr/>
      <dgm:t>
        <a:bodyPr/>
        <a:lstStyle/>
        <a:p>
          <a:endParaRPr lang="en-US"/>
        </a:p>
      </dgm:t>
    </dgm:pt>
    <dgm:pt modelId="{550183B7-8E1A-43FE-B243-70E1ABDC3DCB}" type="sibTrans" cxnId="{3248CF93-D802-4241-9885-7348CC6A96EC}">
      <dgm:prSet/>
      <dgm:spPr/>
      <dgm:t>
        <a:bodyPr/>
        <a:lstStyle/>
        <a:p>
          <a:endParaRPr lang="en-US"/>
        </a:p>
      </dgm:t>
    </dgm:pt>
    <dgm:pt modelId="{0912B9B6-4F05-4123-AF63-BA536E0C2A53}">
      <dgm:prSet phldrT="[Text]"/>
      <dgm:spPr/>
      <dgm:t>
        <a:bodyPr/>
        <a:lstStyle/>
        <a:p>
          <a:r>
            <a:rPr lang="en-US" dirty="0" smtClean="0"/>
            <a:t>Deploying Models</a:t>
          </a:r>
          <a:endParaRPr lang="en-US" dirty="0"/>
        </a:p>
      </dgm:t>
    </dgm:pt>
    <dgm:pt modelId="{48C465C4-A2D3-4F8D-BE52-D16554FC2992}" type="parTrans" cxnId="{C5973744-2951-4115-B862-C8B311607F5A}">
      <dgm:prSet/>
      <dgm:spPr/>
      <dgm:t>
        <a:bodyPr/>
        <a:lstStyle/>
        <a:p>
          <a:endParaRPr lang="en-US"/>
        </a:p>
      </dgm:t>
    </dgm:pt>
    <dgm:pt modelId="{1C274D8F-F6A8-40BF-9BC1-E36B0A96D048}" type="sibTrans" cxnId="{C5973744-2951-4115-B862-C8B311607F5A}">
      <dgm:prSet/>
      <dgm:spPr/>
      <dgm:t>
        <a:bodyPr/>
        <a:lstStyle/>
        <a:p>
          <a:endParaRPr lang="en-US"/>
        </a:p>
      </dgm:t>
    </dgm:pt>
    <dgm:pt modelId="{9E89B013-96D5-4BA2-995B-8CE25F5469A3}">
      <dgm:prSet phldrT="[Text]"/>
      <dgm:spPr/>
      <dgm:t>
        <a:bodyPr/>
        <a:lstStyle/>
        <a:p>
          <a:r>
            <a:rPr lang="en-US" dirty="0" smtClean="0"/>
            <a:t>Deploying trained models as web service</a:t>
          </a:r>
          <a:endParaRPr lang="en-US" dirty="0"/>
        </a:p>
      </dgm:t>
    </dgm:pt>
    <dgm:pt modelId="{C2610B0A-0A31-43D2-8F91-BB84DCBFD648}" type="parTrans" cxnId="{4AD073E6-BBE6-4976-B6B4-B92EF23F3EDE}">
      <dgm:prSet/>
      <dgm:spPr/>
      <dgm:t>
        <a:bodyPr/>
        <a:lstStyle/>
        <a:p>
          <a:endParaRPr lang="en-US"/>
        </a:p>
      </dgm:t>
    </dgm:pt>
    <dgm:pt modelId="{E709B7B6-F23C-46C9-BD07-04233D52B699}" type="sibTrans" cxnId="{4AD073E6-BBE6-4976-B6B4-B92EF23F3EDE}">
      <dgm:prSet/>
      <dgm:spPr/>
      <dgm:t>
        <a:bodyPr/>
        <a:lstStyle/>
        <a:p>
          <a:endParaRPr lang="en-US"/>
        </a:p>
      </dgm:t>
    </dgm:pt>
    <dgm:pt modelId="{392F5BD8-4DEB-4AB0-909D-46765169683B}">
      <dgm:prSet phldrT="[Text]"/>
      <dgm:spPr/>
      <dgm:t>
        <a:bodyPr/>
        <a:lstStyle/>
        <a:p>
          <a:r>
            <a:rPr lang="en-US" dirty="0" smtClean="0"/>
            <a:t>Exploring, visualizing and Joining data sources</a:t>
          </a:r>
          <a:endParaRPr lang="en-US" dirty="0"/>
        </a:p>
      </dgm:t>
    </dgm:pt>
    <dgm:pt modelId="{57B705B2-7652-4328-81CE-AC4D3702DEA1}" type="parTrans" cxnId="{61A0CB3B-9D96-4756-A6AA-63B113D48391}">
      <dgm:prSet/>
      <dgm:spPr/>
      <dgm:t>
        <a:bodyPr/>
        <a:lstStyle/>
        <a:p>
          <a:endParaRPr lang="en-US"/>
        </a:p>
      </dgm:t>
    </dgm:pt>
    <dgm:pt modelId="{7D72244F-0F1A-4043-AAD4-DBC297F1E2C6}" type="sibTrans" cxnId="{61A0CB3B-9D96-4756-A6AA-63B113D48391}">
      <dgm:prSet/>
      <dgm:spPr/>
      <dgm:t>
        <a:bodyPr/>
        <a:lstStyle/>
        <a:p>
          <a:endParaRPr lang="en-US"/>
        </a:p>
      </dgm:t>
    </dgm:pt>
    <dgm:pt modelId="{DBD9BE26-C2CB-4776-99BC-1264FF96D981}">
      <dgm:prSet phldrT="[Text]"/>
      <dgm:spPr/>
      <dgm:t>
        <a:bodyPr/>
        <a:lstStyle/>
        <a:p>
          <a:r>
            <a:rPr lang="en-US" dirty="0" smtClean="0"/>
            <a:t>Grouping, filtering, and rebalancing data</a:t>
          </a:r>
          <a:endParaRPr lang="en-US" dirty="0"/>
        </a:p>
      </dgm:t>
    </dgm:pt>
    <dgm:pt modelId="{EEBFCEB8-DB9E-4301-ACB8-98CACBED373D}" type="parTrans" cxnId="{DD4A7D7D-7A25-40AB-8C8D-147C556111B7}">
      <dgm:prSet/>
      <dgm:spPr/>
      <dgm:t>
        <a:bodyPr/>
        <a:lstStyle/>
        <a:p>
          <a:endParaRPr lang="en-US"/>
        </a:p>
      </dgm:t>
    </dgm:pt>
    <dgm:pt modelId="{B16E6E40-9DE2-417B-BDC6-A2C147297686}" type="sibTrans" cxnId="{DD4A7D7D-7A25-40AB-8C8D-147C556111B7}">
      <dgm:prSet/>
      <dgm:spPr/>
      <dgm:t>
        <a:bodyPr/>
        <a:lstStyle/>
        <a:p>
          <a:endParaRPr lang="en-US"/>
        </a:p>
      </dgm:t>
    </dgm:pt>
    <dgm:pt modelId="{DE6E6E13-F79B-476F-AB6D-637C567D217B}">
      <dgm:prSet phldrT="[Text]"/>
      <dgm:spPr/>
      <dgm:t>
        <a:bodyPr/>
        <a:lstStyle/>
        <a:p>
          <a:r>
            <a:rPr lang="en-US" dirty="0" smtClean="0"/>
            <a:t>Configuring parameters and run-time options</a:t>
          </a:r>
          <a:endParaRPr lang="en-US" dirty="0"/>
        </a:p>
      </dgm:t>
    </dgm:pt>
    <dgm:pt modelId="{AEB5157B-48C3-422B-A90A-A101661421C5}" type="parTrans" cxnId="{4EF18142-5360-4848-AD8E-241E6FD59172}">
      <dgm:prSet/>
      <dgm:spPr/>
      <dgm:t>
        <a:bodyPr/>
        <a:lstStyle/>
        <a:p>
          <a:endParaRPr lang="en-US"/>
        </a:p>
      </dgm:t>
    </dgm:pt>
    <dgm:pt modelId="{A00C873D-9347-447E-95A6-B1024D84544F}" type="sibTrans" cxnId="{4EF18142-5360-4848-AD8E-241E6FD59172}">
      <dgm:prSet/>
      <dgm:spPr/>
      <dgm:t>
        <a:bodyPr/>
        <a:lstStyle/>
        <a:p>
          <a:endParaRPr lang="en-US"/>
        </a:p>
      </dgm:t>
    </dgm:pt>
    <dgm:pt modelId="{77B68EF5-EF16-48D4-BF21-D6725811A47A}">
      <dgm:prSet phldrT="[Text]"/>
      <dgm:spPr/>
      <dgm:t>
        <a:bodyPr/>
        <a:lstStyle/>
        <a:p>
          <a:r>
            <a:rPr lang="en-US" dirty="0" smtClean="0"/>
            <a:t>Training Models</a:t>
          </a:r>
          <a:endParaRPr lang="en-US" dirty="0"/>
        </a:p>
      </dgm:t>
    </dgm:pt>
    <dgm:pt modelId="{82803FD3-CD76-4B26-A863-598FF261AACB}" type="parTrans" cxnId="{2ADF77B1-A7CE-4E1F-B37B-F17E16B04BBD}">
      <dgm:prSet/>
      <dgm:spPr/>
      <dgm:t>
        <a:bodyPr/>
        <a:lstStyle/>
        <a:p>
          <a:endParaRPr lang="en-US"/>
        </a:p>
      </dgm:t>
    </dgm:pt>
    <dgm:pt modelId="{35998D35-49DF-4353-B7B5-2CE836FA6D4A}" type="sibTrans" cxnId="{2ADF77B1-A7CE-4E1F-B37B-F17E16B04BBD}">
      <dgm:prSet/>
      <dgm:spPr/>
      <dgm:t>
        <a:bodyPr/>
        <a:lstStyle/>
        <a:p>
          <a:endParaRPr lang="en-US"/>
        </a:p>
      </dgm:t>
    </dgm:pt>
    <dgm:pt modelId="{368FD001-6096-4FEA-8B1B-8512E6877C8D}">
      <dgm:prSet phldrT="[Text]"/>
      <dgm:spPr/>
      <dgm:t>
        <a:bodyPr/>
        <a:lstStyle/>
        <a:p>
          <a:r>
            <a:rPr lang="en-US" dirty="0" smtClean="0"/>
            <a:t>Training and Evaluating machine learning models</a:t>
          </a:r>
          <a:endParaRPr lang="en-US" dirty="0"/>
        </a:p>
      </dgm:t>
    </dgm:pt>
    <dgm:pt modelId="{F4505BA2-CEEB-43EC-ABE8-6E1300F95E70}" type="parTrans" cxnId="{C32D3B30-8239-4C58-8734-CBEDB1669819}">
      <dgm:prSet/>
      <dgm:spPr/>
      <dgm:t>
        <a:bodyPr/>
        <a:lstStyle/>
        <a:p>
          <a:endParaRPr lang="en-US"/>
        </a:p>
      </dgm:t>
    </dgm:pt>
    <dgm:pt modelId="{1129C362-16C2-4F2D-8F58-6F85F49A1131}" type="sibTrans" cxnId="{C32D3B30-8239-4C58-8734-CBEDB1669819}">
      <dgm:prSet/>
      <dgm:spPr/>
      <dgm:t>
        <a:bodyPr/>
        <a:lstStyle/>
        <a:p>
          <a:endParaRPr lang="en-US"/>
        </a:p>
      </dgm:t>
    </dgm:pt>
    <dgm:pt modelId="{4B1E30A5-28A5-49A3-9173-F4AD02238495}" type="pres">
      <dgm:prSet presAssocID="{76F5D452-B36C-4A46-973B-39B897E73256}" presName="linearFlow" presStyleCnt="0">
        <dgm:presLayoutVars>
          <dgm:dir/>
          <dgm:animLvl val="lvl"/>
          <dgm:resizeHandles val="exact"/>
        </dgm:presLayoutVars>
      </dgm:prSet>
      <dgm:spPr/>
    </dgm:pt>
    <dgm:pt modelId="{6D846650-5BA9-4128-B19C-3103DEA323AF}" type="pres">
      <dgm:prSet presAssocID="{7A01E1C4-40D8-4558-AA99-986358B93839}" presName="composite" presStyleCnt="0"/>
      <dgm:spPr/>
    </dgm:pt>
    <dgm:pt modelId="{C2E4B867-098B-4C5A-9B1F-F90BF5132A74}" type="pres">
      <dgm:prSet presAssocID="{7A01E1C4-40D8-4558-AA99-986358B9383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94849-C742-4860-8EC4-A72C4C3A84A3}" type="pres">
      <dgm:prSet presAssocID="{7A01E1C4-40D8-4558-AA99-986358B9383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52E51-4734-4450-B002-077E0336F537}" type="pres">
      <dgm:prSet presAssocID="{60877691-AAE3-4828-8E64-55A0D63194C1}" presName="sp" presStyleCnt="0"/>
      <dgm:spPr/>
    </dgm:pt>
    <dgm:pt modelId="{6EF16D11-617E-46F3-A1D0-56691AC6C734}" type="pres">
      <dgm:prSet presAssocID="{83D8741B-26C8-4047-92C7-F53AF36312E9}" presName="composite" presStyleCnt="0"/>
      <dgm:spPr/>
    </dgm:pt>
    <dgm:pt modelId="{A8E153D2-8BB7-4ACA-9C45-44DEADA17CB3}" type="pres">
      <dgm:prSet presAssocID="{83D8741B-26C8-4047-92C7-F53AF36312E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10375FD-FC7B-403C-AE40-626EA690AD3F}" type="pres">
      <dgm:prSet presAssocID="{83D8741B-26C8-4047-92C7-F53AF36312E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64432-2E7B-42B6-9BBC-1291962E84C8}" type="pres">
      <dgm:prSet presAssocID="{B7EC43CC-5FE1-42D3-A02F-3A5C9D89171C}" presName="sp" presStyleCnt="0"/>
      <dgm:spPr/>
    </dgm:pt>
    <dgm:pt modelId="{3E724133-4472-4E6F-957A-3884D182BA94}" type="pres">
      <dgm:prSet presAssocID="{77B68EF5-EF16-48D4-BF21-D6725811A47A}" presName="composite" presStyleCnt="0"/>
      <dgm:spPr/>
    </dgm:pt>
    <dgm:pt modelId="{FDA60DD9-5A59-4BFB-B47A-6F3C4DD84473}" type="pres">
      <dgm:prSet presAssocID="{77B68EF5-EF16-48D4-BF21-D6725811A47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8EC29C0-E698-4FB7-B136-9799B594F752}" type="pres">
      <dgm:prSet presAssocID="{77B68EF5-EF16-48D4-BF21-D6725811A47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A267D-7EE8-4391-AECF-E5160F56D621}" type="pres">
      <dgm:prSet presAssocID="{35998D35-49DF-4353-B7B5-2CE836FA6D4A}" presName="sp" presStyleCnt="0"/>
      <dgm:spPr/>
    </dgm:pt>
    <dgm:pt modelId="{CB30BC65-9303-41B5-9836-38FB7EF2BC44}" type="pres">
      <dgm:prSet presAssocID="{0912B9B6-4F05-4123-AF63-BA536E0C2A53}" presName="composite" presStyleCnt="0"/>
      <dgm:spPr/>
    </dgm:pt>
    <dgm:pt modelId="{D941895B-609C-4C33-9959-B625D7BC3FD1}" type="pres">
      <dgm:prSet presAssocID="{0912B9B6-4F05-4123-AF63-BA536E0C2A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85AC44C-BEA7-4968-9C8E-2615DF75A959}" type="pres">
      <dgm:prSet presAssocID="{0912B9B6-4F05-4123-AF63-BA536E0C2A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2FDE-82AE-4124-A18A-0E3A75D461B4}" type="presOf" srcId="{0912B9B6-4F05-4123-AF63-BA536E0C2A53}" destId="{D941895B-609C-4C33-9959-B625D7BC3FD1}" srcOrd="0" destOrd="0" presId="urn:microsoft.com/office/officeart/2005/8/layout/chevron2"/>
    <dgm:cxn modelId="{6A7BAEC9-4CE5-49B8-A517-827BA1933280}" type="presOf" srcId="{DE6E6E13-F79B-476F-AB6D-637C567D217B}" destId="{D85AC44C-BEA7-4968-9C8E-2615DF75A959}" srcOrd="0" destOrd="1" presId="urn:microsoft.com/office/officeart/2005/8/layout/chevron2"/>
    <dgm:cxn modelId="{D6209604-C1C8-4879-8111-7375227BD649}" srcId="{7A01E1C4-40D8-4558-AA99-986358B93839}" destId="{D8B8267F-4B34-4390-AB91-37C741E7F4C6}" srcOrd="0" destOrd="0" parTransId="{55F7DFF9-1DD8-4421-BFCF-93C654C2DE57}" sibTransId="{3B54535D-899A-4C22-9021-C48096B018EC}"/>
    <dgm:cxn modelId="{92A69B8A-FF9F-4F1A-9E8C-AA7153375B3B}" type="presOf" srcId="{9E89B013-96D5-4BA2-995B-8CE25F5469A3}" destId="{D85AC44C-BEA7-4968-9C8E-2615DF75A959}" srcOrd="0" destOrd="0" presId="urn:microsoft.com/office/officeart/2005/8/layout/chevron2"/>
    <dgm:cxn modelId="{2BF66639-C721-4914-9A48-7C344AC84110}" type="presOf" srcId="{368FD001-6096-4FEA-8B1B-8512E6877C8D}" destId="{98EC29C0-E698-4FB7-B136-9799B594F752}" srcOrd="0" destOrd="0" presId="urn:microsoft.com/office/officeart/2005/8/layout/chevron2"/>
    <dgm:cxn modelId="{4AD073E6-BBE6-4976-B6B4-B92EF23F3EDE}" srcId="{0912B9B6-4F05-4123-AF63-BA536E0C2A53}" destId="{9E89B013-96D5-4BA2-995B-8CE25F5469A3}" srcOrd="0" destOrd="0" parTransId="{C2610B0A-0A31-43D2-8F91-BB84DCBFD648}" sibTransId="{E709B7B6-F23C-46C9-BD07-04233D52B699}"/>
    <dgm:cxn modelId="{DD4A7D7D-7A25-40AB-8C8D-147C556111B7}" srcId="{83D8741B-26C8-4047-92C7-F53AF36312E9}" destId="{DBD9BE26-C2CB-4776-99BC-1264FF96D981}" srcOrd="1" destOrd="0" parTransId="{EEBFCEB8-DB9E-4301-ACB8-98CACBED373D}" sibTransId="{B16E6E40-9DE2-417B-BDC6-A2C147297686}"/>
    <dgm:cxn modelId="{1C771E92-B3BB-4399-A6F2-FAE7C1F9D999}" type="presOf" srcId="{DBD9BE26-C2CB-4776-99BC-1264FF96D981}" destId="{210375FD-FC7B-403C-AE40-626EA690AD3F}" srcOrd="0" destOrd="1" presId="urn:microsoft.com/office/officeart/2005/8/layout/chevron2"/>
    <dgm:cxn modelId="{0324378B-30EA-4E36-8772-BA8C7C063C68}" type="presOf" srcId="{7A01E1C4-40D8-4558-AA99-986358B93839}" destId="{C2E4B867-098B-4C5A-9B1F-F90BF5132A74}" srcOrd="0" destOrd="0" presId="urn:microsoft.com/office/officeart/2005/8/layout/chevron2"/>
    <dgm:cxn modelId="{0C052920-D564-42B3-A318-3C299025CDEB}" type="presOf" srcId="{D8B8267F-4B34-4390-AB91-37C741E7F4C6}" destId="{59A94849-C742-4860-8EC4-A72C4C3A84A3}" srcOrd="0" destOrd="0" presId="urn:microsoft.com/office/officeart/2005/8/layout/chevron2"/>
    <dgm:cxn modelId="{2ADF77B1-A7CE-4E1F-B37B-F17E16B04BBD}" srcId="{76F5D452-B36C-4A46-973B-39B897E73256}" destId="{77B68EF5-EF16-48D4-BF21-D6725811A47A}" srcOrd="2" destOrd="0" parTransId="{82803FD3-CD76-4B26-A863-598FF261AACB}" sibTransId="{35998D35-49DF-4353-B7B5-2CE836FA6D4A}"/>
    <dgm:cxn modelId="{3248CF93-D802-4241-9885-7348CC6A96EC}" srcId="{83D8741B-26C8-4047-92C7-F53AF36312E9}" destId="{6E2421C4-83B5-4F91-9B11-440743A456FF}" srcOrd="0" destOrd="0" parTransId="{BD230CEA-21A0-4C30-B763-3CEECC2D1FD7}" sibTransId="{550183B7-8E1A-43FE-B243-70E1ABDC3DCB}"/>
    <dgm:cxn modelId="{D97ECD35-A1D7-4CA9-A6AD-0260DE4B8622}" type="presOf" srcId="{392F5BD8-4DEB-4AB0-909D-46765169683B}" destId="{59A94849-C742-4860-8EC4-A72C4C3A84A3}" srcOrd="0" destOrd="1" presId="urn:microsoft.com/office/officeart/2005/8/layout/chevron2"/>
    <dgm:cxn modelId="{12414E3A-8166-4B17-8A6E-640DD3FD6283}" type="presOf" srcId="{76F5D452-B36C-4A46-973B-39B897E73256}" destId="{4B1E30A5-28A5-49A3-9173-F4AD02238495}" srcOrd="0" destOrd="0" presId="urn:microsoft.com/office/officeart/2005/8/layout/chevron2"/>
    <dgm:cxn modelId="{9BFD1C59-6AFC-43EC-849A-B07A2CEF6492}" srcId="{76F5D452-B36C-4A46-973B-39B897E73256}" destId="{83D8741B-26C8-4047-92C7-F53AF36312E9}" srcOrd="1" destOrd="0" parTransId="{2CEBEEAB-413F-49DC-8357-D8107E2A92FF}" sibTransId="{B7EC43CC-5FE1-42D3-A02F-3A5C9D89171C}"/>
    <dgm:cxn modelId="{C5973744-2951-4115-B862-C8B311607F5A}" srcId="{76F5D452-B36C-4A46-973B-39B897E73256}" destId="{0912B9B6-4F05-4123-AF63-BA536E0C2A53}" srcOrd="3" destOrd="0" parTransId="{48C465C4-A2D3-4F8D-BE52-D16554FC2992}" sibTransId="{1C274D8F-F6A8-40BF-9BC1-E36B0A96D048}"/>
    <dgm:cxn modelId="{2AE7D5FA-863D-47C9-884C-65346AB07B31}" srcId="{76F5D452-B36C-4A46-973B-39B897E73256}" destId="{7A01E1C4-40D8-4558-AA99-986358B93839}" srcOrd="0" destOrd="0" parTransId="{2ED405A9-6CC1-486B-B1DC-4B5D05960FDE}" sibTransId="{60877691-AAE3-4828-8E64-55A0D63194C1}"/>
    <dgm:cxn modelId="{C32D3B30-8239-4C58-8734-CBEDB1669819}" srcId="{77B68EF5-EF16-48D4-BF21-D6725811A47A}" destId="{368FD001-6096-4FEA-8B1B-8512E6877C8D}" srcOrd="0" destOrd="0" parTransId="{F4505BA2-CEEB-43EC-ABE8-6E1300F95E70}" sibTransId="{1129C362-16C2-4F2D-8F58-6F85F49A1131}"/>
    <dgm:cxn modelId="{FDAD318E-F54D-4CA4-909E-CBABB08D89BA}" type="presOf" srcId="{6E2421C4-83B5-4F91-9B11-440743A456FF}" destId="{210375FD-FC7B-403C-AE40-626EA690AD3F}" srcOrd="0" destOrd="0" presId="urn:microsoft.com/office/officeart/2005/8/layout/chevron2"/>
    <dgm:cxn modelId="{B78678CE-492A-41B1-AA52-89FFCAD28986}" type="presOf" srcId="{77B68EF5-EF16-48D4-BF21-D6725811A47A}" destId="{FDA60DD9-5A59-4BFB-B47A-6F3C4DD84473}" srcOrd="0" destOrd="0" presId="urn:microsoft.com/office/officeart/2005/8/layout/chevron2"/>
    <dgm:cxn modelId="{61A0CB3B-9D96-4756-A6AA-63B113D48391}" srcId="{7A01E1C4-40D8-4558-AA99-986358B93839}" destId="{392F5BD8-4DEB-4AB0-909D-46765169683B}" srcOrd="1" destOrd="0" parTransId="{57B705B2-7652-4328-81CE-AC4D3702DEA1}" sibTransId="{7D72244F-0F1A-4043-AAD4-DBC297F1E2C6}"/>
    <dgm:cxn modelId="{F4CF4F86-FEA1-414B-A8E5-9D7319304D08}" type="presOf" srcId="{83D8741B-26C8-4047-92C7-F53AF36312E9}" destId="{A8E153D2-8BB7-4ACA-9C45-44DEADA17CB3}" srcOrd="0" destOrd="0" presId="urn:microsoft.com/office/officeart/2005/8/layout/chevron2"/>
    <dgm:cxn modelId="{4EF18142-5360-4848-AD8E-241E6FD59172}" srcId="{0912B9B6-4F05-4123-AF63-BA536E0C2A53}" destId="{DE6E6E13-F79B-476F-AB6D-637C567D217B}" srcOrd="1" destOrd="0" parTransId="{AEB5157B-48C3-422B-A90A-A101661421C5}" sibTransId="{A00C873D-9347-447E-95A6-B1024D84544F}"/>
    <dgm:cxn modelId="{3F387D77-BDDF-49FB-9711-27368CB89F6C}" type="presParOf" srcId="{4B1E30A5-28A5-49A3-9173-F4AD02238495}" destId="{6D846650-5BA9-4128-B19C-3103DEA323AF}" srcOrd="0" destOrd="0" presId="urn:microsoft.com/office/officeart/2005/8/layout/chevron2"/>
    <dgm:cxn modelId="{F2D66166-925D-47BE-B400-B9CED901F448}" type="presParOf" srcId="{6D846650-5BA9-4128-B19C-3103DEA323AF}" destId="{C2E4B867-098B-4C5A-9B1F-F90BF5132A74}" srcOrd="0" destOrd="0" presId="urn:microsoft.com/office/officeart/2005/8/layout/chevron2"/>
    <dgm:cxn modelId="{2FEC72D5-073C-40BE-BBA8-BD632755CD94}" type="presParOf" srcId="{6D846650-5BA9-4128-B19C-3103DEA323AF}" destId="{59A94849-C742-4860-8EC4-A72C4C3A84A3}" srcOrd="1" destOrd="0" presId="urn:microsoft.com/office/officeart/2005/8/layout/chevron2"/>
    <dgm:cxn modelId="{001A5D5B-530F-49A8-82FB-D55920B5BD10}" type="presParOf" srcId="{4B1E30A5-28A5-49A3-9173-F4AD02238495}" destId="{FAE52E51-4734-4450-B002-077E0336F537}" srcOrd="1" destOrd="0" presId="urn:microsoft.com/office/officeart/2005/8/layout/chevron2"/>
    <dgm:cxn modelId="{C759E406-2FE8-4D1E-B860-0FD419F5ABC9}" type="presParOf" srcId="{4B1E30A5-28A5-49A3-9173-F4AD02238495}" destId="{6EF16D11-617E-46F3-A1D0-56691AC6C734}" srcOrd="2" destOrd="0" presId="urn:microsoft.com/office/officeart/2005/8/layout/chevron2"/>
    <dgm:cxn modelId="{E6E4DADA-5025-43E4-B24F-90175F490438}" type="presParOf" srcId="{6EF16D11-617E-46F3-A1D0-56691AC6C734}" destId="{A8E153D2-8BB7-4ACA-9C45-44DEADA17CB3}" srcOrd="0" destOrd="0" presId="urn:microsoft.com/office/officeart/2005/8/layout/chevron2"/>
    <dgm:cxn modelId="{010B1672-1464-4D31-ABAE-5E75BDCFD794}" type="presParOf" srcId="{6EF16D11-617E-46F3-A1D0-56691AC6C734}" destId="{210375FD-FC7B-403C-AE40-626EA690AD3F}" srcOrd="1" destOrd="0" presId="urn:microsoft.com/office/officeart/2005/8/layout/chevron2"/>
    <dgm:cxn modelId="{E6B50089-0ABB-4D66-B7D1-249E9BE1BBD7}" type="presParOf" srcId="{4B1E30A5-28A5-49A3-9173-F4AD02238495}" destId="{E1A64432-2E7B-42B6-9BBC-1291962E84C8}" srcOrd="3" destOrd="0" presId="urn:microsoft.com/office/officeart/2005/8/layout/chevron2"/>
    <dgm:cxn modelId="{0AFE4281-2FDB-43C0-900D-360E9FDDCEE7}" type="presParOf" srcId="{4B1E30A5-28A5-49A3-9173-F4AD02238495}" destId="{3E724133-4472-4E6F-957A-3884D182BA94}" srcOrd="4" destOrd="0" presId="urn:microsoft.com/office/officeart/2005/8/layout/chevron2"/>
    <dgm:cxn modelId="{DC10BA8E-AAD0-486E-ABD4-9E7739E606D0}" type="presParOf" srcId="{3E724133-4472-4E6F-957A-3884D182BA94}" destId="{FDA60DD9-5A59-4BFB-B47A-6F3C4DD84473}" srcOrd="0" destOrd="0" presId="urn:microsoft.com/office/officeart/2005/8/layout/chevron2"/>
    <dgm:cxn modelId="{F37F3C7D-6934-4E9C-B2C7-0F85CC04134F}" type="presParOf" srcId="{3E724133-4472-4E6F-957A-3884D182BA94}" destId="{98EC29C0-E698-4FB7-B136-9799B594F752}" srcOrd="1" destOrd="0" presId="urn:microsoft.com/office/officeart/2005/8/layout/chevron2"/>
    <dgm:cxn modelId="{73508757-755E-418E-AFBE-27BE0A63EA3C}" type="presParOf" srcId="{4B1E30A5-28A5-49A3-9173-F4AD02238495}" destId="{7A8A267D-7EE8-4391-AECF-E5160F56D621}" srcOrd="5" destOrd="0" presId="urn:microsoft.com/office/officeart/2005/8/layout/chevron2"/>
    <dgm:cxn modelId="{1BDF8E3E-6960-484A-AA7D-153E30DBCA7A}" type="presParOf" srcId="{4B1E30A5-28A5-49A3-9173-F4AD02238495}" destId="{CB30BC65-9303-41B5-9836-38FB7EF2BC44}" srcOrd="6" destOrd="0" presId="urn:microsoft.com/office/officeart/2005/8/layout/chevron2"/>
    <dgm:cxn modelId="{9E1B5A90-802D-420C-927D-E00826D0BBE8}" type="presParOf" srcId="{CB30BC65-9303-41B5-9836-38FB7EF2BC44}" destId="{D941895B-609C-4C33-9959-B625D7BC3FD1}" srcOrd="0" destOrd="0" presId="urn:microsoft.com/office/officeart/2005/8/layout/chevron2"/>
    <dgm:cxn modelId="{532DFDEF-5A4B-4FF7-8A33-A20773E96021}" type="presParOf" srcId="{CB30BC65-9303-41B5-9836-38FB7EF2BC44}" destId="{D85AC44C-BEA7-4968-9C8E-2615DF75A9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E6880-2D35-4BE2-8F7B-B60CFCA788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B79ED4-76D6-4A14-A324-0D4E071764CB}">
      <dgm:prSet phldrT="[Text]"/>
      <dgm:spPr/>
      <dgm:t>
        <a:bodyPr/>
        <a:lstStyle/>
        <a:p>
          <a:r>
            <a:rPr lang="en-US" dirty="0" smtClean="0"/>
            <a:t>Data Science Process</a:t>
          </a:r>
          <a:endParaRPr lang="en-US" dirty="0"/>
        </a:p>
      </dgm:t>
    </dgm:pt>
    <dgm:pt modelId="{AA3521A2-AE4E-4DF6-B908-460CC898C8D1}" type="parTrans" cxnId="{61B94B13-E785-4F14-A8AE-88B573CE7104}">
      <dgm:prSet/>
      <dgm:spPr/>
      <dgm:t>
        <a:bodyPr/>
        <a:lstStyle/>
        <a:p>
          <a:endParaRPr lang="en-US"/>
        </a:p>
      </dgm:t>
    </dgm:pt>
    <dgm:pt modelId="{2D3A9528-70C5-408A-A18D-C57FC3F6DD08}" type="sibTrans" cxnId="{61B94B13-E785-4F14-A8AE-88B573CE7104}">
      <dgm:prSet/>
      <dgm:spPr/>
      <dgm:t>
        <a:bodyPr/>
        <a:lstStyle/>
        <a:p>
          <a:endParaRPr lang="en-US"/>
        </a:p>
      </dgm:t>
    </dgm:pt>
    <dgm:pt modelId="{1C561F2A-5D1F-456F-AD41-D99397FFCD6A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55AE9C7B-8261-40BF-9BA6-E5E3DBDC2420}" type="parTrans" cxnId="{3EB2F704-A65F-48AA-A1E2-0187C2A9C836}">
      <dgm:prSet/>
      <dgm:spPr/>
      <dgm:t>
        <a:bodyPr/>
        <a:lstStyle/>
        <a:p>
          <a:endParaRPr lang="en-US"/>
        </a:p>
      </dgm:t>
    </dgm:pt>
    <dgm:pt modelId="{77934726-D0A1-471F-AC46-F4573752D4D7}" type="sibTrans" cxnId="{3EB2F704-A65F-48AA-A1E2-0187C2A9C836}">
      <dgm:prSet/>
      <dgm:spPr/>
      <dgm:t>
        <a:bodyPr/>
        <a:lstStyle/>
        <a:p>
          <a:endParaRPr lang="en-US"/>
        </a:p>
      </dgm:t>
    </dgm:pt>
    <dgm:pt modelId="{FA3A967D-ECC8-49CF-B1F5-5276AEB42A88}">
      <dgm:prSet phldrT="[Text]"/>
      <dgm:spPr/>
      <dgm:t>
        <a:bodyPr/>
        <a:lstStyle/>
        <a:p>
          <a:r>
            <a:rPr lang="en-US" dirty="0" smtClean="0"/>
            <a:t>Microsoft Machine Learning and Artificial Intelligence Portfolio</a:t>
          </a:r>
          <a:endParaRPr lang="en-US" dirty="0"/>
        </a:p>
      </dgm:t>
    </dgm:pt>
    <dgm:pt modelId="{9E399DEB-F90A-4038-8D22-13E31D02A245}" type="parTrans" cxnId="{DBAF0D1F-3381-463B-B8D7-9CB92058DB63}">
      <dgm:prSet/>
      <dgm:spPr/>
      <dgm:t>
        <a:bodyPr/>
        <a:lstStyle/>
        <a:p>
          <a:endParaRPr lang="en-US"/>
        </a:p>
      </dgm:t>
    </dgm:pt>
    <dgm:pt modelId="{B5ECF97D-6E35-4D79-A033-71CC95C83FDD}" type="sibTrans" cxnId="{DBAF0D1F-3381-463B-B8D7-9CB92058DB63}">
      <dgm:prSet/>
      <dgm:spPr/>
      <dgm:t>
        <a:bodyPr/>
        <a:lstStyle/>
        <a:p>
          <a:endParaRPr lang="en-US"/>
        </a:p>
      </dgm:t>
    </dgm:pt>
    <dgm:pt modelId="{BD22A3AD-6382-455D-9D1E-52806D0296B1}" type="pres">
      <dgm:prSet presAssocID="{A57E6880-2D35-4BE2-8F7B-B60CFCA788E5}" presName="Name0" presStyleCnt="0">
        <dgm:presLayoutVars>
          <dgm:dir/>
          <dgm:resizeHandles val="exact"/>
        </dgm:presLayoutVars>
      </dgm:prSet>
      <dgm:spPr/>
    </dgm:pt>
    <dgm:pt modelId="{681388BF-8AD1-4597-83BD-11AD36B3E206}" type="pres">
      <dgm:prSet presAssocID="{27B79ED4-76D6-4A14-A324-0D4E071764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1F33B-E867-464C-9E25-19E7A5B376D5}" type="pres">
      <dgm:prSet presAssocID="{2D3A9528-70C5-408A-A18D-C57FC3F6DD08}" presName="sibTrans" presStyleLbl="sibTrans2D1" presStyleIdx="0" presStyleCnt="2"/>
      <dgm:spPr/>
    </dgm:pt>
    <dgm:pt modelId="{81D3A560-8BD5-440F-B84D-8CFEA6CBCF01}" type="pres">
      <dgm:prSet presAssocID="{2D3A9528-70C5-408A-A18D-C57FC3F6DD08}" presName="connectorText" presStyleLbl="sibTrans2D1" presStyleIdx="0" presStyleCnt="2"/>
      <dgm:spPr/>
    </dgm:pt>
    <dgm:pt modelId="{53D82B87-108D-436C-9403-BE6D5159241F}" type="pres">
      <dgm:prSet presAssocID="{1C561F2A-5D1F-456F-AD41-D99397FFCD6A}" presName="node" presStyleLbl="node1" presStyleIdx="1" presStyleCnt="3">
        <dgm:presLayoutVars>
          <dgm:bulletEnabled val="1"/>
        </dgm:presLayoutVars>
      </dgm:prSet>
      <dgm:spPr/>
    </dgm:pt>
    <dgm:pt modelId="{A100A02D-3142-431C-956E-B27C1B212263}" type="pres">
      <dgm:prSet presAssocID="{77934726-D0A1-471F-AC46-F4573752D4D7}" presName="sibTrans" presStyleLbl="sibTrans2D1" presStyleIdx="1" presStyleCnt="2"/>
      <dgm:spPr/>
    </dgm:pt>
    <dgm:pt modelId="{F84BE502-9222-4A96-A362-B1C009514766}" type="pres">
      <dgm:prSet presAssocID="{77934726-D0A1-471F-AC46-F4573752D4D7}" presName="connectorText" presStyleLbl="sibTrans2D1" presStyleIdx="1" presStyleCnt="2"/>
      <dgm:spPr/>
    </dgm:pt>
    <dgm:pt modelId="{10C96C7B-EC98-4351-A16D-11EDF49EAE55}" type="pres">
      <dgm:prSet presAssocID="{FA3A967D-ECC8-49CF-B1F5-5276AEB42A8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507AB-DBDB-42B7-95E5-928FAB24DEC7}" type="presOf" srcId="{2D3A9528-70C5-408A-A18D-C57FC3F6DD08}" destId="{AAA1F33B-E867-464C-9E25-19E7A5B376D5}" srcOrd="0" destOrd="0" presId="urn:microsoft.com/office/officeart/2005/8/layout/process1"/>
    <dgm:cxn modelId="{61B94B13-E785-4F14-A8AE-88B573CE7104}" srcId="{A57E6880-2D35-4BE2-8F7B-B60CFCA788E5}" destId="{27B79ED4-76D6-4A14-A324-0D4E071764CB}" srcOrd="0" destOrd="0" parTransId="{AA3521A2-AE4E-4DF6-B908-460CC898C8D1}" sibTransId="{2D3A9528-70C5-408A-A18D-C57FC3F6DD08}"/>
    <dgm:cxn modelId="{C2291108-A9F2-47F4-A4AF-D8729BE51BC6}" type="presOf" srcId="{A57E6880-2D35-4BE2-8F7B-B60CFCA788E5}" destId="{BD22A3AD-6382-455D-9D1E-52806D0296B1}" srcOrd="0" destOrd="0" presId="urn:microsoft.com/office/officeart/2005/8/layout/process1"/>
    <dgm:cxn modelId="{B5DD92D8-5F8E-4A92-9F28-1EC98780FF76}" type="presOf" srcId="{1C561F2A-5D1F-456F-AD41-D99397FFCD6A}" destId="{53D82B87-108D-436C-9403-BE6D5159241F}" srcOrd="0" destOrd="0" presId="urn:microsoft.com/office/officeart/2005/8/layout/process1"/>
    <dgm:cxn modelId="{C418CA77-B610-43F7-BA56-FEC3DA3A8415}" type="presOf" srcId="{77934726-D0A1-471F-AC46-F4573752D4D7}" destId="{F84BE502-9222-4A96-A362-B1C009514766}" srcOrd="1" destOrd="0" presId="urn:microsoft.com/office/officeart/2005/8/layout/process1"/>
    <dgm:cxn modelId="{A4325B0B-197F-4298-B18D-67FF4E915503}" type="presOf" srcId="{FA3A967D-ECC8-49CF-B1F5-5276AEB42A88}" destId="{10C96C7B-EC98-4351-A16D-11EDF49EAE55}" srcOrd="0" destOrd="0" presId="urn:microsoft.com/office/officeart/2005/8/layout/process1"/>
    <dgm:cxn modelId="{7B062FF7-3146-402C-B0B0-5B71FCBC8411}" type="presOf" srcId="{2D3A9528-70C5-408A-A18D-C57FC3F6DD08}" destId="{81D3A560-8BD5-440F-B84D-8CFEA6CBCF01}" srcOrd="1" destOrd="0" presId="urn:microsoft.com/office/officeart/2005/8/layout/process1"/>
    <dgm:cxn modelId="{98D438C4-8B00-48C0-96CB-266144237748}" type="presOf" srcId="{27B79ED4-76D6-4A14-A324-0D4E071764CB}" destId="{681388BF-8AD1-4597-83BD-11AD36B3E206}" srcOrd="0" destOrd="0" presId="urn:microsoft.com/office/officeart/2005/8/layout/process1"/>
    <dgm:cxn modelId="{71BA2706-B4D7-47B1-8431-12DDDFDE941B}" type="presOf" srcId="{77934726-D0A1-471F-AC46-F4573752D4D7}" destId="{A100A02D-3142-431C-956E-B27C1B212263}" srcOrd="0" destOrd="0" presId="urn:microsoft.com/office/officeart/2005/8/layout/process1"/>
    <dgm:cxn modelId="{3EB2F704-A65F-48AA-A1E2-0187C2A9C836}" srcId="{A57E6880-2D35-4BE2-8F7B-B60CFCA788E5}" destId="{1C561F2A-5D1F-456F-AD41-D99397FFCD6A}" srcOrd="1" destOrd="0" parTransId="{55AE9C7B-8261-40BF-9BA6-E5E3DBDC2420}" sibTransId="{77934726-D0A1-471F-AC46-F4573752D4D7}"/>
    <dgm:cxn modelId="{DBAF0D1F-3381-463B-B8D7-9CB92058DB63}" srcId="{A57E6880-2D35-4BE2-8F7B-B60CFCA788E5}" destId="{FA3A967D-ECC8-49CF-B1F5-5276AEB42A88}" srcOrd="2" destOrd="0" parTransId="{9E399DEB-F90A-4038-8D22-13E31D02A245}" sibTransId="{B5ECF97D-6E35-4D79-A033-71CC95C83FDD}"/>
    <dgm:cxn modelId="{B052BF8F-8010-454B-9AA6-6C70BB743F6B}" type="presParOf" srcId="{BD22A3AD-6382-455D-9D1E-52806D0296B1}" destId="{681388BF-8AD1-4597-83BD-11AD36B3E206}" srcOrd="0" destOrd="0" presId="urn:microsoft.com/office/officeart/2005/8/layout/process1"/>
    <dgm:cxn modelId="{7A78AA8B-7139-447C-909F-93A6257DC3F3}" type="presParOf" srcId="{BD22A3AD-6382-455D-9D1E-52806D0296B1}" destId="{AAA1F33B-E867-464C-9E25-19E7A5B376D5}" srcOrd="1" destOrd="0" presId="urn:microsoft.com/office/officeart/2005/8/layout/process1"/>
    <dgm:cxn modelId="{876DAED7-54D2-4380-95A9-6DF7EFA10E81}" type="presParOf" srcId="{AAA1F33B-E867-464C-9E25-19E7A5B376D5}" destId="{81D3A560-8BD5-440F-B84D-8CFEA6CBCF01}" srcOrd="0" destOrd="0" presId="urn:microsoft.com/office/officeart/2005/8/layout/process1"/>
    <dgm:cxn modelId="{BE12F83C-31E6-4C9B-B54E-A4FDF4B82395}" type="presParOf" srcId="{BD22A3AD-6382-455D-9D1E-52806D0296B1}" destId="{53D82B87-108D-436C-9403-BE6D5159241F}" srcOrd="2" destOrd="0" presId="urn:microsoft.com/office/officeart/2005/8/layout/process1"/>
    <dgm:cxn modelId="{95B90965-8706-4E15-ABD5-D9BDAE13206A}" type="presParOf" srcId="{BD22A3AD-6382-455D-9D1E-52806D0296B1}" destId="{A100A02D-3142-431C-956E-B27C1B212263}" srcOrd="3" destOrd="0" presId="urn:microsoft.com/office/officeart/2005/8/layout/process1"/>
    <dgm:cxn modelId="{6D45CE13-FAA5-4514-8E27-9C05F8A4E694}" type="presParOf" srcId="{A100A02D-3142-431C-956E-B27C1B212263}" destId="{F84BE502-9222-4A96-A362-B1C009514766}" srcOrd="0" destOrd="0" presId="urn:microsoft.com/office/officeart/2005/8/layout/process1"/>
    <dgm:cxn modelId="{1393778A-8228-469B-840F-41F211140AB9}" type="presParOf" srcId="{BD22A3AD-6382-455D-9D1E-52806D0296B1}" destId="{10C96C7B-EC98-4351-A16D-11EDF49EAE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E6880-2D35-4BE2-8F7B-B60CFCA788E5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7B79ED4-76D6-4A14-A324-0D4E071764CB}">
      <dgm:prSet phldrT="[Text]" custT="1"/>
      <dgm:spPr/>
      <dgm:t>
        <a:bodyPr/>
        <a:lstStyle/>
        <a:p>
          <a:r>
            <a:rPr lang="en-US" sz="1800" dirty="0" smtClean="0"/>
            <a:t>Add Columns or Add Rows</a:t>
          </a:r>
          <a:endParaRPr lang="en-US" sz="1800" dirty="0"/>
        </a:p>
      </dgm:t>
    </dgm:pt>
    <dgm:pt modelId="{AA3521A2-AE4E-4DF6-B908-460CC898C8D1}" type="parTrans" cxnId="{61B94B13-E785-4F14-A8AE-88B573CE7104}">
      <dgm:prSet/>
      <dgm:spPr/>
      <dgm:t>
        <a:bodyPr/>
        <a:lstStyle/>
        <a:p>
          <a:endParaRPr lang="en-US" sz="2000"/>
        </a:p>
      </dgm:t>
    </dgm:pt>
    <dgm:pt modelId="{2D3A9528-70C5-408A-A18D-C57FC3F6DD08}" type="sibTrans" cxnId="{61B94B13-E785-4F14-A8AE-88B573CE7104}">
      <dgm:prSet custT="1"/>
      <dgm:spPr/>
      <dgm:t>
        <a:bodyPr/>
        <a:lstStyle/>
        <a:p>
          <a:endParaRPr lang="en-US" sz="1600"/>
        </a:p>
      </dgm:t>
    </dgm:pt>
    <dgm:pt modelId="{1C561F2A-5D1F-456F-AD41-D99397FFCD6A}">
      <dgm:prSet phldrT="[Text]" custT="1"/>
      <dgm:spPr/>
      <dgm:t>
        <a:bodyPr/>
        <a:lstStyle/>
        <a:p>
          <a:r>
            <a:rPr lang="en-US" sz="1800" dirty="0" smtClean="0"/>
            <a:t>Join Data</a:t>
          </a:r>
          <a:endParaRPr lang="en-US" sz="1800" dirty="0"/>
        </a:p>
      </dgm:t>
    </dgm:pt>
    <dgm:pt modelId="{55AE9C7B-8261-40BF-9BA6-E5E3DBDC2420}" type="parTrans" cxnId="{3EB2F704-A65F-48AA-A1E2-0187C2A9C836}">
      <dgm:prSet/>
      <dgm:spPr/>
      <dgm:t>
        <a:bodyPr/>
        <a:lstStyle/>
        <a:p>
          <a:endParaRPr lang="en-US" sz="2000"/>
        </a:p>
      </dgm:t>
    </dgm:pt>
    <dgm:pt modelId="{77934726-D0A1-471F-AC46-F4573752D4D7}" type="sibTrans" cxnId="{3EB2F704-A65F-48AA-A1E2-0187C2A9C836}">
      <dgm:prSet custT="1"/>
      <dgm:spPr/>
      <dgm:t>
        <a:bodyPr/>
        <a:lstStyle/>
        <a:p>
          <a:endParaRPr lang="en-US" sz="1600"/>
        </a:p>
      </dgm:t>
    </dgm:pt>
    <dgm:pt modelId="{FA3A967D-ECC8-49CF-B1F5-5276AEB42A88}">
      <dgm:prSet phldrT="[Text]" custT="1"/>
      <dgm:spPr/>
      <dgm:t>
        <a:bodyPr/>
        <a:lstStyle/>
        <a:p>
          <a:r>
            <a:rPr lang="en-US" sz="1800" dirty="0" smtClean="0"/>
            <a:t>Apply SQL Transformation</a:t>
          </a:r>
          <a:endParaRPr lang="en-US" sz="1800" dirty="0"/>
        </a:p>
      </dgm:t>
    </dgm:pt>
    <dgm:pt modelId="{9E399DEB-F90A-4038-8D22-13E31D02A245}" type="parTrans" cxnId="{DBAF0D1F-3381-463B-B8D7-9CB92058DB63}">
      <dgm:prSet/>
      <dgm:spPr/>
      <dgm:t>
        <a:bodyPr/>
        <a:lstStyle/>
        <a:p>
          <a:endParaRPr lang="en-US" sz="2000"/>
        </a:p>
      </dgm:t>
    </dgm:pt>
    <dgm:pt modelId="{B5ECF97D-6E35-4D79-A033-71CC95C83FDD}" type="sibTrans" cxnId="{DBAF0D1F-3381-463B-B8D7-9CB92058DB63}">
      <dgm:prSet custT="1"/>
      <dgm:spPr/>
      <dgm:t>
        <a:bodyPr/>
        <a:lstStyle/>
        <a:p>
          <a:endParaRPr lang="en-US" sz="1600"/>
        </a:p>
      </dgm:t>
    </dgm:pt>
    <dgm:pt modelId="{8E5AC0CE-7BC8-4C79-8BDC-B02656FBCA7C}">
      <dgm:prSet phldrT="[Text]" custT="1"/>
      <dgm:spPr/>
      <dgm:t>
        <a:bodyPr/>
        <a:lstStyle/>
        <a:p>
          <a:r>
            <a:rPr lang="en-US" sz="1800" dirty="0" smtClean="0"/>
            <a:t>Execute R or Python Script</a:t>
          </a:r>
          <a:endParaRPr lang="en-US" sz="1800" dirty="0"/>
        </a:p>
      </dgm:t>
    </dgm:pt>
    <dgm:pt modelId="{C99FA11D-5585-4E0E-856D-23334BD82C7E}" type="parTrans" cxnId="{A922A186-2D7E-4CC5-B398-5F9E83B68E98}">
      <dgm:prSet/>
      <dgm:spPr/>
      <dgm:t>
        <a:bodyPr/>
        <a:lstStyle/>
        <a:p>
          <a:endParaRPr lang="en-US" sz="2000"/>
        </a:p>
      </dgm:t>
    </dgm:pt>
    <dgm:pt modelId="{B7F556A7-A742-4A40-B8D6-94C7D5AD7BB5}" type="sibTrans" cxnId="{A922A186-2D7E-4CC5-B398-5F9E83B68E98}">
      <dgm:prSet/>
      <dgm:spPr/>
      <dgm:t>
        <a:bodyPr/>
        <a:lstStyle/>
        <a:p>
          <a:endParaRPr lang="en-US" sz="2000"/>
        </a:p>
      </dgm:t>
    </dgm:pt>
    <dgm:pt modelId="{BD22A3AD-6382-455D-9D1E-52806D0296B1}" type="pres">
      <dgm:prSet presAssocID="{A57E6880-2D35-4BE2-8F7B-B60CFCA788E5}" presName="Name0" presStyleCnt="0">
        <dgm:presLayoutVars>
          <dgm:dir/>
          <dgm:resizeHandles val="exact"/>
        </dgm:presLayoutVars>
      </dgm:prSet>
      <dgm:spPr/>
    </dgm:pt>
    <dgm:pt modelId="{681388BF-8AD1-4597-83BD-11AD36B3E206}" type="pres">
      <dgm:prSet presAssocID="{27B79ED4-76D6-4A14-A324-0D4E071764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1F33B-E867-464C-9E25-19E7A5B376D5}" type="pres">
      <dgm:prSet presAssocID="{2D3A9528-70C5-408A-A18D-C57FC3F6DD08}" presName="sibTrans" presStyleLbl="sibTrans2D1" presStyleIdx="0" presStyleCnt="3"/>
      <dgm:spPr/>
    </dgm:pt>
    <dgm:pt modelId="{81D3A560-8BD5-440F-B84D-8CFEA6CBCF01}" type="pres">
      <dgm:prSet presAssocID="{2D3A9528-70C5-408A-A18D-C57FC3F6DD08}" presName="connectorText" presStyleLbl="sibTrans2D1" presStyleIdx="0" presStyleCnt="3"/>
      <dgm:spPr/>
    </dgm:pt>
    <dgm:pt modelId="{53D82B87-108D-436C-9403-BE6D5159241F}" type="pres">
      <dgm:prSet presAssocID="{1C561F2A-5D1F-456F-AD41-D99397FFCD6A}" presName="node" presStyleLbl="node1" presStyleIdx="1" presStyleCnt="4">
        <dgm:presLayoutVars>
          <dgm:bulletEnabled val="1"/>
        </dgm:presLayoutVars>
      </dgm:prSet>
      <dgm:spPr/>
    </dgm:pt>
    <dgm:pt modelId="{A100A02D-3142-431C-956E-B27C1B212263}" type="pres">
      <dgm:prSet presAssocID="{77934726-D0A1-471F-AC46-F4573752D4D7}" presName="sibTrans" presStyleLbl="sibTrans2D1" presStyleIdx="1" presStyleCnt="3"/>
      <dgm:spPr/>
    </dgm:pt>
    <dgm:pt modelId="{F84BE502-9222-4A96-A362-B1C009514766}" type="pres">
      <dgm:prSet presAssocID="{77934726-D0A1-471F-AC46-F4573752D4D7}" presName="connectorText" presStyleLbl="sibTrans2D1" presStyleIdx="1" presStyleCnt="3"/>
      <dgm:spPr/>
    </dgm:pt>
    <dgm:pt modelId="{10C96C7B-EC98-4351-A16D-11EDF49EAE55}" type="pres">
      <dgm:prSet presAssocID="{FA3A967D-ECC8-49CF-B1F5-5276AEB42A8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20257-CEDB-4746-9BD9-CA9EB2143B2D}" type="pres">
      <dgm:prSet presAssocID="{B5ECF97D-6E35-4D79-A033-71CC95C83FDD}" presName="sibTrans" presStyleLbl="sibTrans2D1" presStyleIdx="2" presStyleCnt="3"/>
      <dgm:spPr/>
    </dgm:pt>
    <dgm:pt modelId="{37E9F0EB-BE38-420A-B8FC-82AD95130158}" type="pres">
      <dgm:prSet presAssocID="{B5ECF97D-6E35-4D79-A033-71CC95C83FDD}" presName="connectorText" presStyleLbl="sibTrans2D1" presStyleIdx="2" presStyleCnt="3"/>
      <dgm:spPr/>
    </dgm:pt>
    <dgm:pt modelId="{88DE385B-47C8-474E-9EC6-4FEAE7C29400}" type="pres">
      <dgm:prSet presAssocID="{8E5AC0CE-7BC8-4C79-8BDC-B02656FBCA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25303-E0DA-4DA3-BF19-EBE3A8B741BC}" type="presOf" srcId="{27B79ED4-76D6-4A14-A324-0D4E071764CB}" destId="{681388BF-8AD1-4597-83BD-11AD36B3E206}" srcOrd="0" destOrd="0" presId="urn:microsoft.com/office/officeart/2005/8/layout/process1"/>
    <dgm:cxn modelId="{61B94B13-E785-4F14-A8AE-88B573CE7104}" srcId="{A57E6880-2D35-4BE2-8F7B-B60CFCA788E5}" destId="{27B79ED4-76D6-4A14-A324-0D4E071764CB}" srcOrd="0" destOrd="0" parTransId="{AA3521A2-AE4E-4DF6-B908-460CC898C8D1}" sibTransId="{2D3A9528-70C5-408A-A18D-C57FC3F6DD08}"/>
    <dgm:cxn modelId="{84894D6E-A0F0-4647-BD6E-507FCC5F5C44}" type="presOf" srcId="{1C561F2A-5D1F-456F-AD41-D99397FFCD6A}" destId="{53D82B87-108D-436C-9403-BE6D5159241F}" srcOrd="0" destOrd="0" presId="urn:microsoft.com/office/officeart/2005/8/layout/process1"/>
    <dgm:cxn modelId="{2262CA77-11DA-4B55-9969-4173CFD945BD}" type="presOf" srcId="{A57E6880-2D35-4BE2-8F7B-B60CFCA788E5}" destId="{BD22A3AD-6382-455D-9D1E-52806D0296B1}" srcOrd="0" destOrd="0" presId="urn:microsoft.com/office/officeart/2005/8/layout/process1"/>
    <dgm:cxn modelId="{A4FDBE03-1DAC-4A65-BE17-9469CA0C4013}" type="presOf" srcId="{B5ECF97D-6E35-4D79-A033-71CC95C83FDD}" destId="{37E9F0EB-BE38-420A-B8FC-82AD95130158}" srcOrd="1" destOrd="0" presId="urn:microsoft.com/office/officeart/2005/8/layout/process1"/>
    <dgm:cxn modelId="{E20ABE8D-ED0E-4DE4-9DB1-A196211C4635}" type="presOf" srcId="{77934726-D0A1-471F-AC46-F4573752D4D7}" destId="{A100A02D-3142-431C-956E-B27C1B212263}" srcOrd="0" destOrd="0" presId="urn:microsoft.com/office/officeart/2005/8/layout/process1"/>
    <dgm:cxn modelId="{AC62E2F6-B28B-4877-A383-4CE04D380557}" type="presOf" srcId="{B5ECF97D-6E35-4D79-A033-71CC95C83FDD}" destId="{28620257-CEDB-4746-9BD9-CA9EB2143B2D}" srcOrd="0" destOrd="0" presId="urn:microsoft.com/office/officeart/2005/8/layout/process1"/>
    <dgm:cxn modelId="{A922A186-2D7E-4CC5-B398-5F9E83B68E98}" srcId="{A57E6880-2D35-4BE2-8F7B-B60CFCA788E5}" destId="{8E5AC0CE-7BC8-4C79-8BDC-B02656FBCA7C}" srcOrd="3" destOrd="0" parTransId="{C99FA11D-5585-4E0E-856D-23334BD82C7E}" sibTransId="{B7F556A7-A742-4A40-B8D6-94C7D5AD7BB5}"/>
    <dgm:cxn modelId="{F6B76753-7571-4AC4-A2B0-E49B2E36C51C}" type="presOf" srcId="{2D3A9528-70C5-408A-A18D-C57FC3F6DD08}" destId="{AAA1F33B-E867-464C-9E25-19E7A5B376D5}" srcOrd="0" destOrd="0" presId="urn:microsoft.com/office/officeart/2005/8/layout/process1"/>
    <dgm:cxn modelId="{7BF5CA00-23C4-41FA-94D0-9E633391BEA4}" type="presOf" srcId="{8E5AC0CE-7BC8-4C79-8BDC-B02656FBCA7C}" destId="{88DE385B-47C8-474E-9EC6-4FEAE7C29400}" srcOrd="0" destOrd="0" presId="urn:microsoft.com/office/officeart/2005/8/layout/process1"/>
    <dgm:cxn modelId="{99419959-3517-4CC5-9D8F-3C025056E5AA}" type="presOf" srcId="{77934726-D0A1-471F-AC46-F4573752D4D7}" destId="{F84BE502-9222-4A96-A362-B1C009514766}" srcOrd="1" destOrd="0" presId="urn:microsoft.com/office/officeart/2005/8/layout/process1"/>
    <dgm:cxn modelId="{AC198C21-5DEC-454B-B602-62E4737864CA}" type="presOf" srcId="{2D3A9528-70C5-408A-A18D-C57FC3F6DD08}" destId="{81D3A560-8BD5-440F-B84D-8CFEA6CBCF01}" srcOrd="1" destOrd="0" presId="urn:microsoft.com/office/officeart/2005/8/layout/process1"/>
    <dgm:cxn modelId="{D5A700F4-C44F-49E3-98F8-CD462D020B0F}" type="presOf" srcId="{FA3A967D-ECC8-49CF-B1F5-5276AEB42A88}" destId="{10C96C7B-EC98-4351-A16D-11EDF49EAE55}" srcOrd="0" destOrd="0" presId="urn:microsoft.com/office/officeart/2005/8/layout/process1"/>
    <dgm:cxn modelId="{3EB2F704-A65F-48AA-A1E2-0187C2A9C836}" srcId="{A57E6880-2D35-4BE2-8F7B-B60CFCA788E5}" destId="{1C561F2A-5D1F-456F-AD41-D99397FFCD6A}" srcOrd="1" destOrd="0" parTransId="{55AE9C7B-8261-40BF-9BA6-E5E3DBDC2420}" sibTransId="{77934726-D0A1-471F-AC46-F4573752D4D7}"/>
    <dgm:cxn modelId="{DBAF0D1F-3381-463B-B8D7-9CB92058DB63}" srcId="{A57E6880-2D35-4BE2-8F7B-B60CFCA788E5}" destId="{FA3A967D-ECC8-49CF-B1F5-5276AEB42A88}" srcOrd="2" destOrd="0" parTransId="{9E399DEB-F90A-4038-8D22-13E31D02A245}" sibTransId="{B5ECF97D-6E35-4D79-A033-71CC95C83FDD}"/>
    <dgm:cxn modelId="{71BD42AF-5E99-4D65-B00D-45FF80BC9986}" type="presParOf" srcId="{BD22A3AD-6382-455D-9D1E-52806D0296B1}" destId="{681388BF-8AD1-4597-83BD-11AD36B3E206}" srcOrd="0" destOrd="0" presId="urn:microsoft.com/office/officeart/2005/8/layout/process1"/>
    <dgm:cxn modelId="{2B6545AD-A5F7-4DF5-99A1-D9699DB6CA5A}" type="presParOf" srcId="{BD22A3AD-6382-455D-9D1E-52806D0296B1}" destId="{AAA1F33B-E867-464C-9E25-19E7A5B376D5}" srcOrd="1" destOrd="0" presId="urn:microsoft.com/office/officeart/2005/8/layout/process1"/>
    <dgm:cxn modelId="{D2722B6D-0934-4870-82B6-74BC73BDDEB3}" type="presParOf" srcId="{AAA1F33B-E867-464C-9E25-19E7A5B376D5}" destId="{81D3A560-8BD5-440F-B84D-8CFEA6CBCF01}" srcOrd="0" destOrd="0" presId="urn:microsoft.com/office/officeart/2005/8/layout/process1"/>
    <dgm:cxn modelId="{954C76C9-F274-45B1-A219-BCB900F51491}" type="presParOf" srcId="{BD22A3AD-6382-455D-9D1E-52806D0296B1}" destId="{53D82B87-108D-436C-9403-BE6D5159241F}" srcOrd="2" destOrd="0" presId="urn:microsoft.com/office/officeart/2005/8/layout/process1"/>
    <dgm:cxn modelId="{44BFC03C-C6DF-4506-839D-DDA3F4E7B311}" type="presParOf" srcId="{BD22A3AD-6382-455D-9D1E-52806D0296B1}" destId="{A100A02D-3142-431C-956E-B27C1B212263}" srcOrd="3" destOrd="0" presId="urn:microsoft.com/office/officeart/2005/8/layout/process1"/>
    <dgm:cxn modelId="{64CA4CD1-3B24-4D03-B491-3DAC31740C6E}" type="presParOf" srcId="{A100A02D-3142-431C-956E-B27C1B212263}" destId="{F84BE502-9222-4A96-A362-B1C009514766}" srcOrd="0" destOrd="0" presId="urn:microsoft.com/office/officeart/2005/8/layout/process1"/>
    <dgm:cxn modelId="{B2BD9E95-8EFE-4D23-B9B5-7A60406DADCA}" type="presParOf" srcId="{BD22A3AD-6382-455D-9D1E-52806D0296B1}" destId="{10C96C7B-EC98-4351-A16D-11EDF49EAE55}" srcOrd="4" destOrd="0" presId="urn:microsoft.com/office/officeart/2005/8/layout/process1"/>
    <dgm:cxn modelId="{43746B8C-1AD6-46B3-A489-98ED86107DFE}" type="presParOf" srcId="{BD22A3AD-6382-455D-9D1E-52806D0296B1}" destId="{28620257-CEDB-4746-9BD9-CA9EB2143B2D}" srcOrd="5" destOrd="0" presId="urn:microsoft.com/office/officeart/2005/8/layout/process1"/>
    <dgm:cxn modelId="{46437AEB-C9F3-4CB1-A7CE-ABA959C00715}" type="presParOf" srcId="{28620257-CEDB-4746-9BD9-CA9EB2143B2D}" destId="{37E9F0EB-BE38-420A-B8FC-82AD95130158}" srcOrd="0" destOrd="0" presId="urn:microsoft.com/office/officeart/2005/8/layout/process1"/>
    <dgm:cxn modelId="{1458F6DB-4139-4CB8-ACD5-4969B7410979}" type="presParOf" srcId="{BD22A3AD-6382-455D-9D1E-52806D0296B1}" destId="{88DE385B-47C8-474E-9EC6-4FEAE7C29400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4B867-098B-4C5A-9B1F-F90BF5132A74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Preparing Data</a:t>
          </a:r>
          <a:endParaRPr lang="en-US" sz="1500" kern="1200" dirty="0"/>
        </a:p>
      </dsp:txBody>
      <dsp:txXfrm rot="-5400000">
        <a:off x="1" y="512108"/>
        <a:ext cx="1024202" cy="438943"/>
      </dsp:txXfrm>
    </dsp:sp>
    <dsp:sp modelId="{59A94849-C742-4860-8EC4-A72C4C3A84A3}">
      <dsp:nvSpPr>
        <dsp:cNvPr id="0" name=""/>
        <dsp:cNvSpPr/>
      </dsp:nvSpPr>
      <dsp:spPr>
        <a:xfrm rot="5400000">
          <a:off x="4100578" y="-3076368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Importing data from a variety of data sources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Exploring, visualizing and Joining data sources</a:t>
          </a:r>
          <a:endParaRPr lang="en-US" sz="2300" kern="1200" dirty="0"/>
        </a:p>
      </dsp:txBody>
      <dsp:txXfrm rot="-5400000">
        <a:off x="1024202" y="46434"/>
        <a:ext cx="7057371" cy="858192"/>
      </dsp:txXfrm>
    </dsp:sp>
    <dsp:sp modelId="{A8E153D2-8BB7-4ACA-9C45-44DEADA17CB3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Engineering</a:t>
          </a:r>
          <a:endParaRPr lang="en-US" sz="1500" kern="1200" dirty="0"/>
        </a:p>
      </dsp:txBody>
      <dsp:txXfrm rot="-5400000">
        <a:off x="1" y="1830610"/>
        <a:ext cx="1024202" cy="438943"/>
      </dsp:txXfrm>
    </dsp:sp>
    <dsp:sp modelId="{210375FD-FC7B-403C-AE40-626EA690AD3F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Cleaning, normalizing, and transforming raw data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Grouping, filtering, and rebalancing data</a:t>
          </a:r>
          <a:endParaRPr lang="en-US" sz="2300" kern="1200" dirty="0"/>
        </a:p>
      </dsp:txBody>
      <dsp:txXfrm rot="-5400000">
        <a:off x="1024202" y="1364936"/>
        <a:ext cx="7057371" cy="858192"/>
      </dsp:txXfrm>
    </dsp:sp>
    <dsp:sp modelId="{FDA60DD9-5A59-4BFB-B47A-6F3C4DD84473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Models</a:t>
          </a:r>
          <a:endParaRPr lang="en-US" sz="1500" kern="1200" dirty="0"/>
        </a:p>
      </dsp:txBody>
      <dsp:txXfrm rot="-5400000">
        <a:off x="1" y="3149112"/>
        <a:ext cx="1024202" cy="438943"/>
      </dsp:txXfrm>
    </dsp:sp>
    <dsp:sp modelId="{98EC29C0-E698-4FB7-B136-9799B594F752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Training and Evaluating machine learning models</a:t>
          </a:r>
          <a:endParaRPr lang="en-US" sz="2300" kern="1200" dirty="0"/>
        </a:p>
      </dsp:txBody>
      <dsp:txXfrm rot="-5400000">
        <a:off x="1024202" y="2683437"/>
        <a:ext cx="7057371" cy="858192"/>
      </dsp:txXfrm>
    </dsp:sp>
    <dsp:sp modelId="{D941895B-609C-4C33-9959-B625D7BC3FD1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Deploying Models</a:t>
          </a:r>
          <a:endParaRPr lang="en-US" sz="1500" kern="1200" dirty="0"/>
        </a:p>
      </dsp:txBody>
      <dsp:txXfrm rot="-5400000">
        <a:off x="1" y="4467614"/>
        <a:ext cx="1024202" cy="438943"/>
      </dsp:txXfrm>
    </dsp:sp>
    <dsp:sp modelId="{D85AC44C-BEA7-4968-9C8E-2615DF75A959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Deploying trained models as web service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Configuring parameters and run-time options</a:t>
          </a:r>
          <a:endParaRPr lang="en-US" sz="2300" kern="1200" dirty="0"/>
        </a:p>
      </dsp:txBody>
      <dsp:txXfrm rot="-5400000">
        <a:off x="1024202" y="4001938"/>
        <a:ext cx="7057371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388BF-8AD1-4597-83BD-11AD36B3E206}">
      <dsp:nvSpPr>
        <dsp:cNvPr id="0" name=""/>
        <dsp:cNvSpPr/>
      </dsp:nvSpPr>
      <dsp:spPr>
        <a:xfrm>
          <a:off x="7646" y="1991545"/>
          <a:ext cx="2285493" cy="143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Science Process</a:t>
          </a:r>
          <a:endParaRPr lang="en-US" sz="1800" kern="1200" dirty="0"/>
        </a:p>
      </dsp:txBody>
      <dsp:txXfrm>
        <a:off x="49693" y="2033592"/>
        <a:ext cx="2201399" cy="1351481"/>
      </dsp:txXfrm>
    </dsp:sp>
    <dsp:sp modelId="{AAA1F33B-E867-464C-9E25-19E7A5B376D5}">
      <dsp:nvSpPr>
        <dsp:cNvPr id="0" name=""/>
        <dsp:cNvSpPr/>
      </dsp:nvSpPr>
      <dsp:spPr>
        <a:xfrm>
          <a:off x="2521689" y="2425932"/>
          <a:ext cx="484524" cy="56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21689" y="2539292"/>
        <a:ext cx="339167" cy="340082"/>
      </dsp:txXfrm>
    </dsp:sp>
    <dsp:sp modelId="{53D82B87-108D-436C-9403-BE6D5159241F}">
      <dsp:nvSpPr>
        <dsp:cNvPr id="0" name=""/>
        <dsp:cNvSpPr/>
      </dsp:nvSpPr>
      <dsp:spPr>
        <a:xfrm>
          <a:off x="3207337" y="1991545"/>
          <a:ext cx="2285493" cy="143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Cases</a:t>
          </a:r>
          <a:endParaRPr lang="en-US" sz="1800" kern="1200" dirty="0"/>
        </a:p>
      </dsp:txBody>
      <dsp:txXfrm>
        <a:off x="3249384" y="2033592"/>
        <a:ext cx="2201399" cy="1351481"/>
      </dsp:txXfrm>
    </dsp:sp>
    <dsp:sp modelId="{A100A02D-3142-431C-956E-B27C1B212263}">
      <dsp:nvSpPr>
        <dsp:cNvPr id="0" name=""/>
        <dsp:cNvSpPr/>
      </dsp:nvSpPr>
      <dsp:spPr>
        <a:xfrm>
          <a:off x="5721380" y="2425932"/>
          <a:ext cx="484524" cy="56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21380" y="2539292"/>
        <a:ext cx="339167" cy="340082"/>
      </dsp:txXfrm>
    </dsp:sp>
    <dsp:sp modelId="{10C96C7B-EC98-4351-A16D-11EDF49EAE55}">
      <dsp:nvSpPr>
        <dsp:cNvPr id="0" name=""/>
        <dsp:cNvSpPr/>
      </dsp:nvSpPr>
      <dsp:spPr>
        <a:xfrm>
          <a:off x="6407028" y="1991545"/>
          <a:ext cx="2285493" cy="143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Microsoft Machine Learning and Artificial Intelligence Portfolio</a:t>
          </a:r>
          <a:endParaRPr lang="en-US" sz="1800" kern="1200" dirty="0"/>
        </a:p>
      </dsp:txBody>
      <dsp:txXfrm>
        <a:off x="6449075" y="2033592"/>
        <a:ext cx="2201399" cy="1351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388BF-8AD1-4597-83BD-11AD36B3E206}">
      <dsp:nvSpPr>
        <dsp:cNvPr id="0" name=""/>
        <dsp:cNvSpPr/>
      </dsp:nvSpPr>
      <dsp:spPr>
        <a:xfrm>
          <a:off x="4136" y="2166815"/>
          <a:ext cx="1808394" cy="1085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Columns or Add Rows</a:t>
          </a:r>
          <a:endParaRPr lang="en-US" sz="1800" kern="1200" dirty="0"/>
        </a:p>
      </dsp:txBody>
      <dsp:txXfrm>
        <a:off x="35916" y="2198595"/>
        <a:ext cx="1744834" cy="1021476"/>
      </dsp:txXfrm>
    </dsp:sp>
    <dsp:sp modelId="{AAA1F33B-E867-464C-9E25-19E7A5B376D5}">
      <dsp:nvSpPr>
        <dsp:cNvPr id="0" name=""/>
        <dsp:cNvSpPr/>
      </dsp:nvSpPr>
      <dsp:spPr>
        <a:xfrm>
          <a:off x="1993370" y="2485092"/>
          <a:ext cx="383379" cy="448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993370" y="2574788"/>
        <a:ext cx="268365" cy="269089"/>
      </dsp:txXfrm>
    </dsp:sp>
    <dsp:sp modelId="{53D82B87-108D-436C-9403-BE6D5159241F}">
      <dsp:nvSpPr>
        <dsp:cNvPr id="0" name=""/>
        <dsp:cNvSpPr/>
      </dsp:nvSpPr>
      <dsp:spPr>
        <a:xfrm>
          <a:off x="2535889" y="2166815"/>
          <a:ext cx="1808394" cy="1085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Join Data</a:t>
          </a:r>
          <a:endParaRPr lang="en-US" sz="1800" kern="1200" dirty="0"/>
        </a:p>
      </dsp:txBody>
      <dsp:txXfrm>
        <a:off x="2567669" y="2198595"/>
        <a:ext cx="1744834" cy="1021476"/>
      </dsp:txXfrm>
    </dsp:sp>
    <dsp:sp modelId="{A100A02D-3142-431C-956E-B27C1B212263}">
      <dsp:nvSpPr>
        <dsp:cNvPr id="0" name=""/>
        <dsp:cNvSpPr/>
      </dsp:nvSpPr>
      <dsp:spPr>
        <a:xfrm>
          <a:off x="4525123" y="2485092"/>
          <a:ext cx="383379" cy="448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25123" y="2574788"/>
        <a:ext cx="268365" cy="269089"/>
      </dsp:txXfrm>
    </dsp:sp>
    <dsp:sp modelId="{10C96C7B-EC98-4351-A16D-11EDF49EAE55}">
      <dsp:nvSpPr>
        <dsp:cNvPr id="0" name=""/>
        <dsp:cNvSpPr/>
      </dsp:nvSpPr>
      <dsp:spPr>
        <a:xfrm>
          <a:off x="5067641" y="2166815"/>
          <a:ext cx="1808394" cy="1085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SQL Transformation</a:t>
          </a:r>
          <a:endParaRPr lang="en-US" sz="1800" kern="1200" dirty="0"/>
        </a:p>
      </dsp:txBody>
      <dsp:txXfrm>
        <a:off x="5099421" y="2198595"/>
        <a:ext cx="1744834" cy="1021476"/>
      </dsp:txXfrm>
    </dsp:sp>
    <dsp:sp modelId="{28620257-CEDB-4746-9BD9-CA9EB2143B2D}">
      <dsp:nvSpPr>
        <dsp:cNvPr id="0" name=""/>
        <dsp:cNvSpPr/>
      </dsp:nvSpPr>
      <dsp:spPr>
        <a:xfrm>
          <a:off x="7056876" y="2485092"/>
          <a:ext cx="383379" cy="448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056876" y="2574788"/>
        <a:ext cx="268365" cy="269089"/>
      </dsp:txXfrm>
    </dsp:sp>
    <dsp:sp modelId="{88DE385B-47C8-474E-9EC6-4FEAE7C29400}">
      <dsp:nvSpPr>
        <dsp:cNvPr id="0" name=""/>
        <dsp:cNvSpPr/>
      </dsp:nvSpPr>
      <dsp:spPr>
        <a:xfrm>
          <a:off x="7599394" y="2166815"/>
          <a:ext cx="1808394" cy="1085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R or Python Script</a:t>
          </a:r>
          <a:endParaRPr lang="en-US" sz="1800" kern="1200" dirty="0"/>
        </a:p>
      </dsp:txBody>
      <dsp:txXfrm>
        <a:off x="7631174" y="2198595"/>
        <a:ext cx="1744834" cy="1021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D182-8474-4EBC-A52C-CB867F31992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26FB-ACF5-4113-AF2A-37EC5B4C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7AA5B-D494-41B0-B3AE-C2F98F7C28D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711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EF442-9CB4-40F3-8AB5-C7A7FC5F6C1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9855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F0A16-09A3-4F17-BE59-7ADDDCDC5F3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86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D30ED-C405-4EB7-AA1C-37DB1118A40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996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461D3-1BCA-4B16-9934-C90C35E0D37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8427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7FC0-C566-4A0F-AC1A-7B27233AC54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0859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5C9D7-6898-4B0C-AE5C-62E4EB192E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534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327BB-8EBD-4A1F-9B6B-1B6474DA1C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4994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5175D-C371-4637-87C3-5C1ED0953BE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5517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E7060-4641-4145-938C-DF7FAB9D6F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01504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53E7-4D6C-4D60-8B1C-A7CB231F9B5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575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D3809-E43B-41A4-BCCE-3BC1B3571C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1098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DF065-BB6C-4BAC-8536-EFB8A09BAA5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471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F679A-5CCD-47F2-8A88-9F87F2D7376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730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A1AC2-C8BF-4207-9BA6-9C01A172B6E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909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2A23C-FDDE-441B-8290-031C4388696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0008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82071-10E0-4D5E-97F6-F9461D0725B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1423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41E3-B302-4B95-BC49-E6A2734C562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3127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EC3D4-A012-4894-99DD-941A1838FD5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4154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58ADA-5503-4013-86E2-00E6A693242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667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2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69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9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9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3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9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4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6738187" cy="2387600"/>
          </a:xfrm>
        </p:spPr>
        <p:txBody>
          <a:bodyPr>
            <a:normAutofit fontScale="90000"/>
          </a:bodyPr>
          <a:lstStyle/>
          <a:p>
            <a:r>
              <a:rPr lang="en-US" sz="6600" cap="none" dirty="0" smtClean="0">
                <a:latin typeface="Bahnschrift SemiBold" panose="020B0502040204020203" pitchFamily="34" charset="0"/>
              </a:rPr>
              <a:t>Machine Learning with Survival </a:t>
            </a:r>
            <a:r>
              <a:rPr lang="en-US" sz="6600" cap="none" dirty="0">
                <a:latin typeface="Bahnschrift SemiBold" panose="020B0502040204020203" pitchFamily="34" charset="0"/>
              </a:rPr>
              <a:t>A</a:t>
            </a:r>
            <a:r>
              <a:rPr lang="en-US" sz="6600" cap="none" dirty="0" smtClean="0">
                <a:latin typeface="Bahnschrift SemiBold" panose="020B0502040204020203" pitchFamily="34" charset="0"/>
              </a:rPr>
              <a:t>nalysis</a:t>
            </a:r>
            <a:endParaRPr lang="en-US" sz="6600" cap="none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01000" cy="1219200"/>
          </a:xfrm>
        </p:spPr>
        <p:txBody>
          <a:bodyPr/>
          <a:lstStyle/>
          <a:p>
            <a:r>
              <a:rPr lang="en-US" altLang="en-US" sz="3200" b="1">
                <a:solidFill>
                  <a:srgbClr val="000066"/>
                </a:solidFill>
                <a:latin typeface="Arial" panose="020B0604020202020204" pitchFamily="34" charset="0"/>
              </a:rPr>
              <a:t>In 1958, Product-Limit (P-L) method was introduced by Kaplan and Meier (K-M)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876800"/>
          </a:xfrm>
        </p:spPr>
        <p:txBody>
          <a:bodyPr/>
          <a:lstStyle/>
          <a:p>
            <a:r>
              <a:rPr lang="en-US" altLang="en-US" sz="2800" b="1">
                <a:latin typeface="Arial" panose="020B0604020202020204" pitchFamily="34" charset="0"/>
              </a:rPr>
              <a:t>As you move from left to right in estimation of the survival curve first assign equal weights to each observation.  Do not jump at the censored observations</a:t>
            </a:r>
          </a:p>
          <a:p>
            <a:r>
              <a:rPr lang="en-US" altLang="en-US" sz="2800" b="1">
                <a:latin typeface="Arial" panose="020B0604020202020204" pitchFamily="34" charset="0"/>
              </a:rPr>
              <a:t>Redistribute equally the pre-assigned weight to the censored observations to all observations to the right of each censored observation</a:t>
            </a:r>
          </a:p>
          <a:p>
            <a:endParaRPr lang="en-US" altLang="en-US" sz="2800" b="1">
              <a:latin typeface="Arial" panose="020B0604020202020204" pitchFamily="34" charset="0"/>
            </a:endParaRPr>
          </a:p>
          <a:p>
            <a:r>
              <a:rPr lang="en-US" altLang="en-US" sz="2800" b="1">
                <a:latin typeface="Arial" panose="020B0604020202020204" pitchFamily="34" charset="0"/>
              </a:rPr>
              <a:t>Median survival is a point of time when S(t) is 0.5</a:t>
            </a:r>
          </a:p>
          <a:p>
            <a:r>
              <a:rPr lang="en-US" altLang="en-US" sz="2800" b="1">
                <a:latin typeface="Arial" panose="020B0604020202020204" pitchFamily="34" charset="0"/>
              </a:rPr>
              <a:t>Mean is equal to the area under the survival curve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1390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few critical features</a:t>
            </a:r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 of P-L or K-M Estimator</a:t>
            </a:r>
            <a:endParaRPr lang="en-US" altLang="en-US" b="1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01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The PL method assumes that censoring is independent of the survival times</a:t>
            </a:r>
            <a:r>
              <a:rPr lang="en-US" altLang="en-US" b="1"/>
              <a:t> 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K-M estimates are limited to the time interval in which the observations fall</a:t>
            </a:r>
          </a:p>
          <a:p>
            <a:pPr>
              <a:lnSpc>
                <a:spcPct val="90000"/>
              </a:lnSpc>
            </a:pP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If the largest observation is uncensored, the PL estimate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at that time equals zero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27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Comparison Of Two Survival Curves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Let S</a:t>
            </a:r>
            <a:r>
              <a:rPr lang="en-US" altLang="en-US" b="1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(t) and S</a:t>
            </a:r>
            <a:r>
              <a:rPr lang="en-US" altLang="en-US" b="1" baseline="-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(t) be the survival functions of the two groups. </a:t>
            </a:r>
          </a:p>
          <a:p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The null hypothesis is </a:t>
            </a:r>
          </a:p>
          <a:p>
            <a:pPr algn="ctr">
              <a:buFontTx/>
              <a:buNone/>
            </a:pP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b="1" i="1" baseline="-3000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: S</a:t>
            </a:r>
            <a:r>
              <a:rPr lang="en-US" altLang="en-US" b="1" i="1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(t) =S</a:t>
            </a:r>
            <a:r>
              <a:rPr lang="en-US" altLang="en-US" b="1" i="1" baseline="-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(t), for all t &gt; 0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buFontTx/>
              <a:buNone/>
            </a:pPr>
            <a:endParaRPr lang="en-US" altLang="en-US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The alternative hypothesis is:</a:t>
            </a:r>
          </a:p>
          <a:p>
            <a:pPr algn="ctr">
              <a:buFontTx/>
              <a:buNone/>
            </a:pP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b="1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: S</a:t>
            </a:r>
            <a:r>
              <a:rPr lang="en-US" altLang="en-US" b="1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(t)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 S</a:t>
            </a:r>
            <a:r>
              <a:rPr lang="en-US" altLang="en-US" b="1" baseline="-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(t), for some t &gt; 0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9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8458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"/>
            <a:ext cx="7315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Logrank Test</a:t>
            </a:r>
            <a:r>
              <a:rPr lang="en-US" alt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</a:rPr>
              <a:t>SPSS, SAS, S-Plus and many other statistical software packages have the capability of analyzing survival data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</a:rPr>
              <a:t>Logrank Test can be used to compare two survival  curves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</a:rPr>
              <a:t>A p-value of less than 0.05 based on the Logrank test indicate a difference between the two survival curves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01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EXAMPLE</a:t>
            </a:r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47800"/>
            <a:ext cx="7772400" cy="4114800"/>
          </a:xfrm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</a:rPr>
              <a:t>Survival time of 30 patients with Acute Myeloid Leukemia (AML)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Two possible prognostic factors</a:t>
            </a:r>
          </a:p>
          <a:p>
            <a:pPr>
              <a:buFontTx/>
              <a:buNone/>
            </a:pPr>
            <a:r>
              <a:rPr lang="en-US" altLang="en-US" sz="3600" b="1">
                <a:latin typeface="Arial" panose="020B0604020202020204" pitchFamily="34" charset="0"/>
              </a:rPr>
              <a:t>   </a:t>
            </a:r>
            <a:r>
              <a:rPr lang="en-US" altLang="en-US" sz="2800" b="1">
                <a:latin typeface="Arial" panose="020B0604020202020204" pitchFamily="34" charset="0"/>
              </a:rPr>
              <a:t>Age  = 1    if   Age of the patient </a:t>
            </a:r>
            <a:r>
              <a:rPr lang="en-US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 50 </a:t>
            </a: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    Age  = 0    if   Age of the patient &lt;</a:t>
            </a:r>
            <a:r>
              <a:rPr lang="en-US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 50</a:t>
            </a:r>
            <a:r>
              <a:rPr lang="en-US" altLang="en-US" sz="2800" b="1">
                <a:latin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   Cellularity = 1  if cellularity of marrow clot section is 100%</a:t>
            </a:r>
          </a:p>
          <a:p>
            <a:pPr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   Cellularity = 0   otherwise</a:t>
            </a:r>
          </a:p>
        </p:txBody>
      </p:sp>
    </p:spTree>
    <p:extLst>
      <p:ext uri="{BB962C8B-B14F-4D97-AF65-F5344CB8AC3E}">
        <p14:creationId xmlns:p14="http://schemas.microsoft.com/office/powerpoint/2010/main" val="38584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Format of the DATA</a:t>
            </a:r>
            <a:r>
              <a:rPr lang="en-US" altLang="en-US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077200" cy="45720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2400"/>
              <a:t>    </a:t>
            </a:r>
            <a:r>
              <a:rPr lang="en-US" altLang="en-US" sz="2800" b="1">
                <a:latin typeface="Arial" panose="020B0604020202020204" pitchFamily="34" charset="0"/>
              </a:rPr>
              <a:t>Survival Times and Data of Two Possible Prognostic Factors of 30 AML Patients</a:t>
            </a: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* Censored = 1    if    Lost to follow-up</a:t>
            </a:r>
          </a:p>
          <a:p>
            <a:pPr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 Censored = 0    if    Data is Complete</a:t>
            </a:r>
            <a:r>
              <a:rPr lang="en-US" altLang="en-US" sz="2000"/>
              <a:t> </a:t>
            </a:r>
            <a:endParaRPr lang="en-US" altLang="en-US" sz="240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7162800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5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Comparing the </a:t>
            </a:r>
            <a:r>
              <a:rPr lang="en-US" altLang="en-US" b="1">
                <a:latin typeface="Arial" panose="020B0604020202020204" pitchFamily="34" charset="0"/>
              </a:rPr>
              <a:t>survival curves</a:t>
            </a:r>
            <a:r>
              <a:rPr lang="en-US" altLang="en-US" sz="3200" b="1">
                <a:latin typeface="Arial" panose="020B0604020202020204" pitchFamily="34" charset="0"/>
              </a:rPr>
              <a:t> by Age Groups using Logrank Test</a:t>
            </a:r>
            <a:endParaRPr lang="en-US" altLang="en-US" sz="3200"/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2500"/>
            <a:ext cx="8001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9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Comparing the </a:t>
            </a:r>
            <a:r>
              <a:rPr lang="en-US" altLang="en-US" b="1">
                <a:latin typeface="Arial" panose="020B0604020202020204" pitchFamily="34" charset="0"/>
              </a:rPr>
              <a:t>survival curves</a:t>
            </a:r>
            <a:r>
              <a:rPr lang="en-US" altLang="en-US" sz="3200" b="1">
                <a:latin typeface="Arial" panose="020B0604020202020204" pitchFamily="34" charset="0"/>
              </a:rPr>
              <a:t> by Cellularity using Logrank Test</a:t>
            </a:r>
            <a:endParaRPr lang="en-US" altLang="en-US" sz="3200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16000"/>
            <a:ext cx="79248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1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60224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Basic Concepts of Survival Analysis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Statistical </a:t>
            </a:r>
            <a:r>
              <a:rPr lang="en-US" sz="2800" dirty="0"/>
              <a:t>and Machine Learning Methods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</a:t>
            </a:r>
            <a:r>
              <a:rPr lang="en-US" sz="2800" dirty="0"/>
              <a:t>import, cleansing, transformation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Deploying </a:t>
            </a:r>
            <a:r>
              <a:rPr lang="en-US" sz="2800" dirty="0"/>
              <a:t>and consuming in Microsoft Azure Machine Learning Studio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1106904"/>
            <a:ext cx="31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Overview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195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Hazard Function</a:t>
            </a: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077200" cy="4876800"/>
          </a:xfrm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The hazard function 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h(t)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 of survival time 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 gives the 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conditional failure rate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The hazard function is also known as the 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instantaneous failure rate, force of mortality,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age-specific failure rate</a:t>
            </a:r>
          </a:p>
          <a:p>
            <a:endParaRPr lang="en-US" altLang="en-US" b="1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b="1" i="1">
                <a:latin typeface="Arial" panose="020B0604020202020204" pitchFamily="34" charset="0"/>
                <a:cs typeface="Times New Roman" panose="02020603050405020304" pitchFamily="18" charset="0"/>
              </a:rPr>
              <a:t>The hazard function gives the risk of failure per unit time during the aging process</a:t>
            </a:r>
          </a:p>
        </p:txBody>
      </p:sp>
    </p:spTree>
    <p:extLst>
      <p:ext uri="{BB962C8B-B14F-4D97-AF65-F5344CB8AC3E}">
        <p14:creationId xmlns:p14="http://schemas.microsoft.com/office/powerpoint/2010/main" val="31195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Analysis: (CPHM)</a:t>
            </a:r>
            <a:b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Cox's Proportional Hazards Model</a:t>
            </a: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CPHM is a technique for investigating the relationship between survival time and independent variables</a:t>
            </a:r>
            <a:r>
              <a:rPr lang="en-US" altLang="en-US" b="1"/>
              <a:t> 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 PHM possesses the property that different individuals have hazard functions that are proportional to one another</a:t>
            </a:r>
            <a:r>
              <a:rPr lang="en-US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71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9296400" cy="1066800"/>
          </a:xfrm>
        </p:spPr>
        <p:txBody>
          <a:bodyPr/>
          <a:lstStyle/>
          <a:p>
            <a:r>
              <a:rPr lang="en-US" altLang="en-US" sz="3100" b="1">
                <a:latin typeface="Arial" panose="020B0604020202020204" pitchFamily="34" charset="0"/>
              </a:rPr>
              <a:t>Comparing the survival curves by Age Groups after Adjusting Cellularity using CPHM</a:t>
            </a:r>
            <a:endParaRPr lang="en-US" altLang="en-US" sz="320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03300"/>
            <a:ext cx="7848600" cy="58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3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9677400" cy="609600"/>
          </a:xfrm>
        </p:spPr>
        <p:txBody>
          <a:bodyPr>
            <a:normAutofit fontScale="90000"/>
          </a:bodyPr>
          <a:lstStyle/>
          <a:p>
            <a:r>
              <a:rPr lang="en-US" altLang="en-US" sz="3100" b="1">
                <a:latin typeface="Arial" panose="020B0604020202020204" pitchFamily="34" charset="0"/>
              </a:rPr>
              <a:t>Comparing the survival curves by Cellularity Groups after Adjusting Age using CPHM</a:t>
            </a:r>
            <a:endParaRPr lang="en-US" altLang="en-US" sz="320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8388"/>
            <a:ext cx="7772400" cy="5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1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595" y="1905390"/>
            <a:ext cx="71263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Statistical and Machine Learning Methods </a:t>
            </a:r>
          </a:p>
        </p:txBody>
      </p:sp>
    </p:spTree>
    <p:extLst>
      <p:ext uri="{BB962C8B-B14F-4D97-AF65-F5344CB8AC3E}">
        <p14:creationId xmlns:p14="http://schemas.microsoft.com/office/powerpoint/2010/main" val="278433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6537637"/>
              </p:ext>
            </p:extLst>
          </p:nvPr>
        </p:nvGraphicFramePr>
        <p:xfrm>
          <a:off x="1005306" y="11207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36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306" y="458729"/>
            <a:ext cx="8892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The Azure </a:t>
            </a:r>
            <a:r>
              <a:rPr lang="en-US" sz="4000" b="1" dirty="0"/>
              <a:t>M</a:t>
            </a:r>
            <a:r>
              <a:rPr lang="en-US" sz="4000" b="1" dirty="0" smtClean="0"/>
              <a:t>achine </a:t>
            </a:r>
            <a:r>
              <a:rPr lang="en-US" sz="4000" b="1" dirty="0"/>
              <a:t>L</a:t>
            </a:r>
            <a:r>
              <a:rPr lang="en-US" sz="4000" b="1" dirty="0" smtClean="0"/>
              <a:t>earning </a:t>
            </a:r>
            <a:r>
              <a:rPr lang="en-US" sz="4000" b="1" dirty="0"/>
              <a:t>S</a:t>
            </a:r>
            <a:r>
              <a:rPr lang="en-US" sz="4000" b="1" dirty="0" smtClean="0"/>
              <a:t>tudio in Context</a:t>
            </a:r>
            <a:endParaRPr lang="en-US" sz="40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3640692"/>
              </p:ext>
            </p:extLst>
          </p:nvPr>
        </p:nvGraphicFramePr>
        <p:xfrm>
          <a:off x="1005306" y="976340"/>
          <a:ext cx="87001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54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56375" y="2249873"/>
            <a:ext cx="4804611" cy="882377"/>
          </a:xfrm>
        </p:spPr>
        <p:txBody>
          <a:bodyPr/>
          <a:lstStyle/>
          <a:p>
            <a:r>
              <a:rPr lang="en-US" dirty="0" smtClean="0"/>
              <a:t>Data Science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7" y="641684"/>
            <a:ext cx="7356925" cy="56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8" y="1386250"/>
            <a:ext cx="9073871" cy="4802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585" y="81645"/>
            <a:ext cx="9073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When to Use the Azure Machine Learning Studio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691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585" y="609789"/>
            <a:ext cx="90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Preparing Data and Data Sources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317675"/>
            <a:ext cx="8857208" cy="45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595" y="1905390"/>
            <a:ext cx="71263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Basic Concepts of Survival Analysis </a:t>
            </a:r>
          </a:p>
        </p:txBody>
      </p:sp>
    </p:spTree>
    <p:extLst>
      <p:ext uri="{BB962C8B-B14F-4D97-AF65-F5344CB8AC3E}">
        <p14:creationId xmlns:p14="http://schemas.microsoft.com/office/powerpoint/2010/main" val="371940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585" y="609789"/>
            <a:ext cx="90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Preparing Data and Data Sources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" y="1763487"/>
            <a:ext cx="84170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941993"/>
            <a:ext cx="90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Joining Data Sets</a:t>
            </a:r>
            <a:endParaRPr lang="en-US" sz="40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9042448"/>
              </p:ext>
            </p:extLst>
          </p:nvPr>
        </p:nvGraphicFramePr>
        <p:xfrm>
          <a:off x="532174" y="609789"/>
          <a:ext cx="94119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595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7894" y="2378917"/>
            <a:ext cx="8275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Data import, cleansing,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66388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8072" y="1050471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What is Survival Analysis?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072" y="2449286"/>
            <a:ext cx="7772400" cy="36412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Survival Analysis is referred to statistical methods for analyzing survival data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Survival data could be derived from laboratory studies of animals or from clinical and epidemiologic studies 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Survival data could relate to outcomes for studying acute or chronic diseases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30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771" y="1006928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What is Survival Time?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71" y="2149928"/>
            <a:ext cx="7848600" cy="3004457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Survival time refers to a variable which measures the time from a particular starting time (e.g., time initiated the treatment) to a particular endpoint of interest (e.g., attaining certain functional abilities)  </a:t>
            </a:r>
          </a:p>
          <a:p>
            <a:r>
              <a:rPr lang="en-US" altLang="en-US" sz="2400" b="1" dirty="0">
                <a:latin typeface="Arial" panose="020B0604020202020204" pitchFamily="34" charset="0"/>
              </a:rPr>
              <a:t>It is important to note that for some subjects in the study a complete survival time may not be available due to censoring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770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2629" y="702129"/>
            <a:ext cx="8077200" cy="1066800"/>
          </a:xfrm>
        </p:spPr>
        <p:txBody>
          <a:bodyPr anchor="ctr"/>
          <a:lstStyle/>
          <a:p>
            <a:pPr algn="l"/>
            <a:r>
              <a:rPr lang="en-US" altLang="en-US" sz="4400" b="1" dirty="0">
                <a:solidFill>
                  <a:srgbClr val="000066"/>
                </a:solidFill>
                <a:latin typeface="Arial" panose="020B0604020202020204" pitchFamily="34" charset="0"/>
              </a:rPr>
              <a:t>Censored Data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2629" y="1992086"/>
            <a:ext cx="8229600" cy="4283528"/>
          </a:xfrm>
        </p:spPr>
        <p:txBody>
          <a:bodyPr>
            <a:noAutofit/>
          </a:bodyPr>
          <a:lstStyle/>
          <a:p>
            <a:pPr algn="l"/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Some </a:t>
            </a:r>
            <a:r>
              <a:rPr lang="en-US" altLang="en-US" sz="24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Objects may </a:t>
            </a:r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still be alive or in remission at the end of the study period</a:t>
            </a:r>
          </a:p>
          <a:p>
            <a:pPr algn="l"/>
            <a:endParaRPr lang="en-US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The exact survival times of these subjects are unknown</a:t>
            </a:r>
          </a:p>
          <a:p>
            <a:pPr algn="l"/>
            <a:endParaRPr lang="en-US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These are called </a:t>
            </a:r>
            <a:r>
              <a:rPr lang="en-US" altLang="en-US" sz="24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censored observation</a:t>
            </a:r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censored times</a:t>
            </a:r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 and can also occur when individuals are lost to follow-up after a period of study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8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772" y="876301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0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Random Right Censoring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158" y="1692729"/>
            <a:ext cx="84582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Suppose 4 patients with acute leukemia enter a clinical study for three years </a:t>
            </a:r>
            <a:endParaRPr lang="en-US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Remission times of the four patients are recorded as </a:t>
            </a:r>
            <a:r>
              <a:rPr lang="en-US" altLang="en-US" sz="2400" b="1" dirty="0">
                <a:latin typeface="Arial" panose="020B0604020202020204" pitchFamily="34" charset="0"/>
              </a:rPr>
              <a:t>10, 15+, 35 and 40 months  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panose="020B0604020202020204" pitchFamily="34" charset="0"/>
              </a:rPr>
              <a:t>15+ indicate that for one patient the remission time is greater than 15 months but the actual value is unknown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152400"/>
            <a:ext cx="8458200" cy="1295400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Important Areas of Application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458200" cy="5410200"/>
          </a:xfrm>
        </p:spPr>
        <p:txBody>
          <a:bodyPr/>
          <a:lstStyle/>
          <a:p>
            <a:pPr lvl="1">
              <a:buFontTx/>
              <a:buChar char="•"/>
            </a:pPr>
            <a:endParaRPr lang="en-US" altLang="en-US" b="1" dirty="0" smtClean="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Clinical </a:t>
            </a:r>
            <a:r>
              <a:rPr lang="en-US" altLang="en-US" b="1" dirty="0">
                <a:latin typeface="Arial" panose="020B0604020202020204" pitchFamily="34" charset="0"/>
              </a:rPr>
              <a:t>Trials (e.g., Recovery Time after heart surgery)</a:t>
            </a:r>
          </a:p>
          <a:p>
            <a:pPr lvl="1"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Longitudinal or Cohort Studies (e.g., Time  to observing the event of interest) </a:t>
            </a:r>
          </a:p>
          <a:p>
            <a:pPr lvl="1"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Life Insurance (e.g., Time to file a claim)</a:t>
            </a:r>
          </a:p>
          <a:p>
            <a:pPr lvl="1"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Quality Control &amp; Reliability in Manufacturing (e.g., The amount of force  needed to damage a part such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that it is not useable)</a:t>
            </a:r>
          </a:p>
        </p:txBody>
      </p:sp>
    </p:spTree>
    <p:extLst>
      <p:ext uri="{BB962C8B-B14F-4D97-AF65-F5344CB8AC3E}">
        <p14:creationId xmlns:p14="http://schemas.microsoft.com/office/powerpoint/2010/main" val="19737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0"/>
            <a:ext cx="7772400" cy="1219200"/>
          </a:xfrm>
        </p:spPr>
        <p:txBody>
          <a:bodyPr anchor="ctr"/>
          <a:lstStyle/>
          <a:p>
            <a:pPr algn="l"/>
            <a:r>
              <a:rPr lang="en-US" altLang="en-US" sz="4400" b="1">
                <a:solidFill>
                  <a:srgbClr val="000066"/>
                </a:solidFill>
                <a:latin typeface="Arial" panose="020B0604020202020204" pitchFamily="34" charset="0"/>
              </a:rPr>
              <a:t>Survival Function or Curve</a:t>
            </a:r>
            <a:endParaRPr lang="en-US" altLang="en-US" sz="4400"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219200"/>
            <a:ext cx="91440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en-US" sz="3200" b="1" dirty="0">
                <a:latin typeface="Arial" panose="020B0604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3200" b="1" dirty="0">
                <a:latin typeface="Arial" panose="020B0604020202020204" pitchFamily="34" charset="0"/>
                <a:cs typeface="Times New Roman" panose="02020603050405020304" pitchFamily="18" charset="0"/>
              </a:rPr>
              <a:t> denote the survival time</a:t>
            </a:r>
          </a:p>
          <a:p>
            <a:pPr algn="l"/>
            <a:endParaRPr lang="en-US" altLang="en-US" sz="32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3200" b="1" dirty="0">
                <a:latin typeface="Arial" panose="020B0604020202020204" pitchFamily="34" charset="0"/>
                <a:cs typeface="Times New Roman" panose="02020603050405020304" pitchFamily="18" charset="0"/>
              </a:rPr>
              <a:t>S(t) 	= P(surviving longer than time t )</a:t>
            </a:r>
          </a:p>
          <a:p>
            <a:pPr algn="l"/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	= P(T &gt; t)</a:t>
            </a:r>
          </a:p>
          <a:p>
            <a:pPr algn="l"/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The function S(t) is also known as the cumulative survival function. 0</a:t>
            </a:r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  <a:sym typeface="Euclid Symbol" pitchFamily="18" charset="2"/>
              </a:rPr>
              <a:t> </a:t>
            </a:r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S( t ) </a:t>
            </a:r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  <a:sym typeface="Euclid Symbol" pitchFamily="18" charset="2"/>
              </a:rPr>
              <a:t></a:t>
            </a:r>
            <a:r>
              <a:rPr lang="en-US" altLang="en-US" sz="32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 1</a:t>
            </a:r>
          </a:p>
          <a:p>
            <a:pPr algn="l"/>
            <a:endParaRPr lang="en-US" altLang="en-US" sz="3200" b="1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Ŝ(t)</a:t>
            </a:r>
            <a:r>
              <a:rPr lang="en-US" altLang="en-US" sz="30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altLang="en-US" sz="3000" b="1" i="1" u="sng" dirty="0">
                <a:latin typeface="Arial" panose="020B0604020202020204" pitchFamily="34" charset="0"/>
                <a:cs typeface="Times New Roman" panose="02020603050405020304" pitchFamily="18" charset="0"/>
              </a:rPr>
              <a:t>number of </a:t>
            </a:r>
            <a:r>
              <a:rPr lang="en-US" altLang="en-US" sz="3000" b="1" i="1" u="sng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objects surviving </a:t>
            </a:r>
            <a:r>
              <a:rPr lang="en-US" altLang="en-US" sz="3000" b="1" i="1" u="sng" dirty="0">
                <a:latin typeface="Arial" panose="020B0604020202020204" pitchFamily="34" charset="0"/>
                <a:cs typeface="Times New Roman" panose="02020603050405020304" pitchFamily="18" charset="0"/>
              </a:rPr>
              <a:t>longer than t</a:t>
            </a:r>
            <a:endParaRPr lang="en-US" altLang="en-US" sz="3000" b="1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30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	total number of </a:t>
            </a:r>
            <a:r>
              <a:rPr lang="en-US" altLang="en-US" sz="3000" b="1" i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objects in </a:t>
            </a:r>
            <a:r>
              <a:rPr lang="en-US" altLang="en-US" sz="30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the study						</a:t>
            </a:r>
            <a:endParaRPr lang="en-US" altLang="en-US" sz="32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2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933</Words>
  <Application>Microsoft Office PowerPoint</Application>
  <PresentationFormat>Widescreen</PresentationFormat>
  <Paragraphs>149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Bahnschrift SemiBold</vt:lpstr>
      <vt:lpstr>Calibri</vt:lpstr>
      <vt:lpstr>Euclid Symbol</vt:lpstr>
      <vt:lpstr>Symbol</vt:lpstr>
      <vt:lpstr>Times</vt:lpstr>
      <vt:lpstr>Times New Roman</vt:lpstr>
      <vt:lpstr>Trebuchet MS</vt:lpstr>
      <vt:lpstr>Wingdings 3</vt:lpstr>
      <vt:lpstr>Facet</vt:lpstr>
      <vt:lpstr>Machine Learning with Survival Analysis</vt:lpstr>
      <vt:lpstr>PowerPoint Presentation</vt:lpstr>
      <vt:lpstr>PowerPoint Presentation</vt:lpstr>
      <vt:lpstr>What is Survival Analysis?</vt:lpstr>
      <vt:lpstr>What is Survival Time?</vt:lpstr>
      <vt:lpstr>Censored Data</vt:lpstr>
      <vt:lpstr>Random Right Censoring </vt:lpstr>
      <vt:lpstr>Important Areas of Application</vt:lpstr>
      <vt:lpstr>Survival Function or Curve</vt:lpstr>
      <vt:lpstr>In 1958, Product-Limit (P-L) method was introduced by Kaplan and Meier (K-M)</vt:lpstr>
      <vt:lpstr>A few critical features of P-L or K-M Estimator</vt:lpstr>
      <vt:lpstr>Comparison Of Two Survival Curves  </vt:lpstr>
      <vt:lpstr>PowerPoint Presentation</vt:lpstr>
      <vt:lpstr>PowerPoint Presentation</vt:lpstr>
      <vt:lpstr>The Logrank Test </vt:lpstr>
      <vt:lpstr>EXAMPLE</vt:lpstr>
      <vt:lpstr>Format of the DATA </vt:lpstr>
      <vt:lpstr>Comparing the survival curves by Age Groups using Logrank Test</vt:lpstr>
      <vt:lpstr>Comparing the survival curves by Cellularity using Logrank Test</vt:lpstr>
      <vt:lpstr>Hazard Function</vt:lpstr>
      <vt:lpstr>Multivariate Analysis: (CPHM) Cox's Proportional Hazards Model</vt:lpstr>
      <vt:lpstr>Comparing the survival curves by Age Groups after Adjusting Cellularity using CPHM</vt:lpstr>
      <vt:lpstr>Comparing the survival curves by Cellularity Groups after Adjusting Age using CPHM</vt:lpstr>
      <vt:lpstr>PowerPoint Presentation</vt:lpstr>
      <vt:lpstr>PowerPoint Presentation</vt:lpstr>
      <vt:lpstr>PowerPoint Presentation</vt:lpstr>
      <vt:lpstr>Data Science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Survival Analysis</dc:title>
  <dc:creator>Alicia Chocoza</dc:creator>
  <cp:lastModifiedBy>Alicia Chocoza</cp:lastModifiedBy>
  <cp:revision>9</cp:revision>
  <dcterms:created xsi:type="dcterms:W3CDTF">2019-05-13T18:00:29Z</dcterms:created>
  <dcterms:modified xsi:type="dcterms:W3CDTF">2019-05-13T22:53:51Z</dcterms:modified>
</cp:coreProperties>
</file>