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x-software.com/2018/03/29/a-look-at-lorawan-and-nb-iot-power-consumptio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dnet.com/article/deutsche-telekom-and-vodafone-trial-nb-iot-international-roaming/" TargetMode="External"/><Relationship Id="rId2" Type="http://schemas.openxmlformats.org/officeDocument/2006/relationships/hyperlink" Target="https://www.cnx-software.com/2018/03/29/a-look-at-lorawan-and-nb-iot-power-consumpti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Cold Storage Case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Anil ACHOORA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24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cold storage </a:t>
            </a:r>
            <a:r>
              <a:rPr lang="en-US" dirty="0"/>
              <a:t>Industry The Size of the Global Cold Storage market is - Around $80Billion , expected to reach </a:t>
            </a:r>
            <a:r>
              <a:rPr lang="en-US"/>
              <a:t>$</a:t>
            </a:r>
            <a:r>
              <a:rPr lang="en-US" smtClean="0"/>
              <a:t>200Billion by 2025.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692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Issue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Poor Monitoring of Cold storage equipment , like refrigerators and temperature controllers are causing wastage.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09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Technology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Tiny Chips Monitoring every Cold Storage device out there!!</a:t>
            </a:r>
          </a:p>
          <a:p>
            <a:r>
              <a:rPr lang="en-US" dirty="0" smtClean="0"/>
              <a:t>When the cost of the small devices are negligible compared to the opportunity cost of spoiled food items….</a:t>
            </a:r>
          </a:p>
          <a:p>
            <a:r>
              <a:rPr lang="en-US" sz="3600" dirty="0" smtClean="0"/>
              <a:t>You have a Business Opportunity </a:t>
            </a:r>
          </a:p>
          <a:p>
            <a:r>
              <a:rPr lang="en-US" dirty="0" smtClean="0"/>
              <a:t>After deploying the chips , when you starts getting data from them . You may get new Ideas and Insights to check the pilferage.</a:t>
            </a:r>
          </a:p>
          <a:p>
            <a:r>
              <a:rPr lang="en-US" dirty="0" smtClean="0"/>
              <a:t>That can Save Money , and If you help saving money , you can actually grab some of it.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34375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technology will connect the refrigeration devices to the monitoring network</a:t>
            </a:r>
          </a:p>
          <a:p>
            <a:r>
              <a:rPr lang="en-US" dirty="0" smtClean="0"/>
              <a:t>It has to be round the clock the whole year </a:t>
            </a:r>
          </a:p>
          <a:p>
            <a:r>
              <a:rPr lang="en-US" dirty="0" smtClean="0"/>
              <a:t>Some thing is ON the whole year , Then we starts thinking about the power consumption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://www.cnx-software.com/2018/03/29/a-look-at-lorawan-and-nb-iot-power-consumption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91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Choice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the NB-IOT or </a:t>
            </a:r>
            <a:r>
              <a:rPr lang="en-US" dirty="0" err="1" smtClean="0"/>
              <a:t>Lowra</a:t>
            </a:r>
            <a:r>
              <a:rPr lang="en-US" dirty="0" smtClean="0"/>
              <a:t>-WAN board which is tiny and is not affecting much of the real estate of your hardware solution.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227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ever gets there first , gets the Most !!</a:t>
            </a:r>
          </a:p>
          <a:p>
            <a:r>
              <a:rPr lang="en-US" dirty="0" smtClean="0"/>
              <a:t>Who ever gets there second has to sell cheaper to capture the market and spend more on advertisement</a:t>
            </a:r>
          </a:p>
          <a:p>
            <a:r>
              <a:rPr lang="en-US" dirty="0" smtClean="0"/>
              <a:t>NB-IOT net works are the future for most of the countries and present for some of the countries.</a:t>
            </a:r>
          </a:p>
          <a:p>
            <a:r>
              <a:rPr lang="en-US" dirty="0" smtClean="0"/>
              <a:t>Grab the future with what ever software/Hardware You have.</a:t>
            </a:r>
          </a:p>
        </p:txBody>
      </p:sp>
    </p:spTree>
    <p:extLst>
      <p:ext uri="{BB962C8B-B14F-4D97-AF65-F5344CB8AC3E}">
        <p14:creationId xmlns:p14="http://schemas.microsoft.com/office/powerpoint/2010/main" val="3859043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https://www.cnx-software.com/2018/03/29/a-look-at-lorawan-and-nb-iot-power-consumption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https://www.zdnet.com/article/deutsche-telekom-and-vodafone-trial-nb-iot-international-roaming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https://www.grandviewresearch.com/press-release/global-cold-storage-market</a:t>
            </a:r>
          </a:p>
        </p:txBody>
      </p:sp>
    </p:spTree>
    <p:extLst>
      <p:ext uri="{BB962C8B-B14F-4D97-AF65-F5344CB8AC3E}">
        <p14:creationId xmlns:p14="http://schemas.microsoft.com/office/powerpoint/2010/main" val="2695448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93</TotalTime>
  <Words>274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Cold Storage Case Study</vt:lpstr>
      <vt:lpstr>The Scenario</vt:lpstr>
      <vt:lpstr>The Issue </vt:lpstr>
      <vt:lpstr>The Technology Solution</vt:lpstr>
      <vt:lpstr>The Consumption</vt:lpstr>
      <vt:lpstr>The Choice </vt:lpstr>
      <vt:lpstr>The conclusion </vt:lpstr>
      <vt:lpstr>References</vt:lpstr>
    </vt:vector>
  </TitlesOfParts>
  <Company>Visteon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Cold Storage Case Study</dc:title>
  <dc:creator>Vasudevan, Anil (A.)</dc:creator>
  <cp:lastModifiedBy>Vasudevan, Anil (A.)</cp:lastModifiedBy>
  <cp:revision>16</cp:revision>
  <dcterms:created xsi:type="dcterms:W3CDTF">2018-12-31T06:39:36Z</dcterms:created>
  <dcterms:modified xsi:type="dcterms:W3CDTF">2018-12-31T09:17:05Z</dcterms:modified>
</cp:coreProperties>
</file>