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71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6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7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8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8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536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9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4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C1928-2527-4144-A57F-71C23B6C5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HDFS Log File Anomaly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95C21-ECC1-364E-8B46-A473C95CF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Group 6</a:t>
            </a:r>
          </a:p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Akshita Chooramani</a:t>
            </a:r>
          </a:p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Afreen Shakeel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A9AC5-0E4F-4CEB-A90D-34BE5A537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r="2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ECF4-4923-A645-86FA-62AC813F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1239-9A6D-5F4D-A8AF-A83B58ED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Pre-Processing of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Exploratory Data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Tentative Model 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4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8CC3-A161-1A44-BD9C-FD2CBAD43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006" y="1951672"/>
            <a:ext cx="8281987" cy="2954655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Pre-Processing of Data</a:t>
            </a:r>
          </a:p>
        </p:txBody>
      </p:sp>
    </p:spTree>
    <p:extLst>
      <p:ext uri="{BB962C8B-B14F-4D97-AF65-F5344CB8AC3E}">
        <p14:creationId xmlns:p14="http://schemas.microsoft.com/office/powerpoint/2010/main" val="252819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0328-F408-1540-BA4E-8DAB4543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89678BD-BC60-8648-9178-170F1A969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705" y="2112963"/>
            <a:ext cx="10830590" cy="3979862"/>
          </a:xfrm>
        </p:spPr>
      </p:pic>
    </p:spTree>
    <p:extLst>
      <p:ext uri="{BB962C8B-B14F-4D97-AF65-F5344CB8AC3E}">
        <p14:creationId xmlns:p14="http://schemas.microsoft.com/office/powerpoint/2010/main" val="412359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85C6-C677-364D-84E3-EDAA06C4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of raw data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4B4F452-3AB2-7A49-A5AD-718426934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2394744"/>
            <a:ext cx="9029700" cy="3416300"/>
          </a:xfrm>
        </p:spPr>
      </p:pic>
    </p:spTree>
    <p:extLst>
      <p:ext uri="{BB962C8B-B14F-4D97-AF65-F5344CB8AC3E}">
        <p14:creationId xmlns:p14="http://schemas.microsoft.com/office/powerpoint/2010/main" val="311764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85C6-C677-364D-84E3-EDAA06C4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 frame</a:t>
            </a: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40BF4F38-83CB-6643-BE51-9A8F76EB3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564" y="2112963"/>
            <a:ext cx="10878873" cy="3979862"/>
          </a:xfrm>
        </p:spPr>
      </p:pic>
    </p:spTree>
    <p:extLst>
      <p:ext uri="{BB962C8B-B14F-4D97-AF65-F5344CB8AC3E}">
        <p14:creationId xmlns:p14="http://schemas.microsoft.com/office/powerpoint/2010/main" val="225570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85C6-C677-364D-84E3-EDAA06C4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Wrangling to get TAG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26AB1280-1BE0-EC40-BCD1-79F0CE4D4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112" y="2112963"/>
            <a:ext cx="6409777" cy="3979862"/>
          </a:xfrm>
        </p:spPr>
      </p:pic>
    </p:spTree>
    <p:extLst>
      <p:ext uri="{BB962C8B-B14F-4D97-AF65-F5344CB8AC3E}">
        <p14:creationId xmlns:p14="http://schemas.microsoft.com/office/powerpoint/2010/main" val="75159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B6DA-A9DA-744B-8CC2-EDAE113B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Wrangling to fix date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90C9BFA-9927-A842-846A-55AF849B2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3410744"/>
            <a:ext cx="9347200" cy="1384300"/>
          </a:xfrm>
        </p:spPr>
      </p:pic>
    </p:spTree>
    <p:extLst>
      <p:ext uri="{BB962C8B-B14F-4D97-AF65-F5344CB8AC3E}">
        <p14:creationId xmlns:p14="http://schemas.microsoft.com/office/powerpoint/2010/main" val="9770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8CC3-A161-1A44-BD9C-FD2CBAD43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006" y="1951672"/>
            <a:ext cx="8281987" cy="2954655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1933267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9A3C7"/>
      </a:accent1>
      <a:accent2>
        <a:srgbClr val="36B1A1"/>
      </a:accent2>
      <a:accent3>
        <a:srgbClr val="43B577"/>
      </a:accent3>
      <a:accent4>
        <a:srgbClr val="37B53C"/>
      </a:accent4>
      <a:accent5>
        <a:srgbClr val="6CB241"/>
      </a:accent5>
      <a:accent6>
        <a:srgbClr val="93AB34"/>
      </a:accent6>
      <a:hlink>
        <a:srgbClr val="BF643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3DFloatVTI</vt:lpstr>
      <vt:lpstr>HDFS Log File Anomaly Detection</vt:lpstr>
      <vt:lpstr>Topic</vt:lpstr>
      <vt:lpstr>Pre-Processing of Data</vt:lpstr>
      <vt:lpstr>Raw data</vt:lpstr>
      <vt:lpstr>Cleaning of raw data</vt:lpstr>
      <vt:lpstr>Creating a data frame</vt:lpstr>
      <vt:lpstr>Wrangling to get TAG</vt:lpstr>
      <vt:lpstr>Wrangling to fix date</vt:lpstr>
      <vt:lpstr>Exploratory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 Log File Anomaly Detection</dc:title>
  <dc:creator>Afreen Shakeel</dc:creator>
  <cp:lastModifiedBy>Afreen Shakeel</cp:lastModifiedBy>
  <cp:revision>2</cp:revision>
  <dcterms:created xsi:type="dcterms:W3CDTF">2021-04-19T02:14:45Z</dcterms:created>
  <dcterms:modified xsi:type="dcterms:W3CDTF">2021-04-19T02:35:11Z</dcterms:modified>
</cp:coreProperties>
</file>