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6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62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61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2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49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14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669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71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2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61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42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25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038E-0E7F-458B-B040-7333D34F9AE9}" type="datetimeFigureOut">
              <a:rPr lang="bg-BG" smtClean="0"/>
              <a:t>25.7.2014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6011-D200-4466-8783-1184C49BF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77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34" name="Picture 10" descr="C:\Users\Administrator\Documents\GitHub\BattleField4\BattleField4\Presentation\1-t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0"/>
            <a:ext cx="97536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C:\Users\Administrator\Documents\GitHub\BattleField4\BattleField4\Presentation\2-refacto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098" name="Picture 2" descr="C:\Users\Administrator\Documents\GitHub\BattleField4\BattleField4\Presentation\3-patte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122" name="Picture 2" descr="C:\Users\Administrator\Documents\GitHub\BattleField4\BattleField4\Presentation\5-so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3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146" name="Picture 2" descr="C:\Users\Administrator\Documents\GitHub\BattleField4\BattleField4\Presentation\6-docu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1" y="0"/>
            <a:ext cx="975360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8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170" name="Picture 2" descr="C:\Users\Administrator\Documents\GitHub\BattleField4\BattleField4\Presentation\7-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83" y="14470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1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8194" name="Picture 2" descr="C:\Users\Administrator\Documents\GitHub\BattleField4\BattleField4\Presentation\8-t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29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4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218" name="Picture 2" descr="C:\Users\Administrator\Documents\GitHub\BattleField4\BattleField4\Presentation\9-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1" y="0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1</cp:revision>
  <dcterms:created xsi:type="dcterms:W3CDTF">2014-07-25T08:55:58Z</dcterms:created>
  <dcterms:modified xsi:type="dcterms:W3CDTF">2014-07-25T09:00:18Z</dcterms:modified>
</cp:coreProperties>
</file>