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251971"/>
            <a:ext cx="8229600" cy="1524000"/>
          </a:xfrm>
        </p:spPr>
        <p:txBody>
          <a:bodyPr/>
          <a:lstStyle/>
          <a:p>
            <a:r>
              <a:rPr lang="en-US" dirty="0" smtClean="0"/>
              <a:t>Memory Game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74072" y="4955963"/>
            <a:ext cx="3990513" cy="584775"/>
          </a:xfrm>
        </p:spPr>
        <p:txBody>
          <a:bodyPr/>
          <a:lstStyle/>
          <a:p>
            <a:r>
              <a:rPr lang="en-US" sz="3200" dirty="0" smtClean="0"/>
              <a:t>By Team “Droopy”</a:t>
            </a:r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87928" y="5985164"/>
            <a:ext cx="3990513" cy="540259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4591" y="1634837"/>
            <a:ext cx="7924800" cy="3463636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Project </a:t>
            </a:r>
            <a:r>
              <a:rPr lang="en-US" dirty="0" smtClean="0"/>
              <a:t>Description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3200" b="0" dirty="0"/>
              <a:t>Implement a </a:t>
            </a:r>
            <a:r>
              <a:rPr lang="en-US" sz="3200" dirty="0"/>
              <a:t>client-side JavaScript application </a:t>
            </a:r>
            <a:r>
              <a:rPr lang="en-US" sz="3200" b="0" dirty="0"/>
              <a:t>using the HTML graphic APIs – canvas and SVG. </a:t>
            </a:r>
          </a:p>
        </p:txBody>
      </p:sp>
    </p:spTree>
    <p:extLst>
      <p:ext uri="{BB962C8B-B14F-4D97-AF65-F5344CB8AC3E}">
        <p14:creationId xmlns:p14="http://schemas.microsoft.com/office/powerpoint/2010/main" val="23532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35526"/>
            <a:ext cx="8686800" cy="391411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smtClean="0"/>
              <a:t>Members: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smtClean="0"/>
              <a:t>Angel </a:t>
            </a:r>
            <a:r>
              <a:rPr lang="en-US" sz="2200" dirty="0" err="1" smtClean="0"/>
              <a:t>Raev</a:t>
            </a:r>
            <a:r>
              <a:rPr lang="en-US" sz="2200" dirty="0" smtClean="0"/>
              <a:t> – </a:t>
            </a:r>
            <a:r>
              <a:rPr lang="en-US" sz="2200" dirty="0" err="1" smtClean="0"/>
              <a:t>achoraev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smtClean="0"/>
              <a:t>Simeon </a:t>
            </a:r>
            <a:r>
              <a:rPr lang="en-US" sz="2200" dirty="0" err="1" smtClean="0"/>
              <a:t>Cholakov</a:t>
            </a:r>
            <a:r>
              <a:rPr lang="en-US" sz="2200" dirty="0" smtClean="0"/>
              <a:t> - </a:t>
            </a:r>
            <a:r>
              <a:rPr lang="en-US" sz="2400" b="0" dirty="0" err="1">
                <a:effectLst/>
              </a:rPr>
              <a:t>sboymc</a:t>
            </a:r>
            <a:r>
              <a:rPr lang="en-US" sz="2400" b="0" dirty="0">
                <a:effectLst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err="1" smtClean="0"/>
              <a:t>Grafinya</a:t>
            </a:r>
            <a:r>
              <a:rPr lang="en-US" sz="2200" dirty="0" smtClean="0"/>
              <a:t> </a:t>
            </a:r>
            <a:r>
              <a:rPr lang="en-US" sz="2200" dirty="0" err="1" smtClean="0"/>
              <a:t>Gancheva</a:t>
            </a:r>
            <a:r>
              <a:rPr lang="en-US" sz="2200" dirty="0" smtClean="0"/>
              <a:t> - </a:t>
            </a:r>
            <a:r>
              <a:rPr lang="en-US" sz="2400" b="0" dirty="0" err="1">
                <a:effectLst/>
              </a:rPr>
              <a:t>grafinya.gancheva</a:t>
            </a:r>
            <a:endParaRPr lang="en-US" sz="2400" b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err="1" smtClean="0"/>
              <a:t>Radoslav</a:t>
            </a:r>
            <a:r>
              <a:rPr lang="en-US" sz="2200" dirty="0" smtClean="0"/>
              <a:t> </a:t>
            </a:r>
            <a:r>
              <a:rPr lang="en-US" sz="2200" dirty="0" err="1" smtClean="0"/>
              <a:t>Angelov</a:t>
            </a:r>
            <a:r>
              <a:rPr lang="en-US" sz="2200" dirty="0" smtClean="0"/>
              <a:t> - </a:t>
            </a:r>
            <a:r>
              <a:rPr lang="en-US" sz="2400" b="0" dirty="0" err="1">
                <a:effectLst/>
              </a:rPr>
              <a:t>half.human</a:t>
            </a:r>
            <a:endParaRPr lang="en-US" sz="2400" b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err="1" smtClean="0"/>
              <a:t>Ivailo</a:t>
            </a:r>
            <a:r>
              <a:rPr lang="en-US" sz="2200" dirty="0" smtClean="0"/>
              <a:t> </a:t>
            </a:r>
            <a:r>
              <a:rPr lang="en-US" sz="2200" dirty="0" err="1" smtClean="0"/>
              <a:t>Valchev</a:t>
            </a:r>
            <a:r>
              <a:rPr lang="en-US" sz="2200" dirty="0" smtClean="0"/>
              <a:t> - </a:t>
            </a:r>
            <a:r>
              <a:rPr lang="en-US" sz="2400" b="0" dirty="0" err="1">
                <a:effectLst/>
              </a:rPr>
              <a:t>i_valchev</a:t>
            </a:r>
            <a:endParaRPr lang="en-US" sz="2400" b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00" dirty="0" err="1" smtClean="0"/>
              <a:t>Aleksandar</a:t>
            </a:r>
            <a:r>
              <a:rPr lang="en-US" sz="2200" dirty="0" smtClean="0"/>
              <a:t> </a:t>
            </a:r>
            <a:r>
              <a:rPr lang="en-US" sz="2200" dirty="0" err="1" smtClean="0"/>
              <a:t>Goranov</a:t>
            </a:r>
            <a:r>
              <a:rPr lang="en-US" sz="2200" dirty="0" smtClean="0"/>
              <a:t> - </a:t>
            </a:r>
            <a:r>
              <a:rPr lang="en-US" sz="2400" b="0" dirty="0" err="1">
                <a:effectLst/>
              </a:rPr>
              <a:t>agoranov</a:t>
            </a:r>
            <a:endParaRPr lang="en-US" sz="2400" b="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8413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Memory </a:t>
            </a:r>
            <a:r>
              <a:rPr lang="en-US" sz="4400" dirty="0"/>
              <a:t>Game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 </a:t>
            </a:r>
            <a:r>
              <a:rPr lang="en-US" dirty="0"/>
              <a:t>General Requirements </a:t>
            </a:r>
            <a:endParaRPr lang="en-US" b="0" dirty="0"/>
          </a:p>
          <a:p>
            <a:r>
              <a:rPr lang="en-US" b="0" dirty="0" smtClean="0"/>
              <a:t>Using </a:t>
            </a:r>
            <a:r>
              <a:rPr lang="en-US" b="0" dirty="0"/>
              <a:t>the </a:t>
            </a:r>
            <a:r>
              <a:rPr lang="en-US" dirty="0"/>
              <a:t>HTML5 canvas </a:t>
            </a:r>
            <a:endParaRPr lang="en-US" b="0" dirty="0"/>
          </a:p>
          <a:p>
            <a:r>
              <a:rPr lang="en-US" b="0" dirty="0" smtClean="0"/>
              <a:t>Using </a:t>
            </a:r>
            <a:r>
              <a:rPr lang="en-US" b="0" dirty="0"/>
              <a:t>SVG framework </a:t>
            </a:r>
            <a:r>
              <a:rPr lang="en-US" b="0" dirty="0" smtClean="0"/>
              <a:t>Raphael JS</a:t>
            </a:r>
            <a:endParaRPr lang="en-US" b="0" dirty="0"/>
          </a:p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work </a:t>
            </a:r>
            <a:r>
              <a:rPr lang="en-US" dirty="0"/>
              <a:t>in the latest versions of the browsers: Google Chrome, Mozilla Firefox, Internet Explorer 10/11, Opera and Apple Safari </a:t>
            </a:r>
            <a:endParaRPr lang="en-US" b="0" dirty="0"/>
          </a:p>
          <a:p>
            <a:r>
              <a:rPr lang="en-US" b="0" dirty="0" smtClean="0"/>
              <a:t>URLs of the </a:t>
            </a:r>
            <a:r>
              <a:rPr lang="en-US" b="0" dirty="0" err="1" smtClean="0"/>
              <a:t>GitHub</a:t>
            </a:r>
            <a:r>
              <a:rPr lang="en-US" b="0" dirty="0" smtClean="0"/>
              <a:t> repository:</a:t>
            </a:r>
          </a:p>
          <a:p>
            <a:r>
              <a:rPr lang="en-US" b="0" dirty="0" smtClean="0"/>
              <a:t>https</a:t>
            </a:r>
            <a:r>
              <a:rPr lang="en-US" b="0" dirty="0"/>
              <a:t>://github.com/achoraev/TeamDroopy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929631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8157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122</TotalTime>
  <Words>70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 theme</vt:lpstr>
      <vt:lpstr>Memory Game</vt:lpstr>
      <vt:lpstr>  Project Description  Implement a client-side JavaScript application using the HTML graphic APIs – canvas and SVG. </vt:lpstr>
      <vt:lpstr>Memory Game</vt:lpstr>
      <vt:lpstr>Memory Game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Anjel</cp:lastModifiedBy>
  <cp:revision>31</cp:revision>
  <dcterms:created xsi:type="dcterms:W3CDTF">2014-06-09T12:55:06Z</dcterms:created>
  <dcterms:modified xsi:type="dcterms:W3CDTF">2014-06-15T16:52:38Z</dcterms:modified>
</cp:coreProperties>
</file>