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68" r:id="rId10"/>
    <p:sldId id="274" r:id="rId11"/>
    <p:sldId id="275" r:id="rId12"/>
    <p:sldId id="263" r:id="rId13"/>
    <p:sldId id="264" r:id="rId14"/>
    <p:sldId id="266" r:id="rId15"/>
    <p:sldId id="267" r:id="rId16"/>
    <p:sldId id="271" r:id="rId17"/>
    <p:sldId id="272" r:id="rId18"/>
    <p:sldId id="269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/>
    <p:restoredTop sz="94607"/>
  </p:normalViewPr>
  <p:slideViewPr>
    <p:cSldViewPr snapToGrid="0" snapToObjects="1">
      <p:cViewPr varScale="1">
        <p:scale>
          <a:sx n="165" d="100"/>
          <a:sy n="165" d="100"/>
        </p:scale>
        <p:origin x="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303919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0608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49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4185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69774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8866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67081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0645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81136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20700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7466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7029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807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5946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4647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357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6069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45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0366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brown.wd5.myworkdayjobs.com/en-US/staff-careers-brown/job/John-D-Rockefeller-Jr-Library/Director-of-the-Center-for-Digital-Scholarship_REQ131042-1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dropbox.com/s/gh5qv4hcvmgdbxh/mcgrath_cv_July2017_PUBLIC.pdf?dl=0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jeriwieringa.com/about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brumfieldlabs.com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mailto:Dot.Porter@gmail.com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mailto:admin@agilehumanities.ca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recruit.apo.ucla.edu/apply/JPF03207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academicjobsonline.org/ajo/jobs/9421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mhbeals.com/curriculumvitae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ynoothuniversity.ie/foras-feasa/our-people/susan-schreibman" TargetMode="External"/><Relationship Id="rId4" Type="http://schemas.openxmlformats.org/officeDocument/2006/relationships/hyperlink" Target="https://www.maynoothuniversity.ie/human-resources/vacancies/programmer-foras-feasa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ynoothuniversity.ie/foras-feasa/our-people/susan-schreibman" TargetMode="External"/><Relationship Id="rId4" Type="http://schemas.openxmlformats.org/officeDocument/2006/relationships/hyperlink" Target="https://www.maynoothuniversity.ie/human-resources/vacancies/project-manager-12-month-contract-foras-feasa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mailto:jabauer@princeton.edu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jobs-getty.icims.com/jobs/3004/software-engineer-sr/jo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56650"/>
            <a:ext cx="8520600" cy="2052600"/>
          </a:xfrm>
          <a:prstGeom prst="rect">
            <a:avLst/>
          </a:prstGeom>
          <a:noFill/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Association for Computers in the Humanities 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4453375"/>
            <a:ext cx="8520600" cy="59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JOB SLAM 2017 @ the Annual General Meeting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1746250" y="1174750"/>
            <a:ext cx="6096000" cy="7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980000"/>
                </a:solidFill>
              </a:rPr>
              <a:t>Elli </a:t>
            </a:r>
            <a:r>
              <a:rPr lang="en-US" b="1" dirty="0" err="1" smtClean="0">
                <a:solidFill>
                  <a:srgbClr val="980000"/>
                </a:solidFill>
              </a:rPr>
              <a:t>Mylonas</a:t>
            </a:r>
            <a:r>
              <a:rPr lang="en-US" b="1" dirty="0" smtClean="0">
                <a:solidFill>
                  <a:srgbClr val="980000"/>
                </a:solidFill>
              </a:rPr>
              <a:t>, Brown University</a:t>
            </a:r>
            <a:endParaRPr b="1" dirty="0">
              <a:solidFill>
                <a:srgbClr val="000000"/>
              </a:solidFill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000000"/>
                </a:solidFill>
              </a:rPr>
              <a:t>Job: Digital Humanities Librarian</a:t>
            </a:r>
            <a:endParaRPr lang="en" b="1" dirty="0">
              <a:solidFill>
                <a:srgbClr val="000000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0000"/>
              </a:solidFill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0000"/>
              </a:solidFill>
            </a:endParaRPr>
          </a:p>
          <a:p>
            <a:pPr lvl="0" algn="ctr">
              <a:spcAft>
                <a:spcPts val="0"/>
              </a:spcAft>
              <a:buNone/>
            </a:pPr>
            <a:r>
              <a:rPr lang="en-US" b="1" u="sng" dirty="0">
                <a:solidFill>
                  <a:schemeClr val="hlink"/>
                </a:solidFill>
              </a:rPr>
              <a:t>https://</a:t>
            </a:r>
            <a:r>
              <a:rPr lang="en-US" b="1" u="sng" dirty="0" smtClean="0">
                <a:solidFill>
                  <a:schemeClr val="hlink"/>
                </a:solidFill>
              </a:rPr>
              <a:t>brown.wd5.myworkdayjobs.com/</a:t>
            </a:r>
            <a:r>
              <a:rPr lang="en-US" b="1" u="sng" dirty="0" err="1" smtClean="0">
                <a:solidFill>
                  <a:schemeClr val="hlink"/>
                </a:solidFill>
              </a:rPr>
              <a:t>en</a:t>
            </a:r>
            <a:r>
              <a:rPr lang="en-US" b="1" u="sng" dirty="0" smtClean="0">
                <a:solidFill>
                  <a:schemeClr val="hlink"/>
                </a:solidFill>
              </a:rPr>
              <a:t>-US/staff-careers-brown/job/John-D-Rockefeller-Jr-Library/Digital-Humanities-Librarian_REQ136748</a:t>
            </a:r>
            <a:endParaRPr lang="en" b="1" dirty="0">
              <a:solidFill>
                <a:srgbClr val="000000"/>
              </a:solidFill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0000"/>
              </a:solidFill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0000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67055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980000"/>
                </a:solidFill>
              </a:rPr>
              <a:t>Elli </a:t>
            </a:r>
            <a:r>
              <a:rPr lang="en-US" b="1" dirty="0" err="1" smtClean="0">
                <a:solidFill>
                  <a:srgbClr val="980000"/>
                </a:solidFill>
              </a:rPr>
              <a:t>Mylonas</a:t>
            </a:r>
            <a:r>
              <a:rPr lang="en-US" b="1" dirty="0" smtClean="0">
                <a:solidFill>
                  <a:srgbClr val="980000"/>
                </a:solidFill>
              </a:rPr>
              <a:t>, Brown University</a:t>
            </a:r>
            <a:endParaRPr b="1" dirty="0">
              <a:solidFill>
                <a:srgbClr val="000000"/>
              </a:solidFill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000000"/>
                </a:solidFill>
              </a:rPr>
              <a:t>Job: Director Center for Digital </a:t>
            </a:r>
            <a:r>
              <a:rPr lang="en-US" b="1" dirty="0" err="1" smtClean="0">
                <a:solidFill>
                  <a:srgbClr val="000000"/>
                </a:solidFill>
              </a:rPr>
              <a:t>Scholarsip</a:t>
            </a:r>
            <a:endParaRPr lang="en" b="1" dirty="0">
              <a:solidFill>
                <a:srgbClr val="000000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0000"/>
              </a:solidFill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0000"/>
              </a:solidFill>
            </a:endParaRPr>
          </a:p>
          <a:p>
            <a:pPr lvl="0" algn="ctr">
              <a:spcAft>
                <a:spcPts val="0"/>
              </a:spcAft>
              <a:buNone/>
            </a:pPr>
            <a:r>
              <a:rPr lang="en-US" b="1" u="sng" dirty="0">
                <a:solidFill>
                  <a:schemeClr val="hlink"/>
                </a:solidFill>
                <a:hlinkClick r:id="rId3"/>
              </a:rPr>
              <a:t>https://</a:t>
            </a:r>
            <a:r>
              <a:rPr lang="en-US" b="1" u="sng" dirty="0" smtClean="0">
                <a:solidFill>
                  <a:schemeClr val="hlink"/>
                </a:solidFill>
                <a:hlinkClick r:id="rId3"/>
              </a:rPr>
              <a:t>brown.wd5.myworkdayjobs.com/en-US/staff-careers-brown/job/John-D-Rockefeller-Jr-Library/Director-of-the-Center-for-Digital-Scholarship_REQ131042-1</a:t>
            </a:r>
            <a:endParaRPr b="1" dirty="0">
              <a:solidFill>
                <a:srgbClr val="000000"/>
              </a:solidFill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0000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6967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subTitle" idx="1"/>
          </p:nvPr>
        </p:nvSpPr>
        <p:spPr>
          <a:xfrm>
            <a:off x="311700" y="4453375"/>
            <a:ext cx="8520600" cy="59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JOB SLAM 2017 @ the Annual General Meeting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2174850" y="264575"/>
            <a:ext cx="4794300" cy="7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Job Seekers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80000"/>
                </a:solidFill>
              </a:rPr>
              <a:t>Jim McGrath, Brown University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Currently: Postdoctoral fellow in Digital Public Humanities 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chemeClr val="hlink"/>
                </a:solidFill>
                <a:hlinkClick r:id="rId3"/>
              </a:rPr>
              <a:t>https://www.dropbox.com/s/gh5qv4hcvmgdbxh/mcgrath_cv_July2017_PUBLIC.pdf?dl=0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james_mcgrath@brown.edu</a:t>
            </a:r>
          </a:p>
          <a:p>
            <a:pPr lvl="0" algn="ctr">
              <a:spcBef>
                <a:spcPts val="0"/>
              </a:spcBef>
              <a:buNone/>
            </a:pP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80000"/>
                </a:solidFill>
              </a:rPr>
              <a:t>Jeri Wieringa, George Mason University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Digital History; Text Analysis; Python; Front-end Development; Digital Archiving and Preservation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chemeClr val="hlink"/>
                </a:solidFill>
                <a:hlinkClick r:id="rId3"/>
              </a:rPr>
              <a:t>http://jeriwieringa.com/about/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jeri.elizabeth@gmail.com</a:t>
            </a:r>
          </a:p>
          <a:p>
            <a:pPr lvl="0" algn="ctr">
              <a:spcBef>
                <a:spcPts val="0"/>
              </a:spcBef>
              <a:buNone/>
            </a:pP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80000"/>
                </a:solidFill>
              </a:rPr>
              <a:t>Ben Brumfield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980000"/>
              </a:solidFill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Programming; Project Architecture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chemeClr val="hlink"/>
                </a:solidFill>
                <a:hlinkClick r:id="rId3"/>
              </a:rPr>
              <a:t>http://www.brumfieldlabs.com/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benwbrum@gmail.com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980000"/>
                </a:solidFill>
              </a:rPr>
              <a:t>Dot Porter</a:t>
            </a:r>
            <a:endParaRPr lang="en" b="1" dirty="0">
              <a:solidFill>
                <a:srgbClr val="980000"/>
              </a:solidFill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0000"/>
              </a:solidFill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000000"/>
                </a:solidFill>
              </a:rPr>
              <a:t>Freelance </a:t>
            </a:r>
            <a:endParaRPr lang="en" b="1" dirty="0">
              <a:solidFill>
                <a:srgbClr val="000000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0000"/>
              </a:solidFill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0000"/>
              </a:solidFill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 smtClean="0">
                <a:solidFill>
                  <a:srgbClr val="000000"/>
                </a:solidFill>
              </a:rPr>
              <a:t>Dotporterdigital.org</a:t>
            </a:r>
            <a:endParaRPr lang="en-US" b="1" dirty="0" smtClean="0">
              <a:solidFill>
                <a:srgbClr val="000000"/>
              </a:solidFill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000000"/>
                </a:solidFill>
                <a:hlinkClick r:id="rId3"/>
              </a:rPr>
              <a:t>Dot.Porter@gmail.com</a:t>
            </a:r>
            <a:endParaRPr lang="en-US" b="1" dirty="0" smtClean="0">
              <a:solidFill>
                <a:srgbClr val="000000"/>
              </a:solidFill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0000"/>
              </a:solidFill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0000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54734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980000"/>
                </a:solidFill>
              </a:rPr>
              <a:t>Quinn </a:t>
            </a:r>
            <a:r>
              <a:rPr lang="en-US" b="1" dirty="0" err="1" smtClean="0">
                <a:solidFill>
                  <a:srgbClr val="980000"/>
                </a:solidFill>
              </a:rPr>
              <a:t>Dombrowski</a:t>
            </a:r>
            <a:endParaRPr lang="en" b="1" dirty="0">
              <a:solidFill>
                <a:srgbClr val="980000"/>
              </a:solidFill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0000"/>
              </a:solidFill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000000"/>
                </a:solidFill>
              </a:rPr>
              <a:t>Agile Humanities Agency</a:t>
            </a:r>
            <a:endParaRPr lang="en" b="1" dirty="0">
              <a:solidFill>
                <a:srgbClr val="000000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0000"/>
              </a:solidFill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0000"/>
              </a:solidFill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rgbClr val="000000"/>
                </a:solidFill>
              </a:rPr>
              <a:t>a</a:t>
            </a:r>
            <a:r>
              <a:rPr lang="en-US" b="1" dirty="0" err="1" smtClean="0">
                <a:solidFill>
                  <a:srgbClr val="000000"/>
                </a:solidFill>
              </a:rPr>
              <a:t>gilehumanities.ca</a:t>
            </a:r>
            <a:endParaRPr lang="en-US" b="1" dirty="0" smtClean="0">
              <a:solidFill>
                <a:srgbClr val="000000"/>
              </a:solidFill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000000"/>
                </a:solidFill>
                <a:hlinkClick r:id="rId3"/>
              </a:rPr>
              <a:t>admin@agilehumanities.ca</a:t>
            </a:r>
            <a:endParaRPr lang="en-US" b="1" dirty="0" smtClean="0">
              <a:solidFill>
                <a:srgbClr val="000000"/>
              </a:solidFill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 smtClean="0">
              <a:solidFill>
                <a:srgbClr val="000000"/>
              </a:solidFill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0000"/>
              </a:solidFill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0000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13116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subTitle" idx="1"/>
          </p:nvPr>
        </p:nvSpPr>
        <p:spPr>
          <a:xfrm>
            <a:off x="311700" y="4453375"/>
            <a:ext cx="8520600" cy="59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JOB SLAM 2017 @ the Annual General Meeting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2174850" y="264575"/>
            <a:ext cx="5254500" cy="7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Anyone Else?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311700" y="4453375"/>
            <a:ext cx="8520600" cy="59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JOB SLAM 2017 @ the Annual General Meeting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746700" y="232825"/>
            <a:ext cx="8085600" cy="7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Looking for Applicants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Contact: Miriam Posner, UCLA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80000"/>
                </a:solidFill>
              </a:rPr>
              <a:t>DH Academic Administrator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Coordinate UCLA's DH program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chemeClr val="hlink"/>
                </a:solidFill>
                <a:hlinkClick r:id="rId3"/>
              </a:rPr>
              <a:t>https://recruit.apo.ucla.edu/apply/JPF03207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miriam.posner@gmail.com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Contact: Sara Sikes, University of Connecticut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80000"/>
                </a:solidFill>
              </a:rPr>
              <a:t>Greenhouse Studios Mellon Fellow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Greenhouse Studios | Scholarly Communications Design at the University of Connecticut 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Research fellow with an anticipated start date of October 2017. 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chemeClr val="hlink"/>
                </a:solidFill>
                <a:hlinkClick r:id="rId3"/>
              </a:rPr>
              <a:t>http://academicjobsonline.org/ajo/jobs/9421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sara.sikes@uconn.edu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Contact: Melodee Beals, Loughborough Univeristy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80000"/>
                </a:solidFill>
              </a:rPr>
              <a:t>PostDoctoral Reserach Assistant for Oceanic Exchanges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Text encoding; meta data entry / cataloguing; historical periodical research and case study development; possibly programming / tool development and room to develop role in own direction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chemeClr val="hlink"/>
                </a:solidFill>
                <a:hlinkClick r:id="rId3"/>
              </a:rPr>
              <a:t>http://mhbeals.com/curriculumvitae/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m.h.beals@lboro.ac.uk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Contact: Susan Schreibman, Maynooth Univesity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80000"/>
                </a:solidFill>
              </a:rPr>
              <a:t>Programmer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Lead developer for the Letters of 1916 project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chemeClr val="hlink"/>
                </a:solidFill>
                <a:hlinkClick r:id="rId3"/>
              </a:rPr>
              <a:t>https://www.maynoothuniversity.ie/foras-feasa/our-people/susan-schreibman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chemeClr val="hlink"/>
                </a:solidFill>
                <a:hlinkClick r:id="rId4"/>
              </a:rPr>
              <a:t>https://www.maynoothuniversity.ie/human-resources/vacancies/programmer-foras-feasa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susan.schreibman@mu.ie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Contact: Susan Schreibman, Maynooth Univesity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80000"/>
                </a:solidFill>
              </a:rPr>
              <a:t>Project Manager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PM of the Letters of 1916 project as it transitions to Letters 1916-23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chemeClr val="hlink"/>
                </a:solidFill>
                <a:hlinkClick r:id="rId3"/>
              </a:rPr>
              <a:t>https://www.maynoothuniversity.ie/foras-feasa/our-people/susan-schreibman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chemeClr val="hlink"/>
                </a:solidFill>
                <a:hlinkClick r:id="rId4"/>
              </a:rPr>
              <a:t>https://www.maynoothuniversity.ie/human-resources/vacancies/project-manager-12-month-contract-foras-feasa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susan.schreibman@mu.ie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98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980000"/>
                </a:solidFill>
              </a:rPr>
              <a:t>Jean Bauer + Rebecca Sutton </a:t>
            </a:r>
            <a:r>
              <a:rPr lang="en-US" b="1" dirty="0" err="1" smtClean="0">
                <a:solidFill>
                  <a:srgbClr val="980000"/>
                </a:solidFill>
              </a:rPr>
              <a:t>Koeser</a:t>
            </a:r>
            <a:endParaRPr lang="en" b="1" dirty="0">
              <a:solidFill>
                <a:srgbClr val="980000"/>
              </a:solidFill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0000"/>
              </a:solidFill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000000"/>
                </a:solidFill>
              </a:rPr>
              <a:t>Center for Digital Humanities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000000"/>
                </a:solidFill>
              </a:rPr>
              <a:t>@ Princeton</a:t>
            </a:r>
            <a:endParaRPr b="1" dirty="0">
              <a:solidFill>
                <a:srgbClr val="000000"/>
              </a:solidFill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0000"/>
              </a:solidFill>
            </a:endParaRPr>
          </a:p>
          <a:p>
            <a:pPr lvl="0" algn="ctr"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</a:rPr>
              <a:t>https://</a:t>
            </a:r>
            <a:r>
              <a:rPr lang="en-US" b="1" dirty="0" err="1">
                <a:solidFill>
                  <a:srgbClr val="000000"/>
                </a:solidFill>
              </a:rPr>
              <a:t>cdh.princeton.edu</a:t>
            </a:r>
            <a:r>
              <a:rPr lang="en-US" b="1" dirty="0">
                <a:solidFill>
                  <a:srgbClr val="000000"/>
                </a:solidFill>
              </a:rPr>
              <a:t>/blog/2017/08/10/are-you-our-new-dh-developer/ </a:t>
            </a:r>
          </a:p>
          <a:p>
            <a:pPr lvl="0" algn="ctr"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000000"/>
                </a:solidFill>
                <a:hlinkClick r:id="rId3"/>
              </a:rPr>
              <a:t>jabauer@princeton.edu</a:t>
            </a:r>
            <a:endParaRPr lang="en-US" b="1" dirty="0" smtClean="0">
              <a:solidFill>
                <a:srgbClr val="000000"/>
              </a:solidFill>
            </a:endParaRPr>
          </a:p>
          <a:p>
            <a:pPr lvl="0" algn="ctr">
              <a:spcAft>
                <a:spcPts val="0"/>
              </a:spcAft>
              <a:buNone/>
            </a:pPr>
            <a:r>
              <a:rPr lang="en-US" b="1" dirty="0" err="1" smtClean="0">
                <a:solidFill>
                  <a:srgbClr val="000000"/>
                </a:solidFill>
              </a:rPr>
              <a:t>rebecca.sutton.koeser@princeton.edu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 smtClean="0">
              <a:solidFill>
                <a:srgbClr val="000000"/>
              </a:solidFill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0000"/>
              </a:solidFill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0000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7867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980000"/>
                </a:solidFill>
              </a:rPr>
              <a:t>Matthew Lincoln, Getty Research Institute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0000"/>
              </a:solidFill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</a:rPr>
              <a:t>Currently: Senior Software Engineer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0000"/>
              </a:solidFill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0000"/>
              </a:solidFill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>
                <a:solidFill>
                  <a:schemeClr val="hlink"/>
                </a:solidFill>
                <a:hlinkClick r:id="rId3"/>
              </a:rPr>
              <a:t>https://jobs-getty.icims.com/jobs/3004/software-engineer-sr/job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err="1">
                <a:solidFill>
                  <a:srgbClr val="000000"/>
                </a:solidFill>
              </a:rPr>
              <a:t>mlincoln@getty.edu</a:t>
            </a:r>
            <a:endParaRPr lang="en" b="1" dirty="0">
              <a:solidFill>
                <a:srgbClr val="000000"/>
              </a:solidFill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0000"/>
              </a:solidFill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0000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328</Words>
  <Application>Microsoft Macintosh PowerPoint</Application>
  <PresentationFormat>On-screen Show (16:9)</PresentationFormat>
  <Paragraphs>112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Arial</vt:lpstr>
      <vt:lpstr>simple-light-2</vt:lpstr>
      <vt:lpstr>Association for Computers in the Humanities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Association for Computers in the Humanities </dc:title>
  <cp:lastModifiedBy>Lisa Rhody</cp:lastModifiedBy>
  <cp:revision>4</cp:revision>
  <cp:lastPrinted>2017-08-24T23:43:43Z</cp:lastPrinted>
  <dcterms:modified xsi:type="dcterms:W3CDTF">2017-08-24T23:43:52Z</dcterms:modified>
</cp:coreProperties>
</file>