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bhoi, Akash Kumar" userId="d981ead9-34ee-4fc1-b80e-a9b1dfb03970" providerId="ADAL" clId="{919DFABF-6158-404D-A430-DFB146EA1A66}"/>
    <pc:docChg chg="modSld">
      <pc:chgData name="Mahabhoi, Akash Kumar" userId="d981ead9-34ee-4fc1-b80e-a9b1dfb03970" providerId="ADAL" clId="{919DFABF-6158-404D-A430-DFB146EA1A66}" dt="2022-08-13T03:37:15.860" v="0" actId="1076"/>
      <pc:docMkLst>
        <pc:docMk/>
      </pc:docMkLst>
      <pc:sldChg chg="modSp mod">
        <pc:chgData name="Mahabhoi, Akash Kumar" userId="d981ead9-34ee-4fc1-b80e-a9b1dfb03970" providerId="ADAL" clId="{919DFABF-6158-404D-A430-DFB146EA1A66}" dt="2022-08-13T03:37:15.860" v="0" actId="1076"/>
        <pc:sldMkLst>
          <pc:docMk/>
          <pc:sldMk cId="4153010599" sldId="267"/>
        </pc:sldMkLst>
        <pc:picChg chg="mod">
          <ac:chgData name="Mahabhoi, Akash Kumar" userId="d981ead9-34ee-4fc1-b80e-a9b1dfb03970" providerId="ADAL" clId="{919DFABF-6158-404D-A430-DFB146EA1A66}" dt="2022-08-13T03:37:15.860" v="0" actId="1076"/>
          <ac:picMkLst>
            <pc:docMk/>
            <pc:sldMk cId="4153010599" sldId="267"/>
            <ac:picMk id="5" creationId="{9E8ED2C8-D881-4892-B92A-26E65974ABF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5F7AF-8DB1-4C98-8630-CA4632D788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5DE59D-54DC-44F6-B320-A02111246211}">
      <dgm:prSet/>
      <dgm:spPr/>
      <dgm:t>
        <a:bodyPr/>
        <a:lstStyle/>
        <a:p>
          <a:r>
            <a:rPr lang="en-US"/>
            <a:t>The Multi Party Conference Chat Application provides Clients to connect with the server and exchange messages between them.</a:t>
          </a:r>
        </a:p>
      </dgm:t>
    </dgm:pt>
    <dgm:pt modelId="{2AB1BDE0-7194-4389-B41E-2211BC0AE493}" type="parTrans" cxnId="{B323F840-E2F6-4038-A61C-A28939699F4B}">
      <dgm:prSet/>
      <dgm:spPr/>
      <dgm:t>
        <a:bodyPr/>
        <a:lstStyle/>
        <a:p>
          <a:endParaRPr lang="en-US"/>
        </a:p>
      </dgm:t>
    </dgm:pt>
    <dgm:pt modelId="{B566B758-CBD9-4D70-BC48-DB9893AB8223}" type="sibTrans" cxnId="{B323F840-E2F6-4038-A61C-A28939699F4B}">
      <dgm:prSet/>
      <dgm:spPr/>
      <dgm:t>
        <a:bodyPr/>
        <a:lstStyle/>
        <a:p>
          <a:endParaRPr lang="en-US"/>
        </a:p>
      </dgm:t>
    </dgm:pt>
    <dgm:pt modelId="{8E5350C2-BAA7-4AC6-A195-3A53B9EFE91B}">
      <dgm:prSet/>
      <dgm:spPr/>
      <dgm:t>
        <a:bodyPr/>
        <a:lstStyle/>
        <a:p>
          <a:r>
            <a:rPr lang="en-US"/>
            <a:t>The Server will be able to connect with multiple Clients and host a chat session between them. </a:t>
          </a:r>
        </a:p>
      </dgm:t>
    </dgm:pt>
    <dgm:pt modelId="{D0C889F7-F3B2-4D3C-82B6-1676F4147D4C}" type="parTrans" cxnId="{F9A971F5-81E3-4C09-8D0C-C48E3621339A}">
      <dgm:prSet/>
      <dgm:spPr/>
      <dgm:t>
        <a:bodyPr/>
        <a:lstStyle/>
        <a:p>
          <a:endParaRPr lang="en-US"/>
        </a:p>
      </dgm:t>
    </dgm:pt>
    <dgm:pt modelId="{ED46BC17-6E72-4211-B9B8-6D62739922BA}" type="sibTrans" cxnId="{F9A971F5-81E3-4C09-8D0C-C48E3621339A}">
      <dgm:prSet/>
      <dgm:spPr/>
      <dgm:t>
        <a:bodyPr/>
        <a:lstStyle/>
        <a:p>
          <a:endParaRPr lang="en-US"/>
        </a:p>
      </dgm:t>
    </dgm:pt>
    <dgm:pt modelId="{24E3D479-DF0F-49D6-BCC5-91C201F93F57}">
      <dgm:prSet/>
      <dgm:spPr/>
      <dgm:t>
        <a:bodyPr/>
        <a:lstStyle/>
        <a:p>
          <a:r>
            <a:rPr lang="en-US"/>
            <a:t>The User has  to register on the Application and then has  to log on to it. </a:t>
          </a:r>
        </a:p>
      </dgm:t>
    </dgm:pt>
    <dgm:pt modelId="{48CE01AC-7CF8-47B2-82D7-1D3C3424F017}" type="parTrans" cxnId="{1E4EB953-C2B9-4F25-9788-13202E2DA182}">
      <dgm:prSet/>
      <dgm:spPr/>
      <dgm:t>
        <a:bodyPr/>
        <a:lstStyle/>
        <a:p>
          <a:endParaRPr lang="en-US"/>
        </a:p>
      </dgm:t>
    </dgm:pt>
    <dgm:pt modelId="{59CD12E4-A6F6-4D83-9D69-0FF7A0947204}" type="sibTrans" cxnId="{1E4EB953-C2B9-4F25-9788-13202E2DA182}">
      <dgm:prSet/>
      <dgm:spPr/>
      <dgm:t>
        <a:bodyPr/>
        <a:lstStyle/>
        <a:p>
          <a:endParaRPr lang="en-US"/>
        </a:p>
      </dgm:t>
    </dgm:pt>
    <dgm:pt modelId="{D12ADF39-8275-4850-A50C-6AC6367508DE}">
      <dgm:prSet/>
      <dgm:spPr/>
      <dgm:t>
        <a:bodyPr/>
        <a:lstStyle/>
        <a:p>
          <a:r>
            <a:rPr lang="en-US"/>
            <a:t>The chat will contain the User’s User ID.  </a:t>
          </a:r>
        </a:p>
      </dgm:t>
    </dgm:pt>
    <dgm:pt modelId="{81FFD3EE-1305-4E4B-B177-B83FDFDD6E3A}" type="parTrans" cxnId="{160B712B-90F1-4E71-B93F-E417F8E0D545}">
      <dgm:prSet/>
      <dgm:spPr/>
      <dgm:t>
        <a:bodyPr/>
        <a:lstStyle/>
        <a:p>
          <a:endParaRPr lang="en-US"/>
        </a:p>
      </dgm:t>
    </dgm:pt>
    <dgm:pt modelId="{DB63ACEC-35A9-4E6D-B163-38C0936C4978}" type="sibTrans" cxnId="{160B712B-90F1-4E71-B93F-E417F8E0D545}">
      <dgm:prSet/>
      <dgm:spPr/>
      <dgm:t>
        <a:bodyPr/>
        <a:lstStyle/>
        <a:p>
          <a:endParaRPr lang="en-US"/>
        </a:p>
      </dgm:t>
    </dgm:pt>
    <dgm:pt modelId="{997304AD-2E10-41AC-96D9-4C5F33CFD322}" type="pres">
      <dgm:prSet presAssocID="{6505F7AF-8DB1-4C98-8630-CA4632D788E6}" presName="linear" presStyleCnt="0">
        <dgm:presLayoutVars>
          <dgm:animLvl val="lvl"/>
          <dgm:resizeHandles val="exact"/>
        </dgm:presLayoutVars>
      </dgm:prSet>
      <dgm:spPr/>
    </dgm:pt>
    <dgm:pt modelId="{629F1E86-99EB-4955-8F18-E96A0309AD49}" type="pres">
      <dgm:prSet presAssocID="{E55DE59D-54DC-44F6-B320-A021112462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D13C05-0768-4BD4-81A9-4DF742DC618F}" type="pres">
      <dgm:prSet presAssocID="{B566B758-CBD9-4D70-BC48-DB9893AB8223}" presName="spacer" presStyleCnt="0"/>
      <dgm:spPr/>
    </dgm:pt>
    <dgm:pt modelId="{CA5EB4FA-C8CF-4914-B58B-90B860DDCA52}" type="pres">
      <dgm:prSet presAssocID="{8E5350C2-BAA7-4AC6-A195-3A53B9EFE9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A57596-47DC-416E-8815-89653EE9961C}" type="pres">
      <dgm:prSet presAssocID="{ED46BC17-6E72-4211-B9B8-6D62739922BA}" presName="spacer" presStyleCnt="0"/>
      <dgm:spPr/>
    </dgm:pt>
    <dgm:pt modelId="{AD8B5249-E9A1-41C0-87E9-FE17D6475940}" type="pres">
      <dgm:prSet presAssocID="{24E3D479-DF0F-49D6-BCC5-91C201F93F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082541-5A4D-4689-8050-06085768930D}" type="pres">
      <dgm:prSet presAssocID="{59CD12E4-A6F6-4D83-9D69-0FF7A0947204}" presName="spacer" presStyleCnt="0"/>
      <dgm:spPr/>
    </dgm:pt>
    <dgm:pt modelId="{D4652E5C-DA8E-4EE7-8079-571BAAA19FFC}" type="pres">
      <dgm:prSet presAssocID="{D12ADF39-8275-4850-A50C-6AC6367508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C2E324-669A-42CB-B53E-C31471444F25}" type="presOf" srcId="{8E5350C2-BAA7-4AC6-A195-3A53B9EFE91B}" destId="{CA5EB4FA-C8CF-4914-B58B-90B860DDCA52}" srcOrd="0" destOrd="0" presId="urn:microsoft.com/office/officeart/2005/8/layout/vList2"/>
    <dgm:cxn modelId="{160B712B-90F1-4E71-B93F-E417F8E0D545}" srcId="{6505F7AF-8DB1-4C98-8630-CA4632D788E6}" destId="{D12ADF39-8275-4850-A50C-6AC6367508DE}" srcOrd="3" destOrd="0" parTransId="{81FFD3EE-1305-4E4B-B177-B83FDFDD6E3A}" sibTransId="{DB63ACEC-35A9-4E6D-B163-38C0936C4978}"/>
    <dgm:cxn modelId="{14B5D52C-F3AE-4EAB-A959-EB4DFA8E3B82}" type="presOf" srcId="{D12ADF39-8275-4850-A50C-6AC6367508DE}" destId="{D4652E5C-DA8E-4EE7-8079-571BAAA19FFC}" srcOrd="0" destOrd="0" presId="urn:microsoft.com/office/officeart/2005/8/layout/vList2"/>
    <dgm:cxn modelId="{B323F840-E2F6-4038-A61C-A28939699F4B}" srcId="{6505F7AF-8DB1-4C98-8630-CA4632D788E6}" destId="{E55DE59D-54DC-44F6-B320-A02111246211}" srcOrd="0" destOrd="0" parTransId="{2AB1BDE0-7194-4389-B41E-2211BC0AE493}" sibTransId="{B566B758-CBD9-4D70-BC48-DB9893AB8223}"/>
    <dgm:cxn modelId="{1E4EB953-C2B9-4F25-9788-13202E2DA182}" srcId="{6505F7AF-8DB1-4C98-8630-CA4632D788E6}" destId="{24E3D479-DF0F-49D6-BCC5-91C201F93F57}" srcOrd="2" destOrd="0" parTransId="{48CE01AC-7CF8-47B2-82D7-1D3C3424F017}" sibTransId="{59CD12E4-A6F6-4D83-9D69-0FF7A0947204}"/>
    <dgm:cxn modelId="{90D5ED80-F369-4F3B-8FBB-7137E52DB669}" type="presOf" srcId="{24E3D479-DF0F-49D6-BCC5-91C201F93F57}" destId="{AD8B5249-E9A1-41C0-87E9-FE17D6475940}" srcOrd="0" destOrd="0" presId="urn:microsoft.com/office/officeart/2005/8/layout/vList2"/>
    <dgm:cxn modelId="{5C4883AB-B31F-4928-A8A9-74009D120955}" type="presOf" srcId="{E55DE59D-54DC-44F6-B320-A02111246211}" destId="{629F1E86-99EB-4955-8F18-E96A0309AD49}" srcOrd="0" destOrd="0" presId="urn:microsoft.com/office/officeart/2005/8/layout/vList2"/>
    <dgm:cxn modelId="{D45D0FC5-39E0-4964-8F23-A632FAA6B5C5}" type="presOf" srcId="{6505F7AF-8DB1-4C98-8630-CA4632D788E6}" destId="{997304AD-2E10-41AC-96D9-4C5F33CFD322}" srcOrd="0" destOrd="0" presId="urn:microsoft.com/office/officeart/2005/8/layout/vList2"/>
    <dgm:cxn modelId="{F9A971F5-81E3-4C09-8D0C-C48E3621339A}" srcId="{6505F7AF-8DB1-4C98-8630-CA4632D788E6}" destId="{8E5350C2-BAA7-4AC6-A195-3A53B9EFE91B}" srcOrd="1" destOrd="0" parTransId="{D0C889F7-F3B2-4D3C-82B6-1676F4147D4C}" sibTransId="{ED46BC17-6E72-4211-B9B8-6D62739922BA}"/>
    <dgm:cxn modelId="{720DDFB1-96C2-40F5-ADC2-F928EC0CB4BE}" type="presParOf" srcId="{997304AD-2E10-41AC-96D9-4C5F33CFD322}" destId="{629F1E86-99EB-4955-8F18-E96A0309AD49}" srcOrd="0" destOrd="0" presId="urn:microsoft.com/office/officeart/2005/8/layout/vList2"/>
    <dgm:cxn modelId="{8EAC14C8-8D00-4059-9178-FBB867548E85}" type="presParOf" srcId="{997304AD-2E10-41AC-96D9-4C5F33CFD322}" destId="{62D13C05-0768-4BD4-81A9-4DF742DC618F}" srcOrd="1" destOrd="0" presId="urn:microsoft.com/office/officeart/2005/8/layout/vList2"/>
    <dgm:cxn modelId="{3F64D9BD-48DE-4D48-9AE9-4ACCF0D1A901}" type="presParOf" srcId="{997304AD-2E10-41AC-96D9-4C5F33CFD322}" destId="{CA5EB4FA-C8CF-4914-B58B-90B860DDCA52}" srcOrd="2" destOrd="0" presId="urn:microsoft.com/office/officeart/2005/8/layout/vList2"/>
    <dgm:cxn modelId="{9B592FA4-FD48-4F3B-803E-DF3AA9DA5AAB}" type="presParOf" srcId="{997304AD-2E10-41AC-96D9-4C5F33CFD322}" destId="{43A57596-47DC-416E-8815-89653EE9961C}" srcOrd="3" destOrd="0" presId="urn:microsoft.com/office/officeart/2005/8/layout/vList2"/>
    <dgm:cxn modelId="{A507B1E0-EA1C-444E-88EC-9EB7B0EF0539}" type="presParOf" srcId="{997304AD-2E10-41AC-96D9-4C5F33CFD322}" destId="{AD8B5249-E9A1-41C0-87E9-FE17D6475940}" srcOrd="4" destOrd="0" presId="urn:microsoft.com/office/officeart/2005/8/layout/vList2"/>
    <dgm:cxn modelId="{96272912-3621-41E7-A863-767C8685AC60}" type="presParOf" srcId="{997304AD-2E10-41AC-96D9-4C5F33CFD322}" destId="{8E082541-5A4D-4689-8050-06085768930D}" srcOrd="5" destOrd="0" presId="urn:microsoft.com/office/officeart/2005/8/layout/vList2"/>
    <dgm:cxn modelId="{39F9CAB4-20BC-495E-95F9-7100ADDAE7BC}" type="presParOf" srcId="{997304AD-2E10-41AC-96D9-4C5F33CFD322}" destId="{D4652E5C-DA8E-4EE7-8079-571BAAA19F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71F6C-352E-4996-8793-92307FA6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1AC7EE-1B6D-4430-8F1C-4AD4E8FA0877}">
      <dgm:prSet/>
      <dgm:spPr/>
      <dgm:t>
        <a:bodyPr/>
        <a:lstStyle/>
        <a:p>
          <a:r>
            <a:rPr lang="en-IN"/>
            <a:t>When the client reconnect to the server, the server connects the client to a new session instead of the original session. </a:t>
          </a:r>
          <a:endParaRPr lang="en-US"/>
        </a:p>
      </dgm:t>
    </dgm:pt>
    <dgm:pt modelId="{2D262747-21A5-4424-BA85-64FF6EB6728C}" type="parTrans" cxnId="{FE14354E-ACA9-41B4-AFC6-7B3CD6A44E03}">
      <dgm:prSet/>
      <dgm:spPr/>
      <dgm:t>
        <a:bodyPr/>
        <a:lstStyle/>
        <a:p>
          <a:endParaRPr lang="en-US"/>
        </a:p>
      </dgm:t>
    </dgm:pt>
    <dgm:pt modelId="{98647F7B-48C8-47D9-9ECB-F2EB69491798}" type="sibTrans" cxnId="{FE14354E-ACA9-41B4-AFC6-7B3CD6A44E03}">
      <dgm:prSet/>
      <dgm:spPr/>
      <dgm:t>
        <a:bodyPr/>
        <a:lstStyle/>
        <a:p>
          <a:endParaRPr lang="en-US"/>
        </a:p>
      </dgm:t>
    </dgm:pt>
    <dgm:pt modelId="{6F2D5FB0-76EC-4746-8EE1-BDA702715949}">
      <dgm:prSet/>
      <dgm:spPr/>
      <dgm:t>
        <a:bodyPr/>
        <a:lstStyle/>
        <a:p>
          <a:r>
            <a:rPr lang="en-IN"/>
            <a:t>However, when we check the server, it says that the original session is still active and didn't enter a disconnected state. </a:t>
          </a:r>
          <a:endParaRPr lang="en-US"/>
        </a:p>
      </dgm:t>
    </dgm:pt>
    <dgm:pt modelId="{5841EFBE-EC94-4F82-8012-7E848A127B7D}" type="parTrans" cxnId="{51950F56-89CE-47C1-96E5-3D2857E2F545}">
      <dgm:prSet/>
      <dgm:spPr/>
      <dgm:t>
        <a:bodyPr/>
        <a:lstStyle/>
        <a:p>
          <a:endParaRPr lang="en-US"/>
        </a:p>
      </dgm:t>
    </dgm:pt>
    <dgm:pt modelId="{E6E66FB4-16B0-4879-A169-6ECF033901AB}" type="sibTrans" cxnId="{51950F56-89CE-47C1-96E5-3D2857E2F545}">
      <dgm:prSet/>
      <dgm:spPr/>
      <dgm:t>
        <a:bodyPr/>
        <a:lstStyle/>
        <a:p>
          <a:endParaRPr lang="en-US"/>
        </a:p>
      </dgm:t>
    </dgm:pt>
    <dgm:pt modelId="{245518BD-6A06-4D28-9035-71214B3312AA}">
      <dgm:prSet/>
      <dgm:spPr/>
      <dgm:t>
        <a:bodyPr/>
        <a:lstStyle/>
        <a:p>
          <a:r>
            <a:rPr lang="en-IN"/>
            <a:t>When attempting to reconnect to a disconnected session, users are required to specify their login credentials.</a:t>
          </a:r>
          <a:endParaRPr lang="en-US"/>
        </a:p>
      </dgm:t>
    </dgm:pt>
    <dgm:pt modelId="{DA8EAEC8-C86A-43EC-ADF2-4737A38CE2C2}" type="parTrans" cxnId="{705AF6B2-715A-43CC-98FF-7A8825874CD4}">
      <dgm:prSet/>
      <dgm:spPr/>
      <dgm:t>
        <a:bodyPr/>
        <a:lstStyle/>
        <a:p>
          <a:endParaRPr lang="en-US"/>
        </a:p>
      </dgm:t>
    </dgm:pt>
    <dgm:pt modelId="{D11E887B-45F3-437C-AF5B-562F3E18DB02}" type="sibTrans" cxnId="{705AF6B2-715A-43CC-98FF-7A8825874CD4}">
      <dgm:prSet/>
      <dgm:spPr/>
      <dgm:t>
        <a:bodyPr/>
        <a:lstStyle/>
        <a:p>
          <a:endParaRPr lang="en-US"/>
        </a:p>
      </dgm:t>
    </dgm:pt>
    <dgm:pt modelId="{63125085-E41F-4D75-AFC6-23A02DF3FF11}" type="pres">
      <dgm:prSet presAssocID="{D6D71F6C-352E-4996-8793-92307FA661C5}" presName="linear" presStyleCnt="0">
        <dgm:presLayoutVars>
          <dgm:animLvl val="lvl"/>
          <dgm:resizeHandles val="exact"/>
        </dgm:presLayoutVars>
      </dgm:prSet>
      <dgm:spPr/>
    </dgm:pt>
    <dgm:pt modelId="{F8F6CA9E-5746-41CD-986D-A5423E9D2F8C}" type="pres">
      <dgm:prSet presAssocID="{2E1AC7EE-1B6D-4430-8F1C-4AD4E8FA0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B6E54E-A379-4F56-AF8C-94A42D9CB62C}" type="pres">
      <dgm:prSet presAssocID="{98647F7B-48C8-47D9-9ECB-F2EB69491798}" presName="spacer" presStyleCnt="0"/>
      <dgm:spPr/>
    </dgm:pt>
    <dgm:pt modelId="{55056308-86CC-4CFD-A536-4B497BF87145}" type="pres">
      <dgm:prSet presAssocID="{6F2D5FB0-76EC-4746-8EE1-BDA7027159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6DF050-8B63-4154-A164-33F9BD56225A}" type="pres">
      <dgm:prSet presAssocID="{E6E66FB4-16B0-4879-A169-6ECF033901AB}" presName="spacer" presStyleCnt="0"/>
      <dgm:spPr/>
    </dgm:pt>
    <dgm:pt modelId="{A455576B-0682-466D-A409-DF29FCB86299}" type="pres">
      <dgm:prSet presAssocID="{245518BD-6A06-4D28-9035-71214B3312A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715F1F-361E-44EF-B731-3F52A77D1EB8}" type="presOf" srcId="{245518BD-6A06-4D28-9035-71214B3312AA}" destId="{A455576B-0682-466D-A409-DF29FCB86299}" srcOrd="0" destOrd="0" presId="urn:microsoft.com/office/officeart/2005/8/layout/vList2"/>
    <dgm:cxn modelId="{8E8C2F4C-9FC8-4937-80BC-CC7B7AF1A4C8}" type="presOf" srcId="{6F2D5FB0-76EC-4746-8EE1-BDA702715949}" destId="{55056308-86CC-4CFD-A536-4B497BF87145}" srcOrd="0" destOrd="0" presId="urn:microsoft.com/office/officeart/2005/8/layout/vList2"/>
    <dgm:cxn modelId="{FE14354E-ACA9-41B4-AFC6-7B3CD6A44E03}" srcId="{D6D71F6C-352E-4996-8793-92307FA661C5}" destId="{2E1AC7EE-1B6D-4430-8F1C-4AD4E8FA0877}" srcOrd="0" destOrd="0" parTransId="{2D262747-21A5-4424-BA85-64FF6EB6728C}" sibTransId="{98647F7B-48C8-47D9-9ECB-F2EB69491798}"/>
    <dgm:cxn modelId="{51950F56-89CE-47C1-96E5-3D2857E2F545}" srcId="{D6D71F6C-352E-4996-8793-92307FA661C5}" destId="{6F2D5FB0-76EC-4746-8EE1-BDA702715949}" srcOrd="1" destOrd="0" parTransId="{5841EFBE-EC94-4F82-8012-7E848A127B7D}" sibTransId="{E6E66FB4-16B0-4879-A169-6ECF033901AB}"/>
    <dgm:cxn modelId="{705AF6B2-715A-43CC-98FF-7A8825874CD4}" srcId="{D6D71F6C-352E-4996-8793-92307FA661C5}" destId="{245518BD-6A06-4D28-9035-71214B3312AA}" srcOrd="2" destOrd="0" parTransId="{DA8EAEC8-C86A-43EC-ADF2-4737A38CE2C2}" sibTransId="{D11E887B-45F3-437C-AF5B-562F3E18DB02}"/>
    <dgm:cxn modelId="{990718C6-8CC8-4548-9BF2-9BC814FAB62F}" type="presOf" srcId="{2E1AC7EE-1B6D-4430-8F1C-4AD4E8FA0877}" destId="{F8F6CA9E-5746-41CD-986D-A5423E9D2F8C}" srcOrd="0" destOrd="0" presId="urn:microsoft.com/office/officeart/2005/8/layout/vList2"/>
    <dgm:cxn modelId="{A679ACCF-ABCD-4D39-84D7-D4DD972CA483}" type="presOf" srcId="{D6D71F6C-352E-4996-8793-92307FA661C5}" destId="{63125085-E41F-4D75-AFC6-23A02DF3FF11}" srcOrd="0" destOrd="0" presId="urn:microsoft.com/office/officeart/2005/8/layout/vList2"/>
    <dgm:cxn modelId="{EE35F5E7-CEEB-41C6-9DBE-41A2B22DBBB5}" type="presParOf" srcId="{63125085-E41F-4D75-AFC6-23A02DF3FF11}" destId="{F8F6CA9E-5746-41CD-986D-A5423E9D2F8C}" srcOrd="0" destOrd="0" presId="urn:microsoft.com/office/officeart/2005/8/layout/vList2"/>
    <dgm:cxn modelId="{C6AF38F6-4B77-4B23-82D2-53D401E999C0}" type="presParOf" srcId="{63125085-E41F-4D75-AFC6-23A02DF3FF11}" destId="{A1B6E54E-A379-4F56-AF8C-94A42D9CB62C}" srcOrd="1" destOrd="0" presId="urn:microsoft.com/office/officeart/2005/8/layout/vList2"/>
    <dgm:cxn modelId="{DC6E71D4-5EED-4F77-ABD5-7D65B8365B39}" type="presParOf" srcId="{63125085-E41F-4D75-AFC6-23A02DF3FF11}" destId="{55056308-86CC-4CFD-A536-4B497BF87145}" srcOrd="2" destOrd="0" presId="urn:microsoft.com/office/officeart/2005/8/layout/vList2"/>
    <dgm:cxn modelId="{443C260C-8682-4B55-8ECE-E84724239663}" type="presParOf" srcId="{63125085-E41F-4D75-AFC6-23A02DF3FF11}" destId="{0A6DF050-8B63-4154-A164-33F9BD56225A}" srcOrd="3" destOrd="0" presId="urn:microsoft.com/office/officeart/2005/8/layout/vList2"/>
    <dgm:cxn modelId="{AAAF9F0E-6289-47E8-A48E-75F7250F7FDA}" type="presParOf" srcId="{63125085-E41F-4D75-AFC6-23A02DF3FF11}" destId="{A455576B-0682-466D-A409-DF29FCB862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BF87E0-D5B6-4C66-AEC5-07EB738CB7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5E1D42-70E7-42F6-8790-FA07DF950591}">
      <dgm:prSet/>
      <dgm:spPr/>
      <dgm:t>
        <a:bodyPr/>
        <a:lstStyle/>
        <a:p>
          <a:r>
            <a:rPr lang="en-US"/>
            <a:t>1.Ubuntu Terminal.</a:t>
          </a:r>
        </a:p>
      </dgm:t>
    </dgm:pt>
    <dgm:pt modelId="{0D136BD3-6546-4487-A475-8398A1445255}" type="parTrans" cxnId="{3E1D383B-BB30-436A-96B1-350D97DFEB9F}">
      <dgm:prSet/>
      <dgm:spPr/>
      <dgm:t>
        <a:bodyPr/>
        <a:lstStyle/>
        <a:p>
          <a:endParaRPr lang="en-US"/>
        </a:p>
      </dgm:t>
    </dgm:pt>
    <dgm:pt modelId="{6A99991B-1BFE-4647-85AD-87B214C81C0A}" type="sibTrans" cxnId="{3E1D383B-BB30-436A-96B1-350D97DFEB9F}">
      <dgm:prSet/>
      <dgm:spPr/>
      <dgm:t>
        <a:bodyPr/>
        <a:lstStyle/>
        <a:p>
          <a:endParaRPr lang="en-US"/>
        </a:p>
      </dgm:t>
    </dgm:pt>
    <dgm:pt modelId="{E922B7F2-C7CF-47B9-98BD-69985E888751}">
      <dgm:prSet/>
      <dgm:spPr/>
      <dgm:t>
        <a:bodyPr/>
        <a:lstStyle/>
        <a:p>
          <a:r>
            <a:rPr lang="en-US"/>
            <a:t>2.C++ language.</a:t>
          </a:r>
        </a:p>
      </dgm:t>
    </dgm:pt>
    <dgm:pt modelId="{292C09EF-05F0-4386-BCD0-489306C6B97B}" type="parTrans" cxnId="{D60FA249-5818-41F6-B1F0-8E09E07360B6}">
      <dgm:prSet/>
      <dgm:spPr/>
      <dgm:t>
        <a:bodyPr/>
        <a:lstStyle/>
        <a:p>
          <a:endParaRPr lang="en-US"/>
        </a:p>
      </dgm:t>
    </dgm:pt>
    <dgm:pt modelId="{A2D6E780-3B63-436F-ADFB-26AA25EC2302}" type="sibTrans" cxnId="{D60FA249-5818-41F6-B1F0-8E09E07360B6}">
      <dgm:prSet/>
      <dgm:spPr/>
      <dgm:t>
        <a:bodyPr/>
        <a:lstStyle/>
        <a:p>
          <a:endParaRPr lang="en-US"/>
        </a:p>
      </dgm:t>
    </dgm:pt>
    <dgm:pt modelId="{EF355EA1-FBA6-4C1C-8041-A40142202F7B}">
      <dgm:prSet/>
      <dgm:spPr/>
      <dgm:t>
        <a:bodyPr/>
        <a:lstStyle/>
        <a:p>
          <a:r>
            <a:rPr lang="en-US"/>
            <a:t>3.GitHub.</a:t>
          </a:r>
        </a:p>
      </dgm:t>
    </dgm:pt>
    <dgm:pt modelId="{8DD56878-8A87-4DF0-88B5-0A3600E74C64}" type="parTrans" cxnId="{E6E983D6-1FC0-4447-AF4C-5700733DDB39}">
      <dgm:prSet/>
      <dgm:spPr/>
      <dgm:t>
        <a:bodyPr/>
        <a:lstStyle/>
        <a:p>
          <a:endParaRPr lang="en-US"/>
        </a:p>
      </dgm:t>
    </dgm:pt>
    <dgm:pt modelId="{1D38995A-E055-4301-A6C0-3B76EC6F9FED}" type="sibTrans" cxnId="{E6E983D6-1FC0-4447-AF4C-5700733DDB39}">
      <dgm:prSet/>
      <dgm:spPr/>
      <dgm:t>
        <a:bodyPr/>
        <a:lstStyle/>
        <a:p>
          <a:endParaRPr lang="en-US"/>
        </a:p>
      </dgm:t>
    </dgm:pt>
    <dgm:pt modelId="{D9D1FBDC-3965-4B0E-A497-9F5887F0EBF1}">
      <dgm:prSet/>
      <dgm:spPr/>
      <dgm:t>
        <a:bodyPr/>
        <a:lstStyle/>
        <a:p>
          <a:r>
            <a:rPr lang="en-US"/>
            <a:t>4.draw.io</a:t>
          </a:r>
        </a:p>
      </dgm:t>
    </dgm:pt>
    <dgm:pt modelId="{0ACD3105-BF8D-435A-92AA-0157AB2375D0}" type="parTrans" cxnId="{B5A961CB-D713-43CB-8CDD-E1CB40F20D29}">
      <dgm:prSet/>
      <dgm:spPr/>
      <dgm:t>
        <a:bodyPr/>
        <a:lstStyle/>
        <a:p>
          <a:endParaRPr lang="en-US"/>
        </a:p>
      </dgm:t>
    </dgm:pt>
    <dgm:pt modelId="{08A47643-1B51-426A-A0A7-7350DFA5D1AC}" type="sibTrans" cxnId="{B5A961CB-D713-43CB-8CDD-E1CB40F20D29}">
      <dgm:prSet/>
      <dgm:spPr/>
      <dgm:t>
        <a:bodyPr/>
        <a:lstStyle/>
        <a:p>
          <a:endParaRPr lang="en-US"/>
        </a:p>
      </dgm:t>
    </dgm:pt>
    <dgm:pt modelId="{06997817-E0D5-4D26-8DF8-798AAA828A75}" type="pres">
      <dgm:prSet presAssocID="{C5BF87E0-D5B6-4C66-AEC5-07EB738CB7DD}" presName="linear" presStyleCnt="0">
        <dgm:presLayoutVars>
          <dgm:animLvl val="lvl"/>
          <dgm:resizeHandles val="exact"/>
        </dgm:presLayoutVars>
      </dgm:prSet>
      <dgm:spPr/>
    </dgm:pt>
    <dgm:pt modelId="{92BDF1E0-D790-4D00-A390-02ED9585485E}" type="pres">
      <dgm:prSet presAssocID="{205E1D42-70E7-42F6-8790-FA07DF950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B8A294-0222-4BC5-AD0D-89AE1A199E0B}" type="pres">
      <dgm:prSet presAssocID="{6A99991B-1BFE-4647-85AD-87B214C81C0A}" presName="spacer" presStyleCnt="0"/>
      <dgm:spPr/>
    </dgm:pt>
    <dgm:pt modelId="{73BCD3F1-DCAF-4A0C-BE6A-5B7F9EB81219}" type="pres">
      <dgm:prSet presAssocID="{E922B7F2-C7CF-47B9-98BD-69985E8887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C035DC-A2D2-427F-BC02-BB3E00D35777}" type="pres">
      <dgm:prSet presAssocID="{A2D6E780-3B63-436F-ADFB-26AA25EC2302}" presName="spacer" presStyleCnt="0"/>
      <dgm:spPr/>
    </dgm:pt>
    <dgm:pt modelId="{F06B2D84-BC5D-4ACA-AEFA-6C9DE62A4BAD}" type="pres">
      <dgm:prSet presAssocID="{EF355EA1-FBA6-4C1C-8041-A40142202F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9A116F-97F6-4A12-B540-FC45E888C321}" type="pres">
      <dgm:prSet presAssocID="{1D38995A-E055-4301-A6C0-3B76EC6F9FED}" presName="spacer" presStyleCnt="0"/>
      <dgm:spPr/>
    </dgm:pt>
    <dgm:pt modelId="{2D6EB84E-139F-434A-90A9-CEA38FF428AF}" type="pres">
      <dgm:prSet presAssocID="{D9D1FBDC-3965-4B0E-A497-9F5887F0EB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1D383B-BB30-436A-96B1-350D97DFEB9F}" srcId="{C5BF87E0-D5B6-4C66-AEC5-07EB738CB7DD}" destId="{205E1D42-70E7-42F6-8790-FA07DF950591}" srcOrd="0" destOrd="0" parTransId="{0D136BD3-6546-4487-A475-8398A1445255}" sibTransId="{6A99991B-1BFE-4647-85AD-87B214C81C0A}"/>
    <dgm:cxn modelId="{D60FA249-5818-41F6-B1F0-8E09E07360B6}" srcId="{C5BF87E0-D5B6-4C66-AEC5-07EB738CB7DD}" destId="{E922B7F2-C7CF-47B9-98BD-69985E888751}" srcOrd="1" destOrd="0" parTransId="{292C09EF-05F0-4386-BCD0-489306C6B97B}" sibTransId="{A2D6E780-3B63-436F-ADFB-26AA25EC2302}"/>
    <dgm:cxn modelId="{8FD9CC4C-A502-40F9-BBB0-98E0E5F5CDE9}" type="presOf" srcId="{205E1D42-70E7-42F6-8790-FA07DF950591}" destId="{92BDF1E0-D790-4D00-A390-02ED9585485E}" srcOrd="0" destOrd="0" presId="urn:microsoft.com/office/officeart/2005/8/layout/vList2"/>
    <dgm:cxn modelId="{A8A37470-7C99-4301-9B28-62CBC1C21862}" type="presOf" srcId="{D9D1FBDC-3965-4B0E-A497-9F5887F0EBF1}" destId="{2D6EB84E-139F-434A-90A9-CEA38FF428AF}" srcOrd="0" destOrd="0" presId="urn:microsoft.com/office/officeart/2005/8/layout/vList2"/>
    <dgm:cxn modelId="{B5E514AF-ED36-49F2-A4C7-B0F12D068199}" type="presOf" srcId="{EF355EA1-FBA6-4C1C-8041-A40142202F7B}" destId="{F06B2D84-BC5D-4ACA-AEFA-6C9DE62A4BAD}" srcOrd="0" destOrd="0" presId="urn:microsoft.com/office/officeart/2005/8/layout/vList2"/>
    <dgm:cxn modelId="{B5A961CB-D713-43CB-8CDD-E1CB40F20D29}" srcId="{C5BF87E0-D5B6-4C66-AEC5-07EB738CB7DD}" destId="{D9D1FBDC-3965-4B0E-A497-9F5887F0EBF1}" srcOrd="3" destOrd="0" parTransId="{0ACD3105-BF8D-435A-92AA-0157AB2375D0}" sibTransId="{08A47643-1B51-426A-A0A7-7350DFA5D1AC}"/>
    <dgm:cxn modelId="{A2323CD0-16EF-458A-8A42-AA455745056F}" type="presOf" srcId="{E922B7F2-C7CF-47B9-98BD-69985E888751}" destId="{73BCD3F1-DCAF-4A0C-BE6A-5B7F9EB81219}" srcOrd="0" destOrd="0" presId="urn:microsoft.com/office/officeart/2005/8/layout/vList2"/>
    <dgm:cxn modelId="{E6E983D6-1FC0-4447-AF4C-5700733DDB39}" srcId="{C5BF87E0-D5B6-4C66-AEC5-07EB738CB7DD}" destId="{EF355EA1-FBA6-4C1C-8041-A40142202F7B}" srcOrd="2" destOrd="0" parTransId="{8DD56878-8A87-4DF0-88B5-0A3600E74C64}" sibTransId="{1D38995A-E055-4301-A6C0-3B76EC6F9FED}"/>
    <dgm:cxn modelId="{A08287E3-38AF-4A80-ADCB-C5063A69A8B9}" type="presOf" srcId="{C5BF87E0-D5B6-4C66-AEC5-07EB738CB7DD}" destId="{06997817-E0D5-4D26-8DF8-798AAA828A75}" srcOrd="0" destOrd="0" presId="urn:microsoft.com/office/officeart/2005/8/layout/vList2"/>
    <dgm:cxn modelId="{70184222-97C9-4C68-908A-7216682EEC33}" type="presParOf" srcId="{06997817-E0D5-4D26-8DF8-798AAA828A75}" destId="{92BDF1E0-D790-4D00-A390-02ED9585485E}" srcOrd="0" destOrd="0" presId="urn:microsoft.com/office/officeart/2005/8/layout/vList2"/>
    <dgm:cxn modelId="{BDFA56BD-FD24-40F8-97CD-57E128AA114B}" type="presParOf" srcId="{06997817-E0D5-4D26-8DF8-798AAA828A75}" destId="{32B8A294-0222-4BC5-AD0D-89AE1A199E0B}" srcOrd="1" destOrd="0" presId="urn:microsoft.com/office/officeart/2005/8/layout/vList2"/>
    <dgm:cxn modelId="{4F75B83E-2B67-4C26-8A7E-5055FA7642D5}" type="presParOf" srcId="{06997817-E0D5-4D26-8DF8-798AAA828A75}" destId="{73BCD3F1-DCAF-4A0C-BE6A-5B7F9EB81219}" srcOrd="2" destOrd="0" presId="urn:microsoft.com/office/officeart/2005/8/layout/vList2"/>
    <dgm:cxn modelId="{4CE858C9-848C-4A4F-8C48-E7ED7711243C}" type="presParOf" srcId="{06997817-E0D5-4D26-8DF8-798AAA828A75}" destId="{F6C035DC-A2D2-427F-BC02-BB3E00D35777}" srcOrd="3" destOrd="0" presId="urn:microsoft.com/office/officeart/2005/8/layout/vList2"/>
    <dgm:cxn modelId="{94B640BE-B1F3-4F19-92E3-03F7583456E6}" type="presParOf" srcId="{06997817-E0D5-4D26-8DF8-798AAA828A75}" destId="{F06B2D84-BC5D-4ACA-AEFA-6C9DE62A4BAD}" srcOrd="4" destOrd="0" presId="urn:microsoft.com/office/officeart/2005/8/layout/vList2"/>
    <dgm:cxn modelId="{81AB81F4-0F6A-4CE6-BB29-40E2016F0C11}" type="presParOf" srcId="{06997817-E0D5-4D26-8DF8-798AAA828A75}" destId="{EA9A116F-97F6-4A12-B540-FC45E888C321}" srcOrd="5" destOrd="0" presId="urn:microsoft.com/office/officeart/2005/8/layout/vList2"/>
    <dgm:cxn modelId="{9C351302-52CA-405A-B628-D631CF7B5DDD}" type="presParOf" srcId="{06997817-E0D5-4D26-8DF8-798AAA828A75}" destId="{2D6EB84E-139F-434A-90A9-CEA38FF428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F1E86-99EB-4955-8F18-E96A0309AD49}">
      <dsp:nvSpPr>
        <dsp:cNvPr id="0" name=""/>
        <dsp:cNvSpPr/>
      </dsp:nvSpPr>
      <dsp:spPr>
        <a:xfrm>
          <a:off x="0" y="76846"/>
          <a:ext cx="5349702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Multi Party Conference Chat Application provides Clients to connect with the server and exchange messages between them.</a:t>
          </a:r>
        </a:p>
      </dsp:txBody>
      <dsp:txXfrm>
        <a:off x="43693" y="120539"/>
        <a:ext cx="5262316" cy="807664"/>
      </dsp:txXfrm>
    </dsp:sp>
    <dsp:sp modelId="{CA5EB4FA-C8CF-4914-B58B-90B860DDCA52}">
      <dsp:nvSpPr>
        <dsp:cNvPr id="0" name=""/>
        <dsp:cNvSpPr/>
      </dsp:nvSpPr>
      <dsp:spPr>
        <a:xfrm>
          <a:off x="0" y="1020856"/>
          <a:ext cx="5349702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Server will be able to connect with multiple Clients and host a chat session between them. </a:t>
          </a:r>
        </a:p>
      </dsp:txBody>
      <dsp:txXfrm>
        <a:off x="43693" y="1064549"/>
        <a:ext cx="5262316" cy="807664"/>
      </dsp:txXfrm>
    </dsp:sp>
    <dsp:sp modelId="{AD8B5249-E9A1-41C0-87E9-FE17D6475940}">
      <dsp:nvSpPr>
        <dsp:cNvPr id="0" name=""/>
        <dsp:cNvSpPr/>
      </dsp:nvSpPr>
      <dsp:spPr>
        <a:xfrm>
          <a:off x="0" y="1964866"/>
          <a:ext cx="5349702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User has  to register on the Application and then has  to log on to it. </a:t>
          </a:r>
        </a:p>
      </dsp:txBody>
      <dsp:txXfrm>
        <a:off x="43693" y="2008559"/>
        <a:ext cx="5262316" cy="807664"/>
      </dsp:txXfrm>
    </dsp:sp>
    <dsp:sp modelId="{D4652E5C-DA8E-4EE7-8079-571BAAA19FFC}">
      <dsp:nvSpPr>
        <dsp:cNvPr id="0" name=""/>
        <dsp:cNvSpPr/>
      </dsp:nvSpPr>
      <dsp:spPr>
        <a:xfrm>
          <a:off x="0" y="2908876"/>
          <a:ext cx="5349702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chat will contain the User’s User ID.  </a:t>
          </a:r>
        </a:p>
      </dsp:txBody>
      <dsp:txXfrm>
        <a:off x="43693" y="2952569"/>
        <a:ext cx="5262316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CA9E-5746-41CD-986D-A5423E9D2F8C}">
      <dsp:nvSpPr>
        <dsp:cNvPr id="0" name=""/>
        <dsp:cNvSpPr/>
      </dsp:nvSpPr>
      <dsp:spPr>
        <a:xfrm>
          <a:off x="0" y="342180"/>
          <a:ext cx="5207839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When the client reconnect to the server, the server connects the client to a new session instead of the original session. </a:t>
          </a:r>
          <a:endParaRPr lang="en-US" sz="2000" kern="1200"/>
        </a:p>
      </dsp:txBody>
      <dsp:txXfrm>
        <a:off x="51403" y="393583"/>
        <a:ext cx="5105033" cy="950194"/>
      </dsp:txXfrm>
    </dsp:sp>
    <dsp:sp modelId="{55056308-86CC-4CFD-A536-4B497BF87145}">
      <dsp:nvSpPr>
        <dsp:cNvPr id="0" name=""/>
        <dsp:cNvSpPr/>
      </dsp:nvSpPr>
      <dsp:spPr>
        <a:xfrm>
          <a:off x="0" y="1452781"/>
          <a:ext cx="5207839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However, when we check the server, it says that the original session is still active and didn't enter a disconnected state. </a:t>
          </a:r>
          <a:endParaRPr lang="en-US" sz="2000" kern="1200"/>
        </a:p>
      </dsp:txBody>
      <dsp:txXfrm>
        <a:off x="51403" y="1504184"/>
        <a:ext cx="5105033" cy="950194"/>
      </dsp:txXfrm>
    </dsp:sp>
    <dsp:sp modelId="{A455576B-0682-466D-A409-DF29FCB86299}">
      <dsp:nvSpPr>
        <dsp:cNvPr id="0" name=""/>
        <dsp:cNvSpPr/>
      </dsp:nvSpPr>
      <dsp:spPr>
        <a:xfrm>
          <a:off x="0" y="2563381"/>
          <a:ext cx="5207839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When attempting to reconnect to a disconnected session, users are required to specify their login credentials.</a:t>
          </a:r>
          <a:endParaRPr lang="en-US" sz="2000" kern="1200"/>
        </a:p>
      </dsp:txBody>
      <dsp:txXfrm>
        <a:off x="51403" y="2614784"/>
        <a:ext cx="5105033" cy="950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DF1E0-D790-4D00-A390-02ED9585485E}">
      <dsp:nvSpPr>
        <dsp:cNvPr id="0" name=""/>
        <dsp:cNvSpPr/>
      </dsp:nvSpPr>
      <dsp:spPr>
        <a:xfrm>
          <a:off x="0" y="3603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1.Ubuntu Terminal.</a:t>
          </a:r>
        </a:p>
      </dsp:txBody>
      <dsp:txXfrm>
        <a:off x="54830" y="90860"/>
        <a:ext cx="6519144" cy="1013539"/>
      </dsp:txXfrm>
    </dsp:sp>
    <dsp:sp modelId="{73BCD3F1-DCAF-4A0C-BE6A-5B7F9EB81219}">
      <dsp:nvSpPr>
        <dsp:cNvPr id="0" name=""/>
        <dsp:cNvSpPr/>
      </dsp:nvSpPr>
      <dsp:spPr>
        <a:xfrm>
          <a:off x="0" y="129747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2.C++ language.</a:t>
          </a:r>
        </a:p>
      </dsp:txBody>
      <dsp:txXfrm>
        <a:off x="54830" y="1352300"/>
        <a:ext cx="6519144" cy="1013539"/>
      </dsp:txXfrm>
    </dsp:sp>
    <dsp:sp modelId="{F06B2D84-BC5D-4ACA-AEFA-6C9DE62A4BAD}">
      <dsp:nvSpPr>
        <dsp:cNvPr id="0" name=""/>
        <dsp:cNvSpPr/>
      </dsp:nvSpPr>
      <dsp:spPr>
        <a:xfrm>
          <a:off x="0" y="255891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3.GitHub.</a:t>
          </a:r>
        </a:p>
      </dsp:txBody>
      <dsp:txXfrm>
        <a:off x="54830" y="2613740"/>
        <a:ext cx="6519144" cy="1013539"/>
      </dsp:txXfrm>
    </dsp:sp>
    <dsp:sp modelId="{2D6EB84E-139F-434A-90A9-CEA38FF428AF}">
      <dsp:nvSpPr>
        <dsp:cNvPr id="0" name=""/>
        <dsp:cNvSpPr/>
      </dsp:nvSpPr>
      <dsp:spPr>
        <a:xfrm>
          <a:off x="0" y="382035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4.draw.io</a:t>
          </a:r>
        </a:p>
      </dsp:txBody>
      <dsp:txXfrm>
        <a:off x="54830" y="3875180"/>
        <a:ext cx="6519144" cy="101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0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5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7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717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30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6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5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5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8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9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8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6CC2-9220-4F36-92CB-8449EB1F1410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F4D9D8-2CD0-4C64-BF66-42E3EF22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8E3A1-E57B-4C6B-B050-45268DC1F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Multi Party Conference Chat Application</a:t>
            </a:r>
            <a:b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(MPCC)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2E7D5-FFD0-4F45-B3CD-5A9578E53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</a:rPr>
              <a:t>Group-01 Members-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Abhishek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Akash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Anjali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Ramani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Vijay</a:t>
            </a:r>
          </a:p>
        </p:txBody>
      </p:sp>
    </p:spTree>
    <p:extLst>
      <p:ext uri="{BB962C8B-B14F-4D97-AF65-F5344CB8AC3E}">
        <p14:creationId xmlns:p14="http://schemas.microsoft.com/office/powerpoint/2010/main" val="78820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3BBE-8314-419F-9345-5DA3C0FA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771525"/>
            <a:ext cx="8978727" cy="5269837"/>
          </a:xfrm>
        </p:spPr>
        <p:txBody>
          <a:bodyPr/>
          <a:lstStyle/>
          <a:p>
            <a:r>
              <a:rPr lang="en-IN" dirty="0"/>
              <a:t>First level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8F6F8C4-884D-402C-911F-A0D7B22A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7" t="39609" r="10748" b="18307"/>
          <a:stretch/>
        </p:blipFill>
        <p:spPr>
          <a:xfrm>
            <a:off x="1751965" y="1612582"/>
            <a:ext cx="6905058" cy="36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63BB-9AB9-46DC-8C6D-7595E01E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0550"/>
            <a:ext cx="9274002" cy="5450813"/>
          </a:xfrm>
        </p:spPr>
        <p:txBody>
          <a:bodyPr/>
          <a:lstStyle/>
          <a:p>
            <a:pPr lvl="1"/>
            <a:r>
              <a:rPr lang="en-IN" dirty="0"/>
              <a:t>Second level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13EC73-88E5-4A43-9A92-62487049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8" y="1243966"/>
            <a:ext cx="8063192" cy="45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047-5774-4483-8AB6-16F10FB8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609416" cy="914400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E8ED2C8-D881-4892-B92A-26E65974A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37" y="1101827"/>
            <a:ext cx="4500504" cy="5146573"/>
          </a:xfrm>
        </p:spPr>
      </p:pic>
    </p:spTree>
    <p:extLst>
      <p:ext uri="{BB962C8B-B14F-4D97-AF65-F5344CB8AC3E}">
        <p14:creationId xmlns:p14="http://schemas.microsoft.com/office/powerpoint/2010/main" val="41530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6638114E-E45E-4C1E-AD64-776900793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4" r="23134" b="1"/>
          <a:stretch/>
        </p:blipFill>
        <p:spPr>
          <a:xfrm>
            <a:off x="6500545" y="1482291"/>
            <a:ext cx="5365488" cy="4644767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63546-BE4B-4C67-8659-8D9D3186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059324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Application Description</a:t>
            </a:r>
            <a:br>
              <a:rPr lang="en-US" sz="2800"/>
            </a:b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18B3-D84D-4CD9-A552-C6EB5556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1" y="1841500"/>
            <a:ext cx="6379008" cy="421279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Chat Application provides Clients to connect with the Server and exchange messages between them.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system is basically constructed using C++ language. The Server will be able to connect with multiple Clients.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the beginning the Client has  to register on the system and then has to login on the system as a registered user.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system will check for the details entered by the Client, If found correct it will take the client to the active user area. 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98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7B38-7A7D-412F-A7F4-1BB536D4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881E-EB42-4B1A-99AB-2085C70F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MPCC Application user interface is simple and user friendly to be easily used by every age group.</a:t>
            </a:r>
            <a:endParaRPr lang="en-IN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MPCC user interface is consistent. The design is consistent. Increasing consistency increases the familiarity, and hence increases the usability.</a:t>
            </a:r>
            <a:endParaRPr lang="en-IN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MPCC Application provides the user with clarity. There is nothing which confuses the user, as it becomes an obstacle for the user in interacting with the Application.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ea typeface="Times New Roman" panose="02020603050405020304" pitchFamily="18" charset="0"/>
              </a:rPr>
              <a:t>It allows multiple users to conference chat.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allows </a:t>
            </a:r>
            <a:r>
              <a:rPr lang="en-US" sz="1400">
                <a:latin typeface="Times New Roman" panose="02020603050405020304" pitchFamily="18" charset="0"/>
                <a:ea typeface="Times New Roman" panose="02020603050405020304" pitchFamily="18" charset="0"/>
              </a:rPr>
              <a:t>cl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ient to broadcast message 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 will be encrypted and decrypted by the server end .</a:t>
            </a:r>
            <a:endParaRPr lang="en-IN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</a:t>
            </a:r>
          </a:p>
        </p:txBody>
      </p:sp>
      <p:pic>
        <p:nvPicPr>
          <p:cNvPr id="5" name="Picture 4" descr="A group of people talking&#10;&#10;Description automatically generated with low confidence">
            <a:extLst>
              <a:ext uri="{FF2B5EF4-FFF2-40B4-BE49-F238E27FC236}">
                <a16:creationId xmlns:a16="http://schemas.microsoft.com/office/drawing/2014/main" id="{07589B3B-6C9C-4DFE-AA31-CDC43A356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8" r="689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4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&#10;&#10;Description automatically generated">
            <a:extLst>
              <a:ext uri="{FF2B5EF4-FFF2-40B4-BE49-F238E27FC236}">
                <a16:creationId xmlns:a16="http://schemas.microsoft.com/office/drawing/2014/main" id="{B103F056-6B4E-4FEA-86D8-D59D28703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189596" y="87474"/>
            <a:ext cx="12191980" cy="685799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AE875-6D5D-4751-BFEB-534F9388C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800" dirty="0"/>
              <a:t>Content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13817-B447-478D-8372-FBFA06BC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 And Description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DFD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Diagram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Description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pPr marL="285750" indent="-285750"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744B-8A98-4C02-8059-81AFA820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  <a:endParaRPr lang="en-IN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361EA1F-7FC9-F9D9-9516-03016E0430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51959" y="1711856"/>
          <a:ext cx="534970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1E047E5-AE07-4BAE-A713-179C8BC359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7" r="9104"/>
          <a:stretch/>
        </p:blipFill>
        <p:spPr>
          <a:xfrm>
            <a:off x="187520" y="1191846"/>
            <a:ext cx="4064439" cy="516668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B3EAC-A4B7-4E71-A5E5-A61F2A19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Modules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E2D7-59FC-4C29-A0CF-B755140C3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Login And Registration- User needs to login first to access the Application.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So if the user is not a registered user, the user needs to get registered first by giving the details to the server . The server save the details of the user in a registered file.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83CE8D-2F5E-4CEA-BE31-E066E1DF9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r="14815"/>
          <a:stretch/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504A-4790-4BF6-AB38-9AAFE8C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Active session</a:t>
            </a:r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30601A61-20BC-96AE-670C-B3E6594B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0436765-CD42-146D-32D9-242154FCA0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63160" y="2082801"/>
          <a:ext cx="5207839" cy="395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900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8CD821-8B22-4820-AB54-4738EBB7B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11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5006E-BCD3-4AA9-9498-0137142A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Multiple Active User Chat Management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2194-4F69-42FC-8930-C9AFDA06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94" y="2540001"/>
            <a:ext cx="4495799" cy="4401078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Concurrent server means a server has a capability of handling multiple clients at the same time parallelly.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requirement, we have to maintain a concurrent server to serve multiple client connection/chat request. </a:t>
            </a:r>
          </a:p>
          <a:p>
            <a:pPr marL="0" indent="0">
              <a:buNone/>
            </a:pPr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5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04FA-EA9A-45FA-94BE-ED9140D9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Encryption And Decryption Management</a:t>
            </a:r>
          </a:p>
        </p:txBody>
      </p:sp>
      <p:pic>
        <p:nvPicPr>
          <p:cNvPr id="5" name="Picture 4" descr="A picture containing text, device, gauge, clipart&#10;&#10;Description automatically generated">
            <a:extLst>
              <a:ext uri="{FF2B5EF4-FFF2-40B4-BE49-F238E27FC236}">
                <a16:creationId xmlns:a16="http://schemas.microsoft.com/office/drawing/2014/main" id="{0BA6E98A-09C7-4492-BCAE-1673CB421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8" t="2821" r="24225" b="358"/>
          <a:stretch/>
        </p:blipFill>
        <p:spPr>
          <a:xfrm>
            <a:off x="766674" y="2738451"/>
            <a:ext cx="2915973" cy="24533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F5DF-0C71-4CAA-8A93-ABA8F092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825" y="1638301"/>
            <a:ext cx="7059295" cy="4986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Encryption: Encryption has to be used for sending user-id, password and messages in order to attain security in the chat system.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Encryption is method by which information is converted into a secret code that hides the information true meaning.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used to protect the data.</a:t>
            </a:r>
          </a:p>
          <a:p>
            <a:pPr marL="34290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Decryption: Decryption has to be used for receiving user-id, password and messages in order to attain security in the chat system.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Decryption is the process that transforms encrypted information into its original format.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 do this parties with private conversation use an encryption scheme called an algorithm and  the keys to encrypt and decrypt messages.</a:t>
            </a:r>
          </a:p>
          <a:p>
            <a:pPr marL="0" lvl="0" indent="0">
              <a:lnSpc>
                <a:spcPct val="90000"/>
              </a:lnSpc>
              <a:spcAft>
                <a:spcPts val="800"/>
              </a:spcAft>
              <a:buNone/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87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E714-CEF6-4FEC-A8AE-BEABF08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/>
              <a:t>Tools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E08DB-56DC-1F96-EF49-4599BDFB1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54185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38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8601-ED90-4BAA-9C45-D1A42959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 (DFD)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36E4-2C11-42C4-8FE5-2FB76FA9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Zero Level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E3E535-1D2F-4268-BE13-1D723EA7D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3" t="31260" r="14417" b="16740"/>
          <a:stretch/>
        </p:blipFill>
        <p:spPr>
          <a:xfrm>
            <a:off x="2501438" y="2160589"/>
            <a:ext cx="6937723" cy="41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44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259</TotalTime>
  <Words>606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 Multi Party Conference Chat Application (MPCC)</vt:lpstr>
      <vt:lpstr>Content </vt:lpstr>
      <vt:lpstr>Introduction</vt:lpstr>
      <vt:lpstr>Modules And Description</vt:lpstr>
      <vt:lpstr>Active session</vt:lpstr>
      <vt:lpstr>Multiple Active User Chat Management </vt:lpstr>
      <vt:lpstr>Encryption And Decryption Management</vt:lpstr>
      <vt:lpstr>Tools</vt:lpstr>
      <vt:lpstr>Data Flow Diagram (DFD) </vt:lpstr>
      <vt:lpstr>PowerPoint Presentation</vt:lpstr>
      <vt:lpstr>PowerPoint Presentation</vt:lpstr>
      <vt:lpstr>Use case Diagram</vt:lpstr>
      <vt:lpstr>Application Description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Multiparty Conference Chat Application (MPCC)</dc:title>
  <dc:creator>Mehta, Anjali</dc:creator>
  <cp:lastModifiedBy>Mahabhoi, Akash Kumar</cp:lastModifiedBy>
  <cp:revision>4</cp:revision>
  <dcterms:created xsi:type="dcterms:W3CDTF">2022-08-11T08:35:28Z</dcterms:created>
  <dcterms:modified xsi:type="dcterms:W3CDTF">2022-08-13T03:37:24Z</dcterms:modified>
</cp:coreProperties>
</file>