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4" y="3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9A65-EB45-4687-B3EC-20DA07D9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22D04-DEEB-45C2-B1BA-8E25BA50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BA42-2B82-4B74-968A-F0BD81C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D446-8609-4A7C-9CA2-E8BD1478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5314-C5C2-4FBE-9D9A-01A74CB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EC7-DA4A-42CB-8AC1-02628C5F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BD537-3ECC-4DB2-A37B-CECF2927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B616-8CD9-4FE3-BF58-B8B975F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2726-0FEE-4935-8F52-CC0D186D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4E00-987F-450B-BFF1-65EB61D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8B47-B5B5-4814-9CB4-6D78AAE04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487B-7CAE-44D2-8EE3-6E7F367A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86F4-0BC7-4E49-83AF-2ADEE1C7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9EBF-8D3D-487F-B0B3-C71F1FB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5EA4-CC54-4389-8419-04346926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3790-5F73-4984-B95F-C80D6C3A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09FD-8781-41C4-B347-7DA4F73F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D98F-0BA2-4FA2-9406-C6A18DF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6024-7219-4A3F-AC41-9DE3E85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5BFC-7A5C-49B7-B2CE-E7E86C0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370-168A-4F15-9DB3-6E75837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4BB7-E5AC-4BEA-A001-D9E4CE1C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4618-B3D2-4A1A-B85E-AD586D5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2CA-4C7E-456B-A956-8E0BCBC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DBCD-CCB3-444F-A30E-10785420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D420-87CF-44F1-9932-6588522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053D-9005-4825-9C45-787677F9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EF8B-A10A-493F-9B93-75542F5B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57D2-15D5-446F-9353-97E84B6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AFF4-36B2-4CF8-981E-8074B71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0575-33FA-470C-A7CE-6B1A15E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A64B-16F6-467C-A818-2CA1D61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5F9D-40EE-4279-9909-1D0B8C9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1E0E-5F6E-44D6-AF8E-416A05CA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4165A-3E53-48FE-8FFC-CCCB96B9E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4B8E-65A4-4647-A7E3-EEF598EE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341E3-9503-4331-8B36-56770F2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F0ECF-2742-4A47-A224-AE9D9433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D682-2AC7-4673-9D3F-45DD9CCC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854-532F-4D61-85A2-AC9AE288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89999-3EA1-4690-8957-B08C8B2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20045-E540-4BA7-BF10-9F20C65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0B9C-5BDF-4877-BFD1-6BD5D47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2748-8390-4BE6-A5C9-D207F8B3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E147D-7E34-47F1-8D3A-F8F5751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96BA-B9BE-4FFC-81CE-8776149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3B9-0EB9-4167-926B-2FAF6B37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BB3D-C970-4733-A0A4-83B7DAC8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28BC1-979F-4297-A848-DDAB9E4E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7CA2-331B-4864-AC45-ED641329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B937-7000-46FA-BA30-0E4F4C3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63CF-E58A-437A-9E27-EFB7B33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2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0399-02A1-4AD4-88EA-B61051FA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D96A-B073-427C-9E5D-ADD0BFAF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C3B7-AC05-4D19-A369-565985E1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9D40-7FFB-476F-9EAD-5E9FCE0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7E6C-0046-4E85-8573-70BA3F95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AFDD-2101-4C61-A9A0-18E52FE9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2218A-EABC-46A2-B9D2-F37EE91A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5374-9DCD-433C-8FAC-ED51CB98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1DAA-1281-4A0F-BFC4-80ACB546B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6751-3BEE-4E9B-B2EE-26D93AD5FB0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FF0-6315-4DB1-A322-26F89F52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FE08-37D1-46CC-B363-C0E9C1D5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2CD-C342-43B4-9200-E981975D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B07E9-4868-4EE7-995A-08FCE5D80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ECB70-C6BE-4BC1-B747-74C10BE4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Arnab</dc:creator>
  <cp:lastModifiedBy>Choudhury, Arnab</cp:lastModifiedBy>
  <cp:revision>1</cp:revision>
  <dcterms:created xsi:type="dcterms:W3CDTF">2024-02-27T13:40:40Z</dcterms:created>
  <dcterms:modified xsi:type="dcterms:W3CDTF">2024-02-27T13:44:56Z</dcterms:modified>
</cp:coreProperties>
</file>