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4083-9EE7-4E8F-81A4-DA52BC10460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DA3BE-8651-44EF-90D8-D9C485CA2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Takes </a:t>
            </a:r>
            <a:r>
              <a:rPr lang="de-DE" dirty="0" err="1"/>
              <a:t>about</a:t>
            </a:r>
            <a:r>
              <a:rPr lang="de-DE" dirty="0"/>
              <a:t> 5 </a:t>
            </a:r>
            <a:r>
              <a:rPr lang="de-DE" dirty="0" err="1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3BE-8651-44EF-90D8-D9C485CA2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Takes </a:t>
            </a:r>
            <a:r>
              <a:rPr lang="de-DE" dirty="0" err="1"/>
              <a:t>about</a:t>
            </a:r>
            <a:r>
              <a:rPr lang="de-DE" dirty="0"/>
              <a:t> 33 </a:t>
            </a:r>
            <a:r>
              <a:rPr lang="de-DE" dirty="0" err="1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3BE-8651-44EF-90D8-D9C485CA2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8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Takes </a:t>
            </a:r>
            <a:r>
              <a:rPr lang="de-DE" dirty="0" err="1"/>
              <a:t>about</a:t>
            </a:r>
            <a:r>
              <a:rPr lang="de-DE" dirty="0"/>
              <a:t> 150 </a:t>
            </a:r>
            <a:r>
              <a:rPr lang="de-DE" dirty="0" err="1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3BE-8651-44EF-90D8-D9C485CA2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5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Takes </a:t>
            </a:r>
            <a:r>
              <a:rPr lang="de-DE" dirty="0" err="1"/>
              <a:t>about</a:t>
            </a:r>
            <a:r>
              <a:rPr lang="de-DE" dirty="0"/>
              <a:t> 196 </a:t>
            </a:r>
            <a:r>
              <a:rPr lang="de-DE" dirty="0" err="1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3BE-8651-44EF-90D8-D9C485CA2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around</a:t>
            </a:r>
            <a:r>
              <a:rPr lang="de-DE" dirty="0"/>
              <a:t> 300 </a:t>
            </a:r>
            <a:r>
              <a:rPr lang="de-DE" dirty="0" err="1"/>
              <a:t>mins</a:t>
            </a:r>
            <a:r>
              <a:rPr lang="de-DE" dirty="0"/>
              <a:t> </a:t>
            </a:r>
            <a:r>
              <a:rPr lang="de-DE" dirty="0" err="1"/>
              <a:t>crashes</a:t>
            </a:r>
            <a:endParaRPr lang="de-DE" dirty="0"/>
          </a:p>
          <a:p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OutOfMemoryError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3BE-8651-44EF-90D8-D9C485CA2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9A65-EB45-4687-B3EC-20DA07D99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22D04-DEEB-45C2-B1BA-8E25BA50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BA42-2B82-4B74-968A-F0BD81C1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D446-8609-4A7C-9CA2-E8BD1478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5314-C5C2-4FBE-9D9A-01A74CBF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7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FEC7-DA4A-42CB-8AC1-02628C5F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BD537-3ECC-4DB2-A37B-CECF29274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B616-8CD9-4FE3-BF58-B8B975FF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2726-0FEE-4935-8F52-CC0D186D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4E00-987F-450B-BFF1-65EB61DF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C8B47-B5B5-4814-9CB4-6D78AAE04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4487B-7CAE-44D2-8EE3-6E7F367A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86F4-0BC7-4E49-83AF-2ADEE1C7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9EBF-8D3D-487F-B0B3-C71F1FB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5EA4-CC54-4389-8419-04346926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49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3790-5F73-4984-B95F-C80D6C3A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09FD-8781-41C4-B347-7DA4F73F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D98F-0BA2-4FA2-9406-C6A18DF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6024-7219-4A3F-AC41-9DE3E851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45BFC-7A5C-49B7-B2CE-E7E86C0E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7370-168A-4F15-9DB3-6E758375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4BB7-E5AC-4BEA-A001-D9E4CE1C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E4618-B3D2-4A1A-B85E-AD586D55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2CA-4C7E-456B-A956-8E0BCBC8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DBCD-CCB3-444F-A30E-10785420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4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D420-87CF-44F1-9932-6588522B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053D-9005-4825-9C45-787677F9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4EF8B-A10A-493F-9B93-75542F5B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57D2-15D5-446F-9353-97E84B68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0AFF4-36B2-4CF8-981E-8074B711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0575-33FA-470C-A7CE-6B1A15E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8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A64B-16F6-467C-A818-2CA1D61E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5F9D-40EE-4279-9909-1D0B8C93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F1E0E-5F6E-44D6-AF8E-416A05CA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4165A-3E53-48FE-8FFC-CCCB96B9E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54B8E-65A4-4647-A7E3-EEF598EEC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341E3-9503-4331-8B36-56770F2C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F0ECF-2742-4A47-A224-AE9D9433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D682-2AC7-4673-9D3F-45DD9CCC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854-532F-4D61-85A2-AC9AE288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89999-3EA1-4690-8957-B08C8B2A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20045-E540-4BA7-BF10-9F20C650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F0B9C-5BDF-4877-BFD1-6BD5D477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1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72748-8390-4BE6-A5C9-D207F8B3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E147D-7E34-47F1-8D3A-F8F5751D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496BA-B9BE-4FFC-81CE-87761490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05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53B9-0EB9-4167-926B-2FAF6B37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BB3D-C970-4733-A0A4-83B7DAC8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28BC1-979F-4297-A848-DDAB9E4E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D7CA2-331B-4864-AC45-ED641329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FB937-7000-46FA-BA30-0E4F4C36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D63CF-E58A-437A-9E27-EFB7B33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2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0399-02A1-4AD4-88EA-B61051FA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DD96A-B073-427C-9E5D-ADD0BFAF3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8C3B7-AC05-4D19-A369-565985E1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9D40-7FFB-476F-9EAD-5E9FCE0D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07E6C-0046-4E85-8573-70BA3F95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AFDD-2101-4C61-A9A0-18E52FE9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2218A-EABC-46A2-B9D2-F37EE91A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5374-9DCD-433C-8FAC-ED51CB981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1DAA-1281-4A0F-BFC4-80ACB546B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6751-3BEE-4E9B-B2EE-26D93AD5FB0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FF0-6315-4DB1-A322-26F89F525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FE08-37D1-46CC-B363-C0E9C1D5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140B-808E-42BF-A636-97BE4D199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1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82CD-C342-43B4-9200-E981975D9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B07E9-4868-4EE7-995A-08FCE5D80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3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BECB70-C6BE-4BC1-B747-74C10BE4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15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15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15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blipFill>
                <a:blip r:embed="rId4"/>
                <a:stretch>
                  <a:fillRect l="-2174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4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20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blipFill>
                <a:blip r:embed="rId3"/>
                <a:stretch>
                  <a:fillRect l="-217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D52FC0-8C67-4A57-BBE9-B82BCCFAE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86" y="126008"/>
            <a:ext cx="9859014" cy="66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3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23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23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blipFill>
                <a:blip r:embed="rId3"/>
                <a:stretch>
                  <a:fillRect l="-217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25467AA-962C-4048-BD5F-33693B091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02" y="352697"/>
            <a:ext cx="9213610" cy="60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24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24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blipFill>
                <a:blip r:embed="rId3"/>
                <a:stretch>
                  <a:fillRect l="-217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C4215D-E0AA-405E-824E-65CF83778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62" y="352697"/>
            <a:ext cx="9163638" cy="60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/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cells 25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25</a:t>
                </a:r>
              </a:p>
              <a:p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IN" dirty="0" err="1"/>
                  <a:t>andom</a:t>
                </a:r>
                <a:r>
                  <a:rPr lang="en-IN" dirty="0"/>
                  <a:t> orientations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EE88-9342-467E-B5E8-69B2B065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" y="352697"/>
                <a:ext cx="2241369" cy="923330"/>
              </a:xfrm>
              <a:prstGeom prst="rect">
                <a:avLst/>
              </a:prstGeom>
              <a:blipFill>
                <a:blip r:embed="rId3"/>
                <a:stretch>
                  <a:fillRect l="-217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57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Choudhury, Arnab</dc:creator>
  <cp:lastModifiedBy>Crowley, Daniel</cp:lastModifiedBy>
  <cp:revision>11</cp:revision>
  <dcterms:created xsi:type="dcterms:W3CDTF">2024-02-27T13:40:40Z</dcterms:created>
  <dcterms:modified xsi:type="dcterms:W3CDTF">2024-08-02T18:14:20Z</dcterms:modified>
</cp:coreProperties>
</file>