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Columns: ['Column Heading', 'Description']</a:t>
            </a:r>
          </a:p>
          <a:p>
            <a:pPr/>
            <a:r>
              <a:t>Number of rows: 23</a:t>
            </a:r>
          </a:p>
          <a:p>
            <a:pPr/>
            <a:r>
              <a:t>Data types:</a:t>
            </a:r>
          </a:p>
          <a:p>
            <a:pPr/>
            <a:r>
              <a:t>  - Column Heading: object</a:t>
            </a:r>
          </a:p>
          <a:p>
            <a:pPr/>
            <a:r>
              <a:t>  - Description: object</a:t>
            </a:r>
          </a:p>
          <a:p>
            <a:pPr/>
            <a:r>
              <a:t>First 5 rows:</a:t>
            </a:r>
          </a:p>
          <a:p>
            <a:pPr/>
            <a:r>
              <a:t>  1. Column Heading: Year, Description: 2010 or 2011</a:t>
            </a:r>
          </a:p>
          <a:p>
            <a:pPr/>
            <a:r>
              <a:t>  2. Column Heading: Species, Description: Four letter abbeviation for genus and species: Camassia leichtlinii </a:t>
            </a:r>
          </a:p>
          <a:p>
            <a:pPr/>
            <a:r>
              <a:t>  3. Column Heading: site, Description: Botany or Hyslop</a:t>
            </a:r>
          </a:p>
          <a:p>
            <a:pPr/>
            <a:r>
              <a:t>  4. Column Heading: plot, Description: Number</a:t>
            </a:r>
          </a:p>
          <a:p>
            <a:pPr/>
            <a:r>
              <a:t>  5. Column Heading: trt, Description: Number: 1=carrier control, 2=no spray, 3=0.01 x f.a.r. (field application rate) dicamba, 4=0.1 x f.a.r. dicamba, 5=0.01 x f.a.r. glyphosate, 6=0.1 x f.a.r. glyphosate, 7=0.01 x f.a.r. glyphosate and dicamba, 8=0.1 x f.a.r. glyphosate and dicamba</a:t>
            </a:r>
          </a:p>
          <a:p>
            <a:pPr/>
            <a:r>
              <a:t>Summary statistics:</a:t>
            </a:r>
          </a:p>
          <a:p>
            <a:pPr/>
            <a:r>
              <a:t>  Column Heading:</a:t>
            </a:r>
          </a:p>
          <a:p>
            <a:pPr/>
            <a:r>
              <a:t>    count: 22</a:t>
            </a:r>
          </a:p>
          <a:p>
            <a:pPr/>
            <a:r>
              <a:t>    unique: 22</a:t>
            </a:r>
          </a:p>
          <a:p>
            <a:pPr/>
            <a:r>
              <a:t>    top: Year</a:t>
            </a:r>
          </a:p>
          <a:p>
            <a:pPr/>
            <a:r>
              <a:t>    freq: 1</a:t>
            </a:r>
          </a:p>
          <a:p>
            <a:pPr/>
            <a:r>
              <a:t>  Description:</a:t>
            </a:r>
          </a:p>
          <a:p>
            <a:pPr/>
            <a:r>
              <a:t>    count: 21</a:t>
            </a:r>
          </a:p>
          <a:p>
            <a:pPr/>
            <a:r>
              <a:t>    unique: 20</a:t>
            </a:r>
          </a:p>
          <a:p>
            <a:pPr/>
            <a:r>
              <a:t>    top: In g/plot dry weight</a:t>
            </a:r>
          </a:p>
          <a:p>
            <a:pPr/>
            <a:r>
              <a:t>    freq: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Generated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Error generating slide content: 401 Client Error: Unauthorized for url: https://api-inference.huggingface.co/models/gpt2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