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40f32c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40f32c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is Andrew Chow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 at blockstream, bitcoin core contributor focusing on the wallet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about hardware wallets in bitcoin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some history of previous attempts, some history of wallet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for hardware wallets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currently doing hardware wallets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near future changes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40f32cb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40f32cb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have a spkman for hardware wallets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spkman uses HWI internally to communicate with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Specifically, gets descriptors from HWI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signing, passes psbts to HWI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abstraction makes it so that the rest of the software doesn’t really know or care about hardware wallets.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40f32cb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40f32cb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current state?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effort tracked in issue.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been several years in the making, I began this in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was merged last week, after I had written these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Sjor is working on the actual hardware wallet integration, based on my descriptor wallets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dsecriptor wallets, but we’re getting close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HWI itself is feature complete. Can sign txs, get keys, sign messages,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used by Wasabi and BTCPayServer, special thanks to them for being my bug testers.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actually use hardware wallets with core through a manual command line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do this since 0.18, IIRC Sjors demoed it here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upcoming improvements to that manual process, which I will now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experimental descriptor wallet. Mostly the same UX as before, but instead of importing a bunch of keys at a time, they will be generated as the keypool is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HWI qt is being PRd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GUI lets you copy PSBTs, and make wallets from GUI, so mostly GUI except for finalize and send step, should add a gui for that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40f32cb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e40f32cb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Hwi-qt --testnet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getkeypoolopts to range [0,1] and p2wpkh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keypool with 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Rescan from 1664500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tb1qvvmhnc8yn74rj6luuxryvaqef5trjpqggm0dk4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40f32cb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40f32cb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40f32c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40f32c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major components two hardware wallet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 is communicating with the device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have the USB communication itself. Various USB protocols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also have the application layer protocol, i.e. the messages for Bitcoin stuff for the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software wallet needs to support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 to have BIP32 public derivation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know that there is a hardware wallet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40f32c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40f32c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 HID, but newer devices and firmware also use WebUSB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at least 2 different USB protocols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device uses a difference application layer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Trezor and clones use Protobuf.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Pre-defined protobuf messages that everything needs to be packed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uses APDUs. Since Ledger’s earlier devices were Java Smartcards, they use the same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APDUs have their own magic bytes and format, so for ledger we need to pack into APDU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BitBox01 uses JSON strings. Create JSON string with the command and its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BitBox2 not listed because I’m not familiar, but it uses Protobuf, but different from Trezor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Coldcard has its own binary protocol. For transaction signing, uses PSBT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device manufacturer uses something different. Even different devices made by the same vendor use different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question, do we really want to have device specific drivers and code in Core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40f32c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40f32c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don’t want vendor specific stuff in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would maintain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Vendors don’t provide libraries in c++, so we need to implement it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Vendors don’t seem to really want core integration as there haven’t been issues or PRs to do that, so vendors probably aren’t going to maintain those implementations either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complexity with having to maintain different stuff for each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dependencies like LibUSB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an increased attack surface because there will be potentially exploitable but dormant code in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there’s an attack in the USB stack, non-hardware wallet users could be affected.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40f32c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40f32c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have a common format for transaction signing.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format that contains everything that a hardware wallet would need in order to 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separate driver that has the vendor specific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in other language that is simply executed by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will take the PSBT and whatever other commands and pack them into the device specific formats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API for interacting with all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minimize device specific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defined by the driver, but needs to be generic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familiar with my work, probably see where this is going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0ee68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0ee68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format is BIP 174 PSBT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everything a hardware wallet needs in order to 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designed with hardware wallets in mind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driver is Hardware Wallet Interface, HWI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HWI implements all of the device specific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HWI defines the common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same commands in the same formats for all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question of maintainence, I have to maintain everything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because it is a separate program, it can be in a different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python because every vendor has provided a python library. So I’m not really maintaining vendor specific code. Just the transformation from our API to their libraries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40f32cb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40f32cb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includes scriptPubKey management and getting scriptPubkeys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broken into 3 major components: scriptPubKeys and keys, Transactions, metadata</a:t>
            </a:r>
            <a:br>
              <a:rPr lang="en"/>
            </a:br>
            <a:r>
              <a:rPr lang="en"/>
              <a:t>Part that’s most relevant key management and the Bag of Keys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very difficult to make that work with BIP 32, at least how Core does it now with everything integrated together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40f32c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e40f32c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give a timeline of BIP 32 integration just to illustrate how hard it is to change the wallet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 32 itself in 2013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attempt did a lot. User defined derivation paths, keys on the fly, setting new master seeds. Only private key derivation. Reviewers weren’t comfortable with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attempt did a bit less. Only private key derivation, uses keypools and not on the fly derivation, key rotation. </a:t>
            </a:r>
            <a:r>
              <a:rPr lang="en"/>
              <a:t> Reviewers weren’t comfortable with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attempt. Bare minimum, only hardened derivation, fixed keypath, just changing key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some features added, like sethdseed for changing seed. Also separate hd chains and upgrading. For the most part, hasn’t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years for basic bip32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in 2017 with PSBT and HWI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40f32cb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40f32cb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Abtracting key and spks to spkman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 key management so it isn’t so integrated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CWallet has spkman to get addresses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CWallet uses spkman for signing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swap out spkmans so that we can have different key management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have one for bag of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one for descriptors. More on that at Advancing Bitcoin tomorrow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this before BIP 32, we could have had a spkman for bip32, and one for the old random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makes it easier for us to move forward with new technologies by just implementing new spkmans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description on dev wiki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itcoin/bitcoin/issues/14145" TargetMode="External"/><Relationship Id="rId4" Type="http://schemas.openxmlformats.org/officeDocument/2006/relationships/hyperlink" Target="https://github.com/bitcoin/bitcoin/issues/17261" TargetMode="External"/><Relationship Id="rId5" Type="http://schemas.openxmlformats.org/officeDocument/2006/relationships/hyperlink" Target="https://github.com/bitcoin/bitcoin/pull/1652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Wallets in Bitcoin Core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Chow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 Engineer, Blockstream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r>
              <a:rPr lang="en"/>
              <a:t>ScriptPubKeyManager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Calls out to HWI</a:t>
            </a:r>
            <a:r>
              <a:rPr lang="en">
                <a:solidFill>
                  <a:schemeClr val="lt2"/>
                </a:solidFill>
              </a:rPr>
              <a:t> for descriptors to be used for scriptPubKey generation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Calls out to HWI with transactions for signing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Modern effort tracked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Issue #14145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Refactor into CWallet and LegacyScriptPubKeyManager completed </a:t>
            </a:r>
            <a:r>
              <a:rPr lang="en" u="sng">
                <a:solidFill>
                  <a:schemeClr val="hlink"/>
                </a:solidFill>
                <a:hlinkClick r:id="rId4"/>
              </a:rPr>
              <a:t>PR #17261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DescriptorScriptPubKeyMan </a:t>
            </a:r>
            <a:r>
              <a:rPr lang="en" u="sng">
                <a:solidFill>
                  <a:schemeClr val="hlink"/>
                </a:solidFill>
                <a:hlinkClick r:id="rId5"/>
              </a:rPr>
              <a:t>PR #16528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Additional PRs from Sjors Provoost building on Descriptor wallets actually implementing everything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HWI is feature complete and already used in Wasabi and BTCPayServer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Hardware wallets can be used now with HWI and Core manually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needed for hardware wallets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Implementation of the wire protocol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USB Communication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 sz="1100">
                <a:solidFill>
                  <a:schemeClr val="lt2"/>
                </a:solidFill>
              </a:rPr>
              <a:t>Application protocol</a:t>
            </a:r>
            <a:endParaRPr sz="11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Wallet support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Watch only with BIP 32 public derivation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Know that there is a hardware wallet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Protocols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Trezor, Keepkey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HID (Human Interface Device), WebUSB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Protobuf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Ledger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HID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APDU (Application Protocol Data Unit)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BitBox01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HID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JSON Strings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Coldcard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HID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Own binary protocol, PSBT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want vendor specific stuff in Bitcoin Core itself?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NO!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Who is going to maintain these things?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No vendor provided libraries that we can use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Lots of complexity with implementing separate things for each device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More dependencies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Requires LibUSB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Increases attack surface on Bitcoin Core itself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Common transaction format for signing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Separate driver that Core calls out to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Common API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Common transaction format for signing - BIP 174 PSBT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Separate driver that Core calls out to - HWI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Common API - Defined by HWI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Core Wallet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Key Management as a Bag of Keys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Signing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Transaction tracking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Address labels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for BIP 32 in 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BIP 32 published - 2012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1st attempt for basic BIP 32 Core wallets - June 2015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2nd attempt opened - January 2016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3rd attempt opened - May 2016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3rd</a:t>
            </a:r>
            <a:r>
              <a:rPr lang="en">
                <a:solidFill>
                  <a:schemeClr val="lt2"/>
                </a:solidFill>
              </a:rPr>
              <a:t> attempt merged - June 2016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Watch external xpubs PR opened - February 2017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Separate Trezor and Ledger Nano S integrations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External xpubs closed - March 2018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Start of current hardware wallet project - September 2018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CWallet &lt;-&gt; ScriptPubKeyManager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Abstract out key and scriptPubKey management into ScriptPubKeyManager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CWallet has a ScriptPubKeyManager and fetches scriptPubkeys from it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CWallet sends transactions to ScriptPubKeyManager to be signed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ScriptPubKeyManagers can be swapped out for different ones that do different things internally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Could have Bag of Keys - Legacy ScriptPubKeyManager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Could use output script descriptors - DescriptorScriptPubKeyManager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Detailed description on the Dev Wiki: https://github.com/bitcoin-core/bitcoin-devwiki/wiki/Wallet-Class-Structure-Changes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