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1354-1B1F-4688-9730-CAF91924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37353-90AE-4F93-BDFA-86A16368D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A051-6D9F-4A85-B4F6-83A08464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693E-EC66-4E10-93D9-2A044008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D268-9B7E-4EC3-8ED2-8E45FF4E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7278-B0D5-4113-8CA6-0956D7D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2D98-A88A-437C-A2AF-1420F95B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9075-9D14-4FF5-B250-681CA0DE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6A10-97C3-4811-AE20-02900EA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07A8-7CA7-49C3-A15A-D74D624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CB6D0-864C-4983-812C-2FFB55EAC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F3AA2-9E52-4709-B9FD-9CBC6566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DE1C-7BF7-48F9-B256-E89F95CD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DD5F-7D2D-4782-B45F-4BAC61FC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EE6B-97FE-4075-BB5C-4FA96D02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FBBB-CC5A-446D-B4A7-F06480D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726-0FF2-49D3-BBDF-D89ACFF6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3393-1F44-4BB1-8938-0F2971F0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4243-C284-4FC2-ACD1-C1FF03D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E326-866A-4946-9C96-E349A189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6F04-DC02-444C-8726-DFB30D3D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AA6F-F665-4356-845B-8D0837F3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A4B3-33F3-4FAF-A25C-FCDF940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41BA-FA71-445F-A1B6-47F7E3A9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166C-2E40-499D-8F23-63844730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B2D-3BE0-4BE8-8F3E-FFFB2372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63EC-7DC1-4076-8FC2-0D2DB590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567A-E3E0-4311-AA20-592A22DFF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D54B5-4B26-4A95-9B91-AF803BC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0C61-4F1E-47BC-8B96-3807B904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7E6C-C711-4A46-AF28-2C73BBE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8B0A-9DBF-487C-92C6-E442A84A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E4804-265D-423F-9D49-EE27F574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84AC-9EBF-4188-BDD9-8EC24E42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1908F-7D52-4AB3-B8A1-8756D9A3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F559D-5B03-4881-8AA6-2A7D78B25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A458E-FC55-4801-B556-E8C1F445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A9B7D-0E69-4017-8D21-DC412CB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0EC1F-81A6-4FF6-960C-A32F5BF2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12C8-9113-4574-A485-66A42ABE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74AD6-BC59-4FD9-8642-0EA72B9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7A7F6-38D9-43BD-B2A2-17625045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F6496-4627-4B24-80E6-14F58265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7EEF-5E67-43F0-97CB-E4CEBA39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509AF-8518-4CC2-B9E0-A59A1A7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7408C-4CE5-4C38-B868-7BB4F684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605A-FCC8-40E7-8852-BB2A517A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CB92-9B5D-4104-93E4-E3B5091F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3511-19C8-4FE1-A616-A716E2C0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C1B3-32D8-44B8-91F1-FAC12D53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B8E7-3447-4273-9348-C090DD2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E032-57AD-4A61-AB40-65005F9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20E5-3AA0-4C4F-91A9-61A8DAC6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25CF0-B512-4BD7-8AC1-04990EF20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B8F8-6B28-4951-85FB-FEDC44A0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1B55-7996-413B-9D53-66B9EE51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571E-6898-412F-90D6-45257017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CE96-2C9F-40EA-89F0-DD5C34BF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62BAF-1223-40A2-863D-08013B5F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9440-C82A-4C7B-AA5F-73BE768E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8BCC-9E1A-4EC3-BE30-F6FCCC89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8285-CC3B-4A2F-A090-542659FB426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83A1-B3BC-4C2F-AE41-02AB9691D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5EC5-CFFA-43D6-9F18-AEB4F5AB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D5AC-D986-4531-93CD-47E8A92C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5FE7-D298-44CC-984F-D70FABD1B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HTTP Server- Client with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6AC3-4B11-4D88-9C7F-CD84FCEA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591 – Assignment 2</a:t>
            </a:r>
          </a:p>
          <a:p>
            <a:r>
              <a:rPr lang="en-US" dirty="0"/>
              <a:t>Anand Kumar</a:t>
            </a:r>
          </a:p>
        </p:txBody>
      </p:sp>
    </p:spTree>
    <p:extLst>
      <p:ext uri="{BB962C8B-B14F-4D97-AF65-F5344CB8AC3E}">
        <p14:creationId xmlns:p14="http://schemas.microsoft.com/office/powerpoint/2010/main" val="274517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EA26-6D71-48F5-8DE3-B3738DAD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A79E7C-4794-4FD7-ADE8-F4886C1B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7324"/>
              </p:ext>
            </p:extLst>
          </p:nvPr>
        </p:nvGraphicFramePr>
        <p:xfrm>
          <a:off x="1960978" y="1690688"/>
          <a:ext cx="89141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059">
                  <a:extLst>
                    <a:ext uri="{9D8B030D-6E8A-4147-A177-3AD203B41FA5}">
                      <a16:colId xmlns:a16="http://schemas.microsoft.com/office/drawing/2014/main" val="3600503375"/>
                    </a:ext>
                  </a:extLst>
                </a:gridCol>
                <a:gridCol w="3624719">
                  <a:extLst>
                    <a:ext uri="{9D8B030D-6E8A-4147-A177-3AD203B41FA5}">
                      <a16:colId xmlns:a16="http://schemas.microsoft.com/office/drawing/2014/main" val="3656093758"/>
                    </a:ext>
                  </a:extLst>
                </a:gridCol>
                <a:gridCol w="2971389">
                  <a:extLst>
                    <a:ext uri="{9D8B030D-6E8A-4147-A177-3AD203B41FA5}">
                      <a16:colId xmlns:a16="http://schemas.microsoft.com/office/drawing/2014/main" val="283013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Time for transfer(seconds)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5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Kilobytes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Megabytes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Megabytes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0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0D01-117F-4EEB-B8A6-C9E61BD6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Block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8479E-1195-4BAC-94F8-15ED48EA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52" y="1529323"/>
            <a:ext cx="6809112" cy="2861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185464-9076-4336-A964-1752A5868906}"/>
              </a:ext>
            </a:extLst>
          </p:cNvPr>
          <p:cNvSpPr txBox="1"/>
          <p:nvPr/>
        </p:nvSpPr>
        <p:spPr>
          <a:xfrm>
            <a:off x="1100831" y="48560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windows 10 http server hosted the files in this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Raspberry Pi3 was used as a http client in this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server and the client were assigned static IP addresses shown in the 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and the client both had Python 3.7.4 installed</a:t>
            </a:r>
          </a:p>
        </p:txBody>
      </p:sp>
    </p:spTree>
    <p:extLst>
      <p:ext uri="{BB962C8B-B14F-4D97-AF65-F5344CB8AC3E}">
        <p14:creationId xmlns:p14="http://schemas.microsoft.com/office/powerpoint/2010/main" val="41486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380-073F-4991-9F68-B3421AE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92423-D724-4D5E-AF68-DBF0A8E0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451" y="1781237"/>
            <a:ext cx="77591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F2D50-05D8-4836-BA80-6340D53F4645}"/>
              </a:ext>
            </a:extLst>
          </p:cNvPr>
          <p:cNvSpPr txBox="1"/>
          <p:nvPr/>
        </p:nvSpPr>
        <p:spPr>
          <a:xfrm>
            <a:off x="10626570" y="3244334"/>
            <a:ext cx="135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Server</a:t>
            </a:r>
          </a:p>
          <a:p>
            <a:r>
              <a:rPr lang="en-US" dirty="0"/>
              <a:t>(Windows 10 Laptop)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53CCFA-F207-41B3-B258-FB2807170B6A}"/>
              </a:ext>
            </a:extLst>
          </p:cNvPr>
          <p:cNvCxnSpPr>
            <a:endCxn id="6" idx="1"/>
          </p:cNvCxnSpPr>
          <p:nvPr/>
        </p:nvCxnSpPr>
        <p:spPr>
          <a:xfrm>
            <a:off x="9552373" y="3542190"/>
            <a:ext cx="1074197" cy="163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9A77C6-36E7-4142-884E-3E57C3CB73D8}"/>
              </a:ext>
            </a:extLst>
          </p:cNvPr>
          <p:cNvSpPr txBox="1"/>
          <p:nvPr/>
        </p:nvSpPr>
        <p:spPr>
          <a:xfrm>
            <a:off x="10559985" y="5074979"/>
            <a:ext cx="166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Client</a:t>
            </a:r>
          </a:p>
          <a:p>
            <a:r>
              <a:rPr lang="en-US" dirty="0"/>
              <a:t>(Raspberry Pi3)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5743C-1F0B-4BA9-90F9-6821CA0F11F3}"/>
              </a:ext>
            </a:extLst>
          </p:cNvPr>
          <p:cNvCxnSpPr>
            <a:cxnSpLocks/>
          </p:cNvCxnSpPr>
          <p:nvPr/>
        </p:nvCxnSpPr>
        <p:spPr>
          <a:xfrm>
            <a:off x="7183515" y="5067509"/>
            <a:ext cx="3443055" cy="200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5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CEC1-7EAD-495D-B8E6-3B52EB73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D48D4-BE57-4896-B3C2-3CDC4C09E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796" y="1577243"/>
            <a:ext cx="10515600" cy="35142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2F6268-EE76-4F39-9FCF-61A8CC536338}"/>
              </a:ext>
            </a:extLst>
          </p:cNvPr>
          <p:cNvSpPr/>
          <p:nvPr/>
        </p:nvSpPr>
        <p:spPr>
          <a:xfrm>
            <a:off x="1744824" y="1997475"/>
            <a:ext cx="1586205" cy="176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D85CC-C40E-44E9-81A1-FEF279358359}"/>
              </a:ext>
            </a:extLst>
          </p:cNvPr>
          <p:cNvSpPr/>
          <p:nvPr/>
        </p:nvSpPr>
        <p:spPr>
          <a:xfrm>
            <a:off x="7170560" y="4697767"/>
            <a:ext cx="1586205" cy="140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006A7-5074-4FAD-BE48-DF969AD66A54}"/>
              </a:ext>
            </a:extLst>
          </p:cNvPr>
          <p:cNvSpPr txBox="1"/>
          <p:nvPr/>
        </p:nvSpPr>
        <p:spPr>
          <a:xfrm>
            <a:off x="964707" y="5349939"/>
            <a:ext cx="10262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was hosted at the location “C:\Users\akumar8” on the Windows 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HTTP server was deployed on Port 8081 from the above location using the python </a:t>
            </a:r>
            <a:r>
              <a:rPr lang="en-US" dirty="0" err="1"/>
              <a:t>cmd</a:t>
            </a:r>
            <a:r>
              <a:rPr lang="en-US" dirty="0"/>
              <a:t>, “python –m </a:t>
            </a:r>
            <a:r>
              <a:rPr lang="en-US" dirty="0" err="1"/>
              <a:t>http.server</a:t>
            </a:r>
            <a:r>
              <a:rPr lang="en-US" dirty="0"/>
              <a:t> 8081”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used for the experiment were stored in a sub-directory called “Server”</a:t>
            </a:r>
          </a:p>
        </p:txBody>
      </p:sp>
    </p:spTree>
    <p:extLst>
      <p:ext uri="{BB962C8B-B14F-4D97-AF65-F5344CB8AC3E}">
        <p14:creationId xmlns:p14="http://schemas.microsoft.com/office/powerpoint/2010/main" val="340175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6DFAD-55CB-47FC-9622-3A789731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Transferring Files to the  Client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C056C3-C2AA-4143-9C2C-009BCD70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code listing for fetching files from the http server is shown on the right</a:t>
            </a:r>
          </a:p>
          <a:p>
            <a:r>
              <a:rPr lang="en-US" sz="2000" dirty="0"/>
              <a:t>Python requests module was used to implement the HTTP client</a:t>
            </a:r>
          </a:p>
          <a:p>
            <a:r>
              <a:rPr lang="en-US" sz="2000" dirty="0"/>
              <a:t>Python time module was used to benchmark the file transfer time</a:t>
            </a:r>
          </a:p>
          <a:p>
            <a:r>
              <a:rPr lang="en-US" sz="2000" dirty="0"/>
              <a:t>Python statistics module was used to average the time and calculate standard deviation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CD24F-F843-4897-812F-5C2F997E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14" y="1842247"/>
            <a:ext cx="6253212" cy="31735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00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Implementing a HTTP Server- Client with Raspberry Pi</vt:lpstr>
      <vt:lpstr>Summary of Results</vt:lpstr>
      <vt:lpstr>Setup Block Diagram</vt:lpstr>
      <vt:lpstr>Actual Setup</vt:lpstr>
      <vt:lpstr>Deploying the Server</vt:lpstr>
      <vt:lpstr>Transferring Files to the 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HTTP Server Client with Raspberry Pi</dc:title>
  <dc:creator>Kumar, Anand</dc:creator>
  <cp:lastModifiedBy>Kumar, Anand</cp:lastModifiedBy>
  <cp:revision>10</cp:revision>
  <dcterms:created xsi:type="dcterms:W3CDTF">2022-02-14T06:01:22Z</dcterms:created>
  <dcterms:modified xsi:type="dcterms:W3CDTF">2022-02-14T06:33:32Z</dcterms:modified>
</cp:coreProperties>
</file>