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25/04/2022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817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241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815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71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770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911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771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16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50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1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87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342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729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39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29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25/04/2022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fr-FR" sz="5500" i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GraphQL</a:t>
            </a:r>
            <a:endParaRPr lang="fr-FR" sz="5500" i="1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fr-FR" sz="2000" dirty="0"/>
              <a:t>Achraf FANDOULI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C3774A-8510-43DE-AD13-5892C14CD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7256"/>
            <a:ext cx="12192000" cy="51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5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B2022A4-393A-4EDC-B72D-C7F717AAA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713" y="-4916"/>
            <a:ext cx="9607826" cy="68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2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B5A9B1-D003-456B-A0CD-59FB1D172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5" y="-15522"/>
            <a:ext cx="12164515" cy="68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3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E934405-FD74-4056-B928-7CF151886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504" y="-6"/>
            <a:ext cx="9104243" cy="68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2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948E6D7-C703-4BD3-9EF6-9CB48E983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1391"/>
            <a:ext cx="12192000" cy="51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38645DD-5416-448B-B391-96445730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0813"/>
            <a:ext cx="12192000" cy="48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7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473EF98-17C5-43FB-AE11-D8EEB6D0A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4273"/>
            <a:ext cx="12192000" cy="48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8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7912600-12E6-4FEF-B4F6-368B9C52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9113"/>
            <a:ext cx="12192000" cy="53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192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F5BF122-1AC2-47D9-AB94-1EDDEF163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4" y="0"/>
            <a:ext cx="1214424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6EAD482-BD2E-4E94-9DF9-B032DED51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386" y="848139"/>
            <a:ext cx="12000069" cy="52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0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5EF17B-CB13-4FFD-9034-7F6D4BEE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48" y="795130"/>
            <a:ext cx="12196971" cy="52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38F1551-8BCD-4775-94E2-6BA2B5C03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258" y="14424"/>
            <a:ext cx="8750105" cy="68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3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09BD36D-801B-48DB-AF25-384A18AB9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00" y="4116"/>
            <a:ext cx="11673803" cy="68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32F9A58-B20F-424E-87FB-91167A31B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6" y="-5639"/>
            <a:ext cx="11676185" cy="68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0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E1C8A1D-F232-48AE-BBD3-0008336AB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837" y="160474"/>
            <a:ext cx="12200623" cy="65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6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12200623" cy="685799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8E42570-64B2-41C1-946A-DEBB2DFE3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14" y="1847"/>
            <a:ext cx="11532482" cy="685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57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{CEFC433D-8789-46FD-B3A9-554D9A1B9AC8}tf55705232_win32</Template>
  <TotalTime>62</TotalTime>
  <Words>20</Words>
  <Application>Microsoft Office PowerPoint</Application>
  <PresentationFormat>Grand écran</PresentationFormat>
  <Paragraphs>19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Aharoni</vt:lpstr>
      <vt:lpstr>Calibri</vt:lpstr>
      <vt:lpstr>Goudy Old Style</vt:lpstr>
      <vt:lpstr>Wingdings 2</vt:lpstr>
      <vt:lpstr>SlateVTI</vt:lpstr>
      <vt:lpstr>GraphQL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elfendouli mosbahi</dc:creator>
  <cp:lastModifiedBy>elfendouli mosbahi</cp:lastModifiedBy>
  <cp:revision>11</cp:revision>
  <dcterms:created xsi:type="dcterms:W3CDTF">2022-04-24T22:30:19Z</dcterms:created>
  <dcterms:modified xsi:type="dcterms:W3CDTF">2022-04-24T23:44:33Z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