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94AB-BFB7-4A31-B7C5-5E4BB6604CC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06FC-7939-49B1-9B51-E752E2C2E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077200" cy="4571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000" dirty="0" smtClean="0"/>
              <a:t>      HOME                                             BLOG                                           VIDEOS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47700" y="990600"/>
            <a:ext cx="80772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200400"/>
            <a:ext cx="8153400" cy="2438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" y="5715000"/>
            <a:ext cx="81534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9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6390" y="304800"/>
            <a:ext cx="8077200" cy="457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      HOME                                             BLOG                                           VIDEOS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16390" y="1066800"/>
            <a:ext cx="8077200" cy="2590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3962400"/>
            <a:ext cx="8153400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077200" cy="457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      HOME                                             BLOG                                           VIDEOS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990600"/>
            <a:ext cx="8077200" cy="3124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4267200"/>
            <a:ext cx="8077200" cy="3124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86308" y="1485900"/>
            <a:ext cx="40386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19504" y="4725532"/>
            <a:ext cx="4038600" cy="2133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  HOME                                             BLOG                                           VIDEOS</vt:lpstr>
      <vt:lpstr>PowerPoint Presentation</vt:lpstr>
      <vt:lpstr>PowerPoint Presentation</vt:lpstr>
    </vt:vector>
  </TitlesOfParts>
  <Company>New York Public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                  BLOG                    BUY</dc:title>
  <dc:creator>CSLAB</dc:creator>
  <cp:lastModifiedBy>CSLAB</cp:lastModifiedBy>
  <cp:revision>4</cp:revision>
  <dcterms:created xsi:type="dcterms:W3CDTF">2018-03-24T16:42:47Z</dcterms:created>
  <dcterms:modified xsi:type="dcterms:W3CDTF">2018-03-24T17:25:30Z</dcterms:modified>
</cp:coreProperties>
</file>