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4" r:id="rId7"/>
    <p:sldId id="278" r:id="rId8"/>
    <p:sldId id="266" r:id="rId9"/>
    <p:sldId id="293" r:id="rId10"/>
    <p:sldId id="306" r:id="rId11"/>
    <p:sldId id="302" r:id="rId12"/>
    <p:sldId id="305" r:id="rId13"/>
    <p:sldId id="268" r:id="rId14"/>
    <p:sldId id="303" r:id="rId15"/>
    <p:sldId id="304" r:id="rId16"/>
    <p:sldId id="275" r:id="rId17"/>
    <p:sldId id="276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24/09/2024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MA" dirty="0"/>
              <a:t>أحدث مشروع لهندسة البرمجيات في مجموعتنا 19 يسمى «</a:t>
            </a:r>
            <a:r>
              <a:rPr lang="fr-FR" dirty="0"/>
              <a:t>LOCITE TVM» </a:t>
            </a:r>
            <a:r>
              <a:rPr lang="ar-MA" dirty="0"/>
              <a:t>هو موقع ويب يسمح للمستخدمين بتوفير</a:t>
            </a:r>
            <a:r>
              <a:rPr lang="en-US" dirty="0"/>
              <a:t> </a:t>
            </a:r>
            <a:r>
              <a:rPr lang="ar-MA" dirty="0"/>
              <a:t>المال و الوقت، ويتم خدمتنا بدقة لضمان الراحة التي نقدمها لحل النقل المثالي المصمم خصيصًا لاحتياجاتك.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0" y="3085012"/>
            <a:ext cx="4941771" cy="1122202"/>
          </a:xfrm>
        </p:spPr>
        <p:txBody>
          <a:bodyPr rtlCol="0"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Location TVM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022" y="5843688"/>
            <a:ext cx="4941770" cy="396660"/>
          </a:xfrm>
        </p:spPr>
        <p:txBody>
          <a:bodyPr rtlCol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6">
            <a:extLst>
              <a:ext uri="{FF2B5EF4-FFF2-40B4-BE49-F238E27FC236}">
                <a16:creationId xmlns:a16="http://schemas.microsoft.com/office/drawing/2014/main" id="{1CAA8CD9-1C1E-4100-FD62-8EDF48D6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8616" y="489657"/>
            <a:ext cx="8622994" cy="5878685"/>
          </a:xfrm>
        </p:spPr>
        <p:txBody>
          <a:bodyPr>
            <a:normAutofit fontScale="77500" lnSpcReduction="20000"/>
          </a:bodyPr>
          <a:lstStyle/>
          <a:p>
            <a:r>
              <a:rPr lang="fr" sz="3100" b="1" i="1" u="sng" dirty="0"/>
              <a:t>Report on our progress, detailing accomplishments, problems improvements, lessons learned, and next steps.</a:t>
            </a:r>
          </a:p>
          <a:p>
            <a:endParaRPr lang="fr" sz="2400" dirty="0"/>
          </a:p>
          <a:p>
            <a:r>
              <a:rPr lang="en-US" sz="3200" b="1" dirty="0"/>
              <a:t>1. Accomplishments: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Detail completed tasks, milestones reached, and key achievements.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Include any successful implementations, features, or improvements made.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/>
              <a:t>2. Problems: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Outline any issues or obstacles encountered.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Describe how these problems impacted progress and any immediate consequences.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A403F-0D4F-746F-E2F6-7A51D1F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0138" y="308471"/>
            <a:ext cx="8689095" cy="6406309"/>
          </a:xfrm>
        </p:spPr>
        <p:txBody>
          <a:bodyPr>
            <a:noAutofit/>
          </a:bodyPr>
          <a:lstStyle/>
          <a:p>
            <a:r>
              <a:rPr lang="en-US" sz="2300" b="1" dirty="0"/>
              <a:t>3. Improvements: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Highlight areas where enhancements were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Explain any optimizations or upgrades implemented and their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4. Lessons Learned: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Share insights gained from experiences, both positive and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Discuss what was learned about processes, tools, or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5. Next Steps: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Outline the forthcoming tasks and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Define the plan for addressing unresolved issues and moving forward.</a:t>
            </a:r>
          </a:p>
          <a:p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45069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474AB9B-4F1B-1CB9-03B6-C6193834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3639" y="2975868"/>
            <a:ext cx="8703326" cy="43284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Challenges Already Identified: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Experience:</a:t>
            </a:r>
            <a:r>
              <a:rPr lang="en-US" sz="2400" dirty="0"/>
              <a:t> Designing an intuitive interface for seamless navigation and booking.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1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016" y="269430"/>
            <a:ext cx="5876925" cy="1204912"/>
          </a:xfrm>
        </p:spPr>
        <p:txBody>
          <a:bodyPr rtlCol="0"/>
          <a:lstStyle/>
          <a:p>
            <a:pPr rtl="0"/>
            <a:r>
              <a:rPr lang="fr" b="1" dirty="0"/>
              <a:t>Summary of our Experience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675" y="4847905"/>
            <a:ext cx="6929609" cy="174066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2800" dirty="0"/>
              <a:t>The Location TVM project has advanced significantly since its start. Despite encountering numerous challenges, the team has successfully overcome them and achieved meaningful progress. With a clear vision for future development and deployment. Location TVM is poised to become a valuable resource for users aiming to enhance their mobility, save money, and promote environmental conservation.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412343"/>
            <a:ext cx="4179570" cy="1524735"/>
          </a:xfrm>
        </p:spPr>
        <p:txBody>
          <a:bodyPr rtlCol="0"/>
          <a:lstStyle/>
          <a:p>
            <a:r>
              <a:rPr lang="fr-FR" sz="4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708" y="2722284"/>
            <a:ext cx="4179570" cy="2004161"/>
          </a:xfrm>
        </p:spPr>
        <p:txBody>
          <a:bodyPr rtlCol="0">
            <a:noAutofit/>
          </a:bodyPr>
          <a:lstStyle/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 - Foundation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Alx_africa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Cohort 19 Mentors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29731"/>
            <a:ext cx="3171825" cy="1325563"/>
          </a:xfrm>
        </p:spPr>
        <p:txBody>
          <a:bodyPr rtlCol="0"/>
          <a:lstStyle/>
          <a:p>
            <a:pPr rtl="0"/>
            <a:r>
              <a:rPr lang="fr" b="1" dirty="0"/>
              <a:t>Team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72310"/>
            <a:ext cx="3819229" cy="2913380"/>
          </a:xfrm>
        </p:spPr>
        <p:txBody>
          <a:bodyPr rtlCol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-FR" sz="2000" b="1" dirty="0"/>
              <a:t>Achraf KASSIMI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Hassan EL FAQIR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Yassine TALEB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91" y="266464"/>
            <a:ext cx="5111750" cy="1204912"/>
          </a:xfrm>
        </p:spPr>
        <p:txBody>
          <a:bodyPr rtlCol="0"/>
          <a:lstStyle/>
          <a:p>
            <a:pPr rtl="0"/>
            <a:r>
              <a:rPr lang="fr" b="1" dirty="0"/>
              <a:t>Brief Description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5" y="2121124"/>
            <a:ext cx="7662182" cy="30713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2800" noProof="1"/>
              <a:t>The latest software engineering project in our cohort 19 called "LOCATION TVM" is a website that allows users to save money and time, and we are carefully served to ensure the convenience we offer for the perfect transfer solution tailored to your needs.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718260"/>
            <a:ext cx="5431971" cy="846301"/>
          </a:xfrm>
        </p:spPr>
        <p:txBody>
          <a:bodyPr rtlCol="0"/>
          <a:lstStyle/>
          <a:p>
            <a:pPr rtl="0"/>
            <a:r>
              <a:rPr lang="fr" b="1" dirty="0">
                <a:solidFill>
                  <a:srgbClr val="000000"/>
                </a:solidFill>
                <a:highlight>
                  <a:schemeClr val="lt1"/>
                </a:highlight>
              </a:rPr>
              <a:t>Technologies</a:t>
            </a:r>
            <a:endParaRPr lang="fr-FR" b="1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DA26E858-46A7-649E-7ED9-C733D58AA4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53526" y="2718389"/>
            <a:ext cx="7979227" cy="3178175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Front-end: HTML, CSS, JavaScript, 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Back-end: Phyton, Flask,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2400" b="0" i="0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SQLA</a:t>
            </a: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lchemy,API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42" y="152174"/>
            <a:ext cx="8421688" cy="501194"/>
          </a:xfrm>
        </p:spPr>
        <p:txBody>
          <a:bodyPr rtlCol="0"/>
          <a:lstStyle/>
          <a:p>
            <a:r>
              <a:rPr lang="fr-FR" sz="2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1FDA2503-5E3D-3E7A-7D7A-B3592F258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676401" y="637719"/>
            <a:ext cx="10308770" cy="5817510"/>
          </a:xfr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219" y="-1"/>
            <a:ext cx="9762911" cy="6764357"/>
          </a:xfrm>
        </p:spPr>
        <p:txBody>
          <a:bodyPr rtlCol="0"/>
          <a:lstStyle/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Designing a website for a Location TVM Tracking System involves multiple elements and layers, each fulfilling a distinct function.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fr-FR" sz="2400" b="1" dirty="0">
                <a:latin typeface="+mj-lt"/>
              </a:rPr>
              <a:t>Front-End (Client-</a:t>
            </a:r>
            <a:r>
              <a:rPr lang="fr-FR" sz="2400" b="1" dirty="0" err="1">
                <a:latin typeface="+mj-lt"/>
              </a:rPr>
              <a:t>Side</a:t>
            </a:r>
            <a:r>
              <a:rPr lang="fr-FR" sz="2400" b="1" dirty="0">
                <a:latin typeface="+mj-lt"/>
              </a:rPr>
              <a:t>):</a:t>
            </a:r>
            <a:endParaRPr lang="en-US" sz="2400" b="1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endParaRPr lang="en-US" sz="2400" dirty="0">
              <a:solidFill>
                <a:schemeClr val="dk2"/>
              </a:solidFill>
              <a:latin typeface="+mj-lt"/>
              <a:ea typeface="Raleway"/>
              <a:cs typeface="Raleway"/>
              <a:sym typeface="Raleway"/>
            </a:endParaRPr>
          </a:p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This is the client-side interface of the application, where users engage with the Location TVM tracker.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Frameworks/Libraries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 Bootstrap</a:t>
            </a:r>
            <a:r>
              <a:rPr lang="en-US" sz="2400" dirty="0">
                <a:latin typeface="+mj-lt"/>
              </a:rPr>
              <a:t> for developing an interactive and adaptive user interface.</a:t>
            </a:r>
            <a:endParaRPr lang="ar-MA" sz="2400" dirty="0">
              <a:latin typeface="+mj-lt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Components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</a:t>
            </a:r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Data Entry Forms: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data entry forms such as personal information, booking, number of days or hours.</a:t>
            </a:r>
          </a:p>
          <a:p>
            <a:pPr marL="609585" indent="-457189">
              <a:buClr>
                <a:schemeClr val="dk2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User Authentication: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Login and registration forms, password reset functionality</a:t>
            </a:r>
            <a:r>
              <a:rPr lang="en-US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03BD7-5AD9-0F97-B327-3A4EA075C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10763878" cy="5160048"/>
          </a:xfrm>
        </p:spPr>
        <p:txBody>
          <a:bodyPr/>
          <a:lstStyle/>
          <a:p>
            <a:r>
              <a:rPr lang="en-US" b="1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US" sz="2800" b="1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. </a:t>
            </a:r>
            <a:r>
              <a:rPr lang="en-US" sz="28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Back-end (Server-Side):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2800" dirty="0">
                <a:latin typeface="+mj-lt"/>
              </a:rPr>
              <a:t>This component of the application manages data processing, business logic, and interactions between the frontend and the database.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Framework: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Python </a:t>
            </a:r>
            <a:r>
              <a:rPr lang="en-US" sz="28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with Flask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en-US" sz="28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Authentication: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Flask_Login(API)</a:t>
            </a:r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17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EBB6FC-BC17-1D50-5E4F-D1C97C6C38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8973" y="623807"/>
            <a:ext cx="9562641" cy="59973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Business Logic: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- Validation and processing of data.</a:t>
            </a:r>
          </a:p>
          <a:p>
            <a:endParaRPr lang="en-US" sz="3200" dirty="0"/>
          </a:p>
          <a:p>
            <a:r>
              <a:rPr lang="en-US" sz="3200" dirty="0"/>
              <a:t>       - Tracking goals and calculating progress.</a:t>
            </a:r>
          </a:p>
          <a:p>
            <a:endParaRPr lang="en-US" sz="3200" dirty="0"/>
          </a:p>
          <a:p>
            <a:r>
              <a:rPr lang="en-US" sz="3200" dirty="0"/>
              <a:t>       - Scheduling and managing notifications.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169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E3104-A4CC-BFFB-45E1-BEEB9A4E50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7"/>
            <a:ext cx="10697776" cy="5038863"/>
          </a:xfrm>
        </p:spPr>
        <p:txBody>
          <a:bodyPr/>
          <a:lstStyle/>
          <a:p>
            <a:r>
              <a:rPr lang="en-US" sz="36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3. DevOps and Deployment:</a:t>
            </a:r>
          </a:p>
          <a:p>
            <a:endParaRPr lang="en-US" sz="36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-Ensuring the application is reliably deployed and maintained.</a:t>
            </a: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-Github Actions for continuous integration and deployment.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557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650</TotalTime>
  <Words>543</Words>
  <Application>Microsoft Office PowerPoint</Application>
  <PresentationFormat>Grand écran</PresentationFormat>
  <Paragraphs>89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Fjalla One</vt:lpstr>
      <vt:lpstr>Lato</vt:lpstr>
      <vt:lpstr>Raleway</vt:lpstr>
      <vt:lpstr>Raleway Medium</vt:lpstr>
      <vt:lpstr>Roboto</vt:lpstr>
      <vt:lpstr>Tenorite</vt:lpstr>
      <vt:lpstr>Wingdings</vt:lpstr>
      <vt:lpstr>Monoligne</vt:lpstr>
      <vt:lpstr>Location TVM</vt:lpstr>
      <vt:lpstr>Team</vt:lpstr>
      <vt:lpstr>Brief Description</vt:lpstr>
      <vt:lpstr>Technologies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Summary of our Experience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TALEB</dc:creator>
  <cp:lastModifiedBy>YASSINE TALEB</cp:lastModifiedBy>
  <cp:revision>19</cp:revision>
  <dcterms:created xsi:type="dcterms:W3CDTF">2024-09-03T19:22:26Z</dcterms:created>
  <dcterms:modified xsi:type="dcterms:W3CDTF">2024-09-23T23:35:07Z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