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4035" r:id="rId2"/>
  </p:sldMasterIdLst>
  <p:notesMasterIdLst>
    <p:notesMasterId r:id="rId25"/>
  </p:notesMasterIdLst>
  <p:sldIdLst>
    <p:sldId id="256" r:id="rId3"/>
    <p:sldId id="258" r:id="rId4"/>
    <p:sldId id="259" r:id="rId5"/>
    <p:sldId id="260" r:id="rId6"/>
    <p:sldId id="261" r:id="rId7"/>
    <p:sldId id="262" r:id="rId8"/>
    <p:sldId id="306" r:id="rId9"/>
    <p:sldId id="264" r:id="rId10"/>
    <p:sldId id="265" r:id="rId11"/>
    <p:sldId id="267" r:id="rId12"/>
    <p:sldId id="268" r:id="rId13"/>
    <p:sldId id="307" r:id="rId14"/>
    <p:sldId id="308" r:id="rId15"/>
    <p:sldId id="269" r:id="rId16"/>
    <p:sldId id="309" r:id="rId17"/>
    <p:sldId id="271" r:id="rId18"/>
    <p:sldId id="272" r:id="rId19"/>
    <p:sldId id="310" r:id="rId20"/>
    <p:sldId id="273" r:id="rId21"/>
    <p:sldId id="311" r:id="rId22"/>
    <p:sldId id="312" r:id="rId23"/>
    <p:sldId id="285" r:id="rId24"/>
  </p:sldIdLst>
  <p:sldSz cx="9144000" cy="5143500" type="screen16x9"/>
  <p:notesSz cx="6858000" cy="9144000"/>
  <p:embeddedFontLst>
    <p:embeddedFont>
      <p:font typeface="Arial Rounded MT Bold" panose="020F0704030504030204" pitchFamily="34" charset="0"/>
      <p:regular r:id="rId26"/>
    </p:embeddedFont>
    <p:embeddedFont>
      <p:font typeface="Century Gothic" panose="020B0502020202020204" pitchFamily="34" charset="0"/>
      <p:regular r:id="rId27"/>
      <p:bold r:id="rId28"/>
      <p:italic r:id="rId29"/>
      <p:boldItalic r:id="rId30"/>
    </p:embeddedFont>
    <p:embeddedFont>
      <p:font typeface="DM Serif Display" panose="020B0604020202020204" charset="0"/>
      <p:regular r:id="rId31"/>
      <p:italic r:id="rId32"/>
    </p:embeddedFont>
    <p:embeddedFont>
      <p:font typeface="Karla"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Roboto" panose="02000000000000000000" pitchFamily="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1BDF1-3997-464E-8AF3-D52C47E265BB}">
  <a:tblStyle styleId="{FCB1BDF1-3997-464E-8AF3-D52C47E265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4db157b9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db157b9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400509a5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400509a5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400509a5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400509a5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09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400509a5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400509a5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30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d4db157b9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d4db157b9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161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d4db157b9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d4db157b9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d4db157b9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d4db157b9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084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4db157b90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4db157b9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3c3787e4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3c3787e4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084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4db157b90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4db157b9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431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d3c3787e4d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d3c3787e4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3c3787e4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3c3787e4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3c3787e4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3c3787e4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4db157b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4db157b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81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d4db157b9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d4db157b9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db157b9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db157b9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flaticon.com/" TargetMode="External"/><Relationship Id="rId7" Type="http://schemas.openxmlformats.org/officeDocument/2006/relationships/image" Target="../media/image4.png"/><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freepik.com/" TargetMode="External"/><Relationship Id="rId9"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5600900" y="2715863"/>
            <a:ext cx="4000500" cy="2295525"/>
          </a:xfrm>
          <a:prstGeom prst="rect">
            <a:avLst/>
          </a:prstGeom>
          <a:noFill/>
          <a:ln>
            <a:noFill/>
          </a:ln>
        </p:spPr>
      </p:pic>
      <p:pic>
        <p:nvPicPr>
          <p:cNvPr id="10" name="Google Shape;10;p2"/>
          <p:cNvPicPr preferRelativeResize="0"/>
          <p:nvPr/>
        </p:nvPicPr>
        <p:blipFill rotWithShape="1">
          <a:blip r:embed="rId3">
            <a:alphaModFix/>
          </a:blip>
          <a:srcRect/>
          <a:stretch/>
        </p:blipFill>
        <p:spPr>
          <a:xfrm>
            <a:off x="1295550" y="184925"/>
            <a:ext cx="3262450" cy="2530950"/>
          </a:xfrm>
          <a:prstGeom prst="rect">
            <a:avLst/>
          </a:prstGeom>
          <a:noFill/>
          <a:ln>
            <a:noFill/>
          </a:ln>
        </p:spPr>
      </p:pic>
      <p:pic>
        <p:nvPicPr>
          <p:cNvPr id="11" name="Google Shape;11;p2"/>
          <p:cNvPicPr preferRelativeResize="0"/>
          <p:nvPr/>
        </p:nvPicPr>
        <p:blipFill rotWithShape="1">
          <a:blip r:embed="rId4">
            <a:alphaModFix/>
          </a:blip>
          <a:srcRect/>
          <a:stretch/>
        </p:blipFill>
        <p:spPr>
          <a:xfrm>
            <a:off x="337913" y="-438012"/>
            <a:ext cx="2409825" cy="2333625"/>
          </a:xfrm>
          <a:prstGeom prst="rect">
            <a:avLst/>
          </a:prstGeom>
          <a:noFill/>
          <a:ln>
            <a:noFill/>
          </a:ln>
        </p:spPr>
      </p:pic>
      <p:pic>
        <p:nvPicPr>
          <p:cNvPr id="12" name="Google Shape;12;p2"/>
          <p:cNvPicPr preferRelativeResize="0"/>
          <p:nvPr/>
        </p:nvPicPr>
        <p:blipFill rotWithShape="1">
          <a:blip r:embed="rId5">
            <a:alphaModFix/>
          </a:blip>
          <a:srcRect/>
          <a:stretch/>
        </p:blipFill>
        <p:spPr>
          <a:xfrm rot="5400000">
            <a:off x="6910775" y="206125"/>
            <a:ext cx="4339950" cy="3111650"/>
          </a:xfrm>
          <a:prstGeom prst="rect">
            <a:avLst/>
          </a:prstGeom>
          <a:noFill/>
          <a:ln>
            <a:noFill/>
          </a:ln>
        </p:spPr>
      </p:pic>
      <p:pic>
        <p:nvPicPr>
          <p:cNvPr id="13" name="Google Shape;13;p2"/>
          <p:cNvPicPr preferRelativeResize="0"/>
          <p:nvPr/>
        </p:nvPicPr>
        <p:blipFill rotWithShape="1">
          <a:blip r:embed="rId6">
            <a:alphaModFix/>
          </a:blip>
          <a:srcRect/>
          <a:stretch/>
        </p:blipFill>
        <p:spPr>
          <a:xfrm rot="5400000">
            <a:off x="941800" y="2746450"/>
            <a:ext cx="1733750" cy="3947449"/>
          </a:xfrm>
          <a:prstGeom prst="rect">
            <a:avLst/>
          </a:prstGeom>
          <a:noFill/>
          <a:ln>
            <a:noFill/>
          </a:ln>
        </p:spPr>
      </p:pic>
      <p:sp>
        <p:nvSpPr>
          <p:cNvPr id="14" name="Google Shape;14;p2"/>
          <p:cNvSpPr txBox="1">
            <a:spLocks noGrp="1"/>
          </p:cNvSpPr>
          <p:nvPr>
            <p:ph type="ctrTitle"/>
          </p:nvPr>
        </p:nvSpPr>
        <p:spPr>
          <a:xfrm>
            <a:off x="953325" y="1452750"/>
            <a:ext cx="7237500" cy="1814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540125" y="3266850"/>
            <a:ext cx="6063900" cy="42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2_2_1">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1986650" y="1320539"/>
            <a:ext cx="2588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18"/>
          <p:cNvSpPr txBox="1">
            <a:spLocks noGrp="1"/>
          </p:cNvSpPr>
          <p:nvPr>
            <p:ph type="subTitle" idx="1"/>
          </p:nvPr>
        </p:nvSpPr>
        <p:spPr>
          <a:xfrm>
            <a:off x="1986650" y="1678422"/>
            <a:ext cx="25887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7" name="Google Shape;147;p18"/>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8"/>
          <p:cNvSpPr txBox="1">
            <a:spLocks noGrp="1"/>
          </p:cNvSpPr>
          <p:nvPr>
            <p:ph type="title" idx="3"/>
          </p:nvPr>
        </p:nvSpPr>
        <p:spPr>
          <a:xfrm>
            <a:off x="1986651" y="2410101"/>
            <a:ext cx="2588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8"/>
          <p:cNvSpPr txBox="1">
            <a:spLocks noGrp="1"/>
          </p:cNvSpPr>
          <p:nvPr>
            <p:ph type="subTitle" idx="4"/>
          </p:nvPr>
        </p:nvSpPr>
        <p:spPr>
          <a:xfrm>
            <a:off x="1986650" y="2767984"/>
            <a:ext cx="25887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0" name="Google Shape;150;p18"/>
          <p:cNvSpPr txBox="1">
            <a:spLocks noGrp="1"/>
          </p:cNvSpPr>
          <p:nvPr>
            <p:ph type="title" idx="5"/>
          </p:nvPr>
        </p:nvSpPr>
        <p:spPr>
          <a:xfrm>
            <a:off x="1986652" y="3499639"/>
            <a:ext cx="2588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18"/>
          <p:cNvSpPr txBox="1">
            <a:spLocks noGrp="1"/>
          </p:cNvSpPr>
          <p:nvPr>
            <p:ph type="subTitle" idx="6"/>
          </p:nvPr>
        </p:nvSpPr>
        <p:spPr>
          <a:xfrm>
            <a:off x="1986650" y="3857531"/>
            <a:ext cx="25887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pic>
        <p:nvPicPr>
          <p:cNvPr id="152" name="Google Shape;152;p18"/>
          <p:cNvPicPr preferRelativeResize="0"/>
          <p:nvPr/>
        </p:nvPicPr>
        <p:blipFill rotWithShape="1">
          <a:blip r:embed="rId2">
            <a:alphaModFix/>
          </a:blip>
          <a:srcRect/>
          <a:stretch/>
        </p:blipFill>
        <p:spPr>
          <a:xfrm rot="-3282886">
            <a:off x="8609178" y="2736320"/>
            <a:ext cx="1774245" cy="4039661"/>
          </a:xfrm>
          <a:prstGeom prst="rect">
            <a:avLst/>
          </a:prstGeom>
          <a:noFill/>
          <a:ln>
            <a:noFill/>
          </a:ln>
        </p:spPr>
      </p:pic>
      <p:pic>
        <p:nvPicPr>
          <p:cNvPr id="153" name="Google Shape;153;p18"/>
          <p:cNvPicPr preferRelativeResize="0"/>
          <p:nvPr/>
        </p:nvPicPr>
        <p:blipFill rotWithShape="1">
          <a:blip r:embed="rId3">
            <a:alphaModFix/>
          </a:blip>
          <a:srcRect/>
          <a:stretch/>
        </p:blipFill>
        <p:spPr>
          <a:xfrm rot="10800000">
            <a:off x="7797200" y="294118"/>
            <a:ext cx="2504350" cy="1437030"/>
          </a:xfrm>
          <a:prstGeom prst="rect">
            <a:avLst/>
          </a:prstGeom>
          <a:noFill/>
          <a:ln>
            <a:noFill/>
          </a:ln>
        </p:spPr>
      </p:pic>
      <p:pic>
        <p:nvPicPr>
          <p:cNvPr id="154" name="Google Shape;154;p18"/>
          <p:cNvPicPr preferRelativeResize="0"/>
          <p:nvPr/>
        </p:nvPicPr>
        <p:blipFill rotWithShape="1">
          <a:blip r:embed="rId4">
            <a:alphaModFix/>
          </a:blip>
          <a:srcRect/>
          <a:stretch/>
        </p:blipFill>
        <p:spPr>
          <a:xfrm rot="-4500000">
            <a:off x="-1570436" y="1705650"/>
            <a:ext cx="3031284" cy="217335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1624450" y="1629138"/>
            <a:ext cx="26940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7" name="Google Shape;157;p19"/>
          <p:cNvSpPr txBox="1">
            <a:spLocks noGrp="1"/>
          </p:cNvSpPr>
          <p:nvPr>
            <p:ph type="subTitle" idx="1"/>
          </p:nvPr>
        </p:nvSpPr>
        <p:spPr>
          <a:xfrm>
            <a:off x="1624450" y="2028262"/>
            <a:ext cx="2694000" cy="885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8" name="Google Shape;158;p19"/>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 name="Google Shape;159;p19"/>
          <p:cNvSpPr txBox="1">
            <a:spLocks noGrp="1"/>
          </p:cNvSpPr>
          <p:nvPr>
            <p:ph type="title" idx="3"/>
          </p:nvPr>
        </p:nvSpPr>
        <p:spPr>
          <a:xfrm>
            <a:off x="4825390" y="1629138"/>
            <a:ext cx="269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0" name="Google Shape;160;p19"/>
          <p:cNvSpPr txBox="1">
            <a:spLocks noGrp="1"/>
          </p:cNvSpPr>
          <p:nvPr>
            <p:ph type="subTitle" idx="4"/>
          </p:nvPr>
        </p:nvSpPr>
        <p:spPr>
          <a:xfrm>
            <a:off x="4825389" y="2028262"/>
            <a:ext cx="2694000" cy="88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61" name="Google Shape;161;p19"/>
          <p:cNvSpPr txBox="1">
            <a:spLocks noGrp="1"/>
          </p:cNvSpPr>
          <p:nvPr>
            <p:ph type="title" idx="5"/>
          </p:nvPr>
        </p:nvSpPr>
        <p:spPr>
          <a:xfrm>
            <a:off x="1624450" y="2998163"/>
            <a:ext cx="26940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9"/>
          <p:cNvSpPr txBox="1">
            <a:spLocks noGrp="1"/>
          </p:cNvSpPr>
          <p:nvPr>
            <p:ph type="subTitle" idx="6"/>
          </p:nvPr>
        </p:nvSpPr>
        <p:spPr>
          <a:xfrm>
            <a:off x="1624450" y="3397288"/>
            <a:ext cx="2694000" cy="885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63" name="Google Shape;163;p19"/>
          <p:cNvSpPr txBox="1">
            <a:spLocks noGrp="1"/>
          </p:cNvSpPr>
          <p:nvPr>
            <p:ph type="title" idx="7"/>
          </p:nvPr>
        </p:nvSpPr>
        <p:spPr>
          <a:xfrm>
            <a:off x="4825390" y="2998163"/>
            <a:ext cx="269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19"/>
          <p:cNvSpPr txBox="1">
            <a:spLocks noGrp="1"/>
          </p:cNvSpPr>
          <p:nvPr>
            <p:ph type="subTitle" idx="8"/>
          </p:nvPr>
        </p:nvSpPr>
        <p:spPr>
          <a:xfrm>
            <a:off x="4825389" y="3397288"/>
            <a:ext cx="2694000" cy="88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pic>
        <p:nvPicPr>
          <p:cNvPr id="165" name="Google Shape;165;p19"/>
          <p:cNvPicPr preferRelativeResize="0"/>
          <p:nvPr/>
        </p:nvPicPr>
        <p:blipFill rotWithShape="1">
          <a:blip r:embed="rId2">
            <a:alphaModFix/>
          </a:blip>
          <a:srcRect/>
          <a:stretch/>
        </p:blipFill>
        <p:spPr>
          <a:xfrm rot="7138799">
            <a:off x="7705970" y="-1163991"/>
            <a:ext cx="1449612" cy="3300532"/>
          </a:xfrm>
          <a:prstGeom prst="rect">
            <a:avLst/>
          </a:prstGeom>
          <a:noFill/>
          <a:ln>
            <a:noFill/>
          </a:ln>
        </p:spPr>
      </p:pic>
      <p:pic>
        <p:nvPicPr>
          <p:cNvPr id="166" name="Google Shape;166;p19"/>
          <p:cNvPicPr preferRelativeResize="0"/>
          <p:nvPr/>
        </p:nvPicPr>
        <p:blipFill rotWithShape="1">
          <a:blip r:embed="rId3">
            <a:alphaModFix/>
          </a:blip>
          <a:srcRect/>
          <a:stretch/>
        </p:blipFill>
        <p:spPr>
          <a:xfrm rot="5400000">
            <a:off x="-616525" y="385275"/>
            <a:ext cx="1393300" cy="1349250"/>
          </a:xfrm>
          <a:prstGeom prst="rect">
            <a:avLst/>
          </a:prstGeom>
          <a:noFill/>
          <a:ln>
            <a:noFill/>
          </a:ln>
        </p:spPr>
      </p:pic>
      <p:pic>
        <p:nvPicPr>
          <p:cNvPr id="167" name="Google Shape;167;p19"/>
          <p:cNvPicPr preferRelativeResize="0"/>
          <p:nvPr/>
        </p:nvPicPr>
        <p:blipFill rotWithShape="1">
          <a:blip r:embed="rId4">
            <a:alphaModFix/>
          </a:blip>
          <a:srcRect/>
          <a:stretch/>
        </p:blipFill>
        <p:spPr>
          <a:xfrm rot="-5400000">
            <a:off x="5172175" y="3734100"/>
            <a:ext cx="1315650" cy="31914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2_1_1">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909475" y="1794475"/>
            <a:ext cx="2169600" cy="488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0" name="Google Shape;170;p20"/>
          <p:cNvSpPr txBox="1">
            <a:spLocks noGrp="1"/>
          </p:cNvSpPr>
          <p:nvPr>
            <p:ph type="subTitle" idx="1"/>
          </p:nvPr>
        </p:nvSpPr>
        <p:spPr>
          <a:xfrm>
            <a:off x="909475" y="2193600"/>
            <a:ext cx="2169600" cy="63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1" name="Google Shape;171;p20"/>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20"/>
          <p:cNvSpPr txBox="1">
            <a:spLocks noGrp="1"/>
          </p:cNvSpPr>
          <p:nvPr>
            <p:ph type="title" idx="3"/>
          </p:nvPr>
        </p:nvSpPr>
        <p:spPr>
          <a:xfrm>
            <a:off x="3487175" y="1794475"/>
            <a:ext cx="2169600" cy="488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3" name="Google Shape;173;p20"/>
          <p:cNvSpPr txBox="1">
            <a:spLocks noGrp="1"/>
          </p:cNvSpPr>
          <p:nvPr>
            <p:ph type="subTitle" idx="4"/>
          </p:nvPr>
        </p:nvSpPr>
        <p:spPr>
          <a:xfrm>
            <a:off x="3487175" y="2193600"/>
            <a:ext cx="2169600" cy="63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4" name="Google Shape;174;p20"/>
          <p:cNvSpPr txBox="1">
            <a:spLocks noGrp="1"/>
          </p:cNvSpPr>
          <p:nvPr>
            <p:ph type="title" idx="5"/>
          </p:nvPr>
        </p:nvSpPr>
        <p:spPr>
          <a:xfrm>
            <a:off x="909475" y="3441975"/>
            <a:ext cx="2169600" cy="488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5" name="Google Shape;175;p20"/>
          <p:cNvSpPr txBox="1">
            <a:spLocks noGrp="1"/>
          </p:cNvSpPr>
          <p:nvPr>
            <p:ph type="subTitle" idx="6"/>
          </p:nvPr>
        </p:nvSpPr>
        <p:spPr>
          <a:xfrm>
            <a:off x="909475" y="3841100"/>
            <a:ext cx="2169600" cy="63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6" name="Google Shape;176;p20"/>
          <p:cNvSpPr txBox="1">
            <a:spLocks noGrp="1"/>
          </p:cNvSpPr>
          <p:nvPr>
            <p:ph type="title" idx="7"/>
          </p:nvPr>
        </p:nvSpPr>
        <p:spPr>
          <a:xfrm>
            <a:off x="3487176" y="3441975"/>
            <a:ext cx="2169600" cy="488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7" name="Google Shape;177;p20"/>
          <p:cNvSpPr txBox="1">
            <a:spLocks noGrp="1"/>
          </p:cNvSpPr>
          <p:nvPr>
            <p:ph type="subTitle" idx="8"/>
          </p:nvPr>
        </p:nvSpPr>
        <p:spPr>
          <a:xfrm>
            <a:off x="3487175" y="3841100"/>
            <a:ext cx="2169600" cy="63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8" name="Google Shape;178;p20"/>
          <p:cNvSpPr txBox="1">
            <a:spLocks noGrp="1"/>
          </p:cNvSpPr>
          <p:nvPr>
            <p:ph type="title" idx="9"/>
          </p:nvPr>
        </p:nvSpPr>
        <p:spPr>
          <a:xfrm>
            <a:off x="6064875" y="1794475"/>
            <a:ext cx="2169600" cy="488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9" name="Google Shape;179;p20"/>
          <p:cNvSpPr txBox="1">
            <a:spLocks noGrp="1"/>
          </p:cNvSpPr>
          <p:nvPr>
            <p:ph type="subTitle" idx="13"/>
          </p:nvPr>
        </p:nvSpPr>
        <p:spPr>
          <a:xfrm>
            <a:off x="6064875" y="2193600"/>
            <a:ext cx="2169600" cy="63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0" name="Google Shape;180;p20"/>
          <p:cNvSpPr txBox="1">
            <a:spLocks noGrp="1"/>
          </p:cNvSpPr>
          <p:nvPr>
            <p:ph type="title" idx="14"/>
          </p:nvPr>
        </p:nvSpPr>
        <p:spPr>
          <a:xfrm>
            <a:off x="6064875" y="3441975"/>
            <a:ext cx="2169600" cy="488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1" name="Google Shape;181;p20"/>
          <p:cNvSpPr txBox="1">
            <a:spLocks noGrp="1"/>
          </p:cNvSpPr>
          <p:nvPr>
            <p:ph type="subTitle" idx="15"/>
          </p:nvPr>
        </p:nvSpPr>
        <p:spPr>
          <a:xfrm>
            <a:off x="6064875" y="3841100"/>
            <a:ext cx="2169600" cy="63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pic>
        <p:nvPicPr>
          <p:cNvPr id="182" name="Google Shape;182;p20"/>
          <p:cNvPicPr preferRelativeResize="0"/>
          <p:nvPr/>
        </p:nvPicPr>
        <p:blipFill rotWithShape="1">
          <a:blip r:embed="rId2">
            <a:alphaModFix/>
          </a:blip>
          <a:srcRect/>
          <a:stretch/>
        </p:blipFill>
        <p:spPr>
          <a:xfrm rot="-10059469">
            <a:off x="-250407" y="191408"/>
            <a:ext cx="1320763" cy="3203783"/>
          </a:xfrm>
          <a:prstGeom prst="rect">
            <a:avLst/>
          </a:prstGeom>
          <a:noFill/>
          <a:ln>
            <a:noFill/>
          </a:ln>
        </p:spPr>
      </p:pic>
      <p:pic>
        <p:nvPicPr>
          <p:cNvPr id="183" name="Google Shape;183;p20"/>
          <p:cNvPicPr preferRelativeResize="0"/>
          <p:nvPr/>
        </p:nvPicPr>
        <p:blipFill rotWithShape="1">
          <a:blip r:embed="rId3">
            <a:alphaModFix/>
          </a:blip>
          <a:srcRect/>
          <a:stretch/>
        </p:blipFill>
        <p:spPr>
          <a:xfrm rot="5400000" flipH="1">
            <a:off x="-327025" y="-99117"/>
            <a:ext cx="1179500" cy="1528135"/>
          </a:xfrm>
          <a:prstGeom prst="rect">
            <a:avLst/>
          </a:prstGeom>
          <a:noFill/>
          <a:ln>
            <a:noFill/>
          </a:ln>
        </p:spPr>
      </p:pic>
      <p:pic>
        <p:nvPicPr>
          <p:cNvPr id="184" name="Google Shape;184;p20"/>
          <p:cNvPicPr preferRelativeResize="0"/>
          <p:nvPr/>
        </p:nvPicPr>
        <p:blipFill rotWithShape="1">
          <a:blip r:embed="rId4">
            <a:alphaModFix/>
          </a:blip>
          <a:srcRect/>
          <a:stretch/>
        </p:blipFill>
        <p:spPr>
          <a:xfrm rot="-3">
            <a:off x="7978008" y="2558906"/>
            <a:ext cx="1796434" cy="409018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19"/>
        <p:cNvGrpSpPr/>
        <p:nvPr/>
      </p:nvGrpSpPr>
      <p:grpSpPr>
        <a:xfrm>
          <a:off x="0" y="0"/>
          <a:ext cx="0" cy="0"/>
          <a:chOff x="0" y="0"/>
          <a:chExt cx="0" cy="0"/>
        </a:xfrm>
      </p:grpSpPr>
      <p:sp>
        <p:nvSpPr>
          <p:cNvPr id="220" name="Google Shape;220;p25"/>
          <p:cNvSpPr txBox="1">
            <a:spLocks noGrp="1"/>
          </p:cNvSpPr>
          <p:nvPr>
            <p:ph type="ctrTitle"/>
          </p:nvPr>
        </p:nvSpPr>
        <p:spPr>
          <a:xfrm>
            <a:off x="2733325" y="539500"/>
            <a:ext cx="3677400" cy="99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1" name="Google Shape;221;p25"/>
          <p:cNvSpPr txBox="1">
            <a:spLocks noGrp="1"/>
          </p:cNvSpPr>
          <p:nvPr>
            <p:ph type="subTitle" idx="1"/>
          </p:nvPr>
        </p:nvSpPr>
        <p:spPr>
          <a:xfrm>
            <a:off x="2733375" y="1531350"/>
            <a:ext cx="3677400" cy="115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5"/>
          <p:cNvSpPr txBox="1"/>
          <p:nvPr/>
        </p:nvSpPr>
        <p:spPr>
          <a:xfrm>
            <a:off x="2733175" y="3270700"/>
            <a:ext cx="3677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Karla"/>
                <a:ea typeface="Karla"/>
                <a:cs typeface="Karla"/>
                <a:sym typeface="Karla"/>
              </a:rPr>
              <a:t>CREDITS</a:t>
            </a:r>
            <a:r>
              <a:rPr lang="en" sz="1200">
                <a:solidFill>
                  <a:schemeClr val="dk1"/>
                </a:solidFill>
                <a:latin typeface="Karla"/>
                <a:ea typeface="Karla"/>
                <a:cs typeface="Karla"/>
                <a:sym typeface="Karla"/>
              </a:rPr>
              <a:t>: This presentation template was created by </a:t>
            </a:r>
            <a:r>
              <a:rPr lang="en" sz="1200" b="1">
                <a:solidFill>
                  <a:schemeClr val="dk1"/>
                </a:solidFill>
                <a:uFill>
                  <a:noFill/>
                </a:uFill>
                <a:latin typeface="Karla"/>
                <a:ea typeface="Karla"/>
                <a:cs typeface="Karla"/>
                <a:sym typeface="Karla"/>
                <a:hlinkClick r:id="rId2">
                  <a:extLst>
                    <a:ext uri="{A12FA001-AC4F-418D-AE19-62706E023703}">
                      <ahyp:hlinkClr xmlns:ahyp="http://schemas.microsoft.com/office/drawing/2018/hyperlinkcolor" val="tx"/>
                    </a:ext>
                  </a:extLst>
                </a:hlinkClick>
              </a:rPr>
              <a:t>Slidesgo</a:t>
            </a:r>
            <a:r>
              <a:rPr lang="en" sz="1200" b="1">
                <a:solidFill>
                  <a:schemeClr val="dk1"/>
                </a:solidFill>
                <a:latin typeface="Karla"/>
                <a:ea typeface="Karla"/>
                <a:cs typeface="Karla"/>
                <a:sym typeface="Karla"/>
              </a:rPr>
              <a:t>,</a:t>
            </a:r>
            <a:r>
              <a:rPr lang="en" sz="1200">
                <a:solidFill>
                  <a:schemeClr val="dk1"/>
                </a:solidFill>
                <a:latin typeface="Karla"/>
                <a:ea typeface="Karla"/>
                <a:cs typeface="Karla"/>
                <a:sym typeface="Karla"/>
              </a:rPr>
              <a:t> including icons by </a:t>
            </a:r>
            <a:r>
              <a:rPr lang="en" sz="12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Flaticon</a:t>
            </a:r>
            <a:r>
              <a:rPr lang="en" sz="1200">
                <a:solidFill>
                  <a:schemeClr val="dk1"/>
                </a:solidFill>
                <a:latin typeface="Karla"/>
                <a:ea typeface="Karla"/>
                <a:cs typeface="Karla"/>
                <a:sym typeface="Karla"/>
              </a:rPr>
              <a:t> and infographics &amp; images by </a:t>
            </a:r>
            <a:r>
              <a:rPr lang="en" sz="12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Freepik</a:t>
            </a:r>
            <a:r>
              <a:rPr lang="en" sz="1200">
                <a:solidFill>
                  <a:schemeClr val="dk1"/>
                </a:solidFill>
                <a:latin typeface="Karla"/>
                <a:ea typeface="Karla"/>
                <a:cs typeface="Karla"/>
                <a:sym typeface="Karla"/>
              </a:rPr>
              <a:t>.</a:t>
            </a:r>
            <a:endParaRPr sz="1200">
              <a:solidFill>
                <a:schemeClr val="dk1"/>
              </a:solidFill>
              <a:latin typeface="Karla"/>
              <a:ea typeface="Karla"/>
              <a:cs typeface="Karla"/>
              <a:sym typeface="Karla"/>
            </a:endParaRPr>
          </a:p>
        </p:txBody>
      </p:sp>
      <p:pic>
        <p:nvPicPr>
          <p:cNvPr id="223" name="Google Shape;223;p25"/>
          <p:cNvPicPr preferRelativeResize="0"/>
          <p:nvPr/>
        </p:nvPicPr>
        <p:blipFill rotWithShape="1">
          <a:blip r:embed="rId5">
            <a:alphaModFix/>
          </a:blip>
          <a:srcRect/>
          <a:stretch/>
        </p:blipFill>
        <p:spPr>
          <a:xfrm rot="5400000">
            <a:off x="-590765" y="1291116"/>
            <a:ext cx="2786538" cy="2161739"/>
          </a:xfrm>
          <a:prstGeom prst="rect">
            <a:avLst/>
          </a:prstGeom>
          <a:noFill/>
          <a:ln>
            <a:noFill/>
          </a:ln>
        </p:spPr>
      </p:pic>
      <p:pic>
        <p:nvPicPr>
          <p:cNvPr id="224" name="Google Shape;224;p25"/>
          <p:cNvPicPr preferRelativeResize="0"/>
          <p:nvPr/>
        </p:nvPicPr>
        <p:blipFill rotWithShape="1">
          <a:blip r:embed="rId6">
            <a:alphaModFix/>
          </a:blip>
          <a:srcRect/>
          <a:stretch/>
        </p:blipFill>
        <p:spPr>
          <a:xfrm rot="5400000">
            <a:off x="389693" y="193321"/>
            <a:ext cx="2058291" cy="1993199"/>
          </a:xfrm>
          <a:prstGeom prst="rect">
            <a:avLst/>
          </a:prstGeom>
          <a:noFill/>
          <a:ln>
            <a:noFill/>
          </a:ln>
        </p:spPr>
      </p:pic>
      <p:pic>
        <p:nvPicPr>
          <p:cNvPr id="225" name="Google Shape;225;p25"/>
          <p:cNvPicPr preferRelativeResize="0"/>
          <p:nvPr/>
        </p:nvPicPr>
        <p:blipFill rotWithShape="1">
          <a:blip r:embed="rId7">
            <a:alphaModFix/>
          </a:blip>
          <a:srcRect/>
          <a:stretch/>
        </p:blipFill>
        <p:spPr>
          <a:xfrm rot="-5400000">
            <a:off x="-989076" y="3091849"/>
            <a:ext cx="4033303" cy="2891800"/>
          </a:xfrm>
          <a:prstGeom prst="rect">
            <a:avLst/>
          </a:prstGeom>
          <a:noFill/>
          <a:ln>
            <a:noFill/>
          </a:ln>
        </p:spPr>
      </p:pic>
      <p:pic>
        <p:nvPicPr>
          <p:cNvPr id="226" name="Google Shape;226;p25"/>
          <p:cNvPicPr preferRelativeResize="0"/>
          <p:nvPr/>
        </p:nvPicPr>
        <p:blipFill rotWithShape="1">
          <a:blip r:embed="rId8">
            <a:alphaModFix/>
          </a:blip>
          <a:srcRect/>
          <a:stretch/>
        </p:blipFill>
        <p:spPr>
          <a:xfrm rot="3546973">
            <a:off x="7590178" y="1978886"/>
            <a:ext cx="1674669" cy="3812953"/>
          </a:xfrm>
          <a:prstGeom prst="rect">
            <a:avLst/>
          </a:prstGeom>
          <a:noFill/>
          <a:ln>
            <a:noFill/>
          </a:ln>
        </p:spPr>
      </p:pic>
      <p:pic>
        <p:nvPicPr>
          <p:cNvPr id="227" name="Google Shape;227;p25"/>
          <p:cNvPicPr preferRelativeResize="0"/>
          <p:nvPr/>
        </p:nvPicPr>
        <p:blipFill rotWithShape="1">
          <a:blip r:embed="rId9">
            <a:alphaModFix/>
          </a:blip>
          <a:srcRect/>
          <a:stretch/>
        </p:blipFill>
        <p:spPr>
          <a:xfrm rot="-665179">
            <a:off x="6799174" y="-791526"/>
            <a:ext cx="1769485" cy="429230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2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29"/>
        <p:cNvGrpSpPr/>
        <p:nvPr/>
      </p:nvGrpSpPr>
      <p:grpSpPr>
        <a:xfrm>
          <a:off x="0" y="0"/>
          <a:ext cx="0" cy="0"/>
          <a:chOff x="0" y="0"/>
          <a:chExt cx="0" cy="0"/>
        </a:xfrm>
      </p:grpSpPr>
      <p:pic>
        <p:nvPicPr>
          <p:cNvPr id="230" name="Google Shape;230;p27"/>
          <p:cNvPicPr preferRelativeResize="0"/>
          <p:nvPr/>
        </p:nvPicPr>
        <p:blipFill rotWithShape="1">
          <a:blip r:embed="rId2">
            <a:alphaModFix/>
          </a:blip>
          <a:srcRect/>
          <a:stretch/>
        </p:blipFill>
        <p:spPr>
          <a:xfrm rot="9305281">
            <a:off x="6956225" y="-36025"/>
            <a:ext cx="1924050" cy="4667250"/>
          </a:xfrm>
          <a:prstGeom prst="rect">
            <a:avLst/>
          </a:prstGeom>
          <a:noFill/>
          <a:ln>
            <a:noFill/>
          </a:ln>
        </p:spPr>
      </p:pic>
      <p:pic>
        <p:nvPicPr>
          <p:cNvPr id="231" name="Google Shape;231;p27"/>
          <p:cNvPicPr preferRelativeResize="0"/>
          <p:nvPr/>
        </p:nvPicPr>
        <p:blipFill rotWithShape="1">
          <a:blip r:embed="rId3">
            <a:alphaModFix/>
          </a:blip>
          <a:srcRect/>
          <a:stretch/>
        </p:blipFill>
        <p:spPr>
          <a:xfrm rot="5399999">
            <a:off x="6172375" y="658451"/>
            <a:ext cx="3810950" cy="2732349"/>
          </a:xfrm>
          <a:prstGeom prst="rect">
            <a:avLst/>
          </a:prstGeom>
          <a:noFill/>
          <a:ln>
            <a:noFill/>
          </a:ln>
        </p:spPr>
      </p:pic>
      <p:pic>
        <p:nvPicPr>
          <p:cNvPr id="232" name="Google Shape;232;p27"/>
          <p:cNvPicPr preferRelativeResize="0"/>
          <p:nvPr/>
        </p:nvPicPr>
        <p:blipFill rotWithShape="1">
          <a:blip r:embed="rId4">
            <a:alphaModFix/>
          </a:blip>
          <a:srcRect/>
          <a:stretch/>
        </p:blipFill>
        <p:spPr>
          <a:xfrm rot="-10">
            <a:off x="155678" y="1026170"/>
            <a:ext cx="1774244" cy="403966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233"/>
        <p:cNvGrpSpPr/>
        <p:nvPr/>
      </p:nvGrpSpPr>
      <p:grpSpPr>
        <a:xfrm>
          <a:off x="0" y="0"/>
          <a:ext cx="0" cy="0"/>
          <a:chOff x="0" y="0"/>
          <a:chExt cx="0" cy="0"/>
        </a:xfrm>
      </p:grpSpPr>
      <p:pic>
        <p:nvPicPr>
          <p:cNvPr id="234" name="Google Shape;234;p28"/>
          <p:cNvPicPr preferRelativeResize="0"/>
          <p:nvPr/>
        </p:nvPicPr>
        <p:blipFill rotWithShape="1">
          <a:blip r:embed="rId2">
            <a:alphaModFix/>
          </a:blip>
          <a:srcRect/>
          <a:stretch/>
        </p:blipFill>
        <p:spPr>
          <a:xfrm rot="10800000">
            <a:off x="7178600" y="160768"/>
            <a:ext cx="2504350" cy="1437030"/>
          </a:xfrm>
          <a:prstGeom prst="rect">
            <a:avLst/>
          </a:prstGeom>
          <a:noFill/>
          <a:ln>
            <a:noFill/>
          </a:ln>
        </p:spPr>
      </p:pic>
      <p:pic>
        <p:nvPicPr>
          <p:cNvPr id="235" name="Google Shape;235;p28"/>
          <p:cNvPicPr preferRelativeResize="0"/>
          <p:nvPr/>
        </p:nvPicPr>
        <p:blipFill>
          <a:blip r:embed="rId3">
            <a:alphaModFix/>
          </a:blip>
          <a:stretch>
            <a:fillRect/>
          </a:stretch>
        </p:blipFill>
        <p:spPr>
          <a:xfrm rot="4956358">
            <a:off x="5559239" y="-1676283"/>
            <a:ext cx="2386824" cy="4381382"/>
          </a:xfrm>
          <a:prstGeom prst="rect">
            <a:avLst/>
          </a:prstGeom>
          <a:noFill/>
          <a:ln>
            <a:noFill/>
          </a:ln>
        </p:spPr>
      </p:pic>
      <p:pic>
        <p:nvPicPr>
          <p:cNvPr id="236" name="Google Shape;236;p28"/>
          <p:cNvPicPr preferRelativeResize="0"/>
          <p:nvPr/>
        </p:nvPicPr>
        <p:blipFill rotWithShape="1">
          <a:blip r:embed="rId4">
            <a:alphaModFix/>
          </a:blip>
          <a:srcRect/>
          <a:stretch/>
        </p:blipFill>
        <p:spPr>
          <a:xfrm rot="-5400000">
            <a:off x="132425" y="2105999"/>
            <a:ext cx="2786538" cy="2161739"/>
          </a:xfrm>
          <a:prstGeom prst="rect">
            <a:avLst/>
          </a:prstGeom>
          <a:noFill/>
          <a:ln>
            <a:noFill/>
          </a:ln>
        </p:spPr>
      </p:pic>
      <p:pic>
        <p:nvPicPr>
          <p:cNvPr id="237" name="Google Shape;237;p28"/>
          <p:cNvPicPr preferRelativeResize="0"/>
          <p:nvPr/>
        </p:nvPicPr>
        <p:blipFill rotWithShape="1">
          <a:blip r:embed="rId5">
            <a:alphaModFix/>
          </a:blip>
          <a:srcRect/>
          <a:stretch/>
        </p:blipFill>
        <p:spPr>
          <a:xfrm rot="-5400000">
            <a:off x="-119786" y="3372335"/>
            <a:ext cx="2058291" cy="1993199"/>
          </a:xfrm>
          <a:prstGeom prst="rect">
            <a:avLst/>
          </a:prstGeom>
          <a:noFill/>
          <a:ln>
            <a:noFill/>
          </a:ln>
        </p:spPr>
      </p:pic>
      <p:pic>
        <p:nvPicPr>
          <p:cNvPr id="238" name="Google Shape;238;p28"/>
          <p:cNvPicPr preferRelativeResize="0"/>
          <p:nvPr/>
        </p:nvPicPr>
        <p:blipFill>
          <a:blip r:embed="rId6">
            <a:alphaModFix/>
          </a:blip>
          <a:stretch>
            <a:fillRect/>
          </a:stretch>
        </p:blipFill>
        <p:spPr>
          <a:xfrm rot="10800000">
            <a:off x="6645600" y="3698050"/>
            <a:ext cx="1840875" cy="1700025"/>
          </a:xfrm>
          <a:prstGeom prst="rect">
            <a:avLst/>
          </a:prstGeom>
          <a:noFill/>
          <a:ln>
            <a:noFill/>
          </a:ln>
        </p:spPr>
      </p:pic>
      <p:pic>
        <p:nvPicPr>
          <p:cNvPr id="239" name="Google Shape;239;p28"/>
          <p:cNvPicPr preferRelativeResize="0"/>
          <p:nvPr/>
        </p:nvPicPr>
        <p:blipFill rotWithShape="1">
          <a:blip r:embed="rId7">
            <a:alphaModFix/>
          </a:blip>
          <a:srcRect/>
          <a:stretch/>
        </p:blipFill>
        <p:spPr>
          <a:xfrm rot="-5400000" flipH="1">
            <a:off x="7220750" y="3593750"/>
            <a:ext cx="1572000" cy="2036650"/>
          </a:xfrm>
          <a:prstGeom prst="rect">
            <a:avLst/>
          </a:prstGeom>
          <a:noFill/>
          <a:ln>
            <a:noFill/>
          </a:ln>
        </p:spPr>
      </p:pic>
      <p:pic>
        <p:nvPicPr>
          <p:cNvPr id="240" name="Google Shape;240;p28"/>
          <p:cNvPicPr preferRelativeResize="0"/>
          <p:nvPr/>
        </p:nvPicPr>
        <p:blipFill rotWithShape="1">
          <a:blip r:embed="rId8">
            <a:alphaModFix/>
          </a:blip>
          <a:srcRect/>
          <a:stretch/>
        </p:blipFill>
        <p:spPr>
          <a:xfrm rot="358732">
            <a:off x="-399179" y="-654803"/>
            <a:ext cx="2002458" cy="455925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fr-FR"/>
              <a:t>Modifiez le style du titre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smtClean="0"/>
              <a:t>1/25/2022</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396903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468719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fr-FR"/>
              <a:t>Modifiez le style du titre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pPr/>
              <a:t>1/25/2022</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682779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2166450" y="2333595"/>
            <a:ext cx="4811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3293225" y="3175395"/>
            <a:ext cx="2557800" cy="60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 name="Google Shape;19;p3"/>
          <p:cNvSpPr txBox="1">
            <a:spLocks noGrp="1"/>
          </p:cNvSpPr>
          <p:nvPr>
            <p:ph type="title" idx="2" hasCustomPrompt="1"/>
          </p:nvPr>
        </p:nvSpPr>
        <p:spPr>
          <a:xfrm>
            <a:off x="3334800" y="1247408"/>
            <a:ext cx="2474400" cy="10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pic>
        <p:nvPicPr>
          <p:cNvPr id="20" name="Google Shape;20;p3"/>
          <p:cNvPicPr preferRelativeResize="0"/>
          <p:nvPr/>
        </p:nvPicPr>
        <p:blipFill rotWithShape="1">
          <a:blip r:embed="rId2">
            <a:alphaModFix/>
          </a:blip>
          <a:srcRect/>
          <a:stretch/>
        </p:blipFill>
        <p:spPr>
          <a:xfrm rot="3883291">
            <a:off x="-398603" y="1661394"/>
            <a:ext cx="2569104" cy="1474162"/>
          </a:xfrm>
          <a:prstGeom prst="rect">
            <a:avLst/>
          </a:prstGeom>
          <a:noFill/>
          <a:ln>
            <a:noFill/>
          </a:ln>
        </p:spPr>
      </p:pic>
      <p:pic>
        <p:nvPicPr>
          <p:cNvPr id="21" name="Google Shape;21;p3"/>
          <p:cNvPicPr preferRelativeResize="0"/>
          <p:nvPr/>
        </p:nvPicPr>
        <p:blipFill rotWithShape="1">
          <a:blip r:embed="rId3">
            <a:alphaModFix/>
          </a:blip>
          <a:srcRect/>
          <a:stretch/>
        </p:blipFill>
        <p:spPr>
          <a:xfrm>
            <a:off x="440313" y="163692"/>
            <a:ext cx="1840875" cy="1782665"/>
          </a:xfrm>
          <a:prstGeom prst="rect">
            <a:avLst/>
          </a:prstGeom>
          <a:noFill/>
          <a:ln>
            <a:noFill/>
          </a:ln>
        </p:spPr>
      </p:pic>
      <p:pic>
        <p:nvPicPr>
          <p:cNvPr id="22" name="Google Shape;22;p3"/>
          <p:cNvPicPr preferRelativeResize="0"/>
          <p:nvPr/>
        </p:nvPicPr>
        <p:blipFill rotWithShape="1">
          <a:blip r:embed="rId4">
            <a:alphaModFix/>
          </a:blip>
          <a:srcRect/>
          <a:stretch/>
        </p:blipFill>
        <p:spPr>
          <a:xfrm rot="-1639246">
            <a:off x="941800" y="2746450"/>
            <a:ext cx="1733751" cy="3947450"/>
          </a:xfrm>
          <a:prstGeom prst="rect">
            <a:avLst/>
          </a:prstGeom>
          <a:noFill/>
          <a:ln>
            <a:noFill/>
          </a:ln>
        </p:spPr>
      </p:pic>
      <p:pic>
        <p:nvPicPr>
          <p:cNvPr id="23" name="Google Shape;23;p3"/>
          <p:cNvPicPr preferRelativeResize="0"/>
          <p:nvPr/>
        </p:nvPicPr>
        <p:blipFill>
          <a:blip r:embed="rId5">
            <a:alphaModFix/>
          </a:blip>
          <a:stretch>
            <a:fillRect/>
          </a:stretch>
        </p:blipFill>
        <p:spPr>
          <a:xfrm>
            <a:off x="7081725" y="3219301"/>
            <a:ext cx="1840875" cy="1700025"/>
          </a:xfrm>
          <a:prstGeom prst="rect">
            <a:avLst/>
          </a:prstGeom>
          <a:noFill/>
          <a:ln>
            <a:noFill/>
          </a:ln>
        </p:spPr>
      </p:pic>
      <p:pic>
        <p:nvPicPr>
          <p:cNvPr id="24" name="Google Shape;24;p3"/>
          <p:cNvPicPr preferRelativeResize="0"/>
          <p:nvPr/>
        </p:nvPicPr>
        <p:blipFill>
          <a:blip r:embed="rId6">
            <a:alphaModFix/>
          </a:blip>
          <a:stretch>
            <a:fillRect/>
          </a:stretch>
        </p:blipFill>
        <p:spPr>
          <a:xfrm>
            <a:off x="7304126" y="609717"/>
            <a:ext cx="2386824" cy="4381382"/>
          </a:xfrm>
          <a:prstGeom prst="rect">
            <a:avLst/>
          </a:prstGeom>
          <a:noFill/>
          <a:ln>
            <a:noFill/>
          </a:ln>
        </p:spPr>
      </p:pic>
      <p:pic>
        <p:nvPicPr>
          <p:cNvPr id="25" name="Google Shape;25;p3"/>
          <p:cNvPicPr preferRelativeResize="0"/>
          <p:nvPr/>
        </p:nvPicPr>
        <p:blipFill rotWithShape="1">
          <a:blip r:embed="rId4">
            <a:alphaModFix/>
          </a:blip>
          <a:srcRect/>
          <a:stretch/>
        </p:blipFill>
        <p:spPr>
          <a:xfrm rot="-1639246">
            <a:off x="6379675" y="-1850875"/>
            <a:ext cx="1733751" cy="39474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43501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fr-FR"/>
              <a:t>Modifiez le style du titre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514351" y="2349500"/>
            <a:ext cx="3983831" cy="23145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29150" y="2349500"/>
            <a:ext cx="4000500" cy="23145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0052369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298735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530717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84060166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3152039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3738009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fr-FR"/>
              <a:t>Modifiez le style du titre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1/25/2022</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2827414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fr-FR"/>
              <a:t>Modifiez le style du titre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1/25/2022</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D57F1E4F-1CFF-5643-939E-217C01CDF565}" type="slidenum">
              <a:rPr lang="en-US" smtClean="0"/>
              <a:pPr/>
              <a:t>‹N°›</a:t>
            </a:fld>
            <a:endParaRPr lang="en-US" dirty="0"/>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25145167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fr-FR"/>
              <a:t>Modifiez le style du titre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1/25/2022</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641460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783350" y="3405826"/>
            <a:ext cx="3556500" cy="915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5" name="Google Shape;35;p5"/>
          <p:cNvSpPr txBox="1">
            <a:spLocks noGrp="1"/>
          </p:cNvSpPr>
          <p:nvPr>
            <p:ph type="body" idx="2"/>
          </p:nvPr>
        </p:nvSpPr>
        <p:spPr>
          <a:xfrm>
            <a:off x="4804123" y="3405826"/>
            <a:ext cx="3556500" cy="915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6" name="Google Shape;36;p5"/>
          <p:cNvSpPr txBox="1">
            <a:spLocks noGrp="1"/>
          </p:cNvSpPr>
          <p:nvPr>
            <p:ph type="title" idx="3"/>
          </p:nvPr>
        </p:nvSpPr>
        <p:spPr>
          <a:xfrm>
            <a:off x="783498" y="2994425"/>
            <a:ext cx="3556500" cy="572700"/>
          </a:xfrm>
          <a:prstGeom prst="rect">
            <a:avLst/>
          </a:prstGeom>
        </p:spPr>
        <p:txBody>
          <a:bodyPr spcFirstLastPara="1" wrap="square" lIns="91425" tIns="91425" rIns="91425" bIns="91425" anchor="b" anchorCtr="0">
            <a:noAutofit/>
          </a:bodyPr>
          <a:lstStyle>
            <a:lvl1pPr lvl="0">
              <a:spcBef>
                <a:spcPts val="0"/>
              </a:spcBef>
              <a:spcAft>
                <a:spcPts val="0"/>
              </a:spcAft>
              <a:buSzPts val="2200"/>
              <a:buNone/>
              <a:defRPr sz="2200"/>
            </a:lvl1pPr>
            <a:lvl2pPr lvl="1">
              <a:spcBef>
                <a:spcPts val="0"/>
              </a:spcBef>
              <a:spcAft>
                <a:spcPts val="0"/>
              </a:spcAft>
              <a:buSzPts val="2800"/>
              <a:buNone/>
              <a:defRPr>
                <a:latin typeface="Karla"/>
                <a:ea typeface="Karla"/>
                <a:cs typeface="Karla"/>
                <a:sym typeface="Karla"/>
              </a:defRPr>
            </a:lvl2pPr>
            <a:lvl3pPr lvl="2">
              <a:spcBef>
                <a:spcPts val="0"/>
              </a:spcBef>
              <a:spcAft>
                <a:spcPts val="0"/>
              </a:spcAft>
              <a:buSzPts val="2800"/>
              <a:buNone/>
              <a:defRPr>
                <a:latin typeface="Karla"/>
                <a:ea typeface="Karla"/>
                <a:cs typeface="Karla"/>
                <a:sym typeface="Karla"/>
              </a:defRPr>
            </a:lvl3pPr>
            <a:lvl4pPr lvl="3">
              <a:spcBef>
                <a:spcPts val="0"/>
              </a:spcBef>
              <a:spcAft>
                <a:spcPts val="0"/>
              </a:spcAft>
              <a:buSzPts val="2800"/>
              <a:buNone/>
              <a:defRPr>
                <a:latin typeface="Karla"/>
                <a:ea typeface="Karla"/>
                <a:cs typeface="Karla"/>
                <a:sym typeface="Karla"/>
              </a:defRPr>
            </a:lvl4pPr>
            <a:lvl5pPr lvl="4">
              <a:spcBef>
                <a:spcPts val="0"/>
              </a:spcBef>
              <a:spcAft>
                <a:spcPts val="0"/>
              </a:spcAft>
              <a:buSzPts val="2800"/>
              <a:buNone/>
              <a:defRPr>
                <a:latin typeface="Karla"/>
                <a:ea typeface="Karla"/>
                <a:cs typeface="Karla"/>
                <a:sym typeface="Karla"/>
              </a:defRPr>
            </a:lvl5pPr>
            <a:lvl6pPr lvl="5">
              <a:spcBef>
                <a:spcPts val="0"/>
              </a:spcBef>
              <a:spcAft>
                <a:spcPts val="0"/>
              </a:spcAft>
              <a:buSzPts val="2800"/>
              <a:buNone/>
              <a:defRPr>
                <a:latin typeface="Karla"/>
                <a:ea typeface="Karla"/>
                <a:cs typeface="Karla"/>
                <a:sym typeface="Karla"/>
              </a:defRPr>
            </a:lvl6pPr>
            <a:lvl7pPr lvl="6">
              <a:spcBef>
                <a:spcPts val="0"/>
              </a:spcBef>
              <a:spcAft>
                <a:spcPts val="0"/>
              </a:spcAft>
              <a:buSzPts val="2800"/>
              <a:buNone/>
              <a:defRPr>
                <a:latin typeface="Karla"/>
                <a:ea typeface="Karla"/>
                <a:cs typeface="Karla"/>
                <a:sym typeface="Karla"/>
              </a:defRPr>
            </a:lvl7pPr>
            <a:lvl8pPr lvl="7">
              <a:spcBef>
                <a:spcPts val="0"/>
              </a:spcBef>
              <a:spcAft>
                <a:spcPts val="0"/>
              </a:spcAft>
              <a:buSzPts val="2800"/>
              <a:buNone/>
              <a:defRPr>
                <a:latin typeface="Karla"/>
                <a:ea typeface="Karla"/>
                <a:cs typeface="Karla"/>
                <a:sym typeface="Karla"/>
              </a:defRPr>
            </a:lvl8pPr>
            <a:lvl9pPr lvl="8">
              <a:spcBef>
                <a:spcPts val="0"/>
              </a:spcBef>
              <a:spcAft>
                <a:spcPts val="0"/>
              </a:spcAft>
              <a:buSzPts val="2800"/>
              <a:buNone/>
              <a:defRPr>
                <a:latin typeface="Karla"/>
                <a:ea typeface="Karla"/>
                <a:cs typeface="Karla"/>
                <a:sym typeface="Karla"/>
              </a:defRPr>
            </a:lvl9pPr>
          </a:lstStyle>
          <a:p>
            <a:endParaRPr/>
          </a:p>
        </p:txBody>
      </p:sp>
      <p:sp>
        <p:nvSpPr>
          <p:cNvPr id="37" name="Google Shape;37;p5"/>
          <p:cNvSpPr txBox="1">
            <a:spLocks noGrp="1"/>
          </p:cNvSpPr>
          <p:nvPr>
            <p:ph type="title" idx="4"/>
          </p:nvPr>
        </p:nvSpPr>
        <p:spPr>
          <a:xfrm>
            <a:off x="4804112" y="2994425"/>
            <a:ext cx="3556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None/>
              <a:defRPr sz="2200"/>
            </a:lvl1pPr>
            <a:lvl2pPr lvl="1" rtl="0">
              <a:spcBef>
                <a:spcPts val="0"/>
              </a:spcBef>
              <a:spcAft>
                <a:spcPts val="0"/>
              </a:spcAft>
              <a:buSzPts val="2800"/>
              <a:buNone/>
              <a:defRPr>
                <a:latin typeface="Karla"/>
                <a:ea typeface="Karla"/>
                <a:cs typeface="Karla"/>
                <a:sym typeface="Karla"/>
              </a:defRPr>
            </a:lvl2pPr>
            <a:lvl3pPr lvl="2" rtl="0">
              <a:spcBef>
                <a:spcPts val="0"/>
              </a:spcBef>
              <a:spcAft>
                <a:spcPts val="0"/>
              </a:spcAft>
              <a:buSzPts val="2800"/>
              <a:buNone/>
              <a:defRPr>
                <a:latin typeface="Karla"/>
                <a:ea typeface="Karla"/>
                <a:cs typeface="Karla"/>
                <a:sym typeface="Karla"/>
              </a:defRPr>
            </a:lvl3pPr>
            <a:lvl4pPr lvl="3" rtl="0">
              <a:spcBef>
                <a:spcPts val="0"/>
              </a:spcBef>
              <a:spcAft>
                <a:spcPts val="0"/>
              </a:spcAft>
              <a:buSzPts val="2800"/>
              <a:buNone/>
              <a:defRPr>
                <a:latin typeface="Karla"/>
                <a:ea typeface="Karla"/>
                <a:cs typeface="Karla"/>
                <a:sym typeface="Karla"/>
              </a:defRPr>
            </a:lvl4pPr>
            <a:lvl5pPr lvl="4" rtl="0">
              <a:spcBef>
                <a:spcPts val="0"/>
              </a:spcBef>
              <a:spcAft>
                <a:spcPts val="0"/>
              </a:spcAft>
              <a:buSzPts val="2800"/>
              <a:buNone/>
              <a:defRPr>
                <a:latin typeface="Karla"/>
                <a:ea typeface="Karla"/>
                <a:cs typeface="Karla"/>
                <a:sym typeface="Karla"/>
              </a:defRPr>
            </a:lvl5pPr>
            <a:lvl6pPr lvl="5" rtl="0">
              <a:spcBef>
                <a:spcPts val="0"/>
              </a:spcBef>
              <a:spcAft>
                <a:spcPts val="0"/>
              </a:spcAft>
              <a:buSzPts val="2800"/>
              <a:buNone/>
              <a:defRPr>
                <a:latin typeface="Karla"/>
                <a:ea typeface="Karla"/>
                <a:cs typeface="Karla"/>
                <a:sym typeface="Karla"/>
              </a:defRPr>
            </a:lvl6pPr>
            <a:lvl7pPr lvl="6" rtl="0">
              <a:spcBef>
                <a:spcPts val="0"/>
              </a:spcBef>
              <a:spcAft>
                <a:spcPts val="0"/>
              </a:spcAft>
              <a:buSzPts val="2800"/>
              <a:buNone/>
              <a:defRPr>
                <a:latin typeface="Karla"/>
                <a:ea typeface="Karla"/>
                <a:cs typeface="Karla"/>
                <a:sym typeface="Karla"/>
              </a:defRPr>
            </a:lvl7pPr>
            <a:lvl8pPr lvl="7" rtl="0">
              <a:spcBef>
                <a:spcPts val="0"/>
              </a:spcBef>
              <a:spcAft>
                <a:spcPts val="0"/>
              </a:spcAft>
              <a:buSzPts val="2800"/>
              <a:buNone/>
              <a:defRPr>
                <a:latin typeface="Karla"/>
                <a:ea typeface="Karla"/>
                <a:cs typeface="Karla"/>
                <a:sym typeface="Karla"/>
              </a:defRPr>
            </a:lvl8pPr>
            <a:lvl9pPr lvl="8" rtl="0">
              <a:spcBef>
                <a:spcPts val="0"/>
              </a:spcBef>
              <a:spcAft>
                <a:spcPts val="0"/>
              </a:spcAft>
              <a:buSzPts val="2800"/>
              <a:buNone/>
              <a:defRPr>
                <a:latin typeface="Karla"/>
                <a:ea typeface="Karla"/>
                <a:cs typeface="Karla"/>
                <a:sym typeface="Karla"/>
              </a:defRPr>
            </a:lvl9pPr>
          </a:lstStyle>
          <a:p>
            <a:endParaRPr/>
          </a:p>
        </p:txBody>
      </p:sp>
      <p:pic>
        <p:nvPicPr>
          <p:cNvPr id="38" name="Google Shape;38;p5"/>
          <p:cNvPicPr preferRelativeResize="0"/>
          <p:nvPr/>
        </p:nvPicPr>
        <p:blipFill rotWithShape="1">
          <a:blip r:embed="rId2">
            <a:alphaModFix/>
          </a:blip>
          <a:srcRect/>
          <a:stretch/>
        </p:blipFill>
        <p:spPr>
          <a:xfrm rot="5400000">
            <a:off x="3883875" y="3124800"/>
            <a:ext cx="2192100" cy="4991050"/>
          </a:xfrm>
          <a:prstGeom prst="rect">
            <a:avLst/>
          </a:prstGeom>
          <a:noFill/>
          <a:ln>
            <a:noFill/>
          </a:ln>
        </p:spPr>
      </p:pic>
      <p:pic>
        <p:nvPicPr>
          <p:cNvPr id="39" name="Google Shape;39;p5"/>
          <p:cNvPicPr preferRelativeResize="0"/>
          <p:nvPr/>
        </p:nvPicPr>
        <p:blipFill>
          <a:blip r:embed="rId3">
            <a:alphaModFix/>
          </a:blip>
          <a:stretch>
            <a:fillRect/>
          </a:stretch>
        </p:blipFill>
        <p:spPr>
          <a:xfrm rot="-1650512">
            <a:off x="-592450" y="1481750"/>
            <a:ext cx="1730375" cy="1597974"/>
          </a:xfrm>
          <a:prstGeom prst="rect">
            <a:avLst/>
          </a:prstGeom>
          <a:noFill/>
          <a:ln>
            <a:noFill/>
          </a:ln>
        </p:spPr>
      </p:pic>
      <p:pic>
        <p:nvPicPr>
          <p:cNvPr id="40" name="Google Shape;40;p5"/>
          <p:cNvPicPr preferRelativeResize="0"/>
          <p:nvPr/>
        </p:nvPicPr>
        <p:blipFill rotWithShape="1">
          <a:blip r:embed="rId4">
            <a:alphaModFix/>
          </a:blip>
          <a:srcRect/>
          <a:stretch/>
        </p:blipFill>
        <p:spPr>
          <a:xfrm rot="-1498519">
            <a:off x="-1548411" y="388075"/>
            <a:ext cx="3031283" cy="2173351"/>
          </a:xfrm>
          <a:prstGeom prst="rect">
            <a:avLst/>
          </a:prstGeom>
          <a:noFill/>
          <a:ln>
            <a:noFill/>
          </a:ln>
        </p:spPr>
      </p:pic>
      <p:pic>
        <p:nvPicPr>
          <p:cNvPr id="41" name="Google Shape;41;p5"/>
          <p:cNvPicPr preferRelativeResize="0"/>
          <p:nvPr/>
        </p:nvPicPr>
        <p:blipFill rotWithShape="1">
          <a:blip r:embed="rId5">
            <a:alphaModFix/>
          </a:blip>
          <a:srcRect/>
          <a:stretch/>
        </p:blipFill>
        <p:spPr>
          <a:xfrm rot="5400000">
            <a:off x="7725325" y="598500"/>
            <a:ext cx="2131150" cy="16533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fr-FR"/>
              <a:t>Modifiez le style du titre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5622906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fr-FR"/>
              <a:t>Modifiez le style du titre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23024095"/>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62648842"/>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smtClean="0"/>
              <a:pPr/>
              <a:t>1/25/2022</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95738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4" name="Google Shape;44;p6"/>
          <p:cNvPicPr preferRelativeResize="0"/>
          <p:nvPr/>
        </p:nvPicPr>
        <p:blipFill>
          <a:blip r:embed="rId2">
            <a:alphaModFix/>
          </a:blip>
          <a:stretch>
            <a:fillRect/>
          </a:stretch>
        </p:blipFill>
        <p:spPr>
          <a:xfrm rot="7597377">
            <a:off x="-1389774" y="772793"/>
            <a:ext cx="2386824" cy="4381382"/>
          </a:xfrm>
          <a:prstGeom prst="rect">
            <a:avLst/>
          </a:prstGeom>
          <a:noFill/>
          <a:ln>
            <a:noFill/>
          </a:ln>
        </p:spPr>
      </p:pic>
      <p:pic>
        <p:nvPicPr>
          <p:cNvPr id="45" name="Google Shape;45;p6"/>
          <p:cNvPicPr preferRelativeResize="0"/>
          <p:nvPr/>
        </p:nvPicPr>
        <p:blipFill rotWithShape="1">
          <a:blip r:embed="rId3">
            <a:alphaModFix/>
          </a:blip>
          <a:srcRect/>
          <a:stretch/>
        </p:blipFill>
        <p:spPr>
          <a:xfrm rot="-5400000">
            <a:off x="531525" y="-1746625"/>
            <a:ext cx="1446050" cy="3292450"/>
          </a:xfrm>
          <a:prstGeom prst="rect">
            <a:avLst/>
          </a:prstGeom>
          <a:noFill/>
          <a:ln>
            <a:noFill/>
          </a:ln>
        </p:spPr>
      </p:pic>
      <p:pic>
        <p:nvPicPr>
          <p:cNvPr id="46" name="Google Shape;46;p6"/>
          <p:cNvPicPr preferRelativeResize="0"/>
          <p:nvPr/>
        </p:nvPicPr>
        <p:blipFill>
          <a:blip r:embed="rId4">
            <a:alphaModFix/>
          </a:blip>
          <a:stretch>
            <a:fillRect/>
          </a:stretch>
        </p:blipFill>
        <p:spPr>
          <a:xfrm>
            <a:off x="8180900" y="-333175"/>
            <a:ext cx="1730375" cy="15979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25363" y="1553350"/>
            <a:ext cx="3641100" cy="601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 name="Google Shape;49;p7"/>
          <p:cNvSpPr txBox="1">
            <a:spLocks noGrp="1"/>
          </p:cNvSpPr>
          <p:nvPr>
            <p:ph type="body" idx="1"/>
          </p:nvPr>
        </p:nvSpPr>
        <p:spPr>
          <a:xfrm>
            <a:off x="4425363" y="2155250"/>
            <a:ext cx="3641100" cy="14349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50" name="Google Shape;50;p7"/>
          <p:cNvPicPr preferRelativeResize="0"/>
          <p:nvPr/>
        </p:nvPicPr>
        <p:blipFill rotWithShape="1">
          <a:blip r:embed="rId2">
            <a:alphaModFix/>
          </a:blip>
          <a:srcRect/>
          <a:stretch/>
        </p:blipFill>
        <p:spPr>
          <a:xfrm rot="3883291">
            <a:off x="6999497" y="-193181"/>
            <a:ext cx="2569104" cy="1474162"/>
          </a:xfrm>
          <a:prstGeom prst="rect">
            <a:avLst/>
          </a:prstGeom>
          <a:noFill/>
          <a:ln>
            <a:noFill/>
          </a:ln>
        </p:spPr>
      </p:pic>
      <p:pic>
        <p:nvPicPr>
          <p:cNvPr id="51" name="Google Shape;51;p7"/>
          <p:cNvPicPr preferRelativeResize="0"/>
          <p:nvPr/>
        </p:nvPicPr>
        <p:blipFill>
          <a:blip r:embed="rId3">
            <a:alphaModFix/>
          </a:blip>
          <a:stretch>
            <a:fillRect/>
          </a:stretch>
        </p:blipFill>
        <p:spPr>
          <a:xfrm>
            <a:off x="6784500" y="3985688"/>
            <a:ext cx="1840875" cy="1700025"/>
          </a:xfrm>
          <a:prstGeom prst="rect">
            <a:avLst/>
          </a:prstGeom>
          <a:noFill/>
          <a:ln>
            <a:noFill/>
          </a:ln>
        </p:spPr>
      </p:pic>
      <p:pic>
        <p:nvPicPr>
          <p:cNvPr id="52" name="Google Shape;52;p7"/>
          <p:cNvPicPr preferRelativeResize="0"/>
          <p:nvPr/>
        </p:nvPicPr>
        <p:blipFill rotWithShape="1">
          <a:blip r:embed="rId4">
            <a:alphaModFix/>
          </a:blip>
          <a:srcRect/>
          <a:stretch/>
        </p:blipFill>
        <p:spPr>
          <a:xfrm>
            <a:off x="588938" y="-168258"/>
            <a:ext cx="1840875" cy="1782665"/>
          </a:xfrm>
          <a:prstGeom prst="rect">
            <a:avLst/>
          </a:prstGeom>
          <a:noFill/>
          <a:ln>
            <a:noFill/>
          </a:ln>
        </p:spPr>
      </p:pic>
      <p:pic>
        <p:nvPicPr>
          <p:cNvPr id="53" name="Google Shape;53;p7"/>
          <p:cNvPicPr preferRelativeResize="0"/>
          <p:nvPr/>
        </p:nvPicPr>
        <p:blipFill>
          <a:blip r:embed="rId5">
            <a:alphaModFix/>
          </a:blip>
          <a:stretch>
            <a:fillRect/>
          </a:stretch>
        </p:blipFill>
        <p:spPr>
          <a:xfrm>
            <a:off x="175576" y="-881358"/>
            <a:ext cx="2386824" cy="438138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2683650" y="1704813"/>
            <a:ext cx="3776700" cy="649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83500" y="2353900"/>
            <a:ext cx="3777000" cy="1437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64" name="Google Shape;64;p9"/>
          <p:cNvPicPr preferRelativeResize="0"/>
          <p:nvPr/>
        </p:nvPicPr>
        <p:blipFill rotWithShape="1">
          <a:blip r:embed="rId2">
            <a:alphaModFix/>
          </a:blip>
          <a:srcRect/>
          <a:stretch/>
        </p:blipFill>
        <p:spPr>
          <a:xfrm rot="3905281">
            <a:off x="1835275" y="-2291450"/>
            <a:ext cx="1924050" cy="4667250"/>
          </a:xfrm>
          <a:prstGeom prst="rect">
            <a:avLst/>
          </a:prstGeom>
          <a:noFill/>
          <a:ln>
            <a:noFill/>
          </a:ln>
        </p:spPr>
      </p:pic>
      <p:pic>
        <p:nvPicPr>
          <p:cNvPr id="65" name="Google Shape;65;p9"/>
          <p:cNvPicPr preferRelativeResize="0"/>
          <p:nvPr/>
        </p:nvPicPr>
        <p:blipFill rotWithShape="1">
          <a:blip r:embed="rId3">
            <a:alphaModFix/>
          </a:blip>
          <a:srcRect/>
          <a:stretch/>
        </p:blipFill>
        <p:spPr>
          <a:xfrm rot="-1">
            <a:off x="618850" y="-1483600"/>
            <a:ext cx="3810950" cy="2732349"/>
          </a:xfrm>
          <a:prstGeom prst="rect">
            <a:avLst/>
          </a:prstGeom>
          <a:noFill/>
          <a:ln>
            <a:noFill/>
          </a:ln>
        </p:spPr>
      </p:pic>
      <p:pic>
        <p:nvPicPr>
          <p:cNvPr id="66" name="Google Shape;66;p9"/>
          <p:cNvPicPr preferRelativeResize="0"/>
          <p:nvPr/>
        </p:nvPicPr>
        <p:blipFill rotWithShape="1">
          <a:blip r:embed="rId4">
            <a:alphaModFix/>
          </a:blip>
          <a:srcRect/>
          <a:stretch/>
        </p:blipFill>
        <p:spPr>
          <a:xfrm rot="-3282886">
            <a:off x="790253" y="2486470"/>
            <a:ext cx="1774245" cy="4039661"/>
          </a:xfrm>
          <a:prstGeom prst="rect">
            <a:avLst/>
          </a:prstGeom>
          <a:noFill/>
          <a:ln>
            <a:noFill/>
          </a:ln>
        </p:spPr>
      </p:pic>
      <p:pic>
        <p:nvPicPr>
          <p:cNvPr id="67" name="Google Shape;67;p9"/>
          <p:cNvPicPr preferRelativeResize="0"/>
          <p:nvPr/>
        </p:nvPicPr>
        <p:blipFill rotWithShape="1">
          <a:blip r:embed="rId5">
            <a:alphaModFix/>
          </a:blip>
          <a:srcRect/>
          <a:stretch/>
        </p:blipFill>
        <p:spPr>
          <a:xfrm rot="10800000">
            <a:off x="7253475" y="3556568"/>
            <a:ext cx="2504350" cy="1437030"/>
          </a:xfrm>
          <a:prstGeom prst="rect">
            <a:avLst/>
          </a:prstGeom>
          <a:noFill/>
          <a:ln>
            <a:noFill/>
          </a:ln>
        </p:spPr>
      </p:pic>
      <p:pic>
        <p:nvPicPr>
          <p:cNvPr id="68" name="Google Shape;68;p9"/>
          <p:cNvPicPr preferRelativeResize="0"/>
          <p:nvPr/>
        </p:nvPicPr>
        <p:blipFill rotWithShape="1">
          <a:blip r:embed="rId6">
            <a:alphaModFix/>
          </a:blip>
          <a:srcRect/>
          <a:stretch/>
        </p:blipFill>
        <p:spPr>
          <a:xfrm rot="4511836">
            <a:off x="7354915" y="2408773"/>
            <a:ext cx="1697478" cy="164380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title" idx="2" hasCustomPrompt="1"/>
          </p:nvPr>
        </p:nvSpPr>
        <p:spPr>
          <a:xfrm>
            <a:off x="1002333" y="1308750"/>
            <a:ext cx="1936500" cy="63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84" name="Google Shape;84;p13"/>
          <p:cNvSpPr txBox="1">
            <a:spLocks noGrp="1"/>
          </p:cNvSpPr>
          <p:nvPr>
            <p:ph type="title" idx="3"/>
          </p:nvPr>
        </p:nvSpPr>
        <p:spPr>
          <a:xfrm>
            <a:off x="713225" y="1792596"/>
            <a:ext cx="25149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2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5" name="Google Shape;85;p13"/>
          <p:cNvSpPr txBox="1">
            <a:spLocks noGrp="1"/>
          </p:cNvSpPr>
          <p:nvPr>
            <p:ph type="subTitle" idx="1"/>
          </p:nvPr>
        </p:nvSpPr>
        <p:spPr>
          <a:xfrm>
            <a:off x="713225" y="2191724"/>
            <a:ext cx="2514900" cy="637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86" name="Google Shape;86;p13"/>
          <p:cNvSpPr txBox="1">
            <a:spLocks noGrp="1"/>
          </p:cNvSpPr>
          <p:nvPr>
            <p:ph type="title" idx="4" hasCustomPrompt="1"/>
          </p:nvPr>
        </p:nvSpPr>
        <p:spPr>
          <a:xfrm>
            <a:off x="3603694" y="1308750"/>
            <a:ext cx="1936500" cy="63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87" name="Google Shape;87;p13"/>
          <p:cNvSpPr txBox="1">
            <a:spLocks noGrp="1"/>
          </p:cNvSpPr>
          <p:nvPr>
            <p:ph type="title" idx="5"/>
          </p:nvPr>
        </p:nvSpPr>
        <p:spPr>
          <a:xfrm>
            <a:off x="3314587" y="1792596"/>
            <a:ext cx="2514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3"/>
          <p:cNvSpPr txBox="1">
            <a:spLocks noGrp="1"/>
          </p:cNvSpPr>
          <p:nvPr>
            <p:ph type="subTitle" idx="6"/>
          </p:nvPr>
        </p:nvSpPr>
        <p:spPr>
          <a:xfrm>
            <a:off x="3314590" y="2191724"/>
            <a:ext cx="2514900" cy="63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9" name="Google Shape;89;p13"/>
          <p:cNvSpPr txBox="1">
            <a:spLocks noGrp="1"/>
          </p:cNvSpPr>
          <p:nvPr>
            <p:ph type="title" idx="7" hasCustomPrompt="1"/>
          </p:nvPr>
        </p:nvSpPr>
        <p:spPr>
          <a:xfrm>
            <a:off x="6205058" y="1308750"/>
            <a:ext cx="1936500" cy="63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90" name="Google Shape;90;p13"/>
          <p:cNvSpPr txBox="1">
            <a:spLocks noGrp="1"/>
          </p:cNvSpPr>
          <p:nvPr>
            <p:ph type="title" idx="8"/>
          </p:nvPr>
        </p:nvSpPr>
        <p:spPr>
          <a:xfrm>
            <a:off x="5915950" y="1792597"/>
            <a:ext cx="2514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subTitle" idx="9"/>
          </p:nvPr>
        </p:nvSpPr>
        <p:spPr>
          <a:xfrm>
            <a:off x="5915954" y="2191724"/>
            <a:ext cx="2514900" cy="63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2" name="Google Shape;92;p13"/>
          <p:cNvSpPr txBox="1">
            <a:spLocks noGrp="1"/>
          </p:cNvSpPr>
          <p:nvPr>
            <p:ph type="title" idx="13" hasCustomPrompt="1"/>
          </p:nvPr>
        </p:nvSpPr>
        <p:spPr>
          <a:xfrm>
            <a:off x="2302991" y="3085020"/>
            <a:ext cx="1936500" cy="63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93" name="Google Shape;93;p13"/>
          <p:cNvSpPr txBox="1">
            <a:spLocks noGrp="1"/>
          </p:cNvSpPr>
          <p:nvPr>
            <p:ph type="title" idx="14"/>
          </p:nvPr>
        </p:nvSpPr>
        <p:spPr>
          <a:xfrm>
            <a:off x="2013874" y="3568867"/>
            <a:ext cx="2514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3"/>
          <p:cNvSpPr txBox="1">
            <a:spLocks noGrp="1"/>
          </p:cNvSpPr>
          <p:nvPr>
            <p:ph type="subTitle" idx="15"/>
          </p:nvPr>
        </p:nvSpPr>
        <p:spPr>
          <a:xfrm>
            <a:off x="2013863" y="3967993"/>
            <a:ext cx="2514900" cy="63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5" name="Google Shape;95;p13"/>
          <p:cNvSpPr txBox="1">
            <a:spLocks noGrp="1"/>
          </p:cNvSpPr>
          <p:nvPr>
            <p:ph type="title" idx="16" hasCustomPrompt="1"/>
          </p:nvPr>
        </p:nvSpPr>
        <p:spPr>
          <a:xfrm>
            <a:off x="4904286" y="3085020"/>
            <a:ext cx="1936800" cy="63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96" name="Google Shape;96;p13"/>
          <p:cNvSpPr txBox="1">
            <a:spLocks noGrp="1"/>
          </p:cNvSpPr>
          <p:nvPr>
            <p:ph type="title" idx="17"/>
          </p:nvPr>
        </p:nvSpPr>
        <p:spPr>
          <a:xfrm>
            <a:off x="4615140" y="3568867"/>
            <a:ext cx="2514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3"/>
          <p:cNvSpPr txBox="1">
            <a:spLocks noGrp="1"/>
          </p:cNvSpPr>
          <p:nvPr>
            <p:ph type="subTitle" idx="18"/>
          </p:nvPr>
        </p:nvSpPr>
        <p:spPr>
          <a:xfrm>
            <a:off x="4615137" y="3967993"/>
            <a:ext cx="2514900" cy="63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pic>
        <p:nvPicPr>
          <p:cNvPr id="98" name="Google Shape;98;p13"/>
          <p:cNvPicPr preferRelativeResize="0"/>
          <p:nvPr/>
        </p:nvPicPr>
        <p:blipFill rotWithShape="1">
          <a:blip r:embed="rId2">
            <a:alphaModFix/>
          </a:blip>
          <a:srcRect/>
          <a:stretch/>
        </p:blipFill>
        <p:spPr>
          <a:xfrm rot="395882" flipH="1">
            <a:off x="-158200" y="-709517"/>
            <a:ext cx="1572000" cy="3813267"/>
          </a:xfrm>
          <a:prstGeom prst="rect">
            <a:avLst/>
          </a:prstGeom>
          <a:noFill/>
          <a:ln>
            <a:noFill/>
          </a:ln>
        </p:spPr>
      </p:pic>
      <p:pic>
        <p:nvPicPr>
          <p:cNvPr id="99" name="Google Shape;99;p13"/>
          <p:cNvPicPr preferRelativeResize="0"/>
          <p:nvPr/>
        </p:nvPicPr>
        <p:blipFill rotWithShape="1">
          <a:blip r:embed="rId3">
            <a:alphaModFix/>
          </a:blip>
          <a:srcRect/>
          <a:stretch/>
        </p:blipFill>
        <p:spPr>
          <a:xfrm flipH="1">
            <a:off x="-106925" y="3556777"/>
            <a:ext cx="1187150" cy="1538046"/>
          </a:xfrm>
          <a:prstGeom prst="rect">
            <a:avLst/>
          </a:prstGeom>
          <a:noFill/>
          <a:ln>
            <a:noFill/>
          </a:ln>
        </p:spPr>
      </p:pic>
      <p:pic>
        <p:nvPicPr>
          <p:cNvPr id="100" name="Google Shape;100;p13"/>
          <p:cNvPicPr preferRelativeResize="0"/>
          <p:nvPr/>
        </p:nvPicPr>
        <p:blipFill rotWithShape="1">
          <a:blip r:embed="rId4">
            <a:alphaModFix/>
          </a:blip>
          <a:srcRect/>
          <a:stretch/>
        </p:blipFill>
        <p:spPr>
          <a:xfrm rot="399011">
            <a:off x="8224735" y="801160"/>
            <a:ext cx="1889979" cy="430318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909400" y="2330175"/>
            <a:ext cx="216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6"/>
          <p:cNvSpPr txBox="1">
            <a:spLocks noGrp="1"/>
          </p:cNvSpPr>
          <p:nvPr>
            <p:ph type="subTitle" idx="1"/>
          </p:nvPr>
        </p:nvSpPr>
        <p:spPr>
          <a:xfrm>
            <a:off x="909400" y="2720558"/>
            <a:ext cx="2169600" cy="8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3" name="Google Shape;123;p16"/>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6"/>
          <p:cNvSpPr txBox="1">
            <a:spLocks noGrp="1"/>
          </p:cNvSpPr>
          <p:nvPr>
            <p:ph type="title" idx="3"/>
          </p:nvPr>
        </p:nvSpPr>
        <p:spPr>
          <a:xfrm>
            <a:off x="3487101" y="2330175"/>
            <a:ext cx="216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 name="Google Shape;125;p16"/>
          <p:cNvSpPr txBox="1">
            <a:spLocks noGrp="1"/>
          </p:cNvSpPr>
          <p:nvPr>
            <p:ph type="subTitle" idx="4"/>
          </p:nvPr>
        </p:nvSpPr>
        <p:spPr>
          <a:xfrm>
            <a:off x="3487100" y="2720558"/>
            <a:ext cx="2169600" cy="8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6" name="Google Shape;126;p16"/>
          <p:cNvSpPr txBox="1">
            <a:spLocks noGrp="1"/>
          </p:cNvSpPr>
          <p:nvPr>
            <p:ph type="title" idx="5"/>
          </p:nvPr>
        </p:nvSpPr>
        <p:spPr>
          <a:xfrm>
            <a:off x="6064802" y="2330175"/>
            <a:ext cx="216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 name="Google Shape;127;p16"/>
          <p:cNvSpPr txBox="1">
            <a:spLocks noGrp="1"/>
          </p:cNvSpPr>
          <p:nvPr>
            <p:ph type="subTitle" idx="6"/>
          </p:nvPr>
        </p:nvSpPr>
        <p:spPr>
          <a:xfrm>
            <a:off x="6064800" y="2720558"/>
            <a:ext cx="2169600" cy="8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pic>
        <p:nvPicPr>
          <p:cNvPr id="128" name="Google Shape;128;p16"/>
          <p:cNvPicPr preferRelativeResize="0"/>
          <p:nvPr/>
        </p:nvPicPr>
        <p:blipFill rotWithShape="1">
          <a:blip r:embed="rId2">
            <a:alphaModFix/>
          </a:blip>
          <a:srcRect/>
          <a:stretch/>
        </p:blipFill>
        <p:spPr>
          <a:xfrm rot="3546976">
            <a:off x="-485442" y="-893769"/>
            <a:ext cx="1796434" cy="4090188"/>
          </a:xfrm>
          <a:prstGeom prst="rect">
            <a:avLst/>
          </a:prstGeom>
          <a:noFill/>
          <a:ln>
            <a:noFill/>
          </a:ln>
        </p:spPr>
      </p:pic>
      <p:pic>
        <p:nvPicPr>
          <p:cNvPr id="129" name="Google Shape;129;p16"/>
          <p:cNvPicPr preferRelativeResize="0"/>
          <p:nvPr/>
        </p:nvPicPr>
        <p:blipFill rotWithShape="1">
          <a:blip r:embed="rId3">
            <a:alphaModFix/>
          </a:blip>
          <a:srcRect/>
          <a:stretch/>
        </p:blipFill>
        <p:spPr>
          <a:xfrm rot="10800000" flipH="1">
            <a:off x="7789500" y="-310000"/>
            <a:ext cx="1572000" cy="2036650"/>
          </a:xfrm>
          <a:prstGeom prst="rect">
            <a:avLst/>
          </a:prstGeom>
          <a:noFill/>
          <a:ln>
            <a:noFill/>
          </a:ln>
        </p:spPr>
      </p:pic>
      <p:pic>
        <p:nvPicPr>
          <p:cNvPr id="130" name="Google Shape;130;p16"/>
          <p:cNvPicPr preferRelativeResize="0"/>
          <p:nvPr/>
        </p:nvPicPr>
        <p:blipFill rotWithShape="1">
          <a:blip r:embed="rId4">
            <a:alphaModFix/>
          </a:blip>
          <a:srcRect/>
          <a:stretch/>
        </p:blipFill>
        <p:spPr>
          <a:xfrm rot="-5400000">
            <a:off x="2031350" y="3095450"/>
            <a:ext cx="1724400" cy="4182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0.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2" r:id="rId9"/>
    <p:sldLayoutId id="2147483664" r:id="rId10"/>
    <p:sldLayoutId id="2147483665" r:id="rId11"/>
    <p:sldLayoutId id="2147483666"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1/25/2022</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dirty="0"/>
              <a:pPr/>
              <a:t>‹N°›</a:t>
            </a:fld>
            <a:endParaRPr lang="en-US" dirty="0"/>
          </a:p>
        </p:txBody>
      </p:sp>
    </p:spTree>
    <p:extLst>
      <p:ext uri="{BB962C8B-B14F-4D97-AF65-F5344CB8AC3E}">
        <p14:creationId xmlns:p14="http://schemas.microsoft.com/office/powerpoint/2010/main" val="2354469319"/>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Shape 248"/>
        <p:cNvGrpSpPr/>
        <p:nvPr/>
      </p:nvGrpSpPr>
      <p:grpSpPr>
        <a:xfrm>
          <a:off x="0" y="0"/>
          <a:ext cx="0" cy="0"/>
          <a:chOff x="0" y="0"/>
          <a:chExt cx="0" cy="0"/>
        </a:xfrm>
      </p:grpSpPr>
      <p:sp>
        <p:nvSpPr>
          <p:cNvPr id="249" name="Google Shape;249;p31"/>
          <p:cNvSpPr txBox="1">
            <a:spLocks noGrp="1"/>
          </p:cNvSpPr>
          <p:nvPr>
            <p:ph type="ctrTitle"/>
          </p:nvPr>
        </p:nvSpPr>
        <p:spPr>
          <a:xfrm>
            <a:off x="75004" y="1299234"/>
            <a:ext cx="4420796" cy="1755321"/>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fr-FR" sz="2800" b="1" i="0" dirty="0">
                <a:solidFill>
                  <a:srgbClr val="000000"/>
                </a:solidFill>
                <a:effectLst/>
                <a:latin typeface="Arial Rounded MT Bold" panose="020F0704030504030204" pitchFamily="34" charset="0"/>
              </a:rPr>
              <a:t>Construction of a  datamart </a:t>
            </a:r>
            <a:r>
              <a:rPr lang="fr-FR" sz="2800" b="1" i="0" dirty="0" err="1">
                <a:solidFill>
                  <a:srgbClr val="000000"/>
                </a:solidFill>
                <a:effectLst/>
                <a:latin typeface="Arial Rounded MT Bold" panose="020F0704030504030204" pitchFamily="34" charset="0"/>
              </a:rPr>
              <a:t>based</a:t>
            </a:r>
            <a:r>
              <a:rPr lang="fr-FR" sz="2800" b="1" i="0" dirty="0">
                <a:solidFill>
                  <a:srgbClr val="000000"/>
                </a:solidFill>
                <a:effectLst/>
                <a:latin typeface="Arial Rounded MT Bold" panose="020F0704030504030204" pitchFamily="34" charset="0"/>
              </a:rPr>
              <a:t> on </a:t>
            </a:r>
            <a:br>
              <a:rPr lang="fr-FR" sz="2800" b="1" i="0" dirty="0">
                <a:solidFill>
                  <a:srgbClr val="000000"/>
                </a:solidFill>
                <a:effectLst/>
                <a:latin typeface="Arial Rounded MT Bold" panose="020F0704030504030204" pitchFamily="34" charset="0"/>
              </a:rPr>
            </a:br>
            <a:r>
              <a:rPr lang="fr-FR" sz="2800" b="1" i="0" dirty="0">
                <a:solidFill>
                  <a:srgbClr val="000000"/>
                </a:solidFill>
                <a:effectLst/>
                <a:latin typeface="Arial Rounded MT Bold" panose="020F0704030504030204" pitchFamily="34" charset="0"/>
              </a:rPr>
              <a:t>             Jobs</a:t>
            </a:r>
            <a:br>
              <a:rPr lang="fr-FR" sz="2800" b="1" i="0" dirty="0">
                <a:solidFill>
                  <a:srgbClr val="000000"/>
                </a:solidFill>
                <a:effectLst/>
                <a:latin typeface="Arial Rounded MT Bold" panose="020F0704030504030204" pitchFamily="34" charset="0"/>
              </a:rPr>
            </a:br>
            <a:r>
              <a:rPr lang="fr-FR" sz="2800" b="1" dirty="0">
                <a:solidFill>
                  <a:srgbClr val="000000"/>
                </a:solidFill>
                <a:latin typeface="Arial Rounded MT Bold" panose="020F0704030504030204" pitchFamily="34" charset="0"/>
              </a:rPr>
              <a:t>POSTING</a:t>
            </a:r>
            <a:endParaRPr sz="2800" b="1" dirty="0">
              <a:latin typeface="Arial Rounded MT Bold" panose="020F0704030504030204" pitchFamily="34" charset="0"/>
            </a:endParaRPr>
          </a:p>
        </p:txBody>
      </p:sp>
      <p:sp>
        <p:nvSpPr>
          <p:cNvPr id="2" name="AutoShape 4" descr="Vos Experts en Business Intelligence &amp;amp; Big Data - INDESO">
            <a:extLst>
              <a:ext uri="{FF2B5EF4-FFF2-40B4-BE49-F238E27FC236}">
                <a16:creationId xmlns:a16="http://schemas.microsoft.com/office/drawing/2014/main" id="{BCDCF82F-61E8-426E-B2E5-F6E496417F2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Vos Experts en Business Intelligence &amp;amp; Big Data - INDESO">
            <a:extLst>
              <a:ext uri="{FF2B5EF4-FFF2-40B4-BE49-F238E27FC236}">
                <a16:creationId xmlns:a16="http://schemas.microsoft.com/office/drawing/2014/main" id="{6B110CB8-40D4-4075-A917-9BF8058015A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 5">
            <a:extLst>
              <a:ext uri="{FF2B5EF4-FFF2-40B4-BE49-F238E27FC236}">
                <a16:creationId xmlns:a16="http://schemas.microsoft.com/office/drawing/2014/main" id="{D823417F-1614-4501-B88B-46E313D85E2E}"/>
              </a:ext>
            </a:extLst>
          </p:cNvPr>
          <p:cNvPicPr>
            <a:picLocks noChangeAspect="1"/>
          </p:cNvPicPr>
          <p:nvPr/>
        </p:nvPicPr>
        <p:blipFill>
          <a:blip r:embed="rId3"/>
          <a:stretch>
            <a:fillRect/>
          </a:stretch>
        </p:blipFill>
        <p:spPr>
          <a:xfrm>
            <a:off x="4724400" y="806903"/>
            <a:ext cx="4420796" cy="3633107"/>
          </a:xfrm>
          <a:prstGeom prst="rect">
            <a:avLst/>
          </a:prstGeom>
        </p:spPr>
      </p:pic>
      <p:pic>
        <p:nvPicPr>
          <p:cNvPr id="9" name="Image 8">
            <a:extLst>
              <a:ext uri="{FF2B5EF4-FFF2-40B4-BE49-F238E27FC236}">
                <a16:creationId xmlns:a16="http://schemas.microsoft.com/office/drawing/2014/main" id="{F44EE129-6483-4374-A6D6-EF9DB8846411}"/>
              </a:ext>
            </a:extLst>
          </p:cNvPr>
          <p:cNvPicPr>
            <a:picLocks noChangeAspect="1"/>
          </p:cNvPicPr>
          <p:nvPr/>
        </p:nvPicPr>
        <p:blipFill>
          <a:blip r:embed="rId4"/>
          <a:stretch>
            <a:fillRect/>
          </a:stretch>
        </p:blipFill>
        <p:spPr>
          <a:xfrm>
            <a:off x="630390" y="2101438"/>
            <a:ext cx="1616912" cy="421821"/>
          </a:xfrm>
          <a:prstGeom prst="rect">
            <a:avLst/>
          </a:prstGeom>
        </p:spPr>
      </p:pic>
      <p:sp>
        <p:nvSpPr>
          <p:cNvPr id="10" name="ZoneTexte 9">
            <a:extLst>
              <a:ext uri="{FF2B5EF4-FFF2-40B4-BE49-F238E27FC236}">
                <a16:creationId xmlns:a16="http://schemas.microsoft.com/office/drawing/2014/main" id="{64A39720-2069-4C83-AF6B-77F56E2F4DF6}"/>
              </a:ext>
            </a:extLst>
          </p:cNvPr>
          <p:cNvSpPr txBox="1"/>
          <p:nvPr/>
        </p:nvSpPr>
        <p:spPr>
          <a:xfrm>
            <a:off x="4968834" y="4656453"/>
            <a:ext cx="2775857" cy="523220"/>
          </a:xfrm>
          <a:prstGeom prst="rect">
            <a:avLst/>
          </a:prstGeom>
          <a:noFill/>
        </p:spPr>
        <p:txBody>
          <a:bodyPr wrap="square" rtlCol="0">
            <a:spAutoFit/>
          </a:bodyPr>
          <a:lstStyle/>
          <a:p>
            <a:r>
              <a:rPr lang="en-US" b="1" dirty="0"/>
              <a:t>Made by </a:t>
            </a:r>
            <a:r>
              <a:rPr lang="en-US" dirty="0"/>
              <a:t>: Soulala Achraf</a:t>
            </a:r>
          </a:p>
          <a:p>
            <a:r>
              <a:rPr lang="en-US" b="1" dirty="0"/>
              <a:t>Supervised by</a:t>
            </a:r>
            <a:r>
              <a:rPr lang="en-US" dirty="0"/>
              <a:t>: Prof Jihad </a:t>
            </a:r>
            <a:r>
              <a:rPr lang="en-US" dirty="0" err="1"/>
              <a:t>Zahir</a:t>
            </a:r>
            <a:endParaRPr lang="en-US" dirty="0"/>
          </a:p>
        </p:txBody>
      </p:sp>
      <p:pic>
        <p:nvPicPr>
          <p:cNvPr id="6158" name="Picture 14" descr="FSSM en chi res">
            <a:extLst>
              <a:ext uri="{FF2B5EF4-FFF2-40B4-BE49-F238E27FC236}">
                <a16:creationId xmlns:a16="http://schemas.microsoft.com/office/drawing/2014/main" id="{6F50939C-1EA9-4FE8-989D-B3755AC4C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4691" y="0"/>
            <a:ext cx="1399309" cy="590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Transformation</a:t>
            </a:r>
            <a:endParaRPr dirty="0"/>
          </a:p>
        </p:txBody>
      </p:sp>
      <p:sp>
        <p:nvSpPr>
          <p:cNvPr id="2" name="ZoneTexte 1">
            <a:extLst>
              <a:ext uri="{FF2B5EF4-FFF2-40B4-BE49-F238E27FC236}">
                <a16:creationId xmlns:a16="http://schemas.microsoft.com/office/drawing/2014/main" id="{98B404D6-7EE6-45D0-B006-B3CF3316C26E}"/>
              </a:ext>
            </a:extLst>
          </p:cNvPr>
          <p:cNvSpPr txBox="1"/>
          <p:nvPr/>
        </p:nvSpPr>
        <p:spPr>
          <a:xfrm>
            <a:off x="808073" y="1282995"/>
            <a:ext cx="4529471" cy="3108543"/>
          </a:xfrm>
          <a:prstGeom prst="rect">
            <a:avLst/>
          </a:prstGeom>
          <a:noFill/>
        </p:spPr>
        <p:txBody>
          <a:bodyPr wrap="square" rtlCol="0">
            <a:spAutoFit/>
          </a:bodyPr>
          <a:lstStyle/>
          <a:p>
            <a:r>
              <a:rPr lang="en-US" dirty="0"/>
              <a:t>Talend is an ETL tool for Data Integration. It provides software solutions for data preparation, data quality, data integration, application integration, data management and big data. </a:t>
            </a:r>
          </a:p>
          <a:p>
            <a:endParaRPr lang="en-US" dirty="0"/>
          </a:p>
          <a:p>
            <a:r>
              <a:rPr lang="en-US" dirty="0"/>
              <a:t>It was used in this project for different activities:</a:t>
            </a:r>
          </a:p>
          <a:p>
            <a:pPr marL="285750" lvl="8" indent="-285750">
              <a:buFont typeface="Arial" panose="020B0604020202020204" pitchFamily="34" charset="0"/>
              <a:buChar char="•"/>
            </a:pPr>
            <a:r>
              <a:rPr lang="en-US" dirty="0"/>
              <a:t>Merge files.</a:t>
            </a:r>
          </a:p>
          <a:p>
            <a:pPr marL="285750" lvl="8" indent="-285750">
              <a:buFont typeface="Arial" panose="020B0604020202020204" pitchFamily="34" charset="0"/>
              <a:buChar char="•"/>
            </a:pPr>
            <a:r>
              <a:rPr lang="en-US" dirty="0"/>
              <a:t>Format the data (Remove special characters, strings handling, substitute data…).</a:t>
            </a:r>
          </a:p>
          <a:p>
            <a:pPr marL="285750" lvl="8" indent="-285750">
              <a:buFont typeface="Arial" panose="020B0604020202020204" pitchFamily="34" charset="0"/>
              <a:buChar char="•"/>
            </a:pPr>
            <a:r>
              <a:rPr lang="en-US" dirty="0"/>
              <a:t>Create new dimensions (World ranking)</a:t>
            </a:r>
          </a:p>
          <a:p>
            <a:pPr marL="285750" lvl="8" indent="-285750">
              <a:buFont typeface="Arial" panose="020B0604020202020204" pitchFamily="34" charset="0"/>
              <a:buChar char="•"/>
            </a:pPr>
            <a:r>
              <a:rPr lang="en-US" dirty="0"/>
              <a:t>feed the database (Create tables, set constraints, modify table format…).</a:t>
            </a:r>
          </a:p>
          <a:p>
            <a:pPr marL="285750" lvl="8" indent="-285750">
              <a:buFont typeface="Arial" panose="020B0604020202020204" pitchFamily="34" charset="0"/>
              <a:buChar char="•"/>
            </a:pPr>
            <a:r>
              <a:rPr lang="en-US" dirty="0"/>
              <a:t>Update our database.</a:t>
            </a:r>
          </a:p>
          <a:p>
            <a:pPr lvl="8"/>
            <a:r>
              <a:rPr lang="en-US" dirty="0"/>
              <a:t>      ..</a:t>
            </a:r>
          </a:p>
        </p:txBody>
      </p:sp>
      <p:pic>
        <p:nvPicPr>
          <p:cNvPr id="3074" name="Picture 2" descr="Talend — Wikipédia">
            <a:extLst>
              <a:ext uri="{FF2B5EF4-FFF2-40B4-BE49-F238E27FC236}">
                <a16:creationId xmlns:a16="http://schemas.microsoft.com/office/drawing/2014/main" id="{A32A53AB-7185-4B91-B60E-E651966D6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485" y="1601972"/>
            <a:ext cx="1463638" cy="1460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Job 1</a:t>
            </a:r>
            <a:endParaRPr dirty="0"/>
          </a:p>
        </p:txBody>
      </p:sp>
      <p:pic>
        <p:nvPicPr>
          <p:cNvPr id="3" name="Image 2">
            <a:extLst>
              <a:ext uri="{FF2B5EF4-FFF2-40B4-BE49-F238E27FC236}">
                <a16:creationId xmlns:a16="http://schemas.microsoft.com/office/drawing/2014/main" id="{015401A8-7B64-4B0F-A866-DE3E994896A8}"/>
              </a:ext>
            </a:extLst>
          </p:cNvPr>
          <p:cNvPicPr>
            <a:picLocks noChangeAspect="1"/>
          </p:cNvPicPr>
          <p:nvPr/>
        </p:nvPicPr>
        <p:blipFill>
          <a:blip r:embed="rId3"/>
          <a:stretch>
            <a:fillRect/>
          </a:stretch>
        </p:blipFill>
        <p:spPr>
          <a:xfrm>
            <a:off x="2343039" y="1350335"/>
            <a:ext cx="4751017" cy="2626242"/>
          </a:xfrm>
          <a:prstGeom prst="rect">
            <a:avLst/>
          </a:prstGeom>
        </p:spPr>
      </p:pic>
      <p:sp>
        <p:nvSpPr>
          <p:cNvPr id="4" name="ZoneTexte 3">
            <a:extLst>
              <a:ext uri="{FF2B5EF4-FFF2-40B4-BE49-F238E27FC236}">
                <a16:creationId xmlns:a16="http://schemas.microsoft.com/office/drawing/2014/main" id="{4EF622ED-54E5-48A5-ADFC-F171B99FCE79}"/>
              </a:ext>
            </a:extLst>
          </p:cNvPr>
          <p:cNvSpPr txBox="1"/>
          <p:nvPr/>
        </p:nvSpPr>
        <p:spPr>
          <a:xfrm>
            <a:off x="2512457" y="4214712"/>
            <a:ext cx="4526296" cy="307777"/>
          </a:xfrm>
          <a:prstGeom prst="rect">
            <a:avLst/>
          </a:prstGeom>
          <a:noFill/>
        </p:spPr>
        <p:txBody>
          <a:bodyPr wrap="square" rtlCol="0">
            <a:spAutoFit/>
          </a:bodyPr>
          <a:lstStyle/>
          <a:p>
            <a:r>
              <a:rPr lang="en-US" dirty="0"/>
              <a:t>Merge files, format data then charge it in the database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Job 2</a:t>
            </a:r>
            <a:endParaRPr dirty="0"/>
          </a:p>
        </p:txBody>
      </p:sp>
      <p:sp>
        <p:nvSpPr>
          <p:cNvPr id="4" name="ZoneTexte 3">
            <a:extLst>
              <a:ext uri="{FF2B5EF4-FFF2-40B4-BE49-F238E27FC236}">
                <a16:creationId xmlns:a16="http://schemas.microsoft.com/office/drawing/2014/main" id="{4EF622ED-54E5-48A5-ADFC-F171B99FCE79}"/>
              </a:ext>
            </a:extLst>
          </p:cNvPr>
          <p:cNvSpPr txBox="1"/>
          <p:nvPr/>
        </p:nvSpPr>
        <p:spPr>
          <a:xfrm>
            <a:off x="2842065" y="4214712"/>
            <a:ext cx="3867078" cy="307777"/>
          </a:xfrm>
          <a:prstGeom prst="rect">
            <a:avLst/>
          </a:prstGeom>
          <a:noFill/>
        </p:spPr>
        <p:txBody>
          <a:bodyPr wrap="square" rtlCol="0">
            <a:spAutoFit/>
          </a:bodyPr>
          <a:lstStyle/>
          <a:p>
            <a:r>
              <a:rPr lang="en-US" dirty="0"/>
              <a:t>Feed the fact table from the dimensions tables</a:t>
            </a:r>
          </a:p>
        </p:txBody>
      </p:sp>
      <p:pic>
        <p:nvPicPr>
          <p:cNvPr id="5" name="Image 4">
            <a:extLst>
              <a:ext uri="{FF2B5EF4-FFF2-40B4-BE49-F238E27FC236}">
                <a16:creationId xmlns:a16="http://schemas.microsoft.com/office/drawing/2014/main" id="{14A9858A-E63E-40EA-8616-2ECB11D0EAED}"/>
              </a:ext>
            </a:extLst>
          </p:cNvPr>
          <p:cNvPicPr>
            <a:picLocks noChangeAspect="1"/>
          </p:cNvPicPr>
          <p:nvPr/>
        </p:nvPicPr>
        <p:blipFill>
          <a:blip r:embed="rId3"/>
          <a:stretch>
            <a:fillRect/>
          </a:stretch>
        </p:blipFill>
        <p:spPr>
          <a:xfrm>
            <a:off x="2427214" y="1218092"/>
            <a:ext cx="4696781" cy="2707315"/>
          </a:xfrm>
          <a:prstGeom prst="rect">
            <a:avLst/>
          </a:prstGeom>
        </p:spPr>
      </p:pic>
    </p:spTree>
    <p:extLst>
      <p:ext uri="{BB962C8B-B14F-4D97-AF65-F5344CB8AC3E}">
        <p14:creationId xmlns:p14="http://schemas.microsoft.com/office/powerpoint/2010/main" val="224431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Job 3</a:t>
            </a:r>
            <a:endParaRPr dirty="0"/>
          </a:p>
        </p:txBody>
      </p:sp>
      <p:sp>
        <p:nvSpPr>
          <p:cNvPr id="4" name="ZoneTexte 3">
            <a:extLst>
              <a:ext uri="{FF2B5EF4-FFF2-40B4-BE49-F238E27FC236}">
                <a16:creationId xmlns:a16="http://schemas.microsoft.com/office/drawing/2014/main" id="{4EF622ED-54E5-48A5-ADFC-F171B99FCE79}"/>
              </a:ext>
            </a:extLst>
          </p:cNvPr>
          <p:cNvSpPr txBox="1"/>
          <p:nvPr/>
        </p:nvSpPr>
        <p:spPr>
          <a:xfrm>
            <a:off x="2842065" y="4214712"/>
            <a:ext cx="3849358" cy="523220"/>
          </a:xfrm>
          <a:prstGeom prst="rect">
            <a:avLst/>
          </a:prstGeom>
          <a:noFill/>
        </p:spPr>
        <p:txBody>
          <a:bodyPr wrap="square" rtlCol="0">
            <a:spAutoFit/>
          </a:bodyPr>
          <a:lstStyle/>
          <a:p>
            <a:pPr algn="ctr"/>
            <a:r>
              <a:rPr lang="en-US" dirty="0"/>
              <a:t>Update the data mart by adding new data and append it with the old one</a:t>
            </a:r>
          </a:p>
        </p:txBody>
      </p:sp>
      <p:pic>
        <p:nvPicPr>
          <p:cNvPr id="3" name="Image 2">
            <a:extLst>
              <a:ext uri="{FF2B5EF4-FFF2-40B4-BE49-F238E27FC236}">
                <a16:creationId xmlns:a16="http://schemas.microsoft.com/office/drawing/2014/main" id="{F4BDBF5E-F045-4C26-9463-0CB883C892FA}"/>
              </a:ext>
            </a:extLst>
          </p:cNvPr>
          <p:cNvPicPr>
            <a:picLocks noChangeAspect="1"/>
          </p:cNvPicPr>
          <p:nvPr/>
        </p:nvPicPr>
        <p:blipFill>
          <a:blip r:embed="rId3"/>
          <a:stretch>
            <a:fillRect/>
          </a:stretch>
        </p:blipFill>
        <p:spPr>
          <a:xfrm>
            <a:off x="2594378" y="1297781"/>
            <a:ext cx="4362451" cy="2547938"/>
          </a:xfrm>
          <a:prstGeom prst="rect">
            <a:avLst/>
          </a:prstGeom>
        </p:spPr>
      </p:pic>
    </p:spTree>
    <p:extLst>
      <p:ext uri="{BB962C8B-B14F-4D97-AF65-F5344CB8AC3E}">
        <p14:creationId xmlns:p14="http://schemas.microsoft.com/office/powerpoint/2010/main" val="138861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loading</a:t>
            </a:r>
            <a:endParaRPr dirty="0"/>
          </a:p>
        </p:txBody>
      </p:sp>
      <p:sp>
        <p:nvSpPr>
          <p:cNvPr id="10" name="ZoneTexte 9">
            <a:extLst>
              <a:ext uri="{FF2B5EF4-FFF2-40B4-BE49-F238E27FC236}">
                <a16:creationId xmlns:a16="http://schemas.microsoft.com/office/drawing/2014/main" id="{5A59867B-4373-4EB6-9FD6-A7D3EE2B0B82}"/>
              </a:ext>
            </a:extLst>
          </p:cNvPr>
          <p:cNvSpPr txBox="1"/>
          <p:nvPr/>
        </p:nvSpPr>
        <p:spPr>
          <a:xfrm>
            <a:off x="1658680" y="1384417"/>
            <a:ext cx="3437860" cy="1384995"/>
          </a:xfrm>
          <a:prstGeom prst="rect">
            <a:avLst/>
          </a:prstGeom>
          <a:noFill/>
        </p:spPr>
        <p:txBody>
          <a:bodyPr wrap="square" rtlCol="0">
            <a:spAutoFit/>
          </a:bodyPr>
          <a:lstStyle/>
          <a:p>
            <a:r>
              <a:rPr lang="en-US" b="0" i="0" dirty="0">
                <a:solidFill>
                  <a:srgbClr val="0D0A0B"/>
                </a:solidFill>
                <a:effectLst/>
                <a:latin typeface="Open Sans" panose="020B0604020202020204" pitchFamily="34" charset="0"/>
              </a:rPr>
              <a:t>PostgreSQL is a powerful, open source object-relational database system with over 30 years of active development that has earned it a strong reputation for reliability, feature robustness, and performance.</a:t>
            </a:r>
            <a:endParaRPr lang="en-US" dirty="0"/>
          </a:p>
        </p:txBody>
      </p:sp>
      <p:pic>
        <p:nvPicPr>
          <p:cNvPr id="4106" name="Picture 10" descr="Postgresql plain wordmark icon - Devicon">
            <a:extLst>
              <a:ext uri="{FF2B5EF4-FFF2-40B4-BE49-F238E27FC236}">
                <a16:creationId xmlns:a16="http://schemas.microsoft.com/office/drawing/2014/main" id="{182155BE-80BF-494E-A85D-5AF50D88B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237" y="1073107"/>
            <a:ext cx="1658679" cy="165867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722311D7-5563-4CFF-ACA6-EFD51892C649}"/>
              </a:ext>
            </a:extLst>
          </p:cNvPr>
          <p:cNvPicPr>
            <a:picLocks noChangeAspect="1"/>
          </p:cNvPicPr>
          <p:nvPr/>
        </p:nvPicPr>
        <p:blipFill>
          <a:blip r:embed="rId4"/>
          <a:stretch>
            <a:fillRect/>
          </a:stretch>
        </p:blipFill>
        <p:spPr>
          <a:xfrm>
            <a:off x="5835537" y="3041630"/>
            <a:ext cx="1896020" cy="1384995"/>
          </a:xfrm>
          <a:prstGeom prst="rect">
            <a:avLst/>
          </a:prstGeom>
        </p:spPr>
      </p:pic>
      <p:pic>
        <p:nvPicPr>
          <p:cNvPr id="13" name="Image 12">
            <a:extLst>
              <a:ext uri="{FF2B5EF4-FFF2-40B4-BE49-F238E27FC236}">
                <a16:creationId xmlns:a16="http://schemas.microsoft.com/office/drawing/2014/main" id="{8F98F116-653F-43B9-BAAE-84153FB86E92}"/>
              </a:ext>
            </a:extLst>
          </p:cNvPr>
          <p:cNvPicPr>
            <a:picLocks noChangeAspect="1"/>
          </p:cNvPicPr>
          <p:nvPr/>
        </p:nvPicPr>
        <p:blipFill>
          <a:blip r:embed="rId5"/>
          <a:stretch>
            <a:fillRect/>
          </a:stretch>
        </p:blipFill>
        <p:spPr>
          <a:xfrm>
            <a:off x="1892596" y="3041631"/>
            <a:ext cx="2034521" cy="13849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2166450" y="2333595"/>
            <a:ext cx="481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Reporting</a:t>
            </a:r>
            <a:endParaRPr dirty="0"/>
          </a:p>
        </p:txBody>
      </p:sp>
      <p:sp>
        <p:nvSpPr>
          <p:cNvPr id="288" name="Google Shape;288;p35"/>
          <p:cNvSpPr txBox="1">
            <a:spLocks noGrp="1"/>
          </p:cNvSpPr>
          <p:nvPr>
            <p:ph type="subTitle" idx="1"/>
          </p:nvPr>
        </p:nvSpPr>
        <p:spPr>
          <a:xfrm>
            <a:off x="3293225" y="3175395"/>
            <a:ext cx="25578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visualize and analyze</a:t>
            </a:r>
            <a:endParaRPr dirty="0"/>
          </a:p>
        </p:txBody>
      </p:sp>
      <p:sp>
        <p:nvSpPr>
          <p:cNvPr id="289" name="Google Shape;289;p35"/>
          <p:cNvSpPr txBox="1">
            <a:spLocks noGrp="1"/>
          </p:cNvSpPr>
          <p:nvPr>
            <p:ph type="title" idx="2"/>
          </p:nvPr>
        </p:nvSpPr>
        <p:spPr>
          <a:xfrm>
            <a:off x="3334800" y="1247408"/>
            <a:ext cx="2474400" cy="10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49318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6"/>
          <p:cNvSpPr txBox="1">
            <a:spLocks noGrp="1"/>
          </p:cNvSpPr>
          <p:nvPr>
            <p:ph type="title"/>
          </p:nvPr>
        </p:nvSpPr>
        <p:spPr>
          <a:xfrm>
            <a:off x="2435388" y="597386"/>
            <a:ext cx="4046400" cy="60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Reporting</a:t>
            </a:r>
            <a:endParaRPr dirty="0"/>
          </a:p>
        </p:txBody>
      </p:sp>
      <p:pic>
        <p:nvPicPr>
          <p:cNvPr id="464" name="Google Shape;464;p46"/>
          <p:cNvPicPr preferRelativeResize="0"/>
          <p:nvPr/>
        </p:nvPicPr>
        <p:blipFill rotWithShape="1">
          <a:blip r:embed="rId3">
            <a:alphaModFix/>
          </a:blip>
          <a:srcRect/>
          <a:stretch/>
        </p:blipFill>
        <p:spPr>
          <a:xfrm rot="-1639246">
            <a:off x="941800" y="2746450"/>
            <a:ext cx="1733751" cy="3947450"/>
          </a:xfrm>
          <a:prstGeom prst="rect">
            <a:avLst/>
          </a:prstGeom>
          <a:noFill/>
          <a:ln>
            <a:noFill/>
          </a:ln>
        </p:spPr>
      </p:pic>
      <p:sp>
        <p:nvSpPr>
          <p:cNvPr id="4" name="ZoneTexte 3">
            <a:extLst>
              <a:ext uri="{FF2B5EF4-FFF2-40B4-BE49-F238E27FC236}">
                <a16:creationId xmlns:a16="http://schemas.microsoft.com/office/drawing/2014/main" id="{62B79567-5DAD-485B-966B-EC72FFA21E20}"/>
              </a:ext>
            </a:extLst>
          </p:cNvPr>
          <p:cNvSpPr txBox="1"/>
          <p:nvPr/>
        </p:nvSpPr>
        <p:spPr>
          <a:xfrm>
            <a:off x="1808675" y="1983969"/>
            <a:ext cx="3713018" cy="1169551"/>
          </a:xfrm>
          <a:prstGeom prst="rect">
            <a:avLst/>
          </a:prstGeom>
          <a:noFill/>
        </p:spPr>
        <p:txBody>
          <a:bodyPr wrap="square" rtlCol="0">
            <a:spAutoFit/>
          </a:bodyPr>
          <a:lstStyle/>
          <a:p>
            <a:r>
              <a:rPr lang="en-US" dirty="0"/>
              <a:t>Power BI is a collection of software services, apps, and connectors that work together to turn your unrelated sources of data into coherent, visually immersive, and interactive insights.</a:t>
            </a:r>
          </a:p>
        </p:txBody>
      </p:sp>
      <p:pic>
        <p:nvPicPr>
          <p:cNvPr id="5124" name="Picture 4">
            <a:extLst>
              <a:ext uri="{FF2B5EF4-FFF2-40B4-BE49-F238E27FC236}">
                <a16:creationId xmlns:a16="http://schemas.microsoft.com/office/drawing/2014/main" id="{C6AE2823-CF80-457D-8DCD-B2202D42C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788" y="1983969"/>
            <a:ext cx="902277" cy="902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Reporting</a:t>
            </a:r>
            <a:endParaRPr dirty="0"/>
          </a:p>
        </p:txBody>
      </p:sp>
      <p:sp>
        <p:nvSpPr>
          <p:cNvPr id="4" name="ZoneTexte 3">
            <a:extLst>
              <a:ext uri="{FF2B5EF4-FFF2-40B4-BE49-F238E27FC236}">
                <a16:creationId xmlns:a16="http://schemas.microsoft.com/office/drawing/2014/main" id="{2AC2DA77-C157-4228-877B-7852E90F49AC}"/>
              </a:ext>
            </a:extLst>
          </p:cNvPr>
          <p:cNvSpPr txBox="1"/>
          <p:nvPr/>
        </p:nvSpPr>
        <p:spPr>
          <a:xfrm>
            <a:off x="2734629" y="3949464"/>
            <a:ext cx="3868189" cy="307777"/>
          </a:xfrm>
          <a:prstGeom prst="rect">
            <a:avLst/>
          </a:prstGeom>
          <a:noFill/>
        </p:spPr>
        <p:txBody>
          <a:bodyPr wrap="square" rtlCol="0">
            <a:spAutoFit/>
          </a:bodyPr>
          <a:lstStyle/>
          <a:p>
            <a:r>
              <a:rPr lang="en-US" dirty="0"/>
              <a:t>The data can be visualized in different aspects</a:t>
            </a:r>
          </a:p>
        </p:txBody>
      </p:sp>
      <p:pic>
        <p:nvPicPr>
          <p:cNvPr id="6" name="Image 5">
            <a:extLst>
              <a:ext uri="{FF2B5EF4-FFF2-40B4-BE49-F238E27FC236}">
                <a16:creationId xmlns:a16="http://schemas.microsoft.com/office/drawing/2014/main" id="{3861179C-329A-4A92-9915-24F5597E2FE5}"/>
              </a:ext>
            </a:extLst>
          </p:cNvPr>
          <p:cNvPicPr>
            <a:picLocks noChangeAspect="1"/>
          </p:cNvPicPr>
          <p:nvPr/>
        </p:nvPicPr>
        <p:blipFill>
          <a:blip r:embed="rId3"/>
          <a:stretch>
            <a:fillRect/>
          </a:stretch>
        </p:blipFill>
        <p:spPr>
          <a:xfrm>
            <a:off x="893645" y="1429857"/>
            <a:ext cx="3532525" cy="2201950"/>
          </a:xfrm>
          <a:prstGeom prst="rect">
            <a:avLst/>
          </a:prstGeom>
        </p:spPr>
      </p:pic>
      <p:pic>
        <p:nvPicPr>
          <p:cNvPr id="8" name="Image 7">
            <a:extLst>
              <a:ext uri="{FF2B5EF4-FFF2-40B4-BE49-F238E27FC236}">
                <a16:creationId xmlns:a16="http://schemas.microsoft.com/office/drawing/2014/main" id="{DACF1D7C-9C70-4FFA-BB91-CAC1FAEC6E27}"/>
              </a:ext>
            </a:extLst>
          </p:cNvPr>
          <p:cNvPicPr>
            <a:picLocks noChangeAspect="1"/>
          </p:cNvPicPr>
          <p:nvPr/>
        </p:nvPicPr>
        <p:blipFill>
          <a:blip r:embed="rId4"/>
          <a:stretch>
            <a:fillRect/>
          </a:stretch>
        </p:blipFill>
        <p:spPr>
          <a:xfrm>
            <a:off x="4898201" y="1429857"/>
            <a:ext cx="3532524" cy="21836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2166450" y="2333595"/>
            <a:ext cx="481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Challenges faced</a:t>
            </a:r>
            <a:endParaRPr dirty="0"/>
          </a:p>
        </p:txBody>
      </p:sp>
      <p:sp>
        <p:nvSpPr>
          <p:cNvPr id="288" name="Google Shape;288;p35"/>
          <p:cNvSpPr txBox="1">
            <a:spLocks noGrp="1"/>
          </p:cNvSpPr>
          <p:nvPr>
            <p:ph type="subTitle" idx="1"/>
          </p:nvPr>
        </p:nvSpPr>
        <p:spPr>
          <a:xfrm>
            <a:off x="3293225" y="3175395"/>
            <a:ext cx="25578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collection problems</a:t>
            </a:r>
          </a:p>
        </p:txBody>
      </p:sp>
      <p:sp>
        <p:nvSpPr>
          <p:cNvPr id="289" name="Google Shape;289;p35"/>
          <p:cNvSpPr txBox="1">
            <a:spLocks noGrp="1"/>
          </p:cNvSpPr>
          <p:nvPr>
            <p:ph type="title" idx="2"/>
          </p:nvPr>
        </p:nvSpPr>
        <p:spPr>
          <a:xfrm>
            <a:off x="3334800" y="1247408"/>
            <a:ext cx="2474400" cy="10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98083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8"/>
          <p:cNvSpPr txBox="1">
            <a:spLocks noGrp="1"/>
          </p:cNvSpPr>
          <p:nvPr>
            <p:ph type="title"/>
          </p:nvPr>
        </p:nvSpPr>
        <p:spPr>
          <a:xfrm>
            <a:off x="1767932" y="1965907"/>
            <a:ext cx="2394900" cy="4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extraction</a:t>
            </a:r>
            <a:endParaRPr dirty="0"/>
          </a:p>
        </p:txBody>
      </p:sp>
      <p:sp>
        <p:nvSpPr>
          <p:cNvPr id="502" name="Google Shape;502;p48"/>
          <p:cNvSpPr txBox="1">
            <a:spLocks noGrp="1"/>
          </p:cNvSpPr>
          <p:nvPr>
            <p:ph type="subTitle" idx="1"/>
          </p:nvPr>
        </p:nvSpPr>
        <p:spPr>
          <a:xfrm>
            <a:off x="1767932" y="2454607"/>
            <a:ext cx="2394900" cy="632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The scrapping needs time and fast internet</a:t>
            </a:r>
            <a:endParaRPr dirty="0"/>
          </a:p>
        </p:txBody>
      </p:sp>
      <p:sp>
        <p:nvSpPr>
          <p:cNvPr id="503" name="Google Shape;503;p48"/>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 faced</a:t>
            </a:r>
            <a:endParaRPr dirty="0"/>
          </a:p>
        </p:txBody>
      </p:sp>
      <p:sp>
        <p:nvSpPr>
          <p:cNvPr id="504" name="Google Shape;504;p48"/>
          <p:cNvSpPr txBox="1">
            <a:spLocks noGrp="1"/>
          </p:cNvSpPr>
          <p:nvPr>
            <p:ph type="title" idx="3"/>
          </p:nvPr>
        </p:nvSpPr>
        <p:spPr>
          <a:xfrm>
            <a:off x="4891442" y="1923373"/>
            <a:ext cx="2394900" cy="4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Undefined data</a:t>
            </a:r>
            <a:endParaRPr dirty="0"/>
          </a:p>
        </p:txBody>
      </p:sp>
      <p:sp>
        <p:nvSpPr>
          <p:cNvPr id="505" name="Google Shape;505;p48"/>
          <p:cNvSpPr txBox="1">
            <a:spLocks noGrp="1"/>
          </p:cNvSpPr>
          <p:nvPr>
            <p:ph type="subTitle" idx="4"/>
          </p:nvPr>
        </p:nvSpPr>
        <p:spPr>
          <a:xfrm>
            <a:off x="4891442" y="2382423"/>
            <a:ext cx="2394900" cy="117337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The industry and the regions were undifened for some rows(Ex: South Africa)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62" name="Google Shape;262;p33"/>
          <p:cNvSpPr txBox="1">
            <a:spLocks noGrp="1"/>
          </p:cNvSpPr>
          <p:nvPr>
            <p:ph type="title" idx="2"/>
          </p:nvPr>
        </p:nvSpPr>
        <p:spPr>
          <a:xfrm>
            <a:off x="1002333" y="1308750"/>
            <a:ext cx="19365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3" name="Google Shape;263;p33"/>
          <p:cNvSpPr txBox="1">
            <a:spLocks noGrp="1"/>
          </p:cNvSpPr>
          <p:nvPr>
            <p:ph type="title" idx="3"/>
          </p:nvPr>
        </p:nvSpPr>
        <p:spPr>
          <a:xfrm>
            <a:off x="713225" y="1792596"/>
            <a:ext cx="251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Conception</a:t>
            </a:r>
            <a:endParaRPr dirty="0"/>
          </a:p>
        </p:txBody>
      </p:sp>
      <p:sp>
        <p:nvSpPr>
          <p:cNvPr id="265" name="Google Shape;265;p33"/>
          <p:cNvSpPr txBox="1">
            <a:spLocks noGrp="1"/>
          </p:cNvSpPr>
          <p:nvPr>
            <p:ph type="title" idx="4"/>
          </p:nvPr>
        </p:nvSpPr>
        <p:spPr>
          <a:xfrm>
            <a:off x="3603694" y="1308750"/>
            <a:ext cx="19365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6" name="Google Shape;266;p33"/>
          <p:cNvSpPr txBox="1">
            <a:spLocks noGrp="1"/>
          </p:cNvSpPr>
          <p:nvPr>
            <p:ph type="title" idx="5"/>
          </p:nvPr>
        </p:nvSpPr>
        <p:spPr>
          <a:xfrm>
            <a:off x="3314587" y="1792596"/>
            <a:ext cx="251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integration</a:t>
            </a:r>
            <a:endParaRPr dirty="0"/>
          </a:p>
        </p:txBody>
      </p:sp>
      <p:sp>
        <p:nvSpPr>
          <p:cNvPr id="268" name="Google Shape;268;p33"/>
          <p:cNvSpPr txBox="1">
            <a:spLocks noGrp="1"/>
          </p:cNvSpPr>
          <p:nvPr>
            <p:ph type="title" idx="7"/>
          </p:nvPr>
        </p:nvSpPr>
        <p:spPr>
          <a:xfrm>
            <a:off x="6205058" y="1308750"/>
            <a:ext cx="19365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9" name="Google Shape;269;p33"/>
          <p:cNvSpPr txBox="1">
            <a:spLocks noGrp="1"/>
          </p:cNvSpPr>
          <p:nvPr>
            <p:ph type="title" idx="8"/>
          </p:nvPr>
        </p:nvSpPr>
        <p:spPr>
          <a:xfrm>
            <a:off x="5915950" y="1792597"/>
            <a:ext cx="251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reporting</a:t>
            </a:r>
            <a:endParaRPr dirty="0"/>
          </a:p>
        </p:txBody>
      </p:sp>
      <p:sp>
        <p:nvSpPr>
          <p:cNvPr id="271" name="Google Shape;271;p33"/>
          <p:cNvSpPr txBox="1">
            <a:spLocks noGrp="1"/>
          </p:cNvSpPr>
          <p:nvPr>
            <p:ph type="title" idx="13"/>
          </p:nvPr>
        </p:nvSpPr>
        <p:spPr>
          <a:xfrm>
            <a:off x="2302991" y="3085020"/>
            <a:ext cx="19365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2" name="Google Shape;272;p33"/>
          <p:cNvSpPr txBox="1">
            <a:spLocks noGrp="1"/>
          </p:cNvSpPr>
          <p:nvPr>
            <p:ph type="title" idx="14"/>
          </p:nvPr>
        </p:nvSpPr>
        <p:spPr>
          <a:xfrm>
            <a:off x="2013874" y="3568867"/>
            <a:ext cx="251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 faced</a:t>
            </a:r>
            <a:endParaRPr dirty="0"/>
          </a:p>
        </p:txBody>
      </p:sp>
      <p:sp>
        <p:nvSpPr>
          <p:cNvPr id="274" name="Google Shape;274;p33"/>
          <p:cNvSpPr txBox="1">
            <a:spLocks noGrp="1"/>
          </p:cNvSpPr>
          <p:nvPr>
            <p:ph type="title" idx="16"/>
          </p:nvPr>
        </p:nvSpPr>
        <p:spPr>
          <a:xfrm>
            <a:off x="4904286" y="3085020"/>
            <a:ext cx="19368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5" name="Google Shape;275;p33"/>
          <p:cNvSpPr txBox="1">
            <a:spLocks noGrp="1"/>
          </p:cNvSpPr>
          <p:nvPr>
            <p:ph type="title" idx="17"/>
          </p:nvPr>
        </p:nvSpPr>
        <p:spPr>
          <a:xfrm>
            <a:off x="4615140" y="3568867"/>
            <a:ext cx="278512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Future perspectives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2166450" y="2333595"/>
            <a:ext cx="481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Future perspectives</a:t>
            </a:r>
            <a:endParaRPr dirty="0"/>
          </a:p>
        </p:txBody>
      </p:sp>
      <p:sp>
        <p:nvSpPr>
          <p:cNvPr id="288" name="Google Shape;288;p35"/>
          <p:cNvSpPr txBox="1">
            <a:spLocks noGrp="1"/>
          </p:cNvSpPr>
          <p:nvPr>
            <p:ph type="subTitle" idx="1"/>
          </p:nvPr>
        </p:nvSpPr>
        <p:spPr>
          <a:xfrm>
            <a:off x="3293225" y="3175395"/>
            <a:ext cx="25578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Improve the project performance</a:t>
            </a:r>
          </a:p>
        </p:txBody>
      </p:sp>
      <p:sp>
        <p:nvSpPr>
          <p:cNvPr id="289" name="Google Shape;289;p35"/>
          <p:cNvSpPr txBox="1">
            <a:spLocks noGrp="1"/>
          </p:cNvSpPr>
          <p:nvPr>
            <p:ph type="title" idx="2"/>
          </p:nvPr>
        </p:nvSpPr>
        <p:spPr>
          <a:xfrm>
            <a:off x="3334800" y="1247408"/>
            <a:ext cx="2474400" cy="10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72272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8"/>
          <p:cNvSpPr txBox="1">
            <a:spLocks noGrp="1"/>
          </p:cNvSpPr>
          <p:nvPr>
            <p:ph type="title"/>
          </p:nvPr>
        </p:nvSpPr>
        <p:spPr>
          <a:xfrm>
            <a:off x="796825" y="1971678"/>
            <a:ext cx="2394900" cy="4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sources </a:t>
            </a:r>
            <a:endParaRPr dirty="0"/>
          </a:p>
        </p:txBody>
      </p:sp>
      <p:sp>
        <p:nvSpPr>
          <p:cNvPr id="502" name="Google Shape;502;p48"/>
          <p:cNvSpPr txBox="1">
            <a:spLocks noGrp="1"/>
          </p:cNvSpPr>
          <p:nvPr>
            <p:ph type="subTitle" idx="1"/>
          </p:nvPr>
        </p:nvSpPr>
        <p:spPr>
          <a:xfrm>
            <a:off x="796825" y="2370803"/>
            <a:ext cx="2394900" cy="632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200" dirty="0"/>
              <a:t>Collect data from other jobs posting websites</a:t>
            </a:r>
            <a:endParaRPr sz="1200" dirty="0"/>
          </a:p>
        </p:txBody>
      </p:sp>
      <p:sp>
        <p:nvSpPr>
          <p:cNvPr id="503" name="Google Shape;503;p48"/>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Future perspectives</a:t>
            </a:r>
            <a:endParaRPr dirty="0"/>
          </a:p>
        </p:txBody>
      </p:sp>
      <p:sp>
        <p:nvSpPr>
          <p:cNvPr id="504" name="Google Shape;504;p48"/>
          <p:cNvSpPr txBox="1">
            <a:spLocks noGrp="1"/>
          </p:cNvSpPr>
          <p:nvPr>
            <p:ph type="title" idx="3"/>
          </p:nvPr>
        </p:nvSpPr>
        <p:spPr>
          <a:xfrm>
            <a:off x="3374450" y="1967061"/>
            <a:ext cx="2394900" cy="4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New facts</a:t>
            </a:r>
            <a:endParaRPr dirty="0"/>
          </a:p>
        </p:txBody>
      </p:sp>
      <p:sp>
        <p:nvSpPr>
          <p:cNvPr id="505" name="Google Shape;505;p48"/>
          <p:cNvSpPr txBox="1">
            <a:spLocks noGrp="1"/>
          </p:cNvSpPr>
          <p:nvPr>
            <p:ph type="subTitle" idx="4"/>
          </p:nvPr>
        </p:nvSpPr>
        <p:spPr>
          <a:xfrm>
            <a:off x="3662663" y="2455761"/>
            <a:ext cx="1587410" cy="86868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pPr>
            <a:r>
              <a:rPr lang="en-US" sz="1200" dirty="0"/>
              <a:t>              Salary</a:t>
            </a:r>
          </a:p>
          <a:p>
            <a:pPr marL="285750" lvl="0" indent="-285750" algn="ctr" rtl="0">
              <a:spcBef>
                <a:spcPts val="0"/>
              </a:spcBef>
              <a:spcAft>
                <a:spcPts val="1200"/>
              </a:spcAft>
              <a:buFont typeface="Arial" panose="020B0604020202020204" pitchFamily="34" charset="0"/>
              <a:buChar char="•"/>
            </a:pPr>
            <a:endParaRPr lang="en-US" dirty="0"/>
          </a:p>
          <a:p>
            <a:pPr marL="0" lvl="0" indent="0" algn="ctr" rtl="0">
              <a:spcBef>
                <a:spcPts val="0"/>
              </a:spcBef>
              <a:spcAft>
                <a:spcPts val="1200"/>
              </a:spcAft>
            </a:pPr>
            <a:endParaRPr lang="en-US" dirty="0"/>
          </a:p>
          <a:p>
            <a:pPr marL="285750" lvl="0" indent="-285750" algn="ctr" rtl="0">
              <a:spcBef>
                <a:spcPts val="0"/>
              </a:spcBef>
              <a:spcAft>
                <a:spcPts val="1200"/>
              </a:spcAft>
              <a:buFont typeface="Arial" panose="020B0604020202020204" pitchFamily="34" charset="0"/>
              <a:buChar char="•"/>
            </a:pPr>
            <a:endParaRPr dirty="0"/>
          </a:p>
        </p:txBody>
      </p:sp>
      <p:sp>
        <p:nvSpPr>
          <p:cNvPr id="510" name="Google Shape;510;p48"/>
          <p:cNvSpPr txBox="1">
            <a:spLocks noGrp="1"/>
          </p:cNvSpPr>
          <p:nvPr>
            <p:ph type="title" idx="9"/>
          </p:nvPr>
        </p:nvSpPr>
        <p:spPr>
          <a:xfrm>
            <a:off x="5952150" y="1971678"/>
            <a:ext cx="2394900" cy="4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New dimensions</a:t>
            </a:r>
            <a:endParaRPr dirty="0"/>
          </a:p>
        </p:txBody>
      </p:sp>
      <p:sp>
        <p:nvSpPr>
          <p:cNvPr id="511" name="Google Shape;511;p48"/>
          <p:cNvSpPr txBox="1">
            <a:spLocks noGrp="1"/>
          </p:cNvSpPr>
          <p:nvPr>
            <p:ph type="subTitle" idx="13"/>
          </p:nvPr>
        </p:nvSpPr>
        <p:spPr>
          <a:xfrm>
            <a:off x="5952075" y="2370802"/>
            <a:ext cx="2943831" cy="185386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sz="1200" dirty="0"/>
              <a:t>Type of job(part-time, continuous)</a:t>
            </a:r>
          </a:p>
          <a:p>
            <a:pPr marL="285750" lvl="0" indent="-285750" algn="l" rtl="0">
              <a:spcBef>
                <a:spcPts val="0"/>
              </a:spcBef>
              <a:spcAft>
                <a:spcPts val="1200"/>
              </a:spcAft>
              <a:buFont typeface="Arial" panose="020B0604020202020204" pitchFamily="34" charset="0"/>
              <a:buChar char="•"/>
            </a:pPr>
            <a:r>
              <a:rPr lang="en-US" sz="1200" dirty="0"/>
              <a:t>Diplomat required</a:t>
            </a:r>
          </a:p>
          <a:p>
            <a:pPr marL="285750" lvl="0" indent="-285750" algn="l" rtl="0">
              <a:spcBef>
                <a:spcPts val="0"/>
              </a:spcBef>
              <a:spcAft>
                <a:spcPts val="1200"/>
              </a:spcAft>
              <a:buFont typeface="Arial" panose="020B0604020202020204" pitchFamily="34" charset="0"/>
              <a:buChar char="•"/>
            </a:pPr>
            <a:r>
              <a:rPr lang="en-US" sz="1200" dirty="0"/>
              <a:t>Job missions</a:t>
            </a:r>
          </a:p>
          <a:p>
            <a:pPr marL="285750" lvl="0" indent="-285750" algn="l" rtl="0">
              <a:spcBef>
                <a:spcPts val="0"/>
              </a:spcBef>
              <a:spcAft>
                <a:spcPts val="1200"/>
              </a:spcAft>
              <a:buFont typeface="Arial" panose="020B0604020202020204" pitchFamily="34" charset="0"/>
              <a:buChar char="•"/>
            </a:pPr>
            <a:r>
              <a:rPr lang="en-US" sz="1200" dirty="0"/>
              <a:t>Recruiting status</a:t>
            </a:r>
          </a:p>
          <a:p>
            <a:pPr marL="285750" lvl="0" indent="-285750" algn="ctr" rtl="0">
              <a:spcBef>
                <a:spcPts val="0"/>
              </a:spcBef>
              <a:spcAft>
                <a:spcPts val="1200"/>
              </a:spcAft>
              <a:buFont typeface="Arial" panose="020B0604020202020204" pitchFamily="34" charset="0"/>
              <a:buChar char="•"/>
            </a:pPr>
            <a:endParaRPr lang="en-US" dirty="0"/>
          </a:p>
          <a:p>
            <a:pPr marL="285750" lvl="0" indent="-285750" algn="ctr" rtl="0">
              <a:spcBef>
                <a:spcPts val="0"/>
              </a:spcBef>
              <a:spcAft>
                <a:spcPts val="1200"/>
              </a:spcAft>
              <a:buFont typeface="Arial" panose="020B0604020202020204" pitchFamily="34" charset="0"/>
              <a:buChar char="•"/>
            </a:pPr>
            <a:endParaRPr dirty="0"/>
          </a:p>
        </p:txBody>
      </p:sp>
    </p:spTree>
    <p:extLst>
      <p:ext uri="{BB962C8B-B14F-4D97-AF65-F5344CB8AC3E}">
        <p14:creationId xmlns:p14="http://schemas.microsoft.com/office/powerpoint/2010/main" val="199236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0"/>
          <p:cNvSpPr txBox="1">
            <a:spLocks noGrp="1"/>
          </p:cNvSpPr>
          <p:nvPr>
            <p:ph type="ctrTitle"/>
          </p:nvPr>
        </p:nvSpPr>
        <p:spPr>
          <a:xfrm>
            <a:off x="1962655" y="1712210"/>
            <a:ext cx="5218689" cy="17190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bg2"/>
                </a:solidFill>
              </a:rPr>
              <a:t>THANK YOU</a:t>
            </a:r>
            <a:br>
              <a:rPr lang="en-US" sz="3600" dirty="0">
                <a:solidFill>
                  <a:schemeClr val="bg2"/>
                </a:solidFill>
              </a:rPr>
            </a:br>
            <a:r>
              <a:rPr lang="en-US" sz="3600" dirty="0">
                <a:solidFill>
                  <a:schemeClr val="bg2"/>
                </a:solidFill>
              </a:rPr>
              <a:t>FOR</a:t>
            </a:r>
            <a:br>
              <a:rPr lang="en-US" sz="3600" dirty="0">
                <a:solidFill>
                  <a:schemeClr val="bg2"/>
                </a:solidFill>
              </a:rPr>
            </a:br>
            <a:r>
              <a:rPr lang="en-US" sz="3600" dirty="0">
                <a:solidFill>
                  <a:schemeClr val="bg2"/>
                </a:solidFill>
              </a:rPr>
              <a:t>YOUR ATTENTION</a:t>
            </a:r>
            <a:endParaRPr sz="3600" dirty="0">
              <a:solidFill>
                <a:schemeClr val="bg2"/>
              </a:solidFill>
            </a:endParaRPr>
          </a:p>
        </p:txBody>
      </p:sp>
      <p:sp>
        <p:nvSpPr>
          <p:cNvPr id="4" name="Rectangle 3">
            <a:extLst>
              <a:ext uri="{FF2B5EF4-FFF2-40B4-BE49-F238E27FC236}">
                <a16:creationId xmlns:a16="http://schemas.microsoft.com/office/drawing/2014/main" id="{70F67ACD-BFD2-46A2-8BC3-85B6C0C541ED}"/>
              </a:ext>
            </a:extLst>
          </p:cNvPr>
          <p:cNvSpPr/>
          <p:nvPr/>
        </p:nvSpPr>
        <p:spPr>
          <a:xfrm>
            <a:off x="2733325" y="3233057"/>
            <a:ext cx="3749118" cy="84092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title"/>
          </p:nvPr>
        </p:nvSpPr>
        <p:spPr>
          <a:xfrm>
            <a:off x="2683650" y="995975"/>
            <a:ext cx="3776700" cy="64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82" name="Google Shape;282;p34"/>
          <p:cNvSpPr txBox="1">
            <a:spLocks noGrp="1"/>
          </p:cNvSpPr>
          <p:nvPr>
            <p:ph type="subTitle" idx="1"/>
          </p:nvPr>
        </p:nvSpPr>
        <p:spPr>
          <a:xfrm>
            <a:off x="2317899" y="1793918"/>
            <a:ext cx="4593264" cy="2848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Understanding economic trends in the broadest terms—which industries are expanding, which are on the downswing—can be as straightforward as keeping up with the business headlines. But it’s not quite as easy to get a similar grasp of the job market: not merely which jobs are growing and which are disappearing, but which skills are increasingly in demand—and which are becoming obsolete.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2166450" y="2333595"/>
            <a:ext cx="481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Conception</a:t>
            </a:r>
            <a:endParaRPr dirty="0"/>
          </a:p>
        </p:txBody>
      </p:sp>
      <p:sp>
        <p:nvSpPr>
          <p:cNvPr id="288" name="Google Shape;288;p35"/>
          <p:cNvSpPr txBox="1">
            <a:spLocks noGrp="1"/>
          </p:cNvSpPr>
          <p:nvPr>
            <p:ph type="subTitle" idx="1"/>
          </p:nvPr>
        </p:nvSpPr>
        <p:spPr>
          <a:xfrm>
            <a:off x="3293225" y="3175395"/>
            <a:ext cx="25578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trace the path of the project</a:t>
            </a:r>
            <a:endParaRPr dirty="0"/>
          </a:p>
        </p:txBody>
      </p:sp>
      <p:sp>
        <p:nvSpPr>
          <p:cNvPr id="289" name="Google Shape;289;p35"/>
          <p:cNvSpPr txBox="1">
            <a:spLocks noGrp="1"/>
          </p:cNvSpPr>
          <p:nvPr>
            <p:ph type="title" idx="2"/>
          </p:nvPr>
        </p:nvSpPr>
        <p:spPr>
          <a:xfrm>
            <a:off x="3334800" y="1247408"/>
            <a:ext cx="2474400" cy="10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6" name="Google Shape;296;p36"/>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Identifying the process</a:t>
            </a:r>
            <a:endParaRPr dirty="0"/>
          </a:p>
        </p:txBody>
      </p:sp>
      <p:sp>
        <p:nvSpPr>
          <p:cNvPr id="10" name="ZoneTexte 9">
            <a:extLst>
              <a:ext uri="{FF2B5EF4-FFF2-40B4-BE49-F238E27FC236}">
                <a16:creationId xmlns:a16="http://schemas.microsoft.com/office/drawing/2014/main" id="{F3B65F0E-4B36-416C-AFB6-DFDA4D0C6F46}"/>
              </a:ext>
            </a:extLst>
          </p:cNvPr>
          <p:cNvSpPr txBox="1"/>
          <p:nvPr/>
        </p:nvSpPr>
        <p:spPr>
          <a:xfrm>
            <a:off x="1793358" y="1417674"/>
            <a:ext cx="6025116" cy="2246769"/>
          </a:xfrm>
          <a:prstGeom prst="rect">
            <a:avLst/>
          </a:prstGeom>
          <a:noFill/>
        </p:spPr>
        <p:txBody>
          <a:bodyPr wrap="square" rtlCol="0">
            <a:spAutoFit/>
          </a:bodyPr>
          <a:lstStyle/>
          <a:p>
            <a:r>
              <a:rPr lang="en-US" dirty="0"/>
              <a:t>	 the main objective is collecting the maximum of information that would be enough to describe each job. By the end of this process, we will be able to answer this several questions:</a:t>
            </a:r>
          </a:p>
          <a:p>
            <a:endParaRPr lang="en-US" dirty="0"/>
          </a:p>
          <a:p>
            <a:pPr marL="342900" indent="-342900">
              <a:buFont typeface="+mj-lt"/>
              <a:buAutoNum type="arabicPeriod"/>
            </a:pPr>
            <a:r>
              <a:rPr lang="en-US" dirty="0"/>
              <a:t>What type of jobs is this?</a:t>
            </a:r>
          </a:p>
          <a:p>
            <a:pPr marL="342900" lvl="4" indent="-342900">
              <a:buFont typeface="+mj-lt"/>
              <a:buAutoNum type="arabicPeriod"/>
            </a:pPr>
            <a:r>
              <a:rPr lang="en-US" dirty="0"/>
              <a:t>Where this job is located?</a:t>
            </a:r>
          </a:p>
          <a:p>
            <a:pPr marL="342900" lvl="4" indent="-342900">
              <a:buFont typeface="+mj-lt"/>
              <a:buAutoNum type="arabicPeriod"/>
            </a:pPr>
            <a:r>
              <a:rPr lang="en-US" dirty="0"/>
              <a:t>How much this job is required by the companies?</a:t>
            </a:r>
          </a:p>
          <a:p>
            <a:pPr marL="342900" lvl="4" indent="-342900">
              <a:buFont typeface="+mj-lt"/>
              <a:buAutoNum type="arabicPeriod"/>
            </a:pPr>
            <a:r>
              <a:rPr lang="en-US" dirty="0"/>
              <a:t>What is the industry of this job?</a:t>
            </a:r>
          </a:p>
          <a:p>
            <a:pPr lvl="4"/>
            <a:r>
              <a:rPr lang="en-US" dirty="0"/>
              <a:t>       …</a:t>
            </a:r>
          </a:p>
          <a:p>
            <a:endParaRPr lang="en-US" dirty="0"/>
          </a:p>
        </p:txBody>
      </p:sp>
      <p:pic>
        <p:nvPicPr>
          <p:cNvPr id="11" name="Image 10">
            <a:extLst>
              <a:ext uri="{FF2B5EF4-FFF2-40B4-BE49-F238E27FC236}">
                <a16:creationId xmlns:a16="http://schemas.microsoft.com/office/drawing/2014/main" id="{81227AE7-C453-4111-B837-43614CE12BC3}"/>
              </a:ext>
            </a:extLst>
          </p:cNvPr>
          <p:cNvPicPr>
            <a:picLocks noChangeAspect="1"/>
          </p:cNvPicPr>
          <p:nvPr/>
        </p:nvPicPr>
        <p:blipFill>
          <a:blip r:embed="rId3"/>
          <a:stretch>
            <a:fillRect/>
          </a:stretch>
        </p:blipFill>
        <p:spPr>
          <a:xfrm>
            <a:off x="5364569" y="3398763"/>
            <a:ext cx="2312138" cy="1446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Star Schema</a:t>
            </a:r>
            <a:endParaRPr dirty="0"/>
          </a:p>
        </p:txBody>
      </p:sp>
      <p:pic>
        <p:nvPicPr>
          <p:cNvPr id="3" name="Image 2">
            <a:extLst>
              <a:ext uri="{FF2B5EF4-FFF2-40B4-BE49-F238E27FC236}">
                <a16:creationId xmlns:a16="http://schemas.microsoft.com/office/drawing/2014/main" id="{83EE74C3-116C-4837-8496-757F4187A7FE}"/>
              </a:ext>
            </a:extLst>
          </p:cNvPr>
          <p:cNvPicPr>
            <a:picLocks noChangeAspect="1"/>
          </p:cNvPicPr>
          <p:nvPr/>
        </p:nvPicPr>
        <p:blipFill>
          <a:blip r:embed="rId3"/>
          <a:stretch>
            <a:fillRect/>
          </a:stretch>
        </p:blipFill>
        <p:spPr>
          <a:xfrm>
            <a:off x="4572000" y="1353879"/>
            <a:ext cx="3997842" cy="2813887"/>
          </a:xfrm>
          <a:prstGeom prst="rect">
            <a:avLst/>
          </a:prstGeom>
        </p:spPr>
      </p:pic>
      <p:sp>
        <p:nvSpPr>
          <p:cNvPr id="4" name="ZoneTexte 3">
            <a:extLst>
              <a:ext uri="{FF2B5EF4-FFF2-40B4-BE49-F238E27FC236}">
                <a16:creationId xmlns:a16="http://schemas.microsoft.com/office/drawing/2014/main" id="{0E7BEC81-5AA0-4C34-A21F-CB434486FF48}"/>
              </a:ext>
            </a:extLst>
          </p:cNvPr>
          <p:cNvSpPr txBox="1"/>
          <p:nvPr/>
        </p:nvSpPr>
        <p:spPr>
          <a:xfrm>
            <a:off x="713225" y="1524000"/>
            <a:ext cx="3717008" cy="2031325"/>
          </a:xfrm>
          <a:prstGeom prst="rect">
            <a:avLst/>
          </a:prstGeom>
          <a:noFill/>
        </p:spPr>
        <p:txBody>
          <a:bodyPr wrap="square" rtlCol="0">
            <a:spAutoFit/>
          </a:bodyPr>
          <a:lstStyle/>
          <a:p>
            <a:r>
              <a:rPr lang="en-US" dirty="0"/>
              <a:t>The schema shows the fact table, named ‘jobs’, which contains the measures and  attached to the multiple dimensions:</a:t>
            </a:r>
          </a:p>
          <a:p>
            <a:pPr marL="285750" indent="-285750">
              <a:buFont typeface="Wingdings" panose="05000000000000000000" pitchFamily="2" charset="2"/>
              <a:buChar char="q"/>
            </a:pPr>
            <a:r>
              <a:rPr lang="en-US" dirty="0"/>
              <a:t>Date</a:t>
            </a:r>
          </a:p>
          <a:p>
            <a:pPr marL="285750" indent="-285750">
              <a:buFont typeface="Wingdings" panose="05000000000000000000" pitchFamily="2" charset="2"/>
              <a:buChar char="q"/>
            </a:pPr>
            <a:r>
              <a:rPr lang="en-US" dirty="0"/>
              <a:t>Place</a:t>
            </a:r>
          </a:p>
          <a:p>
            <a:pPr marL="285750" indent="-285750">
              <a:buFont typeface="Wingdings" panose="05000000000000000000" pitchFamily="2" charset="2"/>
              <a:buChar char="q"/>
            </a:pPr>
            <a:r>
              <a:rPr lang="en-US" dirty="0"/>
              <a:t>Industry</a:t>
            </a:r>
          </a:p>
          <a:p>
            <a:pPr marL="285750" indent="-285750">
              <a:buFont typeface="Wingdings" panose="05000000000000000000" pitchFamily="2" charset="2"/>
              <a:buChar char="q"/>
            </a:pPr>
            <a:r>
              <a:rPr lang="en-US" dirty="0"/>
              <a:t>Trends</a:t>
            </a:r>
          </a:p>
          <a:p>
            <a:pPr marL="285750" indent="-285750">
              <a:buFont typeface="Wingdings" panose="05000000000000000000" pitchFamily="2" charset="2"/>
              <a:buChar char="q"/>
            </a:pPr>
            <a:r>
              <a:rPr lang="en-US" dirty="0"/>
              <a:t>World Rank(Source: http://www.hartford-hwp.com/archives/10/150.html)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2166450" y="2333595"/>
            <a:ext cx="481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Integration</a:t>
            </a:r>
            <a:endParaRPr dirty="0"/>
          </a:p>
        </p:txBody>
      </p:sp>
      <p:sp>
        <p:nvSpPr>
          <p:cNvPr id="288" name="Google Shape;288;p35"/>
          <p:cNvSpPr txBox="1">
            <a:spLocks noGrp="1"/>
          </p:cNvSpPr>
          <p:nvPr>
            <p:ph type="subTitle" idx="1"/>
          </p:nvPr>
        </p:nvSpPr>
        <p:spPr>
          <a:xfrm>
            <a:off x="3293225" y="3175395"/>
            <a:ext cx="25578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Settle the project</a:t>
            </a:r>
            <a:endParaRPr dirty="0"/>
          </a:p>
        </p:txBody>
      </p:sp>
      <p:sp>
        <p:nvSpPr>
          <p:cNvPr id="289" name="Google Shape;289;p35"/>
          <p:cNvSpPr txBox="1">
            <a:spLocks noGrp="1"/>
          </p:cNvSpPr>
          <p:nvPr>
            <p:ph type="title" idx="2"/>
          </p:nvPr>
        </p:nvSpPr>
        <p:spPr>
          <a:xfrm>
            <a:off x="3334800" y="1247408"/>
            <a:ext cx="2474400" cy="10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16205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9"/>
          <p:cNvSpPr txBox="1">
            <a:spLocks noGrp="1"/>
          </p:cNvSpPr>
          <p:nvPr>
            <p:ph type="title"/>
          </p:nvPr>
        </p:nvSpPr>
        <p:spPr>
          <a:xfrm>
            <a:off x="1104621" y="1599388"/>
            <a:ext cx="2694000" cy="572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dirty="0"/>
              <a:t>Extract data</a:t>
            </a:r>
            <a:endParaRPr dirty="0"/>
          </a:p>
        </p:txBody>
      </p:sp>
      <p:sp>
        <p:nvSpPr>
          <p:cNvPr id="350" name="Google Shape;350;p39"/>
          <p:cNvSpPr txBox="1">
            <a:spLocks noGrp="1"/>
          </p:cNvSpPr>
          <p:nvPr>
            <p:ph type="subTitle" idx="1"/>
          </p:nvPr>
        </p:nvSpPr>
        <p:spPr>
          <a:xfrm>
            <a:off x="972301" y="1939630"/>
            <a:ext cx="2694000" cy="885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b="0" i="0" dirty="0">
                <a:solidFill>
                  <a:srgbClr val="000000"/>
                </a:solidFill>
                <a:effectLst/>
                <a:latin typeface="Roboto" panose="02000000000000000000" pitchFamily="2" charset="0"/>
              </a:rPr>
              <a:t>Retrieves raw data from an unstructured data pool and migrates it into a temporary</a:t>
            </a:r>
            <a:endParaRPr dirty="0"/>
          </a:p>
        </p:txBody>
      </p:sp>
      <p:sp>
        <p:nvSpPr>
          <p:cNvPr id="351" name="Google Shape;351;p39"/>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ETL</a:t>
            </a:r>
            <a:endParaRPr dirty="0"/>
          </a:p>
        </p:txBody>
      </p:sp>
      <p:sp>
        <p:nvSpPr>
          <p:cNvPr id="352" name="Google Shape;352;p39"/>
          <p:cNvSpPr txBox="1">
            <a:spLocks noGrp="1"/>
          </p:cNvSpPr>
          <p:nvPr>
            <p:ph type="title" idx="3"/>
          </p:nvPr>
        </p:nvSpPr>
        <p:spPr>
          <a:xfrm>
            <a:off x="5979095" y="1531716"/>
            <a:ext cx="166217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Load data</a:t>
            </a:r>
            <a:endParaRPr dirty="0"/>
          </a:p>
        </p:txBody>
      </p:sp>
      <p:sp>
        <p:nvSpPr>
          <p:cNvPr id="353" name="Google Shape;353;p39"/>
          <p:cNvSpPr txBox="1">
            <a:spLocks noGrp="1"/>
          </p:cNvSpPr>
          <p:nvPr>
            <p:ph type="subTitle" idx="4"/>
          </p:nvPr>
        </p:nvSpPr>
        <p:spPr>
          <a:xfrm>
            <a:off x="6061377" y="1931171"/>
            <a:ext cx="2799088" cy="1133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 Loads the structured data into a database so it can be properly analyzed and used</a:t>
            </a:r>
            <a:endParaRPr dirty="0"/>
          </a:p>
        </p:txBody>
      </p:sp>
      <p:sp>
        <p:nvSpPr>
          <p:cNvPr id="354" name="Google Shape;354;p39"/>
          <p:cNvSpPr txBox="1">
            <a:spLocks noGrp="1"/>
          </p:cNvSpPr>
          <p:nvPr>
            <p:ph type="title" idx="5"/>
          </p:nvPr>
        </p:nvSpPr>
        <p:spPr>
          <a:xfrm>
            <a:off x="3458091" y="2852157"/>
            <a:ext cx="2694000" cy="572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dirty="0"/>
              <a:t>Transform data</a:t>
            </a:r>
            <a:endParaRPr dirty="0"/>
          </a:p>
        </p:txBody>
      </p:sp>
      <p:sp>
        <p:nvSpPr>
          <p:cNvPr id="355" name="Google Shape;355;p39"/>
          <p:cNvSpPr txBox="1">
            <a:spLocks noGrp="1"/>
          </p:cNvSpPr>
          <p:nvPr>
            <p:ph type="subTitle" idx="6"/>
          </p:nvPr>
        </p:nvSpPr>
        <p:spPr>
          <a:xfrm>
            <a:off x="3336493" y="3273833"/>
            <a:ext cx="2694000" cy="885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b="0" i="0" dirty="0">
                <a:solidFill>
                  <a:srgbClr val="000000"/>
                </a:solidFill>
                <a:effectLst/>
                <a:latin typeface="Roboto" panose="02000000000000000000" pitchFamily="2" charset="0"/>
              </a:rPr>
              <a:t>Structures and converts the data to match the correct target source</a:t>
            </a:r>
            <a:endParaRPr dirty="0"/>
          </a:p>
        </p:txBody>
      </p:sp>
      <p:pic>
        <p:nvPicPr>
          <p:cNvPr id="1030" name="Picture 6" descr="Database , Png Download - Icon, Transparent Png - kindpng">
            <a:extLst>
              <a:ext uri="{FF2B5EF4-FFF2-40B4-BE49-F238E27FC236}">
                <a16:creationId xmlns:a16="http://schemas.microsoft.com/office/drawing/2014/main" id="{A8267EC5-6E2D-4E7E-90D4-5CBD8CCE4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929057" y="1708196"/>
            <a:ext cx="312383" cy="2197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 Transformation | Solution Delivery | Front Point Consulting">
            <a:extLst>
              <a:ext uri="{FF2B5EF4-FFF2-40B4-BE49-F238E27FC236}">
                <a16:creationId xmlns:a16="http://schemas.microsoft.com/office/drawing/2014/main" id="{28FA064F-4B8A-4159-95ED-38ADF27AC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2674" y="3009841"/>
            <a:ext cx="285417" cy="27375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ta Extraction Service in Madurai | ID: 5005019848">
            <a:extLst>
              <a:ext uri="{FF2B5EF4-FFF2-40B4-BE49-F238E27FC236}">
                <a16:creationId xmlns:a16="http://schemas.microsoft.com/office/drawing/2014/main" id="{7653DAFC-7800-4870-96AC-FAEE17A6CB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695" y="1708196"/>
            <a:ext cx="284926" cy="280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0"/>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Extraction</a:t>
            </a:r>
            <a:endParaRPr dirty="0"/>
          </a:p>
        </p:txBody>
      </p:sp>
      <p:sp>
        <p:nvSpPr>
          <p:cNvPr id="14" name="ZoneTexte 13">
            <a:extLst>
              <a:ext uri="{FF2B5EF4-FFF2-40B4-BE49-F238E27FC236}">
                <a16:creationId xmlns:a16="http://schemas.microsoft.com/office/drawing/2014/main" id="{E5DD82F7-55ED-4C2B-A2FE-BE985404CB05}"/>
              </a:ext>
            </a:extLst>
          </p:cNvPr>
          <p:cNvSpPr txBox="1"/>
          <p:nvPr/>
        </p:nvSpPr>
        <p:spPr>
          <a:xfrm>
            <a:off x="971107" y="1474381"/>
            <a:ext cx="4231758" cy="1600438"/>
          </a:xfrm>
          <a:prstGeom prst="rect">
            <a:avLst/>
          </a:prstGeom>
          <a:noFill/>
        </p:spPr>
        <p:txBody>
          <a:bodyPr wrap="square" rtlCol="0">
            <a:spAutoFit/>
          </a:bodyPr>
          <a:lstStyle/>
          <a:p>
            <a:endParaRPr lang="en-US" dirty="0"/>
          </a:p>
          <a:p>
            <a:r>
              <a:rPr lang="en-US" dirty="0"/>
              <a:t>Jobs and skills data from LinkedIn's Economic Graph provides csv file that include the necessary data between December 2019 and June 2021.</a:t>
            </a:r>
          </a:p>
          <a:p>
            <a:endParaRPr lang="en-US" dirty="0"/>
          </a:p>
          <a:p>
            <a:r>
              <a:rPr lang="en-US" dirty="0"/>
              <a:t>All the files were downloaded using a scrapping script based on selenium (python framework).</a:t>
            </a:r>
          </a:p>
        </p:txBody>
      </p:sp>
      <p:pic>
        <p:nvPicPr>
          <p:cNvPr id="2052" name="Picture 4" descr="What LinkedIn&amp;#39;s Economic Graph Brings to Microsoft, You and the World">
            <a:extLst>
              <a:ext uri="{FF2B5EF4-FFF2-40B4-BE49-F238E27FC236}">
                <a16:creationId xmlns:a16="http://schemas.microsoft.com/office/drawing/2014/main" id="{65F8FCC4-3D73-4833-8F82-9810BCB1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073" y="1560976"/>
            <a:ext cx="3183565" cy="16272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24673</TotalTime>
  <Words>629</Words>
  <Application>Microsoft Office PowerPoint</Application>
  <PresentationFormat>Affichage à l'écran (16:9)</PresentationFormat>
  <Paragraphs>97</Paragraphs>
  <Slides>22</Slides>
  <Notes>22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22</vt:i4>
      </vt:variant>
    </vt:vector>
  </HeadingPairs>
  <TitlesOfParts>
    <vt:vector size="32" baseType="lpstr">
      <vt:lpstr>Arial Rounded MT Bold</vt:lpstr>
      <vt:lpstr>Open Sans</vt:lpstr>
      <vt:lpstr>Century Gothic</vt:lpstr>
      <vt:lpstr>DM Serif Display</vt:lpstr>
      <vt:lpstr>Roboto</vt:lpstr>
      <vt:lpstr>Arial</vt:lpstr>
      <vt:lpstr>Wingdings</vt:lpstr>
      <vt:lpstr>Karla</vt:lpstr>
      <vt:lpstr>Minimalist Hepatitis Clinical Case by Slidesgo</vt:lpstr>
      <vt:lpstr>Traînée de condensation</vt:lpstr>
      <vt:lpstr>Construction of a  datamart based on               Jobs POSTING</vt:lpstr>
      <vt:lpstr>Future perspectives</vt:lpstr>
      <vt:lpstr>Introduction</vt:lpstr>
      <vt:lpstr>01</vt:lpstr>
      <vt:lpstr>Identifying the process</vt:lpstr>
      <vt:lpstr>Star Schema</vt:lpstr>
      <vt:lpstr>02</vt:lpstr>
      <vt:lpstr>Transform data</vt:lpstr>
      <vt:lpstr>Data Extraction</vt:lpstr>
      <vt:lpstr>Data Transformation</vt:lpstr>
      <vt:lpstr>Job 1</vt:lpstr>
      <vt:lpstr>Job 2</vt:lpstr>
      <vt:lpstr>Job 3</vt:lpstr>
      <vt:lpstr>Data loading</vt:lpstr>
      <vt:lpstr>03</vt:lpstr>
      <vt:lpstr>Data Reporting</vt:lpstr>
      <vt:lpstr>Data Reporting</vt:lpstr>
      <vt:lpstr>04</vt:lpstr>
      <vt:lpstr>Undefined data</vt:lpstr>
      <vt:lpstr>05</vt:lpstr>
      <vt:lpstr>New dimensions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project </dc:title>
  <cp:lastModifiedBy>achraf soulala</cp:lastModifiedBy>
  <cp:revision>30</cp:revision>
  <dcterms:modified xsi:type="dcterms:W3CDTF">2022-02-04T13:00:27Z</dcterms:modified>
</cp:coreProperties>
</file>