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42" r:id="rId2"/>
    <p:sldId id="486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4" r:id="rId20"/>
    <p:sldId id="487" r:id="rId21"/>
    <p:sldId id="432" r:id="rId22"/>
    <p:sldId id="431" r:id="rId23"/>
    <p:sldId id="407" r:id="rId24"/>
    <p:sldId id="408" r:id="rId25"/>
    <p:sldId id="436" r:id="rId26"/>
    <p:sldId id="437" r:id="rId27"/>
    <p:sldId id="438" r:id="rId28"/>
    <p:sldId id="439" r:id="rId29"/>
    <p:sldId id="440" r:id="rId30"/>
    <p:sldId id="461" r:id="rId31"/>
    <p:sldId id="435" r:id="rId32"/>
    <p:sldId id="441" r:id="rId33"/>
    <p:sldId id="462" r:id="rId34"/>
    <p:sldId id="434" r:id="rId35"/>
    <p:sldId id="409" r:id="rId36"/>
    <p:sldId id="410" r:id="rId37"/>
    <p:sldId id="463" r:id="rId38"/>
    <p:sldId id="464" r:id="rId39"/>
    <p:sldId id="433" r:id="rId40"/>
    <p:sldId id="399" r:id="rId41"/>
  </p:sldIdLst>
  <p:sldSz cx="16257588" cy="9144000"/>
  <p:notesSz cx="6858000" cy="9144000"/>
  <p:defaultTextStyle>
    <a:defPPr>
      <a:defRPr lang="en-US"/>
    </a:defPPr>
    <a:lvl1pPr algn="l" defTabSz="14509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25488" indent="-268288" algn="l" defTabSz="14509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450975" indent="-536575" algn="l" defTabSz="14509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2176463" indent="-804863" algn="l" defTabSz="14509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901950" indent="-1073150" algn="l" defTabSz="14509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56">
          <p15:clr>
            <a:srgbClr val="A4A3A4"/>
          </p15:clr>
        </p15:guide>
        <p15:guide id="2" orient="horz" pos="2858">
          <p15:clr>
            <a:srgbClr val="A4A3A4"/>
          </p15:clr>
        </p15:guide>
        <p15:guide id="3" orient="horz" pos="579">
          <p15:clr>
            <a:srgbClr val="A4A3A4"/>
          </p15:clr>
        </p15:guide>
        <p15:guide id="4" pos="9784">
          <p15:clr>
            <a:srgbClr val="A4A3A4"/>
          </p15:clr>
        </p15:guide>
        <p15:guide id="5" pos="5120">
          <p15:clr>
            <a:srgbClr val="A4A3A4"/>
          </p15:clr>
        </p15:guide>
        <p15:guide id="6" pos="8944">
          <p15:clr>
            <a:srgbClr val="A4A3A4"/>
          </p15:clr>
        </p15:guide>
        <p15:guide id="7" pos="454">
          <p15:clr>
            <a:srgbClr val="A4A3A4"/>
          </p15:clr>
        </p15:guide>
        <p15:guide id="8" pos="13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ECECE"/>
    <a:srgbClr val="2DB329"/>
    <a:srgbClr val="96CC28"/>
    <a:srgbClr val="FFAA00"/>
    <a:srgbClr val="00C2B4"/>
    <a:srgbClr val="13A3F7"/>
    <a:srgbClr val="D8D8D8"/>
    <a:srgbClr val="D5000E"/>
    <a:srgbClr val="A6000B"/>
    <a:srgbClr val="FF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88242" autoAdjust="0"/>
  </p:normalViewPr>
  <p:slideViewPr>
    <p:cSldViewPr snapToGrid="0" snapToObjects="1" showGuides="1">
      <p:cViewPr varScale="1">
        <p:scale>
          <a:sx n="58" d="100"/>
          <a:sy n="58" d="100"/>
        </p:scale>
        <p:origin x="504" y="34"/>
      </p:cViewPr>
      <p:guideLst>
        <p:guide orient="horz" pos="1456"/>
        <p:guide orient="horz" pos="2858"/>
        <p:guide orient="horz" pos="579"/>
        <p:guide pos="9784"/>
        <p:guide pos="5120"/>
        <p:guide pos="8944"/>
        <p:guide pos="454"/>
        <p:guide pos="13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9" d="100"/>
          <a:sy n="159" d="100"/>
        </p:scale>
        <p:origin x="6472" y="200"/>
      </p:cViewPr>
      <p:guideLst/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70610324513197"/>
          <c:y val="0.12474074636930936"/>
          <c:w val="0.70931666089960033"/>
          <c:h val="0.699251790104780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Manual Tests</c:v>
                </c:pt>
              </c:strCache>
            </c:strRef>
          </c:tx>
          <c:spPr>
            <a:ln w="12700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  <c:pt idx="5">
                  <c:v>Release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E6-4985-9C19-A8A90B3A08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Recorded Tests</c:v>
                </c:pt>
              </c:strCache>
            </c:strRef>
          </c:tx>
          <c:spPr>
            <a:ln w="1270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  <c:pt idx="5">
                  <c:v>Release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E6-4985-9C19-A8A90B3A08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Coded Tests (Page Object Pattern)</c:v>
                </c:pt>
              </c:strCache>
            </c:strRef>
          </c:tx>
          <c:spPr>
            <a:ln w="1270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  <c:pt idx="5">
                  <c:v>Release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12.2</c:v>
                </c:pt>
                <c:pt idx="3">
                  <c:v>12.4</c:v>
                </c:pt>
                <c:pt idx="4">
                  <c:v>12.6</c:v>
                </c:pt>
                <c:pt idx="5">
                  <c:v>12.8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E6-4985-9C19-A8A90B3A08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36201152"/>
        <c:axId val="436205088"/>
      </c:lineChart>
      <c:catAx>
        <c:axId val="43620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aseline="0" dirty="0"/>
                  <a:t>Time (Complexity)</a:t>
                </a:r>
              </a:p>
            </c:rich>
          </c:tx>
          <c:layout>
            <c:manualLayout>
              <c:xMode val="edge"/>
              <c:yMode val="edge"/>
              <c:x val="0.28226609468486002"/>
              <c:y val="0.910322097143830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44450" cap="flat" cmpd="sng" algn="ctr">
            <a:solidFill>
              <a:schemeClr val="bg2">
                <a:lumMod val="75000"/>
              </a:schemeClr>
            </a:solidFill>
            <a:round/>
            <a:tailEnd type="arrow" w="lg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36205088"/>
        <c:crosses val="autoZero"/>
        <c:auto val="1"/>
        <c:lblAlgn val="ctr"/>
        <c:lblOffset val="100"/>
        <c:noMultiLvlLbl val="0"/>
      </c:catAx>
      <c:valAx>
        <c:axId val="43620508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aseline="0" dirty="0"/>
                  <a:t>Cost</a:t>
                </a:r>
              </a:p>
            </c:rich>
          </c:tx>
          <c:layout>
            <c:manualLayout>
              <c:xMode val="edge"/>
              <c:yMode val="edge"/>
              <c:x val="1.7222950721888123E-2"/>
              <c:y val="0.382470864242090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one"/>
        <c:spPr>
          <a:solidFill>
            <a:schemeClr val="bg2">
              <a:lumMod val="75000"/>
            </a:schemeClr>
          </a:solidFill>
          <a:ln w="44450">
            <a:solidFill>
              <a:schemeClr val="bg2">
                <a:lumMod val="75000"/>
              </a:schemeClr>
            </a:solidFill>
            <a:tailEnd type="arrow" w="lg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3620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151074047955697"/>
          <c:y val="0.30157518787840848"/>
          <c:w val="0.17034374601476476"/>
          <c:h val="0.262144022145482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417193-3FBB-4298-8B49-162CC205700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9AFD519D-6085-43BC-B0D3-139F0A44DD0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 Tester</a:t>
          </a:r>
          <a:br>
            <a:rPr lang="en-US" dirty="0"/>
          </a:br>
          <a:r>
            <a:rPr lang="en-US" b="1" dirty="0"/>
            <a:t>1985</a:t>
          </a:r>
        </a:p>
      </dgm:t>
    </dgm:pt>
    <dgm:pt modelId="{E0863CD8-3006-4EED-A551-5D166A491054}" type="parTrans" cxnId="{4EE919C5-7C59-4DDD-A416-0B8CD5FF1291}">
      <dgm:prSet/>
      <dgm:spPr/>
      <dgm:t>
        <a:bodyPr/>
        <a:lstStyle/>
        <a:p>
          <a:endParaRPr lang="en-US"/>
        </a:p>
      </dgm:t>
    </dgm:pt>
    <dgm:pt modelId="{2EC6BBF8-AD65-4BC1-9119-5C4F5F4591D3}" type="sibTrans" cxnId="{4EE919C5-7C59-4DDD-A416-0B8CD5FF1291}">
      <dgm:prSet/>
      <dgm:spPr/>
      <dgm:t>
        <a:bodyPr/>
        <a:lstStyle/>
        <a:p>
          <a:endParaRPr lang="en-US"/>
        </a:p>
      </dgm:t>
    </dgm:pt>
    <dgm:pt modelId="{6B2093AD-203E-4BD7-A307-BAC504A4C14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2004</a:t>
          </a:r>
          <a:br>
            <a:rPr lang="en-US" b="1" dirty="0"/>
          </a:br>
          <a:r>
            <a:rPr lang="en-US" dirty="0"/>
            <a:t>Selenium</a:t>
          </a:r>
        </a:p>
      </dgm:t>
    </dgm:pt>
    <dgm:pt modelId="{EF058E33-E465-4A38-A991-46DDE1502812}" type="parTrans" cxnId="{F2A562A9-99CB-43CA-B062-4B8F9E700041}">
      <dgm:prSet/>
      <dgm:spPr/>
      <dgm:t>
        <a:bodyPr/>
        <a:lstStyle/>
        <a:p>
          <a:endParaRPr lang="en-US"/>
        </a:p>
      </dgm:t>
    </dgm:pt>
    <dgm:pt modelId="{1FC2D617-3D00-4497-AF2D-4C914B62AEF4}" type="sibTrans" cxnId="{F2A562A9-99CB-43CA-B062-4B8F9E700041}">
      <dgm:prSet/>
      <dgm:spPr/>
      <dgm:t>
        <a:bodyPr/>
        <a:lstStyle/>
        <a:p>
          <a:endParaRPr lang="en-US"/>
        </a:p>
      </dgm:t>
    </dgm:pt>
    <dgm:pt modelId="{E08AC965-F1A3-4B76-8189-71D8820C8E1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1991</a:t>
          </a:r>
          <a:br>
            <a:rPr lang="en-US" b="1" dirty="0"/>
          </a:br>
          <a:r>
            <a:rPr lang="en-US" dirty="0" err="1"/>
            <a:t>Xrunner</a:t>
          </a:r>
          <a:endParaRPr lang="en-US" dirty="0"/>
        </a:p>
      </dgm:t>
    </dgm:pt>
    <dgm:pt modelId="{E7680433-FF99-415A-9A8D-B5759E0DC356}" type="parTrans" cxnId="{5E731C9C-ED83-4FA1-921C-9D6D0F59D928}">
      <dgm:prSet/>
      <dgm:spPr/>
      <dgm:t>
        <a:bodyPr/>
        <a:lstStyle/>
        <a:p>
          <a:endParaRPr lang="en-US"/>
        </a:p>
      </dgm:t>
    </dgm:pt>
    <dgm:pt modelId="{540916EB-937C-4D46-BD7F-A0D1C599D986}" type="sibTrans" cxnId="{5E731C9C-ED83-4FA1-921C-9D6D0F59D928}">
      <dgm:prSet/>
      <dgm:spPr/>
      <dgm:t>
        <a:bodyPr/>
        <a:lstStyle/>
        <a:p>
          <a:endParaRPr lang="en-US"/>
        </a:p>
      </dgm:t>
    </dgm:pt>
    <dgm:pt modelId="{CEF447E4-6316-41C6-B4B8-89AE5A22F68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Bugzilla</a:t>
          </a:r>
          <a:br>
            <a:rPr lang="en-US" dirty="0"/>
          </a:br>
          <a:r>
            <a:rPr lang="en-US" b="1" dirty="0"/>
            <a:t>1998</a:t>
          </a:r>
        </a:p>
      </dgm:t>
    </dgm:pt>
    <dgm:pt modelId="{F8E63713-11FB-4EDD-B2CA-689DAA22E423}" type="parTrans" cxnId="{5BB35734-97CC-47D4-AD27-CFE3D0B2DD10}">
      <dgm:prSet/>
      <dgm:spPr/>
      <dgm:t>
        <a:bodyPr/>
        <a:lstStyle/>
        <a:p>
          <a:endParaRPr lang="en-US"/>
        </a:p>
      </dgm:t>
    </dgm:pt>
    <dgm:pt modelId="{121E9D57-843A-4192-9881-864083B59431}" type="sibTrans" cxnId="{5BB35734-97CC-47D4-AD27-CFE3D0B2DD10}">
      <dgm:prSet/>
      <dgm:spPr/>
      <dgm:t>
        <a:bodyPr/>
        <a:lstStyle/>
        <a:p>
          <a:endParaRPr lang="en-US"/>
        </a:p>
      </dgm:t>
    </dgm:pt>
    <dgm:pt modelId="{07D8E07E-F329-4B29-A7AB-ADD3675FB2E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JIRA</a:t>
          </a:r>
          <a:br>
            <a:rPr lang="en-US" b="0" dirty="0"/>
          </a:br>
          <a:r>
            <a:rPr lang="en-US" b="1" dirty="0"/>
            <a:t>2002</a:t>
          </a:r>
          <a:endParaRPr lang="en-US" dirty="0"/>
        </a:p>
      </dgm:t>
    </dgm:pt>
    <dgm:pt modelId="{E627BBD1-8F72-456B-AAF4-D37F33B43F5E}" type="parTrans" cxnId="{FCFB49B3-305B-4624-AF57-6FBAE8B94A2E}">
      <dgm:prSet/>
      <dgm:spPr/>
      <dgm:t>
        <a:bodyPr/>
        <a:lstStyle/>
        <a:p>
          <a:endParaRPr lang="en-US"/>
        </a:p>
      </dgm:t>
    </dgm:pt>
    <dgm:pt modelId="{6A504B63-6F2A-4104-A20B-4ADC36B72906}" type="sibTrans" cxnId="{FCFB49B3-305B-4624-AF57-6FBAE8B94A2E}">
      <dgm:prSet/>
      <dgm:spPr/>
      <dgm:t>
        <a:bodyPr/>
        <a:lstStyle/>
        <a:p>
          <a:endParaRPr lang="en-US"/>
        </a:p>
      </dgm:t>
    </dgm:pt>
    <dgm:pt modelId="{55A6FC4A-BE0A-4F6D-8D33-3C2D1FEDB29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1999</a:t>
          </a:r>
          <a:br>
            <a:rPr lang="en-US" dirty="0"/>
          </a:br>
          <a:r>
            <a:rPr lang="en-US" dirty="0" err="1"/>
            <a:t>QuickTest</a:t>
          </a:r>
          <a:endParaRPr lang="en-US" dirty="0"/>
        </a:p>
      </dgm:t>
    </dgm:pt>
    <dgm:pt modelId="{BB4E5174-AA0F-4A76-8D2E-C9019ACB4F15}" type="parTrans" cxnId="{4C07A8A0-8E38-49CB-9041-AFD8DA3C4B69}">
      <dgm:prSet/>
      <dgm:spPr/>
      <dgm:t>
        <a:bodyPr/>
        <a:lstStyle/>
        <a:p>
          <a:endParaRPr lang="en-US"/>
        </a:p>
      </dgm:t>
    </dgm:pt>
    <dgm:pt modelId="{57FB7F0C-3C9A-4595-B8BE-39E658FD06AD}" type="sibTrans" cxnId="{4C07A8A0-8E38-49CB-9041-AFD8DA3C4B69}">
      <dgm:prSet/>
      <dgm:spPr/>
      <dgm:t>
        <a:bodyPr/>
        <a:lstStyle/>
        <a:p>
          <a:endParaRPr lang="en-US"/>
        </a:p>
      </dgm:t>
    </dgm:pt>
    <dgm:pt modelId="{96482BEB-E0F4-40E8-A62F-AE37B7C16C9D}" type="pres">
      <dgm:prSet presAssocID="{18417193-3FBB-4298-8B49-162CC205700F}" presName="Name0" presStyleCnt="0">
        <dgm:presLayoutVars>
          <dgm:dir/>
          <dgm:resizeHandles val="exact"/>
        </dgm:presLayoutVars>
      </dgm:prSet>
      <dgm:spPr/>
    </dgm:pt>
    <dgm:pt modelId="{BC8C8F9C-C437-4BCF-BDC4-36F2AFD9B054}" type="pres">
      <dgm:prSet presAssocID="{18417193-3FBB-4298-8B49-162CC205700F}" presName="arrow" presStyleLbl="bgShp" presStyleIdx="0" presStyleCnt="1" custScaleY="21607"/>
      <dgm:spPr>
        <a:solidFill>
          <a:srgbClr val="D8D8D8"/>
        </a:solidFill>
      </dgm:spPr>
    </dgm:pt>
    <dgm:pt modelId="{C9346A7B-A33A-4E8A-82BB-5129376CBA9A}" type="pres">
      <dgm:prSet presAssocID="{18417193-3FBB-4298-8B49-162CC205700F}" presName="points" presStyleCnt="0"/>
      <dgm:spPr/>
    </dgm:pt>
    <dgm:pt modelId="{F5785A80-7FB0-4923-AB14-D36ADBF7CE01}" type="pres">
      <dgm:prSet presAssocID="{9AFD519D-6085-43BC-B0D3-139F0A44DD02}" presName="compositeA" presStyleCnt="0"/>
      <dgm:spPr/>
    </dgm:pt>
    <dgm:pt modelId="{D524974C-C287-447A-ACEE-9F3C2BA33CD9}" type="pres">
      <dgm:prSet presAssocID="{9AFD519D-6085-43BC-B0D3-139F0A44DD02}" presName="textA" presStyleLbl="revTx" presStyleIdx="0" presStyleCnt="6">
        <dgm:presLayoutVars>
          <dgm:bulletEnabled val="1"/>
        </dgm:presLayoutVars>
      </dgm:prSet>
      <dgm:spPr/>
    </dgm:pt>
    <dgm:pt modelId="{4D9DC26C-25E5-4987-A9B5-41594F0CAFA0}" type="pres">
      <dgm:prSet presAssocID="{9AFD519D-6085-43BC-B0D3-139F0A44DD02}" presName="circleA" presStyleLbl="node1" presStyleIdx="0" presStyleCnt="6"/>
      <dgm:spPr>
        <a:solidFill>
          <a:srgbClr val="FF6400"/>
        </a:solidFill>
      </dgm:spPr>
    </dgm:pt>
    <dgm:pt modelId="{580FAB5C-AE5C-422F-B798-D092957027F6}" type="pres">
      <dgm:prSet presAssocID="{9AFD519D-6085-43BC-B0D3-139F0A44DD02}" presName="spaceA" presStyleCnt="0"/>
      <dgm:spPr/>
    </dgm:pt>
    <dgm:pt modelId="{5FADEFA1-41BB-40A3-A929-743D117CB9F2}" type="pres">
      <dgm:prSet presAssocID="{2EC6BBF8-AD65-4BC1-9119-5C4F5F4591D3}" presName="space" presStyleCnt="0"/>
      <dgm:spPr/>
    </dgm:pt>
    <dgm:pt modelId="{C47242B8-C65A-4A24-BCAB-FB6EDC8B9A45}" type="pres">
      <dgm:prSet presAssocID="{E08AC965-F1A3-4B76-8189-71D8820C8E1E}" presName="compositeB" presStyleCnt="0"/>
      <dgm:spPr/>
    </dgm:pt>
    <dgm:pt modelId="{705A41E9-63E7-44FF-A057-5BDE6FC61DE4}" type="pres">
      <dgm:prSet presAssocID="{E08AC965-F1A3-4B76-8189-71D8820C8E1E}" presName="textB" presStyleLbl="revTx" presStyleIdx="1" presStyleCnt="6">
        <dgm:presLayoutVars>
          <dgm:bulletEnabled val="1"/>
        </dgm:presLayoutVars>
      </dgm:prSet>
      <dgm:spPr/>
    </dgm:pt>
    <dgm:pt modelId="{E0F73B4A-8329-4392-99FB-D816AC4BF21F}" type="pres">
      <dgm:prSet presAssocID="{E08AC965-F1A3-4B76-8189-71D8820C8E1E}" presName="circleB" presStyleLbl="node1" presStyleIdx="1" presStyleCnt="6"/>
      <dgm:spPr>
        <a:solidFill>
          <a:srgbClr val="00C2B4"/>
        </a:solidFill>
      </dgm:spPr>
    </dgm:pt>
    <dgm:pt modelId="{EB604635-C2D3-4E1C-A3F4-89C9BBB09F8B}" type="pres">
      <dgm:prSet presAssocID="{E08AC965-F1A3-4B76-8189-71D8820C8E1E}" presName="spaceB" presStyleCnt="0"/>
      <dgm:spPr/>
    </dgm:pt>
    <dgm:pt modelId="{673CFCDD-8AD8-42B8-A554-9478503A1417}" type="pres">
      <dgm:prSet presAssocID="{540916EB-937C-4D46-BD7F-A0D1C599D986}" presName="space" presStyleCnt="0"/>
      <dgm:spPr/>
    </dgm:pt>
    <dgm:pt modelId="{DD5DCE12-AF13-40D0-870C-6E285258606A}" type="pres">
      <dgm:prSet presAssocID="{CEF447E4-6316-41C6-B4B8-89AE5A22F685}" presName="compositeA" presStyleCnt="0"/>
      <dgm:spPr/>
    </dgm:pt>
    <dgm:pt modelId="{48A5209A-4726-4F66-A01C-682343BC0169}" type="pres">
      <dgm:prSet presAssocID="{CEF447E4-6316-41C6-B4B8-89AE5A22F685}" presName="textA" presStyleLbl="revTx" presStyleIdx="2" presStyleCnt="6">
        <dgm:presLayoutVars>
          <dgm:bulletEnabled val="1"/>
        </dgm:presLayoutVars>
      </dgm:prSet>
      <dgm:spPr/>
    </dgm:pt>
    <dgm:pt modelId="{7D612ABE-DEF3-4FB9-8BAD-B1361E668A71}" type="pres">
      <dgm:prSet presAssocID="{CEF447E4-6316-41C6-B4B8-89AE5A22F685}" presName="circleA" presStyleLbl="node1" presStyleIdx="2" presStyleCnt="6"/>
      <dgm:spPr>
        <a:solidFill>
          <a:srgbClr val="7030A0"/>
        </a:solidFill>
      </dgm:spPr>
    </dgm:pt>
    <dgm:pt modelId="{70A0116B-697F-4331-BBE2-61B9C137C873}" type="pres">
      <dgm:prSet presAssocID="{CEF447E4-6316-41C6-B4B8-89AE5A22F685}" presName="spaceA" presStyleCnt="0"/>
      <dgm:spPr/>
    </dgm:pt>
    <dgm:pt modelId="{5B8B3A38-D83E-4D59-9D57-B77CF76D9552}" type="pres">
      <dgm:prSet presAssocID="{121E9D57-843A-4192-9881-864083B59431}" presName="space" presStyleCnt="0"/>
      <dgm:spPr/>
    </dgm:pt>
    <dgm:pt modelId="{DFF92C4B-C8C2-47BC-8D91-2ACCB01EFD55}" type="pres">
      <dgm:prSet presAssocID="{55A6FC4A-BE0A-4F6D-8D33-3C2D1FEDB297}" presName="compositeB" presStyleCnt="0"/>
      <dgm:spPr/>
    </dgm:pt>
    <dgm:pt modelId="{8200F50A-5A33-41F1-B64B-C09CBEEF8882}" type="pres">
      <dgm:prSet presAssocID="{55A6FC4A-BE0A-4F6D-8D33-3C2D1FEDB297}" presName="textB" presStyleLbl="revTx" presStyleIdx="3" presStyleCnt="6">
        <dgm:presLayoutVars>
          <dgm:bulletEnabled val="1"/>
        </dgm:presLayoutVars>
      </dgm:prSet>
      <dgm:spPr/>
    </dgm:pt>
    <dgm:pt modelId="{F1A9BF4A-6C54-4080-B31D-997AB7837F16}" type="pres">
      <dgm:prSet presAssocID="{55A6FC4A-BE0A-4F6D-8D33-3C2D1FEDB297}" presName="circleB" presStyleLbl="node1" presStyleIdx="3" presStyleCnt="6"/>
      <dgm:spPr>
        <a:solidFill>
          <a:srgbClr val="2DB329"/>
        </a:solidFill>
      </dgm:spPr>
    </dgm:pt>
    <dgm:pt modelId="{15F39C05-0F5E-49F6-A42A-C3B5BDFDD301}" type="pres">
      <dgm:prSet presAssocID="{55A6FC4A-BE0A-4F6D-8D33-3C2D1FEDB297}" presName="spaceB" presStyleCnt="0"/>
      <dgm:spPr/>
    </dgm:pt>
    <dgm:pt modelId="{72F11F3B-BBAE-4DB5-8947-CB511DA391B2}" type="pres">
      <dgm:prSet presAssocID="{57FB7F0C-3C9A-4595-B8BE-39E658FD06AD}" presName="space" presStyleCnt="0"/>
      <dgm:spPr/>
    </dgm:pt>
    <dgm:pt modelId="{6E9D0A51-AD19-4173-B8D1-D8E3CD930E8A}" type="pres">
      <dgm:prSet presAssocID="{07D8E07E-F329-4B29-A7AB-ADD3675FB2E4}" presName="compositeA" presStyleCnt="0"/>
      <dgm:spPr/>
    </dgm:pt>
    <dgm:pt modelId="{F124C87F-7FAB-4AC5-A062-C668BE15D11E}" type="pres">
      <dgm:prSet presAssocID="{07D8E07E-F329-4B29-A7AB-ADD3675FB2E4}" presName="textA" presStyleLbl="revTx" presStyleIdx="4" presStyleCnt="6">
        <dgm:presLayoutVars>
          <dgm:bulletEnabled val="1"/>
        </dgm:presLayoutVars>
      </dgm:prSet>
      <dgm:spPr/>
    </dgm:pt>
    <dgm:pt modelId="{B2C8360A-492D-4FCE-B655-E726904CE640}" type="pres">
      <dgm:prSet presAssocID="{07D8E07E-F329-4B29-A7AB-ADD3675FB2E4}" presName="circleA" presStyleLbl="node1" presStyleIdx="4" presStyleCnt="6"/>
      <dgm:spPr>
        <a:solidFill>
          <a:srgbClr val="FFB800"/>
        </a:solidFill>
      </dgm:spPr>
    </dgm:pt>
    <dgm:pt modelId="{B705A57B-2674-4BF6-A3B0-EBA832119D32}" type="pres">
      <dgm:prSet presAssocID="{07D8E07E-F329-4B29-A7AB-ADD3675FB2E4}" presName="spaceA" presStyleCnt="0"/>
      <dgm:spPr/>
    </dgm:pt>
    <dgm:pt modelId="{2DCDA80C-439E-4DE4-8EA3-9A198A75ADD4}" type="pres">
      <dgm:prSet presAssocID="{6A504B63-6F2A-4104-A20B-4ADC36B72906}" presName="space" presStyleCnt="0"/>
      <dgm:spPr/>
    </dgm:pt>
    <dgm:pt modelId="{CD70835C-A7B1-4CE0-B1D6-5A658CA752EC}" type="pres">
      <dgm:prSet presAssocID="{6B2093AD-203E-4BD7-A307-BAC504A4C14A}" presName="compositeB" presStyleCnt="0"/>
      <dgm:spPr/>
    </dgm:pt>
    <dgm:pt modelId="{9AA019E5-EEA8-4C45-A9BE-08C266B0F427}" type="pres">
      <dgm:prSet presAssocID="{6B2093AD-203E-4BD7-A307-BAC504A4C14A}" presName="textB" presStyleLbl="revTx" presStyleIdx="5" presStyleCnt="6">
        <dgm:presLayoutVars>
          <dgm:bulletEnabled val="1"/>
        </dgm:presLayoutVars>
      </dgm:prSet>
      <dgm:spPr/>
    </dgm:pt>
    <dgm:pt modelId="{DD974691-80B8-4EB8-A2FB-D528A1BCF705}" type="pres">
      <dgm:prSet presAssocID="{6B2093AD-203E-4BD7-A307-BAC504A4C14A}" presName="circleB" presStyleLbl="node1" presStyleIdx="5" presStyleCnt="6"/>
      <dgm:spPr>
        <a:solidFill>
          <a:srgbClr val="A6000B"/>
        </a:solidFill>
      </dgm:spPr>
    </dgm:pt>
    <dgm:pt modelId="{13E04366-BE1B-4F12-B8CF-BF6C9530894B}" type="pres">
      <dgm:prSet presAssocID="{6B2093AD-203E-4BD7-A307-BAC504A4C14A}" presName="spaceB" presStyleCnt="0"/>
      <dgm:spPr/>
    </dgm:pt>
  </dgm:ptLst>
  <dgm:cxnLst>
    <dgm:cxn modelId="{FCFB49B3-305B-4624-AF57-6FBAE8B94A2E}" srcId="{18417193-3FBB-4298-8B49-162CC205700F}" destId="{07D8E07E-F329-4B29-A7AB-ADD3675FB2E4}" srcOrd="4" destOrd="0" parTransId="{E627BBD1-8F72-456B-AAF4-D37F33B43F5E}" sibTransId="{6A504B63-6F2A-4104-A20B-4ADC36B72906}"/>
    <dgm:cxn modelId="{5BB35734-97CC-47D4-AD27-CFE3D0B2DD10}" srcId="{18417193-3FBB-4298-8B49-162CC205700F}" destId="{CEF447E4-6316-41C6-B4B8-89AE5A22F685}" srcOrd="2" destOrd="0" parTransId="{F8E63713-11FB-4EDD-B2CA-689DAA22E423}" sibTransId="{121E9D57-843A-4192-9881-864083B59431}"/>
    <dgm:cxn modelId="{54FE785D-8249-4505-B919-E06F2C5C01C6}" type="presOf" srcId="{E08AC965-F1A3-4B76-8189-71D8820C8E1E}" destId="{705A41E9-63E7-44FF-A057-5BDE6FC61DE4}" srcOrd="0" destOrd="0" presId="urn:microsoft.com/office/officeart/2005/8/layout/hProcess11"/>
    <dgm:cxn modelId="{4C07A8A0-8E38-49CB-9041-AFD8DA3C4B69}" srcId="{18417193-3FBB-4298-8B49-162CC205700F}" destId="{55A6FC4A-BE0A-4F6D-8D33-3C2D1FEDB297}" srcOrd="3" destOrd="0" parTransId="{BB4E5174-AA0F-4A76-8D2E-C9019ACB4F15}" sibTransId="{57FB7F0C-3C9A-4595-B8BE-39E658FD06AD}"/>
    <dgm:cxn modelId="{03C1C4DB-B61B-4926-ADFF-2C6BD1D89719}" type="presOf" srcId="{55A6FC4A-BE0A-4F6D-8D33-3C2D1FEDB297}" destId="{8200F50A-5A33-41F1-B64B-C09CBEEF8882}" srcOrd="0" destOrd="0" presId="urn:microsoft.com/office/officeart/2005/8/layout/hProcess11"/>
    <dgm:cxn modelId="{F2A562A9-99CB-43CA-B062-4B8F9E700041}" srcId="{18417193-3FBB-4298-8B49-162CC205700F}" destId="{6B2093AD-203E-4BD7-A307-BAC504A4C14A}" srcOrd="5" destOrd="0" parTransId="{EF058E33-E465-4A38-A991-46DDE1502812}" sibTransId="{1FC2D617-3D00-4497-AF2D-4C914B62AEF4}"/>
    <dgm:cxn modelId="{B080AC96-97D1-45EA-8FF5-FE2CD9A8BE70}" type="presOf" srcId="{18417193-3FBB-4298-8B49-162CC205700F}" destId="{96482BEB-E0F4-40E8-A62F-AE37B7C16C9D}" srcOrd="0" destOrd="0" presId="urn:microsoft.com/office/officeart/2005/8/layout/hProcess11"/>
    <dgm:cxn modelId="{4EE919C5-7C59-4DDD-A416-0B8CD5FF1291}" srcId="{18417193-3FBB-4298-8B49-162CC205700F}" destId="{9AFD519D-6085-43BC-B0D3-139F0A44DD02}" srcOrd="0" destOrd="0" parTransId="{E0863CD8-3006-4EED-A551-5D166A491054}" sibTransId="{2EC6BBF8-AD65-4BC1-9119-5C4F5F4591D3}"/>
    <dgm:cxn modelId="{60302AB9-6FEB-41C5-8069-721815DFCE20}" type="presOf" srcId="{6B2093AD-203E-4BD7-A307-BAC504A4C14A}" destId="{9AA019E5-EEA8-4C45-A9BE-08C266B0F427}" srcOrd="0" destOrd="0" presId="urn:microsoft.com/office/officeart/2005/8/layout/hProcess11"/>
    <dgm:cxn modelId="{8B89A4D8-490E-4292-9072-B0385584794A}" type="presOf" srcId="{9AFD519D-6085-43BC-B0D3-139F0A44DD02}" destId="{D524974C-C287-447A-ACEE-9F3C2BA33CD9}" srcOrd="0" destOrd="0" presId="urn:microsoft.com/office/officeart/2005/8/layout/hProcess11"/>
    <dgm:cxn modelId="{AB102EFB-F9C9-415E-9CD3-221B3DCC0512}" type="presOf" srcId="{CEF447E4-6316-41C6-B4B8-89AE5A22F685}" destId="{48A5209A-4726-4F66-A01C-682343BC0169}" srcOrd="0" destOrd="0" presId="urn:microsoft.com/office/officeart/2005/8/layout/hProcess11"/>
    <dgm:cxn modelId="{5E731C9C-ED83-4FA1-921C-9D6D0F59D928}" srcId="{18417193-3FBB-4298-8B49-162CC205700F}" destId="{E08AC965-F1A3-4B76-8189-71D8820C8E1E}" srcOrd="1" destOrd="0" parTransId="{E7680433-FF99-415A-9A8D-B5759E0DC356}" sibTransId="{540916EB-937C-4D46-BD7F-A0D1C599D986}"/>
    <dgm:cxn modelId="{B74244F5-72F7-4416-8AE9-5528F0722AAF}" type="presOf" srcId="{07D8E07E-F329-4B29-A7AB-ADD3675FB2E4}" destId="{F124C87F-7FAB-4AC5-A062-C668BE15D11E}" srcOrd="0" destOrd="0" presId="urn:microsoft.com/office/officeart/2005/8/layout/hProcess11"/>
    <dgm:cxn modelId="{F8B3827C-2166-47B0-A8DF-42847889C89B}" type="presParOf" srcId="{96482BEB-E0F4-40E8-A62F-AE37B7C16C9D}" destId="{BC8C8F9C-C437-4BCF-BDC4-36F2AFD9B054}" srcOrd="0" destOrd="0" presId="urn:microsoft.com/office/officeart/2005/8/layout/hProcess11"/>
    <dgm:cxn modelId="{C8726594-F38F-4081-8D3A-44FCC60762F8}" type="presParOf" srcId="{96482BEB-E0F4-40E8-A62F-AE37B7C16C9D}" destId="{C9346A7B-A33A-4E8A-82BB-5129376CBA9A}" srcOrd="1" destOrd="0" presId="urn:microsoft.com/office/officeart/2005/8/layout/hProcess11"/>
    <dgm:cxn modelId="{3AF7748D-A54C-4C11-9FF5-17B10FE0FF03}" type="presParOf" srcId="{C9346A7B-A33A-4E8A-82BB-5129376CBA9A}" destId="{F5785A80-7FB0-4923-AB14-D36ADBF7CE01}" srcOrd="0" destOrd="0" presId="urn:microsoft.com/office/officeart/2005/8/layout/hProcess11"/>
    <dgm:cxn modelId="{7F8FA7E4-9F5C-40E3-ABFF-666608ED4C52}" type="presParOf" srcId="{F5785A80-7FB0-4923-AB14-D36ADBF7CE01}" destId="{D524974C-C287-447A-ACEE-9F3C2BA33CD9}" srcOrd="0" destOrd="0" presId="urn:microsoft.com/office/officeart/2005/8/layout/hProcess11"/>
    <dgm:cxn modelId="{5004D260-9E45-4D35-8636-8B3ED471B492}" type="presParOf" srcId="{F5785A80-7FB0-4923-AB14-D36ADBF7CE01}" destId="{4D9DC26C-25E5-4987-A9B5-41594F0CAFA0}" srcOrd="1" destOrd="0" presId="urn:microsoft.com/office/officeart/2005/8/layout/hProcess11"/>
    <dgm:cxn modelId="{95163ED6-DC34-4D34-A2B9-532FC56B9048}" type="presParOf" srcId="{F5785A80-7FB0-4923-AB14-D36ADBF7CE01}" destId="{580FAB5C-AE5C-422F-B798-D092957027F6}" srcOrd="2" destOrd="0" presId="urn:microsoft.com/office/officeart/2005/8/layout/hProcess11"/>
    <dgm:cxn modelId="{AD47E0B7-247A-407A-A5C5-6E039CAEEF86}" type="presParOf" srcId="{C9346A7B-A33A-4E8A-82BB-5129376CBA9A}" destId="{5FADEFA1-41BB-40A3-A929-743D117CB9F2}" srcOrd="1" destOrd="0" presId="urn:microsoft.com/office/officeart/2005/8/layout/hProcess11"/>
    <dgm:cxn modelId="{F0FCD95E-4F71-48F3-B5D5-D52C205281F4}" type="presParOf" srcId="{C9346A7B-A33A-4E8A-82BB-5129376CBA9A}" destId="{C47242B8-C65A-4A24-BCAB-FB6EDC8B9A45}" srcOrd="2" destOrd="0" presId="urn:microsoft.com/office/officeart/2005/8/layout/hProcess11"/>
    <dgm:cxn modelId="{873242F7-D964-4008-AE0D-A7B7D67685B9}" type="presParOf" srcId="{C47242B8-C65A-4A24-BCAB-FB6EDC8B9A45}" destId="{705A41E9-63E7-44FF-A057-5BDE6FC61DE4}" srcOrd="0" destOrd="0" presId="urn:microsoft.com/office/officeart/2005/8/layout/hProcess11"/>
    <dgm:cxn modelId="{51A19367-D54C-4BE7-80D6-456EDF9AA81C}" type="presParOf" srcId="{C47242B8-C65A-4A24-BCAB-FB6EDC8B9A45}" destId="{E0F73B4A-8329-4392-99FB-D816AC4BF21F}" srcOrd="1" destOrd="0" presId="urn:microsoft.com/office/officeart/2005/8/layout/hProcess11"/>
    <dgm:cxn modelId="{C91FD3C9-6476-4CCD-8393-0B29A047D129}" type="presParOf" srcId="{C47242B8-C65A-4A24-BCAB-FB6EDC8B9A45}" destId="{EB604635-C2D3-4E1C-A3F4-89C9BBB09F8B}" srcOrd="2" destOrd="0" presId="urn:microsoft.com/office/officeart/2005/8/layout/hProcess11"/>
    <dgm:cxn modelId="{AE26D218-5297-4227-BF85-C346EB992010}" type="presParOf" srcId="{C9346A7B-A33A-4E8A-82BB-5129376CBA9A}" destId="{673CFCDD-8AD8-42B8-A554-9478503A1417}" srcOrd="3" destOrd="0" presId="urn:microsoft.com/office/officeart/2005/8/layout/hProcess11"/>
    <dgm:cxn modelId="{8F1318C1-1DC7-41F9-878D-E2EF5879421E}" type="presParOf" srcId="{C9346A7B-A33A-4E8A-82BB-5129376CBA9A}" destId="{DD5DCE12-AF13-40D0-870C-6E285258606A}" srcOrd="4" destOrd="0" presId="urn:microsoft.com/office/officeart/2005/8/layout/hProcess11"/>
    <dgm:cxn modelId="{5C7859E1-EC7E-4049-A72A-189B973B0AE5}" type="presParOf" srcId="{DD5DCE12-AF13-40D0-870C-6E285258606A}" destId="{48A5209A-4726-4F66-A01C-682343BC0169}" srcOrd="0" destOrd="0" presId="urn:microsoft.com/office/officeart/2005/8/layout/hProcess11"/>
    <dgm:cxn modelId="{1F65142E-D3AD-42CF-BEDF-8A93C1C4314E}" type="presParOf" srcId="{DD5DCE12-AF13-40D0-870C-6E285258606A}" destId="{7D612ABE-DEF3-4FB9-8BAD-B1361E668A71}" srcOrd="1" destOrd="0" presId="urn:microsoft.com/office/officeart/2005/8/layout/hProcess11"/>
    <dgm:cxn modelId="{7423C797-E632-40E4-AA75-4263D15EF66B}" type="presParOf" srcId="{DD5DCE12-AF13-40D0-870C-6E285258606A}" destId="{70A0116B-697F-4331-BBE2-61B9C137C873}" srcOrd="2" destOrd="0" presId="urn:microsoft.com/office/officeart/2005/8/layout/hProcess11"/>
    <dgm:cxn modelId="{4957C9CC-AAC5-4A40-86AB-702E13403A64}" type="presParOf" srcId="{C9346A7B-A33A-4E8A-82BB-5129376CBA9A}" destId="{5B8B3A38-D83E-4D59-9D57-B77CF76D9552}" srcOrd="5" destOrd="0" presId="urn:microsoft.com/office/officeart/2005/8/layout/hProcess11"/>
    <dgm:cxn modelId="{6E73E5A0-A557-472B-A5BD-3C153C060F90}" type="presParOf" srcId="{C9346A7B-A33A-4E8A-82BB-5129376CBA9A}" destId="{DFF92C4B-C8C2-47BC-8D91-2ACCB01EFD55}" srcOrd="6" destOrd="0" presId="urn:microsoft.com/office/officeart/2005/8/layout/hProcess11"/>
    <dgm:cxn modelId="{9C0D6759-7B43-49B8-9936-F51232B4204A}" type="presParOf" srcId="{DFF92C4B-C8C2-47BC-8D91-2ACCB01EFD55}" destId="{8200F50A-5A33-41F1-B64B-C09CBEEF8882}" srcOrd="0" destOrd="0" presId="urn:microsoft.com/office/officeart/2005/8/layout/hProcess11"/>
    <dgm:cxn modelId="{18490AA7-F690-4336-B4B5-51E84AB86AF2}" type="presParOf" srcId="{DFF92C4B-C8C2-47BC-8D91-2ACCB01EFD55}" destId="{F1A9BF4A-6C54-4080-B31D-997AB7837F16}" srcOrd="1" destOrd="0" presId="urn:microsoft.com/office/officeart/2005/8/layout/hProcess11"/>
    <dgm:cxn modelId="{9DCEEA8D-CC50-4708-8A46-249340AE9532}" type="presParOf" srcId="{DFF92C4B-C8C2-47BC-8D91-2ACCB01EFD55}" destId="{15F39C05-0F5E-49F6-A42A-C3B5BDFDD301}" srcOrd="2" destOrd="0" presId="urn:microsoft.com/office/officeart/2005/8/layout/hProcess11"/>
    <dgm:cxn modelId="{0F6B2E1F-EECA-415A-8B5E-A6C9F2540897}" type="presParOf" srcId="{C9346A7B-A33A-4E8A-82BB-5129376CBA9A}" destId="{72F11F3B-BBAE-4DB5-8947-CB511DA391B2}" srcOrd="7" destOrd="0" presId="urn:microsoft.com/office/officeart/2005/8/layout/hProcess11"/>
    <dgm:cxn modelId="{36DC0E90-3F70-4743-AFBA-5C42D94EFD85}" type="presParOf" srcId="{C9346A7B-A33A-4E8A-82BB-5129376CBA9A}" destId="{6E9D0A51-AD19-4173-B8D1-D8E3CD930E8A}" srcOrd="8" destOrd="0" presId="urn:microsoft.com/office/officeart/2005/8/layout/hProcess11"/>
    <dgm:cxn modelId="{22918EAB-F9EE-4004-BE8F-42E2F788D656}" type="presParOf" srcId="{6E9D0A51-AD19-4173-B8D1-D8E3CD930E8A}" destId="{F124C87F-7FAB-4AC5-A062-C668BE15D11E}" srcOrd="0" destOrd="0" presId="urn:microsoft.com/office/officeart/2005/8/layout/hProcess11"/>
    <dgm:cxn modelId="{3B3C8C4D-B7AA-4D07-857C-F2786E169326}" type="presParOf" srcId="{6E9D0A51-AD19-4173-B8D1-D8E3CD930E8A}" destId="{B2C8360A-492D-4FCE-B655-E726904CE640}" srcOrd="1" destOrd="0" presId="urn:microsoft.com/office/officeart/2005/8/layout/hProcess11"/>
    <dgm:cxn modelId="{9B541F54-43E5-4FF8-828F-4C2086A7C1AA}" type="presParOf" srcId="{6E9D0A51-AD19-4173-B8D1-D8E3CD930E8A}" destId="{B705A57B-2674-4BF6-A3B0-EBA832119D32}" srcOrd="2" destOrd="0" presId="urn:microsoft.com/office/officeart/2005/8/layout/hProcess11"/>
    <dgm:cxn modelId="{E35FF8FC-1EE8-4C5D-B0EA-C73910D0EB09}" type="presParOf" srcId="{C9346A7B-A33A-4E8A-82BB-5129376CBA9A}" destId="{2DCDA80C-439E-4DE4-8EA3-9A198A75ADD4}" srcOrd="9" destOrd="0" presId="urn:microsoft.com/office/officeart/2005/8/layout/hProcess11"/>
    <dgm:cxn modelId="{B58167A2-FF76-4A9D-95C0-E60093BA8BA3}" type="presParOf" srcId="{C9346A7B-A33A-4E8A-82BB-5129376CBA9A}" destId="{CD70835C-A7B1-4CE0-B1D6-5A658CA752EC}" srcOrd="10" destOrd="0" presId="urn:microsoft.com/office/officeart/2005/8/layout/hProcess11"/>
    <dgm:cxn modelId="{1614AB44-4199-452D-8A18-38EAC36A087C}" type="presParOf" srcId="{CD70835C-A7B1-4CE0-B1D6-5A658CA752EC}" destId="{9AA019E5-EEA8-4C45-A9BE-08C266B0F427}" srcOrd="0" destOrd="0" presId="urn:microsoft.com/office/officeart/2005/8/layout/hProcess11"/>
    <dgm:cxn modelId="{ED504609-E8F1-4CB3-9228-9D56C7A7A4A4}" type="presParOf" srcId="{CD70835C-A7B1-4CE0-B1D6-5A658CA752EC}" destId="{DD974691-80B8-4EB8-A2FB-D528A1BCF705}" srcOrd="1" destOrd="0" presId="urn:microsoft.com/office/officeart/2005/8/layout/hProcess11"/>
    <dgm:cxn modelId="{EFAC4183-AAEA-4F6F-B00D-C75558352122}" type="presParOf" srcId="{CD70835C-A7B1-4CE0-B1D6-5A658CA752EC}" destId="{13E04366-BE1B-4F12-B8CF-BF6C9530894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277C0A9-002F-4241-AFB5-2663BBD140C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7B0FB2-E6AC-42D6-9A79-2DADBA386FD8}">
      <dgm:prSet phldrT="[Text]"/>
      <dgm:spPr/>
      <dgm:t>
        <a:bodyPr/>
        <a:lstStyle/>
        <a:p>
          <a:r>
            <a:rPr lang="pl-PL" dirty="0" err="1"/>
            <a:t>Publish</a:t>
          </a:r>
          <a:r>
            <a:rPr lang="pl-PL" dirty="0"/>
            <a:t> </a:t>
          </a:r>
          <a:r>
            <a:rPr lang="pl-PL" dirty="0" err="1"/>
            <a:t>Tweet</a:t>
          </a:r>
          <a:r>
            <a:rPr lang="pl-PL" dirty="0"/>
            <a:t> Test</a:t>
          </a:r>
          <a:endParaRPr lang="en-US" dirty="0"/>
        </a:p>
      </dgm:t>
    </dgm:pt>
    <dgm:pt modelId="{B43CA78B-81A3-4647-B6B9-72C75D029D0A}" type="parTrans" cxnId="{B5CECB38-2C42-4646-853B-C2CE70B38A58}">
      <dgm:prSet/>
      <dgm:spPr/>
      <dgm:t>
        <a:bodyPr/>
        <a:lstStyle/>
        <a:p>
          <a:endParaRPr lang="en-US"/>
        </a:p>
      </dgm:t>
    </dgm:pt>
    <dgm:pt modelId="{F9512E21-5581-4A44-B706-84AD177B84F1}" type="sibTrans" cxnId="{B5CECB38-2C42-4646-853B-C2CE70B38A58}">
      <dgm:prSet/>
      <dgm:spPr/>
      <dgm:t>
        <a:bodyPr/>
        <a:lstStyle/>
        <a:p>
          <a:endParaRPr lang="en-US"/>
        </a:p>
      </dgm:t>
    </dgm:pt>
    <dgm:pt modelId="{FDC945BE-191F-43A5-9D44-DE2C4A8869A7}">
      <dgm:prSet phldrT="[Text]"/>
      <dgm:spPr/>
      <dgm:t>
        <a:bodyPr/>
        <a:lstStyle/>
        <a:p>
          <a:r>
            <a:rPr lang="pl-PL" dirty="0"/>
            <a:t>TweetLessThan140Signs_Published()</a:t>
          </a:r>
          <a:endParaRPr lang="en-US" dirty="0"/>
        </a:p>
      </dgm:t>
    </dgm:pt>
    <dgm:pt modelId="{35F2A9DC-ECB6-45A1-B759-CAACC396F02D}" type="parTrans" cxnId="{1EC12A2D-9E34-46B9-9A8F-7F0587A9B58C}">
      <dgm:prSet/>
      <dgm:spPr/>
      <dgm:t>
        <a:bodyPr/>
        <a:lstStyle/>
        <a:p>
          <a:endParaRPr lang="en-US"/>
        </a:p>
      </dgm:t>
    </dgm:pt>
    <dgm:pt modelId="{8936B69C-E3D5-4A83-9909-EFEE71FD1852}" type="sibTrans" cxnId="{1EC12A2D-9E34-46B9-9A8F-7F0587A9B58C}">
      <dgm:prSet/>
      <dgm:spPr/>
      <dgm:t>
        <a:bodyPr/>
        <a:lstStyle/>
        <a:p>
          <a:endParaRPr lang="en-US"/>
        </a:p>
      </dgm:t>
    </dgm:pt>
    <dgm:pt modelId="{52A925A4-98E8-402F-8889-66A2F301F367}">
      <dgm:prSet phldrT="[Text]"/>
      <dgm:spPr/>
      <dgm:t>
        <a:bodyPr/>
        <a:lstStyle/>
        <a:p>
          <a:r>
            <a:rPr lang="pl-PL" dirty="0"/>
            <a:t>TweetMoreThan140Signs_CannotPublish()</a:t>
          </a:r>
          <a:endParaRPr lang="en-US" dirty="0"/>
        </a:p>
      </dgm:t>
    </dgm:pt>
    <dgm:pt modelId="{75C1CC1E-6E7D-4A7C-953C-1272C84AFC36}" type="sibTrans" cxnId="{56209F6E-1D99-416F-837B-BAA1764741CA}">
      <dgm:prSet/>
      <dgm:spPr/>
      <dgm:t>
        <a:bodyPr/>
        <a:lstStyle/>
        <a:p>
          <a:endParaRPr lang="en-US"/>
        </a:p>
      </dgm:t>
    </dgm:pt>
    <dgm:pt modelId="{5CF0271C-B6D6-457C-BA19-37713451CCC2}" type="parTrans" cxnId="{56209F6E-1D99-416F-837B-BAA1764741CA}">
      <dgm:prSet/>
      <dgm:spPr/>
      <dgm:t>
        <a:bodyPr/>
        <a:lstStyle/>
        <a:p>
          <a:endParaRPr lang="en-US"/>
        </a:p>
      </dgm:t>
    </dgm:pt>
    <dgm:pt modelId="{456E0F9F-9B8E-44AD-A8EF-269DDD07EB19}" type="pres">
      <dgm:prSet presAssocID="{E277C0A9-002F-4241-AFB5-2663BBD140CC}" presName="Name0" presStyleCnt="0">
        <dgm:presLayoutVars>
          <dgm:dir/>
          <dgm:animLvl val="lvl"/>
          <dgm:resizeHandles val="exact"/>
        </dgm:presLayoutVars>
      </dgm:prSet>
      <dgm:spPr/>
    </dgm:pt>
    <dgm:pt modelId="{7D0CAD9A-5B41-48AF-B8F8-616BEDE39DF5}" type="pres">
      <dgm:prSet presAssocID="{327B0FB2-E6AC-42D6-9A79-2DADBA386FD8}" presName="composite" presStyleCnt="0"/>
      <dgm:spPr/>
    </dgm:pt>
    <dgm:pt modelId="{834BA516-F262-4033-A7A5-0C5CC1882786}" type="pres">
      <dgm:prSet presAssocID="{327B0FB2-E6AC-42D6-9A79-2DADBA386FD8}" presName="parTx" presStyleLbl="alignNode1" presStyleIdx="0" presStyleCnt="1" custLinFactNeighborX="-2530" custLinFactNeighborY="-770">
        <dgm:presLayoutVars>
          <dgm:chMax val="0"/>
          <dgm:chPref val="0"/>
          <dgm:bulletEnabled val="1"/>
        </dgm:presLayoutVars>
      </dgm:prSet>
      <dgm:spPr/>
    </dgm:pt>
    <dgm:pt modelId="{C3AC0969-23CD-483F-A60C-B15DD95782DD}" type="pres">
      <dgm:prSet presAssocID="{327B0FB2-E6AC-42D6-9A79-2DADBA386FD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6209F6E-1D99-416F-837B-BAA1764741CA}" srcId="{327B0FB2-E6AC-42D6-9A79-2DADBA386FD8}" destId="{52A925A4-98E8-402F-8889-66A2F301F367}" srcOrd="1" destOrd="0" parTransId="{5CF0271C-B6D6-457C-BA19-37713451CCC2}" sibTransId="{75C1CC1E-6E7D-4A7C-953C-1272C84AFC36}"/>
    <dgm:cxn modelId="{143F29ED-4412-4D5D-A5E6-31B6A2CE8A18}" type="presOf" srcId="{E277C0A9-002F-4241-AFB5-2663BBD140CC}" destId="{456E0F9F-9B8E-44AD-A8EF-269DDD07EB19}" srcOrd="0" destOrd="0" presId="urn:microsoft.com/office/officeart/2005/8/layout/hList1"/>
    <dgm:cxn modelId="{AA89FC46-3B28-469B-90BA-A1368CB33196}" type="presOf" srcId="{FDC945BE-191F-43A5-9D44-DE2C4A8869A7}" destId="{C3AC0969-23CD-483F-A60C-B15DD95782DD}" srcOrd="0" destOrd="0" presId="urn:microsoft.com/office/officeart/2005/8/layout/hList1"/>
    <dgm:cxn modelId="{B5CECB38-2C42-4646-853B-C2CE70B38A58}" srcId="{E277C0A9-002F-4241-AFB5-2663BBD140CC}" destId="{327B0FB2-E6AC-42D6-9A79-2DADBA386FD8}" srcOrd="0" destOrd="0" parTransId="{B43CA78B-81A3-4647-B6B9-72C75D029D0A}" sibTransId="{F9512E21-5581-4A44-B706-84AD177B84F1}"/>
    <dgm:cxn modelId="{A95E71A9-8B33-45A6-AFE0-962751E510F3}" type="presOf" srcId="{52A925A4-98E8-402F-8889-66A2F301F367}" destId="{C3AC0969-23CD-483F-A60C-B15DD95782DD}" srcOrd="0" destOrd="1" presId="urn:microsoft.com/office/officeart/2005/8/layout/hList1"/>
    <dgm:cxn modelId="{1EC12A2D-9E34-46B9-9A8F-7F0587A9B58C}" srcId="{327B0FB2-E6AC-42D6-9A79-2DADBA386FD8}" destId="{FDC945BE-191F-43A5-9D44-DE2C4A8869A7}" srcOrd="0" destOrd="0" parTransId="{35F2A9DC-ECB6-45A1-B759-CAACC396F02D}" sibTransId="{8936B69C-E3D5-4A83-9909-EFEE71FD1852}"/>
    <dgm:cxn modelId="{2D08AC29-CAAE-46ED-93DF-F52A32D66C6F}" type="presOf" srcId="{327B0FB2-E6AC-42D6-9A79-2DADBA386FD8}" destId="{834BA516-F262-4033-A7A5-0C5CC1882786}" srcOrd="0" destOrd="0" presId="urn:microsoft.com/office/officeart/2005/8/layout/hList1"/>
    <dgm:cxn modelId="{038E2BED-1D58-40FE-9A35-9005DA7A7E62}" type="presParOf" srcId="{456E0F9F-9B8E-44AD-A8EF-269DDD07EB19}" destId="{7D0CAD9A-5B41-48AF-B8F8-616BEDE39DF5}" srcOrd="0" destOrd="0" presId="urn:microsoft.com/office/officeart/2005/8/layout/hList1"/>
    <dgm:cxn modelId="{0124A254-7DAC-4888-9083-D85184F111D3}" type="presParOf" srcId="{7D0CAD9A-5B41-48AF-B8F8-616BEDE39DF5}" destId="{834BA516-F262-4033-A7A5-0C5CC1882786}" srcOrd="0" destOrd="0" presId="urn:microsoft.com/office/officeart/2005/8/layout/hList1"/>
    <dgm:cxn modelId="{69B0F229-1B38-491D-A1D5-42C6F3BD7735}" type="presParOf" srcId="{7D0CAD9A-5B41-48AF-B8F8-616BEDE39DF5}" destId="{C3AC0969-23CD-483F-A60C-B15DD95782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277C0A9-002F-4241-AFB5-2663BBD140C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B369B1-979E-4BA4-9DD6-BD2B4623ABAA}">
      <dgm:prSet phldrT="[Text]"/>
      <dgm:spPr/>
      <dgm:t>
        <a:bodyPr/>
        <a:lstStyle/>
        <a:p>
          <a:r>
            <a:rPr lang="pl-PL" dirty="0" err="1"/>
            <a:t>Navigation</a:t>
          </a:r>
          <a:r>
            <a:rPr lang="pl-PL" dirty="0"/>
            <a:t> bar</a:t>
          </a:r>
          <a:endParaRPr lang="en-US" dirty="0"/>
        </a:p>
      </dgm:t>
    </dgm:pt>
    <dgm:pt modelId="{577C1AB4-88BE-4545-9F8E-869C75D7D290}" type="parTrans" cxnId="{EFE4B705-4F20-49D9-87DA-990387297AA1}">
      <dgm:prSet/>
      <dgm:spPr/>
      <dgm:t>
        <a:bodyPr/>
        <a:lstStyle/>
        <a:p>
          <a:endParaRPr lang="en-US"/>
        </a:p>
      </dgm:t>
    </dgm:pt>
    <dgm:pt modelId="{73DC35E6-500D-478A-B7EC-B9B36FE94CD2}" type="sibTrans" cxnId="{EFE4B705-4F20-49D9-87DA-990387297AA1}">
      <dgm:prSet/>
      <dgm:spPr/>
      <dgm:t>
        <a:bodyPr/>
        <a:lstStyle/>
        <a:p>
          <a:endParaRPr lang="en-US"/>
        </a:p>
      </dgm:t>
    </dgm:pt>
    <dgm:pt modelId="{7C1F6B81-CFA2-4FD3-A7AC-A88670729DEF}">
      <dgm:prSet phldrT="[Text]"/>
      <dgm:spPr/>
      <dgm:t>
        <a:bodyPr/>
        <a:lstStyle/>
        <a:p>
          <a:r>
            <a:rPr lang="pl-PL" dirty="0" err="1"/>
            <a:t>GoToNewTweet</a:t>
          </a:r>
          <a:r>
            <a:rPr lang="pl-PL" dirty="0"/>
            <a:t>()</a:t>
          </a:r>
          <a:endParaRPr lang="en-US" dirty="0"/>
        </a:p>
      </dgm:t>
    </dgm:pt>
    <dgm:pt modelId="{63E1735A-01DE-4842-BC31-B1489A891A3B}" type="parTrans" cxnId="{F6AF0CEA-2FFC-437B-AAAB-0F48180C4770}">
      <dgm:prSet/>
      <dgm:spPr/>
      <dgm:t>
        <a:bodyPr/>
        <a:lstStyle/>
        <a:p>
          <a:endParaRPr lang="en-US"/>
        </a:p>
      </dgm:t>
    </dgm:pt>
    <dgm:pt modelId="{9A93E5AF-3D58-4C60-A27F-D9D8F6DFE662}" type="sibTrans" cxnId="{F6AF0CEA-2FFC-437B-AAAB-0F48180C4770}">
      <dgm:prSet/>
      <dgm:spPr/>
      <dgm:t>
        <a:bodyPr/>
        <a:lstStyle/>
        <a:p>
          <a:endParaRPr lang="en-US"/>
        </a:p>
      </dgm:t>
    </dgm:pt>
    <dgm:pt modelId="{708FD956-E934-4A72-B74A-8D3B570EE6CA}">
      <dgm:prSet phldrT="[Text]"/>
      <dgm:spPr/>
      <dgm:t>
        <a:bodyPr/>
        <a:lstStyle/>
        <a:p>
          <a:r>
            <a:rPr lang="pl-PL" dirty="0" err="1"/>
            <a:t>GoToMessages</a:t>
          </a:r>
          <a:r>
            <a:rPr lang="pl-PL" dirty="0"/>
            <a:t>()</a:t>
          </a:r>
          <a:endParaRPr lang="en-US" dirty="0"/>
        </a:p>
      </dgm:t>
    </dgm:pt>
    <dgm:pt modelId="{1748689D-43E9-4FB9-AA9C-231C98369CDC}" type="parTrans" cxnId="{641FBD76-B840-447C-ABD8-7EC3FE6F1536}">
      <dgm:prSet/>
      <dgm:spPr/>
      <dgm:t>
        <a:bodyPr/>
        <a:lstStyle/>
        <a:p>
          <a:endParaRPr lang="en-US"/>
        </a:p>
      </dgm:t>
    </dgm:pt>
    <dgm:pt modelId="{75A1F2B8-7244-45EC-A80C-2A7F9A571A07}" type="sibTrans" cxnId="{641FBD76-B840-447C-ABD8-7EC3FE6F1536}">
      <dgm:prSet/>
      <dgm:spPr/>
      <dgm:t>
        <a:bodyPr/>
        <a:lstStyle/>
        <a:p>
          <a:endParaRPr lang="en-US"/>
        </a:p>
      </dgm:t>
    </dgm:pt>
    <dgm:pt modelId="{327B0FB2-E6AC-42D6-9A79-2DADBA386FD8}">
      <dgm:prSet phldrT="[Text]"/>
      <dgm:spPr/>
      <dgm:t>
        <a:bodyPr/>
        <a:lstStyle/>
        <a:p>
          <a:r>
            <a:rPr lang="pl-PL" dirty="0" err="1"/>
            <a:t>Create</a:t>
          </a:r>
          <a:r>
            <a:rPr lang="pl-PL" dirty="0"/>
            <a:t> </a:t>
          </a:r>
          <a:r>
            <a:rPr lang="pl-PL" dirty="0" err="1"/>
            <a:t>Tweet</a:t>
          </a:r>
          <a:endParaRPr lang="en-US" dirty="0"/>
        </a:p>
      </dgm:t>
    </dgm:pt>
    <dgm:pt modelId="{B43CA78B-81A3-4647-B6B9-72C75D029D0A}" type="parTrans" cxnId="{B5CECB38-2C42-4646-853B-C2CE70B38A58}">
      <dgm:prSet/>
      <dgm:spPr/>
      <dgm:t>
        <a:bodyPr/>
        <a:lstStyle/>
        <a:p>
          <a:endParaRPr lang="en-US"/>
        </a:p>
      </dgm:t>
    </dgm:pt>
    <dgm:pt modelId="{F9512E21-5581-4A44-B706-84AD177B84F1}" type="sibTrans" cxnId="{B5CECB38-2C42-4646-853B-C2CE70B38A58}">
      <dgm:prSet/>
      <dgm:spPr/>
      <dgm:t>
        <a:bodyPr/>
        <a:lstStyle/>
        <a:p>
          <a:endParaRPr lang="en-US"/>
        </a:p>
      </dgm:t>
    </dgm:pt>
    <dgm:pt modelId="{FDC945BE-191F-43A5-9D44-DE2C4A8869A7}">
      <dgm:prSet phldrT="[Text]"/>
      <dgm:spPr/>
      <dgm:t>
        <a:bodyPr/>
        <a:lstStyle/>
        <a:p>
          <a:r>
            <a:rPr lang="pl-PL" dirty="0" err="1"/>
            <a:t>PutMessage</a:t>
          </a:r>
          <a:r>
            <a:rPr lang="pl-PL" dirty="0"/>
            <a:t>()</a:t>
          </a:r>
          <a:endParaRPr lang="en-US" dirty="0"/>
        </a:p>
      </dgm:t>
    </dgm:pt>
    <dgm:pt modelId="{35F2A9DC-ECB6-45A1-B759-CAACC396F02D}" type="parTrans" cxnId="{1EC12A2D-9E34-46B9-9A8F-7F0587A9B58C}">
      <dgm:prSet/>
      <dgm:spPr/>
      <dgm:t>
        <a:bodyPr/>
        <a:lstStyle/>
        <a:p>
          <a:endParaRPr lang="en-US"/>
        </a:p>
      </dgm:t>
    </dgm:pt>
    <dgm:pt modelId="{8936B69C-E3D5-4A83-9909-EFEE71FD1852}" type="sibTrans" cxnId="{1EC12A2D-9E34-46B9-9A8F-7F0587A9B58C}">
      <dgm:prSet/>
      <dgm:spPr/>
      <dgm:t>
        <a:bodyPr/>
        <a:lstStyle/>
        <a:p>
          <a:endParaRPr lang="en-US"/>
        </a:p>
      </dgm:t>
    </dgm:pt>
    <dgm:pt modelId="{52A925A4-98E8-402F-8889-66A2F301F367}">
      <dgm:prSet phldrT="[Text]"/>
      <dgm:spPr/>
      <dgm:t>
        <a:bodyPr/>
        <a:lstStyle/>
        <a:p>
          <a:r>
            <a:rPr lang="pl-PL" dirty="0" err="1"/>
            <a:t>Publish</a:t>
          </a:r>
          <a:r>
            <a:rPr lang="pl-PL" dirty="0"/>
            <a:t>()</a:t>
          </a:r>
          <a:endParaRPr lang="en-US" dirty="0"/>
        </a:p>
      </dgm:t>
    </dgm:pt>
    <dgm:pt modelId="{5CF0271C-B6D6-457C-BA19-37713451CCC2}" type="parTrans" cxnId="{56209F6E-1D99-416F-837B-BAA1764741CA}">
      <dgm:prSet/>
      <dgm:spPr/>
      <dgm:t>
        <a:bodyPr/>
        <a:lstStyle/>
        <a:p>
          <a:endParaRPr lang="en-US"/>
        </a:p>
      </dgm:t>
    </dgm:pt>
    <dgm:pt modelId="{75C1CC1E-6E7D-4A7C-953C-1272C84AFC36}" type="sibTrans" cxnId="{56209F6E-1D99-416F-837B-BAA1764741CA}">
      <dgm:prSet/>
      <dgm:spPr/>
      <dgm:t>
        <a:bodyPr/>
        <a:lstStyle/>
        <a:p>
          <a:endParaRPr lang="en-US"/>
        </a:p>
      </dgm:t>
    </dgm:pt>
    <dgm:pt modelId="{9C43BE11-B8FE-4ED0-AE4A-1D072E92816D}">
      <dgm:prSet phldrT="[Text]"/>
      <dgm:spPr/>
      <dgm:t>
        <a:bodyPr/>
        <a:lstStyle/>
        <a:p>
          <a:r>
            <a:rPr lang="pl-PL" dirty="0" err="1"/>
            <a:t>Tweet</a:t>
          </a:r>
          <a:r>
            <a:rPr lang="pl-PL" dirty="0"/>
            <a:t> </a:t>
          </a:r>
          <a:r>
            <a:rPr lang="pl-PL" dirty="0" err="1"/>
            <a:t>stream</a:t>
          </a:r>
          <a:endParaRPr lang="en-US" dirty="0"/>
        </a:p>
      </dgm:t>
    </dgm:pt>
    <dgm:pt modelId="{813311C2-E1E7-4E80-A7C0-A91CBEE05B75}" type="parTrans" cxnId="{B0D11394-728E-4834-85F7-2EC84A3B4A35}">
      <dgm:prSet/>
      <dgm:spPr/>
      <dgm:t>
        <a:bodyPr/>
        <a:lstStyle/>
        <a:p>
          <a:endParaRPr lang="en-US"/>
        </a:p>
      </dgm:t>
    </dgm:pt>
    <dgm:pt modelId="{738AACAF-CCC7-4F9E-A7EE-383388F6CBA8}" type="sibTrans" cxnId="{B0D11394-728E-4834-85F7-2EC84A3B4A35}">
      <dgm:prSet/>
      <dgm:spPr/>
      <dgm:t>
        <a:bodyPr/>
        <a:lstStyle/>
        <a:p>
          <a:endParaRPr lang="en-US"/>
        </a:p>
      </dgm:t>
    </dgm:pt>
    <dgm:pt modelId="{FE97560B-9538-464D-A972-A1CF77ADB9BE}">
      <dgm:prSet phldrT="[Text]"/>
      <dgm:spPr/>
      <dgm:t>
        <a:bodyPr/>
        <a:lstStyle/>
        <a:p>
          <a:r>
            <a:rPr lang="pl-PL" dirty="0" err="1"/>
            <a:t>GetLastTweet</a:t>
          </a:r>
          <a:r>
            <a:rPr lang="pl-PL" dirty="0"/>
            <a:t>()</a:t>
          </a:r>
          <a:endParaRPr lang="en-US" dirty="0"/>
        </a:p>
      </dgm:t>
    </dgm:pt>
    <dgm:pt modelId="{C1FB87D4-432E-4755-A46F-ADC82EE1AC50}" type="parTrans" cxnId="{F8CC48DC-12CB-41D5-B313-C3C395EEBB56}">
      <dgm:prSet/>
      <dgm:spPr/>
      <dgm:t>
        <a:bodyPr/>
        <a:lstStyle/>
        <a:p>
          <a:endParaRPr lang="en-US"/>
        </a:p>
      </dgm:t>
    </dgm:pt>
    <dgm:pt modelId="{F03756FD-3E0B-4A39-B291-9C46BE076F14}" type="sibTrans" cxnId="{F8CC48DC-12CB-41D5-B313-C3C395EEBB56}">
      <dgm:prSet/>
      <dgm:spPr/>
      <dgm:t>
        <a:bodyPr/>
        <a:lstStyle/>
        <a:p>
          <a:endParaRPr lang="en-US"/>
        </a:p>
      </dgm:t>
    </dgm:pt>
    <dgm:pt modelId="{6C325EFD-2AED-4E6B-8A66-F3C891C235D7}">
      <dgm:prSet phldrT="[Text]"/>
      <dgm:spPr/>
      <dgm:t>
        <a:bodyPr/>
        <a:lstStyle/>
        <a:p>
          <a:r>
            <a:rPr lang="pl-PL" dirty="0" err="1"/>
            <a:t>ReplayTweet</a:t>
          </a:r>
          <a:r>
            <a:rPr lang="pl-PL" dirty="0"/>
            <a:t>()</a:t>
          </a:r>
          <a:endParaRPr lang="en-US" dirty="0"/>
        </a:p>
      </dgm:t>
    </dgm:pt>
    <dgm:pt modelId="{CDD703B0-F23F-4B91-BF97-68AA01783BF9}" type="parTrans" cxnId="{D6D627AA-687E-4AEA-936D-2F200121272E}">
      <dgm:prSet/>
      <dgm:spPr/>
      <dgm:t>
        <a:bodyPr/>
        <a:lstStyle/>
        <a:p>
          <a:endParaRPr lang="en-US"/>
        </a:p>
      </dgm:t>
    </dgm:pt>
    <dgm:pt modelId="{5F1D81EC-DDFC-46E6-A62D-7E9BE295EFBB}" type="sibTrans" cxnId="{D6D627AA-687E-4AEA-936D-2F200121272E}">
      <dgm:prSet/>
      <dgm:spPr/>
      <dgm:t>
        <a:bodyPr/>
        <a:lstStyle/>
        <a:p>
          <a:endParaRPr lang="en-US"/>
        </a:p>
      </dgm:t>
    </dgm:pt>
    <dgm:pt modelId="{7142175A-1395-4CBA-A6F7-DDA7811BECAF}">
      <dgm:prSet phldrT="[Text]"/>
      <dgm:spPr/>
      <dgm:t>
        <a:bodyPr/>
        <a:lstStyle/>
        <a:p>
          <a:r>
            <a:rPr lang="pl-PL" dirty="0" err="1"/>
            <a:t>GoTo</a:t>
          </a:r>
          <a:r>
            <a:rPr lang="pl-PL" dirty="0"/>
            <a:t>…()</a:t>
          </a:r>
          <a:endParaRPr lang="en-US" dirty="0"/>
        </a:p>
      </dgm:t>
    </dgm:pt>
    <dgm:pt modelId="{7ACB237D-8A2D-4FED-B51E-AF3B801CDCAC}" type="parTrans" cxnId="{BD88C916-F880-40AE-866A-F5C2876BFBA8}">
      <dgm:prSet/>
      <dgm:spPr/>
      <dgm:t>
        <a:bodyPr/>
        <a:lstStyle/>
        <a:p>
          <a:endParaRPr lang="en-US"/>
        </a:p>
      </dgm:t>
    </dgm:pt>
    <dgm:pt modelId="{CC094287-9161-4421-86B2-35AFB59928A8}" type="sibTrans" cxnId="{BD88C916-F880-40AE-866A-F5C2876BFBA8}">
      <dgm:prSet/>
      <dgm:spPr/>
      <dgm:t>
        <a:bodyPr/>
        <a:lstStyle/>
        <a:p>
          <a:endParaRPr lang="en-US"/>
        </a:p>
      </dgm:t>
    </dgm:pt>
    <dgm:pt modelId="{4E9D91EC-28AF-43DF-BE59-8AE257A7C122}">
      <dgm:prSet phldrT="[Text]"/>
      <dgm:spPr/>
      <dgm:t>
        <a:bodyPr/>
        <a:lstStyle/>
        <a:p>
          <a:r>
            <a:rPr lang="pl-PL" dirty="0" err="1"/>
            <a:t>AttacheImage</a:t>
          </a:r>
          <a:r>
            <a:rPr lang="pl-PL" dirty="0"/>
            <a:t>()</a:t>
          </a:r>
          <a:endParaRPr lang="en-US" dirty="0"/>
        </a:p>
      </dgm:t>
    </dgm:pt>
    <dgm:pt modelId="{88789451-585B-43EC-AD97-EF69C7732384}" type="parTrans" cxnId="{940D61DF-FE6B-4832-9CA2-63C49C176938}">
      <dgm:prSet/>
      <dgm:spPr/>
      <dgm:t>
        <a:bodyPr/>
        <a:lstStyle/>
        <a:p>
          <a:endParaRPr lang="en-US"/>
        </a:p>
      </dgm:t>
    </dgm:pt>
    <dgm:pt modelId="{BAD19682-D6C8-4DB8-B5D5-5DB08E69F23E}" type="sibTrans" cxnId="{940D61DF-FE6B-4832-9CA2-63C49C176938}">
      <dgm:prSet/>
      <dgm:spPr/>
      <dgm:t>
        <a:bodyPr/>
        <a:lstStyle/>
        <a:p>
          <a:endParaRPr lang="en-US"/>
        </a:p>
      </dgm:t>
    </dgm:pt>
    <dgm:pt modelId="{639291D5-F726-4897-9482-53C8B256C22C}">
      <dgm:prSet phldrT="[Text]"/>
      <dgm:spPr/>
      <dgm:t>
        <a:bodyPr/>
        <a:lstStyle/>
        <a:p>
          <a:endParaRPr lang="en-US" dirty="0"/>
        </a:p>
      </dgm:t>
    </dgm:pt>
    <dgm:pt modelId="{A84C82B9-74F8-4214-A8FC-475785E4BAD7}" type="parTrans" cxnId="{57B6AE12-9A3C-4CA5-88CD-251750E6F63E}">
      <dgm:prSet/>
      <dgm:spPr/>
      <dgm:t>
        <a:bodyPr/>
        <a:lstStyle/>
        <a:p>
          <a:endParaRPr lang="en-US"/>
        </a:p>
      </dgm:t>
    </dgm:pt>
    <dgm:pt modelId="{AD4EBD93-D8A2-49F0-9152-C17A7C6CEF78}" type="sibTrans" cxnId="{57B6AE12-9A3C-4CA5-88CD-251750E6F63E}">
      <dgm:prSet/>
      <dgm:spPr/>
      <dgm:t>
        <a:bodyPr/>
        <a:lstStyle/>
        <a:p>
          <a:endParaRPr lang="en-US"/>
        </a:p>
      </dgm:t>
    </dgm:pt>
    <dgm:pt modelId="{CC799040-6D75-4645-938E-5063F4374757}">
      <dgm:prSet phldrT="[Text]"/>
      <dgm:spPr/>
      <dgm:t>
        <a:bodyPr/>
        <a:lstStyle/>
        <a:p>
          <a:r>
            <a:rPr lang="pl-PL" dirty="0"/>
            <a:t>…</a:t>
          </a:r>
          <a:endParaRPr lang="en-US" dirty="0"/>
        </a:p>
      </dgm:t>
    </dgm:pt>
    <dgm:pt modelId="{B28E67BA-C88E-4407-9EB7-D559B6703818}" type="parTrans" cxnId="{AA0FCF91-BEF1-44C9-889A-F5641E093AED}">
      <dgm:prSet/>
      <dgm:spPr/>
      <dgm:t>
        <a:bodyPr/>
        <a:lstStyle/>
        <a:p>
          <a:endParaRPr lang="en-US"/>
        </a:p>
      </dgm:t>
    </dgm:pt>
    <dgm:pt modelId="{9262EEDB-C4F0-425B-A10D-F2EED1ADD513}" type="sibTrans" cxnId="{AA0FCF91-BEF1-44C9-889A-F5641E093AED}">
      <dgm:prSet/>
      <dgm:spPr/>
      <dgm:t>
        <a:bodyPr/>
        <a:lstStyle/>
        <a:p>
          <a:endParaRPr lang="en-US"/>
        </a:p>
      </dgm:t>
    </dgm:pt>
    <dgm:pt modelId="{6B693A2E-04B2-4200-93BC-AAB0ED218B6B}">
      <dgm:prSet phldrT="[Text]"/>
      <dgm:spPr/>
      <dgm:t>
        <a:bodyPr/>
        <a:lstStyle/>
        <a:p>
          <a:r>
            <a:rPr lang="pl-PL" dirty="0" err="1"/>
            <a:t>ForwardTweet</a:t>
          </a:r>
          <a:r>
            <a:rPr lang="pl-PL" dirty="0"/>
            <a:t>()</a:t>
          </a:r>
          <a:endParaRPr lang="en-US" dirty="0"/>
        </a:p>
      </dgm:t>
    </dgm:pt>
    <dgm:pt modelId="{86E9C799-47A0-481A-BC53-904FF1FAD5D7}" type="parTrans" cxnId="{922EEBD9-9B94-41F4-85A9-15D7F8994E4B}">
      <dgm:prSet/>
      <dgm:spPr/>
      <dgm:t>
        <a:bodyPr/>
        <a:lstStyle/>
        <a:p>
          <a:endParaRPr lang="en-US"/>
        </a:p>
      </dgm:t>
    </dgm:pt>
    <dgm:pt modelId="{698A87BC-9A80-4843-85EF-040113A7ECE1}" type="sibTrans" cxnId="{922EEBD9-9B94-41F4-85A9-15D7F8994E4B}">
      <dgm:prSet/>
      <dgm:spPr/>
      <dgm:t>
        <a:bodyPr/>
        <a:lstStyle/>
        <a:p>
          <a:endParaRPr lang="en-US"/>
        </a:p>
      </dgm:t>
    </dgm:pt>
    <dgm:pt modelId="{456E0F9F-9B8E-44AD-A8EF-269DDD07EB19}" type="pres">
      <dgm:prSet presAssocID="{E277C0A9-002F-4241-AFB5-2663BBD140CC}" presName="Name0" presStyleCnt="0">
        <dgm:presLayoutVars>
          <dgm:dir/>
          <dgm:animLvl val="lvl"/>
          <dgm:resizeHandles val="exact"/>
        </dgm:presLayoutVars>
      </dgm:prSet>
      <dgm:spPr/>
    </dgm:pt>
    <dgm:pt modelId="{128C429C-E188-4C32-8ECA-C86B001D08CA}" type="pres">
      <dgm:prSet presAssocID="{2AB369B1-979E-4BA4-9DD6-BD2B4623ABAA}" presName="composite" presStyleCnt="0"/>
      <dgm:spPr/>
    </dgm:pt>
    <dgm:pt modelId="{FAEDFEAE-089B-4E7D-9C79-7C5D923EB996}" type="pres">
      <dgm:prSet presAssocID="{2AB369B1-979E-4BA4-9DD6-BD2B4623ABA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D88191-B5E3-4F5A-A149-973755BF6C69}" type="pres">
      <dgm:prSet presAssocID="{2AB369B1-979E-4BA4-9DD6-BD2B4623ABAA}" presName="desTx" presStyleLbl="alignAccFollowNode1" presStyleIdx="0" presStyleCnt="3">
        <dgm:presLayoutVars>
          <dgm:bulletEnabled val="1"/>
        </dgm:presLayoutVars>
      </dgm:prSet>
      <dgm:spPr/>
    </dgm:pt>
    <dgm:pt modelId="{2DBED11F-CAE0-412E-88D0-29C59C825C92}" type="pres">
      <dgm:prSet presAssocID="{73DC35E6-500D-478A-B7EC-B9B36FE94CD2}" presName="space" presStyleCnt="0"/>
      <dgm:spPr/>
    </dgm:pt>
    <dgm:pt modelId="{7D0CAD9A-5B41-48AF-B8F8-616BEDE39DF5}" type="pres">
      <dgm:prSet presAssocID="{327B0FB2-E6AC-42D6-9A79-2DADBA386FD8}" presName="composite" presStyleCnt="0"/>
      <dgm:spPr/>
    </dgm:pt>
    <dgm:pt modelId="{834BA516-F262-4033-A7A5-0C5CC1882786}" type="pres">
      <dgm:prSet presAssocID="{327B0FB2-E6AC-42D6-9A79-2DADBA386FD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3AC0969-23CD-483F-A60C-B15DD95782DD}" type="pres">
      <dgm:prSet presAssocID="{327B0FB2-E6AC-42D6-9A79-2DADBA386FD8}" presName="desTx" presStyleLbl="alignAccFollowNode1" presStyleIdx="1" presStyleCnt="3">
        <dgm:presLayoutVars>
          <dgm:bulletEnabled val="1"/>
        </dgm:presLayoutVars>
      </dgm:prSet>
      <dgm:spPr/>
    </dgm:pt>
    <dgm:pt modelId="{2522C280-3977-4298-AB5C-B362283080F5}" type="pres">
      <dgm:prSet presAssocID="{F9512E21-5581-4A44-B706-84AD177B84F1}" presName="space" presStyleCnt="0"/>
      <dgm:spPr/>
    </dgm:pt>
    <dgm:pt modelId="{54FB7421-9F04-4A97-9157-38215D9E0D09}" type="pres">
      <dgm:prSet presAssocID="{9C43BE11-B8FE-4ED0-AE4A-1D072E92816D}" presName="composite" presStyleCnt="0"/>
      <dgm:spPr/>
    </dgm:pt>
    <dgm:pt modelId="{6E273674-95A5-4472-A28F-20EA60CB1512}" type="pres">
      <dgm:prSet presAssocID="{9C43BE11-B8FE-4ED0-AE4A-1D072E92816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B51F62A-153B-446D-98BA-8C86EAC3A526}" type="pres">
      <dgm:prSet presAssocID="{9C43BE11-B8FE-4ED0-AE4A-1D072E92816D}" presName="desTx" presStyleLbl="alignAccFollowNode1" presStyleIdx="2" presStyleCnt="3" custLinFactNeighborX="103" custLinFactNeighborY="-2257">
        <dgm:presLayoutVars>
          <dgm:bulletEnabled val="1"/>
        </dgm:presLayoutVars>
      </dgm:prSet>
      <dgm:spPr/>
    </dgm:pt>
  </dgm:ptLst>
  <dgm:cxnLst>
    <dgm:cxn modelId="{641FBD76-B840-447C-ABD8-7EC3FE6F1536}" srcId="{2AB369B1-979E-4BA4-9DD6-BD2B4623ABAA}" destId="{708FD956-E934-4A72-B74A-8D3B570EE6CA}" srcOrd="1" destOrd="0" parTransId="{1748689D-43E9-4FB9-AA9C-231C98369CDC}" sibTransId="{75A1F2B8-7244-45EC-A80C-2A7F9A571A07}"/>
    <dgm:cxn modelId="{1EC12A2D-9E34-46B9-9A8F-7F0587A9B58C}" srcId="{327B0FB2-E6AC-42D6-9A79-2DADBA386FD8}" destId="{FDC945BE-191F-43A5-9D44-DE2C4A8869A7}" srcOrd="0" destOrd="0" parTransId="{35F2A9DC-ECB6-45A1-B759-CAACC396F02D}" sibTransId="{8936B69C-E3D5-4A83-9909-EFEE71FD1852}"/>
    <dgm:cxn modelId="{56673E38-BA28-46C5-8E1E-A2C2415FBEEA}" type="presOf" srcId="{6C325EFD-2AED-4E6B-8A66-F3C891C235D7}" destId="{1B51F62A-153B-446D-98BA-8C86EAC3A526}" srcOrd="0" destOrd="1" presId="urn:microsoft.com/office/officeart/2005/8/layout/hList1"/>
    <dgm:cxn modelId="{56209F6E-1D99-416F-837B-BAA1764741CA}" srcId="{327B0FB2-E6AC-42D6-9A79-2DADBA386FD8}" destId="{52A925A4-98E8-402F-8889-66A2F301F367}" srcOrd="1" destOrd="0" parTransId="{5CF0271C-B6D6-457C-BA19-37713451CCC2}" sibTransId="{75C1CC1E-6E7D-4A7C-953C-1272C84AFC36}"/>
    <dgm:cxn modelId="{EFE4B705-4F20-49D9-87DA-990387297AA1}" srcId="{E277C0A9-002F-4241-AFB5-2663BBD140CC}" destId="{2AB369B1-979E-4BA4-9DD6-BD2B4623ABAA}" srcOrd="0" destOrd="0" parTransId="{577C1AB4-88BE-4545-9F8E-869C75D7D290}" sibTransId="{73DC35E6-500D-478A-B7EC-B9B36FE94CD2}"/>
    <dgm:cxn modelId="{A95E71A9-8B33-45A6-AFE0-962751E510F3}" type="presOf" srcId="{52A925A4-98E8-402F-8889-66A2F301F367}" destId="{C3AC0969-23CD-483F-A60C-B15DD95782DD}" srcOrd="0" destOrd="1" presId="urn:microsoft.com/office/officeart/2005/8/layout/hList1"/>
    <dgm:cxn modelId="{D6D627AA-687E-4AEA-936D-2F200121272E}" srcId="{9C43BE11-B8FE-4ED0-AE4A-1D072E92816D}" destId="{6C325EFD-2AED-4E6B-8A66-F3C891C235D7}" srcOrd="1" destOrd="0" parTransId="{CDD703B0-F23F-4B91-BF97-68AA01783BF9}" sibTransId="{5F1D81EC-DDFC-46E6-A62D-7E9BE295EFBB}"/>
    <dgm:cxn modelId="{B0D11394-728E-4834-85F7-2EC84A3B4A35}" srcId="{E277C0A9-002F-4241-AFB5-2663BBD140CC}" destId="{9C43BE11-B8FE-4ED0-AE4A-1D072E92816D}" srcOrd="2" destOrd="0" parTransId="{813311C2-E1E7-4E80-A7C0-A91CBEE05B75}" sibTransId="{738AACAF-CCC7-4F9E-A7EE-383388F6CBA8}"/>
    <dgm:cxn modelId="{F6AF0CEA-2FFC-437B-AAAB-0F48180C4770}" srcId="{2AB369B1-979E-4BA4-9DD6-BD2B4623ABAA}" destId="{7C1F6B81-CFA2-4FD3-A7AC-A88670729DEF}" srcOrd="0" destOrd="0" parTransId="{63E1735A-01DE-4842-BC31-B1489A891A3B}" sibTransId="{9A93E5AF-3D58-4C60-A27F-D9D8F6DFE662}"/>
    <dgm:cxn modelId="{291E93E1-1AD5-4F52-985A-D537F7CE8BCA}" type="presOf" srcId="{2AB369B1-979E-4BA4-9DD6-BD2B4623ABAA}" destId="{FAEDFEAE-089B-4E7D-9C79-7C5D923EB996}" srcOrd="0" destOrd="0" presId="urn:microsoft.com/office/officeart/2005/8/layout/hList1"/>
    <dgm:cxn modelId="{AA0FCF91-BEF1-44C9-889A-F5641E093AED}" srcId="{327B0FB2-E6AC-42D6-9A79-2DADBA386FD8}" destId="{CC799040-6D75-4645-938E-5063F4374757}" srcOrd="3" destOrd="0" parTransId="{B28E67BA-C88E-4407-9EB7-D559B6703818}" sibTransId="{9262EEDB-C4F0-425B-A10D-F2EED1ADD513}"/>
    <dgm:cxn modelId="{82F14705-7D01-47DE-AD71-212DD0E5A598}" type="presOf" srcId="{6B693A2E-04B2-4200-93BC-AAB0ED218B6B}" destId="{1B51F62A-153B-446D-98BA-8C86EAC3A526}" srcOrd="0" destOrd="2" presId="urn:microsoft.com/office/officeart/2005/8/layout/hList1"/>
    <dgm:cxn modelId="{57B6AE12-9A3C-4CA5-88CD-251750E6F63E}" srcId="{327B0FB2-E6AC-42D6-9A79-2DADBA386FD8}" destId="{639291D5-F726-4897-9482-53C8B256C22C}" srcOrd="4" destOrd="0" parTransId="{A84C82B9-74F8-4214-A8FC-475785E4BAD7}" sibTransId="{AD4EBD93-D8A2-49F0-9152-C17A7C6CEF78}"/>
    <dgm:cxn modelId="{9703AD02-22E3-43CF-A616-AB851B75B3DE}" type="presOf" srcId="{FE97560B-9538-464D-A972-A1CF77ADB9BE}" destId="{1B51F62A-153B-446D-98BA-8C86EAC3A526}" srcOrd="0" destOrd="0" presId="urn:microsoft.com/office/officeart/2005/8/layout/hList1"/>
    <dgm:cxn modelId="{922EEBD9-9B94-41F4-85A9-15D7F8994E4B}" srcId="{9C43BE11-B8FE-4ED0-AE4A-1D072E92816D}" destId="{6B693A2E-04B2-4200-93BC-AAB0ED218B6B}" srcOrd="2" destOrd="0" parTransId="{86E9C799-47A0-481A-BC53-904FF1FAD5D7}" sibTransId="{698A87BC-9A80-4843-85EF-040113A7ECE1}"/>
    <dgm:cxn modelId="{2B520FA2-B92A-4F57-9C11-5918F68A18A2}" type="presOf" srcId="{639291D5-F726-4897-9482-53C8B256C22C}" destId="{C3AC0969-23CD-483F-A60C-B15DD95782DD}" srcOrd="0" destOrd="4" presId="urn:microsoft.com/office/officeart/2005/8/layout/hList1"/>
    <dgm:cxn modelId="{BD88C916-F880-40AE-866A-F5C2876BFBA8}" srcId="{2AB369B1-979E-4BA4-9DD6-BD2B4623ABAA}" destId="{7142175A-1395-4CBA-A6F7-DDA7811BECAF}" srcOrd="2" destOrd="0" parTransId="{7ACB237D-8A2D-4FED-B51E-AF3B801CDCAC}" sibTransId="{CC094287-9161-4421-86B2-35AFB59928A8}"/>
    <dgm:cxn modelId="{F8CC48DC-12CB-41D5-B313-C3C395EEBB56}" srcId="{9C43BE11-B8FE-4ED0-AE4A-1D072E92816D}" destId="{FE97560B-9538-464D-A972-A1CF77ADB9BE}" srcOrd="0" destOrd="0" parTransId="{C1FB87D4-432E-4755-A46F-ADC82EE1AC50}" sibTransId="{F03756FD-3E0B-4A39-B291-9C46BE076F14}"/>
    <dgm:cxn modelId="{1B7A5741-0BD9-4AD6-B9E2-9ACC634D8744}" type="presOf" srcId="{9C43BE11-B8FE-4ED0-AE4A-1D072E92816D}" destId="{6E273674-95A5-4472-A28F-20EA60CB1512}" srcOrd="0" destOrd="0" presId="urn:microsoft.com/office/officeart/2005/8/layout/hList1"/>
    <dgm:cxn modelId="{770FAA11-AF79-422D-BEA4-142930FD1413}" type="presOf" srcId="{7142175A-1395-4CBA-A6F7-DDA7811BECAF}" destId="{12D88191-B5E3-4F5A-A149-973755BF6C69}" srcOrd="0" destOrd="2" presId="urn:microsoft.com/office/officeart/2005/8/layout/hList1"/>
    <dgm:cxn modelId="{AA89FC46-3B28-469B-90BA-A1368CB33196}" type="presOf" srcId="{FDC945BE-191F-43A5-9D44-DE2C4A8869A7}" destId="{C3AC0969-23CD-483F-A60C-B15DD95782DD}" srcOrd="0" destOrd="0" presId="urn:microsoft.com/office/officeart/2005/8/layout/hList1"/>
    <dgm:cxn modelId="{143F29ED-4412-4D5D-A5E6-31B6A2CE8A18}" type="presOf" srcId="{E277C0A9-002F-4241-AFB5-2663BBD140CC}" destId="{456E0F9F-9B8E-44AD-A8EF-269DDD07EB19}" srcOrd="0" destOrd="0" presId="urn:microsoft.com/office/officeart/2005/8/layout/hList1"/>
    <dgm:cxn modelId="{6EA0774B-AEF8-462E-A2D4-B91D9DB14E85}" type="presOf" srcId="{4E9D91EC-28AF-43DF-BE59-8AE257A7C122}" destId="{C3AC0969-23CD-483F-A60C-B15DD95782DD}" srcOrd="0" destOrd="2" presId="urn:microsoft.com/office/officeart/2005/8/layout/hList1"/>
    <dgm:cxn modelId="{4FEBFBCB-3324-4F28-986A-6BD2334BA536}" type="presOf" srcId="{708FD956-E934-4A72-B74A-8D3B570EE6CA}" destId="{12D88191-B5E3-4F5A-A149-973755BF6C69}" srcOrd="0" destOrd="1" presId="urn:microsoft.com/office/officeart/2005/8/layout/hList1"/>
    <dgm:cxn modelId="{2962FE05-3C13-47DB-BB3F-2518797525B6}" type="presOf" srcId="{CC799040-6D75-4645-938E-5063F4374757}" destId="{C3AC0969-23CD-483F-A60C-B15DD95782DD}" srcOrd="0" destOrd="3" presId="urn:microsoft.com/office/officeart/2005/8/layout/hList1"/>
    <dgm:cxn modelId="{B5CECB38-2C42-4646-853B-C2CE70B38A58}" srcId="{E277C0A9-002F-4241-AFB5-2663BBD140CC}" destId="{327B0FB2-E6AC-42D6-9A79-2DADBA386FD8}" srcOrd="1" destOrd="0" parTransId="{B43CA78B-81A3-4647-B6B9-72C75D029D0A}" sibTransId="{F9512E21-5581-4A44-B706-84AD177B84F1}"/>
    <dgm:cxn modelId="{2D08AC29-CAAE-46ED-93DF-F52A32D66C6F}" type="presOf" srcId="{327B0FB2-E6AC-42D6-9A79-2DADBA386FD8}" destId="{834BA516-F262-4033-A7A5-0C5CC1882786}" srcOrd="0" destOrd="0" presId="urn:microsoft.com/office/officeart/2005/8/layout/hList1"/>
    <dgm:cxn modelId="{940D61DF-FE6B-4832-9CA2-63C49C176938}" srcId="{327B0FB2-E6AC-42D6-9A79-2DADBA386FD8}" destId="{4E9D91EC-28AF-43DF-BE59-8AE257A7C122}" srcOrd="2" destOrd="0" parTransId="{88789451-585B-43EC-AD97-EF69C7732384}" sibTransId="{BAD19682-D6C8-4DB8-B5D5-5DB08E69F23E}"/>
    <dgm:cxn modelId="{C92AE5E8-B8C7-4923-9725-0E83EA6AAD0D}" type="presOf" srcId="{7C1F6B81-CFA2-4FD3-A7AC-A88670729DEF}" destId="{12D88191-B5E3-4F5A-A149-973755BF6C69}" srcOrd="0" destOrd="0" presId="urn:microsoft.com/office/officeart/2005/8/layout/hList1"/>
    <dgm:cxn modelId="{FD40B0A6-B91A-4034-B799-5EAE9FB1F207}" type="presParOf" srcId="{456E0F9F-9B8E-44AD-A8EF-269DDD07EB19}" destId="{128C429C-E188-4C32-8ECA-C86B001D08CA}" srcOrd="0" destOrd="0" presId="urn:microsoft.com/office/officeart/2005/8/layout/hList1"/>
    <dgm:cxn modelId="{DA503324-6907-45EA-92A3-B6F184BCDB7F}" type="presParOf" srcId="{128C429C-E188-4C32-8ECA-C86B001D08CA}" destId="{FAEDFEAE-089B-4E7D-9C79-7C5D923EB996}" srcOrd="0" destOrd="0" presId="urn:microsoft.com/office/officeart/2005/8/layout/hList1"/>
    <dgm:cxn modelId="{C9B00036-A6E5-4968-A45A-78DE7B640D1D}" type="presParOf" srcId="{128C429C-E188-4C32-8ECA-C86B001D08CA}" destId="{12D88191-B5E3-4F5A-A149-973755BF6C69}" srcOrd="1" destOrd="0" presId="urn:microsoft.com/office/officeart/2005/8/layout/hList1"/>
    <dgm:cxn modelId="{5E3E7B37-438F-4C7B-A08D-BAE6F2B67F38}" type="presParOf" srcId="{456E0F9F-9B8E-44AD-A8EF-269DDD07EB19}" destId="{2DBED11F-CAE0-412E-88D0-29C59C825C92}" srcOrd="1" destOrd="0" presId="urn:microsoft.com/office/officeart/2005/8/layout/hList1"/>
    <dgm:cxn modelId="{038E2BED-1D58-40FE-9A35-9005DA7A7E62}" type="presParOf" srcId="{456E0F9F-9B8E-44AD-A8EF-269DDD07EB19}" destId="{7D0CAD9A-5B41-48AF-B8F8-616BEDE39DF5}" srcOrd="2" destOrd="0" presId="urn:microsoft.com/office/officeart/2005/8/layout/hList1"/>
    <dgm:cxn modelId="{0124A254-7DAC-4888-9083-D85184F111D3}" type="presParOf" srcId="{7D0CAD9A-5B41-48AF-B8F8-616BEDE39DF5}" destId="{834BA516-F262-4033-A7A5-0C5CC1882786}" srcOrd="0" destOrd="0" presId="urn:microsoft.com/office/officeart/2005/8/layout/hList1"/>
    <dgm:cxn modelId="{69B0F229-1B38-491D-A1D5-42C6F3BD7735}" type="presParOf" srcId="{7D0CAD9A-5B41-48AF-B8F8-616BEDE39DF5}" destId="{C3AC0969-23CD-483F-A60C-B15DD95782DD}" srcOrd="1" destOrd="0" presId="urn:microsoft.com/office/officeart/2005/8/layout/hList1"/>
    <dgm:cxn modelId="{25B57DEC-14A8-4869-A60F-7DB259ABE6CF}" type="presParOf" srcId="{456E0F9F-9B8E-44AD-A8EF-269DDD07EB19}" destId="{2522C280-3977-4298-AB5C-B362283080F5}" srcOrd="3" destOrd="0" presId="urn:microsoft.com/office/officeart/2005/8/layout/hList1"/>
    <dgm:cxn modelId="{76B1BEA6-F739-4EAD-8915-51A97054CC4E}" type="presParOf" srcId="{456E0F9F-9B8E-44AD-A8EF-269DDD07EB19}" destId="{54FB7421-9F04-4A97-9157-38215D9E0D09}" srcOrd="4" destOrd="0" presId="urn:microsoft.com/office/officeart/2005/8/layout/hList1"/>
    <dgm:cxn modelId="{948755EE-B3B6-4DA6-8335-6DCC9D4AA8D1}" type="presParOf" srcId="{54FB7421-9F04-4A97-9157-38215D9E0D09}" destId="{6E273674-95A5-4472-A28F-20EA60CB1512}" srcOrd="0" destOrd="0" presId="urn:microsoft.com/office/officeart/2005/8/layout/hList1"/>
    <dgm:cxn modelId="{18885BE4-B20D-4D17-8197-9F06B23A2532}" type="presParOf" srcId="{54FB7421-9F04-4A97-9157-38215D9E0D09}" destId="{1B51F62A-153B-446D-98BA-8C86EAC3A5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BBEF73-D590-487D-96F6-B4D0C107E26F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73AE3C-3515-48F1-8C3F-D1B2BD07C855}">
      <dgm:prSet phldrT="[Text]"/>
      <dgm:spPr>
        <a:solidFill>
          <a:srgbClr val="E63262"/>
        </a:solidFill>
      </dgm:spPr>
      <dgm:t>
        <a:bodyPr/>
        <a:lstStyle/>
        <a:p>
          <a:r>
            <a:rPr lang="en-US" dirty="0"/>
            <a:t>Test Tool Selection</a:t>
          </a:r>
        </a:p>
      </dgm:t>
    </dgm:pt>
    <dgm:pt modelId="{667C79F8-5713-4B68-B06D-259F31D8A7C0}" type="parTrans" cxnId="{7594A2B8-45C8-4528-B3E4-B3FC6C41D316}">
      <dgm:prSet/>
      <dgm:spPr/>
      <dgm:t>
        <a:bodyPr/>
        <a:lstStyle/>
        <a:p>
          <a:endParaRPr lang="en-US"/>
        </a:p>
      </dgm:t>
    </dgm:pt>
    <dgm:pt modelId="{A6A958DE-6525-4972-98A7-65B2D9FDCF5B}" type="sibTrans" cxnId="{7594A2B8-45C8-4528-B3E4-B3FC6C41D316}">
      <dgm:prSet/>
      <dgm:spPr>
        <a:solidFill>
          <a:schemeClr val="bg2">
            <a:lumMod val="50000"/>
          </a:schemeClr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0B63687B-19A5-449D-B20A-359FB8D7F7B4}">
      <dgm:prSet phldrT="[Text]"/>
      <dgm:spPr>
        <a:solidFill>
          <a:srgbClr val="96CC28"/>
        </a:solidFill>
      </dgm:spPr>
      <dgm:t>
        <a:bodyPr/>
        <a:lstStyle/>
        <a:p>
          <a:r>
            <a:rPr lang="en-US" dirty="0"/>
            <a:t>Define Scope of Automation</a:t>
          </a:r>
        </a:p>
      </dgm:t>
    </dgm:pt>
    <dgm:pt modelId="{3543D75F-E35A-4D2B-93C7-110AED11B46D}" type="parTrans" cxnId="{149E9D23-52A8-4BDA-BAC1-034CDE60C299}">
      <dgm:prSet/>
      <dgm:spPr/>
      <dgm:t>
        <a:bodyPr/>
        <a:lstStyle/>
        <a:p>
          <a:endParaRPr lang="en-US"/>
        </a:p>
      </dgm:t>
    </dgm:pt>
    <dgm:pt modelId="{B0EC27A9-B584-44F5-B22C-66095293ECBC}" type="sibTrans" cxnId="{149E9D23-52A8-4BDA-BAC1-034CDE60C299}">
      <dgm:prSet/>
      <dgm:spPr>
        <a:solidFill>
          <a:schemeClr val="bg2">
            <a:lumMod val="50000"/>
          </a:schemeClr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C0E16141-4F50-4D31-AEDA-B31CB21FF19F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Planning, Design and Development</a:t>
          </a:r>
        </a:p>
      </dgm:t>
    </dgm:pt>
    <dgm:pt modelId="{91C0F93E-6766-47C1-8AED-4D601BFF755B}" type="parTrans" cxnId="{B9C376A3-8526-48CA-AE1A-C80DD9B8B1D6}">
      <dgm:prSet/>
      <dgm:spPr/>
      <dgm:t>
        <a:bodyPr/>
        <a:lstStyle/>
        <a:p>
          <a:endParaRPr lang="en-US"/>
        </a:p>
      </dgm:t>
    </dgm:pt>
    <dgm:pt modelId="{A07B49F0-3D34-4EDA-A299-36BB2E90305E}" type="sibTrans" cxnId="{B9C376A3-8526-48CA-AE1A-C80DD9B8B1D6}">
      <dgm:prSet/>
      <dgm:spPr>
        <a:solidFill>
          <a:schemeClr val="bg2">
            <a:lumMod val="50000"/>
          </a:schemeClr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B816C93C-C7E6-4250-89BA-31686C1AB44E}">
      <dgm:prSet/>
      <dgm:spPr>
        <a:solidFill>
          <a:srgbClr val="13A3F7"/>
        </a:solidFill>
      </dgm:spPr>
      <dgm:t>
        <a:bodyPr/>
        <a:lstStyle/>
        <a:p>
          <a:r>
            <a:rPr lang="en-US" dirty="0"/>
            <a:t>Test Execution</a:t>
          </a:r>
        </a:p>
      </dgm:t>
    </dgm:pt>
    <dgm:pt modelId="{993A8C3C-9997-49B8-AF1A-9AA7B16EC4B2}" type="parTrans" cxnId="{F013DFDD-4C2F-42A2-B3B5-532D38153937}">
      <dgm:prSet/>
      <dgm:spPr/>
      <dgm:t>
        <a:bodyPr/>
        <a:lstStyle/>
        <a:p>
          <a:endParaRPr lang="en-US"/>
        </a:p>
      </dgm:t>
    </dgm:pt>
    <dgm:pt modelId="{064B513A-0312-4282-A55E-5C381A7DCDEE}" type="sibTrans" cxnId="{F013DFDD-4C2F-42A2-B3B5-532D38153937}">
      <dgm:prSet/>
      <dgm:spPr>
        <a:solidFill>
          <a:schemeClr val="bg2">
            <a:lumMod val="50000"/>
          </a:schemeClr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CC100D6B-0957-429C-B8DE-F09F2AEB8B28}">
      <dgm:prSet/>
      <dgm:spPr>
        <a:solidFill>
          <a:srgbClr val="FF6400"/>
        </a:solidFill>
      </dgm:spPr>
      <dgm:t>
        <a:bodyPr/>
        <a:lstStyle/>
        <a:p>
          <a:r>
            <a:rPr lang="en-US" dirty="0"/>
            <a:t>Maintenance</a:t>
          </a:r>
        </a:p>
      </dgm:t>
    </dgm:pt>
    <dgm:pt modelId="{C79AC08C-44A4-453E-AB0C-75558ACC4F17}" type="parTrans" cxnId="{764E9146-64D6-4C40-A5CA-450FD0C9AC05}">
      <dgm:prSet/>
      <dgm:spPr/>
      <dgm:t>
        <a:bodyPr/>
        <a:lstStyle/>
        <a:p>
          <a:endParaRPr lang="en-US"/>
        </a:p>
      </dgm:t>
    </dgm:pt>
    <dgm:pt modelId="{A4BD6192-F57F-46C6-93CD-4C6C7570A6D7}" type="sibTrans" cxnId="{764E9146-64D6-4C40-A5CA-450FD0C9AC05}">
      <dgm:prSet/>
      <dgm:spPr/>
      <dgm:t>
        <a:bodyPr/>
        <a:lstStyle/>
        <a:p>
          <a:endParaRPr lang="en-US"/>
        </a:p>
      </dgm:t>
    </dgm:pt>
    <dgm:pt modelId="{0E93F225-605D-4CB7-9A66-396D1751F0B8}" type="pres">
      <dgm:prSet presAssocID="{C3BBEF73-D590-487D-96F6-B4D0C107E26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BBE3C60-C7B2-4446-8462-0FEDAFC88343}" type="pres">
      <dgm:prSet presAssocID="{9573AE3C-3515-48F1-8C3F-D1B2BD07C855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DA3E7186-C1B1-4C1F-A6DD-98EB9F767F6C}" type="pres">
      <dgm:prSet presAssocID="{0B63687B-19A5-449D-B20A-359FB8D7F7B4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3C579BA9-66AC-4514-86A3-13760FED9DA2}" type="pres">
      <dgm:prSet presAssocID="{C0E16141-4F50-4D31-AEDA-B31CB21FF19F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E43EF765-B5D0-4F17-8232-365199782E38}" type="pres">
      <dgm:prSet presAssocID="{B816C93C-C7E6-4250-89BA-31686C1AB44E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A3957676-0AC2-4208-A5A9-87F692149569}" type="pres">
      <dgm:prSet presAssocID="{CC100D6B-0957-429C-B8DE-F09F2AEB8B28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</dgm:ptLst>
  <dgm:cxnLst>
    <dgm:cxn modelId="{B343EB2B-1260-4779-A983-0F828197EBA0}" type="presOf" srcId="{CC100D6B-0957-429C-B8DE-F09F2AEB8B28}" destId="{A3957676-0AC2-4208-A5A9-87F692149569}" srcOrd="0" destOrd="0" presId="urn:microsoft.com/office/officeart/2009/3/layout/IncreasingArrowsProcess"/>
    <dgm:cxn modelId="{B9C376A3-8526-48CA-AE1A-C80DD9B8B1D6}" srcId="{C3BBEF73-D590-487D-96F6-B4D0C107E26F}" destId="{C0E16141-4F50-4D31-AEDA-B31CB21FF19F}" srcOrd="2" destOrd="0" parTransId="{91C0F93E-6766-47C1-8AED-4D601BFF755B}" sibTransId="{A07B49F0-3D34-4EDA-A299-36BB2E90305E}"/>
    <dgm:cxn modelId="{764E9146-64D6-4C40-A5CA-450FD0C9AC05}" srcId="{C3BBEF73-D590-487D-96F6-B4D0C107E26F}" destId="{CC100D6B-0957-429C-B8DE-F09F2AEB8B28}" srcOrd="4" destOrd="0" parTransId="{C79AC08C-44A4-453E-AB0C-75558ACC4F17}" sibTransId="{A4BD6192-F57F-46C6-93CD-4C6C7570A6D7}"/>
    <dgm:cxn modelId="{FF807AE8-A313-449E-B8F2-68D0A698465C}" type="presOf" srcId="{C0E16141-4F50-4D31-AEDA-B31CB21FF19F}" destId="{3C579BA9-66AC-4514-86A3-13760FED9DA2}" srcOrd="0" destOrd="0" presId="urn:microsoft.com/office/officeart/2009/3/layout/IncreasingArrowsProcess"/>
    <dgm:cxn modelId="{32D987F3-9014-4D31-A3DC-52252EA2DE9C}" type="presOf" srcId="{0B63687B-19A5-449D-B20A-359FB8D7F7B4}" destId="{DA3E7186-C1B1-4C1F-A6DD-98EB9F767F6C}" srcOrd="0" destOrd="0" presId="urn:microsoft.com/office/officeart/2009/3/layout/IncreasingArrowsProcess"/>
    <dgm:cxn modelId="{29ABD9B8-7CB4-4D1F-89FB-5A91F2BDB1E9}" type="presOf" srcId="{C3BBEF73-D590-487D-96F6-B4D0C107E26F}" destId="{0E93F225-605D-4CB7-9A66-396D1751F0B8}" srcOrd="0" destOrd="0" presId="urn:microsoft.com/office/officeart/2009/3/layout/IncreasingArrowsProcess"/>
    <dgm:cxn modelId="{149E9D23-52A8-4BDA-BAC1-034CDE60C299}" srcId="{C3BBEF73-D590-487D-96F6-B4D0C107E26F}" destId="{0B63687B-19A5-449D-B20A-359FB8D7F7B4}" srcOrd="1" destOrd="0" parTransId="{3543D75F-E35A-4D2B-93C7-110AED11B46D}" sibTransId="{B0EC27A9-B584-44F5-B22C-66095293ECBC}"/>
    <dgm:cxn modelId="{7594A2B8-45C8-4528-B3E4-B3FC6C41D316}" srcId="{C3BBEF73-D590-487D-96F6-B4D0C107E26F}" destId="{9573AE3C-3515-48F1-8C3F-D1B2BD07C855}" srcOrd="0" destOrd="0" parTransId="{667C79F8-5713-4B68-B06D-259F31D8A7C0}" sibTransId="{A6A958DE-6525-4972-98A7-65B2D9FDCF5B}"/>
    <dgm:cxn modelId="{4682E4BB-152A-41E4-A9F0-34D70349D038}" type="presOf" srcId="{B816C93C-C7E6-4250-89BA-31686C1AB44E}" destId="{E43EF765-B5D0-4F17-8232-365199782E38}" srcOrd="0" destOrd="0" presId="urn:microsoft.com/office/officeart/2009/3/layout/IncreasingArrowsProcess"/>
    <dgm:cxn modelId="{F013DFDD-4C2F-42A2-B3B5-532D38153937}" srcId="{C3BBEF73-D590-487D-96F6-B4D0C107E26F}" destId="{B816C93C-C7E6-4250-89BA-31686C1AB44E}" srcOrd="3" destOrd="0" parTransId="{993A8C3C-9997-49B8-AF1A-9AA7B16EC4B2}" sibTransId="{064B513A-0312-4282-A55E-5C381A7DCDEE}"/>
    <dgm:cxn modelId="{B1376BA2-ACC5-4663-9345-0EB87C1AD845}" type="presOf" srcId="{9573AE3C-3515-48F1-8C3F-D1B2BD07C855}" destId="{7BBE3C60-C7B2-4446-8462-0FEDAFC88343}" srcOrd="0" destOrd="0" presId="urn:microsoft.com/office/officeart/2009/3/layout/IncreasingArrowsProcess"/>
    <dgm:cxn modelId="{1A39248C-0A56-4CF6-BE57-3D95D127F9A1}" type="presParOf" srcId="{0E93F225-605D-4CB7-9A66-396D1751F0B8}" destId="{7BBE3C60-C7B2-4446-8462-0FEDAFC88343}" srcOrd="0" destOrd="0" presId="urn:microsoft.com/office/officeart/2009/3/layout/IncreasingArrowsProcess"/>
    <dgm:cxn modelId="{E7688813-D4E3-44B7-911A-51049BA7F12C}" type="presParOf" srcId="{0E93F225-605D-4CB7-9A66-396D1751F0B8}" destId="{DA3E7186-C1B1-4C1F-A6DD-98EB9F767F6C}" srcOrd="1" destOrd="0" presId="urn:microsoft.com/office/officeart/2009/3/layout/IncreasingArrowsProcess"/>
    <dgm:cxn modelId="{4941446D-3708-4BC6-84A8-DE043CD6DAFB}" type="presParOf" srcId="{0E93F225-605D-4CB7-9A66-396D1751F0B8}" destId="{3C579BA9-66AC-4514-86A3-13760FED9DA2}" srcOrd="2" destOrd="0" presId="urn:microsoft.com/office/officeart/2009/3/layout/IncreasingArrowsProcess"/>
    <dgm:cxn modelId="{A095C9E0-0B01-4C1D-A4D0-A830C626ECFB}" type="presParOf" srcId="{0E93F225-605D-4CB7-9A66-396D1751F0B8}" destId="{E43EF765-B5D0-4F17-8232-365199782E38}" srcOrd="3" destOrd="0" presId="urn:microsoft.com/office/officeart/2009/3/layout/IncreasingArrowsProcess"/>
    <dgm:cxn modelId="{31241AB5-0CE9-4089-9035-4978B3BE3A59}" type="presParOf" srcId="{0E93F225-605D-4CB7-9A66-396D1751F0B8}" destId="{A3957676-0AC2-4208-A5A9-87F692149569}" srcOrd="4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BEE839-5410-4734-B822-AA8762A3E0C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E549B-1ED9-434F-94A3-843581D38265}">
      <dgm:prSet phldrT="[Text]"/>
      <dgm:spPr/>
      <dgm:t>
        <a:bodyPr/>
        <a:lstStyle/>
        <a:p>
          <a:r>
            <a:rPr lang="en-US" b="1" dirty="0"/>
            <a:t>8</a:t>
          </a:r>
          <a:r>
            <a:rPr lang="en-US" dirty="0"/>
            <a:t> Cycles</a:t>
          </a:r>
        </a:p>
      </dgm:t>
    </dgm:pt>
    <dgm:pt modelId="{313C7E11-51E1-409D-BD3B-498A8F6BB805}" type="parTrans" cxnId="{0094E74D-812A-4215-91CD-58FCD143241C}">
      <dgm:prSet/>
      <dgm:spPr/>
      <dgm:t>
        <a:bodyPr/>
        <a:lstStyle/>
        <a:p>
          <a:endParaRPr lang="en-US"/>
        </a:p>
      </dgm:t>
    </dgm:pt>
    <dgm:pt modelId="{91349C78-3BAE-43CC-9AB1-BCA42FCC0F3A}" type="sibTrans" cxnId="{0094E74D-812A-4215-91CD-58FCD143241C}">
      <dgm:prSet/>
      <dgm:spPr/>
      <dgm:t>
        <a:bodyPr/>
        <a:lstStyle/>
        <a:p>
          <a:endParaRPr lang="en-US"/>
        </a:p>
      </dgm:t>
    </dgm:pt>
    <dgm:pt modelId="{C74686A6-D355-449F-9011-0C6312BB8E8D}">
      <dgm:prSet phldrT="[Text]"/>
      <dgm:spPr/>
      <dgm:t>
        <a:bodyPr/>
        <a:lstStyle/>
        <a:p>
          <a:r>
            <a:rPr lang="en-US" b="1" dirty="0"/>
            <a:t>10</a:t>
          </a:r>
          <a:r>
            <a:rPr lang="en-US" dirty="0"/>
            <a:t> min to test manually each test</a:t>
          </a:r>
        </a:p>
      </dgm:t>
    </dgm:pt>
    <dgm:pt modelId="{04C9775A-AD88-42C2-BAA4-556749A52154}" type="parTrans" cxnId="{479F4621-0C17-4883-9068-6839FDA6D385}">
      <dgm:prSet/>
      <dgm:spPr/>
      <dgm:t>
        <a:bodyPr/>
        <a:lstStyle/>
        <a:p>
          <a:endParaRPr lang="en-US"/>
        </a:p>
      </dgm:t>
    </dgm:pt>
    <dgm:pt modelId="{EC0C1B6E-1645-439C-B3C3-C6A50B1C616C}" type="sibTrans" cxnId="{479F4621-0C17-4883-9068-6839FDA6D385}">
      <dgm:prSet/>
      <dgm:spPr/>
      <dgm:t>
        <a:bodyPr/>
        <a:lstStyle/>
        <a:p>
          <a:endParaRPr lang="en-US"/>
        </a:p>
      </dgm:t>
    </dgm:pt>
    <dgm:pt modelId="{820539AE-3F77-44FE-8102-B07D25C4D6E3}">
      <dgm:prSet phldrT="[Text]"/>
      <dgm:spPr/>
      <dgm:t>
        <a:bodyPr/>
        <a:lstStyle/>
        <a:p>
          <a:r>
            <a:rPr lang="en-US" b="1" dirty="0"/>
            <a:t>15</a:t>
          </a:r>
          <a:r>
            <a:rPr lang="en-US" dirty="0"/>
            <a:t> min to record each test</a:t>
          </a:r>
        </a:p>
      </dgm:t>
    </dgm:pt>
    <dgm:pt modelId="{B79F53D8-7670-473B-813D-A8F7D70958A3}" type="parTrans" cxnId="{76320093-0C67-4152-AEE0-6A486CC6A620}">
      <dgm:prSet/>
      <dgm:spPr/>
      <dgm:t>
        <a:bodyPr/>
        <a:lstStyle/>
        <a:p>
          <a:endParaRPr lang="en-US"/>
        </a:p>
      </dgm:t>
    </dgm:pt>
    <dgm:pt modelId="{CC5EB4D7-13FB-43DD-A6F6-5808EDBBB604}" type="sibTrans" cxnId="{76320093-0C67-4152-AEE0-6A486CC6A620}">
      <dgm:prSet/>
      <dgm:spPr/>
      <dgm:t>
        <a:bodyPr/>
        <a:lstStyle/>
        <a:p>
          <a:endParaRPr lang="en-US"/>
        </a:p>
      </dgm:t>
    </dgm:pt>
    <dgm:pt modelId="{8E1DA209-9903-43DC-AAC4-33918690C58E}">
      <dgm:prSet phldrT="[Text]"/>
      <dgm:spPr/>
      <dgm:t>
        <a:bodyPr/>
        <a:lstStyle/>
        <a:p>
          <a:r>
            <a:rPr lang="en-US" b="1" dirty="0"/>
            <a:t>60</a:t>
          </a:r>
          <a:r>
            <a:rPr lang="en-US" dirty="0"/>
            <a:t> min to code each tests</a:t>
          </a:r>
        </a:p>
      </dgm:t>
    </dgm:pt>
    <dgm:pt modelId="{7B57B80A-9372-4129-B188-CFF70DFFD173}" type="parTrans" cxnId="{321D0E81-98C9-4DE7-8CC8-20D48FAEE4F8}">
      <dgm:prSet/>
      <dgm:spPr/>
      <dgm:t>
        <a:bodyPr/>
        <a:lstStyle/>
        <a:p>
          <a:endParaRPr lang="en-US"/>
        </a:p>
      </dgm:t>
    </dgm:pt>
    <dgm:pt modelId="{CA2D6A7C-3291-4221-ACEE-1D0E85D76754}" type="sibTrans" cxnId="{321D0E81-98C9-4DE7-8CC8-20D48FAEE4F8}">
      <dgm:prSet/>
      <dgm:spPr/>
      <dgm:t>
        <a:bodyPr/>
        <a:lstStyle/>
        <a:p>
          <a:endParaRPr lang="en-US"/>
        </a:p>
      </dgm:t>
    </dgm:pt>
    <dgm:pt modelId="{8A79BD17-9A75-4AD9-9737-42A63B1025F0}">
      <dgm:prSet phldrT="[Text]"/>
      <dgm:spPr/>
      <dgm:t>
        <a:bodyPr/>
        <a:lstStyle/>
        <a:p>
          <a:r>
            <a:rPr lang="en-US" b="1" dirty="0"/>
            <a:t>0</a:t>
          </a:r>
          <a:r>
            <a:rPr lang="en-US" dirty="0"/>
            <a:t> min maintenance of coded</a:t>
          </a:r>
        </a:p>
      </dgm:t>
    </dgm:pt>
    <dgm:pt modelId="{E2BBBEB4-0C87-4D48-8D05-35E91A221561}" type="parTrans" cxnId="{4EC72687-D4B0-4722-A686-100211A780B0}">
      <dgm:prSet/>
      <dgm:spPr/>
      <dgm:t>
        <a:bodyPr/>
        <a:lstStyle/>
        <a:p>
          <a:endParaRPr lang="en-US"/>
        </a:p>
      </dgm:t>
    </dgm:pt>
    <dgm:pt modelId="{B6ADA8E8-2270-4F69-9883-2DD0C44288FB}" type="sibTrans" cxnId="{4EC72687-D4B0-4722-A686-100211A780B0}">
      <dgm:prSet/>
      <dgm:spPr/>
      <dgm:t>
        <a:bodyPr/>
        <a:lstStyle/>
        <a:p>
          <a:endParaRPr lang="en-US"/>
        </a:p>
      </dgm:t>
    </dgm:pt>
    <dgm:pt modelId="{26DA623A-0B83-4E35-94DC-A4C2F26F619D}">
      <dgm:prSet phldrT="[Text]"/>
      <dgm:spPr/>
      <dgm:t>
        <a:bodyPr/>
        <a:lstStyle/>
        <a:p>
          <a:r>
            <a:rPr lang="en-US" b="1" dirty="0"/>
            <a:t>0</a:t>
          </a:r>
          <a:r>
            <a:rPr lang="en-US" dirty="0"/>
            <a:t> min maintenance of recorded</a:t>
          </a:r>
        </a:p>
      </dgm:t>
    </dgm:pt>
    <dgm:pt modelId="{36FDA078-2823-46B5-8662-58C00E75EC88}" type="parTrans" cxnId="{457AFCE7-E3E6-4B8C-A280-54200E878B12}">
      <dgm:prSet/>
      <dgm:spPr/>
      <dgm:t>
        <a:bodyPr/>
        <a:lstStyle/>
        <a:p>
          <a:endParaRPr lang="en-US"/>
        </a:p>
      </dgm:t>
    </dgm:pt>
    <dgm:pt modelId="{3C4BAD52-DB47-431A-B88F-9F889BBD720D}" type="sibTrans" cxnId="{457AFCE7-E3E6-4B8C-A280-54200E878B12}">
      <dgm:prSet/>
      <dgm:spPr/>
      <dgm:t>
        <a:bodyPr/>
        <a:lstStyle/>
        <a:p>
          <a:endParaRPr lang="en-US"/>
        </a:p>
      </dgm:t>
    </dgm:pt>
    <dgm:pt modelId="{D62E8285-32D6-4F2B-BBE1-9F6EC1974D45}">
      <dgm:prSet phldrT="[Text]"/>
      <dgm:spPr/>
      <dgm:t>
        <a:bodyPr/>
        <a:lstStyle/>
        <a:p>
          <a:r>
            <a:rPr lang="en-US" b="1" dirty="0"/>
            <a:t>5</a:t>
          </a:r>
          <a:r>
            <a:rPr lang="en-US" dirty="0"/>
            <a:t> Test cases</a:t>
          </a:r>
        </a:p>
      </dgm:t>
    </dgm:pt>
    <dgm:pt modelId="{2305B2AE-090F-4EE7-BBAF-BAD551A6DAB3}" type="sibTrans" cxnId="{F3F878D2-D4A4-4870-8DFA-047AA5AFEF82}">
      <dgm:prSet/>
      <dgm:spPr/>
      <dgm:t>
        <a:bodyPr/>
        <a:lstStyle/>
        <a:p>
          <a:endParaRPr lang="en-US"/>
        </a:p>
      </dgm:t>
    </dgm:pt>
    <dgm:pt modelId="{61C8C0CE-BEF9-429C-9467-57A32E4EFDC7}" type="parTrans" cxnId="{F3F878D2-D4A4-4870-8DFA-047AA5AFEF82}">
      <dgm:prSet/>
      <dgm:spPr/>
      <dgm:t>
        <a:bodyPr/>
        <a:lstStyle/>
        <a:p>
          <a:endParaRPr lang="en-US"/>
        </a:p>
      </dgm:t>
    </dgm:pt>
    <dgm:pt modelId="{870FD8D9-2DAF-4F34-95DD-E3595A4E5029}" type="pres">
      <dgm:prSet presAssocID="{36BEE839-5410-4734-B822-AA8762A3E0C2}" presName="vert0" presStyleCnt="0">
        <dgm:presLayoutVars>
          <dgm:dir/>
          <dgm:animOne val="branch"/>
          <dgm:animLvl val="lvl"/>
        </dgm:presLayoutVars>
      </dgm:prSet>
      <dgm:spPr/>
    </dgm:pt>
    <dgm:pt modelId="{392D07FD-FC40-4479-997C-C8DCE1101371}" type="pres">
      <dgm:prSet presAssocID="{EECE549B-1ED9-434F-94A3-843581D38265}" presName="thickLine" presStyleLbl="alignNode1" presStyleIdx="0" presStyleCnt="7"/>
      <dgm:spPr/>
    </dgm:pt>
    <dgm:pt modelId="{31565235-11BB-4083-8F75-5B5513D37E9D}" type="pres">
      <dgm:prSet presAssocID="{EECE549B-1ED9-434F-94A3-843581D38265}" presName="horz1" presStyleCnt="0"/>
      <dgm:spPr/>
    </dgm:pt>
    <dgm:pt modelId="{01E39662-85D3-4C9E-8AA8-4B9B6AFD0076}" type="pres">
      <dgm:prSet presAssocID="{EECE549B-1ED9-434F-94A3-843581D38265}" presName="tx1" presStyleLbl="revTx" presStyleIdx="0" presStyleCnt="7"/>
      <dgm:spPr/>
    </dgm:pt>
    <dgm:pt modelId="{ECAFAAC6-D986-4443-9E7B-2645A00BB9D3}" type="pres">
      <dgm:prSet presAssocID="{EECE549B-1ED9-434F-94A3-843581D38265}" presName="vert1" presStyleCnt="0"/>
      <dgm:spPr/>
    </dgm:pt>
    <dgm:pt modelId="{D17A93CB-1E3C-4B9A-8723-7E5D042BDE64}" type="pres">
      <dgm:prSet presAssocID="{D62E8285-32D6-4F2B-BBE1-9F6EC1974D45}" presName="thickLine" presStyleLbl="alignNode1" presStyleIdx="1" presStyleCnt="7"/>
      <dgm:spPr/>
    </dgm:pt>
    <dgm:pt modelId="{33C9B3B3-BF54-4A42-93A9-6E229CF86754}" type="pres">
      <dgm:prSet presAssocID="{D62E8285-32D6-4F2B-BBE1-9F6EC1974D45}" presName="horz1" presStyleCnt="0"/>
      <dgm:spPr/>
    </dgm:pt>
    <dgm:pt modelId="{5D25ECEC-0E91-4883-8067-6CE8A99E278E}" type="pres">
      <dgm:prSet presAssocID="{D62E8285-32D6-4F2B-BBE1-9F6EC1974D45}" presName="tx1" presStyleLbl="revTx" presStyleIdx="1" presStyleCnt="7"/>
      <dgm:spPr/>
    </dgm:pt>
    <dgm:pt modelId="{47CD9745-3340-4C8F-BAD6-E09DFBD76885}" type="pres">
      <dgm:prSet presAssocID="{D62E8285-32D6-4F2B-BBE1-9F6EC1974D45}" presName="vert1" presStyleCnt="0"/>
      <dgm:spPr/>
    </dgm:pt>
    <dgm:pt modelId="{F04515F1-344E-4688-907C-7AB4DE9BB63F}" type="pres">
      <dgm:prSet presAssocID="{C74686A6-D355-449F-9011-0C6312BB8E8D}" presName="thickLine" presStyleLbl="alignNode1" presStyleIdx="2" presStyleCnt="7"/>
      <dgm:spPr/>
    </dgm:pt>
    <dgm:pt modelId="{77A5B77B-5EA8-4ED1-9B98-65FAF44CD8B1}" type="pres">
      <dgm:prSet presAssocID="{C74686A6-D355-449F-9011-0C6312BB8E8D}" presName="horz1" presStyleCnt="0"/>
      <dgm:spPr/>
    </dgm:pt>
    <dgm:pt modelId="{4E56E1CA-B1D1-4B09-9870-A0D1001872DC}" type="pres">
      <dgm:prSet presAssocID="{C74686A6-D355-449F-9011-0C6312BB8E8D}" presName="tx1" presStyleLbl="revTx" presStyleIdx="2" presStyleCnt="7"/>
      <dgm:spPr/>
    </dgm:pt>
    <dgm:pt modelId="{FE843700-A025-4AF7-A01F-009846717064}" type="pres">
      <dgm:prSet presAssocID="{C74686A6-D355-449F-9011-0C6312BB8E8D}" presName="vert1" presStyleCnt="0"/>
      <dgm:spPr/>
    </dgm:pt>
    <dgm:pt modelId="{8323D967-4A70-47C0-A6E3-CCD95CD7FF02}" type="pres">
      <dgm:prSet presAssocID="{820539AE-3F77-44FE-8102-B07D25C4D6E3}" presName="thickLine" presStyleLbl="alignNode1" presStyleIdx="3" presStyleCnt="7"/>
      <dgm:spPr/>
    </dgm:pt>
    <dgm:pt modelId="{B64D9418-A2F4-4480-9E47-F65ED812E52B}" type="pres">
      <dgm:prSet presAssocID="{820539AE-3F77-44FE-8102-B07D25C4D6E3}" presName="horz1" presStyleCnt="0"/>
      <dgm:spPr/>
    </dgm:pt>
    <dgm:pt modelId="{F79CFAB2-CA9E-4DBC-90D5-339E3AAE5103}" type="pres">
      <dgm:prSet presAssocID="{820539AE-3F77-44FE-8102-B07D25C4D6E3}" presName="tx1" presStyleLbl="revTx" presStyleIdx="3" presStyleCnt="7"/>
      <dgm:spPr/>
    </dgm:pt>
    <dgm:pt modelId="{3230B810-D73B-413B-8E30-F481C7A286AD}" type="pres">
      <dgm:prSet presAssocID="{820539AE-3F77-44FE-8102-B07D25C4D6E3}" presName="vert1" presStyleCnt="0"/>
      <dgm:spPr/>
    </dgm:pt>
    <dgm:pt modelId="{38E862C5-8F33-4F2D-A0CF-9D198CAC0BBE}" type="pres">
      <dgm:prSet presAssocID="{8E1DA209-9903-43DC-AAC4-33918690C58E}" presName="thickLine" presStyleLbl="alignNode1" presStyleIdx="4" presStyleCnt="7"/>
      <dgm:spPr/>
    </dgm:pt>
    <dgm:pt modelId="{783F11EF-CA30-4782-8885-6D49C4EB0264}" type="pres">
      <dgm:prSet presAssocID="{8E1DA209-9903-43DC-AAC4-33918690C58E}" presName="horz1" presStyleCnt="0"/>
      <dgm:spPr/>
    </dgm:pt>
    <dgm:pt modelId="{72F308FE-6350-4655-8200-E8D73FB712DC}" type="pres">
      <dgm:prSet presAssocID="{8E1DA209-9903-43DC-AAC4-33918690C58E}" presName="tx1" presStyleLbl="revTx" presStyleIdx="4" presStyleCnt="7"/>
      <dgm:spPr/>
    </dgm:pt>
    <dgm:pt modelId="{DAD42D8E-7788-4BAF-A5E9-1E8E0A4B5CC8}" type="pres">
      <dgm:prSet presAssocID="{8E1DA209-9903-43DC-AAC4-33918690C58E}" presName="vert1" presStyleCnt="0"/>
      <dgm:spPr/>
    </dgm:pt>
    <dgm:pt modelId="{6155F84A-97A8-4DD4-8267-5D84A24B9945}" type="pres">
      <dgm:prSet presAssocID="{26DA623A-0B83-4E35-94DC-A4C2F26F619D}" presName="thickLine" presStyleLbl="alignNode1" presStyleIdx="5" presStyleCnt="7"/>
      <dgm:spPr/>
    </dgm:pt>
    <dgm:pt modelId="{E5E9FC6D-3630-486D-B398-66BCE96AB29E}" type="pres">
      <dgm:prSet presAssocID="{26DA623A-0B83-4E35-94DC-A4C2F26F619D}" presName="horz1" presStyleCnt="0"/>
      <dgm:spPr/>
    </dgm:pt>
    <dgm:pt modelId="{AE79E744-812F-4525-B5E6-E87F703A814E}" type="pres">
      <dgm:prSet presAssocID="{26DA623A-0B83-4E35-94DC-A4C2F26F619D}" presName="tx1" presStyleLbl="revTx" presStyleIdx="5" presStyleCnt="7"/>
      <dgm:spPr/>
    </dgm:pt>
    <dgm:pt modelId="{50676D5B-2EA4-427D-8135-4F8AF8192916}" type="pres">
      <dgm:prSet presAssocID="{26DA623A-0B83-4E35-94DC-A4C2F26F619D}" presName="vert1" presStyleCnt="0"/>
      <dgm:spPr/>
    </dgm:pt>
    <dgm:pt modelId="{835DCD18-CE89-4957-A67C-3F91D227AD12}" type="pres">
      <dgm:prSet presAssocID="{8A79BD17-9A75-4AD9-9737-42A63B1025F0}" presName="thickLine" presStyleLbl="alignNode1" presStyleIdx="6" presStyleCnt="7"/>
      <dgm:spPr/>
    </dgm:pt>
    <dgm:pt modelId="{5C7830D3-9C68-402F-AC49-D1DF65ECC52D}" type="pres">
      <dgm:prSet presAssocID="{8A79BD17-9A75-4AD9-9737-42A63B1025F0}" presName="horz1" presStyleCnt="0"/>
      <dgm:spPr/>
    </dgm:pt>
    <dgm:pt modelId="{CBC53DB6-7D0F-4826-8DD4-0B6DB4F1C49E}" type="pres">
      <dgm:prSet presAssocID="{8A79BD17-9A75-4AD9-9737-42A63B1025F0}" presName="tx1" presStyleLbl="revTx" presStyleIdx="6" presStyleCnt="7"/>
      <dgm:spPr/>
    </dgm:pt>
    <dgm:pt modelId="{3CF9406E-D81D-4F28-814C-AACB8E5EB01D}" type="pres">
      <dgm:prSet presAssocID="{8A79BD17-9A75-4AD9-9737-42A63B1025F0}" presName="vert1" presStyleCnt="0"/>
      <dgm:spPr/>
    </dgm:pt>
  </dgm:ptLst>
  <dgm:cxnLst>
    <dgm:cxn modelId="{FF4BCD11-4B22-4213-8C40-5F7812B4E16C}" type="presOf" srcId="{D62E8285-32D6-4F2B-BBE1-9F6EC1974D45}" destId="{5D25ECEC-0E91-4883-8067-6CE8A99E278E}" srcOrd="0" destOrd="0" presId="urn:microsoft.com/office/officeart/2008/layout/LinedList"/>
    <dgm:cxn modelId="{DC256139-50A4-43C0-86DE-405FC4F79919}" type="presOf" srcId="{36BEE839-5410-4734-B822-AA8762A3E0C2}" destId="{870FD8D9-2DAF-4F34-95DD-E3595A4E5029}" srcOrd="0" destOrd="0" presId="urn:microsoft.com/office/officeart/2008/layout/LinedList"/>
    <dgm:cxn modelId="{F4031B13-063B-43C7-8D3C-47F52E04C3D8}" type="presOf" srcId="{8E1DA209-9903-43DC-AAC4-33918690C58E}" destId="{72F308FE-6350-4655-8200-E8D73FB712DC}" srcOrd="0" destOrd="0" presId="urn:microsoft.com/office/officeart/2008/layout/LinedList"/>
    <dgm:cxn modelId="{479F4621-0C17-4883-9068-6839FDA6D385}" srcId="{36BEE839-5410-4734-B822-AA8762A3E0C2}" destId="{C74686A6-D355-449F-9011-0C6312BB8E8D}" srcOrd="2" destOrd="0" parTransId="{04C9775A-AD88-42C2-BAA4-556749A52154}" sibTransId="{EC0C1B6E-1645-439C-B3C3-C6A50B1C616C}"/>
    <dgm:cxn modelId="{4EC72687-D4B0-4722-A686-100211A780B0}" srcId="{36BEE839-5410-4734-B822-AA8762A3E0C2}" destId="{8A79BD17-9A75-4AD9-9737-42A63B1025F0}" srcOrd="6" destOrd="0" parTransId="{E2BBBEB4-0C87-4D48-8D05-35E91A221561}" sibTransId="{B6ADA8E8-2270-4F69-9883-2DD0C44288FB}"/>
    <dgm:cxn modelId="{E75C45B9-A50E-41A6-AD2B-00646E1A712D}" type="presOf" srcId="{26DA623A-0B83-4E35-94DC-A4C2F26F619D}" destId="{AE79E744-812F-4525-B5E6-E87F703A814E}" srcOrd="0" destOrd="0" presId="urn:microsoft.com/office/officeart/2008/layout/LinedList"/>
    <dgm:cxn modelId="{76320093-0C67-4152-AEE0-6A486CC6A620}" srcId="{36BEE839-5410-4734-B822-AA8762A3E0C2}" destId="{820539AE-3F77-44FE-8102-B07D25C4D6E3}" srcOrd="3" destOrd="0" parTransId="{B79F53D8-7670-473B-813D-A8F7D70958A3}" sibTransId="{CC5EB4D7-13FB-43DD-A6F6-5808EDBBB604}"/>
    <dgm:cxn modelId="{22E70138-59CB-414B-B6B6-45584D04DA40}" type="presOf" srcId="{820539AE-3F77-44FE-8102-B07D25C4D6E3}" destId="{F79CFAB2-CA9E-4DBC-90D5-339E3AAE5103}" srcOrd="0" destOrd="0" presId="urn:microsoft.com/office/officeart/2008/layout/LinedList"/>
    <dgm:cxn modelId="{321D0E81-98C9-4DE7-8CC8-20D48FAEE4F8}" srcId="{36BEE839-5410-4734-B822-AA8762A3E0C2}" destId="{8E1DA209-9903-43DC-AAC4-33918690C58E}" srcOrd="4" destOrd="0" parTransId="{7B57B80A-9372-4129-B188-CFF70DFFD173}" sibTransId="{CA2D6A7C-3291-4221-ACEE-1D0E85D76754}"/>
    <dgm:cxn modelId="{F0FB6E8E-A792-40A9-8C44-5BB5838FD4A2}" type="presOf" srcId="{C74686A6-D355-449F-9011-0C6312BB8E8D}" destId="{4E56E1CA-B1D1-4B09-9870-A0D1001872DC}" srcOrd="0" destOrd="0" presId="urn:microsoft.com/office/officeart/2008/layout/LinedList"/>
    <dgm:cxn modelId="{37ED8170-09CE-448D-8B7A-7D65DEC70172}" type="presOf" srcId="{8A79BD17-9A75-4AD9-9737-42A63B1025F0}" destId="{CBC53DB6-7D0F-4826-8DD4-0B6DB4F1C49E}" srcOrd="0" destOrd="0" presId="urn:microsoft.com/office/officeart/2008/layout/LinedList"/>
    <dgm:cxn modelId="{7CA2C0FF-3768-43AC-8ECE-F91DC536FD90}" type="presOf" srcId="{EECE549B-1ED9-434F-94A3-843581D38265}" destId="{01E39662-85D3-4C9E-8AA8-4B9B6AFD0076}" srcOrd="0" destOrd="0" presId="urn:microsoft.com/office/officeart/2008/layout/LinedList"/>
    <dgm:cxn modelId="{F3F878D2-D4A4-4870-8DFA-047AA5AFEF82}" srcId="{36BEE839-5410-4734-B822-AA8762A3E0C2}" destId="{D62E8285-32D6-4F2B-BBE1-9F6EC1974D45}" srcOrd="1" destOrd="0" parTransId="{61C8C0CE-BEF9-429C-9467-57A32E4EFDC7}" sibTransId="{2305B2AE-090F-4EE7-BBAF-BAD551A6DAB3}"/>
    <dgm:cxn modelId="{457AFCE7-E3E6-4B8C-A280-54200E878B12}" srcId="{36BEE839-5410-4734-B822-AA8762A3E0C2}" destId="{26DA623A-0B83-4E35-94DC-A4C2F26F619D}" srcOrd="5" destOrd="0" parTransId="{36FDA078-2823-46B5-8662-58C00E75EC88}" sibTransId="{3C4BAD52-DB47-431A-B88F-9F889BBD720D}"/>
    <dgm:cxn modelId="{0094E74D-812A-4215-91CD-58FCD143241C}" srcId="{36BEE839-5410-4734-B822-AA8762A3E0C2}" destId="{EECE549B-1ED9-434F-94A3-843581D38265}" srcOrd="0" destOrd="0" parTransId="{313C7E11-51E1-409D-BD3B-498A8F6BB805}" sibTransId="{91349C78-3BAE-43CC-9AB1-BCA42FCC0F3A}"/>
    <dgm:cxn modelId="{987EB5DF-CEA1-4DE3-B25A-4D4756CBB68A}" type="presParOf" srcId="{870FD8D9-2DAF-4F34-95DD-E3595A4E5029}" destId="{392D07FD-FC40-4479-997C-C8DCE1101371}" srcOrd="0" destOrd="0" presId="urn:microsoft.com/office/officeart/2008/layout/LinedList"/>
    <dgm:cxn modelId="{44935B69-6DAF-4967-A38E-91DF7F13AD1F}" type="presParOf" srcId="{870FD8D9-2DAF-4F34-95DD-E3595A4E5029}" destId="{31565235-11BB-4083-8F75-5B5513D37E9D}" srcOrd="1" destOrd="0" presId="urn:microsoft.com/office/officeart/2008/layout/LinedList"/>
    <dgm:cxn modelId="{C494CDBB-B0E4-49E7-897A-321A2706EBFD}" type="presParOf" srcId="{31565235-11BB-4083-8F75-5B5513D37E9D}" destId="{01E39662-85D3-4C9E-8AA8-4B9B6AFD0076}" srcOrd="0" destOrd="0" presId="urn:microsoft.com/office/officeart/2008/layout/LinedList"/>
    <dgm:cxn modelId="{A0815337-B019-4B4F-9508-5C440C5AA504}" type="presParOf" srcId="{31565235-11BB-4083-8F75-5B5513D37E9D}" destId="{ECAFAAC6-D986-4443-9E7B-2645A00BB9D3}" srcOrd="1" destOrd="0" presId="urn:microsoft.com/office/officeart/2008/layout/LinedList"/>
    <dgm:cxn modelId="{DEFFD382-E94B-44B5-8CE1-479B83DFA17D}" type="presParOf" srcId="{870FD8D9-2DAF-4F34-95DD-E3595A4E5029}" destId="{D17A93CB-1E3C-4B9A-8723-7E5D042BDE64}" srcOrd="2" destOrd="0" presId="urn:microsoft.com/office/officeart/2008/layout/LinedList"/>
    <dgm:cxn modelId="{5CB03E15-A49D-487C-9442-3BC66817F08B}" type="presParOf" srcId="{870FD8D9-2DAF-4F34-95DD-E3595A4E5029}" destId="{33C9B3B3-BF54-4A42-93A9-6E229CF86754}" srcOrd="3" destOrd="0" presId="urn:microsoft.com/office/officeart/2008/layout/LinedList"/>
    <dgm:cxn modelId="{E1460FE1-EE65-467B-A94F-C16B32E87F48}" type="presParOf" srcId="{33C9B3B3-BF54-4A42-93A9-6E229CF86754}" destId="{5D25ECEC-0E91-4883-8067-6CE8A99E278E}" srcOrd="0" destOrd="0" presId="urn:microsoft.com/office/officeart/2008/layout/LinedList"/>
    <dgm:cxn modelId="{89048EFC-C7A1-4AC9-B6BF-B50FACC2A756}" type="presParOf" srcId="{33C9B3B3-BF54-4A42-93A9-6E229CF86754}" destId="{47CD9745-3340-4C8F-BAD6-E09DFBD76885}" srcOrd="1" destOrd="0" presId="urn:microsoft.com/office/officeart/2008/layout/LinedList"/>
    <dgm:cxn modelId="{C7A2B9A6-CC29-4A62-82F2-584255CFD46E}" type="presParOf" srcId="{870FD8D9-2DAF-4F34-95DD-E3595A4E5029}" destId="{F04515F1-344E-4688-907C-7AB4DE9BB63F}" srcOrd="4" destOrd="0" presId="urn:microsoft.com/office/officeart/2008/layout/LinedList"/>
    <dgm:cxn modelId="{B59078D4-0C58-4E5D-920D-8D45689AF9C7}" type="presParOf" srcId="{870FD8D9-2DAF-4F34-95DD-E3595A4E5029}" destId="{77A5B77B-5EA8-4ED1-9B98-65FAF44CD8B1}" srcOrd="5" destOrd="0" presId="urn:microsoft.com/office/officeart/2008/layout/LinedList"/>
    <dgm:cxn modelId="{8E2FCB65-98C9-4498-A75F-EEE15AC0077B}" type="presParOf" srcId="{77A5B77B-5EA8-4ED1-9B98-65FAF44CD8B1}" destId="{4E56E1CA-B1D1-4B09-9870-A0D1001872DC}" srcOrd="0" destOrd="0" presId="urn:microsoft.com/office/officeart/2008/layout/LinedList"/>
    <dgm:cxn modelId="{C68B357B-1E80-46DA-B388-3F125CA9255F}" type="presParOf" srcId="{77A5B77B-5EA8-4ED1-9B98-65FAF44CD8B1}" destId="{FE843700-A025-4AF7-A01F-009846717064}" srcOrd="1" destOrd="0" presId="urn:microsoft.com/office/officeart/2008/layout/LinedList"/>
    <dgm:cxn modelId="{A39C27C3-4341-4050-9732-DD6E5D91146E}" type="presParOf" srcId="{870FD8D9-2DAF-4F34-95DD-E3595A4E5029}" destId="{8323D967-4A70-47C0-A6E3-CCD95CD7FF02}" srcOrd="6" destOrd="0" presId="urn:microsoft.com/office/officeart/2008/layout/LinedList"/>
    <dgm:cxn modelId="{9FF538C1-2A64-4B25-8571-12246F2D96F2}" type="presParOf" srcId="{870FD8D9-2DAF-4F34-95DD-E3595A4E5029}" destId="{B64D9418-A2F4-4480-9E47-F65ED812E52B}" srcOrd="7" destOrd="0" presId="urn:microsoft.com/office/officeart/2008/layout/LinedList"/>
    <dgm:cxn modelId="{D3E8ED83-8EF5-4681-BF98-E7D1835BE434}" type="presParOf" srcId="{B64D9418-A2F4-4480-9E47-F65ED812E52B}" destId="{F79CFAB2-CA9E-4DBC-90D5-339E3AAE5103}" srcOrd="0" destOrd="0" presId="urn:microsoft.com/office/officeart/2008/layout/LinedList"/>
    <dgm:cxn modelId="{188CB93C-3CB8-4019-9BD1-1ABFF7CC52D9}" type="presParOf" srcId="{B64D9418-A2F4-4480-9E47-F65ED812E52B}" destId="{3230B810-D73B-413B-8E30-F481C7A286AD}" srcOrd="1" destOrd="0" presId="urn:microsoft.com/office/officeart/2008/layout/LinedList"/>
    <dgm:cxn modelId="{6794D628-BB37-44C5-9116-32477CD24168}" type="presParOf" srcId="{870FD8D9-2DAF-4F34-95DD-E3595A4E5029}" destId="{38E862C5-8F33-4F2D-A0CF-9D198CAC0BBE}" srcOrd="8" destOrd="0" presId="urn:microsoft.com/office/officeart/2008/layout/LinedList"/>
    <dgm:cxn modelId="{A6AC5A49-1FDF-4E64-BD36-B3F402054106}" type="presParOf" srcId="{870FD8D9-2DAF-4F34-95DD-E3595A4E5029}" destId="{783F11EF-CA30-4782-8885-6D49C4EB0264}" srcOrd="9" destOrd="0" presId="urn:microsoft.com/office/officeart/2008/layout/LinedList"/>
    <dgm:cxn modelId="{2715DFB6-7110-476C-B61A-5A6A5AA3C97E}" type="presParOf" srcId="{783F11EF-CA30-4782-8885-6D49C4EB0264}" destId="{72F308FE-6350-4655-8200-E8D73FB712DC}" srcOrd="0" destOrd="0" presId="urn:microsoft.com/office/officeart/2008/layout/LinedList"/>
    <dgm:cxn modelId="{A8C7AB6B-A806-4151-A83D-6BDA879C05BA}" type="presParOf" srcId="{783F11EF-CA30-4782-8885-6D49C4EB0264}" destId="{DAD42D8E-7788-4BAF-A5E9-1E8E0A4B5CC8}" srcOrd="1" destOrd="0" presId="urn:microsoft.com/office/officeart/2008/layout/LinedList"/>
    <dgm:cxn modelId="{04356A67-CFC6-4F6A-B3D3-4EFB427644AF}" type="presParOf" srcId="{870FD8D9-2DAF-4F34-95DD-E3595A4E5029}" destId="{6155F84A-97A8-4DD4-8267-5D84A24B9945}" srcOrd="10" destOrd="0" presId="urn:microsoft.com/office/officeart/2008/layout/LinedList"/>
    <dgm:cxn modelId="{5173223A-93AE-42C1-B215-978D72E4269F}" type="presParOf" srcId="{870FD8D9-2DAF-4F34-95DD-E3595A4E5029}" destId="{E5E9FC6D-3630-486D-B398-66BCE96AB29E}" srcOrd="11" destOrd="0" presId="urn:microsoft.com/office/officeart/2008/layout/LinedList"/>
    <dgm:cxn modelId="{65826E77-D5FF-464A-AB68-D41D35BA1A2F}" type="presParOf" srcId="{E5E9FC6D-3630-486D-B398-66BCE96AB29E}" destId="{AE79E744-812F-4525-B5E6-E87F703A814E}" srcOrd="0" destOrd="0" presId="urn:microsoft.com/office/officeart/2008/layout/LinedList"/>
    <dgm:cxn modelId="{DC589194-EED4-45BF-BC47-BA2B66A8CCEA}" type="presParOf" srcId="{E5E9FC6D-3630-486D-B398-66BCE96AB29E}" destId="{50676D5B-2EA4-427D-8135-4F8AF8192916}" srcOrd="1" destOrd="0" presId="urn:microsoft.com/office/officeart/2008/layout/LinedList"/>
    <dgm:cxn modelId="{53D2866D-2144-4239-802A-79001476ABAC}" type="presParOf" srcId="{870FD8D9-2DAF-4F34-95DD-E3595A4E5029}" destId="{835DCD18-CE89-4957-A67C-3F91D227AD12}" srcOrd="12" destOrd="0" presId="urn:microsoft.com/office/officeart/2008/layout/LinedList"/>
    <dgm:cxn modelId="{9C75CC98-2DF0-478D-96EA-47B3F322011C}" type="presParOf" srcId="{870FD8D9-2DAF-4F34-95DD-E3595A4E5029}" destId="{5C7830D3-9C68-402F-AC49-D1DF65ECC52D}" srcOrd="13" destOrd="0" presId="urn:microsoft.com/office/officeart/2008/layout/LinedList"/>
    <dgm:cxn modelId="{FC2B3607-65EC-4EAB-AC95-D97972F23118}" type="presParOf" srcId="{5C7830D3-9C68-402F-AC49-D1DF65ECC52D}" destId="{CBC53DB6-7D0F-4826-8DD4-0B6DB4F1C49E}" srcOrd="0" destOrd="0" presId="urn:microsoft.com/office/officeart/2008/layout/LinedList"/>
    <dgm:cxn modelId="{BF4663C7-04E3-40D9-841E-5A487C0933FC}" type="presParOf" srcId="{5C7830D3-9C68-402F-AC49-D1DF65ECC52D}" destId="{3CF9406E-D81D-4F28-814C-AACB8E5EB0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BEE839-5410-4734-B822-AA8762A3E0C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E549B-1ED9-434F-94A3-843581D38265}">
      <dgm:prSet phldrT="[Text]"/>
      <dgm:spPr/>
      <dgm:t>
        <a:bodyPr/>
        <a:lstStyle/>
        <a:p>
          <a:r>
            <a:rPr lang="en-US" b="1" dirty="0"/>
            <a:t>8</a:t>
          </a:r>
          <a:r>
            <a:rPr lang="en-US" dirty="0"/>
            <a:t> Cycles</a:t>
          </a:r>
        </a:p>
      </dgm:t>
    </dgm:pt>
    <dgm:pt modelId="{313C7E11-51E1-409D-BD3B-498A8F6BB805}" type="parTrans" cxnId="{0094E74D-812A-4215-91CD-58FCD143241C}">
      <dgm:prSet/>
      <dgm:spPr/>
      <dgm:t>
        <a:bodyPr/>
        <a:lstStyle/>
        <a:p>
          <a:endParaRPr lang="en-US"/>
        </a:p>
      </dgm:t>
    </dgm:pt>
    <dgm:pt modelId="{91349C78-3BAE-43CC-9AB1-BCA42FCC0F3A}" type="sibTrans" cxnId="{0094E74D-812A-4215-91CD-58FCD143241C}">
      <dgm:prSet/>
      <dgm:spPr/>
      <dgm:t>
        <a:bodyPr/>
        <a:lstStyle/>
        <a:p>
          <a:endParaRPr lang="en-US"/>
        </a:p>
      </dgm:t>
    </dgm:pt>
    <dgm:pt modelId="{C74686A6-D355-449F-9011-0C6312BB8E8D}">
      <dgm:prSet phldrT="[Text]"/>
      <dgm:spPr/>
      <dgm:t>
        <a:bodyPr/>
        <a:lstStyle/>
        <a:p>
          <a:r>
            <a:rPr lang="en-US" b="1" dirty="0"/>
            <a:t>10</a:t>
          </a:r>
          <a:r>
            <a:rPr lang="en-US" dirty="0"/>
            <a:t> min to test manually each test</a:t>
          </a:r>
        </a:p>
      </dgm:t>
    </dgm:pt>
    <dgm:pt modelId="{04C9775A-AD88-42C2-BAA4-556749A52154}" type="parTrans" cxnId="{479F4621-0C17-4883-9068-6839FDA6D385}">
      <dgm:prSet/>
      <dgm:spPr/>
      <dgm:t>
        <a:bodyPr/>
        <a:lstStyle/>
        <a:p>
          <a:endParaRPr lang="en-US"/>
        </a:p>
      </dgm:t>
    </dgm:pt>
    <dgm:pt modelId="{EC0C1B6E-1645-439C-B3C3-C6A50B1C616C}" type="sibTrans" cxnId="{479F4621-0C17-4883-9068-6839FDA6D385}">
      <dgm:prSet/>
      <dgm:spPr/>
      <dgm:t>
        <a:bodyPr/>
        <a:lstStyle/>
        <a:p>
          <a:endParaRPr lang="en-US"/>
        </a:p>
      </dgm:t>
    </dgm:pt>
    <dgm:pt modelId="{820539AE-3F77-44FE-8102-B07D25C4D6E3}">
      <dgm:prSet phldrT="[Text]"/>
      <dgm:spPr/>
      <dgm:t>
        <a:bodyPr/>
        <a:lstStyle/>
        <a:p>
          <a:r>
            <a:rPr lang="en-US" b="1" dirty="0"/>
            <a:t>15</a:t>
          </a:r>
          <a:r>
            <a:rPr lang="en-US" dirty="0"/>
            <a:t> min to record each test</a:t>
          </a:r>
        </a:p>
      </dgm:t>
    </dgm:pt>
    <dgm:pt modelId="{B79F53D8-7670-473B-813D-A8F7D70958A3}" type="parTrans" cxnId="{76320093-0C67-4152-AEE0-6A486CC6A620}">
      <dgm:prSet/>
      <dgm:spPr/>
      <dgm:t>
        <a:bodyPr/>
        <a:lstStyle/>
        <a:p>
          <a:endParaRPr lang="en-US"/>
        </a:p>
      </dgm:t>
    </dgm:pt>
    <dgm:pt modelId="{CC5EB4D7-13FB-43DD-A6F6-5808EDBBB604}" type="sibTrans" cxnId="{76320093-0C67-4152-AEE0-6A486CC6A620}">
      <dgm:prSet/>
      <dgm:spPr/>
      <dgm:t>
        <a:bodyPr/>
        <a:lstStyle/>
        <a:p>
          <a:endParaRPr lang="en-US"/>
        </a:p>
      </dgm:t>
    </dgm:pt>
    <dgm:pt modelId="{8E1DA209-9903-43DC-AAC4-33918690C58E}">
      <dgm:prSet phldrT="[Text]"/>
      <dgm:spPr/>
      <dgm:t>
        <a:bodyPr/>
        <a:lstStyle/>
        <a:p>
          <a:r>
            <a:rPr lang="en-US" b="1" dirty="0"/>
            <a:t>25</a:t>
          </a:r>
          <a:r>
            <a:rPr lang="en-US" dirty="0"/>
            <a:t> min to code each tests</a:t>
          </a:r>
        </a:p>
      </dgm:t>
    </dgm:pt>
    <dgm:pt modelId="{7B57B80A-9372-4129-B188-CFF70DFFD173}" type="parTrans" cxnId="{321D0E81-98C9-4DE7-8CC8-20D48FAEE4F8}">
      <dgm:prSet/>
      <dgm:spPr/>
      <dgm:t>
        <a:bodyPr/>
        <a:lstStyle/>
        <a:p>
          <a:endParaRPr lang="en-US"/>
        </a:p>
      </dgm:t>
    </dgm:pt>
    <dgm:pt modelId="{CA2D6A7C-3291-4221-ACEE-1D0E85D76754}" type="sibTrans" cxnId="{321D0E81-98C9-4DE7-8CC8-20D48FAEE4F8}">
      <dgm:prSet/>
      <dgm:spPr/>
      <dgm:t>
        <a:bodyPr/>
        <a:lstStyle/>
        <a:p>
          <a:endParaRPr lang="en-US"/>
        </a:p>
      </dgm:t>
    </dgm:pt>
    <dgm:pt modelId="{8A79BD17-9A75-4AD9-9737-42A63B1025F0}">
      <dgm:prSet phldrT="[Text]"/>
      <dgm:spPr/>
      <dgm:t>
        <a:bodyPr/>
        <a:lstStyle/>
        <a:p>
          <a:r>
            <a:rPr lang="en-US" b="1" dirty="0"/>
            <a:t>5</a:t>
          </a:r>
          <a:r>
            <a:rPr lang="en-US" dirty="0"/>
            <a:t> min maintenance of coded</a:t>
          </a:r>
        </a:p>
      </dgm:t>
    </dgm:pt>
    <dgm:pt modelId="{E2BBBEB4-0C87-4D48-8D05-35E91A221561}" type="parTrans" cxnId="{4EC72687-D4B0-4722-A686-100211A780B0}">
      <dgm:prSet/>
      <dgm:spPr/>
      <dgm:t>
        <a:bodyPr/>
        <a:lstStyle/>
        <a:p>
          <a:endParaRPr lang="en-US"/>
        </a:p>
      </dgm:t>
    </dgm:pt>
    <dgm:pt modelId="{B6ADA8E8-2270-4F69-9883-2DD0C44288FB}" type="sibTrans" cxnId="{4EC72687-D4B0-4722-A686-100211A780B0}">
      <dgm:prSet/>
      <dgm:spPr/>
      <dgm:t>
        <a:bodyPr/>
        <a:lstStyle/>
        <a:p>
          <a:endParaRPr lang="en-US"/>
        </a:p>
      </dgm:t>
    </dgm:pt>
    <dgm:pt modelId="{26DA623A-0B83-4E35-94DC-A4C2F26F619D}">
      <dgm:prSet phldrT="[Text]"/>
      <dgm:spPr/>
      <dgm:t>
        <a:bodyPr/>
        <a:lstStyle/>
        <a:p>
          <a:r>
            <a:rPr lang="en-US" b="1" dirty="0"/>
            <a:t>30</a:t>
          </a:r>
          <a:r>
            <a:rPr lang="en-US" dirty="0"/>
            <a:t> min maintenance of recorded</a:t>
          </a:r>
        </a:p>
      </dgm:t>
    </dgm:pt>
    <dgm:pt modelId="{36FDA078-2823-46B5-8662-58C00E75EC88}" type="parTrans" cxnId="{457AFCE7-E3E6-4B8C-A280-54200E878B12}">
      <dgm:prSet/>
      <dgm:spPr/>
      <dgm:t>
        <a:bodyPr/>
        <a:lstStyle/>
        <a:p>
          <a:endParaRPr lang="en-US"/>
        </a:p>
      </dgm:t>
    </dgm:pt>
    <dgm:pt modelId="{3C4BAD52-DB47-431A-B88F-9F889BBD720D}" type="sibTrans" cxnId="{457AFCE7-E3E6-4B8C-A280-54200E878B12}">
      <dgm:prSet/>
      <dgm:spPr/>
      <dgm:t>
        <a:bodyPr/>
        <a:lstStyle/>
        <a:p>
          <a:endParaRPr lang="en-US"/>
        </a:p>
      </dgm:t>
    </dgm:pt>
    <dgm:pt modelId="{D62E8285-32D6-4F2B-BBE1-9F6EC1974D45}">
      <dgm:prSet phldrT="[Text]"/>
      <dgm:spPr/>
      <dgm:t>
        <a:bodyPr/>
        <a:lstStyle/>
        <a:p>
          <a:r>
            <a:rPr lang="en-US" b="1" dirty="0"/>
            <a:t>35</a:t>
          </a:r>
          <a:r>
            <a:rPr lang="en-US" dirty="0"/>
            <a:t> Test cases</a:t>
          </a:r>
        </a:p>
      </dgm:t>
    </dgm:pt>
    <dgm:pt modelId="{2305B2AE-090F-4EE7-BBAF-BAD551A6DAB3}" type="sibTrans" cxnId="{F3F878D2-D4A4-4870-8DFA-047AA5AFEF82}">
      <dgm:prSet/>
      <dgm:spPr/>
      <dgm:t>
        <a:bodyPr/>
        <a:lstStyle/>
        <a:p>
          <a:endParaRPr lang="en-US"/>
        </a:p>
      </dgm:t>
    </dgm:pt>
    <dgm:pt modelId="{61C8C0CE-BEF9-429C-9467-57A32E4EFDC7}" type="parTrans" cxnId="{F3F878D2-D4A4-4870-8DFA-047AA5AFEF82}">
      <dgm:prSet/>
      <dgm:spPr/>
      <dgm:t>
        <a:bodyPr/>
        <a:lstStyle/>
        <a:p>
          <a:endParaRPr lang="en-US"/>
        </a:p>
      </dgm:t>
    </dgm:pt>
    <dgm:pt modelId="{870FD8D9-2DAF-4F34-95DD-E3595A4E5029}" type="pres">
      <dgm:prSet presAssocID="{36BEE839-5410-4734-B822-AA8762A3E0C2}" presName="vert0" presStyleCnt="0">
        <dgm:presLayoutVars>
          <dgm:dir/>
          <dgm:animOne val="branch"/>
          <dgm:animLvl val="lvl"/>
        </dgm:presLayoutVars>
      </dgm:prSet>
      <dgm:spPr/>
    </dgm:pt>
    <dgm:pt modelId="{392D07FD-FC40-4479-997C-C8DCE1101371}" type="pres">
      <dgm:prSet presAssocID="{EECE549B-1ED9-434F-94A3-843581D38265}" presName="thickLine" presStyleLbl="alignNode1" presStyleIdx="0" presStyleCnt="7"/>
      <dgm:spPr/>
    </dgm:pt>
    <dgm:pt modelId="{31565235-11BB-4083-8F75-5B5513D37E9D}" type="pres">
      <dgm:prSet presAssocID="{EECE549B-1ED9-434F-94A3-843581D38265}" presName="horz1" presStyleCnt="0"/>
      <dgm:spPr/>
    </dgm:pt>
    <dgm:pt modelId="{01E39662-85D3-4C9E-8AA8-4B9B6AFD0076}" type="pres">
      <dgm:prSet presAssocID="{EECE549B-1ED9-434F-94A3-843581D38265}" presName="tx1" presStyleLbl="revTx" presStyleIdx="0" presStyleCnt="7"/>
      <dgm:spPr/>
    </dgm:pt>
    <dgm:pt modelId="{ECAFAAC6-D986-4443-9E7B-2645A00BB9D3}" type="pres">
      <dgm:prSet presAssocID="{EECE549B-1ED9-434F-94A3-843581D38265}" presName="vert1" presStyleCnt="0"/>
      <dgm:spPr/>
    </dgm:pt>
    <dgm:pt modelId="{D17A93CB-1E3C-4B9A-8723-7E5D042BDE64}" type="pres">
      <dgm:prSet presAssocID="{D62E8285-32D6-4F2B-BBE1-9F6EC1974D45}" presName="thickLine" presStyleLbl="alignNode1" presStyleIdx="1" presStyleCnt="7"/>
      <dgm:spPr/>
    </dgm:pt>
    <dgm:pt modelId="{33C9B3B3-BF54-4A42-93A9-6E229CF86754}" type="pres">
      <dgm:prSet presAssocID="{D62E8285-32D6-4F2B-BBE1-9F6EC1974D45}" presName="horz1" presStyleCnt="0"/>
      <dgm:spPr/>
    </dgm:pt>
    <dgm:pt modelId="{5D25ECEC-0E91-4883-8067-6CE8A99E278E}" type="pres">
      <dgm:prSet presAssocID="{D62E8285-32D6-4F2B-BBE1-9F6EC1974D45}" presName="tx1" presStyleLbl="revTx" presStyleIdx="1" presStyleCnt="7"/>
      <dgm:spPr/>
    </dgm:pt>
    <dgm:pt modelId="{47CD9745-3340-4C8F-BAD6-E09DFBD76885}" type="pres">
      <dgm:prSet presAssocID="{D62E8285-32D6-4F2B-BBE1-9F6EC1974D45}" presName="vert1" presStyleCnt="0"/>
      <dgm:spPr/>
    </dgm:pt>
    <dgm:pt modelId="{F04515F1-344E-4688-907C-7AB4DE9BB63F}" type="pres">
      <dgm:prSet presAssocID="{C74686A6-D355-449F-9011-0C6312BB8E8D}" presName="thickLine" presStyleLbl="alignNode1" presStyleIdx="2" presStyleCnt="7"/>
      <dgm:spPr/>
    </dgm:pt>
    <dgm:pt modelId="{77A5B77B-5EA8-4ED1-9B98-65FAF44CD8B1}" type="pres">
      <dgm:prSet presAssocID="{C74686A6-D355-449F-9011-0C6312BB8E8D}" presName="horz1" presStyleCnt="0"/>
      <dgm:spPr/>
    </dgm:pt>
    <dgm:pt modelId="{4E56E1CA-B1D1-4B09-9870-A0D1001872DC}" type="pres">
      <dgm:prSet presAssocID="{C74686A6-D355-449F-9011-0C6312BB8E8D}" presName="tx1" presStyleLbl="revTx" presStyleIdx="2" presStyleCnt="7"/>
      <dgm:spPr/>
    </dgm:pt>
    <dgm:pt modelId="{FE843700-A025-4AF7-A01F-009846717064}" type="pres">
      <dgm:prSet presAssocID="{C74686A6-D355-449F-9011-0C6312BB8E8D}" presName="vert1" presStyleCnt="0"/>
      <dgm:spPr/>
    </dgm:pt>
    <dgm:pt modelId="{8323D967-4A70-47C0-A6E3-CCD95CD7FF02}" type="pres">
      <dgm:prSet presAssocID="{820539AE-3F77-44FE-8102-B07D25C4D6E3}" presName="thickLine" presStyleLbl="alignNode1" presStyleIdx="3" presStyleCnt="7"/>
      <dgm:spPr/>
    </dgm:pt>
    <dgm:pt modelId="{B64D9418-A2F4-4480-9E47-F65ED812E52B}" type="pres">
      <dgm:prSet presAssocID="{820539AE-3F77-44FE-8102-B07D25C4D6E3}" presName="horz1" presStyleCnt="0"/>
      <dgm:spPr/>
    </dgm:pt>
    <dgm:pt modelId="{F79CFAB2-CA9E-4DBC-90D5-339E3AAE5103}" type="pres">
      <dgm:prSet presAssocID="{820539AE-3F77-44FE-8102-B07D25C4D6E3}" presName="tx1" presStyleLbl="revTx" presStyleIdx="3" presStyleCnt="7"/>
      <dgm:spPr/>
    </dgm:pt>
    <dgm:pt modelId="{3230B810-D73B-413B-8E30-F481C7A286AD}" type="pres">
      <dgm:prSet presAssocID="{820539AE-3F77-44FE-8102-B07D25C4D6E3}" presName="vert1" presStyleCnt="0"/>
      <dgm:spPr/>
    </dgm:pt>
    <dgm:pt modelId="{38E862C5-8F33-4F2D-A0CF-9D198CAC0BBE}" type="pres">
      <dgm:prSet presAssocID="{8E1DA209-9903-43DC-AAC4-33918690C58E}" presName="thickLine" presStyleLbl="alignNode1" presStyleIdx="4" presStyleCnt="7"/>
      <dgm:spPr/>
    </dgm:pt>
    <dgm:pt modelId="{783F11EF-CA30-4782-8885-6D49C4EB0264}" type="pres">
      <dgm:prSet presAssocID="{8E1DA209-9903-43DC-AAC4-33918690C58E}" presName="horz1" presStyleCnt="0"/>
      <dgm:spPr/>
    </dgm:pt>
    <dgm:pt modelId="{72F308FE-6350-4655-8200-E8D73FB712DC}" type="pres">
      <dgm:prSet presAssocID="{8E1DA209-9903-43DC-AAC4-33918690C58E}" presName="tx1" presStyleLbl="revTx" presStyleIdx="4" presStyleCnt="7"/>
      <dgm:spPr/>
    </dgm:pt>
    <dgm:pt modelId="{DAD42D8E-7788-4BAF-A5E9-1E8E0A4B5CC8}" type="pres">
      <dgm:prSet presAssocID="{8E1DA209-9903-43DC-AAC4-33918690C58E}" presName="vert1" presStyleCnt="0"/>
      <dgm:spPr/>
    </dgm:pt>
    <dgm:pt modelId="{6155F84A-97A8-4DD4-8267-5D84A24B9945}" type="pres">
      <dgm:prSet presAssocID="{26DA623A-0B83-4E35-94DC-A4C2F26F619D}" presName="thickLine" presStyleLbl="alignNode1" presStyleIdx="5" presStyleCnt="7"/>
      <dgm:spPr/>
    </dgm:pt>
    <dgm:pt modelId="{E5E9FC6D-3630-486D-B398-66BCE96AB29E}" type="pres">
      <dgm:prSet presAssocID="{26DA623A-0B83-4E35-94DC-A4C2F26F619D}" presName="horz1" presStyleCnt="0"/>
      <dgm:spPr/>
    </dgm:pt>
    <dgm:pt modelId="{AE79E744-812F-4525-B5E6-E87F703A814E}" type="pres">
      <dgm:prSet presAssocID="{26DA623A-0B83-4E35-94DC-A4C2F26F619D}" presName="tx1" presStyleLbl="revTx" presStyleIdx="5" presStyleCnt="7"/>
      <dgm:spPr/>
    </dgm:pt>
    <dgm:pt modelId="{50676D5B-2EA4-427D-8135-4F8AF8192916}" type="pres">
      <dgm:prSet presAssocID="{26DA623A-0B83-4E35-94DC-A4C2F26F619D}" presName="vert1" presStyleCnt="0"/>
      <dgm:spPr/>
    </dgm:pt>
    <dgm:pt modelId="{835DCD18-CE89-4957-A67C-3F91D227AD12}" type="pres">
      <dgm:prSet presAssocID="{8A79BD17-9A75-4AD9-9737-42A63B1025F0}" presName="thickLine" presStyleLbl="alignNode1" presStyleIdx="6" presStyleCnt="7"/>
      <dgm:spPr/>
    </dgm:pt>
    <dgm:pt modelId="{5C7830D3-9C68-402F-AC49-D1DF65ECC52D}" type="pres">
      <dgm:prSet presAssocID="{8A79BD17-9A75-4AD9-9737-42A63B1025F0}" presName="horz1" presStyleCnt="0"/>
      <dgm:spPr/>
    </dgm:pt>
    <dgm:pt modelId="{CBC53DB6-7D0F-4826-8DD4-0B6DB4F1C49E}" type="pres">
      <dgm:prSet presAssocID="{8A79BD17-9A75-4AD9-9737-42A63B1025F0}" presName="tx1" presStyleLbl="revTx" presStyleIdx="6" presStyleCnt="7"/>
      <dgm:spPr/>
    </dgm:pt>
    <dgm:pt modelId="{3CF9406E-D81D-4F28-814C-AACB8E5EB01D}" type="pres">
      <dgm:prSet presAssocID="{8A79BD17-9A75-4AD9-9737-42A63B1025F0}" presName="vert1" presStyleCnt="0"/>
      <dgm:spPr/>
    </dgm:pt>
  </dgm:ptLst>
  <dgm:cxnLst>
    <dgm:cxn modelId="{FF4BCD11-4B22-4213-8C40-5F7812B4E16C}" type="presOf" srcId="{D62E8285-32D6-4F2B-BBE1-9F6EC1974D45}" destId="{5D25ECEC-0E91-4883-8067-6CE8A99E278E}" srcOrd="0" destOrd="0" presId="urn:microsoft.com/office/officeart/2008/layout/LinedList"/>
    <dgm:cxn modelId="{DC256139-50A4-43C0-86DE-405FC4F79919}" type="presOf" srcId="{36BEE839-5410-4734-B822-AA8762A3E0C2}" destId="{870FD8D9-2DAF-4F34-95DD-E3595A4E5029}" srcOrd="0" destOrd="0" presId="urn:microsoft.com/office/officeart/2008/layout/LinedList"/>
    <dgm:cxn modelId="{F4031B13-063B-43C7-8D3C-47F52E04C3D8}" type="presOf" srcId="{8E1DA209-9903-43DC-AAC4-33918690C58E}" destId="{72F308FE-6350-4655-8200-E8D73FB712DC}" srcOrd="0" destOrd="0" presId="urn:microsoft.com/office/officeart/2008/layout/LinedList"/>
    <dgm:cxn modelId="{479F4621-0C17-4883-9068-6839FDA6D385}" srcId="{36BEE839-5410-4734-B822-AA8762A3E0C2}" destId="{C74686A6-D355-449F-9011-0C6312BB8E8D}" srcOrd="2" destOrd="0" parTransId="{04C9775A-AD88-42C2-BAA4-556749A52154}" sibTransId="{EC0C1B6E-1645-439C-B3C3-C6A50B1C616C}"/>
    <dgm:cxn modelId="{4EC72687-D4B0-4722-A686-100211A780B0}" srcId="{36BEE839-5410-4734-B822-AA8762A3E0C2}" destId="{8A79BD17-9A75-4AD9-9737-42A63B1025F0}" srcOrd="6" destOrd="0" parTransId="{E2BBBEB4-0C87-4D48-8D05-35E91A221561}" sibTransId="{B6ADA8E8-2270-4F69-9883-2DD0C44288FB}"/>
    <dgm:cxn modelId="{E75C45B9-A50E-41A6-AD2B-00646E1A712D}" type="presOf" srcId="{26DA623A-0B83-4E35-94DC-A4C2F26F619D}" destId="{AE79E744-812F-4525-B5E6-E87F703A814E}" srcOrd="0" destOrd="0" presId="urn:microsoft.com/office/officeart/2008/layout/LinedList"/>
    <dgm:cxn modelId="{76320093-0C67-4152-AEE0-6A486CC6A620}" srcId="{36BEE839-5410-4734-B822-AA8762A3E0C2}" destId="{820539AE-3F77-44FE-8102-B07D25C4D6E3}" srcOrd="3" destOrd="0" parTransId="{B79F53D8-7670-473B-813D-A8F7D70958A3}" sibTransId="{CC5EB4D7-13FB-43DD-A6F6-5808EDBBB604}"/>
    <dgm:cxn modelId="{22E70138-59CB-414B-B6B6-45584D04DA40}" type="presOf" srcId="{820539AE-3F77-44FE-8102-B07D25C4D6E3}" destId="{F79CFAB2-CA9E-4DBC-90D5-339E3AAE5103}" srcOrd="0" destOrd="0" presId="urn:microsoft.com/office/officeart/2008/layout/LinedList"/>
    <dgm:cxn modelId="{321D0E81-98C9-4DE7-8CC8-20D48FAEE4F8}" srcId="{36BEE839-5410-4734-B822-AA8762A3E0C2}" destId="{8E1DA209-9903-43DC-AAC4-33918690C58E}" srcOrd="4" destOrd="0" parTransId="{7B57B80A-9372-4129-B188-CFF70DFFD173}" sibTransId="{CA2D6A7C-3291-4221-ACEE-1D0E85D76754}"/>
    <dgm:cxn modelId="{F0FB6E8E-A792-40A9-8C44-5BB5838FD4A2}" type="presOf" srcId="{C74686A6-D355-449F-9011-0C6312BB8E8D}" destId="{4E56E1CA-B1D1-4B09-9870-A0D1001872DC}" srcOrd="0" destOrd="0" presId="urn:microsoft.com/office/officeart/2008/layout/LinedList"/>
    <dgm:cxn modelId="{37ED8170-09CE-448D-8B7A-7D65DEC70172}" type="presOf" srcId="{8A79BD17-9A75-4AD9-9737-42A63B1025F0}" destId="{CBC53DB6-7D0F-4826-8DD4-0B6DB4F1C49E}" srcOrd="0" destOrd="0" presId="urn:microsoft.com/office/officeart/2008/layout/LinedList"/>
    <dgm:cxn modelId="{7CA2C0FF-3768-43AC-8ECE-F91DC536FD90}" type="presOf" srcId="{EECE549B-1ED9-434F-94A3-843581D38265}" destId="{01E39662-85D3-4C9E-8AA8-4B9B6AFD0076}" srcOrd="0" destOrd="0" presId="urn:microsoft.com/office/officeart/2008/layout/LinedList"/>
    <dgm:cxn modelId="{F3F878D2-D4A4-4870-8DFA-047AA5AFEF82}" srcId="{36BEE839-5410-4734-B822-AA8762A3E0C2}" destId="{D62E8285-32D6-4F2B-BBE1-9F6EC1974D45}" srcOrd="1" destOrd="0" parTransId="{61C8C0CE-BEF9-429C-9467-57A32E4EFDC7}" sibTransId="{2305B2AE-090F-4EE7-BBAF-BAD551A6DAB3}"/>
    <dgm:cxn modelId="{457AFCE7-E3E6-4B8C-A280-54200E878B12}" srcId="{36BEE839-5410-4734-B822-AA8762A3E0C2}" destId="{26DA623A-0B83-4E35-94DC-A4C2F26F619D}" srcOrd="5" destOrd="0" parTransId="{36FDA078-2823-46B5-8662-58C00E75EC88}" sibTransId="{3C4BAD52-DB47-431A-B88F-9F889BBD720D}"/>
    <dgm:cxn modelId="{0094E74D-812A-4215-91CD-58FCD143241C}" srcId="{36BEE839-5410-4734-B822-AA8762A3E0C2}" destId="{EECE549B-1ED9-434F-94A3-843581D38265}" srcOrd="0" destOrd="0" parTransId="{313C7E11-51E1-409D-BD3B-498A8F6BB805}" sibTransId="{91349C78-3BAE-43CC-9AB1-BCA42FCC0F3A}"/>
    <dgm:cxn modelId="{987EB5DF-CEA1-4DE3-B25A-4D4756CBB68A}" type="presParOf" srcId="{870FD8D9-2DAF-4F34-95DD-E3595A4E5029}" destId="{392D07FD-FC40-4479-997C-C8DCE1101371}" srcOrd="0" destOrd="0" presId="urn:microsoft.com/office/officeart/2008/layout/LinedList"/>
    <dgm:cxn modelId="{44935B69-6DAF-4967-A38E-91DF7F13AD1F}" type="presParOf" srcId="{870FD8D9-2DAF-4F34-95DD-E3595A4E5029}" destId="{31565235-11BB-4083-8F75-5B5513D37E9D}" srcOrd="1" destOrd="0" presId="urn:microsoft.com/office/officeart/2008/layout/LinedList"/>
    <dgm:cxn modelId="{C494CDBB-B0E4-49E7-897A-321A2706EBFD}" type="presParOf" srcId="{31565235-11BB-4083-8F75-5B5513D37E9D}" destId="{01E39662-85D3-4C9E-8AA8-4B9B6AFD0076}" srcOrd="0" destOrd="0" presId="urn:microsoft.com/office/officeart/2008/layout/LinedList"/>
    <dgm:cxn modelId="{A0815337-B019-4B4F-9508-5C440C5AA504}" type="presParOf" srcId="{31565235-11BB-4083-8F75-5B5513D37E9D}" destId="{ECAFAAC6-D986-4443-9E7B-2645A00BB9D3}" srcOrd="1" destOrd="0" presId="urn:microsoft.com/office/officeart/2008/layout/LinedList"/>
    <dgm:cxn modelId="{DEFFD382-E94B-44B5-8CE1-479B83DFA17D}" type="presParOf" srcId="{870FD8D9-2DAF-4F34-95DD-E3595A4E5029}" destId="{D17A93CB-1E3C-4B9A-8723-7E5D042BDE64}" srcOrd="2" destOrd="0" presId="urn:microsoft.com/office/officeart/2008/layout/LinedList"/>
    <dgm:cxn modelId="{5CB03E15-A49D-487C-9442-3BC66817F08B}" type="presParOf" srcId="{870FD8D9-2DAF-4F34-95DD-E3595A4E5029}" destId="{33C9B3B3-BF54-4A42-93A9-6E229CF86754}" srcOrd="3" destOrd="0" presId="urn:microsoft.com/office/officeart/2008/layout/LinedList"/>
    <dgm:cxn modelId="{E1460FE1-EE65-467B-A94F-C16B32E87F48}" type="presParOf" srcId="{33C9B3B3-BF54-4A42-93A9-6E229CF86754}" destId="{5D25ECEC-0E91-4883-8067-6CE8A99E278E}" srcOrd="0" destOrd="0" presId="urn:microsoft.com/office/officeart/2008/layout/LinedList"/>
    <dgm:cxn modelId="{89048EFC-C7A1-4AC9-B6BF-B50FACC2A756}" type="presParOf" srcId="{33C9B3B3-BF54-4A42-93A9-6E229CF86754}" destId="{47CD9745-3340-4C8F-BAD6-E09DFBD76885}" srcOrd="1" destOrd="0" presId="urn:microsoft.com/office/officeart/2008/layout/LinedList"/>
    <dgm:cxn modelId="{C7A2B9A6-CC29-4A62-82F2-584255CFD46E}" type="presParOf" srcId="{870FD8D9-2DAF-4F34-95DD-E3595A4E5029}" destId="{F04515F1-344E-4688-907C-7AB4DE9BB63F}" srcOrd="4" destOrd="0" presId="urn:microsoft.com/office/officeart/2008/layout/LinedList"/>
    <dgm:cxn modelId="{B59078D4-0C58-4E5D-920D-8D45689AF9C7}" type="presParOf" srcId="{870FD8D9-2DAF-4F34-95DD-E3595A4E5029}" destId="{77A5B77B-5EA8-4ED1-9B98-65FAF44CD8B1}" srcOrd="5" destOrd="0" presId="urn:microsoft.com/office/officeart/2008/layout/LinedList"/>
    <dgm:cxn modelId="{8E2FCB65-98C9-4498-A75F-EEE15AC0077B}" type="presParOf" srcId="{77A5B77B-5EA8-4ED1-9B98-65FAF44CD8B1}" destId="{4E56E1CA-B1D1-4B09-9870-A0D1001872DC}" srcOrd="0" destOrd="0" presId="urn:microsoft.com/office/officeart/2008/layout/LinedList"/>
    <dgm:cxn modelId="{C68B357B-1E80-46DA-B388-3F125CA9255F}" type="presParOf" srcId="{77A5B77B-5EA8-4ED1-9B98-65FAF44CD8B1}" destId="{FE843700-A025-4AF7-A01F-009846717064}" srcOrd="1" destOrd="0" presId="urn:microsoft.com/office/officeart/2008/layout/LinedList"/>
    <dgm:cxn modelId="{A39C27C3-4341-4050-9732-DD6E5D91146E}" type="presParOf" srcId="{870FD8D9-2DAF-4F34-95DD-E3595A4E5029}" destId="{8323D967-4A70-47C0-A6E3-CCD95CD7FF02}" srcOrd="6" destOrd="0" presId="urn:microsoft.com/office/officeart/2008/layout/LinedList"/>
    <dgm:cxn modelId="{9FF538C1-2A64-4B25-8571-12246F2D96F2}" type="presParOf" srcId="{870FD8D9-2DAF-4F34-95DD-E3595A4E5029}" destId="{B64D9418-A2F4-4480-9E47-F65ED812E52B}" srcOrd="7" destOrd="0" presId="urn:microsoft.com/office/officeart/2008/layout/LinedList"/>
    <dgm:cxn modelId="{D3E8ED83-8EF5-4681-BF98-E7D1835BE434}" type="presParOf" srcId="{B64D9418-A2F4-4480-9E47-F65ED812E52B}" destId="{F79CFAB2-CA9E-4DBC-90D5-339E3AAE5103}" srcOrd="0" destOrd="0" presId="urn:microsoft.com/office/officeart/2008/layout/LinedList"/>
    <dgm:cxn modelId="{188CB93C-3CB8-4019-9BD1-1ABFF7CC52D9}" type="presParOf" srcId="{B64D9418-A2F4-4480-9E47-F65ED812E52B}" destId="{3230B810-D73B-413B-8E30-F481C7A286AD}" srcOrd="1" destOrd="0" presId="urn:microsoft.com/office/officeart/2008/layout/LinedList"/>
    <dgm:cxn modelId="{6794D628-BB37-44C5-9116-32477CD24168}" type="presParOf" srcId="{870FD8D9-2DAF-4F34-95DD-E3595A4E5029}" destId="{38E862C5-8F33-4F2D-A0CF-9D198CAC0BBE}" srcOrd="8" destOrd="0" presId="urn:microsoft.com/office/officeart/2008/layout/LinedList"/>
    <dgm:cxn modelId="{A6AC5A49-1FDF-4E64-BD36-B3F402054106}" type="presParOf" srcId="{870FD8D9-2DAF-4F34-95DD-E3595A4E5029}" destId="{783F11EF-CA30-4782-8885-6D49C4EB0264}" srcOrd="9" destOrd="0" presId="urn:microsoft.com/office/officeart/2008/layout/LinedList"/>
    <dgm:cxn modelId="{2715DFB6-7110-476C-B61A-5A6A5AA3C97E}" type="presParOf" srcId="{783F11EF-CA30-4782-8885-6D49C4EB0264}" destId="{72F308FE-6350-4655-8200-E8D73FB712DC}" srcOrd="0" destOrd="0" presId="urn:microsoft.com/office/officeart/2008/layout/LinedList"/>
    <dgm:cxn modelId="{A8C7AB6B-A806-4151-A83D-6BDA879C05BA}" type="presParOf" srcId="{783F11EF-CA30-4782-8885-6D49C4EB0264}" destId="{DAD42D8E-7788-4BAF-A5E9-1E8E0A4B5CC8}" srcOrd="1" destOrd="0" presId="urn:microsoft.com/office/officeart/2008/layout/LinedList"/>
    <dgm:cxn modelId="{04356A67-CFC6-4F6A-B3D3-4EFB427644AF}" type="presParOf" srcId="{870FD8D9-2DAF-4F34-95DD-E3595A4E5029}" destId="{6155F84A-97A8-4DD4-8267-5D84A24B9945}" srcOrd="10" destOrd="0" presId="urn:microsoft.com/office/officeart/2008/layout/LinedList"/>
    <dgm:cxn modelId="{5173223A-93AE-42C1-B215-978D72E4269F}" type="presParOf" srcId="{870FD8D9-2DAF-4F34-95DD-E3595A4E5029}" destId="{E5E9FC6D-3630-486D-B398-66BCE96AB29E}" srcOrd="11" destOrd="0" presId="urn:microsoft.com/office/officeart/2008/layout/LinedList"/>
    <dgm:cxn modelId="{65826E77-D5FF-464A-AB68-D41D35BA1A2F}" type="presParOf" srcId="{E5E9FC6D-3630-486D-B398-66BCE96AB29E}" destId="{AE79E744-812F-4525-B5E6-E87F703A814E}" srcOrd="0" destOrd="0" presId="urn:microsoft.com/office/officeart/2008/layout/LinedList"/>
    <dgm:cxn modelId="{DC589194-EED4-45BF-BC47-BA2B66A8CCEA}" type="presParOf" srcId="{E5E9FC6D-3630-486D-B398-66BCE96AB29E}" destId="{50676D5B-2EA4-427D-8135-4F8AF8192916}" srcOrd="1" destOrd="0" presId="urn:microsoft.com/office/officeart/2008/layout/LinedList"/>
    <dgm:cxn modelId="{53D2866D-2144-4239-802A-79001476ABAC}" type="presParOf" srcId="{870FD8D9-2DAF-4F34-95DD-E3595A4E5029}" destId="{835DCD18-CE89-4957-A67C-3F91D227AD12}" srcOrd="12" destOrd="0" presId="urn:microsoft.com/office/officeart/2008/layout/LinedList"/>
    <dgm:cxn modelId="{9C75CC98-2DF0-478D-96EA-47B3F322011C}" type="presParOf" srcId="{870FD8D9-2DAF-4F34-95DD-E3595A4E5029}" destId="{5C7830D3-9C68-402F-AC49-D1DF65ECC52D}" srcOrd="13" destOrd="0" presId="urn:microsoft.com/office/officeart/2008/layout/LinedList"/>
    <dgm:cxn modelId="{FC2B3607-65EC-4EAB-AC95-D97972F23118}" type="presParOf" srcId="{5C7830D3-9C68-402F-AC49-D1DF65ECC52D}" destId="{CBC53DB6-7D0F-4826-8DD4-0B6DB4F1C49E}" srcOrd="0" destOrd="0" presId="urn:microsoft.com/office/officeart/2008/layout/LinedList"/>
    <dgm:cxn modelId="{BF4663C7-04E3-40D9-841E-5A487C0933FC}" type="presParOf" srcId="{5C7830D3-9C68-402F-AC49-D1DF65ECC52D}" destId="{3CF9406E-D81D-4F28-814C-AACB8E5EB0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58CEEE-5DD1-40FE-9399-465FFBD027A0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749B31-8397-4A9A-9E86-59CAF8620512}">
      <dgm:prSet phldrT="[Text]"/>
      <dgm:spPr/>
      <dgm:t>
        <a:bodyPr/>
        <a:lstStyle/>
        <a:p>
          <a:pPr algn="l"/>
          <a:r>
            <a:rPr lang="en-US" dirty="0"/>
            <a:t>Test Coding: </a:t>
          </a:r>
          <a:br>
            <a:rPr lang="en-US" dirty="0"/>
          </a:br>
          <a:r>
            <a:rPr lang="en-US" dirty="0"/>
            <a:t>- big projects (ERP, Finance solutions, online stores)</a:t>
          </a:r>
          <a:br>
            <a:rPr lang="en-US" dirty="0"/>
          </a:br>
          <a:r>
            <a:rPr lang="en-US" dirty="0"/>
            <a:t>- complex apps</a:t>
          </a:r>
          <a:br>
            <a:rPr lang="en-US" dirty="0"/>
          </a:br>
          <a:r>
            <a:rPr lang="en-US" dirty="0"/>
            <a:t>- cross-platform apps</a:t>
          </a:r>
          <a:br>
            <a:rPr lang="en-US" dirty="0"/>
          </a:br>
          <a:r>
            <a:rPr lang="en-US" dirty="0"/>
            <a:t>- many iterations of business scenarios</a:t>
          </a:r>
        </a:p>
      </dgm:t>
    </dgm:pt>
    <dgm:pt modelId="{2AD1AB55-B00A-45F0-A60A-E87B9A17E271}" type="sibTrans" cxnId="{B93C1F5B-F189-4B4A-8602-C1BB63A59B92}">
      <dgm:prSet/>
      <dgm:spPr/>
      <dgm:t>
        <a:bodyPr/>
        <a:lstStyle/>
        <a:p>
          <a:endParaRPr lang="en-US"/>
        </a:p>
      </dgm:t>
    </dgm:pt>
    <dgm:pt modelId="{594CB69F-BF6A-46FF-9B8E-6138C5CF1005}" type="parTrans" cxnId="{B93C1F5B-F189-4B4A-8602-C1BB63A59B92}">
      <dgm:prSet/>
      <dgm:spPr/>
      <dgm:t>
        <a:bodyPr/>
        <a:lstStyle/>
        <a:p>
          <a:endParaRPr lang="en-US"/>
        </a:p>
      </dgm:t>
    </dgm:pt>
    <dgm:pt modelId="{9C9E8A73-D6FC-47AA-BF0A-9BFE0FC1138B}">
      <dgm:prSet phldrT="[Text]"/>
      <dgm:spPr/>
      <dgm:t>
        <a:bodyPr/>
        <a:lstStyle/>
        <a:p>
          <a:pPr algn="l"/>
          <a:r>
            <a:rPr lang="en-US" dirty="0"/>
            <a:t>Test Recording:</a:t>
          </a:r>
        </a:p>
        <a:p>
          <a:pPr algn="l"/>
          <a:r>
            <a:rPr lang="en-US" dirty="0"/>
            <a:t>- simple apps (calculator, mobile calendar, home budget)  </a:t>
          </a:r>
          <a:br>
            <a:rPr lang="en-US" dirty="0"/>
          </a:br>
          <a:r>
            <a:rPr lang="en-US" dirty="0"/>
            <a:t>- ad hoc tests</a:t>
          </a:r>
          <a:br>
            <a:rPr lang="en-US" dirty="0"/>
          </a:br>
          <a:r>
            <a:rPr lang="en-US" dirty="0"/>
            <a:t>- little to test</a:t>
          </a:r>
          <a:br>
            <a:rPr lang="en-US" dirty="0"/>
          </a:br>
          <a:r>
            <a:rPr lang="en-US" dirty="0"/>
            <a:t>- no iterations of business scenarios</a:t>
          </a:r>
          <a:br>
            <a:rPr lang="en-US" dirty="0"/>
          </a:br>
          <a:r>
            <a:rPr lang="en-US" dirty="0"/>
            <a:t>- test data creation</a:t>
          </a:r>
        </a:p>
      </dgm:t>
    </dgm:pt>
    <dgm:pt modelId="{CFC417F7-8056-4F37-A1CD-710650A9506C}" type="sibTrans" cxnId="{DBAA11B0-7C7C-4B75-B618-AB197B4DDBDA}">
      <dgm:prSet/>
      <dgm:spPr/>
      <dgm:t>
        <a:bodyPr/>
        <a:lstStyle/>
        <a:p>
          <a:endParaRPr lang="en-US"/>
        </a:p>
      </dgm:t>
    </dgm:pt>
    <dgm:pt modelId="{306929D2-8D21-4AEA-AC25-AB1771E7F268}" type="parTrans" cxnId="{DBAA11B0-7C7C-4B75-B618-AB197B4DDBDA}">
      <dgm:prSet/>
      <dgm:spPr/>
      <dgm:t>
        <a:bodyPr/>
        <a:lstStyle/>
        <a:p>
          <a:endParaRPr lang="en-US"/>
        </a:p>
      </dgm:t>
    </dgm:pt>
    <dgm:pt modelId="{0E31D288-922C-46CF-B208-222A7D0AA6F0}" type="pres">
      <dgm:prSet presAssocID="{1A58CEEE-5DD1-40FE-9399-465FFBD027A0}" presName="compositeShape" presStyleCnt="0">
        <dgm:presLayoutVars>
          <dgm:chMax val="2"/>
          <dgm:dir/>
          <dgm:resizeHandles val="exact"/>
        </dgm:presLayoutVars>
      </dgm:prSet>
      <dgm:spPr/>
    </dgm:pt>
    <dgm:pt modelId="{15C5159D-906D-46B9-A1F3-296C68F383C9}" type="pres">
      <dgm:prSet presAssocID="{1A58CEEE-5DD1-40FE-9399-465FFBD027A0}" presName="divider" presStyleLbl="fgShp" presStyleIdx="0" presStyleCnt="1"/>
      <dgm:spPr/>
    </dgm:pt>
    <dgm:pt modelId="{3C2C34E7-950F-44B2-9643-9E5634EFA4A3}" type="pres">
      <dgm:prSet presAssocID="{9C9E8A73-D6FC-47AA-BF0A-9BFE0FC1138B}" presName="downArrow" presStyleLbl="node1" presStyleIdx="0" presStyleCnt="2"/>
      <dgm:spPr/>
    </dgm:pt>
    <dgm:pt modelId="{F6C71101-96A0-4B86-9571-15C12A026AF6}" type="pres">
      <dgm:prSet presAssocID="{9C9E8A73-D6FC-47AA-BF0A-9BFE0FC1138B}" presName="downArrowText" presStyleLbl="revTx" presStyleIdx="0" presStyleCnt="2" custScaleX="104074">
        <dgm:presLayoutVars>
          <dgm:bulletEnabled val="1"/>
        </dgm:presLayoutVars>
      </dgm:prSet>
      <dgm:spPr/>
    </dgm:pt>
    <dgm:pt modelId="{772CBEBA-3D87-4CCB-B35F-3A551E39F252}" type="pres">
      <dgm:prSet presAssocID="{9B749B31-8397-4A9A-9E86-59CAF8620512}" presName="upArrow" presStyleLbl="node1" presStyleIdx="1" presStyleCnt="2"/>
      <dgm:spPr/>
    </dgm:pt>
    <dgm:pt modelId="{E50A2547-A861-4397-BF3D-FAD0DF456407}" type="pres">
      <dgm:prSet presAssocID="{9B749B31-8397-4A9A-9E86-59CAF8620512}" presName="upArrowText" presStyleLbl="revTx" presStyleIdx="1" presStyleCnt="2" custScaleX="120976" custScaleY="91327">
        <dgm:presLayoutVars>
          <dgm:bulletEnabled val="1"/>
        </dgm:presLayoutVars>
      </dgm:prSet>
      <dgm:spPr/>
    </dgm:pt>
  </dgm:ptLst>
  <dgm:cxnLst>
    <dgm:cxn modelId="{6276ED30-B55E-49E0-8AFF-4EC5FA801D74}" type="presOf" srcId="{9B749B31-8397-4A9A-9E86-59CAF8620512}" destId="{E50A2547-A861-4397-BF3D-FAD0DF456407}" srcOrd="0" destOrd="0" presId="urn:microsoft.com/office/officeart/2005/8/layout/arrow3"/>
    <dgm:cxn modelId="{B93C1F5B-F189-4B4A-8602-C1BB63A59B92}" srcId="{1A58CEEE-5DD1-40FE-9399-465FFBD027A0}" destId="{9B749B31-8397-4A9A-9E86-59CAF8620512}" srcOrd="1" destOrd="0" parTransId="{594CB69F-BF6A-46FF-9B8E-6138C5CF1005}" sibTransId="{2AD1AB55-B00A-45F0-A60A-E87B9A17E271}"/>
    <dgm:cxn modelId="{DBAA11B0-7C7C-4B75-B618-AB197B4DDBDA}" srcId="{1A58CEEE-5DD1-40FE-9399-465FFBD027A0}" destId="{9C9E8A73-D6FC-47AA-BF0A-9BFE0FC1138B}" srcOrd="0" destOrd="0" parTransId="{306929D2-8D21-4AEA-AC25-AB1771E7F268}" sibTransId="{CFC417F7-8056-4F37-A1CD-710650A9506C}"/>
    <dgm:cxn modelId="{F4A0FCB0-FF72-4A03-A4C2-613C6EA7E26D}" type="presOf" srcId="{9C9E8A73-D6FC-47AA-BF0A-9BFE0FC1138B}" destId="{F6C71101-96A0-4B86-9571-15C12A026AF6}" srcOrd="0" destOrd="0" presId="urn:microsoft.com/office/officeart/2005/8/layout/arrow3"/>
    <dgm:cxn modelId="{31944811-2F4A-4EE8-A7A7-DCF350F6B124}" type="presOf" srcId="{1A58CEEE-5DD1-40FE-9399-465FFBD027A0}" destId="{0E31D288-922C-46CF-B208-222A7D0AA6F0}" srcOrd="0" destOrd="0" presId="urn:microsoft.com/office/officeart/2005/8/layout/arrow3"/>
    <dgm:cxn modelId="{46A003BC-1932-40EE-9620-670AAFADE412}" type="presParOf" srcId="{0E31D288-922C-46CF-B208-222A7D0AA6F0}" destId="{15C5159D-906D-46B9-A1F3-296C68F383C9}" srcOrd="0" destOrd="0" presId="urn:microsoft.com/office/officeart/2005/8/layout/arrow3"/>
    <dgm:cxn modelId="{545F036D-C1E3-49D7-9387-F123E37B095F}" type="presParOf" srcId="{0E31D288-922C-46CF-B208-222A7D0AA6F0}" destId="{3C2C34E7-950F-44B2-9643-9E5634EFA4A3}" srcOrd="1" destOrd="0" presId="urn:microsoft.com/office/officeart/2005/8/layout/arrow3"/>
    <dgm:cxn modelId="{7DF0C195-B3BD-43BC-B51F-9BFFE6743EDD}" type="presParOf" srcId="{0E31D288-922C-46CF-B208-222A7D0AA6F0}" destId="{F6C71101-96A0-4B86-9571-15C12A026AF6}" srcOrd="2" destOrd="0" presId="urn:microsoft.com/office/officeart/2005/8/layout/arrow3"/>
    <dgm:cxn modelId="{ADDE4958-5B64-487C-91F5-70A31D9F5242}" type="presParOf" srcId="{0E31D288-922C-46CF-B208-222A7D0AA6F0}" destId="{772CBEBA-3D87-4CCB-B35F-3A551E39F252}" srcOrd="3" destOrd="0" presId="urn:microsoft.com/office/officeart/2005/8/layout/arrow3"/>
    <dgm:cxn modelId="{C381C34E-5BEA-46CB-9463-5FDC4729726B}" type="presParOf" srcId="{0E31D288-922C-46CF-B208-222A7D0AA6F0}" destId="{E50A2547-A861-4397-BF3D-FAD0DF45640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32875B-CDB0-4B13-8864-E7D160FA3D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13EB6E-9F64-462C-BA68-35A361F10358}">
      <dgm:prSet phldrT="[Text]"/>
      <dgm:spPr>
        <a:solidFill>
          <a:srgbClr val="13A3F7"/>
        </a:solidFill>
      </dgm:spPr>
      <dgm:t>
        <a:bodyPr/>
        <a:lstStyle/>
        <a:p>
          <a:r>
            <a:rPr lang="en-US" dirty="0"/>
            <a:t>Not all of tester’s tasks can be automated</a:t>
          </a:r>
        </a:p>
      </dgm:t>
    </dgm:pt>
    <dgm:pt modelId="{11D46A9D-C72C-4CBD-97C4-522C687A8E6D}" type="parTrans" cxnId="{B748F14A-EED4-4192-B9C3-F93416624226}">
      <dgm:prSet/>
      <dgm:spPr/>
      <dgm:t>
        <a:bodyPr/>
        <a:lstStyle/>
        <a:p>
          <a:endParaRPr lang="en-US"/>
        </a:p>
      </dgm:t>
    </dgm:pt>
    <dgm:pt modelId="{FDE6602D-671A-4133-AFB8-31CF1AAE8C59}" type="sibTrans" cxnId="{B748F14A-EED4-4192-B9C3-F93416624226}">
      <dgm:prSet/>
      <dgm:spPr/>
      <dgm:t>
        <a:bodyPr/>
        <a:lstStyle/>
        <a:p>
          <a:endParaRPr lang="en-US"/>
        </a:p>
      </dgm:t>
    </dgm:pt>
    <dgm:pt modelId="{2C20E097-2CD6-4BE9-9D17-45597E10A13F}">
      <dgm:prSet phldrT="[Text]"/>
      <dgm:spPr>
        <a:solidFill>
          <a:srgbClr val="00C2B4"/>
        </a:solidFill>
      </dgm:spPr>
      <dgm:t>
        <a:bodyPr/>
        <a:lstStyle/>
        <a:p>
          <a:r>
            <a:rPr lang="en-US" dirty="0"/>
            <a:t>What kind of software are we testing? Do we only maintain it or is it still being developed?</a:t>
          </a:r>
        </a:p>
      </dgm:t>
    </dgm:pt>
    <dgm:pt modelId="{454A73C1-E9A7-4CB1-8386-DC750E58D548}" type="parTrans" cxnId="{DFE1A93D-C182-4135-92C7-B227BF8BDFC7}">
      <dgm:prSet/>
      <dgm:spPr/>
      <dgm:t>
        <a:bodyPr/>
        <a:lstStyle/>
        <a:p>
          <a:endParaRPr lang="en-US"/>
        </a:p>
      </dgm:t>
    </dgm:pt>
    <dgm:pt modelId="{5DF4CA3C-23BF-4BA2-B253-D8322A87C625}" type="sibTrans" cxnId="{DFE1A93D-C182-4135-92C7-B227BF8BDFC7}">
      <dgm:prSet/>
      <dgm:spPr/>
      <dgm:t>
        <a:bodyPr/>
        <a:lstStyle/>
        <a:p>
          <a:endParaRPr lang="en-US"/>
        </a:p>
      </dgm:t>
    </dgm:pt>
    <dgm:pt modelId="{C59C5369-ADD5-4A09-ADBA-BCC6B6F501C2}">
      <dgm:prSet phldrT="[Text]"/>
      <dgm:spPr>
        <a:solidFill>
          <a:srgbClr val="FFAA00"/>
        </a:solidFill>
      </dgm:spPr>
      <dgm:t>
        <a:bodyPr/>
        <a:lstStyle/>
        <a:p>
          <a:r>
            <a:rPr lang="en-US" dirty="0"/>
            <a:t>There are a lot of tools, find which one suits your needs the most</a:t>
          </a:r>
        </a:p>
      </dgm:t>
    </dgm:pt>
    <dgm:pt modelId="{2BD45D92-5015-4263-918D-CB1067054491}" type="parTrans" cxnId="{12E34CA3-039B-42D1-A626-C9BD721D50E0}">
      <dgm:prSet/>
      <dgm:spPr/>
      <dgm:t>
        <a:bodyPr/>
        <a:lstStyle/>
        <a:p>
          <a:endParaRPr lang="en-US"/>
        </a:p>
      </dgm:t>
    </dgm:pt>
    <dgm:pt modelId="{260DD115-5B71-4939-8851-86DBD8FBD59C}" type="sibTrans" cxnId="{12E34CA3-039B-42D1-A626-C9BD721D50E0}">
      <dgm:prSet/>
      <dgm:spPr/>
      <dgm:t>
        <a:bodyPr/>
        <a:lstStyle/>
        <a:p>
          <a:endParaRPr lang="en-US"/>
        </a:p>
      </dgm:t>
    </dgm:pt>
    <dgm:pt modelId="{EB2CB261-13EE-4AFA-AC29-2B62AF4A648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Test Recording – low effort at the start, high in maintenance</a:t>
          </a:r>
        </a:p>
      </dgm:t>
    </dgm:pt>
    <dgm:pt modelId="{0FE6236A-D280-456A-86C7-32DC79366E99}" type="parTrans" cxnId="{4BF4A04A-9AAE-48F9-B41C-2786E4B07ACA}">
      <dgm:prSet/>
      <dgm:spPr/>
      <dgm:t>
        <a:bodyPr/>
        <a:lstStyle/>
        <a:p>
          <a:endParaRPr lang="en-US"/>
        </a:p>
      </dgm:t>
    </dgm:pt>
    <dgm:pt modelId="{9D9FF499-F3AC-4E67-B566-B533127FF4D4}" type="sibTrans" cxnId="{4BF4A04A-9AAE-48F9-B41C-2786E4B07ACA}">
      <dgm:prSet/>
      <dgm:spPr/>
      <dgm:t>
        <a:bodyPr/>
        <a:lstStyle/>
        <a:p>
          <a:endParaRPr lang="en-US"/>
        </a:p>
      </dgm:t>
    </dgm:pt>
    <dgm:pt modelId="{C6B03140-A8F3-4242-8194-44F1C1FDF18C}">
      <dgm:prSet phldrT="[Text]"/>
      <dgm:spPr>
        <a:solidFill>
          <a:srgbClr val="96CC28"/>
        </a:solidFill>
      </dgm:spPr>
      <dgm:t>
        <a:bodyPr/>
        <a:lstStyle/>
        <a:p>
          <a:r>
            <a:rPr lang="en-US" dirty="0"/>
            <a:t>Test Coding – big effort at the start, pays off in maintenance</a:t>
          </a:r>
        </a:p>
      </dgm:t>
    </dgm:pt>
    <dgm:pt modelId="{3DDB67EF-803B-4AC7-A07F-48B24661007B}" type="parTrans" cxnId="{6F3A003A-307E-4B57-95B0-4C33327F027F}">
      <dgm:prSet/>
      <dgm:spPr/>
      <dgm:t>
        <a:bodyPr/>
        <a:lstStyle/>
        <a:p>
          <a:endParaRPr lang="en-US"/>
        </a:p>
      </dgm:t>
    </dgm:pt>
    <dgm:pt modelId="{F5FC8175-F381-420D-AC88-AB2ED4A44A3B}" type="sibTrans" cxnId="{6F3A003A-307E-4B57-95B0-4C33327F027F}">
      <dgm:prSet/>
      <dgm:spPr/>
      <dgm:t>
        <a:bodyPr/>
        <a:lstStyle/>
        <a:p>
          <a:endParaRPr lang="en-US"/>
        </a:p>
      </dgm:t>
    </dgm:pt>
    <dgm:pt modelId="{17A70EC9-2310-4696-9882-0AFB8FF409D0}">
      <dgm:prSet phldrT="[Text]"/>
      <dgm:spPr>
        <a:solidFill>
          <a:srgbClr val="2DB329"/>
        </a:solidFill>
      </dgm:spPr>
      <dgm:t>
        <a:bodyPr/>
        <a:lstStyle/>
        <a:p>
          <a:r>
            <a:rPr lang="en-US" dirty="0"/>
            <a:t>Test Recording and Test Coding can be used simultaneously</a:t>
          </a:r>
        </a:p>
      </dgm:t>
    </dgm:pt>
    <dgm:pt modelId="{20906190-5B1C-4380-919D-B9EE12F56DD0}" type="parTrans" cxnId="{764D18D4-FA8F-4846-BE8A-6C14B02633F4}">
      <dgm:prSet/>
      <dgm:spPr/>
      <dgm:t>
        <a:bodyPr/>
        <a:lstStyle/>
        <a:p>
          <a:endParaRPr lang="en-US"/>
        </a:p>
      </dgm:t>
    </dgm:pt>
    <dgm:pt modelId="{A0020250-0821-43BF-BA68-4AC5382F6F84}" type="sibTrans" cxnId="{764D18D4-FA8F-4846-BE8A-6C14B02633F4}">
      <dgm:prSet/>
      <dgm:spPr/>
      <dgm:t>
        <a:bodyPr/>
        <a:lstStyle/>
        <a:p>
          <a:endParaRPr lang="en-US"/>
        </a:p>
      </dgm:t>
    </dgm:pt>
    <dgm:pt modelId="{4B93CDE8-5FFC-4C2F-BD46-C16AF3F0F284}" type="pres">
      <dgm:prSet presAssocID="{C532875B-CDB0-4B13-8864-E7D160FA3DFF}" presName="diagram" presStyleCnt="0">
        <dgm:presLayoutVars>
          <dgm:dir/>
          <dgm:resizeHandles val="exact"/>
        </dgm:presLayoutVars>
      </dgm:prSet>
      <dgm:spPr/>
    </dgm:pt>
    <dgm:pt modelId="{3CAC5FDC-DB52-4C18-BF9C-989AE50B1205}" type="pres">
      <dgm:prSet presAssocID="{FB13EB6E-9F64-462C-BA68-35A361F10358}" presName="node" presStyleLbl="node1" presStyleIdx="0" presStyleCnt="6">
        <dgm:presLayoutVars>
          <dgm:bulletEnabled val="1"/>
        </dgm:presLayoutVars>
      </dgm:prSet>
      <dgm:spPr/>
    </dgm:pt>
    <dgm:pt modelId="{D1EED733-E3AE-4172-8C86-901E94505E8E}" type="pres">
      <dgm:prSet presAssocID="{FDE6602D-671A-4133-AFB8-31CF1AAE8C59}" presName="sibTrans" presStyleCnt="0"/>
      <dgm:spPr/>
    </dgm:pt>
    <dgm:pt modelId="{27EED24F-8470-4CFC-9659-CE9C22CDCAA7}" type="pres">
      <dgm:prSet presAssocID="{2C20E097-2CD6-4BE9-9D17-45597E10A13F}" presName="node" presStyleLbl="node1" presStyleIdx="1" presStyleCnt="6">
        <dgm:presLayoutVars>
          <dgm:bulletEnabled val="1"/>
        </dgm:presLayoutVars>
      </dgm:prSet>
      <dgm:spPr/>
    </dgm:pt>
    <dgm:pt modelId="{CD9522D5-02EB-4520-A8F1-4E5338F3ECA8}" type="pres">
      <dgm:prSet presAssocID="{5DF4CA3C-23BF-4BA2-B253-D8322A87C625}" presName="sibTrans" presStyleCnt="0"/>
      <dgm:spPr/>
    </dgm:pt>
    <dgm:pt modelId="{1FE290A1-0E6B-448F-BADE-B4F313345BC2}" type="pres">
      <dgm:prSet presAssocID="{C59C5369-ADD5-4A09-ADBA-BCC6B6F501C2}" presName="node" presStyleLbl="node1" presStyleIdx="2" presStyleCnt="6">
        <dgm:presLayoutVars>
          <dgm:bulletEnabled val="1"/>
        </dgm:presLayoutVars>
      </dgm:prSet>
      <dgm:spPr/>
    </dgm:pt>
    <dgm:pt modelId="{59DF14FF-6290-463F-9415-3C1774FC4095}" type="pres">
      <dgm:prSet presAssocID="{260DD115-5B71-4939-8851-86DBD8FBD59C}" presName="sibTrans" presStyleCnt="0"/>
      <dgm:spPr/>
    </dgm:pt>
    <dgm:pt modelId="{968C928E-33A0-42E1-BD46-F808B138337C}" type="pres">
      <dgm:prSet presAssocID="{EB2CB261-13EE-4AFA-AC29-2B62AF4A648D}" presName="node" presStyleLbl="node1" presStyleIdx="3" presStyleCnt="6">
        <dgm:presLayoutVars>
          <dgm:bulletEnabled val="1"/>
        </dgm:presLayoutVars>
      </dgm:prSet>
      <dgm:spPr/>
    </dgm:pt>
    <dgm:pt modelId="{FE620A46-007A-4074-927B-28BE7644D900}" type="pres">
      <dgm:prSet presAssocID="{9D9FF499-F3AC-4E67-B566-B533127FF4D4}" presName="sibTrans" presStyleCnt="0"/>
      <dgm:spPr/>
    </dgm:pt>
    <dgm:pt modelId="{C9A5F4A1-9651-4977-8F9D-A2A365F5A74A}" type="pres">
      <dgm:prSet presAssocID="{C6B03140-A8F3-4242-8194-44F1C1FDF18C}" presName="node" presStyleLbl="node1" presStyleIdx="4" presStyleCnt="6">
        <dgm:presLayoutVars>
          <dgm:bulletEnabled val="1"/>
        </dgm:presLayoutVars>
      </dgm:prSet>
      <dgm:spPr/>
    </dgm:pt>
    <dgm:pt modelId="{EB334357-BF44-4C23-935E-0B24F2A298CC}" type="pres">
      <dgm:prSet presAssocID="{F5FC8175-F381-420D-AC88-AB2ED4A44A3B}" presName="sibTrans" presStyleCnt="0"/>
      <dgm:spPr/>
    </dgm:pt>
    <dgm:pt modelId="{79A73A11-CA24-4BFF-B806-DD74ECA25FE4}" type="pres">
      <dgm:prSet presAssocID="{17A70EC9-2310-4696-9882-0AFB8FF409D0}" presName="node" presStyleLbl="node1" presStyleIdx="5" presStyleCnt="6">
        <dgm:presLayoutVars>
          <dgm:bulletEnabled val="1"/>
        </dgm:presLayoutVars>
      </dgm:prSet>
      <dgm:spPr/>
    </dgm:pt>
  </dgm:ptLst>
  <dgm:cxnLst>
    <dgm:cxn modelId="{DFE1A93D-C182-4135-92C7-B227BF8BDFC7}" srcId="{C532875B-CDB0-4B13-8864-E7D160FA3DFF}" destId="{2C20E097-2CD6-4BE9-9D17-45597E10A13F}" srcOrd="1" destOrd="0" parTransId="{454A73C1-E9A7-4CB1-8386-DC750E58D548}" sibTransId="{5DF4CA3C-23BF-4BA2-B253-D8322A87C625}"/>
    <dgm:cxn modelId="{4BF4A04A-9AAE-48F9-B41C-2786E4B07ACA}" srcId="{C532875B-CDB0-4B13-8864-E7D160FA3DFF}" destId="{EB2CB261-13EE-4AFA-AC29-2B62AF4A648D}" srcOrd="3" destOrd="0" parTransId="{0FE6236A-D280-456A-86C7-32DC79366E99}" sibTransId="{9D9FF499-F3AC-4E67-B566-B533127FF4D4}"/>
    <dgm:cxn modelId="{764D18D4-FA8F-4846-BE8A-6C14B02633F4}" srcId="{C532875B-CDB0-4B13-8864-E7D160FA3DFF}" destId="{17A70EC9-2310-4696-9882-0AFB8FF409D0}" srcOrd="5" destOrd="0" parTransId="{20906190-5B1C-4380-919D-B9EE12F56DD0}" sibTransId="{A0020250-0821-43BF-BA68-4AC5382F6F84}"/>
    <dgm:cxn modelId="{12E34CA3-039B-42D1-A626-C9BD721D50E0}" srcId="{C532875B-CDB0-4B13-8864-E7D160FA3DFF}" destId="{C59C5369-ADD5-4A09-ADBA-BCC6B6F501C2}" srcOrd="2" destOrd="0" parTransId="{2BD45D92-5015-4263-918D-CB1067054491}" sibTransId="{260DD115-5B71-4939-8851-86DBD8FBD59C}"/>
    <dgm:cxn modelId="{5D6C7522-4088-4F3C-9767-520C4F4CFAAD}" type="presOf" srcId="{17A70EC9-2310-4696-9882-0AFB8FF409D0}" destId="{79A73A11-CA24-4BFF-B806-DD74ECA25FE4}" srcOrd="0" destOrd="0" presId="urn:microsoft.com/office/officeart/2005/8/layout/default"/>
    <dgm:cxn modelId="{6F3A003A-307E-4B57-95B0-4C33327F027F}" srcId="{C532875B-CDB0-4B13-8864-E7D160FA3DFF}" destId="{C6B03140-A8F3-4242-8194-44F1C1FDF18C}" srcOrd="4" destOrd="0" parTransId="{3DDB67EF-803B-4AC7-A07F-48B24661007B}" sibTransId="{F5FC8175-F381-420D-AC88-AB2ED4A44A3B}"/>
    <dgm:cxn modelId="{B748F14A-EED4-4192-B9C3-F93416624226}" srcId="{C532875B-CDB0-4B13-8864-E7D160FA3DFF}" destId="{FB13EB6E-9F64-462C-BA68-35A361F10358}" srcOrd="0" destOrd="0" parTransId="{11D46A9D-C72C-4CBD-97C4-522C687A8E6D}" sibTransId="{FDE6602D-671A-4133-AFB8-31CF1AAE8C59}"/>
    <dgm:cxn modelId="{5721C271-8DCD-4F91-9CDF-7B9857455EFD}" type="presOf" srcId="{EB2CB261-13EE-4AFA-AC29-2B62AF4A648D}" destId="{968C928E-33A0-42E1-BD46-F808B138337C}" srcOrd="0" destOrd="0" presId="urn:microsoft.com/office/officeart/2005/8/layout/default"/>
    <dgm:cxn modelId="{BEE44556-82A6-49C5-A486-F3C0EA1ED975}" type="presOf" srcId="{C6B03140-A8F3-4242-8194-44F1C1FDF18C}" destId="{C9A5F4A1-9651-4977-8F9D-A2A365F5A74A}" srcOrd="0" destOrd="0" presId="urn:microsoft.com/office/officeart/2005/8/layout/default"/>
    <dgm:cxn modelId="{CEEEAE54-E64B-462F-B0CC-6065512A3A64}" type="presOf" srcId="{FB13EB6E-9F64-462C-BA68-35A361F10358}" destId="{3CAC5FDC-DB52-4C18-BF9C-989AE50B1205}" srcOrd="0" destOrd="0" presId="urn:microsoft.com/office/officeart/2005/8/layout/default"/>
    <dgm:cxn modelId="{5ED71AE7-FE60-43E4-873A-4D52908B9DB0}" type="presOf" srcId="{2C20E097-2CD6-4BE9-9D17-45597E10A13F}" destId="{27EED24F-8470-4CFC-9659-CE9C22CDCAA7}" srcOrd="0" destOrd="0" presId="urn:microsoft.com/office/officeart/2005/8/layout/default"/>
    <dgm:cxn modelId="{701B4F4C-414A-4828-8440-CB7A0C31FA19}" type="presOf" srcId="{C59C5369-ADD5-4A09-ADBA-BCC6B6F501C2}" destId="{1FE290A1-0E6B-448F-BADE-B4F313345BC2}" srcOrd="0" destOrd="0" presId="urn:microsoft.com/office/officeart/2005/8/layout/default"/>
    <dgm:cxn modelId="{83526089-1036-4CA2-B56E-B848958DA87C}" type="presOf" srcId="{C532875B-CDB0-4B13-8864-E7D160FA3DFF}" destId="{4B93CDE8-5FFC-4C2F-BD46-C16AF3F0F284}" srcOrd="0" destOrd="0" presId="urn:microsoft.com/office/officeart/2005/8/layout/default"/>
    <dgm:cxn modelId="{30FC3311-C1F8-45DE-AFB0-9DD662FAFE1D}" type="presParOf" srcId="{4B93CDE8-5FFC-4C2F-BD46-C16AF3F0F284}" destId="{3CAC5FDC-DB52-4C18-BF9C-989AE50B1205}" srcOrd="0" destOrd="0" presId="urn:microsoft.com/office/officeart/2005/8/layout/default"/>
    <dgm:cxn modelId="{337F0A91-B789-4435-A3E3-0CE8981F3F4E}" type="presParOf" srcId="{4B93CDE8-5FFC-4C2F-BD46-C16AF3F0F284}" destId="{D1EED733-E3AE-4172-8C86-901E94505E8E}" srcOrd="1" destOrd="0" presId="urn:microsoft.com/office/officeart/2005/8/layout/default"/>
    <dgm:cxn modelId="{10ED96F4-BC70-4BD7-A39B-33EFCD25F429}" type="presParOf" srcId="{4B93CDE8-5FFC-4C2F-BD46-C16AF3F0F284}" destId="{27EED24F-8470-4CFC-9659-CE9C22CDCAA7}" srcOrd="2" destOrd="0" presId="urn:microsoft.com/office/officeart/2005/8/layout/default"/>
    <dgm:cxn modelId="{F61E1C7B-12A2-4F58-B977-934E429481E7}" type="presParOf" srcId="{4B93CDE8-5FFC-4C2F-BD46-C16AF3F0F284}" destId="{CD9522D5-02EB-4520-A8F1-4E5338F3ECA8}" srcOrd="3" destOrd="0" presId="urn:microsoft.com/office/officeart/2005/8/layout/default"/>
    <dgm:cxn modelId="{851A0403-7B84-4263-9CCA-6377E75AFABF}" type="presParOf" srcId="{4B93CDE8-5FFC-4C2F-BD46-C16AF3F0F284}" destId="{1FE290A1-0E6B-448F-BADE-B4F313345BC2}" srcOrd="4" destOrd="0" presId="urn:microsoft.com/office/officeart/2005/8/layout/default"/>
    <dgm:cxn modelId="{B314FD83-A25F-4F0C-8D08-FD95063B6AAC}" type="presParOf" srcId="{4B93CDE8-5FFC-4C2F-BD46-C16AF3F0F284}" destId="{59DF14FF-6290-463F-9415-3C1774FC4095}" srcOrd="5" destOrd="0" presId="urn:microsoft.com/office/officeart/2005/8/layout/default"/>
    <dgm:cxn modelId="{D3C84B33-0EAA-4D3C-9F5C-02A2525E677E}" type="presParOf" srcId="{4B93CDE8-5FFC-4C2F-BD46-C16AF3F0F284}" destId="{968C928E-33A0-42E1-BD46-F808B138337C}" srcOrd="6" destOrd="0" presId="urn:microsoft.com/office/officeart/2005/8/layout/default"/>
    <dgm:cxn modelId="{D84D72F5-0226-4684-9A34-D5A5B3912AD8}" type="presParOf" srcId="{4B93CDE8-5FFC-4C2F-BD46-C16AF3F0F284}" destId="{FE620A46-007A-4074-927B-28BE7644D900}" srcOrd="7" destOrd="0" presId="urn:microsoft.com/office/officeart/2005/8/layout/default"/>
    <dgm:cxn modelId="{615497B3-FB75-4E90-B0A6-F3AF9C2CBA21}" type="presParOf" srcId="{4B93CDE8-5FFC-4C2F-BD46-C16AF3F0F284}" destId="{C9A5F4A1-9651-4977-8F9D-A2A365F5A74A}" srcOrd="8" destOrd="0" presId="urn:microsoft.com/office/officeart/2005/8/layout/default"/>
    <dgm:cxn modelId="{F05767D4-8E5B-4204-A907-44842FBEB404}" type="presParOf" srcId="{4B93CDE8-5FFC-4C2F-BD46-C16AF3F0F284}" destId="{EB334357-BF44-4C23-935E-0B24F2A298CC}" srcOrd="9" destOrd="0" presId="urn:microsoft.com/office/officeart/2005/8/layout/default"/>
    <dgm:cxn modelId="{DB86799F-3955-4E05-BB6D-291378B88C52}" type="presParOf" srcId="{4B93CDE8-5FFC-4C2F-BD46-C16AF3F0F284}" destId="{79A73A11-CA24-4BFF-B806-DD74ECA25FE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77C0A9-002F-4241-AFB5-2663BBD140C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B369B1-979E-4BA4-9DD6-BD2B4623ABAA}">
      <dgm:prSet phldrT="[Text]"/>
      <dgm:spPr/>
      <dgm:t>
        <a:bodyPr/>
        <a:lstStyle/>
        <a:p>
          <a:r>
            <a:rPr lang="pl-PL" dirty="0" err="1"/>
            <a:t>Navigation</a:t>
          </a:r>
          <a:r>
            <a:rPr lang="pl-PL" dirty="0"/>
            <a:t> bar</a:t>
          </a:r>
          <a:endParaRPr lang="en-US" dirty="0"/>
        </a:p>
      </dgm:t>
    </dgm:pt>
    <dgm:pt modelId="{577C1AB4-88BE-4545-9F8E-869C75D7D290}" type="parTrans" cxnId="{EFE4B705-4F20-49D9-87DA-990387297AA1}">
      <dgm:prSet/>
      <dgm:spPr/>
      <dgm:t>
        <a:bodyPr/>
        <a:lstStyle/>
        <a:p>
          <a:endParaRPr lang="en-US"/>
        </a:p>
      </dgm:t>
    </dgm:pt>
    <dgm:pt modelId="{73DC35E6-500D-478A-B7EC-B9B36FE94CD2}" type="sibTrans" cxnId="{EFE4B705-4F20-49D9-87DA-990387297AA1}">
      <dgm:prSet/>
      <dgm:spPr/>
      <dgm:t>
        <a:bodyPr/>
        <a:lstStyle/>
        <a:p>
          <a:endParaRPr lang="en-US"/>
        </a:p>
      </dgm:t>
    </dgm:pt>
    <dgm:pt modelId="{7C1F6B81-CFA2-4FD3-A7AC-A88670729DEF}">
      <dgm:prSet phldrT="[Text]"/>
      <dgm:spPr/>
      <dgm:t>
        <a:bodyPr/>
        <a:lstStyle/>
        <a:p>
          <a:r>
            <a:rPr lang="pl-PL" dirty="0" err="1"/>
            <a:t>GoToNewTweet</a:t>
          </a:r>
          <a:r>
            <a:rPr lang="pl-PL" dirty="0"/>
            <a:t>()</a:t>
          </a:r>
          <a:endParaRPr lang="en-US" dirty="0"/>
        </a:p>
      </dgm:t>
    </dgm:pt>
    <dgm:pt modelId="{63E1735A-01DE-4842-BC31-B1489A891A3B}" type="parTrans" cxnId="{F6AF0CEA-2FFC-437B-AAAB-0F48180C4770}">
      <dgm:prSet/>
      <dgm:spPr/>
      <dgm:t>
        <a:bodyPr/>
        <a:lstStyle/>
        <a:p>
          <a:endParaRPr lang="en-US"/>
        </a:p>
      </dgm:t>
    </dgm:pt>
    <dgm:pt modelId="{9A93E5AF-3D58-4C60-A27F-D9D8F6DFE662}" type="sibTrans" cxnId="{F6AF0CEA-2FFC-437B-AAAB-0F48180C4770}">
      <dgm:prSet/>
      <dgm:spPr/>
      <dgm:t>
        <a:bodyPr/>
        <a:lstStyle/>
        <a:p>
          <a:endParaRPr lang="en-US"/>
        </a:p>
      </dgm:t>
    </dgm:pt>
    <dgm:pt modelId="{708FD956-E934-4A72-B74A-8D3B570EE6CA}">
      <dgm:prSet phldrT="[Text]"/>
      <dgm:spPr/>
      <dgm:t>
        <a:bodyPr/>
        <a:lstStyle/>
        <a:p>
          <a:r>
            <a:rPr lang="pl-PL" dirty="0" err="1"/>
            <a:t>GoToMessages</a:t>
          </a:r>
          <a:r>
            <a:rPr lang="pl-PL" dirty="0"/>
            <a:t>()</a:t>
          </a:r>
          <a:endParaRPr lang="en-US" dirty="0"/>
        </a:p>
      </dgm:t>
    </dgm:pt>
    <dgm:pt modelId="{1748689D-43E9-4FB9-AA9C-231C98369CDC}" type="parTrans" cxnId="{641FBD76-B840-447C-ABD8-7EC3FE6F1536}">
      <dgm:prSet/>
      <dgm:spPr/>
      <dgm:t>
        <a:bodyPr/>
        <a:lstStyle/>
        <a:p>
          <a:endParaRPr lang="en-US"/>
        </a:p>
      </dgm:t>
    </dgm:pt>
    <dgm:pt modelId="{75A1F2B8-7244-45EC-A80C-2A7F9A571A07}" type="sibTrans" cxnId="{641FBD76-B840-447C-ABD8-7EC3FE6F1536}">
      <dgm:prSet/>
      <dgm:spPr/>
      <dgm:t>
        <a:bodyPr/>
        <a:lstStyle/>
        <a:p>
          <a:endParaRPr lang="en-US"/>
        </a:p>
      </dgm:t>
    </dgm:pt>
    <dgm:pt modelId="{327B0FB2-E6AC-42D6-9A79-2DADBA386FD8}">
      <dgm:prSet phldrT="[Text]"/>
      <dgm:spPr/>
      <dgm:t>
        <a:bodyPr/>
        <a:lstStyle/>
        <a:p>
          <a:r>
            <a:rPr lang="pl-PL" dirty="0" err="1"/>
            <a:t>Create</a:t>
          </a:r>
          <a:r>
            <a:rPr lang="pl-PL" dirty="0"/>
            <a:t> </a:t>
          </a:r>
          <a:r>
            <a:rPr lang="pl-PL" dirty="0" err="1"/>
            <a:t>Tweet</a:t>
          </a:r>
          <a:endParaRPr lang="en-US" dirty="0"/>
        </a:p>
      </dgm:t>
    </dgm:pt>
    <dgm:pt modelId="{B43CA78B-81A3-4647-B6B9-72C75D029D0A}" type="parTrans" cxnId="{B5CECB38-2C42-4646-853B-C2CE70B38A58}">
      <dgm:prSet/>
      <dgm:spPr/>
      <dgm:t>
        <a:bodyPr/>
        <a:lstStyle/>
        <a:p>
          <a:endParaRPr lang="en-US"/>
        </a:p>
      </dgm:t>
    </dgm:pt>
    <dgm:pt modelId="{F9512E21-5581-4A44-B706-84AD177B84F1}" type="sibTrans" cxnId="{B5CECB38-2C42-4646-853B-C2CE70B38A58}">
      <dgm:prSet/>
      <dgm:spPr/>
      <dgm:t>
        <a:bodyPr/>
        <a:lstStyle/>
        <a:p>
          <a:endParaRPr lang="en-US"/>
        </a:p>
      </dgm:t>
    </dgm:pt>
    <dgm:pt modelId="{FDC945BE-191F-43A5-9D44-DE2C4A8869A7}">
      <dgm:prSet phldrT="[Text]"/>
      <dgm:spPr/>
      <dgm:t>
        <a:bodyPr/>
        <a:lstStyle/>
        <a:p>
          <a:r>
            <a:rPr lang="pl-PL" dirty="0" err="1"/>
            <a:t>PutMessage</a:t>
          </a:r>
          <a:r>
            <a:rPr lang="pl-PL" dirty="0"/>
            <a:t>()</a:t>
          </a:r>
          <a:endParaRPr lang="en-US" dirty="0"/>
        </a:p>
      </dgm:t>
    </dgm:pt>
    <dgm:pt modelId="{35F2A9DC-ECB6-45A1-B759-CAACC396F02D}" type="parTrans" cxnId="{1EC12A2D-9E34-46B9-9A8F-7F0587A9B58C}">
      <dgm:prSet/>
      <dgm:spPr/>
      <dgm:t>
        <a:bodyPr/>
        <a:lstStyle/>
        <a:p>
          <a:endParaRPr lang="en-US"/>
        </a:p>
      </dgm:t>
    </dgm:pt>
    <dgm:pt modelId="{8936B69C-E3D5-4A83-9909-EFEE71FD1852}" type="sibTrans" cxnId="{1EC12A2D-9E34-46B9-9A8F-7F0587A9B58C}">
      <dgm:prSet/>
      <dgm:spPr/>
      <dgm:t>
        <a:bodyPr/>
        <a:lstStyle/>
        <a:p>
          <a:endParaRPr lang="en-US"/>
        </a:p>
      </dgm:t>
    </dgm:pt>
    <dgm:pt modelId="{52A925A4-98E8-402F-8889-66A2F301F367}">
      <dgm:prSet phldrT="[Text]"/>
      <dgm:spPr/>
      <dgm:t>
        <a:bodyPr/>
        <a:lstStyle/>
        <a:p>
          <a:r>
            <a:rPr lang="pl-PL" dirty="0" err="1"/>
            <a:t>Publish</a:t>
          </a:r>
          <a:r>
            <a:rPr lang="pl-PL" dirty="0"/>
            <a:t>()</a:t>
          </a:r>
          <a:endParaRPr lang="en-US" dirty="0"/>
        </a:p>
      </dgm:t>
    </dgm:pt>
    <dgm:pt modelId="{5CF0271C-B6D6-457C-BA19-37713451CCC2}" type="parTrans" cxnId="{56209F6E-1D99-416F-837B-BAA1764741CA}">
      <dgm:prSet/>
      <dgm:spPr/>
      <dgm:t>
        <a:bodyPr/>
        <a:lstStyle/>
        <a:p>
          <a:endParaRPr lang="en-US"/>
        </a:p>
      </dgm:t>
    </dgm:pt>
    <dgm:pt modelId="{75C1CC1E-6E7D-4A7C-953C-1272C84AFC36}" type="sibTrans" cxnId="{56209F6E-1D99-416F-837B-BAA1764741CA}">
      <dgm:prSet/>
      <dgm:spPr/>
      <dgm:t>
        <a:bodyPr/>
        <a:lstStyle/>
        <a:p>
          <a:endParaRPr lang="en-US"/>
        </a:p>
      </dgm:t>
    </dgm:pt>
    <dgm:pt modelId="{9C43BE11-B8FE-4ED0-AE4A-1D072E92816D}">
      <dgm:prSet phldrT="[Text]"/>
      <dgm:spPr/>
      <dgm:t>
        <a:bodyPr/>
        <a:lstStyle/>
        <a:p>
          <a:r>
            <a:rPr lang="pl-PL" dirty="0" err="1"/>
            <a:t>Tweet</a:t>
          </a:r>
          <a:r>
            <a:rPr lang="pl-PL" dirty="0"/>
            <a:t> </a:t>
          </a:r>
          <a:r>
            <a:rPr lang="pl-PL" dirty="0" err="1"/>
            <a:t>stream</a:t>
          </a:r>
          <a:endParaRPr lang="en-US" dirty="0"/>
        </a:p>
      </dgm:t>
    </dgm:pt>
    <dgm:pt modelId="{813311C2-E1E7-4E80-A7C0-A91CBEE05B75}" type="parTrans" cxnId="{B0D11394-728E-4834-85F7-2EC84A3B4A35}">
      <dgm:prSet/>
      <dgm:spPr/>
      <dgm:t>
        <a:bodyPr/>
        <a:lstStyle/>
        <a:p>
          <a:endParaRPr lang="en-US"/>
        </a:p>
      </dgm:t>
    </dgm:pt>
    <dgm:pt modelId="{738AACAF-CCC7-4F9E-A7EE-383388F6CBA8}" type="sibTrans" cxnId="{B0D11394-728E-4834-85F7-2EC84A3B4A35}">
      <dgm:prSet/>
      <dgm:spPr/>
      <dgm:t>
        <a:bodyPr/>
        <a:lstStyle/>
        <a:p>
          <a:endParaRPr lang="en-US"/>
        </a:p>
      </dgm:t>
    </dgm:pt>
    <dgm:pt modelId="{FE97560B-9538-464D-A972-A1CF77ADB9BE}">
      <dgm:prSet phldrT="[Text]"/>
      <dgm:spPr/>
      <dgm:t>
        <a:bodyPr/>
        <a:lstStyle/>
        <a:p>
          <a:r>
            <a:rPr lang="pl-PL" dirty="0" err="1"/>
            <a:t>GetLastTweet</a:t>
          </a:r>
          <a:r>
            <a:rPr lang="pl-PL" dirty="0"/>
            <a:t>()</a:t>
          </a:r>
          <a:endParaRPr lang="en-US" dirty="0"/>
        </a:p>
      </dgm:t>
    </dgm:pt>
    <dgm:pt modelId="{C1FB87D4-432E-4755-A46F-ADC82EE1AC50}" type="parTrans" cxnId="{F8CC48DC-12CB-41D5-B313-C3C395EEBB56}">
      <dgm:prSet/>
      <dgm:spPr/>
      <dgm:t>
        <a:bodyPr/>
        <a:lstStyle/>
        <a:p>
          <a:endParaRPr lang="en-US"/>
        </a:p>
      </dgm:t>
    </dgm:pt>
    <dgm:pt modelId="{F03756FD-3E0B-4A39-B291-9C46BE076F14}" type="sibTrans" cxnId="{F8CC48DC-12CB-41D5-B313-C3C395EEBB56}">
      <dgm:prSet/>
      <dgm:spPr/>
      <dgm:t>
        <a:bodyPr/>
        <a:lstStyle/>
        <a:p>
          <a:endParaRPr lang="en-US"/>
        </a:p>
      </dgm:t>
    </dgm:pt>
    <dgm:pt modelId="{6C325EFD-2AED-4E6B-8A66-F3C891C235D7}">
      <dgm:prSet phldrT="[Text]"/>
      <dgm:spPr/>
      <dgm:t>
        <a:bodyPr/>
        <a:lstStyle/>
        <a:p>
          <a:r>
            <a:rPr lang="pl-PL" dirty="0" err="1"/>
            <a:t>ReplayTweet</a:t>
          </a:r>
          <a:r>
            <a:rPr lang="pl-PL" dirty="0"/>
            <a:t>()</a:t>
          </a:r>
          <a:endParaRPr lang="en-US" dirty="0"/>
        </a:p>
      </dgm:t>
    </dgm:pt>
    <dgm:pt modelId="{CDD703B0-F23F-4B91-BF97-68AA01783BF9}" type="parTrans" cxnId="{D6D627AA-687E-4AEA-936D-2F200121272E}">
      <dgm:prSet/>
      <dgm:spPr/>
      <dgm:t>
        <a:bodyPr/>
        <a:lstStyle/>
        <a:p>
          <a:endParaRPr lang="en-US"/>
        </a:p>
      </dgm:t>
    </dgm:pt>
    <dgm:pt modelId="{5F1D81EC-DDFC-46E6-A62D-7E9BE295EFBB}" type="sibTrans" cxnId="{D6D627AA-687E-4AEA-936D-2F200121272E}">
      <dgm:prSet/>
      <dgm:spPr/>
      <dgm:t>
        <a:bodyPr/>
        <a:lstStyle/>
        <a:p>
          <a:endParaRPr lang="en-US"/>
        </a:p>
      </dgm:t>
    </dgm:pt>
    <dgm:pt modelId="{7142175A-1395-4CBA-A6F7-DDA7811BECAF}">
      <dgm:prSet phldrT="[Text]"/>
      <dgm:spPr/>
      <dgm:t>
        <a:bodyPr/>
        <a:lstStyle/>
        <a:p>
          <a:r>
            <a:rPr lang="pl-PL" dirty="0" err="1"/>
            <a:t>GoTo</a:t>
          </a:r>
          <a:r>
            <a:rPr lang="pl-PL" dirty="0"/>
            <a:t>…()</a:t>
          </a:r>
          <a:endParaRPr lang="en-US" dirty="0"/>
        </a:p>
      </dgm:t>
    </dgm:pt>
    <dgm:pt modelId="{7ACB237D-8A2D-4FED-B51E-AF3B801CDCAC}" type="parTrans" cxnId="{BD88C916-F880-40AE-866A-F5C2876BFBA8}">
      <dgm:prSet/>
      <dgm:spPr/>
      <dgm:t>
        <a:bodyPr/>
        <a:lstStyle/>
        <a:p>
          <a:endParaRPr lang="en-US"/>
        </a:p>
      </dgm:t>
    </dgm:pt>
    <dgm:pt modelId="{CC094287-9161-4421-86B2-35AFB59928A8}" type="sibTrans" cxnId="{BD88C916-F880-40AE-866A-F5C2876BFBA8}">
      <dgm:prSet/>
      <dgm:spPr/>
      <dgm:t>
        <a:bodyPr/>
        <a:lstStyle/>
        <a:p>
          <a:endParaRPr lang="en-US"/>
        </a:p>
      </dgm:t>
    </dgm:pt>
    <dgm:pt modelId="{4E9D91EC-28AF-43DF-BE59-8AE257A7C122}">
      <dgm:prSet phldrT="[Text]"/>
      <dgm:spPr/>
      <dgm:t>
        <a:bodyPr/>
        <a:lstStyle/>
        <a:p>
          <a:r>
            <a:rPr lang="pl-PL" dirty="0" err="1"/>
            <a:t>AttacheImage</a:t>
          </a:r>
          <a:r>
            <a:rPr lang="pl-PL" dirty="0"/>
            <a:t>()</a:t>
          </a:r>
          <a:endParaRPr lang="en-US" dirty="0"/>
        </a:p>
      </dgm:t>
    </dgm:pt>
    <dgm:pt modelId="{88789451-585B-43EC-AD97-EF69C7732384}" type="parTrans" cxnId="{940D61DF-FE6B-4832-9CA2-63C49C176938}">
      <dgm:prSet/>
      <dgm:spPr/>
      <dgm:t>
        <a:bodyPr/>
        <a:lstStyle/>
        <a:p>
          <a:endParaRPr lang="en-US"/>
        </a:p>
      </dgm:t>
    </dgm:pt>
    <dgm:pt modelId="{BAD19682-D6C8-4DB8-B5D5-5DB08E69F23E}" type="sibTrans" cxnId="{940D61DF-FE6B-4832-9CA2-63C49C176938}">
      <dgm:prSet/>
      <dgm:spPr/>
      <dgm:t>
        <a:bodyPr/>
        <a:lstStyle/>
        <a:p>
          <a:endParaRPr lang="en-US"/>
        </a:p>
      </dgm:t>
    </dgm:pt>
    <dgm:pt modelId="{639291D5-F726-4897-9482-53C8B256C22C}">
      <dgm:prSet phldrT="[Text]"/>
      <dgm:spPr/>
      <dgm:t>
        <a:bodyPr/>
        <a:lstStyle/>
        <a:p>
          <a:endParaRPr lang="en-US" dirty="0"/>
        </a:p>
      </dgm:t>
    </dgm:pt>
    <dgm:pt modelId="{A84C82B9-74F8-4214-A8FC-475785E4BAD7}" type="parTrans" cxnId="{57B6AE12-9A3C-4CA5-88CD-251750E6F63E}">
      <dgm:prSet/>
      <dgm:spPr/>
      <dgm:t>
        <a:bodyPr/>
        <a:lstStyle/>
        <a:p>
          <a:endParaRPr lang="en-US"/>
        </a:p>
      </dgm:t>
    </dgm:pt>
    <dgm:pt modelId="{AD4EBD93-D8A2-49F0-9152-C17A7C6CEF78}" type="sibTrans" cxnId="{57B6AE12-9A3C-4CA5-88CD-251750E6F63E}">
      <dgm:prSet/>
      <dgm:spPr/>
      <dgm:t>
        <a:bodyPr/>
        <a:lstStyle/>
        <a:p>
          <a:endParaRPr lang="en-US"/>
        </a:p>
      </dgm:t>
    </dgm:pt>
    <dgm:pt modelId="{CC799040-6D75-4645-938E-5063F4374757}">
      <dgm:prSet phldrT="[Text]"/>
      <dgm:spPr/>
      <dgm:t>
        <a:bodyPr/>
        <a:lstStyle/>
        <a:p>
          <a:r>
            <a:rPr lang="pl-PL" dirty="0"/>
            <a:t>…</a:t>
          </a:r>
          <a:endParaRPr lang="en-US" dirty="0"/>
        </a:p>
      </dgm:t>
    </dgm:pt>
    <dgm:pt modelId="{B28E67BA-C88E-4407-9EB7-D559B6703818}" type="parTrans" cxnId="{AA0FCF91-BEF1-44C9-889A-F5641E093AED}">
      <dgm:prSet/>
      <dgm:spPr/>
      <dgm:t>
        <a:bodyPr/>
        <a:lstStyle/>
        <a:p>
          <a:endParaRPr lang="en-US"/>
        </a:p>
      </dgm:t>
    </dgm:pt>
    <dgm:pt modelId="{9262EEDB-C4F0-425B-A10D-F2EED1ADD513}" type="sibTrans" cxnId="{AA0FCF91-BEF1-44C9-889A-F5641E093AED}">
      <dgm:prSet/>
      <dgm:spPr/>
      <dgm:t>
        <a:bodyPr/>
        <a:lstStyle/>
        <a:p>
          <a:endParaRPr lang="en-US"/>
        </a:p>
      </dgm:t>
    </dgm:pt>
    <dgm:pt modelId="{6B693A2E-04B2-4200-93BC-AAB0ED218B6B}">
      <dgm:prSet phldrT="[Text]"/>
      <dgm:spPr/>
      <dgm:t>
        <a:bodyPr/>
        <a:lstStyle/>
        <a:p>
          <a:r>
            <a:rPr lang="pl-PL" dirty="0" err="1"/>
            <a:t>ForwardTweet</a:t>
          </a:r>
          <a:r>
            <a:rPr lang="pl-PL" dirty="0"/>
            <a:t>()</a:t>
          </a:r>
          <a:endParaRPr lang="en-US" dirty="0"/>
        </a:p>
      </dgm:t>
    </dgm:pt>
    <dgm:pt modelId="{86E9C799-47A0-481A-BC53-904FF1FAD5D7}" type="parTrans" cxnId="{922EEBD9-9B94-41F4-85A9-15D7F8994E4B}">
      <dgm:prSet/>
      <dgm:spPr/>
      <dgm:t>
        <a:bodyPr/>
        <a:lstStyle/>
        <a:p>
          <a:endParaRPr lang="en-US"/>
        </a:p>
      </dgm:t>
    </dgm:pt>
    <dgm:pt modelId="{698A87BC-9A80-4843-85EF-040113A7ECE1}" type="sibTrans" cxnId="{922EEBD9-9B94-41F4-85A9-15D7F8994E4B}">
      <dgm:prSet/>
      <dgm:spPr/>
      <dgm:t>
        <a:bodyPr/>
        <a:lstStyle/>
        <a:p>
          <a:endParaRPr lang="en-US"/>
        </a:p>
      </dgm:t>
    </dgm:pt>
    <dgm:pt modelId="{456E0F9F-9B8E-44AD-A8EF-269DDD07EB19}" type="pres">
      <dgm:prSet presAssocID="{E277C0A9-002F-4241-AFB5-2663BBD140CC}" presName="Name0" presStyleCnt="0">
        <dgm:presLayoutVars>
          <dgm:dir/>
          <dgm:animLvl val="lvl"/>
          <dgm:resizeHandles val="exact"/>
        </dgm:presLayoutVars>
      </dgm:prSet>
      <dgm:spPr/>
    </dgm:pt>
    <dgm:pt modelId="{128C429C-E188-4C32-8ECA-C86B001D08CA}" type="pres">
      <dgm:prSet presAssocID="{2AB369B1-979E-4BA4-9DD6-BD2B4623ABAA}" presName="composite" presStyleCnt="0"/>
      <dgm:spPr/>
    </dgm:pt>
    <dgm:pt modelId="{FAEDFEAE-089B-4E7D-9C79-7C5D923EB996}" type="pres">
      <dgm:prSet presAssocID="{2AB369B1-979E-4BA4-9DD6-BD2B4623ABA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D88191-B5E3-4F5A-A149-973755BF6C69}" type="pres">
      <dgm:prSet presAssocID="{2AB369B1-979E-4BA4-9DD6-BD2B4623ABAA}" presName="desTx" presStyleLbl="alignAccFollowNode1" presStyleIdx="0" presStyleCnt="3">
        <dgm:presLayoutVars>
          <dgm:bulletEnabled val="1"/>
        </dgm:presLayoutVars>
      </dgm:prSet>
      <dgm:spPr/>
    </dgm:pt>
    <dgm:pt modelId="{2DBED11F-CAE0-412E-88D0-29C59C825C92}" type="pres">
      <dgm:prSet presAssocID="{73DC35E6-500D-478A-B7EC-B9B36FE94CD2}" presName="space" presStyleCnt="0"/>
      <dgm:spPr/>
    </dgm:pt>
    <dgm:pt modelId="{7D0CAD9A-5B41-48AF-B8F8-616BEDE39DF5}" type="pres">
      <dgm:prSet presAssocID="{327B0FB2-E6AC-42D6-9A79-2DADBA386FD8}" presName="composite" presStyleCnt="0"/>
      <dgm:spPr/>
    </dgm:pt>
    <dgm:pt modelId="{834BA516-F262-4033-A7A5-0C5CC1882786}" type="pres">
      <dgm:prSet presAssocID="{327B0FB2-E6AC-42D6-9A79-2DADBA386FD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3AC0969-23CD-483F-A60C-B15DD95782DD}" type="pres">
      <dgm:prSet presAssocID="{327B0FB2-E6AC-42D6-9A79-2DADBA386FD8}" presName="desTx" presStyleLbl="alignAccFollowNode1" presStyleIdx="1" presStyleCnt="3">
        <dgm:presLayoutVars>
          <dgm:bulletEnabled val="1"/>
        </dgm:presLayoutVars>
      </dgm:prSet>
      <dgm:spPr/>
    </dgm:pt>
    <dgm:pt modelId="{2522C280-3977-4298-AB5C-B362283080F5}" type="pres">
      <dgm:prSet presAssocID="{F9512E21-5581-4A44-B706-84AD177B84F1}" presName="space" presStyleCnt="0"/>
      <dgm:spPr/>
    </dgm:pt>
    <dgm:pt modelId="{54FB7421-9F04-4A97-9157-38215D9E0D09}" type="pres">
      <dgm:prSet presAssocID="{9C43BE11-B8FE-4ED0-AE4A-1D072E92816D}" presName="composite" presStyleCnt="0"/>
      <dgm:spPr/>
    </dgm:pt>
    <dgm:pt modelId="{6E273674-95A5-4472-A28F-20EA60CB1512}" type="pres">
      <dgm:prSet presAssocID="{9C43BE11-B8FE-4ED0-AE4A-1D072E92816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B51F62A-153B-446D-98BA-8C86EAC3A526}" type="pres">
      <dgm:prSet presAssocID="{9C43BE11-B8FE-4ED0-AE4A-1D072E92816D}" presName="desTx" presStyleLbl="alignAccFollowNode1" presStyleIdx="2" presStyleCnt="3" custLinFactNeighborX="103" custLinFactNeighborY="-2257">
        <dgm:presLayoutVars>
          <dgm:bulletEnabled val="1"/>
        </dgm:presLayoutVars>
      </dgm:prSet>
      <dgm:spPr/>
    </dgm:pt>
  </dgm:ptLst>
  <dgm:cxnLst>
    <dgm:cxn modelId="{641FBD76-B840-447C-ABD8-7EC3FE6F1536}" srcId="{2AB369B1-979E-4BA4-9DD6-BD2B4623ABAA}" destId="{708FD956-E934-4A72-B74A-8D3B570EE6CA}" srcOrd="1" destOrd="0" parTransId="{1748689D-43E9-4FB9-AA9C-231C98369CDC}" sibTransId="{75A1F2B8-7244-45EC-A80C-2A7F9A571A07}"/>
    <dgm:cxn modelId="{1EC12A2D-9E34-46B9-9A8F-7F0587A9B58C}" srcId="{327B0FB2-E6AC-42D6-9A79-2DADBA386FD8}" destId="{FDC945BE-191F-43A5-9D44-DE2C4A8869A7}" srcOrd="0" destOrd="0" parTransId="{35F2A9DC-ECB6-45A1-B759-CAACC396F02D}" sibTransId="{8936B69C-E3D5-4A83-9909-EFEE71FD1852}"/>
    <dgm:cxn modelId="{56673E38-BA28-46C5-8E1E-A2C2415FBEEA}" type="presOf" srcId="{6C325EFD-2AED-4E6B-8A66-F3C891C235D7}" destId="{1B51F62A-153B-446D-98BA-8C86EAC3A526}" srcOrd="0" destOrd="1" presId="urn:microsoft.com/office/officeart/2005/8/layout/hList1"/>
    <dgm:cxn modelId="{56209F6E-1D99-416F-837B-BAA1764741CA}" srcId="{327B0FB2-E6AC-42D6-9A79-2DADBA386FD8}" destId="{52A925A4-98E8-402F-8889-66A2F301F367}" srcOrd="1" destOrd="0" parTransId="{5CF0271C-B6D6-457C-BA19-37713451CCC2}" sibTransId="{75C1CC1E-6E7D-4A7C-953C-1272C84AFC36}"/>
    <dgm:cxn modelId="{EFE4B705-4F20-49D9-87DA-990387297AA1}" srcId="{E277C0A9-002F-4241-AFB5-2663BBD140CC}" destId="{2AB369B1-979E-4BA4-9DD6-BD2B4623ABAA}" srcOrd="0" destOrd="0" parTransId="{577C1AB4-88BE-4545-9F8E-869C75D7D290}" sibTransId="{73DC35E6-500D-478A-B7EC-B9B36FE94CD2}"/>
    <dgm:cxn modelId="{A95E71A9-8B33-45A6-AFE0-962751E510F3}" type="presOf" srcId="{52A925A4-98E8-402F-8889-66A2F301F367}" destId="{C3AC0969-23CD-483F-A60C-B15DD95782DD}" srcOrd="0" destOrd="1" presId="urn:microsoft.com/office/officeart/2005/8/layout/hList1"/>
    <dgm:cxn modelId="{D6D627AA-687E-4AEA-936D-2F200121272E}" srcId="{9C43BE11-B8FE-4ED0-AE4A-1D072E92816D}" destId="{6C325EFD-2AED-4E6B-8A66-F3C891C235D7}" srcOrd="1" destOrd="0" parTransId="{CDD703B0-F23F-4B91-BF97-68AA01783BF9}" sibTransId="{5F1D81EC-DDFC-46E6-A62D-7E9BE295EFBB}"/>
    <dgm:cxn modelId="{B0D11394-728E-4834-85F7-2EC84A3B4A35}" srcId="{E277C0A9-002F-4241-AFB5-2663BBD140CC}" destId="{9C43BE11-B8FE-4ED0-AE4A-1D072E92816D}" srcOrd="2" destOrd="0" parTransId="{813311C2-E1E7-4E80-A7C0-A91CBEE05B75}" sibTransId="{738AACAF-CCC7-4F9E-A7EE-383388F6CBA8}"/>
    <dgm:cxn modelId="{F6AF0CEA-2FFC-437B-AAAB-0F48180C4770}" srcId="{2AB369B1-979E-4BA4-9DD6-BD2B4623ABAA}" destId="{7C1F6B81-CFA2-4FD3-A7AC-A88670729DEF}" srcOrd="0" destOrd="0" parTransId="{63E1735A-01DE-4842-BC31-B1489A891A3B}" sibTransId="{9A93E5AF-3D58-4C60-A27F-D9D8F6DFE662}"/>
    <dgm:cxn modelId="{291E93E1-1AD5-4F52-985A-D537F7CE8BCA}" type="presOf" srcId="{2AB369B1-979E-4BA4-9DD6-BD2B4623ABAA}" destId="{FAEDFEAE-089B-4E7D-9C79-7C5D923EB996}" srcOrd="0" destOrd="0" presId="urn:microsoft.com/office/officeart/2005/8/layout/hList1"/>
    <dgm:cxn modelId="{AA0FCF91-BEF1-44C9-889A-F5641E093AED}" srcId="{327B0FB2-E6AC-42D6-9A79-2DADBA386FD8}" destId="{CC799040-6D75-4645-938E-5063F4374757}" srcOrd="3" destOrd="0" parTransId="{B28E67BA-C88E-4407-9EB7-D559B6703818}" sibTransId="{9262EEDB-C4F0-425B-A10D-F2EED1ADD513}"/>
    <dgm:cxn modelId="{82F14705-7D01-47DE-AD71-212DD0E5A598}" type="presOf" srcId="{6B693A2E-04B2-4200-93BC-AAB0ED218B6B}" destId="{1B51F62A-153B-446D-98BA-8C86EAC3A526}" srcOrd="0" destOrd="2" presId="urn:microsoft.com/office/officeart/2005/8/layout/hList1"/>
    <dgm:cxn modelId="{57B6AE12-9A3C-4CA5-88CD-251750E6F63E}" srcId="{327B0FB2-E6AC-42D6-9A79-2DADBA386FD8}" destId="{639291D5-F726-4897-9482-53C8B256C22C}" srcOrd="4" destOrd="0" parTransId="{A84C82B9-74F8-4214-A8FC-475785E4BAD7}" sibTransId="{AD4EBD93-D8A2-49F0-9152-C17A7C6CEF78}"/>
    <dgm:cxn modelId="{9703AD02-22E3-43CF-A616-AB851B75B3DE}" type="presOf" srcId="{FE97560B-9538-464D-A972-A1CF77ADB9BE}" destId="{1B51F62A-153B-446D-98BA-8C86EAC3A526}" srcOrd="0" destOrd="0" presId="urn:microsoft.com/office/officeart/2005/8/layout/hList1"/>
    <dgm:cxn modelId="{922EEBD9-9B94-41F4-85A9-15D7F8994E4B}" srcId="{9C43BE11-B8FE-4ED0-AE4A-1D072E92816D}" destId="{6B693A2E-04B2-4200-93BC-AAB0ED218B6B}" srcOrd="2" destOrd="0" parTransId="{86E9C799-47A0-481A-BC53-904FF1FAD5D7}" sibTransId="{698A87BC-9A80-4843-85EF-040113A7ECE1}"/>
    <dgm:cxn modelId="{2B520FA2-B92A-4F57-9C11-5918F68A18A2}" type="presOf" srcId="{639291D5-F726-4897-9482-53C8B256C22C}" destId="{C3AC0969-23CD-483F-A60C-B15DD95782DD}" srcOrd="0" destOrd="4" presId="urn:microsoft.com/office/officeart/2005/8/layout/hList1"/>
    <dgm:cxn modelId="{BD88C916-F880-40AE-866A-F5C2876BFBA8}" srcId="{2AB369B1-979E-4BA4-9DD6-BD2B4623ABAA}" destId="{7142175A-1395-4CBA-A6F7-DDA7811BECAF}" srcOrd="2" destOrd="0" parTransId="{7ACB237D-8A2D-4FED-B51E-AF3B801CDCAC}" sibTransId="{CC094287-9161-4421-86B2-35AFB59928A8}"/>
    <dgm:cxn modelId="{F8CC48DC-12CB-41D5-B313-C3C395EEBB56}" srcId="{9C43BE11-B8FE-4ED0-AE4A-1D072E92816D}" destId="{FE97560B-9538-464D-A972-A1CF77ADB9BE}" srcOrd="0" destOrd="0" parTransId="{C1FB87D4-432E-4755-A46F-ADC82EE1AC50}" sibTransId="{F03756FD-3E0B-4A39-B291-9C46BE076F14}"/>
    <dgm:cxn modelId="{1B7A5741-0BD9-4AD6-B9E2-9ACC634D8744}" type="presOf" srcId="{9C43BE11-B8FE-4ED0-AE4A-1D072E92816D}" destId="{6E273674-95A5-4472-A28F-20EA60CB1512}" srcOrd="0" destOrd="0" presId="urn:microsoft.com/office/officeart/2005/8/layout/hList1"/>
    <dgm:cxn modelId="{770FAA11-AF79-422D-BEA4-142930FD1413}" type="presOf" srcId="{7142175A-1395-4CBA-A6F7-DDA7811BECAF}" destId="{12D88191-B5E3-4F5A-A149-973755BF6C69}" srcOrd="0" destOrd="2" presId="urn:microsoft.com/office/officeart/2005/8/layout/hList1"/>
    <dgm:cxn modelId="{AA89FC46-3B28-469B-90BA-A1368CB33196}" type="presOf" srcId="{FDC945BE-191F-43A5-9D44-DE2C4A8869A7}" destId="{C3AC0969-23CD-483F-A60C-B15DD95782DD}" srcOrd="0" destOrd="0" presId="urn:microsoft.com/office/officeart/2005/8/layout/hList1"/>
    <dgm:cxn modelId="{143F29ED-4412-4D5D-A5E6-31B6A2CE8A18}" type="presOf" srcId="{E277C0A9-002F-4241-AFB5-2663BBD140CC}" destId="{456E0F9F-9B8E-44AD-A8EF-269DDD07EB19}" srcOrd="0" destOrd="0" presId="urn:microsoft.com/office/officeart/2005/8/layout/hList1"/>
    <dgm:cxn modelId="{6EA0774B-AEF8-462E-A2D4-B91D9DB14E85}" type="presOf" srcId="{4E9D91EC-28AF-43DF-BE59-8AE257A7C122}" destId="{C3AC0969-23CD-483F-A60C-B15DD95782DD}" srcOrd="0" destOrd="2" presId="urn:microsoft.com/office/officeart/2005/8/layout/hList1"/>
    <dgm:cxn modelId="{4FEBFBCB-3324-4F28-986A-6BD2334BA536}" type="presOf" srcId="{708FD956-E934-4A72-B74A-8D3B570EE6CA}" destId="{12D88191-B5E3-4F5A-A149-973755BF6C69}" srcOrd="0" destOrd="1" presId="urn:microsoft.com/office/officeart/2005/8/layout/hList1"/>
    <dgm:cxn modelId="{2962FE05-3C13-47DB-BB3F-2518797525B6}" type="presOf" srcId="{CC799040-6D75-4645-938E-5063F4374757}" destId="{C3AC0969-23CD-483F-A60C-B15DD95782DD}" srcOrd="0" destOrd="3" presId="urn:microsoft.com/office/officeart/2005/8/layout/hList1"/>
    <dgm:cxn modelId="{B5CECB38-2C42-4646-853B-C2CE70B38A58}" srcId="{E277C0A9-002F-4241-AFB5-2663BBD140CC}" destId="{327B0FB2-E6AC-42D6-9A79-2DADBA386FD8}" srcOrd="1" destOrd="0" parTransId="{B43CA78B-81A3-4647-B6B9-72C75D029D0A}" sibTransId="{F9512E21-5581-4A44-B706-84AD177B84F1}"/>
    <dgm:cxn modelId="{2D08AC29-CAAE-46ED-93DF-F52A32D66C6F}" type="presOf" srcId="{327B0FB2-E6AC-42D6-9A79-2DADBA386FD8}" destId="{834BA516-F262-4033-A7A5-0C5CC1882786}" srcOrd="0" destOrd="0" presId="urn:microsoft.com/office/officeart/2005/8/layout/hList1"/>
    <dgm:cxn modelId="{940D61DF-FE6B-4832-9CA2-63C49C176938}" srcId="{327B0FB2-E6AC-42D6-9A79-2DADBA386FD8}" destId="{4E9D91EC-28AF-43DF-BE59-8AE257A7C122}" srcOrd="2" destOrd="0" parTransId="{88789451-585B-43EC-AD97-EF69C7732384}" sibTransId="{BAD19682-D6C8-4DB8-B5D5-5DB08E69F23E}"/>
    <dgm:cxn modelId="{C92AE5E8-B8C7-4923-9725-0E83EA6AAD0D}" type="presOf" srcId="{7C1F6B81-CFA2-4FD3-A7AC-A88670729DEF}" destId="{12D88191-B5E3-4F5A-A149-973755BF6C69}" srcOrd="0" destOrd="0" presId="urn:microsoft.com/office/officeart/2005/8/layout/hList1"/>
    <dgm:cxn modelId="{FD40B0A6-B91A-4034-B799-5EAE9FB1F207}" type="presParOf" srcId="{456E0F9F-9B8E-44AD-A8EF-269DDD07EB19}" destId="{128C429C-E188-4C32-8ECA-C86B001D08CA}" srcOrd="0" destOrd="0" presId="urn:microsoft.com/office/officeart/2005/8/layout/hList1"/>
    <dgm:cxn modelId="{DA503324-6907-45EA-92A3-B6F184BCDB7F}" type="presParOf" srcId="{128C429C-E188-4C32-8ECA-C86B001D08CA}" destId="{FAEDFEAE-089B-4E7D-9C79-7C5D923EB996}" srcOrd="0" destOrd="0" presId="urn:microsoft.com/office/officeart/2005/8/layout/hList1"/>
    <dgm:cxn modelId="{C9B00036-A6E5-4968-A45A-78DE7B640D1D}" type="presParOf" srcId="{128C429C-E188-4C32-8ECA-C86B001D08CA}" destId="{12D88191-B5E3-4F5A-A149-973755BF6C69}" srcOrd="1" destOrd="0" presId="urn:microsoft.com/office/officeart/2005/8/layout/hList1"/>
    <dgm:cxn modelId="{5E3E7B37-438F-4C7B-A08D-BAE6F2B67F38}" type="presParOf" srcId="{456E0F9F-9B8E-44AD-A8EF-269DDD07EB19}" destId="{2DBED11F-CAE0-412E-88D0-29C59C825C92}" srcOrd="1" destOrd="0" presId="urn:microsoft.com/office/officeart/2005/8/layout/hList1"/>
    <dgm:cxn modelId="{038E2BED-1D58-40FE-9A35-9005DA7A7E62}" type="presParOf" srcId="{456E0F9F-9B8E-44AD-A8EF-269DDD07EB19}" destId="{7D0CAD9A-5B41-48AF-B8F8-616BEDE39DF5}" srcOrd="2" destOrd="0" presId="urn:microsoft.com/office/officeart/2005/8/layout/hList1"/>
    <dgm:cxn modelId="{0124A254-7DAC-4888-9083-D85184F111D3}" type="presParOf" srcId="{7D0CAD9A-5B41-48AF-B8F8-616BEDE39DF5}" destId="{834BA516-F262-4033-A7A5-0C5CC1882786}" srcOrd="0" destOrd="0" presId="urn:microsoft.com/office/officeart/2005/8/layout/hList1"/>
    <dgm:cxn modelId="{69B0F229-1B38-491D-A1D5-42C6F3BD7735}" type="presParOf" srcId="{7D0CAD9A-5B41-48AF-B8F8-616BEDE39DF5}" destId="{C3AC0969-23CD-483F-A60C-B15DD95782DD}" srcOrd="1" destOrd="0" presId="urn:microsoft.com/office/officeart/2005/8/layout/hList1"/>
    <dgm:cxn modelId="{25B57DEC-14A8-4869-A60F-7DB259ABE6CF}" type="presParOf" srcId="{456E0F9F-9B8E-44AD-A8EF-269DDD07EB19}" destId="{2522C280-3977-4298-AB5C-B362283080F5}" srcOrd="3" destOrd="0" presId="urn:microsoft.com/office/officeart/2005/8/layout/hList1"/>
    <dgm:cxn modelId="{76B1BEA6-F739-4EAD-8915-51A97054CC4E}" type="presParOf" srcId="{456E0F9F-9B8E-44AD-A8EF-269DDD07EB19}" destId="{54FB7421-9F04-4A97-9157-38215D9E0D09}" srcOrd="4" destOrd="0" presId="urn:microsoft.com/office/officeart/2005/8/layout/hList1"/>
    <dgm:cxn modelId="{948755EE-B3B6-4DA6-8335-6DCC9D4AA8D1}" type="presParOf" srcId="{54FB7421-9F04-4A97-9157-38215D9E0D09}" destId="{6E273674-95A5-4472-A28F-20EA60CB1512}" srcOrd="0" destOrd="0" presId="urn:microsoft.com/office/officeart/2005/8/layout/hList1"/>
    <dgm:cxn modelId="{18885BE4-B20D-4D17-8197-9F06B23A2532}" type="presParOf" srcId="{54FB7421-9F04-4A97-9157-38215D9E0D09}" destId="{1B51F62A-153B-446D-98BA-8C86EAC3A5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77C0A9-002F-4241-AFB5-2663BBD140C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7B0FB2-E6AC-42D6-9A79-2DADBA386FD8}">
      <dgm:prSet phldrT="[Text]"/>
      <dgm:spPr/>
      <dgm:t>
        <a:bodyPr/>
        <a:lstStyle/>
        <a:p>
          <a:r>
            <a:rPr lang="pl-PL" dirty="0" err="1"/>
            <a:t>Publish</a:t>
          </a:r>
          <a:r>
            <a:rPr lang="pl-PL" dirty="0"/>
            <a:t> </a:t>
          </a:r>
          <a:r>
            <a:rPr lang="pl-PL" dirty="0" err="1"/>
            <a:t>Tweet</a:t>
          </a:r>
          <a:r>
            <a:rPr lang="pl-PL" dirty="0"/>
            <a:t> Test</a:t>
          </a:r>
          <a:endParaRPr lang="en-US" dirty="0"/>
        </a:p>
      </dgm:t>
    </dgm:pt>
    <dgm:pt modelId="{B43CA78B-81A3-4647-B6B9-72C75D029D0A}" type="parTrans" cxnId="{B5CECB38-2C42-4646-853B-C2CE70B38A58}">
      <dgm:prSet/>
      <dgm:spPr/>
      <dgm:t>
        <a:bodyPr/>
        <a:lstStyle/>
        <a:p>
          <a:endParaRPr lang="en-US"/>
        </a:p>
      </dgm:t>
    </dgm:pt>
    <dgm:pt modelId="{F9512E21-5581-4A44-B706-84AD177B84F1}" type="sibTrans" cxnId="{B5CECB38-2C42-4646-853B-C2CE70B38A58}">
      <dgm:prSet/>
      <dgm:spPr/>
      <dgm:t>
        <a:bodyPr/>
        <a:lstStyle/>
        <a:p>
          <a:endParaRPr lang="en-US"/>
        </a:p>
      </dgm:t>
    </dgm:pt>
    <dgm:pt modelId="{FDC945BE-191F-43A5-9D44-DE2C4A8869A7}">
      <dgm:prSet phldrT="[Text]"/>
      <dgm:spPr/>
      <dgm:t>
        <a:bodyPr/>
        <a:lstStyle/>
        <a:p>
          <a:r>
            <a:rPr lang="pl-PL" dirty="0"/>
            <a:t>TweetLessThan140Signs_Published()</a:t>
          </a:r>
          <a:endParaRPr lang="en-US" dirty="0"/>
        </a:p>
      </dgm:t>
    </dgm:pt>
    <dgm:pt modelId="{35F2A9DC-ECB6-45A1-B759-CAACC396F02D}" type="parTrans" cxnId="{1EC12A2D-9E34-46B9-9A8F-7F0587A9B58C}">
      <dgm:prSet/>
      <dgm:spPr/>
      <dgm:t>
        <a:bodyPr/>
        <a:lstStyle/>
        <a:p>
          <a:endParaRPr lang="en-US"/>
        </a:p>
      </dgm:t>
    </dgm:pt>
    <dgm:pt modelId="{8936B69C-E3D5-4A83-9909-EFEE71FD1852}" type="sibTrans" cxnId="{1EC12A2D-9E34-46B9-9A8F-7F0587A9B58C}">
      <dgm:prSet/>
      <dgm:spPr/>
      <dgm:t>
        <a:bodyPr/>
        <a:lstStyle/>
        <a:p>
          <a:endParaRPr lang="en-US"/>
        </a:p>
      </dgm:t>
    </dgm:pt>
    <dgm:pt modelId="{52A925A4-98E8-402F-8889-66A2F301F367}">
      <dgm:prSet phldrT="[Text]"/>
      <dgm:spPr/>
      <dgm:t>
        <a:bodyPr/>
        <a:lstStyle/>
        <a:p>
          <a:r>
            <a:rPr lang="pl-PL" dirty="0"/>
            <a:t>…</a:t>
          </a:r>
          <a:endParaRPr lang="en-US" dirty="0"/>
        </a:p>
      </dgm:t>
    </dgm:pt>
    <dgm:pt modelId="{5CF0271C-B6D6-457C-BA19-37713451CCC2}" type="parTrans" cxnId="{56209F6E-1D99-416F-837B-BAA1764741CA}">
      <dgm:prSet/>
      <dgm:spPr/>
      <dgm:t>
        <a:bodyPr/>
        <a:lstStyle/>
        <a:p>
          <a:endParaRPr lang="en-US"/>
        </a:p>
      </dgm:t>
    </dgm:pt>
    <dgm:pt modelId="{75C1CC1E-6E7D-4A7C-953C-1272C84AFC36}" type="sibTrans" cxnId="{56209F6E-1D99-416F-837B-BAA1764741CA}">
      <dgm:prSet/>
      <dgm:spPr/>
      <dgm:t>
        <a:bodyPr/>
        <a:lstStyle/>
        <a:p>
          <a:endParaRPr lang="en-US"/>
        </a:p>
      </dgm:t>
    </dgm:pt>
    <dgm:pt modelId="{456E0F9F-9B8E-44AD-A8EF-269DDD07EB19}" type="pres">
      <dgm:prSet presAssocID="{E277C0A9-002F-4241-AFB5-2663BBD140CC}" presName="Name0" presStyleCnt="0">
        <dgm:presLayoutVars>
          <dgm:dir/>
          <dgm:animLvl val="lvl"/>
          <dgm:resizeHandles val="exact"/>
        </dgm:presLayoutVars>
      </dgm:prSet>
      <dgm:spPr/>
    </dgm:pt>
    <dgm:pt modelId="{7D0CAD9A-5B41-48AF-B8F8-616BEDE39DF5}" type="pres">
      <dgm:prSet presAssocID="{327B0FB2-E6AC-42D6-9A79-2DADBA386FD8}" presName="composite" presStyleCnt="0"/>
      <dgm:spPr/>
    </dgm:pt>
    <dgm:pt modelId="{834BA516-F262-4033-A7A5-0C5CC1882786}" type="pres">
      <dgm:prSet presAssocID="{327B0FB2-E6AC-42D6-9A79-2DADBA386FD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3AC0969-23CD-483F-A60C-B15DD95782DD}" type="pres">
      <dgm:prSet presAssocID="{327B0FB2-E6AC-42D6-9A79-2DADBA386FD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6209F6E-1D99-416F-837B-BAA1764741CA}" srcId="{327B0FB2-E6AC-42D6-9A79-2DADBA386FD8}" destId="{52A925A4-98E8-402F-8889-66A2F301F367}" srcOrd="1" destOrd="0" parTransId="{5CF0271C-B6D6-457C-BA19-37713451CCC2}" sibTransId="{75C1CC1E-6E7D-4A7C-953C-1272C84AFC36}"/>
    <dgm:cxn modelId="{143F29ED-4412-4D5D-A5E6-31B6A2CE8A18}" type="presOf" srcId="{E277C0A9-002F-4241-AFB5-2663BBD140CC}" destId="{456E0F9F-9B8E-44AD-A8EF-269DDD07EB19}" srcOrd="0" destOrd="0" presId="urn:microsoft.com/office/officeart/2005/8/layout/hList1"/>
    <dgm:cxn modelId="{AA89FC46-3B28-469B-90BA-A1368CB33196}" type="presOf" srcId="{FDC945BE-191F-43A5-9D44-DE2C4A8869A7}" destId="{C3AC0969-23CD-483F-A60C-B15DD95782DD}" srcOrd="0" destOrd="0" presId="urn:microsoft.com/office/officeart/2005/8/layout/hList1"/>
    <dgm:cxn modelId="{B5CECB38-2C42-4646-853B-C2CE70B38A58}" srcId="{E277C0A9-002F-4241-AFB5-2663BBD140CC}" destId="{327B0FB2-E6AC-42D6-9A79-2DADBA386FD8}" srcOrd="0" destOrd="0" parTransId="{B43CA78B-81A3-4647-B6B9-72C75D029D0A}" sibTransId="{F9512E21-5581-4A44-B706-84AD177B84F1}"/>
    <dgm:cxn modelId="{A95E71A9-8B33-45A6-AFE0-962751E510F3}" type="presOf" srcId="{52A925A4-98E8-402F-8889-66A2F301F367}" destId="{C3AC0969-23CD-483F-A60C-B15DD95782DD}" srcOrd="0" destOrd="1" presId="urn:microsoft.com/office/officeart/2005/8/layout/hList1"/>
    <dgm:cxn modelId="{1EC12A2D-9E34-46B9-9A8F-7F0587A9B58C}" srcId="{327B0FB2-E6AC-42D6-9A79-2DADBA386FD8}" destId="{FDC945BE-191F-43A5-9D44-DE2C4A8869A7}" srcOrd="0" destOrd="0" parTransId="{35F2A9DC-ECB6-45A1-B759-CAACC396F02D}" sibTransId="{8936B69C-E3D5-4A83-9909-EFEE71FD1852}"/>
    <dgm:cxn modelId="{2D08AC29-CAAE-46ED-93DF-F52A32D66C6F}" type="presOf" srcId="{327B0FB2-E6AC-42D6-9A79-2DADBA386FD8}" destId="{834BA516-F262-4033-A7A5-0C5CC1882786}" srcOrd="0" destOrd="0" presId="urn:microsoft.com/office/officeart/2005/8/layout/hList1"/>
    <dgm:cxn modelId="{038E2BED-1D58-40FE-9A35-9005DA7A7E62}" type="presParOf" srcId="{456E0F9F-9B8E-44AD-A8EF-269DDD07EB19}" destId="{7D0CAD9A-5B41-48AF-B8F8-616BEDE39DF5}" srcOrd="0" destOrd="0" presId="urn:microsoft.com/office/officeart/2005/8/layout/hList1"/>
    <dgm:cxn modelId="{0124A254-7DAC-4888-9083-D85184F111D3}" type="presParOf" srcId="{7D0CAD9A-5B41-48AF-B8F8-616BEDE39DF5}" destId="{834BA516-F262-4033-A7A5-0C5CC1882786}" srcOrd="0" destOrd="0" presId="urn:microsoft.com/office/officeart/2005/8/layout/hList1"/>
    <dgm:cxn modelId="{69B0F229-1B38-491D-A1D5-42C6F3BD7735}" type="presParOf" srcId="{7D0CAD9A-5B41-48AF-B8F8-616BEDE39DF5}" destId="{C3AC0969-23CD-483F-A60C-B15DD95782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77C0A9-002F-4241-AFB5-2663BBD140C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B369B1-979E-4BA4-9DD6-BD2B4623ABAA}">
      <dgm:prSet phldrT="[Text]"/>
      <dgm:spPr/>
      <dgm:t>
        <a:bodyPr/>
        <a:lstStyle/>
        <a:p>
          <a:r>
            <a:rPr lang="pl-PL" dirty="0" err="1"/>
            <a:t>Navigation</a:t>
          </a:r>
          <a:r>
            <a:rPr lang="pl-PL" dirty="0"/>
            <a:t> bar</a:t>
          </a:r>
          <a:endParaRPr lang="en-US" dirty="0"/>
        </a:p>
      </dgm:t>
    </dgm:pt>
    <dgm:pt modelId="{577C1AB4-88BE-4545-9F8E-869C75D7D290}" type="parTrans" cxnId="{EFE4B705-4F20-49D9-87DA-990387297AA1}">
      <dgm:prSet/>
      <dgm:spPr/>
      <dgm:t>
        <a:bodyPr/>
        <a:lstStyle/>
        <a:p>
          <a:endParaRPr lang="en-US"/>
        </a:p>
      </dgm:t>
    </dgm:pt>
    <dgm:pt modelId="{73DC35E6-500D-478A-B7EC-B9B36FE94CD2}" type="sibTrans" cxnId="{EFE4B705-4F20-49D9-87DA-990387297AA1}">
      <dgm:prSet/>
      <dgm:spPr/>
      <dgm:t>
        <a:bodyPr/>
        <a:lstStyle/>
        <a:p>
          <a:endParaRPr lang="en-US"/>
        </a:p>
      </dgm:t>
    </dgm:pt>
    <dgm:pt modelId="{7C1F6B81-CFA2-4FD3-A7AC-A88670729DEF}">
      <dgm:prSet phldrT="[Text]"/>
      <dgm:spPr/>
      <dgm:t>
        <a:bodyPr/>
        <a:lstStyle/>
        <a:p>
          <a:r>
            <a:rPr lang="pl-PL" dirty="0" err="1"/>
            <a:t>GoToNewTweet</a:t>
          </a:r>
          <a:r>
            <a:rPr lang="pl-PL" dirty="0"/>
            <a:t>()</a:t>
          </a:r>
          <a:endParaRPr lang="en-US" dirty="0"/>
        </a:p>
      </dgm:t>
    </dgm:pt>
    <dgm:pt modelId="{63E1735A-01DE-4842-BC31-B1489A891A3B}" type="parTrans" cxnId="{F6AF0CEA-2FFC-437B-AAAB-0F48180C4770}">
      <dgm:prSet/>
      <dgm:spPr/>
      <dgm:t>
        <a:bodyPr/>
        <a:lstStyle/>
        <a:p>
          <a:endParaRPr lang="en-US"/>
        </a:p>
      </dgm:t>
    </dgm:pt>
    <dgm:pt modelId="{9A93E5AF-3D58-4C60-A27F-D9D8F6DFE662}" type="sibTrans" cxnId="{F6AF0CEA-2FFC-437B-AAAB-0F48180C4770}">
      <dgm:prSet/>
      <dgm:spPr/>
      <dgm:t>
        <a:bodyPr/>
        <a:lstStyle/>
        <a:p>
          <a:endParaRPr lang="en-US"/>
        </a:p>
      </dgm:t>
    </dgm:pt>
    <dgm:pt modelId="{708FD956-E934-4A72-B74A-8D3B570EE6CA}">
      <dgm:prSet phldrT="[Text]"/>
      <dgm:spPr/>
      <dgm:t>
        <a:bodyPr/>
        <a:lstStyle/>
        <a:p>
          <a:r>
            <a:rPr lang="pl-PL" dirty="0" err="1"/>
            <a:t>GoToMessages</a:t>
          </a:r>
          <a:r>
            <a:rPr lang="pl-PL" dirty="0"/>
            <a:t>()</a:t>
          </a:r>
          <a:endParaRPr lang="en-US" dirty="0"/>
        </a:p>
      </dgm:t>
    </dgm:pt>
    <dgm:pt modelId="{1748689D-43E9-4FB9-AA9C-231C98369CDC}" type="parTrans" cxnId="{641FBD76-B840-447C-ABD8-7EC3FE6F1536}">
      <dgm:prSet/>
      <dgm:spPr/>
      <dgm:t>
        <a:bodyPr/>
        <a:lstStyle/>
        <a:p>
          <a:endParaRPr lang="en-US"/>
        </a:p>
      </dgm:t>
    </dgm:pt>
    <dgm:pt modelId="{75A1F2B8-7244-45EC-A80C-2A7F9A571A07}" type="sibTrans" cxnId="{641FBD76-B840-447C-ABD8-7EC3FE6F1536}">
      <dgm:prSet/>
      <dgm:spPr/>
      <dgm:t>
        <a:bodyPr/>
        <a:lstStyle/>
        <a:p>
          <a:endParaRPr lang="en-US"/>
        </a:p>
      </dgm:t>
    </dgm:pt>
    <dgm:pt modelId="{327B0FB2-E6AC-42D6-9A79-2DADBA386FD8}">
      <dgm:prSet phldrT="[Text]"/>
      <dgm:spPr/>
      <dgm:t>
        <a:bodyPr/>
        <a:lstStyle/>
        <a:p>
          <a:r>
            <a:rPr lang="pl-PL" dirty="0" err="1"/>
            <a:t>Create</a:t>
          </a:r>
          <a:r>
            <a:rPr lang="pl-PL" dirty="0"/>
            <a:t> </a:t>
          </a:r>
          <a:r>
            <a:rPr lang="pl-PL" dirty="0" err="1"/>
            <a:t>Tweet</a:t>
          </a:r>
          <a:endParaRPr lang="en-US" dirty="0"/>
        </a:p>
      </dgm:t>
    </dgm:pt>
    <dgm:pt modelId="{B43CA78B-81A3-4647-B6B9-72C75D029D0A}" type="parTrans" cxnId="{B5CECB38-2C42-4646-853B-C2CE70B38A58}">
      <dgm:prSet/>
      <dgm:spPr/>
      <dgm:t>
        <a:bodyPr/>
        <a:lstStyle/>
        <a:p>
          <a:endParaRPr lang="en-US"/>
        </a:p>
      </dgm:t>
    </dgm:pt>
    <dgm:pt modelId="{F9512E21-5581-4A44-B706-84AD177B84F1}" type="sibTrans" cxnId="{B5CECB38-2C42-4646-853B-C2CE70B38A58}">
      <dgm:prSet/>
      <dgm:spPr/>
      <dgm:t>
        <a:bodyPr/>
        <a:lstStyle/>
        <a:p>
          <a:endParaRPr lang="en-US"/>
        </a:p>
      </dgm:t>
    </dgm:pt>
    <dgm:pt modelId="{FDC945BE-191F-43A5-9D44-DE2C4A8869A7}">
      <dgm:prSet phldrT="[Text]"/>
      <dgm:spPr/>
      <dgm:t>
        <a:bodyPr/>
        <a:lstStyle/>
        <a:p>
          <a:r>
            <a:rPr lang="pl-PL" dirty="0" err="1"/>
            <a:t>PutMessage</a:t>
          </a:r>
          <a:r>
            <a:rPr lang="pl-PL" dirty="0"/>
            <a:t>()</a:t>
          </a:r>
          <a:endParaRPr lang="en-US" dirty="0"/>
        </a:p>
      </dgm:t>
    </dgm:pt>
    <dgm:pt modelId="{35F2A9DC-ECB6-45A1-B759-CAACC396F02D}" type="parTrans" cxnId="{1EC12A2D-9E34-46B9-9A8F-7F0587A9B58C}">
      <dgm:prSet/>
      <dgm:spPr/>
      <dgm:t>
        <a:bodyPr/>
        <a:lstStyle/>
        <a:p>
          <a:endParaRPr lang="en-US"/>
        </a:p>
      </dgm:t>
    </dgm:pt>
    <dgm:pt modelId="{8936B69C-E3D5-4A83-9909-EFEE71FD1852}" type="sibTrans" cxnId="{1EC12A2D-9E34-46B9-9A8F-7F0587A9B58C}">
      <dgm:prSet/>
      <dgm:spPr/>
      <dgm:t>
        <a:bodyPr/>
        <a:lstStyle/>
        <a:p>
          <a:endParaRPr lang="en-US"/>
        </a:p>
      </dgm:t>
    </dgm:pt>
    <dgm:pt modelId="{52A925A4-98E8-402F-8889-66A2F301F367}">
      <dgm:prSet phldrT="[Text]"/>
      <dgm:spPr/>
      <dgm:t>
        <a:bodyPr/>
        <a:lstStyle/>
        <a:p>
          <a:r>
            <a:rPr lang="pl-PL" dirty="0" err="1"/>
            <a:t>Publish</a:t>
          </a:r>
          <a:r>
            <a:rPr lang="pl-PL" dirty="0"/>
            <a:t>()</a:t>
          </a:r>
          <a:endParaRPr lang="en-US" dirty="0"/>
        </a:p>
      </dgm:t>
    </dgm:pt>
    <dgm:pt modelId="{5CF0271C-B6D6-457C-BA19-37713451CCC2}" type="parTrans" cxnId="{56209F6E-1D99-416F-837B-BAA1764741CA}">
      <dgm:prSet/>
      <dgm:spPr/>
      <dgm:t>
        <a:bodyPr/>
        <a:lstStyle/>
        <a:p>
          <a:endParaRPr lang="en-US"/>
        </a:p>
      </dgm:t>
    </dgm:pt>
    <dgm:pt modelId="{75C1CC1E-6E7D-4A7C-953C-1272C84AFC36}" type="sibTrans" cxnId="{56209F6E-1D99-416F-837B-BAA1764741CA}">
      <dgm:prSet/>
      <dgm:spPr/>
      <dgm:t>
        <a:bodyPr/>
        <a:lstStyle/>
        <a:p>
          <a:endParaRPr lang="en-US"/>
        </a:p>
      </dgm:t>
    </dgm:pt>
    <dgm:pt modelId="{9C43BE11-B8FE-4ED0-AE4A-1D072E92816D}">
      <dgm:prSet phldrT="[Text]"/>
      <dgm:spPr/>
      <dgm:t>
        <a:bodyPr/>
        <a:lstStyle/>
        <a:p>
          <a:r>
            <a:rPr lang="pl-PL" dirty="0" err="1"/>
            <a:t>Tweet</a:t>
          </a:r>
          <a:r>
            <a:rPr lang="pl-PL" dirty="0"/>
            <a:t> </a:t>
          </a:r>
          <a:r>
            <a:rPr lang="pl-PL" dirty="0" err="1"/>
            <a:t>stream</a:t>
          </a:r>
          <a:endParaRPr lang="en-US" dirty="0"/>
        </a:p>
      </dgm:t>
    </dgm:pt>
    <dgm:pt modelId="{813311C2-E1E7-4E80-A7C0-A91CBEE05B75}" type="parTrans" cxnId="{B0D11394-728E-4834-85F7-2EC84A3B4A35}">
      <dgm:prSet/>
      <dgm:spPr/>
      <dgm:t>
        <a:bodyPr/>
        <a:lstStyle/>
        <a:p>
          <a:endParaRPr lang="en-US"/>
        </a:p>
      </dgm:t>
    </dgm:pt>
    <dgm:pt modelId="{738AACAF-CCC7-4F9E-A7EE-383388F6CBA8}" type="sibTrans" cxnId="{B0D11394-728E-4834-85F7-2EC84A3B4A35}">
      <dgm:prSet/>
      <dgm:spPr/>
      <dgm:t>
        <a:bodyPr/>
        <a:lstStyle/>
        <a:p>
          <a:endParaRPr lang="en-US"/>
        </a:p>
      </dgm:t>
    </dgm:pt>
    <dgm:pt modelId="{FE97560B-9538-464D-A972-A1CF77ADB9BE}">
      <dgm:prSet phldrT="[Text]"/>
      <dgm:spPr/>
      <dgm:t>
        <a:bodyPr/>
        <a:lstStyle/>
        <a:p>
          <a:r>
            <a:rPr lang="pl-PL" dirty="0" err="1"/>
            <a:t>GetLastTweet</a:t>
          </a:r>
          <a:r>
            <a:rPr lang="pl-PL" dirty="0"/>
            <a:t>()</a:t>
          </a:r>
          <a:endParaRPr lang="en-US" dirty="0"/>
        </a:p>
      </dgm:t>
    </dgm:pt>
    <dgm:pt modelId="{C1FB87D4-432E-4755-A46F-ADC82EE1AC50}" type="parTrans" cxnId="{F8CC48DC-12CB-41D5-B313-C3C395EEBB56}">
      <dgm:prSet/>
      <dgm:spPr/>
      <dgm:t>
        <a:bodyPr/>
        <a:lstStyle/>
        <a:p>
          <a:endParaRPr lang="en-US"/>
        </a:p>
      </dgm:t>
    </dgm:pt>
    <dgm:pt modelId="{F03756FD-3E0B-4A39-B291-9C46BE076F14}" type="sibTrans" cxnId="{F8CC48DC-12CB-41D5-B313-C3C395EEBB56}">
      <dgm:prSet/>
      <dgm:spPr/>
      <dgm:t>
        <a:bodyPr/>
        <a:lstStyle/>
        <a:p>
          <a:endParaRPr lang="en-US"/>
        </a:p>
      </dgm:t>
    </dgm:pt>
    <dgm:pt modelId="{6C325EFD-2AED-4E6B-8A66-F3C891C235D7}">
      <dgm:prSet phldrT="[Text]"/>
      <dgm:spPr/>
      <dgm:t>
        <a:bodyPr/>
        <a:lstStyle/>
        <a:p>
          <a:r>
            <a:rPr lang="pl-PL" dirty="0" err="1"/>
            <a:t>ReplayTweet</a:t>
          </a:r>
          <a:r>
            <a:rPr lang="pl-PL" dirty="0"/>
            <a:t>()</a:t>
          </a:r>
          <a:endParaRPr lang="en-US" dirty="0"/>
        </a:p>
      </dgm:t>
    </dgm:pt>
    <dgm:pt modelId="{CDD703B0-F23F-4B91-BF97-68AA01783BF9}" type="parTrans" cxnId="{D6D627AA-687E-4AEA-936D-2F200121272E}">
      <dgm:prSet/>
      <dgm:spPr/>
      <dgm:t>
        <a:bodyPr/>
        <a:lstStyle/>
        <a:p>
          <a:endParaRPr lang="en-US"/>
        </a:p>
      </dgm:t>
    </dgm:pt>
    <dgm:pt modelId="{5F1D81EC-DDFC-46E6-A62D-7E9BE295EFBB}" type="sibTrans" cxnId="{D6D627AA-687E-4AEA-936D-2F200121272E}">
      <dgm:prSet/>
      <dgm:spPr/>
      <dgm:t>
        <a:bodyPr/>
        <a:lstStyle/>
        <a:p>
          <a:endParaRPr lang="en-US"/>
        </a:p>
      </dgm:t>
    </dgm:pt>
    <dgm:pt modelId="{7142175A-1395-4CBA-A6F7-DDA7811BECAF}">
      <dgm:prSet phldrT="[Text]"/>
      <dgm:spPr/>
      <dgm:t>
        <a:bodyPr/>
        <a:lstStyle/>
        <a:p>
          <a:r>
            <a:rPr lang="pl-PL" dirty="0" err="1"/>
            <a:t>GoTo</a:t>
          </a:r>
          <a:r>
            <a:rPr lang="pl-PL" dirty="0"/>
            <a:t>…()</a:t>
          </a:r>
          <a:endParaRPr lang="en-US" dirty="0"/>
        </a:p>
      </dgm:t>
    </dgm:pt>
    <dgm:pt modelId="{7ACB237D-8A2D-4FED-B51E-AF3B801CDCAC}" type="parTrans" cxnId="{BD88C916-F880-40AE-866A-F5C2876BFBA8}">
      <dgm:prSet/>
      <dgm:spPr/>
      <dgm:t>
        <a:bodyPr/>
        <a:lstStyle/>
        <a:p>
          <a:endParaRPr lang="en-US"/>
        </a:p>
      </dgm:t>
    </dgm:pt>
    <dgm:pt modelId="{CC094287-9161-4421-86B2-35AFB59928A8}" type="sibTrans" cxnId="{BD88C916-F880-40AE-866A-F5C2876BFBA8}">
      <dgm:prSet/>
      <dgm:spPr/>
      <dgm:t>
        <a:bodyPr/>
        <a:lstStyle/>
        <a:p>
          <a:endParaRPr lang="en-US"/>
        </a:p>
      </dgm:t>
    </dgm:pt>
    <dgm:pt modelId="{4E9D91EC-28AF-43DF-BE59-8AE257A7C122}">
      <dgm:prSet phldrT="[Text]"/>
      <dgm:spPr/>
      <dgm:t>
        <a:bodyPr/>
        <a:lstStyle/>
        <a:p>
          <a:r>
            <a:rPr lang="pl-PL" dirty="0" err="1"/>
            <a:t>AttacheImage</a:t>
          </a:r>
          <a:r>
            <a:rPr lang="pl-PL" dirty="0"/>
            <a:t>()</a:t>
          </a:r>
          <a:endParaRPr lang="en-US" dirty="0"/>
        </a:p>
      </dgm:t>
    </dgm:pt>
    <dgm:pt modelId="{88789451-585B-43EC-AD97-EF69C7732384}" type="parTrans" cxnId="{940D61DF-FE6B-4832-9CA2-63C49C176938}">
      <dgm:prSet/>
      <dgm:spPr/>
      <dgm:t>
        <a:bodyPr/>
        <a:lstStyle/>
        <a:p>
          <a:endParaRPr lang="en-US"/>
        </a:p>
      </dgm:t>
    </dgm:pt>
    <dgm:pt modelId="{BAD19682-D6C8-4DB8-B5D5-5DB08E69F23E}" type="sibTrans" cxnId="{940D61DF-FE6B-4832-9CA2-63C49C176938}">
      <dgm:prSet/>
      <dgm:spPr/>
      <dgm:t>
        <a:bodyPr/>
        <a:lstStyle/>
        <a:p>
          <a:endParaRPr lang="en-US"/>
        </a:p>
      </dgm:t>
    </dgm:pt>
    <dgm:pt modelId="{639291D5-F726-4897-9482-53C8B256C22C}">
      <dgm:prSet phldrT="[Text]"/>
      <dgm:spPr/>
      <dgm:t>
        <a:bodyPr/>
        <a:lstStyle/>
        <a:p>
          <a:endParaRPr lang="en-US" dirty="0"/>
        </a:p>
      </dgm:t>
    </dgm:pt>
    <dgm:pt modelId="{A84C82B9-74F8-4214-A8FC-475785E4BAD7}" type="parTrans" cxnId="{57B6AE12-9A3C-4CA5-88CD-251750E6F63E}">
      <dgm:prSet/>
      <dgm:spPr/>
      <dgm:t>
        <a:bodyPr/>
        <a:lstStyle/>
        <a:p>
          <a:endParaRPr lang="en-US"/>
        </a:p>
      </dgm:t>
    </dgm:pt>
    <dgm:pt modelId="{AD4EBD93-D8A2-49F0-9152-C17A7C6CEF78}" type="sibTrans" cxnId="{57B6AE12-9A3C-4CA5-88CD-251750E6F63E}">
      <dgm:prSet/>
      <dgm:spPr/>
      <dgm:t>
        <a:bodyPr/>
        <a:lstStyle/>
        <a:p>
          <a:endParaRPr lang="en-US"/>
        </a:p>
      </dgm:t>
    </dgm:pt>
    <dgm:pt modelId="{CC799040-6D75-4645-938E-5063F4374757}">
      <dgm:prSet phldrT="[Text]"/>
      <dgm:spPr/>
      <dgm:t>
        <a:bodyPr/>
        <a:lstStyle/>
        <a:p>
          <a:r>
            <a:rPr lang="pl-PL" dirty="0"/>
            <a:t>…</a:t>
          </a:r>
          <a:endParaRPr lang="en-US" dirty="0"/>
        </a:p>
      </dgm:t>
    </dgm:pt>
    <dgm:pt modelId="{B28E67BA-C88E-4407-9EB7-D559B6703818}" type="parTrans" cxnId="{AA0FCF91-BEF1-44C9-889A-F5641E093AED}">
      <dgm:prSet/>
      <dgm:spPr/>
      <dgm:t>
        <a:bodyPr/>
        <a:lstStyle/>
        <a:p>
          <a:endParaRPr lang="en-US"/>
        </a:p>
      </dgm:t>
    </dgm:pt>
    <dgm:pt modelId="{9262EEDB-C4F0-425B-A10D-F2EED1ADD513}" type="sibTrans" cxnId="{AA0FCF91-BEF1-44C9-889A-F5641E093AED}">
      <dgm:prSet/>
      <dgm:spPr/>
      <dgm:t>
        <a:bodyPr/>
        <a:lstStyle/>
        <a:p>
          <a:endParaRPr lang="en-US"/>
        </a:p>
      </dgm:t>
    </dgm:pt>
    <dgm:pt modelId="{6B693A2E-04B2-4200-93BC-AAB0ED218B6B}">
      <dgm:prSet phldrT="[Text]"/>
      <dgm:spPr/>
      <dgm:t>
        <a:bodyPr/>
        <a:lstStyle/>
        <a:p>
          <a:r>
            <a:rPr lang="pl-PL" dirty="0" err="1"/>
            <a:t>ForwardTweet</a:t>
          </a:r>
          <a:r>
            <a:rPr lang="pl-PL" dirty="0"/>
            <a:t>()</a:t>
          </a:r>
          <a:endParaRPr lang="en-US" dirty="0"/>
        </a:p>
      </dgm:t>
    </dgm:pt>
    <dgm:pt modelId="{86E9C799-47A0-481A-BC53-904FF1FAD5D7}" type="parTrans" cxnId="{922EEBD9-9B94-41F4-85A9-15D7F8994E4B}">
      <dgm:prSet/>
      <dgm:spPr/>
      <dgm:t>
        <a:bodyPr/>
        <a:lstStyle/>
        <a:p>
          <a:endParaRPr lang="en-US"/>
        </a:p>
      </dgm:t>
    </dgm:pt>
    <dgm:pt modelId="{698A87BC-9A80-4843-85EF-040113A7ECE1}" type="sibTrans" cxnId="{922EEBD9-9B94-41F4-85A9-15D7F8994E4B}">
      <dgm:prSet/>
      <dgm:spPr/>
      <dgm:t>
        <a:bodyPr/>
        <a:lstStyle/>
        <a:p>
          <a:endParaRPr lang="en-US"/>
        </a:p>
      </dgm:t>
    </dgm:pt>
    <dgm:pt modelId="{456E0F9F-9B8E-44AD-A8EF-269DDD07EB19}" type="pres">
      <dgm:prSet presAssocID="{E277C0A9-002F-4241-AFB5-2663BBD140CC}" presName="Name0" presStyleCnt="0">
        <dgm:presLayoutVars>
          <dgm:dir/>
          <dgm:animLvl val="lvl"/>
          <dgm:resizeHandles val="exact"/>
        </dgm:presLayoutVars>
      </dgm:prSet>
      <dgm:spPr/>
    </dgm:pt>
    <dgm:pt modelId="{128C429C-E188-4C32-8ECA-C86B001D08CA}" type="pres">
      <dgm:prSet presAssocID="{2AB369B1-979E-4BA4-9DD6-BD2B4623ABAA}" presName="composite" presStyleCnt="0"/>
      <dgm:spPr/>
    </dgm:pt>
    <dgm:pt modelId="{FAEDFEAE-089B-4E7D-9C79-7C5D923EB996}" type="pres">
      <dgm:prSet presAssocID="{2AB369B1-979E-4BA4-9DD6-BD2B4623ABA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D88191-B5E3-4F5A-A149-973755BF6C69}" type="pres">
      <dgm:prSet presAssocID="{2AB369B1-979E-4BA4-9DD6-BD2B4623ABAA}" presName="desTx" presStyleLbl="alignAccFollowNode1" presStyleIdx="0" presStyleCnt="3">
        <dgm:presLayoutVars>
          <dgm:bulletEnabled val="1"/>
        </dgm:presLayoutVars>
      </dgm:prSet>
      <dgm:spPr/>
    </dgm:pt>
    <dgm:pt modelId="{2DBED11F-CAE0-412E-88D0-29C59C825C92}" type="pres">
      <dgm:prSet presAssocID="{73DC35E6-500D-478A-B7EC-B9B36FE94CD2}" presName="space" presStyleCnt="0"/>
      <dgm:spPr/>
    </dgm:pt>
    <dgm:pt modelId="{7D0CAD9A-5B41-48AF-B8F8-616BEDE39DF5}" type="pres">
      <dgm:prSet presAssocID="{327B0FB2-E6AC-42D6-9A79-2DADBA386FD8}" presName="composite" presStyleCnt="0"/>
      <dgm:spPr/>
    </dgm:pt>
    <dgm:pt modelId="{834BA516-F262-4033-A7A5-0C5CC1882786}" type="pres">
      <dgm:prSet presAssocID="{327B0FB2-E6AC-42D6-9A79-2DADBA386FD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3AC0969-23CD-483F-A60C-B15DD95782DD}" type="pres">
      <dgm:prSet presAssocID="{327B0FB2-E6AC-42D6-9A79-2DADBA386FD8}" presName="desTx" presStyleLbl="alignAccFollowNode1" presStyleIdx="1" presStyleCnt="3">
        <dgm:presLayoutVars>
          <dgm:bulletEnabled val="1"/>
        </dgm:presLayoutVars>
      </dgm:prSet>
      <dgm:spPr/>
    </dgm:pt>
    <dgm:pt modelId="{2522C280-3977-4298-AB5C-B362283080F5}" type="pres">
      <dgm:prSet presAssocID="{F9512E21-5581-4A44-B706-84AD177B84F1}" presName="space" presStyleCnt="0"/>
      <dgm:spPr/>
    </dgm:pt>
    <dgm:pt modelId="{54FB7421-9F04-4A97-9157-38215D9E0D09}" type="pres">
      <dgm:prSet presAssocID="{9C43BE11-B8FE-4ED0-AE4A-1D072E92816D}" presName="composite" presStyleCnt="0"/>
      <dgm:spPr/>
    </dgm:pt>
    <dgm:pt modelId="{6E273674-95A5-4472-A28F-20EA60CB1512}" type="pres">
      <dgm:prSet presAssocID="{9C43BE11-B8FE-4ED0-AE4A-1D072E92816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B51F62A-153B-446D-98BA-8C86EAC3A526}" type="pres">
      <dgm:prSet presAssocID="{9C43BE11-B8FE-4ED0-AE4A-1D072E92816D}" presName="desTx" presStyleLbl="alignAccFollowNode1" presStyleIdx="2" presStyleCnt="3" custLinFactNeighborX="103" custLinFactNeighborY="-2257">
        <dgm:presLayoutVars>
          <dgm:bulletEnabled val="1"/>
        </dgm:presLayoutVars>
      </dgm:prSet>
      <dgm:spPr/>
    </dgm:pt>
  </dgm:ptLst>
  <dgm:cxnLst>
    <dgm:cxn modelId="{641FBD76-B840-447C-ABD8-7EC3FE6F1536}" srcId="{2AB369B1-979E-4BA4-9DD6-BD2B4623ABAA}" destId="{708FD956-E934-4A72-B74A-8D3B570EE6CA}" srcOrd="1" destOrd="0" parTransId="{1748689D-43E9-4FB9-AA9C-231C98369CDC}" sibTransId="{75A1F2B8-7244-45EC-A80C-2A7F9A571A07}"/>
    <dgm:cxn modelId="{1EC12A2D-9E34-46B9-9A8F-7F0587A9B58C}" srcId="{327B0FB2-E6AC-42D6-9A79-2DADBA386FD8}" destId="{FDC945BE-191F-43A5-9D44-DE2C4A8869A7}" srcOrd="0" destOrd="0" parTransId="{35F2A9DC-ECB6-45A1-B759-CAACC396F02D}" sibTransId="{8936B69C-E3D5-4A83-9909-EFEE71FD1852}"/>
    <dgm:cxn modelId="{56673E38-BA28-46C5-8E1E-A2C2415FBEEA}" type="presOf" srcId="{6C325EFD-2AED-4E6B-8A66-F3C891C235D7}" destId="{1B51F62A-153B-446D-98BA-8C86EAC3A526}" srcOrd="0" destOrd="1" presId="urn:microsoft.com/office/officeart/2005/8/layout/hList1"/>
    <dgm:cxn modelId="{56209F6E-1D99-416F-837B-BAA1764741CA}" srcId="{327B0FB2-E6AC-42D6-9A79-2DADBA386FD8}" destId="{52A925A4-98E8-402F-8889-66A2F301F367}" srcOrd="1" destOrd="0" parTransId="{5CF0271C-B6D6-457C-BA19-37713451CCC2}" sibTransId="{75C1CC1E-6E7D-4A7C-953C-1272C84AFC36}"/>
    <dgm:cxn modelId="{EFE4B705-4F20-49D9-87DA-990387297AA1}" srcId="{E277C0A9-002F-4241-AFB5-2663BBD140CC}" destId="{2AB369B1-979E-4BA4-9DD6-BD2B4623ABAA}" srcOrd="0" destOrd="0" parTransId="{577C1AB4-88BE-4545-9F8E-869C75D7D290}" sibTransId="{73DC35E6-500D-478A-B7EC-B9B36FE94CD2}"/>
    <dgm:cxn modelId="{A95E71A9-8B33-45A6-AFE0-962751E510F3}" type="presOf" srcId="{52A925A4-98E8-402F-8889-66A2F301F367}" destId="{C3AC0969-23CD-483F-A60C-B15DD95782DD}" srcOrd="0" destOrd="1" presId="urn:microsoft.com/office/officeart/2005/8/layout/hList1"/>
    <dgm:cxn modelId="{D6D627AA-687E-4AEA-936D-2F200121272E}" srcId="{9C43BE11-B8FE-4ED0-AE4A-1D072E92816D}" destId="{6C325EFD-2AED-4E6B-8A66-F3C891C235D7}" srcOrd="1" destOrd="0" parTransId="{CDD703B0-F23F-4B91-BF97-68AA01783BF9}" sibTransId="{5F1D81EC-DDFC-46E6-A62D-7E9BE295EFBB}"/>
    <dgm:cxn modelId="{B0D11394-728E-4834-85F7-2EC84A3B4A35}" srcId="{E277C0A9-002F-4241-AFB5-2663BBD140CC}" destId="{9C43BE11-B8FE-4ED0-AE4A-1D072E92816D}" srcOrd="2" destOrd="0" parTransId="{813311C2-E1E7-4E80-A7C0-A91CBEE05B75}" sibTransId="{738AACAF-CCC7-4F9E-A7EE-383388F6CBA8}"/>
    <dgm:cxn modelId="{F6AF0CEA-2FFC-437B-AAAB-0F48180C4770}" srcId="{2AB369B1-979E-4BA4-9DD6-BD2B4623ABAA}" destId="{7C1F6B81-CFA2-4FD3-A7AC-A88670729DEF}" srcOrd="0" destOrd="0" parTransId="{63E1735A-01DE-4842-BC31-B1489A891A3B}" sibTransId="{9A93E5AF-3D58-4C60-A27F-D9D8F6DFE662}"/>
    <dgm:cxn modelId="{291E93E1-1AD5-4F52-985A-D537F7CE8BCA}" type="presOf" srcId="{2AB369B1-979E-4BA4-9DD6-BD2B4623ABAA}" destId="{FAEDFEAE-089B-4E7D-9C79-7C5D923EB996}" srcOrd="0" destOrd="0" presId="urn:microsoft.com/office/officeart/2005/8/layout/hList1"/>
    <dgm:cxn modelId="{AA0FCF91-BEF1-44C9-889A-F5641E093AED}" srcId="{327B0FB2-E6AC-42D6-9A79-2DADBA386FD8}" destId="{CC799040-6D75-4645-938E-5063F4374757}" srcOrd="3" destOrd="0" parTransId="{B28E67BA-C88E-4407-9EB7-D559B6703818}" sibTransId="{9262EEDB-C4F0-425B-A10D-F2EED1ADD513}"/>
    <dgm:cxn modelId="{82F14705-7D01-47DE-AD71-212DD0E5A598}" type="presOf" srcId="{6B693A2E-04B2-4200-93BC-AAB0ED218B6B}" destId="{1B51F62A-153B-446D-98BA-8C86EAC3A526}" srcOrd="0" destOrd="2" presId="urn:microsoft.com/office/officeart/2005/8/layout/hList1"/>
    <dgm:cxn modelId="{57B6AE12-9A3C-4CA5-88CD-251750E6F63E}" srcId="{327B0FB2-E6AC-42D6-9A79-2DADBA386FD8}" destId="{639291D5-F726-4897-9482-53C8B256C22C}" srcOrd="4" destOrd="0" parTransId="{A84C82B9-74F8-4214-A8FC-475785E4BAD7}" sibTransId="{AD4EBD93-D8A2-49F0-9152-C17A7C6CEF78}"/>
    <dgm:cxn modelId="{9703AD02-22E3-43CF-A616-AB851B75B3DE}" type="presOf" srcId="{FE97560B-9538-464D-A972-A1CF77ADB9BE}" destId="{1B51F62A-153B-446D-98BA-8C86EAC3A526}" srcOrd="0" destOrd="0" presId="urn:microsoft.com/office/officeart/2005/8/layout/hList1"/>
    <dgm:cxn modelId="{922EEBD9-9B94-41F4-85A9-15D7F8994E4B}" srcId="{9C43BE11-B8FE-4ED0-AE4A-1D072E92816D}" destId="{6B693A2E-04B2-4200-93BC-AAB0ED218B6B}" srcOrd="2" destOrd="0" parTransId="{86E9C799-47A0-481A-BC53-904FF1FAD5D7}" sibTransId="{698A87BC-9A80-4843-85EF-040113A7ECE1}"/>
    <dgm:cxn modelId="{2B520FA2-B92A-4F57-9C11-5918F68A18A2}" type="presOf" srcId="{639291D5-F726-4897-9482-53C8B256C22C}" destId="{C3AC0969-23CD-483F-A60C-B15DD95782DD}" srcOrd="0" destOrd="4" presId="urn:microsoft.com/office/officeart/2005/8/layout/hList1"/>
    <dgm:cxn modelId="{BD88C916-F880-40AE-866A-F5C2876BFBA8}" srcId="{2AB369B1-979E-4BA4-9DD6-BD2B4623ABAA}" destId="{7142175A-1395-4CBA-A6F7-DDA7811BECAF}" srcOrd="2" destOrd="0" parTransId="{7ACB237D-8A2D-4FED-B51E-AF3B801CDCAC}" sibTransId="{CC094287-9161-4421-86B2-35AFB59928A8}"/>
    <dgm:cxn modelId="{F8CC48DC-12CB-41D5-B313-C3C395EEBB56}" srcId="{9C43BE11-B8FE-4ED0-AE4A-1D072E92816D}" destId="{FE97560B-9538-464D-A972-A1CF77ADB9BE}" srcOrd="0" destOrd="0" parTransId="{C1FB87D4-432E-4755-A46F-ADC82EE1AC50}" sibTransId="{F03756FD-3E0B-4A39-B291-9C46BE076F14}"/>
    <dgm:cxn modelId="{1B7A5741-0BD9-4AD6-B9E2-9ACC634D8744}" type="presOf" srcId="{9C43BE11-B8FE-4ED0-AE4A-1D072E92816D}" destId="{6E273674-95A5-4472-A28F-20EA60CB1512}" srcOrd="0" destOrd="0" presId="urn:microsoft.com/office/officeart/2005/8/layout/hList1"/>
    <dgm:cxn modelId="{770FAA11-AF79-422D-BEA4-142930FD1413}" type="presOf" srcId="{7142175A-1395-4CBA-A6F7-DDA7811BECAF}" destId="{12D88191-B5E3-4F5A-A149-973755BF6C69}" srcOrd="0" destOrd="2" presId="urn:microsoft.com/office/officeart/2005/8/layout/hList1"/>
    <dgm:cxn modelId="{AA89FC46-3B28-469B-90BA-A1368CB33196}" type="presOf" srcId="{FDC945BE-191F-43A5-9D44-DE2C4A8869A7}" destId="{C3AC0969-23CD-483F-A60C-B15DD95782DD}" srcOrd="0" destOrd="0" presId="urn:microsoft.com/office/officeart/2005/8/layout/hList1"/>
    <dgm:cxn modelId="{143F29ED-4412-4D5D-A5E6-31B6A2CE8A18}" type="presOf" srcId="{E277C0A9-002F-4241-AFB5-2663BBD140CC}" destId="{456E0F9F-9B8E-44AD-A8EF-269DDD07EB19}" srcOrd="0" destOrd="0" presId="urn:microsoft.com/office/officeart/2005/8/layout/hList1"/>
    <dgm:cxn modelId="{6EA0774B-AEF8-462E-A2D4-B91D9DB14E85}" type="presOf" srcId="{4E9D91EC-28AF-43DF-BE59-8AE257A7C122}" destId="{C3AC0969-23CD-483F-A60C-B15DD95782DD}" srcOrd="0" destOrd="2" presId="urn:microsoft.com/office/officeart/2005/8/layout/hList1"/>
    <dgm:cxn modelId="{4FEBFBCB-3324-4F28-986A-6BD2334BA536}" type="presOf" srcId="{708FD956-E934-4A72-B74A-8D3B570EE6CA}" destId="{12D88191-B5E3-4F5A-A149-973755BF6C69}" srcOrd="0" destOrd="1" presId="urn:microsoft.com/office/officeart/2005/8/layout/hList1"/>
    <dgm:cxn modelId="{2962FE05-3C13-47DB-BB3F-2518797525B6}" type="presOf" srcId="{CC799040-6D75-4645-938E-5063F4374757}" destId="{C3AC0969-23CD-483F-A60C-B15DD95782DD}" srcOrd="0" destOrd="3" presId="urn:microsoft.com/office/officeart/2005/8/layout/hList1"/>
    <dgm:cxn modelId="{B5CECB38-2C42-4646-853B-C2CE70B38A58}" srcId="{E277C0A9-002F-4241-AFB5-2663BBD140CC}" destId="{327B0FB2-E6AC-42D6-9A79-2DADBA386FD8}" srcOrd="1" destOrd="0" parTransId="{B43CA78B-81A3-4647-B6B9-72C75D029D0A}" sibTransId="{F9512E21-5581-4A44-B706-84AD177B84F1}"/>
    <dgm:cxn modelId="{2D08AC29-CAAE-46ED-93DF-F52A32D66C6F}" type="presOf" srcId="{327B0FB2-E6AC-42D6-9A79-2DADBA386FD8}" destId="{834BA516-F262-4033-A7A5-0C5CC1882786}" srcOrd="0" destOrd="0" presId="urn:microsoft.com/office/officeart/2005/8/layout/hList1"/>
    <dgm:cxn modelId="{940D61DF-FE6B-4832-9CA2-63C49C176938}" srcId="{327B0FB2-E6AC-42D6-9A79-2DADBA386FD8}" destId="{4E9D91EC-28AF-43DF-BE59-8AE257A7C122}" srcOrd="2" destOrd="0" parTransId="{88789451-585B-43EC-AD97-EF69C7732384}" sibTransId="{BAD19682-D6C8-4DB8-B5D5-5DB08E69F23E}"/>
    <dgm:cxn modelId="{C92AE5E8-B8C7-4923-9725-0E83EA6AAD0D}" type="presOf" srcId="{7C1F6B81-CFA2-4FD3-A7AC-A88670729DEF}" destId="{12D88191-B5E3-4F5A-A149-973755BF6C69}" srcOrd="0" destOrd="0" presId="urn:microsoft.com/office/officeart/2005/8/layout/hList1"/>
    <dgm:cxn modelId="{FD40B0A6-B91A-4034-B799-5EAE9FB1F207}" type="presParOf" srcId="{456E0F9F-9B8E-44AD-A8EF-269DDD07EB19}" destId="{128C429C-E188-4C32-8ECA-C86B001D08CA}" srcOrd="0" destOrd="0" presId="urn:microsoft.com/office/officeart/2005/8/layout/hList1"/>
    <dgm:cxn modelId="{DA503324-6907-45EA-92A3-B6F184BCDB7F}" type="presParOf" srcId="{128C429C-E188-4C32-8ECA-C86B001D08CA}" destId="{FAEDFEAE-089B-4E7D-9C79-7C5D923EB996}" srcOrd="0" destOrd="0" presId="urn:microsoft.com/office/officeart/2005/8/layout/hList1"/>
    <dgm:cxn modelId="{C9B00036-A6E5-4968-A45A-78DE7B640D1D}" type="presParOf" srcId="{128C429C-E188-4C32-8ECA-C86B001D08CA}" destId="{12D88191-B5E3-4F5A-A149-973755BF6C69}" srcOrd="1" destOrd="0" presId="urn:microsoft.com/office/officeart/2005/8/layout/hList1"/>
    <dgm:cxn modelId="{5E3E7B37-438F-4C7B-A08D-BAE6F2B67F38}" type="presParOf" srcId="{456E0F9F-9B8E-44AD-A8EF-269DDD07EB19}" destId="{2DBED11F-CAE0-412E-88D0-29C59C825C92}" srcOrd="1" destOrd="0" presId="urn:microsoft.com/office/officeart/2005/8/layout/hList1"/>
    <dgm:cxn modelId="{038E2BED-1D58-40FE-9A35-9005DA7A7E62}" type="presParOf" srcId="{456E0F9F-9B8E-44AD-A8EF-269DDD07EB19}" destId="{7D0CAD9A-5B41-48AF-B8F8-616BEDE39DF5}" srcOrd="2" destOrd="0" presId="urn:microsoft.com/office/officeart/2005/8/layout/hList1"/>
    <dgm:cxn modelId="{0124A254-7DAC-4888-9083-D85184F111D3}" type="presParOf" srcId="{7D0CAD9A-5B41-48AF-B8F8-616BEDE39DF5}" destId="{834BA516-F262-4033-A7A5-0C5CC1882786}" srcOrd="0" destOrd="0" presId="urn:microsoft.com/office/officeart/2005/8/layout/hList1"/>
    <dgm:cxn modelId="{69B0F229-1B38-491D-A1D5-42C6F3BD7735}" type="presParOf" srcId="{7D0CAD9A-5B41-48AF-B8F8-616BEDE39DF5}" destId="{C3AC0969-23CD-483F-A60C-B15DD95782DD}" srcOrd="1" destOrd="0" presId="urn:microsoft.com/office/officeart/2005/8/layout/hList1"/>
    <dgm:cxn modelId="{25B57DEC-14A8-4869-A60F-7DB259ABE6CF}" type="presParOf" srcId="{456E0F9F-9B8E-44AD-A8EF-269DDD07EB19}" destId="{2522C280-3977-4298-AB5C-B362283080F5}" srcOrd="3" destOrd="0" presId="urn:microsoft.com/office/officeart/2005/8/layout/hList1"/>
    <dgm:cxn modelId="{76B1BEA6-F739-4EAD-8915-51A97054CC4E}" type="presParOf" srcId="{456E0F9F-9B8E-44AD-A8EF-269DDD07EB19}" destId="{54FB7421-9F04-4A97-9157-38215D9E0D09}" srcOrd="4" destOrd="0" presId="urn:microsoft.com/office/officeart/2005/8/layout/hList1"/>
    <dgm:cxn modelId="{948755EE-B3B6-4DA6-8335-6DCC9D4AA8D1}" type="presParOf" srcId="{54FB7421-9F04-4A97-9157-38215D9E0D09}" destId="{6E273674-95A5-4472-A28F-20EA60CB1512}" srcOrd="0" destOrd="0" presId="urn:microsoft.com/office/officeart/2005/8/layout/hList1"/>
    <dgm:cxn modelId="{18885BE4-B20D-4D17-8197-9F06B23A2532}" type="presParOf" srcId="{54FB7421-9F04-4A97-9157-38215D9E0D09}" destId="{1B51F62A-153B-446D-98BA-8C86EAC3A5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C8F9C-C437-4BCF-BDC4-36F2AFD9B054}">
      <dsp:nvSpPr>
        <dsp:cNvPr id="0" name=""/>
        <dsp:cNvSpPr/>
      </dsp:nvSpPr>
      <dsp:spPr>
        <a:xfrm>
          <a:off x="0" y="2404590"/>
          <a:ext cx="12447587" cy="454969"/>
        </a:xfrm>
        <a:prstGeom prst="notchedRightArrow">
          <a:avLst/>
        </a:prstGeom>
        <a:solidFill>
          <a:srgbClr val="D8D8D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4974C-C287-447A-ACEE-9F3C2BA33CD9}">
      <dsp:nvSpPr>
        <dsp:cNvPr id="0" name=""/>
        <dsp:cNvSpPr/>
      </dsp:nvSpPr>
      <dsp:spPr>
        <a:xfrm>
          <a:off x="3076" y="0"/>
          <a:ext cx="1791467" cy="210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Auto Tester</a:t>
          </a:r>
          <a:br>
            <a:rPr lang="en-US" sz="2500" kern="1200" dirty="0"/>
          </a:br>
          <a:r>
            <a:rPr lang="en-US" sz="2500" b="1" kern="1200" dirty="0"/>
            <a:t>1985</a:t>
          </a:r>
        </a:p>
      </dsp:txBody>
      <dsp:txXfrm>
        <a:off x="3076" y="0"/>
        <a:ext cx="1791467" cy="2105660"/>
      </dsp:txXfrm>
    </dsp:sp>
    <dsp:sp modelId="{4D9DC26C-25E5-4987-A9B5-41594F0CAFA0}">
      <dsp:nvSpPr>
        <dsp:cNvPr id="0" name=""/>
        <dsp:cNvSpPr/>
      </dsp:nvSpPr>
      <dsp:spPr>
        <a:xfrm>
          <a:off x="635603" y="2368867"/>
          <a:ext cx="526415" cy="526415"/>
        </a:xfrm>
        <a:prstGeom prst="ellipse">
          <a:avLst/>
        </a:prstGeom>
        <a:solidFill>
          <a:srgbClr val="FF64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A41E9-63E7-44FF-A057-5BDE6FC61DE4}">
      <dsp:nvSpPr>
        <dsp:cNvPr id="0" name=""/>
        <dsp:cNvSpPr/>
      </dsp:nvSpPr>
      <dsp:spPr>
        <a:xfrm>
          <a:off x="1884118" y="3158490"/>
          <a:ext cx="1791467" cy="210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1991</a:t>
          </a:r>
          <a:br>
            <a:rPr lang="en-US" sz="2500" b="1" kern="1200" dirty="0"/>
          </a:br>
          <a:r>
            <a:rPr lang="en-US" sz="2500" kern="1200" dirty="0" err="1"/>
            <a:t>Xrunner</a:t>
          </a:r>
          <a:endParaRPr lang="en-US" sz="2500" kern="1200" dirty="0"/>
        </a:p>
      </dsp:txBody>
      <dsp:txXfrm>
        <a:off x="1884118" y="3158490"/>
        <a:ext cx="1791467" cy="2105660"/>
      </dsp:txXfrm>
    </dsp:sp>
    <dsp:sp modelId="{E0F73B4A-8329-4392-99FB-D816AC4BF21F}">
      <dsp:nvSpPr>
        <dsp:cNvPr id="0" name=""/>
        <dsp:cNvSpPr/>
      </dsp:nvSpPr>
      <dsp:spPr>
        <a:xfrm>
          <a:off x="2516644" y="2368867"/>
          <a:ext cx="526415" cy="526415"/>
        </a:xfrm>
        <a:prstGeom prst="ellipse">
          <a:avLst/>
        </a:prstGeom>
        <a:solidFill>
          <a:srgbClr val="00C2B4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5209A-4726-4F66-A01C-682343BC0169}">
      <dsp:nvSpPr>
        <dsp:cNvPr id="0" name=""/>
        <dsp:cNvSpPr/>
      </dsp:nvSpPr>
      <dsp:spPr>
        <a:xfrm>
          <a:off x="3765159" y="0"/>
          <a:ext cx="1791467" cy="210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Bugzilla</a:t>
          </a:r>
          <a:br>
            <a:rPr lang="en-US" sz="2500" kern="1200" dirty="0"/>
          </a:br>
          <a:r>
            <a:rPr lang="en-US" sz="2500" b="1" kern="1200" dirty="0"/>
            <a:t>1998</a:t>
          </a:r>
        </a:p>
      </dsp:txBody>
      <dsp:txXfrm>
        <a:off x="3765159" y="0"/>
        <a:ext cx="1791467" cy="2105660"/>
      </dsp:txXfrm>
    </dsp:sp>
    <dsp:sp modelId="{7D612ABE-DEF3-4FB9-8BAD-B1361E668A71}">
      <dsp:nvSpPr>
        <dsp:cNvPr id="0" name=""/>
        <dsp:cNvSpPr/>
      </dsp:nvSpPr>
      <dsp:spPr>
        <a:xfrm>
          <a:off x="4397686" y="2368867"/>
          <a:ext cx="526415" cy="526415"/>
        </a:xfrm>
        <a:prstGeom prst="ellipse">
          <a:avLst/>
        </a:prstGeom>
        <a:solidFill>
          <a:srgbClr val="7030A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0F50A-5A33-41F1-B64B-C09CBEEF8882}">
      <dsp:nvSpPr>
        <dsp:cNvPr id="0" name=""/>
        <dsp:cNvSpPr/>
      </dsp:nvSpPr>
      <dsp:spPr>
        <a:xfrm>
          <a:off x="5646200" y="3158490"/>
          <a:ext cx="1791467" cy="210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1999</a:t>
          </a:r>
          <a:br>
            <a:rPr lang="en-US" sz="2500" kern="1200" dirty="0"/>
          </a:br>
          <a:r>
            <a:rPr lang="en-US" sz="2500" kern="1200" dirty="0" err="1"/>
            <a:t>QuickTest</a:t>
          </a:r>
          <a:endParaRPr lang="en-US" sz="2500" kern="1200" dirty="0"/>
        </a:p>
      </dsp:txBody>
      <dsp:txXfrm>
        <a:off x="5646200" y="3158490"/>
        <a:ext cx="1791467" cy="2105660"/>
      </dsp:txXfrm>
    </dsp:sp>
    <dsp:sp modelId="{F1A9BF4A-6C54-4080-B31D-997AB7837F16}">
      <dsp:nvSpPr>
        <dsp:cNvPr id="0" name=""/>
        <dsp:cNvSpPr/>
      </dsp:nvSpPr>
      <dsp:spPr>
        <a:xfrm>
          <a:off x="6278727" y="2368867"/>
          <a:ext cx="526415" cy="526415"/>
        </a:xfrm>
        <a:prstGeom prst="ellipse">
          <a:avLst/>
        </a:prstGeom>
        <a:solidFill>
          <a:srgbClr val="2DB329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4C87F-7FAB-4AC5-A062-C668BE15D11E}">
      <dsp:nvSpPr>
        <dsp:cNvPr id="0" name=""/>
        <dsp:cNvSpPr/>
      </dsp:nvSpPr>
      <dsp:spPr>
        <a:xfrm>
          <a:off x="7527242" y="0"/>
          <a:ext cx="1791467" cy="210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JIRA</a:t>
          </a:r>
          <a:br>
            <a:rPr lang="en-US" sz="2500" b="0" kern="1200" dirty="0"/>
          </a:br>
          <a:r>
            <a:rPr lang="en-US" sz="2500" b="1" kern="1200" dirty="0"/>
            <a:t>2002</a:t>
          </a:r>
          <a:endParaRPr lang="en-US" sz="2500" kern="1200" dirty="0"/>
        </a:p>
      </dsp:txBody>
      <dsp:txXfrm>
        <a:off x="7527242" y="0"/>
        <a:ext cx="1791467" cy="2105660"/>
      </dsp:txXfrm>
    </dsp:sp>
    <dsp:sp modelId="{B2C8360A-492D-4FCE-B655-E726904CE640}">
      <dsp:nvSpPr>
        <dsp:cNvPr id="0" name=""/>
        <dsp:cNvSpPr/>
      </dsp:nvSpPr>
      <dsp:spPr>
        <a:xfrm>
          <a:off x="8159768" y="2368867"/>
          <a:ext cx="526415" cy="526415"/>
        </a:xfrm>
        <a:prstGeom prst="ellipse">
          <a:avLst/>
        </a:prstGeom>
        <a:solidFill>
          <a:srgbClr val="FFB8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019E5-EEA8-4C45-A9BE-08C266B0F427}">
      <dsp:nvSpPr>
        <dsp:cNvPr id="0" name=""/>
        <dsp:cNvSpPr/>
      </dsp:nvSpPr>
      <dsp:spPr>
        <a:xfrm>
          <a:off x="9408283" y="3158490"/>
          <a:ext cx="1791467" cy="210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2004</a:t>
          </a:r>
          <a:br>
            <a:rPr lang="en-US" sz="2500" b="1" kern="1200" dirty="0"/>
          </a:br>
          <a:r>
            <a:rPr lang="en-US" sz="2500" kern="1200" dirty="0"/>
            <a:t>Selenium</a:t>
          </a:r>
        </a:p>
      </dsp:txBody>
      <dsp:txXfrm>
        <a:off x="9408283" y="3158490"/>
        <a:ext cx="1791467" cy="2105660"/>
      </dsp:txXfrm>
    </dsp:sp>
    <dsp:sp modelId="{DD974691-80B8-4EB8-A2FB-D528A1BCF705}">
      <dsp:nvSpPr>
        <dsp:cNvPr id="0" name=""/>
        <dsp:cNvSpPr/>
      </dsp:nvSpPr>
      <dsp:spPr>
        <a:xfrm>
          <a:off x="10040809" y="2368867"/>
          <a:ext cx="526415" cy="526415"/>
        </a:xfrm>
        <a:prstGeom prst="ellipse">
          <a:avLst/>
        </a:prstGeom>
        <a:solidFill>
          <a:srgbClr val="A6000B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BA516-F262-4033-A7A5-0C5CC1882786}">
      <dsp:nvSpPr>
        <dsp:cNvPr id="0" name=""/>
        <dsp:cNvSpPr/>
      </dsp:nvSpPr>
      <dsp:spPr>
        <a:xfrm>
          <a:off x="0" y="1"/>
          <a:ext cx="11487225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 err="1"/>
            <a:t>Publish</a:t>
          </a:r>
          <a:r>
            <a:rPr lang="pl-PL" sz="3100" kern="1200" dirty="0"/>
            <a:t> </a:t>
          </a:r>
          <a:r>
            <a:rPr lang="pl-PL" sz="3100" kern="1200" dirty="0" err="1"/>
            <a:t>Tweet</a:t>
          </a:r>
          <a:r>
            <a:rPr lang="pl-PL" sz="3100" kern="1200" dirty="0"/>
            <a:t> Test</a:t>
          </a:r>
          <a:endParaRPr lang="en-US" sz="3100" kern="1200" dirty="0"/>
        </a:p>
      </dsp:txBody>
      <dsp:txXfrm>
        <a:off x="0" y="1"/>
        <a:ext cx="11487225" cy="892800"/>
      </dsp:txXfrm>
    </dsp:sp>
    <dsp:sp modelId="{C3AC0969-23CD-483F-A60C-B15DD95782DD}">
      <dsp:nvSpPr>
        <dsp:cNvPr id="0" name=""/>
        <dsp:cNvSpPr/>
      </dsp:nvSpPr>
      <dsp:spPr>
        <a:xfrm>
          <a:off x="0" y="899676"/>
          <a:ext cx="11487225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 dirty="0"/>
            <a:t>TweetLessThan140Signs_Published()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 dirty="0"/>
            <a:t>TweetMoreThan140Signs_CannotPublish()</a:t>
          </a:r>
          <a:endParaRPr lang="en-US" sz="3100" kern="1200" dirty="0"/>
        </a:p>
      </dsp:txBody>
      <dsp:txXfrm>
        <a:off x="0" y="899676"/>
        <a:ext cx="11487225" cy="13615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DFEAE-089B-4E7D-9C79-7C5D923EB996}">
      <dsp:nvSpPr>
        <dsp:cNvPr id="0" name=""/>
        <dsp:cNvSpPr/>
      </dsp:nvSpPr>
      <dsp:spPr>
        <a:xfrm>
          <a:off x="1562" y="460355"/>
          <a:ext cx="1523215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Navigation</a:t>
          </a:r>
          <a:r>
            <a:rPr lang="pl-PL" sz="1200" kern="1200" dirty="0"/>
            <a:t> bar</a:t>
          </a:r>
          <a:endParaRPr lang="en-US" sz="1200" kern="1200" dirty="0"/>
        </a:p>
      </dsp:txBody>
      <dsp:txXfrm>
        <a:off x="1562" y="460355"/>
        <a:ext cx="1523215" cy="345600"/>
      </dsp:txXfrm>
    </dsp:sp>
    <dsp:sp modelId="{12D88191-B5E3-4F5A-A149-973755BF6C69}">
      <dsp:nvSpPr>
        <dsp:cNvPr id="0" name=""/>
        <dsp:cNvSpPr/>
      </dsp:nvSpPr>
      <dsp:spPr>
        <a:xfrm>
          <a:off x="1562" y="805955"/>
          <a:ext cx="1523215" cy="1059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GoToNewTweet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GoToMessages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GoTo</a:t>
          </a:r>
          <a:r>
            <a:rPr lang="pl-PL" sz="1200" kern="1200" dirty="0"/>
            <a:t>…()</a:t>
          </a:r>
          <a:endParaRPr lang="en-US" sz="1200" kern="1200" dirty="0"/>
        </a:p>
      </dsp:txBody>
      <dsp:txXfrm>
        <a:off x="1562" y="805955"/>
        <a:ext cx="1523215" cy="1059226"/>
      </dsp:txXfrm>
    </dsp:sp>
    <dsp:sp modelId="{834BA516-F262-4033-A7A5-0C5CC1882786}">
      <dsp:nvSpPr>
        <dsp:cNvPr id="0" name=""/>
        <dsp:cNvSpPr/>
      </dsp:nvSpPr>
      <dsp:spPr>
        <a:xfrm>
          <a:off x="1738027" y="460355"/>
          <a:ext cx="1523215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Create</a:t>
          </a:r>
          <a:r>
            <a:rPr lang="pl-PL" sz="1200" kern="1200" dirty="0"/>
            <a:t> </a:t>
          </a:r>
          <a:r>
            <a:rPr lang="pl-PL" sz="1200" kern="1200" dirty="0" err="1"/>
            <a:t>Tweet</a:t>
          </a:r>
          <a:endParaRPr lang="en-US" sz="1200" kern="1200" dirty="0"/>
        </a:p>
      </dsp:txBody>
      <dsp:txXfrm>
        <a:off x="1738027" y="460355"/>
        <a:ext cx="1523215" cy="345600"/>
      </dsp:txXfrm>
    </dsp:sp>
    <dsp:sp modelId="{C3AC0969-23CD-483F-A60C-B15DD95782DD}">
      <dsp:nvSpPr>
        <dsp:cNvPr id="0" name=""/>
        <dsp:cNvSpPr/>
      </dsp:nvSpPr>
      <dsp:spPr>
        <a:xfrm>
          <a:off x="1738027" y="805955"/>
          <a:ext cx="1523215" cy="1059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PutMessage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Publish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AttacheImage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/>
            <a:t>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1738027" y="805955"/>
        <a:ext cx="1523215" cy="1059226"/>
      </dsp:txXfrm>
    </dsp:sp>
    <dsp:sp modelId="{6E273674-95A5-4472-A28F-20EA60CB1512}">
      <dsp:nvSpPr>
        <dsp:cNvPr id="0" name=""/>
        <dsp:cNvSpPr/>
      </dsp:nvSpPr>
      <dsp:spPr>
        <a:xfrm>
          <a:off x="3474492" y="460355"/>
          <a:ext cx="1523215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Tweet</a:t>
          </a:r>
          <a:r>
            <a:rPr lang="pl-PL" sz="1200" kern="1200" dirty="0"/>
            <a:t> </a:t>
          </a:r>
          <a:r>
            <a:rPr lang="pl-PL" sz="1200" kern="1200" dirty="0" err="1"/>
            <a:t>stream</a:t>
          </a:r>
          <a:endParaRPr lang="en-US" sz="1200" kern="1200" dirty="0"/>
        </a:p>
      </dsp:txBody>
      <dsp:txXfrm>
        <a:off x="3474492" y="460355"/>
        <a:ext cx="1523215" cy="345600"/>
      </dsp:txXfrm>
    </dsp:sp>
    <dsp:sp modelId="{1B51F62A-153B-446D-98BA-8C86EAC3A526}">
      <dsp:nvSpPr>
        <dsp:cNvPr id="0" name=""/>
        <dsp:cNvSpPr/>
      </dsp:nvSpPr>
      <dsp:spPr>
        <a:xfrm>
          <a:off x="3476054" y="782048"/>
          <a:ext cx="1523215" cy="1059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GetLastTweet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ReplayTweet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ForwardTweet</a:t>
          </a:r>
          <a:r>
            <a:rPr lang="pl-PL" sz="1200" kern="1200" dirty="0"/>
            <a:t>()</a:t>
          </a:r>
          <a:endParaRPr lang="en-US" sz="1200" kern="1200" dirty="0"/>
        </a:p>
      </dsp:txBody>
      <dsp:txXfrm>
        <a:off x="3476054" y="782048"/>
        <a:ext cx="1523215" cy="1059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E3C60-C7B2-4446-8462-0FEDAFC88343}">
      <dsp:nvSpPr>
        <dsp:cNvPr id="0" name=""/>
        <dsp:cNvSpPr/>
      </dsp:nvSpPr>
      <dsp:spPr>
        <a:xfrm>
          <a:off x="0" y="738132"/>
          <a:ext cx="11253788" cy="1636713"/>
        </a:xfrm>
        <a:prstGeom prst="rightArrow">
          <a:avLst>
            <a:gd name="adj1" fmla="val 50000"/>
            <a:gd name="adj2" fmla="val 50000"/>
          </a:avLst>
        </a:prstGeom>
        <a:solidFill>
          <a:srgbClr val="E6326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5982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Test Tool Selection</a:t>
          </a:r>
        </a:p>
      </dsp:txBody>
      <dsp:txXfrm>
        <a:off x="0" y="1147310"/>
        <a:ext cx="10844610" cy="818357"/>
      </dsp:txXfrm>
    </dsp:sp>
    <dsp:sp modelId="{DA3E7186-C1B1-4C1F-A6DD-98EB9F767F6C}">
      <dsp:nvSpPr>
        <dsp:cNvPr id="0" name=""/>
        <dsp:cNvSpPr/>
      </dsp:nvSpPr>
      <dsp:spPr>
        <a:xfrm>
          <a:off x="2079700" y="1283958"/>
          <a:ext cx="9174087" cy="1636713"/>
        </a:xfrm>
        <a:prstGeom prst="rightArrow">
          <a:avLst>
            <a:gd name="adj1" fmla="val 50000"/>
            <a:gd name="adj2" fmla="val 50000"/>
          </a:avLst>
        </a:prstGeom>
        <a:solidFill>
          <a:srgbClr val="96CC28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5982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Define Scope of Automation</a:t>
          </a:r>
        </a:p>
      </dsp:txBody>
      <dsp:txXfrm>
        <a:off x="2079700" y="1693136"/>
        <a:ext cx="8764909" cy="818357"/>
      </dsp:txXfrm>
    </dsp:sp>
    <dsp:sp modelId="{3C579BA9-66AC-4514-86A3-13760FED9DA2}">
      <dsp:nvSpPr>
        <dsp:cNvPr id="0" name=""/>
        <dsp:cNvSpPr/>
      </dsp:nvSpPr>
      <dsp:spPr>
        <a:xfrm>
          <a:off x="4159400" y="1829784"/>
          <a:ext cx="7094387" cy="1636713"/>
        </a:xfrm>
        <a:prstGeom prst="rightArrow">
          <a:avLst>
            <a:gd name="adj1" fmla="val 50000"/>
            <a:gd name="adj2" fmla="val 50000"/>
          </a:avLst>
        </a:prstGeom>
        <a:solidFill>
          <a:srgbClr val="7030A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5982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Planning, Design and Development</a:t>
          </a:r>
        </a:p>
      </dsp:txBody>
      <dsp:txXfrm>
        <a:off x="4159400" y="2238962"/>
        <a:ext cx="6685209" cy="818357"/>
      </dsp:txXfrm>
    </dsp:sp>
    <dsp:sp modelId="{E43EF765-B5D0-4F17-8232-365199782E38}">
      <dsp:nvSpPr>
        <dsp:cNvPr id="0" name=""/>
        <dsp:cNvSpPr/>
      </dsp:nvSpPr>
      <dsp:spPr>
        <a:xfrm>
          <a:off x="6240225" y="2375228"/>
          <a:ext cx="5013562" cy="1636713"/>
        </a:xfrm>
        <a:prstGeom prst="rightArrow">
          <a:avLst>
            <a:gd name="adj1" fmla="val 50000"/>
            <a:gd name="adj2" fmla="val 50000"/>
          </a:avLst>
        </a:prstGeom>
        <a:solidFill>
          <a:srgbClr val="13A3F7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5982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Test Execution</a:t>
          </a:r>
        </a:p>
      </dsp:txBody>
      <dsp:txXfrm>
        <a:off x="6240225" y="2784406"/>
        <a:ext cx="4604384" cy="818357"/>
      </dsp:txXfrm>
    </dsp:sp>
    <dsp:sp modelId="{A3957676-0AC2-4208-A5A9-87F692149569}">
      <dsp:nvSpPr>
        <dsp:cNvPr id="0" name=""/>
        <dsp:cNvSpPr/>
      </dsp:nvSpPr>
      <dsp:spPr>
        <a:xfrm>
          <a:off x="8319925" y="2921053"/>
          <a:ext cx="2933862" cy="1636713"/>
        </a:xfrm>
        <a:prstGeom prst="rightArrow">
          <a:avLst>
            <a:gd name="adj1" fmla="val 50000"/>
            <a:gd name="adj2" fmla="val 50000"/>
          </a:avLst>
        </a:prstGeom>
        <a:solidFill>
          <a:srgbClr val="FF64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5982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Maintenance</a:t>
          </a:r>
        </a:p>
      </dsp:txBody>
      <dsp:txXfrm>
        <a:off x="8319925" y="3330231"/>
        <a:ext cx="2524684" cy="818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D07FD-FC40-4479-997C-C8DCE1101371}">
      <dsp:nvSpPr>
        <dsp:cNvPr id="0" name=""/>
        <dsp:cNvSpPr/>
      </dsp:nvSpPr>
      <dsp:spPr>
        <a:xfrm>
          <a:off x="0" y="454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39662-85D3-4C9E-8AA8-4B9B6AFD0076}">
      <dsp:nvSpPr>
        <dsp:cNvPr id="0" name=""/>
        <dsp:cNvSpPr/>
      </dsp:nvSpPr>
      <dsp:spPr>
        <a:xfrm>
          <a:off x="0" y="454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8</a:t>
          </a:r>
          <a:r>
            <a:rPr lang="en-US" sz="2500" kern="1200" dirty="0"/>
            <a:t> Cycles</a:t>
          </a:r>
        </a:p>
      </dsp:txBody>
      <dsp:txXfrm>
        <a:off x="0" y="454"/>
        <a:ext cx="5299216" cy="531455"/>
      </dsp:txXfrm>
    </dsp:sp>
    <dsp:sp modelId="{D17A93CB-1E3C-4B9A-8723-7E5D042BDE64}">
      <dsp:nvSpPr>
        <dsp:cNvPr id="0" name=""/>
        <dsp:cNvSpPr/>
      </dsp:nvSpPr>
      <dsp:spPr>
        <a:xfrm>
          <a:off x="0" y="531910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5ECEC-0E91-4883-8067-6CE8A99E278E}">
      <dsp:nvSpPr>
        <dsp:cNvPr id="0" name=""/>
        <dsp:cNvSpPr/>
      </dsp:nvSpPr>
      <dsp:spPr>
        <a:xfrm>
          <a:off x="0" y="531910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5</a:t>
          </a:r>
          <a:r>
            <a:rPr lang="en-US" sz="2500" kern="1200" dirty="0"/>
            <a:t> Test cases</a:t>
          </a:r>
        </a:p>
      </dsp:txBody>
      <dsp:txXfrm>
        <a:off x="0" y="531910"/>
        <a:ext cx="5299216" cy="531455"/>
      </dsp:txXfrm>
    </dsp:sp>
    <dsp:sp modelId="{F04515F1-344E-4688-907C-7AB4DE9BB63F}">
      <dsp:nvSpPr>
        <dsp:cNvPr id="0" name=""/>
        <dsp:cNvSpPr/>
      </dsp:nvSpPr>
      <dsp:spPr>
        <a:xfrm>
          <a:off x="0" y="1063366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6E1CA-B1D1-4B09-9870-A0D1001872DC}">
      <dsp:nvSpPr>
        <dsp:cNvPr id="0" name=""/>
        <dsp:cNvSpPr/>
      </dsp:nvSpPr>
      <dsp:spPr>
        <a:xfrm>
          <a:off x="0" y="1063366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10</a:t>
          </a:r>
          <a:r>
            <a:rPr lang="en-US" sz="2500" kern="1200" dirty="0"/>
            <a:t> min to test manually each test</a:t>
          </a:r>
        </a:p>
      </dsp:txBody>
      <dsp:txXfrm>
        <a:off x="0" y="1063366"/>
        <a:ext cx="5299216" cy="531455"/>
      </dsp:txXfrm>
    </dsp:sp>
    <dsp:sp modelId="{8323D967-4A70-47C0-A6E3-CCD95CD7FF02}">
      <dsp:nvSpPr>
        <dsp:cNvPr id="0" name=""/>
        <dsp:cNvSpPr/>
      </dsp:nvSpPr>
      <dsp:spPr>
        <a:xfrm>
          <a:off x="0" y="1594822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CFAB2-CA9E-4DBC-90D5-339E3AAE5103}">
      <dsp:nvSpPr>
        <dsp:cNvPr id="0" name=""/>
        <dsp:cNvSpPr/>
      </dsp:nvSpPr>
      <dsp:spPr>
        <a:xfrm>
          <a:off x="0" y="1594822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15</a:t>
          </a:r>
          <a:r>
            <a:rPr lang="en-US" sz="2500" kern="1200" dirty="0"/>
            <a:t> min to record each test</a:t>
          </a:r>
        </a:p>
      </dsp:txBody>
      <dsp:txXfrm>
        <a:off x="0" y="1594822"/>
        <a:ext cx="5299216" cy="531455"/>
      </dsp:txXfrm>
    </dsp:sp>
    <dsp:sp modelId="{38E862C5-8F33-4F2D-A0CF-9D198CAC0BBE}">
      <dsp:nvSpPr>
        <dsp:cNvPr id="0" name=""/>
        <dsp:cNvSpPr/>
      </dsp:nvSpPr>
      <dsp:spPr>
        <a:xfrm>
          <a:off x="0" y="2126277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308FE-6350-4655-8200-E8D73FB712DC}">
      <dsp:nvSpPr>
        <dsp:cNvPr id="0" name=""/>
        <dsp:cNvSpPr/>
      </dsp:nvSpPr>
      <dsp:spPr>
        <a:xfrm>
          <a:off x="0" y="2126277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60</a:t>
          </a:r>
          <a:r>
            <a:rPr lang="en-US" sz="2500" kern="1200" dirty="0"/>
            <a:t> min to code each tests</a:t>
          </a:r>
        </a:p>
      </dsp:txBody>
      <dsp:txXfrm>
        <a:off x="0" y="2126277"/>
        <a:ext cx="5299216" cy="531455"/>
      </dsp:txXfrm>
    </dsp:sp>
    <dsp:sp modelId="{6155F84A-97A8-4DD4-8267-5D84A24B9945}">
      <dsp:nvSpPr>
        <dsp:cNvPr id="0" name=""/>
        <dsp:cNvSpPr/>
      </dsp:nvSpPr>
      <dsp:spPr>
        <a:xfrm>
          <a:off x="0" y="2657733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9E744-812F-4525-B5E6-E87F703A814E}">
      <dsp:nvSpPr>
        <dsp:cNvPr id="0" name=""/>
        <dsp:cNvSpPr/>
      </dsp:nvSpPr>
      <dsp:spPr>
        <a:xfrm>
          <a:off x="0" y="2657733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0</a:t>
          </a:r>
          <a:r>
            <a:rPr lang="en-US" sz="2500" kern="1200" dirty="0"/>
            <a:t> min maintenance of recorded</a:t>
          </a:r>
        </a:p>
      </dsp:txBody>
      <dsp:txXfrm>
        <a:off x="0" y="2657733"/>
        <a:ext cx="5299216" cy="531455"/>
      </dsp:txXfrm>
    </dsp:sp>
    <dsp:sp modelId="{835DCD18-CE89-4957-A67C-3F91D227AD12}">
      <dsp:nvSpPr>
        <dsp:cNvPr id="0" name=""/>
        <dsp:cNvSpPr/>
      </dsp:nvSpPr>
      <dsp:spPr>
        <a:xfrm>
          <a:off x="0" y="3189189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53DB6-7D0F-4826-8DD4-0B6DB4F1C49E}">
      <dsp:nvSpPr>
        <dsp:cNvPr id="0" name=""/>
        <dsp:cNvSpPr/>
      </dsp:nvSpPr>
      <dsp:spPr>
        <a:xfrm>
          <a:off x="0" y="3189189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0</a:t>
          </a:r>
          <a:r>
            <a:rPr lang="en-US" sz="2500" kern="1200" dirty="0"/>
            <a:t> min maintenance of coded</a:t>
          </a:r>
        </a:p>
      </dsp:txBody>
      <dsp:txXfrm>
        <a:off x="0" y="3189189"/>
        <a:ext cx="5299216" cy="5314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D07FD-FC40-4479-997C-C8DCE1101371}">
      <dsp:nvSpPr>
        <dsp:cNvPr id="0" name=""/>
        <dsp:cNvSpPr/>
      </dsp:nvSpPr>
      <dsp:spPr>
        <a:xfrm>
          <a:off x="0" y="454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39662-85D3-4C9E-8AA8-4B9B6AFD0076}">
      <dsp:nvSpPr>
        <dsp:cNvPr id="0" name=""/>
        <dsp:cNvSpPr/>
      </dsp:nvSpPr>
      <dsp:spPr>
        <a:xfrm>
          <a:off x="0" y="454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8</a:t>
          </a:r>
          <a:r>
            <a:rPr lang="en-US" sz="2500" kern="1200" dirty="0"/>
            <a:t> Cycles</a:t>
          </a:r>
        </a:p>
      </dsp:txBody>
      <dsp:txXfrm>
        <a:off x="0" y="454"/>
        <a:ext cx="5299216" cy="531455"/>
      </dsp:txXfrm>
    </dsp:sp>
    <dsp:sp modelId="{D17A93CB-1E3C-4B9A-8723-7E5D042BDE64}">
      <dsp:nvSpPr>
        <dsp:cNvPr id="0" name=""/>
        <dsp:cNvSpPr/>
      </dsp:nvSpPr>
      <dsp:spPr>
        <a:xfrm>
          <a:off x="0" y="531910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5ECEC-0E91-4883-8067-6CE8A99E278E}">
      <dsp:nvSpPr>
        <dsp:cNvPr id="0" name=""/>
        <dsp:cNvSpPr/>
      </dsp:nvSpPr>
      <dsp:spPr>
        <a:xfrm>
          <a:off x="0" y="531910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35</a:t>
          </a:r>
          <a:r>
            <a:rPr lang="en-US" sz="2500" kern="1200" dirty="0"/>
            <a:t> Test cases</a:t>
          </a:r>
        </a:p>
      </dsp:txBody>
      <dsp:txXfrm>
        <a:off x="0" y="531910"/>
        <a:ext cx="5299216" cy="531455"/>
      </dsp:txXfrm>
    </dsp:sp>
    <dsp:sp modelId="{F04515F1-344E-4688-907C-7AB4DE9BB63F}">
      <dsp:nvSpPr>
        <dsp:cNvPr id="0" name=""/>
        <dsp:cNvSpPr/>
      </dsp:nvSpPr>
      <dsp:spPr>
        <a:xfrm>
          <a:off x="0" y="1063366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6E1CA-B1D1-4B09-9870-A0D1001872DC}">
      <dsp:nvSpPr>
        <dsp:cNvPr id="0" name=""/>
        <dsp:cNvSpPr/>
      </dsp:nvSpPr>
      <dsp:spPr>
        <a:xfrm>
          <a:off x="0" y="1063366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10</a:t>
          </a:r>
          <a:r>
            <a:rPr lang="en-US" sz="2500" kern="1200" dirty="0"/>
            <a:t> min to test manually each test</a:t>
          </a:r>
        </a:p>
      </dsp:txBody>
      <dsp:txXfrm>
        <a:off x="0" y="1063366"/>
        <a:ext cx="5299216" cy="531455"/>
      </dsp:txXfrm>
    </dsp:sp>
    <dsp:sp modelId="{8323D967-4A70-47C0-A6E3-CCD95CD7FF02}">
      <dsp:nvSpPr>
        <dsp:cNvPr id="0" name=""/>
        <dsp:cNvSpPr/>
      </dsp:nvSpPr>
      <dsp:spPr>
        <a:xfrm>
          <a:off x="0" y="1594822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CFAB2-CA9E-4DBC-90D5-339E3AAE5103}">
      <dsp:nvSpPr>
        <dsp:cNvPr id="0" name=""/>
        <dsp:cNvSpPr/>
      </dsp:nvSpPr>
      <dsp:spPr>
        <a:xfrm>
          <a:off x="0" y="1594822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15</a:t>
          </a:r>
          <a:r>
            <a:rPr lang="en-US" sz="2500" kern="1200" dirty="0"/>
            <a:t> min to record each test</a:t>
          </a:r>
        </a:p>
      </dsp:txBody>
      <dsp:txXfrm>
        <a:off x="0" y="1594822"/>
        <a:ext cx="5299216" cy="531455"/>
      </dsp:txXfrm>
    </dsp:sp>
    <dsp:sp modelId="{38E862C5-8F33-4F2D-A0CF-9D198CAC0BBE}">
      <dsp:nvSpPr>
        <dsp:cNvPr id="0" name=""/>
        <dsp:cNvSpPr/>
      </dsp:nvSpPr>
      <dsp:spPr>
        <a:xfrm>
          <a:off x="0" y="2126277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308FE-6350-4655-8200-E8D73FB712DC}">
      <dsp:nvSpPr>
        <dsp:cNvPr id="0" name=""/>
        <dsp:cNvSpPr/>
      </dsp:nvSpPr>
      <dsp:spPr>
        <a:xfrm>
          <a:off x="0" y="2126277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25</a:t>
          </a:r>
          <a:r>
            <a:rPr lang="en-US" sz="2500" kern="1200" dirty="0"/>
            <a:t> min to code each tests</a:t>
          </a:r>
        </a:p>
      </dsp:txBody>
      <dsp:txXfrm>
        <a:off x="0" y="2126277"/>
        <a:ext cx="5299216" cy="531455"/>
      </dsp:txXfrm>
    </dsp:sp>
    <dsp:sp modelId="{6155F84A-97A8-4DD4-8267-5D84A24B9945}">
      <dsp:nvSpPr>
        <dsp:cNvPr id="0" name=""/>
        <dsp:cNvSpPr/>
      </dsp:nvSpPr>
      <dsp:spPr>
        <a:xfrm>
          <a:off x="0" y="2657733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9E744-812F-4525-B5E6-E87F703A814E}">
      <dsp:nvSpPr>
        <dsp:cNvPr id="0" name=""/>
        <dsp:cNvSpPr/>
      </dsp:nvSpPr>
      <dsp:spPr>
        <a:xfrm>
          <a:off x="0" y="2657733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30</a:t>
          </a:r>
          <a:r>
            <a:rPr lang="en-US" sz="2500" kern="1200" dirty="0"/>
            <a:t> min maintenance of recorded</a:t>
          </a:r>
        </a:p>
      </dsp:txBody>
      <dsp:txXfrm>
        <a:off x="0" y="2657733"/>
        <a:ext cx="5299216" cy="531455"/>
      </dsp:txXfrm>
    </dsp:sp>
    <dsp:sp modelId="{835DCD18-CE89-4957-A67C-3F91D227AD12}">
      <dsp:nvSpPr>
        <dsp:cNvPr id="0" name=""/>
        <dsp:cNvSpPr/>
      </dsp:nvSpPr>
      <dsp:spPr>
        <a:xfrm>
          <a:off x="0" y="3189189"/>
          <a:ext cx="5299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53DB6-7D0F-4826-8DD4-0B6DB4F1C49E}">
      <dsp:nvSpPr>
        <dsp:cNvPr id="0" name=""/>
        <dsp:cNvSpPr/>
      </dsp:nvSpPr>
      <dsp:spPr>
        <a:xfrm>
          <a:off x="0" y="3189189"/>
          <a:ext cx="5299216" cy="53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5</a:t>
          </a:r>
          <a:r>
            <a:rPr lang="en-US" sz="2500" kern="1200" dirty="0"/>
            <a:t> min maintenance of coded</a:t>
          </a:r>
        </a:p>
      </dsp:txBody>
      <dsp:txXfrm>
        <a:off x="0" y="3189189"/>
        <a:ext cx="5299216" cy="5314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5159D-906D-46B9-A1F3-296C68F383C9}">
      <dsp:nvSpPr>
        <dsp:cNvPr id="0" name=""/>
        <dsp:cNvSpPr/>
      </dsp:nvSpPr>
      <dsp:spPr>
        <a:xfrm rot="21300000">
          <a:off x="33260" y="2437579"/>
          <a:ext cx="10771871" cy="1233541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C34E7-950F-44B2-9643-9E5634EFA4A3}">
      <dsp:nvSpPr>
        <dsp:cNvPr id="0" name=""/>
        <dsp:cNvSpPr/>
      </dsp:nvSpPr>
      <dsp:spPr>
        <a:xfrm>
          <a:off x="1300607" y="305435"/>
          <a:ext cx="3251517" cy="244348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71101-96A0-4B86-9571-15C12A026AF6}">
      <dsp:nvSpPr>
        <dsp:cNvPr id="0" name=""/>
        <dsp:cNvSpPr/>
      </dsp:nvSpPr>
      <dsp:spPr>
        <a:xfrm>
          <a:off x="5673698" y="0"/>
          <a:ext cx="3609583" cy="256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 Recording: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simple apps (calculator, mobile calendar, home budget)  </a:t>
          </a:r>
          <a:br>
            <a:rPr lang="en-US" sz="1900" kern="1200" dirty="0"/>
          </a:br>
          <a:r>
            <a:rPr lang="en-US" sz="1900" kern="1200" dirty="0"/>
            <a:t>- ad hoc tests</a:t>
          </a:r>
          <a:br>
            <a:rPr lang="en-US" sz="1900" kern="1200" dirty="0"/>
          </a:br>
          <a:r>
            <a:rPr lang="en-US" sz="1900" kern="1200" dirty="0"/>
            <a:t>- little to test</a:t>
          </a:r>
          <a:br>
            <a:rPr lang="en-US" sz="1900" kern="1200" dirty="0"/>
          </a:br>
          <a:r>
            <a:rPr lang="en-US" sz="1900" kern="1200" dirty="0"/>
            <a:t>- no iterations of business scenarios</a:t>
          </a:r>
          <a:br>
            <a:rPr lang="en-US" sz="1900" kern="1200" dirty="0"/>
          </a:br>
          <a:r>
            <a:rPr lang="en-US" sz="1900" kern="1200" dirty="0"/>
            <a:t>- test data creation</a:t>
          </a:r>
        </a:p>
      </dsp:txBody>
      <dsp:txXfrm>
        <a:off x="5673698" y="0"/>
        <a:ext cx="3609583" cy="2565654"/>
      </dsp:txXfrm>
    </dsp:sp>
    <dsp:sp modelId="{772CBEBA-3D87-4CCB-B35F-3A551E39F252}">
      <dsp:nvSpPr>
        <dsp:cNvPr id="0" name=""/>
        <dsp:cNvSpPr/>
      </dsp:nvSpPr>
      <dsp:spPr>
        <a:xfrm>
          <a:off x="6286267" y="3359785"/>
          <a:ext cx="3251517" cy="244348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A2547-A861-4397-BF3D-FAD0DF456407}">
      <dsp:nvSpPr>
        <dsp:cNvPr id="0" name=""/>
        <dsp:cNvSpPr/>
      </dsp:nvSpPr>
      <dsp:spPr>
        <a:xfrm>
          <a:off x="1262005" y="3654305"/>
          <a:ext cx="4195792" cy="2343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 Coding: </a:t>
          </a:r>
          <a:br>
            <a:rPr lang="en-US" sz="1900" kern="1200" dirty="0"/>
          </a:br>
          <a:r>
            <a:rPr lang="en-US" sz="1900" kern="1200" dirty="0"/>
            <a:t>- big projects (ERP, Finance solutions, online stores)</a:t>
          </a:r>
          <a:br>
            <a:rPr lang="en-US" sz="1900" kern="1200" dirty="0"/>
          </a:br>
          <a:r>
            <a:rPr lang="en-US" sz="1900" kern="1200" dirty="0"/>
            <a:t>- complex apps</a:t>
          </a:r>
          <a:br>
            <a:rPr lang="en-US" sz="1900" kern="1200" dirty="0"/>
          </a:br>
          <a:r>
            <a:rPr lang="en-US" sz="1900" kern="1200" dirty="0"/>
            <a:t>- cross-platform apps</a:t>
          </a:r>
          <a:br>
            <a:rPr lang="en-US" sz="1900" kern="1200" dirty="0"/>
          </a:br>
          <a:r>
            <a:rPr lang="en-US" sz="1900" kern="1200" dirty="0"/>
            <a:t>- many iterations of business scenarios</a:t>
          </a:r>
        </a:p>
      </dsp:txBody>
      <dsp:txXfrm>
        <a:off x="1262005" y="3654305"/>
        <a:ext cx="4195792" cy="23431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C5FDC-DB52-4C18-BF9C-989AE50B1205}">
      <dsp:nvSpPr>
        <dsp:cNvPr id="0" name=""/>
        <dsp:cNvSpPr/>
      </dsp:nvSpPr>
      <dsp:spPr>
        <a:xfrm>
          <a:off x="0" y="783539"/>
          <a:ext cx="3826767" cy="2296060"/>
        </a:xfrm>
        <a:prstGeom prst="rect">
          <a:avLst/>
        </a:prstGeom>
        <a:solidFill>
          <a:srgbClr val="13A3F7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Not all of tester’s tasks can be automated</a:t>
          </a:r>
        </a:p>
      </dsp:txBody>
      <dsp:txXfrm>
        <a:off x="0" y="783539"/>
        <a:ext cx="3826767" cy="2296060"/>
      </dsp:txXfrm>
    </dsp:sp>
    <dsp:sp modelId="{27EED24F-8470-4CFC-9659-CE9C22CDCAA7}">
      <dsp:nvSpPr>
        <dsp:cNvPr id="0" name=""/>
        <dsp:cNvSpPr/>
      </dsp:nvSpPr>
      <dsp:spPr>
        <a:xfrm>
          <a:off x="4209443" y="783539"/>
          <a:ext cx="3826767" cy="2296060"/>
        </a:xfrm>
        <a:prstGeom prst="rect">
          <a:avLst/>
        </a:prstGeom>
        <a:solidFill>
          <a:srgbClr val="00C2B4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kind of software are we testing? Do we only maintain it or is it still being developed?</a:t>
          </a:r>
        </a:p>
      </dsp:txBody>
      <dsp:txXfrm>
        <a:off x="4209443" y="783539"/>
        <a:ext cx="3826767" cy="2296060"/>
      </dsp:txXfrm>
    </dsp:sp>
    <dsp:sp modelId="{1FE290A1-0E6B-448F-BADE-B4F313345BC2}">
      <dsp:nvSpPr>
        <dsp:cNvPr id="0" name=""/>
        <dsp:cNvSpPr/>
      </dsp:nvSpPr>
      <dsp:spPr>
        <a:xfrm>
          <a:off x="8418887" y="783539"/>
          <a:ext cx="3826767" cy="2296060"/>
        </a:xfrm>
        <a:prstGeom prst="rect">
          <a:avLst/>
        </a:prstGeom>
        <a:solidFill>
          <a:srgbClr val="FFAA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There are a lot of tools, find which one suits your needs the most</a:t>
          </a:r>
        </a:p>
      </dsp:txBody>
      <dsp:txXfrm>
        <a:off x="8418887" y="783539"/>
        <a:ext cx="3826767" cy="2296060"/>
      </dsp:txXfrm>
    </dsp:sp>
    <dsp:sp modelId="{968C928E-33A0-42E1-BD46-F808B138337C}">
      <dsp:nvSpPr>
        <dsp:cNvPr id="0" name=""/>
        <dsp:cNvSpPr/>
      </dsp:nvSpPr>
      <dsp:spPr>
        <a:xfrm>
          <a:off x="0" y="3462276"/>
          <a:ext cx="3826767" cy="2296060"/>
        </a:xfrm>
        <a:prstGeom prst="rect">
          <a:avLst/>
        </a:prstGeom>
        <a:solidFill>
          <a:srgbClr val="7030A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 Recording – low effort at the start, high in maintenance</a:t>
          </a:r>
        </a:p>
      </dsp:txBody>
      <dsp:txXfrm>
        <a:off x="0" y="3462276"/>
        <a:ext cx="3826767" cy="2296060"/>
      </dsp:txXfrm>
    </dsp:sp>
    <dsp:sp modelId="{C9A5F4A1-9651-4977-8F9D-A2A365F5A74A}">
      <dsp:nvSpPr>
        <dsp:cNvPr id="0" name=""/>
        <dsp:cNvSpPr/>
      </dsp:nvSpPr>
      <dsp:spPr>
        <a:xfrm>
          <a:off x="4209443" y="3462276"/>
          <a:ext cx="3826767" cy="2296060"/>
        </a:xfrm>
        <a:prstGeom prst="rect">
          <a:avLst/>
        </a:prstGeom>
        <a:solidFill>
          <a:srgbClr val="96CC28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 Coding – big effort at the start, pays off in maintenance</a:t>
          </a:r>
        </a:p>
      </dsp:txBody>
      <dsp:txXfrm>
        <a:off x="4209443" y="3462276"/>
        <a:ext cx="3826767" cy="2296060"/>
      </dsp:txXfrm>
    </dsp:sp>
    <dsp:sp modelId="{79A73A11-CA24-4BFF-B806-DD74ECA25FE4}">
      <dsp:nvSpPr>
        <dsp:cNvPr id="0" name=""/>
        <dsp:cNvSpPr/>
      </dsp:nvSpPr>
      <dsp:spPr>
        <a:xfrm>
          <a:off x="8418887" y="3462276"/>
          <a:ext cx="3826767" cy="2296060"/>
        </a:xfrm>
        <a:prstGeom prst="rect">
          <a:avLst/>
        </a:prstGeom>
        <a:solidFill>
          <a:srgbClr val="2DB329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 Recording and Test Coding can be used simultaneously</a:t>
          </a:r>
        </a:p>
      </dsp:txBody>
      <dsp:txXfrm>
        <a:off x="8418887" y="3462276"/>
        <a:ext cx="3826767" cy="22960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DFEAE-089B-4E7D-9C79-7C5D923EB996}">
      <dsp:nvSpPr>
        <dsp:cNvPr id="0" name=""/>
        <dsp:cNvSpPr/>
      </dsp:nvSpPr>
      <dsp:spPr>
        <a:xfrm>
          <a:off x="3332" y="47455"/>
          <a:ext cx="3249277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/>
            <a:t>Navigation</a:t>
          </a:r>
          <a:r>
            <a:rPr lang="pl-PL" sz="2400" kern="1200" dirty="0"/>
            <a:t> bar</a:t>
          </a:r>
          <a:endParaRPr lang="en-US" sz="2400" kern="1200" dirty="0"/>
        </a:p>
      </dsp:txBody>
      <dsp:txXfrm>
        <a:off x="3332" y="47455"/>
        <a:ext cx="3249277" cy="691200"/>
      </dsp:txXfrm>
    </dsp:sp>
    <dsp:sp modelId="{12D88191-B5E3-4F5A-A149-973755BF6C69}">
      <dsp:nvSpPr>
        <dsp:cNvPr id="0" name=""/>
        <dsp:cNvSpPr/>
      </dsp:nvSpPr>
      <dsp:spPr>
        <a:xfrm>
          <a:off x="3332" y="738655"/>
          <a:ext cx="3249277" cy="21184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GoToNewTweet</a:t>
          </a:r>
          <a:r>
            <a:rPr lang="pl-PL" sz="2400" kern="1200" dirty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GoToMessages</a:t>
          </a:r>
          <a:r>
            <a:rPr lang="pl-PL" sz="2400" kern="1200" dirty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GoTo</a:t>
          </a:r>
          <a:r>
            <a:rPr lang="pl-PL" sz="2400" kern="1200" dirty="0"/>
            <a:t>…()</a:t>
          </a:r>
          <a:endParaRPr lang="en-US" sz="2400" kern="1200" dirty="0"/>
        </a:p>
      </dsp:txBody>
      <dsp:txXfrm>
        <a:off x="3332" y="738655"/>
        <a:ext cx="3249277" cy="2118453"/>
      </dsp:txXfrm>
    </dsp:sp>
    <dsp:sp modelId="{834BA516-F262-4033-A7A5-0C5CC1882786}">
      <dsp:nvSpPr>
        <dsp:cNvPr id="0" name=""/>
        <dsp:cNvSpPr/>
      </dsp:nvSpPr>
      <dsp:spPr>
        <a:xfrm>
          <a:off x="3707509" y="47455"/>
          <a:ext cx="3249277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/>
            <a:t>Create</a:t>
          </a:r>
          <a:r>
            <a:rPr lang="pl-PL" sz="2400" kern="1200" dirty="0"/>
            <a:t> </a:t>
          </a:r>
          <a:r>
            <a:rPr lang="pl-PL" sz="2400" kern="1200" dirty="0" err="1"/>
            <a:t>Tweet</a:t>
          </a:r>
          <a:endParaRPr lang="en-US" sz="2400" kern="1200" dirty="0"/>
        </a:p>
      </dsp:txBody>
      <dsp:txXfrm>
        <a:off x="3707509" y="47455"/>
        <a:ext cx="3249277" cy="691200"/>
      </dsp:txXfrm>
    </dsp:sp>
    <dsp:sp modelId="{C3AC0969-23CD-483F-A60C-B15DD95782DD}">
      <dsp:nvSpPr>
        <dsp:cNvPr id="0" name=""/>
        <dsp:cNvSpPr/>
      </dsp:nvSpPr>
      <dsp:spPr>
        <a:xfrm>
          <a:off x="3707509" y="738655"/>
          <a:ext cx="3249277" cy="21184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PutMessage</a:t>
          </a:r>
          <a:r>
            <a:rPr lang="pl-PL" sz="2400" kern="1200" dirty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Publish</a:t>
          </a:r>
          <a:r>
            <a:rPr lang="pl-PL" sz="2400" kern="1200" dirty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AttacheImage</a:t>
          </a:r>
          <a:r>
            <a:rPr lang="pl-PL" sz="2400" kern="1200" dirty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/>
            <a:t>…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3707509" y="738655"/>
        <a:ext cx="3249277" cy="2118453"/>
      </dsp:txXfrm>
    </dsp:sp>
    <dsp:sp modelId="{6E273674-95A5-4472-A28F-20EA60CB1512}">
      <dsp:nvSpPr>
        <dsp:cNvPr id="0" name=""/>
        <dsp:cNvSpPr/>
      </dsp:nvSpPr>
      <dsp:spPr>
        <a:xfrm>
          <a:off x="7411685" y="47455"/>
          <a:ext cx="3249277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/>
            <a:t>Tweet</a:t>
          </a:r>
          <a:r>
            <a:rPr lang="pl-PL" sz="2400" kern="1200" dirty="0"/>
            <a:t> </a:t>
          </a:r>
          <a:r>
            <a:rPr lang="pl-PL" sz="2400" kern="1200" dirty="0" err="1"/>
            <a:t>stream</a:t>
          </a:r>
          <a:endParaRPr lang="en-US" sz="2400" kern="1200" dirty="0"/>
        </a:p>
      </dsp:txBody>
      <dsp:txXfrm>
        <a:off x="7411685" y="47455"/>
        <a:ext cx="3249277" cy="691200"/>
      </dsp:txXfrm>
    </dsp:sp>
    <dsp:sp modelId="{1B51F62A-153B-446D-98BA-8C86EAC3A526}">
      <dsp:nvSpPr>
        <dsp:cNvPr id="0" name=""/>
        <dsp:cNvSpPr/>
      </dsp:nvSpPr>
      <dsp:spPr>
        <a:xfrm>
          <a:off x="7415018" y="690842"/>
          <a:ext cx="3249277" cy="21184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GetLastTweet</a:t>
          </a:r>
          <a:r>
            <a:rPr lang="pl-PL" sz="2400" kern="1200" dirty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ReplayTweet</a:t>
          </a:r>
          <a:r>
            <a:rPr lang="pl-PL" sz="2400" kern="1200" dirty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 err="1"/>
            <a:t>ForwardTweet</a:t>
          </a:r>
          <a:r>
            <a:rPr lang="pl-PL" sz="2400" kern="1200" dirty="0"/>
            <a:t>()</a:t>
          </a:r>
          <a:endParaRPr lang="en-US" sz="2400" kern="1200" dirty="0"/>
        </a:p>
      </dsp:txBody>
      <dsp:txXfrm>
        <a:off x="7415018" y="690842"/>
        <a:ext cx="3249277" cy="21184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BA516-F262-4033-A7A5-0C5CC1882786}">
      <dsp:nvSpPr>
        <dsp:cNvPr id="0" name=""/>
        <dsp:cNvSpPr/>
      </dsp:nvSpPr>
      <dsp:spPr>
        <a:xfrm>
          <a:off x="0" y="6875"/>
          <a:ext cx="10664298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 err="1"/>
            <a:t>Publish</a:t>
          </a:r>
          <a:r>
            <a:rPr lang="pl-PL" sz="3100" kern="1200" dirty="0"/>
            <a:t> </a:t>
          </a:r>
          <a:r>
            <a:rPr lang="pl-PL" sz="3100" kern="1200" dirty="0" err="1"/>
            <a:t>Tweet</a:t>
          </a:r>
          <a:r>
            <a:rPr lang="pl-PL" sz="3100" kern="1200" dirty="0"/>
            <a:t> Test</a:t>
          </a:r>
          <a:endParaRPr lang="en-US" sz="3100" kern="1200" dirty="0"/>
        </a:p>
      </dsp:txBody>
      <dsp:txXfrm>
        <a:off x="0" y="6875"/>
        <a:ext cx="10664298" cy="892800"/>
      </dsp:txXfrm>
    </dsp:sp>
    <dsp:sp modelId="{C3AC0969-23CD-483F-A60C-B15DD95782DD}">
      <dsp:nvSpPr>
        <dsp:cNvPr id="0" name=""/>
        <dsp:cNvSpPr/>
      </dsp:nvSpPr>
      <dsp:spPr>
        <a:xfrm>
          <a:off x="0" y="899676"/>
          <a:ext cx="10664298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 dirty="0"/>
            <a:t>TweetLessThan140Signs_Published()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 dirty="0"/>
            <a:t>…</a:t>
          </a:r>
          <a:endParaRPr lang="en-US" sz="3100" kern="1200" dirty="0"/>
        </a:p>
      </dsp:txBody>
      <dsp:txXfrm>
        <a:off x="0" y="899676"/>
        <a:ext cx="10664298" cy="13615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DFEAE-089B-4E7D-9C79-7C5D923EB996}">
      <dsp:nvSpPr>
        <dsp:cNvPr id="0" name=""/>
        <dsp:cNvSpPr/>
      </dsp:nvSpPr>
      <dsp:spPr>
        <a:xfrm>
          <a:off x="1562" y="460355"/>
          <a:ext cx="1523215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Navigation</a:t>
          </a:r>
          <a:r>
            <a:rPr lang="pl-PL" sz="1200" kern="1200" dirty="0"/>
            <a:t> bar</a:t>
          </a:r>
          <a:endParaRPr lang="en-US" sz="1200" kern="1200" dirty="0"/>
        </a:p>
      </dsp:txBody>
      <dsp:txXfrm>
        <a:off x="1562" y="460355"/>
        <a:ext cx="1523215" cy="345600"/>
      </dsp:txXfrm>
    </dsp:sp>
    <dsp:sp modelId="{12D88191-B5E3-4F5A-A149-973755BF6C69}">
      <dsp:nvSpPr>
        <dsp:cNvPr id="0" name=""/>
        <dsp:cNvSpPr/>
      </dsp:nvSpPr>
      <dsp:spPr>
        <a:xfrm>
          <a:off x="1562" y="805955"/>
          <a:ext cx="1523215" cy="1059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GoToNewTweet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GoToMessages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GoTo</a:t>
          </a:r>
          <a:r>
            <a:rPr lang="pl-PL" sz="1200" kern="1200" dirty="0"/>
            <a:t>…()</a:t>
          </a:r>
          <a:endParaRPr lang="en-US" sz="1200" kern="1200" dirty="0"/>
        </a:p>
      </dsp:txBody>
      <dsp:txXfrm>
        <a:off x="1562" y="805955"/>
        <a:ext cx="1523215" cy="1059226"/>
      </dsp:txXfrm>
    </dsp:sp>
    <dsp:sp modelId="{834BA516-F262-4033-A7A5-0C5CC1882786}">
      <dsp:nvSpPr>
        <dsp:cNvPr id="0" name=""/>
        <dsp:cNvSpPr/>
      </dsp:nvSpPr>
      <dsp:spPr>
        <a:xfrm>
          <a:off x="1738027" y="460355"/>
          <a:ext cx="1523215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Create</a:t>
          </a:r>
          <a:r>
            <a:rPr lang="pl-PL" sz="1200" kern="1200" dirty="0"/>
            <a:t> </a:t>
          </a:r>
          <a:r>
            <a:rPr lang="pl-PL" sz="1200" kern="1200" dirty="0" err="1"/>
            <a:t>Tweet</a:t>
          </a:r>
          <a:endParaRPr lang="en-US" sz="1200" kern="1200" dirty="0"/>
        </a:p>
      </dsp:txBody>
      <dsp:txXfrm>
        <a:off x="1738027" y="460355"/>
        <a:ext cx="1523215" cy="345600"/>
      </dsp:txXfrm>
    </dsp:sp>
    <dsp:sp modelId="{C3AC0969-23CD-483F-A60C-B15DD95782DD}">
      <dsp:nvSpPr>
        <dsp:cNvPr id="0" name=""/>
        <dsp:cNvSpPr/>
      </dsp:nvSpPr>
      <dsp:spPr>
        <a:xfrm>
          <a:off x="1738027" y="805955"/>
          <a:ext cx="1523215" cy="1059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PutMessage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Publish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AttacheImage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/>
            <a:t>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1738027" y="805955"/>
        <a:ext cx="1523215" cy="1059226"/>
      </dsp:txXfrm>
    </dsp:sp>
    <dsp:sp modelId="{6E273674-95A5-4472-A28F-20EA60CB1512}">
      <dsp:nvSpPr>
        <dsp:cNvPr id="0" name=""/>
        <dsp:cNvSpPr/>
      </dsp:nvSpPr>
      <dsp:spPr>
        <a:xfrm>
          <a:off x="3474492" y="460355"/>
          <a:ext cx="1523215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Tweet</a:t>
          </a:r>
          <a:r>
            <a:rPr lang="pl-PL" sz="1200" kern="1200" dirty="0"/>
            <a:t> </a:t>
          </a:r>
          <a:r>
            <a:rPr lang="pl-PL" sz="1200" kern="1200" dirty="0" err="1"/>
            <a:t>stream</a:t>
          </a:r>
          <a:endParaRPr lang="en-US" sz="1200" kern="1200" dirty="0"/>
        </a:p>
      </dsp:txBody>
      <dsp:txXfrm>
        <a:off x="3474492" y="460355"/>
        <a:ext cx="1523215" cy="345600"/>
      </dsp:txXfrm>
    </dsp:sp>
    <dsp:sp modelId="{1B51F62A-153B-446D-98BA-8C86EAC3A526}">
      <dsp:nvSpPr>
        <dsp:cNvPr id="0" name=""/>
        <dsp:cNvSpPr/>
      </dsp:nvSpPr>
      <dsp:spPr>
        <a:xfrm>
          <a:off x="3476054" y="782048"/>
          <a:ext cx="1523215" cy="1059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GetLastTweet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ReplayTweet</a:t>
          </a:r>
          <a:r>
            <a:rPr lang="pl-PL" sz="1200" kern="1200" dirty="0"/>
            <a:t>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 err="1"/>
            <a:t>ForwardTweet</a:t>
          </a:r>
          <a:r>
            <a:rPr lang="pl-PL" sz="1200" kern="1200" dirty="0"/>
            <a:t>()</a:t>
          </a:r>
          <a:endParaRPr lang="en-US" sz="1200" kern="1200" dirty="0"/>
        </a:p>
      </dsp:txBody>
      <dsp:txXfrm>
        <a:off x="3476054" y="782048"/>
        <a:ext cx="1523215" cy="1059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17513" y="859472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451519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429000" y="859472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451519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99C401F-5A98-2348-933C-013F5AB9E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1000125" y="220663"/>
            <a:ext cx="2732088" cy="328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451519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idx="1"/>
          </p:nvPr>
        </p:nvSpPr>
        <p:spPr>
          <a:xfrm>
            <a:off x="3884613" y="220663"/>
            <a:ext cx="2579687" cy="328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451519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44E0F09-80F4-9D48-B12C-CC57B6950F4B}" type="datetimeFigureOut">
              <a:rPr lang="en-US"/>
              <a:pPr>
                <a:defRPr/>
              </a:pPr>
              <a:t>5/24/2017</a:t>
            </a:fld>
            <a:endParaRPr lang="en-US" dirty="0"/>
          </a:p>
        </p:txBody>
      </p:sp>
      <p:pic>
        <p:nvPicPr>
          <p:cNvPr id="20486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700" y="220663"/>
            <a:ext cx="3603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015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00125" y="220663"/>
            <a:ext cx="2732088" cy="328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451519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20663"/>
            <a:ext cx="2579687" cy="328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451519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E18716E-2685-2B44-A2DF-E2A1C02522EB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777875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1510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20663"/>
            <a:ext cx="3603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417513" y="859472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451519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429000" y="859472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451519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E75BD7D-5239-B140-87B3-CC32D4D02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7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725488"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2pPr>
    <a:lvl3pPr marL="1450975"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3pPr>
    <a:lvl4pPr marL="2176463"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4pPr>
    <a:lvl5pPr marL="2901950"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5pPr>
    <a:lvl6pPr marL="3628796" algn="l" defTabSz="14515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54556" algn="l" defTabSz="14515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80315" algn="l" defTabSz="14515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06074" algn="l" defTabSz="14515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777875"/>
            <a:ext cx="6110287" cy="3436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98101" y="8707832"/>
            <a:ext cx="2982119" cy="458391"/>
          </a:xfrm>
          <a:prstGeom prst="rect">
            <a:avLst/>
          </a:prstGeom>
        </p:spPr>
        <p:txBody>
          <a:bodyPr/>
          <a:lstStyle/>
          <a:p>
            <a:fld id="{416786A1-B9A1-4CB5-8956-6B8A506C01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7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4509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pl-PL" baseline="0" dirty="0" err="1"/>
              <a:t>Let´s</a:t>
            </a:r>
            <a:r>
              <a:rPr lang="pl-PL" baseline="0" dirty="0"/>
              <a:t> </a:t>
            </a:r>
            <a:r>
              <a:rPr lang="pl-PL" baseline="0" dirty="0" err="1"/>
              <a:t>consider</a:t>
            </a:r>
            <a:r>
              <a:rPr lang="pl-PL" baseline="0" dirty="0"/>
              <a:t> the </a:t>
            </a:r>
            <a:r>
              <a:rPr lang="pl-PL" baseline="0" dirty="0" err="1"/>
              <a:t>scenario</a:t>
            </a:r>
            <a:r>
              <a:rPr lang="pl-PL" baseline="0" dirty="0"/>
              <a:t> </a:t>
            </a:r>
            <a:r>
              <a:rPr lang="pl-PL" baseline="0" dirty="0" err="1"/>
              <a:t>that</a:t>
            </a:r>
            <a:r>
              <a:rPr lang="pl-PL" baseline="0" dirty="0"/>
              <a:t> </a:t>
            </a:r>
            <a:r>
              <a:rPr lang="pl-PL" baseline="0" dirty="0" err="1"/>
              <a:t>you</a:t>
            </a:r>
            <a:r>
              <a:rPr lang="pl-PL" baseline="0" dirty="0"/>
              <a:t> </a:t>
            </a:r>
            <a:r>
              <a:rPr lang="pl-PL" baseline="0" dirty="0" err="1"/>
              <a:t>are</a:t>
            </a:r>
            <a:r>
              <a:rPr lang="pl-PL" baseline="0" dirty="0"/>
              <a:t> startup </a:t>
            </a:r>
            <a:r>
              <a:rPr lang="pl-PL" baseline="0" dirty="0" err="1"/>
              <a:t>company</a:t>
            </a:r>
            <a:r>
              <a:rPr lang="pl-PL" baseline="0" dirty="0"/>
              <a:t> and </a:t>
            </a:r>
            <a:r>
              <a:rPr lang="pl-PL" baseline="0" dirty="0" err="1"/>
              <a:t>have</a:t>
            </a:r>
            <a:r>
              <a:rPr lang="pl-PL" baseline="0" dirty="0"/>
              <a:t> </a:t>
            </a:r>
            <a:r>
              <a:rPr lang="pl-PL" baseline="0" dirty="0" err="1"/>
              <a:t>an</a:t>
            </a:r>
            <a:r>
              <a:rPr lang="pl-PL" baseline="0" dirty="0"/>
              <a:t> </a:t>
            </a:r>
            <a:r>
              <a:rPr lang="pl-PL" baseline="0" dirty="0" err="1"/>
              <a:t>great</a:t>
            </a:r>
            <a:r>
              <a:rPr lang="pl-PL" baseline="0" dirty="0"/>
              <a:t> idea for web </a:t>
            </a:r>
            <a:r>
              <a:rPr lang="pl-PL" baseline="0" dirty="0" err="1"/>
              <a:t>application</a:t>
            </a:r>
            <a:r>
              <a:rPr lang="pl-PL" baseline="0" dirty="0"/>
              <a:t>.</a:t>
            </a:r>
          </a:p>
          <a:p>
            <a:pPr marL="285750" marR="0" lvl="0" indent="-285750" algn="l" defTabSz="14509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pl-PL" baseline="0" dirty="0"/>
              <a:t>As </a:t>
            </a:r>
            <a:r>
              <a:rPr lang="pl-PL" baseline="0" dirty="0" err="1"/>
              <a:t>you</a:t>
            </a:r>
            <a:r>
              <a:rPr lang="pl-PL" baseline="0" dirty="0"/>
              <a:t> </a:t>
            </a:r>
            <a:r>
              <a:rPr lang="pl-PL" baseline="0" dirty="0" err="1"/>
              <a:t>are</a:t>
            </a:r>
            <a:r>
              <a:rPr lang="pl-PL" baseline="0" dirty="0"/>
              <a:t> </a:t>
            </a:r>
            <a:r>
              <a:rPr lang="pl-PL" baseline="0" dirty="0" err="1"/>
              <a:t>verry</a:t>
            </a:r>
            <a:r>
              <a:rPr lang="pl-PL" baseline="0" dirty="0"/>
              <a:t> </a:t>
            </a:r>
            <a:r>
              <a:rPr lang="pl-PL" baseline="0" dirty="0" err="1"/>
              <a:t>keen</a:t>
            </a:r>
            <a:r>
              <a:rPr lang="pl-PL" baseline="0" dirty="0"/>
              <a:t> on </a:t>
            </a:r>
            <a:r>
              <a:rPr lang="pl-PL" baseline="0" dirty="0" err="1"/>
              <a:t>quality</a:t>
            </a:r>
            <a:r>
              <a:rPr lang="pl-PL" baseline="0" dirty="0"/>
              <a:t> </a:t>
            </a:r>
            <a:r>
              <a:rPr lang="pl-PL" baseline="0" dirty="0" err="1"/>
              <a:t>you</a:t>
            </a:r>
            <a:r>
              <a:rPr lang="pl-PL" baseline="0" dirty="0"/>
              <a:t> </a:t>
            </a:r>
            <a:r>
              <a:rPr lang="pl-PL" baseline="0" dirty="0" err="1"/>
              <a:t>decided</a:t>
            </a:r>
            <a:r>
              <a:rPr lang="pl-PL" baseline="0" dirty="0"/>
              <a:t> </a:t>
            </a:r>
            <a:r>
              <a:rPr lang="pl-PL" baseline="0" dirty="0" err="1"/>
              <a:t>that</a:t>
            </a:r>
            <a:r>
              <a:rPr lang="pl-PL" baseline="0" dirty="0"/>
              <a:t> </a:t>
            </a:r>
            <a:r>
              <a:rPr lang="pl-PL" baseline="0" dirty="0" err="1"/>
              <a:t>you</a:t>
            </a:r>
            <a:r>
              <a:rPr lang="pl-PL" baseline="0" dirty="0"/>
              <a:t> want to </a:t>
            </a:r>
            <a:r>
              <a:rPr lang="pl-PL" baseline="0" dirty="0" err="1"/>
              <a:t>implement</a:t>
            </a:r>
            <a:r>
              <a:rPr lang="pl-PL" baseline="0" dirty="0"/>
              <a:t> </a:t>
            </a:r>
            <a:r>
              <a:rPr lang="pl-PL" baseline="0" dirty="0" err="1"/>
              <a:t>coded</a:t>
            </a:r>
            <a:r>
              <a:rPr lang="pl-PL" baseline="0" dirty="0"/>
              <a:t> end to end </a:t>
            </a:r>
            <a:r>
              <a:rPr lang="pl-PL" baseline="0" dirty="0" err="1"/>
              <a:t>automated</a:t>
            </a:r>
            <a:r>
              <a:rPr lang="pl-PL" baseline="0" dirty="0"/>
              <a:t> </a:t>
            </a:r>
            <a:r>
              <a:rPr lang="pl-PL" baseline="0" dirty="0" err="1"/>
              <a:t>tests</a:t>
            </a:r>
            <a:r>
              <a:rPr lang="pl-PL" baseline="0" dirty="0"/>
              <a:t> for </a:t>
            </a:r>
            <a:r>
              <a:rPr lang="pl-PL" baseline="0" dirty="0" err="1"/>
              <a:t>your</a:t>
            </a:r>
            <a:r>
              <a:rPr lang="pl-PL" baseline="0" dirty="0"/>
              <a:t> </a:t>
            </a:r>
            <a:r>
              <a:rPr lang="pl-PL" baseline="0" dirty="0" err="1"/>
              <a:t>application</a:t>
            </a:r>
            <a:r>
              <a:rPr lang="pl-PL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1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dirty="0" err="1"/>
              <a:t>Let´s</a:t>
            </a:r>
            <a:r>
              <a:rPr lang="pl-PL" baseline="0" dirty="0"/>
              <a:t> </a:t>
            </a:r>
            <a:r>
              <a:rPr lang="pl-PL" baseline="0" dirty="0" err="1"/>
              <a:t>assume</a:t>
            </a:r>
            <a:r>
              <a:rPr lang="pl-PL" baseline="0" dirty="0"/>
              <a:t> </a:t>
            </a:r>
            <a:r>
              <a:rPr lang="pl-PL" baseline="0" dirty="0" err="1"/>
              <a:t>that</a:t>
            </a:r>
            <a:r>
              <a:rPr lang="pl-PL" baseline="0" dirty="0"/>
              <a:t> we </a:t>
            </a:r>
            <a:r>
              <a:rPr lang="pl-PL" baseline="0" dirty="0" err="1"/>
              <a:t>built</a:t>
            </a:r>
            <a:r>
              <a:rPr lang="pl-PL" baseline="0" dirty="0"/>
              <a:t> Twitter </a:t>
            </a:r>
            <a:r>
              <a:rPr lang="pl-PL" baseline="0" dirty="0" err="1"/>
              <a:t>website</a:t>
            </a:r>
            <a:r>
              <a:rPr lang="pl-PL" baseline="0" dirty="0"/>
              <a:t> and we want to </a:t>
            </a:r>
            <a:r>
              <a:rPr lang="pl-PL" baseline="0" dirty="0" err="1"/>
              <a:t>implement</a:t>
            </a:r>
            <a:r>
              <a:rPr lang="pl-PL" baseline="0" dirty="0"/>
              <a:t> </a:t>
            </a:r>
            <a:r>
              <a:rPr lang="pl-PL" baseline="0" dirty="0" err="1"/>
              <a:t>automated</a:t>
            </a:r>
            <a:r>
              <a:rPr lang="pl-PL" baseline="0" dirty="0"/>
              <a:t> </a:t>
            </a:r>
            <a:r>
              <a:rPr lang="pl-PL" baseline="0" dirty="0" err="1"/>
              <a:t>tests</a:t>
            </a:r>
            <a:r>
              <a:rPr lang="pl-PL" baseline="0" dirty="0"/>
              <a:t> for </a:t>
            </a:r>
            <a:r>
              <a:rPr lang="pl-PL" baseline="0" dirty="0" err="1"/>
              <a:t>it</a:t>
            </a:r>
            <a:r>
              <a:rPr lang="pl-PL" baseline="0" dirty="0"/>
              <a:t>.</a:t>
            </a:r>
          </a:p>
          <a:p>
            <a:r>
              <a:rPr lang="pl-PL" baseline="0" dirty="0"/>
              <a:t>- As most </a:t>
            </a:r>
            <a:r>
              <a:rPr lang="pl-PL" baseline="0" dirty="0" err="1"/>
              <a:t>important</a:t>
            </a:r>
            <a:r>
              <a:rPr lang="pl-PL" baseline="0" dirty="0"/>
              <a:t> </a:t>
            </a:r>
            <a:r>
              <a:rPr lang="pl-PL" baseline="0" dirty="0" err="1"/>
              <a:t>thing</a:t>
            </a:r>
            <a:r>
              <a:rPr lang="pl-PL" baseline="0" dirty="0"/>
              <a:t> on </a:t>
            </a:r>
            <a:r>
              <a:rPr lang="pl-PL" baseline="0" dirty="0" err="1"/>
              <a:t>twitter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</a:t>
            </a:r>
            <a:r>
              <a:rPr lang="pl-PL" baseline="0" dirty="0" err="1"/>
              <a:t>publishing</a:t>
            </a:r>
            <a:r>
              <a:rPr lang="pl-PL" baseline="0" dirty="0"/>
              <a:t> </a:t>
            </a:r>
            <a:r>
              <a:rPr lang="pl-PL" baseline="0" dirty="0" err="1"/>
              <a:t>tweets</a:t>
            </a:r>
            <a:r>
              <a:rPr lang="pl-PL" baseline="0" dirty="0"/>
              <a:t> we </a:t>
            </a:r>
            <a:r>
              <a:rPr lang="pl-PL" baseline="0" dirty="0" err="1"/>
              <a:t>will</a:t>
            </a:r>
            <a:r>
              <a:rPr lang="pl-PL" baseline="0" dirty="0"/>
              <a:t> </a:t>
            </a:r>
            <a:r>
              <a:rPr lang="pl-PL" baseline="0" dirty="0" err="1"/>
              <a:t>try</a:t>
            </a:r>
            <a:r>
              <a:rPr lang="pl-PL" baseline="0" dirty="0"/>
              <a:t> to test </a:t>
            </a:r>
            <a:r>
              <a:rPr lang="pl-PL" baseline="0" dirty="0" err="1"/>
              <a:t>this</a:t>
            </a:r>
            <a:r>
              <a:rPr lang="pl-PL" baseline="0" dirty="0"/>
              <a:t> </a:t>
            </a:r>
            <a:r>
              <a:rPr lang="pl-PL" baseline="0" dirty="0" err="1"/>
              <a:t>functionallity</a:t>
            </a:r>
            <a:r>
              <a:rPr lang="pl-PL" baseline="0" dirty="0"/>
              <a:t>. </a:t>
            </a:r>
            <a:r>
              <a:rPr lang="pl-PL" baseline="0" dirty="0" err="1"/>
              <a:t>When</a:t>
            </a:r>
            <a:r>
              <a:rPr lang="pl-PL" baseline="0" dirty="0"/>
              <a:t> we </a:t>
            </a:r>
            <a:r>
              <a:rPr lang="pl-PL" baseline="0" dirty="0" err="1"/>
              <a:t>are</a:t>
            </a:r>
            <a:r>
              <a:rPr lang="pl-PL" baseline="0" dirty="0"/>
              <a:t> </a:t>
            </a:r>
            <a:r>
              <a:rPr lang="pl-PL" baseline="0" dirty="0" err="1"/>
              <a:t>looking</a:t>
            </a:r>
            <a:r>
              <a:rPr lang="pl-PL" baseline="0" dirty="0"/>
              <a:t> </a:t>
            </a:r>
            <a:r>
              <a:rPr lang="pl-PL" baseline="0" dirty="0" err="1"/>
              <a:t>at</a:t>
            </a:r>
            <a:r>
              <a:rPr lang="pl-PL" baseline="0" dirty="0"/>
              <a:t> </a:t>
            </a:r>
            <a:r>
              <a:rPr lang="pl-PL" baseline="0" dirty="0" err="1"/>
              <a:t>homepage</a:t>
            </a:r>
            <a:r>
              <a:rPr lang="pl-PL" baseline="0" dirty="0"/>
              <a:t> we </a:t>
            </a:r>
            <a:r>
              <a:rPr lang="pl-PL" baseline="0" dirty="0" err="1"/>
              <a:t>can</a:t>
            </a:r>
            <a:r>
              <a:rPr lang="pl-PL" baseline="0" dirty="0"/>
              <a:t> </a:t>
            </a:r>
            <a:r>
              <a:rPr lang="pl-PL" baseline="0" dirty="0" err="1"/>
              <a:t>see</a:t>
            </a:r>
            <a:r>
              <a:rPr lang="pl-PL" baseline="0" dirty="0"/>
              <a:t> </a:t>
            </a:r>
            <a:r>
              <a:rPr lang="pl-PL" baseline="0" dirty="0" err="1"/>
              <a:t>that</a:t>
            </a:r>
            <a:r>
              <a:rPr lang="pl-PL" baseline="0" dirty="0"/>
              <a:t> to </a:t>
            </a:r>
            <a:r>
              <a:rPr lang="pl-PL" baseline="0" dirty="0" err="1"/>
              <a:t>publish</a:t>
            </a:r>
            <a:r>
              <a:rPr lang="pl-PL" baseline="0" dirty="0"/>
              <a:t> </a:t>
            </a:r>
            <a:r>
              <a:rPr lang="pl-PL" baseline="0" dirty="0" err="1"/>
              <a:t>tweet</a:t>
            </a:r>
            <a:r>
              <a:rPr lang="pl-PL" baseline="0" dirty="0"/>
              <a:t> we </a:t>
            </a:r>
            <a:r>
              <a:rPr lang="pl-PL" baseline="0" dirty="0" err="1"/>
              <a:t>need</a:t>
            </a:r>
            <a:r>
              <a:rPr lang="pl-PL" baseline="0" dirty="0"/>
              <a:t> to </a:t>
            </a:r>
            <a:r>
              <a:rPr lang="pl-PL" baseline="0" dirty="0" err="1"/>
              <a:t>click</a:t>
            </a:r>
            <a:r>
              <a:rPr lang="pl-PL" baseline="0" dirty="0"/>
              <a:t> </a:t>
            </a:r>
            <a:r>
              <a:rPr lang="pl-PL" baseline="0" dirty="0" err="1"/>
              <a:t>input</a:t>
            </a:r>
            <a:r>
              <a:rPr lang="pl-PL" baseline="0" dirty="0"/>
              <a:t> </a:t>
            </a:r>
            <a:r>
              <a:rPr lang="pl-PL" baseline="0" dirty="0" err="1"/>
              <a:t>fiel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86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Then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3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And </a:t>
            </a:r>
            <a:r>
              <a:rPr lang="pl-PL" dirty="0" err="1"/>
              <a:t>click</a:t>
            </a:r>
            <a:r>
              <a:rPr lang="pl-PL" dirty="0"/>
              <a:t> „</a:t>
            </a:r>
            <a:r>
              <a:rPr lang="pl-PL" dirty="0" err="1"/>
              <a:t>Tweet</a:t>
            </a:r>
            <a:r>
              <a:rPr lang="pl-PL" dirty="0"/>
              <a:t>” buton.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64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The</a:t>
            </a:r>
            <a:r>
              <a:rPr lang="pl-PL" baseline="0" dirty="0"/>
              <a:t> </a:t>
            </a:r>
            <a:r>
              <a:rPr lang="pl-PL" dirty="0" err="1"/>
              <a:t>tweet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 on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tweeter</a:t>
            </a:r>
            <a:r>
              <a:rPr lang="pl-PL" baseline="0" dirty="0"/>
              <a:t> </a:t>
            </a:r>
            <a:r>
              <a:rPr lang="pl-PL" baseline="0" dirty="0" err="1"/>
              <a:t>dashboard</a:t>
            </a:r>
            <a:r>
              <a:rPr lang="pl-PL" dirty="0"/>
              <a:t>.</a:t>
            </a:r>
          </a:p>
          <a:p>
            <a:pPr marL="285750" indent="-285750">
              <a:buFontTx/>
              <a:buChar char="-"/>
            </a:pPr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now</a:t>
            </a:r>
            <a:r>
              <a:rPr lang="pl-PL" baseline="0" dirty="0"/>
              <a:t> start to </a:t>
            </a:r>
            <a:r>
              <a:rPr lang="pl-PL" baseline="0" dirty="0" err="1"/>
              <a:t>create</a:t>
            </a:r>
            <a:r>
              <a:rPr lang="pl-PL" baseline="0" dirty="0"/>
              <a:t> the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5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On the market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a lot of </a:t>
            </a:r>
            <a:r>
              <a:rPr lang="pl-PL" dirty="0" err="1"/>
              <a:t>vendors</a:t>
            </a:r>
            <a:r>
              <a:rPr lang="pl-PL" baseline="0" dirty="0"/>
              <a:t> </a:t>
            </a:r>
            <a:r>
              <a:rPr lang="pl-PL" baseline="0" dirty="0" err="1"/>
              <a:t>which</a:t>
            </a:r>
            <a:r>
              <a:rPr lang="pl-PL" baseline="0" dirty="0"/>
              <a:t> </a:t>
            </a:r>
            <a:r>
              <a:rPr lang="pl-PL" baseline="0" dirty="0" err="1"/>
              <a:t>provide</a:t>
            </a:r>
            <a:r>
              <a:rPr lang="pl-PL" baseline="0" dirty="0"/>
              <a:t> </a:t>
            </a:r>
            <a:r>
              <a:rPr lang="pl-PL" baseline="0" dirty="0" err="1"/>
              <a:t>frameworks</a:t>
            </a:r>
            <a:r>
              <a:rPr lang="pl-PL" baseline="0" dirty="0"/>
              <a:t> for </a:t>
            </a:r>
            <a:r>
              <a:rPr lang="pl-PL" baseline="0" dirty="0" err="1"/>
              <a:t>testing</a:t>
            </a:r>
            <a:r>
              <a:rPr lang="pl-PL" baseline="0" dirty="0"/>
              <a:t> web </a:t>
            </a:r>
            <a:r>
              <a:rPr lang="pl-PL" baseline="0" dirty="0" err="1"/>
              <a:t>application</a:t>
            </a:r>
            <a:r>
              <a:rPr lang="pl-PL" baseline="0" dirty="0"/>
              <a:t>. </a:t>
            </a:r>
            <a:r>
              <a:rPr lang="pl-PL" baseline="0" dirty="0" err="1"/>
              <a:t>There</a:t>
            </a:r>
            <a:r>
              <a:rPr lang="pl-PL" baseline="0" dirty="0"/>
              <a:t> </a:t>
            </a:r>
            <a:r>
              <a:rPr lang="pl-PL" baseline="0" dirty="0" err="1"/>
              <a:t>are</a:t>
            </a:r>
            <a:r>
              <a:rPr lang="pl-PL" baseline="0" dirty="0"/>
              <a:t> </a:t>
            </a:r>
            <a:r>
              <a:rPr lang="pl-PL" baseline="0" dirty="0" err="1"/>
              <a:t>some</a:t>
            </a:r>
            <a:r>
              <a:rPr lang="pl-PL" baseline="0" dirty="0"/>
              <a:t> </a:t>
            </a:r>
            <a:r>
              <a:rPr lang="pl-PL" baseline="0" dirty="0" err="1"/>
              <a:t>only</a:t>
            </a:r>
            <a:r>
              <a:rPr lang="pl-PL" baseline="0" dirty="0"/>
              <a:t> Java </a:t>
            </a:r>
            <a:r>
              <a:rPr lang="pl-PL" baseline="0" dirty="0" err="1"/>
              <a:t>based</a:t>
            </a:r>
            <a:r>
              <a:rPr lang="pl-PL" baseline="0" dirty="0"/>
              <a:t>, .Net </a:t>
            </a:r>
            <a:r>
              <a:rPr lang="pl-PL" baseline="0" dirty="0" err="1"/>
              <a:t>or</a:t>
            </a:r>
            <a:r>
              <a:rPr lang="pl-PL" baseline="0" dirty="0"/>
              <a:t> </a:t>
            </a:r>
            <a:r>
              <a:rPr lang="pl-PL" baseline="0" dirty="0" err="1"/>
              <a:t>ruby</a:t>
            </a:r>
            <a:r>
              <a:rPr lang="pl-PL" baseline="0" dirty="0"/>
              <a:t>. </a:t>
            </a:r>
            <a:r>
              <a:rPr lang="pl-PL" baseline="0" dirty="0" err="1"/>
              <a:t>You</a:t>
            </a:r>
            <a:r>
              <a:rPr lang="pl-PL" baseline="0" dirty="0"/>
              <a:t> </a:t>
            </a:r>
            <a:r>
              <a:rPr lang="pl-PL" baseline="0" dirty="0" err="1"/>
              <a:t>can</a:t>
            </a:r>
            <a:r>
              <a:rPr lang="pl-PL" baseline="0" dirty="0"/>
              <a:t> </a:t>
            </a:r>
            <a:r>
              <a:rPr lang="pl-PL" baseline="0" dirty="0" err="1"/>
              <a:t>choose</a:t>
            </a:r>
            <a:r>
              <a:rPr lang="pl-PL" baseline="0" dirty="0"/>
              <a:t> </a:t>
            </a:r>
            <a:r>
              <a:rPr lang="pl-PL" baseline="0" dirty="0" err="1"/>
              <a:t>any</a:t>
            </a:r>
            <a:r>
              <a:rPr lang="pl-PL" baseline="0" dirty="0"/>
              <a:t> one </a:t>
            </a:r>
            <a:r>
              <a:rPr lang="pl-PL" baseline="0" dirty="0" err="1"/>
              <a:t>which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most </a:t>
            </a:r>
            <a:r>
              <a:rPr lang="pl-PL" baseline="0" dirty="0" err="1"/>
              <a:t>close</a:t>
            </a:r>
            <a:r>
              <a:rPr lang="pl-PL" baseline="0" dirty="0"/>
              <a:t> to </a:t>
            </a:r>
            <a:r>
              <a:rPr lang="pl-PL" baseline="0" dirty="0" err="1"/>
              <a:t>technology</a:t>
            </a:r>
            <a:r>
              <a:rPr lang="pl-PL" baseline="0" dirty="0"/>
              <a:t> </a:t>
            </a:r>
            <a:r>
              <a:rPr lang="pl-PL" baseline="0" dirty="0" err="1"/>
              <a:t>you</a:t>
            </a:r>
            <a:r>
              <a:rPr lang="pl-PL" baseline="0" dirty="0"/>
              <a:t> </a:t>
            </a:r>
            <a:r>
              <a:rPr lang="pl-PL" baseline="0" dirty="0" err="1"/>
              <a:t>are</a:t>
            </a:r>
            <a:r>
              <a:rPr lang="pl-PL" baseline="0" dirty="0"/>
              <a:t> </a:t>
            </a:r>
            <a:r>
              <a:rPr lang="pl-PL" baseline="0" dirty="0" err="1"/>
              <a:t>using</a:t>
            </a:r>
            <a:r>
              <a:rPr lang="pl-PL" baseline="0" dirty="0"/>
              <a:t>. I </a:t>
            </a:r>
            <a:r>
              <a:rPr lang="pl-PL" baseline="0" dirty="0" err="1"/>
              <a:t>will</a:t>
            </a:r>
            <a:r>
              <a:rPr lang="pl-PL" baseline="0" dirty="0"/>
              <a:t> </a:t>
            </a:r>
            <a:r>
              <a:rPr lang="pl-PL" baseline="0" dirty="0" err="1"/>
              <a:t>use</a:t>
            </a:r>
            <a:r>
              <a:rPr lang="pl-PL" baseline="0" dirty="0"/>
              <a:t> </a:t>
            </a:r>
            <a:r>
              <a:rPr lang="pl-PL" baseline="0" dirty="0" err="1"/>
              <a:t>Selenium</a:t>
            </a:r>
            <a:r>
              <a:rPr lang="pl-PL" baseline="0" dirty="0"/>
              <a:t> with C# </a:t>
            </a:r>
            <a:r>
              <a:rPr lang="pl-PL" baseline="0" dirty="0" err="1"/>
              <a:t>today</a:t>
            </a:r>
            <a:r>
              <a:rPr lang="pl-PL" baseline="0" dirty="0"/>
              <a:t>. It </a:t>
            </a:r>
            <a:r>
              <a:rPr lang="pl-PL" baseline="0" dirty="0" err="1"/>
              <a:t>suports</a:t>
            </a:r>
            <a:r>
              <a:rPr lang="pl-PL" baseline="0" dirty="0"/>
              <a:t> </a:t>
            </a:r>
            <a:r>
              <a:rPr lang="pl-PL" baseline="0" dirty="0" err="1"/>
              <a:t>also</a:t>
            </a:r>
            <a:r>
              <a:rPr lang="pl-PL" baseline="0" dirty="0"/>
              <a:t>: Java, C#, </a:t>
            </a:r>
            <a:r>
              <a:rPr lang="pl-PL" baseline="0" dirty="0" err="1"/>
              <a:t>Ruby</a:t>
            </a:r>
            <a:r>
              <a:rPr lang="pl-PL" baseline="0" dirty="0"/>
              <a:t>, </a:t>
            </a:r>
            <a:r>
              <a:rPr lang="pl-PL" baseline="0" dirty="0" err="1"/>
              <a:t>Python</a:t>
            </a:r>
            <a:r>
              <a:rPr lang="pl-PL" baseline="0" dirty="0"/>
              <a:t>, JavaScript, </a:t>
            </a:r>
            <a:r>
              <a:rPr lang="pl-PL" baseline="0" dirty="0" err="1"/>
              <a:t>so</a:t>
            </a:r>
            <a:r>
              <a:rPr lang="pl-PL" baseline="0" dirty="0"/>
              <a:t> </a:t>
            </a:r>
            <a:r>
              <a:rPr lang="pl-PL" baseline="0" dirty="0" err="1"/>
              <a:t>you</a:t>
            </a:r>
            <a:r>
              <a:rPr lang="pl-PL" baseline="0" dirty="0"/>
              <a:t> </a:t>
            </a:r>
            <a:r>
              <a:rPr lang="pl-PL" baseline="0" dirty="0" err="1"/>
              <a:t>can</a:t>
            </a:r>
            <a:r>
              <a:rPr lang="pl-PL" baseline="0" dirty="0"/>
              <a:t> </a:t>
            </a:r>
            <a:r>
              <a:rPr lang="pl-PL" baseline="0" dirty="0" err="1"/>
              <a:t>use</a:t>
            </a:r>
            <a:r>
              <a:rPr lang="pl-PL" baseline="0" dirty="0"/>
              <a:t> </a:t>
            </a:r>
            <a:r>
              <a:rPr lang="pl-PL" baseline="0" dirty="0" err="1"/>
              <a:t>any</a:t>
            </a:r>
            <a:r>
              <a:rPr lang="pl-PL" baseline="0" dirty="0"/>
              <a:t> of </a:t>
            </a:r>
            <a:r>
              <a:rPr lang="pl-PL" baseline="0" dirty="0" err="1"/>
              <a:t>this</a:t>
            </a:r>
            <a:r>
              <a:rPr lang="pl-PL" baseline="0" dirty="0"/>
              <a:t> </a:t>
            </a:r>
            <a:r>
              <a:rPr lang="pl-PL" baseline="0" dirty="0" err="1"/>
              <a:t>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6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- Bad example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69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4509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the Twitter</a:t>
            </a:r>
            <a:r>
              <a:rPr lang="pl-PL" baseline="0" dirty="0"/>
              <a:t> </a:t>
            </a:r>
            <a:r>
              <a:rPr lang="pl-PL" baseline="0" dirty="0" err="1"/>
              <a:t>website</a:t>
            </a:r>
            <a:r>
              <a:rPr lang="pl-PL" baseline="0" dirty="0"/>
              <a:t> </a:t>
            </a:r>
            <a:r>
              <a:rPr lang="pl-PL" baseline="0" dirty="0" err="1"/>
              <a:t>again</a:t>
            </a:r>
            <a:r>
              <a:rPr lang="pl-PL" baseline="0" dirty="0"/>
              <a:t> and </a:t>
            </a:r>
            <a:r>
              <a:rPr lang="pl-PL" baseline="0" dirty="0" err="1"/>
              <a:t>try</a:t>
            </a:r>
            <a:r>
              <a:rPr lang="pl-PL" baseline="0" dirty="0"/>
              <a:t> to </a:t>
            </a:r>
            <a:r>
              <a:rPr lang="pl-PL" baseline="0" dirty="0" err="1"/>
              <a:t>divide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for </a:t>
            </a:r>
            <a:r>
              <a:rPr lang="pl-PL" baseline="0" dirty="0" err="1"/>
              <a:t>sections</a:t>
            </a:r>
            <a:r>
              <a:rPr lang="pl-PL" baseline="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So instead of having each test fetch elements directly and being fragile towards UI changes, the Page Object Pattern introduces what is basically a decoupling layer.</a:t>
            </a:r>
            <a:endParaRPr lang="pl-PL" b="0" i="0" kern="1200" dirty="0">
              <a:solidFill>
                <a:schemeClr val="tx1"/>
              </a:solidFill>
              <a:effectLst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You create an object that represents the UI you want to test, which could be a whole page or a significant part of it.</a:t>
            </a:r>
            <a:br>
              <a:rPr lang="en-US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</a:br>
            <a:r>
              <a:rPr lang="en-US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Read more at https://www.pluralsight.com/guides/software-engineering-best-practices/getting-started-with-page-object-pattern-for-your-selenium-tests#RJWupyYTOWCJB7XU.99</a:t>
            </a:r>
            <a:endParaRPr lang="pl-PL" dirty="0"/>
          </a:p>
          <a:p>
            <a:pPr marL="285750" indent="-285750">
              <a:buFontTx/>
              <a:buChar char="-"/>
            </a:pPr>
            <a:r>
              <a:rPr lang="pl-PL" baseline="0" dirty="0"/>
              <a:t>We </a:t>
            </a:r>
            <a:r>
              <a:rPr lang="pl-PL" baseline="0" dirty="0" err="1"/>
              <a:t>have</a:t>
            </a:r>
            <a:r>
              <a:rPr lang="pl-PL" baseline="0" dirty="0"/>
              <a:t>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4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dirty="0" err="1"/>
              <a:t>Let´s</a:t>
            </a:r>
            <a:r>
              <a:rPr lang="pl-PL" baseline="0" dirty="0"/>
              <a:t> </a:t>
            </a:r>
            <a:r>
              <a:rPr lang="pl-PL" baseline="0" dirty="0" err="1"/>
              <a:t>assume</a:t>
            </a:r>
            <a:r>
              <a:rPr lang="pl-PL" baseline="0" dirty="0"/>
              <a:t> </a:t>
            </a:r>
            <a:r>
              <a:rPr lang="pl-PL" baseline="0" dirty="0" err="1"/>
              <a:t>that</a:t>
            </a:r>
            <a:r>
              <a:rPr lang="pl-PL" baseline="0" dirty="0"/>
              <a:t> we </a:t>
            </a:r>
            <a:r>
              <a:rPr lang="pl-PL" baseline="0" dirty="0" err="1"/>
              <a:t>built</a:t>
            </a:r>
            <a:r>
              <a:rPr lang="pl-PL" baseline="0" dirty="0"/>
              <a:t> Twitter </a:t>
            </a:r>
            <a:r>
              <a:rPr lang="pl-PL" baseline="0" dirty="0" err="1"/>
              <a:t>website</a:t>
            </a:r>
            <a:r>
              <a:rPr lang="pl-PL" baseline="0" dirty="0"/>
              <a:t> and we want to </a:t>
            </a:r>
            <a:r>
              <a:rPr lang="pl-PL" baseline="0" dirty="0" err="1"/>
              <a:t>implement</a:t>
            </a:r>
            <a:r>
              <a:rPr lang="pl-PL" baseline="0" dirty="0"/>
              <a:t> </a:t>
            </a:r>
            <a:r>
              <a:rPr lang="pl-PL" baseline="0" dirty="0" err="1"/>
              <a:t>automated</a:t>
            </a:r>
            <a:r>
              <a:rPr lang="pl-PL" baseline="0" dirty="0"/>
              <a:t> </a:t>
            </a:r>
            <a:r>
              <a:rPr lang="pl-PL" baseline="0" dirty="0" err="1"/>
              <a:t>tests</a:t>
            </a:r>
            <a:r>
              <a:rPr lang="pl-PL" baseline="0" dirty="0"/>
              <a:t> for </a:t>
            </a:r>
            <a:r>
              <a:rPr lang="pl-PL" baseline="0" dirty="0" err="1"/>
              <a:t>it</a:t>
            </a:r>
            <a:r>
              <a:rPr lang="pl-PL" baseline="0" dirty="0"/>
              <a:t>.</a:t>
            </a:r>
          </a:p>
          <a:p>
            <a:r>
              <a:rPr lang="pl-PL" baseline="0" dirty="0"/>
              <a:t>- As most </a:t>
            </a:r>
            <a:r>
              <a:rPr lang="pl-PL" baseline="0" dirty="0" err="1"/>
              <a:t>important</a:t>
            </a:r>
            <a:r>
              <a:rPr lang="pl-PL" baseline="0" dirty="0"/>
              <a:t> </a:t>
            </a:r>
            <a:r>
              <a:rPr lang="pl-PL" baseline="0" dirty="0" err="1"/>
              <a:t>thing</a:t>
            </a:r>
            <a:r>
              <a:rPr lang="pl-PL" baseline="0" dirty="0"/>
              <a:t> on </a:t>
            </a:r>
            <a:r>
              <a:rPr lang="pl-PL" baseline="0" dirty="0" err="1"/>
              <a:t>twitter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</a:t>
            </a:r>
            <a:r>
              <a:rPr lang="pl-PL" baseline="0" dirty="0" err="1"/>
              <a:t>publishing</a:t>
            </a:r>
            <a:r>
              <a:rPr lang="pl-PL" baseline="0" dirty="0"/>
              <a:t> </a:t>
            </a:r>
            <a:r>
              <a:rPr lang="pl-PL" baseline="0" dirty="0" err="1"/>
              <a:t>tweets</a:t>
            </a:r>
            <a:r>
              <a:rPr lang="pl-PL" baseline="0" dirty="0"/>
              <a:t> we </a:t>
            </a:r>
            <a:r>
              <a:rPr lang="pl-PL" baseline="0" dirty="0" err="1"/>
              <a:t>will</a:t>
            </a:r>
            <a:r>
              <a:rPr lang="pl-PL" baseline="0" dirty="0"/>
              <a:t> </a:t>
            </a:r>
            <a:r>
              <a:rPr lang="pl-PL" baseline="0" dirty="0" err="1"/>
              <a:t>try</a:t>
            </a:r>
            <a:r>
              <a:rPr lang="pl-PL" baseline="0" dirty="0"/>
              <a:t> to test </a:t>
            </a:r>
            <a:r>
              <a:rPr lang="pl-PL" baseline="0" dirty="0" err="1"/>
              <a:t>this</a:t>
            </a:r>
            <a:r>
              <a:rPr lang="pl-PL" baseline="0" dirty="0"/>
              <a:t> </a:t>
            </a:r>
            <a:r>
              <a:rPr lang="pl-PL" baseline="0" dirty="0" err="1"/>
              <a:t>functionallity</a:t>
            </a:r>
            <a:r>
              <a:rPr lang="pl-PL" baseline="0" dirty="0"/>
              <a:t>. </a:t>
            </a:r>
            <a:r>
              <a:rPr lang="pl-PL" baseline="0" dirty="0" err="1"/>
              <a:t>When</a:t>
            </a:r>
            <a:r>
              <a:rPr lang="pl-PL" baseline="0" dirty="0"/>
              <a:t> we </a:t>
            </a:r>
            <a:r>
              <a:rPr lang="pl-PL" baseline="0" dirty="0" err="1"/>
              <a:t>are</a:t>
            </a:r>
            <a:r>
              <a:rPr lang="pl-PL" baseline="0" dirty="0"/>
              <a:t> </a:t>
            </a:r>
            <a:r>
              <a:rPr lang="pl-PL" baseline="0" dirty="0" err="1"/>
              <a:t>looking</a:t>
            </a:r>
            <a:r>
              <a:rPr lang="pl-PL" baseline="0" dirty="0"/>
              <a:t> </a:t>
            </a:r>
            <a:r>
              <a:rPr lang="pl-PL" baseline="0" dirty="0" err="1"/>
              <a:t>at</a:t>
            </a:r>
            <a:r>
              <a:rPr lang="pl-PL" baseline="0" dirty="0"/>
              <a:t> </a:t>
            </a:r>
            <a:r>
              <a:rPr lang="pl-PL" baseline="0" dirty="0" err="1"/>
              <a:t>homepage</a:t>
            </a:r>
            <a:r>
              <a:rPr lang="pl-PL" baseline="0" dirty="0"/>
              <a:t> we </a:t>
            </a:r>
            <a:r>
              <a:rPr lang="pl-PL" baseline="0" dirty="0" err="1"/>
              <a:t>can</a:t>
            </a:r>
            <a:r>
              <a:rPr lang="pl-PL" baseline="0" dirty="0"/>
              <a:t> </a:t>
            </a:r>
            <a:r>
              <a:rPr lang="pl-PL" baseline="0" dirty="0" err="1"/>
              <a:t>see</a:t>
            </a:r>
            <a:r>
              <a:rPr lang="pl-PL" baseline="0" dirty="0"/>
              <a:t> </a:t>
            </a:r>
            <a:r>
              <a:rPr lang="pl-PL" baseline="0" dirty="0" err="1"/>
              <a:t>that</a:t>
            </a:r>
            <a:r>
              <a:rPr lang="pl-PL" baseline="0" dirty="0"/>
              <a:t> to </a:t>
            </a:r>
            <a:r>
              <a:rPr lang="pl-PL" baseline="0" dirty="0" err="1"/>
              <a:t>publish</a:t>
            </a:r>
            <a:r>
              <a:rPr lang="pl-PL" baseline="0" dirty="0"/>
              <a:t> </a:t>
            </a:r>
            <a:r>
              <a:rPr lang="pl-PL" baseline="0" dirty="0" err="1"/>
              <a:t>tweet</a:t>
            </a:r>
            <a:r>
              <a:rPr lang="pl-PL" baseline="0" dirty="0"/>
              <a:t> we </a:t>
            </a:r>
            <a:r>
              <a:rPr lang="pl-PL" baseline="0" dirty="0" err="1"/>
              <a:t>need</a:t>
            </a:r>
            <a:r>
              <a:rPr lang="pl-PL" baseline="0" dirty="0"/>
              <a:t> to </a:t>
            </a:r>
            <a:r>
              <a:rPr lang="pl-PL" baseline="0" dirty="0" err="1"/>
              <a:t>click</a:t>
            </a:r>
            <a:r>
              <a:rPr lang="pl-PL" baseline="0" dirty="0"/>
              <a:t> </a:t>
            </a:r>
            <a:r>
              <a:rPr lang="pl-PL" baseline="0" dirty="0" err="1"/>
              <a:t>input</a:t>
            </a:r>
            <a:r>
              <a:rPr lang="pl-PL" baseline="0" dirty="0"/>
              <a:t> field </a:t>
            </a:r>
            <a:r>
              <a:rPr lang="pl-PL" baseline="0" dirty="0" err="1"/>
              <a:t>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0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- Good</a:t>
            </a:r>
            <a:r>
              <a:rPr lang="pl-PL" baseline="0"/>
              <a:t> example</a:t>
            </a:r>
            <a:r>
              <a:rPr lang="pl-PL"/>
              <a:t> with</a:t>
            </a:r>
            <a:r>
              <a:rPr lang="pl-PL" baseline="0"/>
              <a:t> </a:t>
            </a:r>
            <a:r>
              <a:rPr lang="pl-PL" baseline="0" dirty="0" err="1"/>
              <a:t>adding</a:t>
            </a:r>
            <a:r>
              <a:rPr lang="pl-PL" baseline="0" dirty="0"/>
              <a:t> </a:t>
            </a:r>
            <a:r>
              <a:rPr lang="pl-PL" baseline="0" dirty="0" err="1"/>
              <a:t>new</a:t>
            </a:r>
            <a:r>
              <a:rPr lang="pl-PL" baseline="0" dirty="0"/>
              <a:t> test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40DD-BC93-4D46-96F0-58214B8050CF}" type="slidenum">
              <a:rPr lang="en-US" sz="100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1480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88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48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1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dirty="0" err="1"/>
              <a:t>Let´s</a:t>
            </a:r>
            <a:r>
              <a:rPr lang="pl-PL" baseline="0" dirty="0"/>
              <a:t> </a:t>
            </a:r>
            <a:r>
              <a:rPr lang="pl-PL" baseline="0" dirty="0" err="1"/>
              <a:t>assume</a:t>
            </a:r>
            <a:r>
              <a:rPr lang="pl-PL" baseline="0" dirty="0"/>
              <a:t> </a:t>
            </a:r>
            <a:r>
              <a:rPr lang="pl-PL" baseline="0" dirty="0" err="1"/>
              <a:t>that</a:t>
            </a:r>
            <a:r>
              <a:rPr lang="pl-PL" baseline="0" dirty="0"/>
              <a:t> we </a:t>
            </a:r>
            <a:r>
              <a:rPr lang="pl-PL" baseline="0" dirty="0" err="1"/>
              <a:t>built</a:t>
            </a:r>
            <a:r>
              <a:rPr lang="pl-PL" baseline="0" dirty="0"/>
              <a:t> Twitter </a:t>
            </a:r>
            <a:r>
              <a:rPr lang="pl-PL" baseline="0" dirty="0" err="1"/>
              <a:t>website</a:t>
            </a:r>
            <a:r>
              <a:rPr lang="pl-PL" baseline="0" dirty="0"/>
              <a:t> and we want to </a:t>
            </a:r>
            <a:r>
              <a:rPr lang="pl-PL" baseline="0" dirty="0" err="1"/>
              <a:t>implement</a:t>
            </a:r>
            <a:r>
              <a:rPr lang="pl-PL" baseline="0" dirty="0"/>
              <a:t> </a:t>
            </a:r>
            <a:r>
              <a:rPr lang="pl-PL" baseline="0" dirty="0" err="1"/>
              <a:t>automated</a:t>
            </a:r>
            <a:r>
              <a:rPr lang="pl-PL" baseline="0" dirty="0"/>
              <a:t> </a:t>
            </a:r>
            <a:r>
              <a:rPr lang="pl-PL" baseline="0" dirty="0" err="1"/>
              <a:t>tests</a:t>
            </a:r>
            <a:r>
              <a:rPr lang="pl-PL" baseline="0" dirty="0"/>
              <a:t> for </a:t>
            </a:r>
            <a:r>
              <a:rPr lang="pl-PL" baseline="0" dirty="0" err="1"/>
              <a:t>it</a:t>
            </a:r>
            <a:r>
              <a:rPr lang="pl-PL" baseline="0" dirty="0"/>
              <a:t>.</a:t>
            </a:r>
          </a:p>
          <a:p>
            <a:r>
              <a:rPr lang="pl-PL" baseline="0" dirty="0"/>
              <a:t>- As most </a:t>
            </a:r>
            <a:r>
              <a:rPr lang="pl-PL" baseline="0" dirty="0" err="1"/>
              <a:t>important</a:t>
            </a:r>
            <a:r>
              <a:rPr lang="pl-PL" baseline="0" dirty="0"/>
              <a:t> </a:t>
            </a:r>
            <a:r>
              <a:rPr lang="pl-PL" baseline="0" dirty="0" err="1"/>
              <a:t>thing</a:t>
            </a:r>
            <a:r>
              <a:rPr lang="pl-PL" baseline="0" dirty="0"/>
              <a:t> on </a:t>
            </a:r>
            <a:r>
              <a:rPr lang="pl-PL" baseline="0" dirty="0" err="1"/>
              <a:t>twitter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</a:t>
            </a:r>
            <a:r>
              <a:rPr lang="pl-PL" baseline="0" dirty="0" err="1"/>
              <a:t>publishing</a:t>
            </a:r>
            <a:r>
              <a:rPr lang="pl-PL" baseline="0" dirty="0"/>
              <a:t> </a:t>
            </a:r>
            <a:r>
              <a:rPr lang="pl-PL" baseline="0" dirty="0" err="1"/>
              <a:t>tweets</a:t>
            </a:r>
            <a:r>
              <a:rPr lang="pl-PL" baseline="0" dirty="0"/>
              <a:t> we </a:t>
            </a:r>
            <a:r>
              <a:rPr lang="pl-PL" baseline="0" dirty="0" err="1"/>
              <a:t>will</a:t>
            </a:r>
            <a:r>
              <a:rPr lang="pl-PL" baseline="0" dirty="0"/>
              <a:t> </a:t>
            </a:r>
            <a:r>
              <a:rPr lang="pl-PL" baseline="0" dirty="0" err="1"/>
              <a:t>try</a:t>
            </a:r>
            <a:r>
              <a:rPr lang="pl-PL" baseline="0" dirty="0"/>
              <a:t> to test </a:t>
            </a:r>
            <a:r>
              <a:rPr lang="pl-PL" baseline="0" dirty="0" err="1"/>
              <a:t>this</a:t>
            </a:r>
            <a:r>
              <a:rPr lang="pl-PL" baseline="0" dirty="0"/>
              <a:t> </a:t>
            </a:r>
            <a:r>
              <a:rPr lang="pl-PL" baseline="0" dirty="0" err="1"/>
              <a:t>functionallity</a:t>
            </a:r>
            <a:r>
              <a:rPr lang="pl-PL" baseline="0" dirty="0"/>
              <a:t>. </a:t>
            </a:r>
            <a:r>
              <a:rPr lang="pl-PL" baseline="0" dirty="0" err="1"/>
              <a:t>When</a:t>
            </a:r>
            <a:r>
              <a:rPr lang="pl-PL" baseline="0" dirty="0"/>
              <a:t> we </a:t>
            </a:r>
            <a:r>
              <a:rPr lang="pl-PL" baseline="0" dirty="0" err="1"/>
              <a:t>are</a:t>
            </a:r>
            <a:r>
              <a:rPr lang="pl-PL" baseline="0" dirty="0"/>
              <a:t> </a:t>
            </a:r>
            <a:r>
              <a:rPr lang="pl-PL" baseline="0" dirty="0" err="1"/>
              <a:t>looking</a:t>
            </a:r>
            <a:r>
              <a:rPr lang="pl-PL" baseline="0" dirty="0"/>
              <a:t> </a:t>
            </a:r>
            <a:r>
              <a:rPr lang="pl-PL" baseline="0" dirty="0" err="1"/>
              <a:t>at</a:t>
            </a:r>
            <a:r>
              <a:rPr lang="pl-PL" baseline="0" dirty="0"/>
              <a:t> </a:t>
            </a:r>
            <a:r>
              <a:rPr lang="pl-PL" baseline="0" dirty="0" err="1"/>
              <a:t>homepage</a:t>
            </a:r>
            <a:r>
              <a:rPr lang="pl-PL" baseline="0" dirty="0"/>
              <a:t> we </a:t>
            </a:r>
            <a:r>
              <a:rPr lang="pl-PL" baseline="0" dirty="0" err="1"/>
              <a:t>can</a:t>
            </a:r>
            <a:r>
              <a:rPr lang="pl-PL" baseline="0" dirty="0"/>
              <a:t> </a:t>
            </a:r>
            <a:r>
              <a:rPr lang="pl-PL" baseline="0" dirty="0" err="1"/>
              <a:t>see</a:t>
            </a:r>
            <a:r>
              <a:rPr lang="pl-PL" baseline="0" dirty="0"/>
              <a:t> </a:t>
            </a:r>
            <a:r>
              <a:rPr lang="pl-PL" baseline="0" dirty="0" err="1"/>
              <a:t>that</a:t>
            </a:r>
            <a:r>
              <a:rPr lang="pl-PL" baseline="0" dirty="0"/>
              <a:t> to </a:t>
            </a:r>
            <a:r>
              <a:rPr lang="pl-PL" baseline="0" dirty="0" err="1"/>
              <a:t>publish</a:t>
            </a:r>
            <a:r>
              <a:rPr lang="pl-PL" baseline="0" dirty="0"/>
              <a:t> </a:t>
            </a:r>
            <a:r>
              <a:rPr lang="pl-PL" baseline="0" dirty="0" err="1"/>
              <a:t>tweet</a:t>
            </a:r>
            <a:r>
              <a:rPr lang="pl-PL" baseline="0" dirty="0"/>
              <a:t> we </a:t>
            </a:r>
            <a:r>
              <a:rPr lang="pl-PL" baseline="0" dirty="0" err="1"/>
              <a:t>need</a:t>
            </a:r>
            <a:r>
              <a:rPr lang="pl-PL" baseline="0" dirty="0"/>
              <a:t> to </a:t>
            </a:r>
            <a:r>
              <a:rPr lang="pl-PL" baseline="0" dirty="0" err="1"/>
              <a:t>click</a:t>
            </a:r>
            <a:r>
              <a:rPr lang="pl-PL" baseline="0" dirty="0"/>
              <a:t> </a:t>
            </a:r>
            <a:r>
              <a:rPr lang="pl-PL" baseline="0" dirty="0" err="1"/>
              <a:t>input</a:t>
            </a:r>
            <a:r>
              <a:rPr lang="pl-PL" baseline="0" dirty="0"/>
              <a:t> field </a:t>
            </a:r>
            <a:r>
              <a:rPr lang="pl-PL" baseline="0" dirty="0" err="1"/>
              <a:t>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4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That’s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baseline="0" dirty="0"/>
              <a:t> </a:t>
            </a:r>
            <a:r>
              <a:rPr lang="pl-PL" dirty="0"/>
              <a:t>I</a:t>
            </a:r>
            <a:r>
              <a:rPr lang="pl-PL" baseline="0" dirty="0"/>
              <a:t> </a:t>
            </a:r>
            <a:r>
              <a:rPr lang="pl-PL" baseline="0" dirty="0" err="1"/>
              <a:t>wanted</a:t>
            </a:r>
            <a:r>
              <a:rPr lang="pl-PL" baseline="0" dirty="0"/>
              <a:t> to </a:t>
            </a:r>
            <a:r>
              <a:rPr lang="pl-PL" baseline="0" dirty="0" err="1"/>
              <a:t>share</a:t>
            </a:r>
            <a:r>
              <a:rPr lang="pl-PL" baseline="0" dirty="0"/>
              <a:t> with </a:t>
            </a:r>
            <a:r>
              <a:rPr lang="pl-PL" baseline="0" dirty="0" err="1"/>
              <a:t>you</a:t>
            </a:r>
            <a:r>
              <a:rPr lang="pl-PL" baseline="0" dirty="0"/>
              <a:t> </a:t>
            </a:r>
            <a:r>
              <a:rPr lang="pl-PL" baseline="0" dirty="0" err="1"/>
              <a:t>today</a:t>
            </a:r>
            <a:r>
              <a:rPr lang="pl-PL" baseline="0" dirty="0"/>
              <a:t>. </a:t>
            </a:r>
            <a:r>
              <a:rPr lang="pl-PL" baseline="0" dirty="0" err="1"/>
              <a:t>Any</a:t>
            </a:r>
            <a:r>
              <a:rPr lang="pl-PL" baseline="0" dirty="0"/>
              <a:t> </a:t>
            </a:r>
            <a:r>
              <a:rPr lang="pl-PL" baseline="0" dirty="0" err="1"/>
              <a:t>Questions</a:t>
            </a:r>
            <a:r>
              <a:rPr lang="pl-PL" baseline="0" dirty="0"/>
              <a:t>?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96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dirty="0" err="1"/>
              <a:t>that’s</a:t>
            </a:r>
            <a:r>
              <a:rPr lang="pl-PL" baseline="0" dirty="0"/>
              <a:t> </a:t>
            </a:r>
            <a:r>
              <a:rPr lang="pl-PL" baseline="0" dirty="0" err="1"/>
              <a:t>all</a:t>
            </a:r>
            <a:r>
              <a:rPr lang="pl-PL" baseline="0" dirty="0"/>
              <a:t> </a:t>
            </a:r>
            <a:r>
              <a:rPr lang="pl-PL" baseline="0" dirty="0" err="1"/>
              <a:t>what</a:t>
            </a:r>
            <a:r>
              <a:rPr lang="pl-PL" baseline="0" dirty="0"/>
              <a:t> I </a:t>
            </a:r>
            <a:r>
              <a:rPr lang="pl-PL" baseline="0" dirty="0" err="1"/>
              <a:t>wanted</a:t>
            </a:r>
            <a:r>
              <a:rPr lang="pl-PL" baseline="0" dirty="0"/>
              <a:t> to show </a:t>
            </a:r>
            <a:r>
              <a:rPr lang="pl-PL" baseline="0" dirty="0" err="1"/>
              <a:t>you</a:t>
            </a:r>
            <a:r>
              <a:rPr lang="pl-PL" baseline="0" dirty="0"/>
              <a:t> </a:t>
            </a:r>
            <a:r>
              <a:rPr lang="pl-PL" baseline="0" dirty="0" err="1"/>
              <a:t>today</a:t>
            </a:r>
            <a:r>
              <a:rPr lang="pl-PL" baseline="0" dirty="0"/>
              <a:t>. Do </a:t>
            </a:r>
            <a:r>
              <a:rPr lang="pl-PL" baseline="0" dirty="0" err="1"/>
              <a:t>you</a:t>
            </a:r>
            <a:r>
              <a:rPr lang="pl-PL" baseline="0" dirty="0"/>
              <a:t> </a:t>
            </a:r>
            <a:r>
              <a:rPr lang="pl-PL" baseline="0" dirty="0" err="1"/>
              <a:t>have</a:t>
            </a:r>
            <a:r>
              <a:rPr lang="pl-PL" baseline="0" dirty="0"/>
              <a:t> </a:t>
            </a:r>
            <a:r>
              <a:rPr lang="pl-PL" baseline="0" dirty="0" err="1"/>
              <a:t>any</a:t>
            </a:r>
            <a:r>
              <a:rPr lang="pl-PL" baseline="0" dirty="0"/>
              <a:t> </a:t>
            </a:r>
            <a:r>
              <a:rPr lang="pl-PL" baseline="0" dirty="0" err="1"/>
              <a:t>questions</a:t>
            </a:r>
            <a:r>
              <a:rPr lang="pl-PL" baseline="0" dirty="0"/>
              <a:t>?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9CB3A0-39DC-1B4F-91E6-D635C20E0F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1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7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Handcar, steam engine, train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2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509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kind of software is it? Are we only maintaining it or is it still being developed?</a:t>
            </a:r>
          </a:p>
          <a:p>
            <a:pPr>
              <a:defRPr/>
            </a:pPr>
            <a:r>
              <a:rPr lang="en-US" dirty="0"/>
              <a:t>Cost for coded tests: time to plan and develop</a:t>
            </a:r>
          </a:p>
          <a:p>
            <a:pPr>
              <a:defRPr/>
            </a:pPr>
            <a:r>
              <a:rPr lang="en-US" dirty="0"/>
              <a:t>Savings for coded tests: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1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509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- </a:t>
            </a:r>
            <a:r>
              <a:rPr lang="pl-PL" dirty="0" err="1"/>
              <a:t>Introduce</a:t>
            </a:r>
            <a:r>
              <a:rPr lang="pl-PL" baseline="0" dirty="0"/>
              <a:t> </a:t>
            </a:r>
            <a:r>
              <a:rPr lang="pl-PL" baseline="0" dirty="0" err="1"/>
              <a:t>myself</a:t>
            </a:r>
            <a:r>
              <a:rPr lang="pl-PL" baseline="0" dirty="0"/>
              <a:t> (I </a:t>
            </a:r>
            <a:r>
              <a:rPr lang="pl-PL" baseline="0" dirty="0" err="1"/>
              <a:t>have</a:t>
            </a:r>
            <a:r>
              <a:rPr lang="pl-PL" baseline="0" dirty="0"/>
              <a:t> </a:t>
            </a:r>
            <a:r>
              <a:rPr lang="pl-PL" baseline="0" dirty="0" err="1"/>
              <a:t>been</a:t>
            </a:r>
            <a:r>
              <a:rPr lang="pl-PL" baseline="0" dirty="0"/>
              <a:t> </a:t>
            </a:r>
            <a:r>
              <a:rPr lang="pl-PL" baseline="0" dirty="0" err="1"/>
              <a:t>working</a:t>
            </a:r>
            <a:r>
              <a:rPr lang="pl-PL" baseline="0" dirty="0"/>
              <a:t> on End to End </a:t>
            </a:r>
            <a:r>
              <a:rPr lang="pl-PL" baseline="0" dirty="0" err="1"/>
              <a:t>tests</a:t>
            </a:r>
            <a:r>
              <a:rPr lang="pl-PL" baseline="0" dirty="0"/>
              <a:t> automation from </a:t>
            </a:r>
            <a:r>
              <a:rPr lang="pl-PL" baseline="0" dirty="0" err="1"/>
              <a:t>almost</a:t>
            </a:r>
            <a:r>
              <a:rPr lang="pl-PL" baseline="0" dirty="0"/>
              <a:t> 5 </a:t>
            </a:r>
            <a:r>
              <a:rPr lang="pl-PL" baseline="0" dirty="0" err="1"/>
              <a:t>years</a:t>
            </a:r>
            <a:r>
              <a:rPr lang="pl-PL" baseline="0" dirty="0"/>
              <a:t>; In the </a:t>
            </a:r>
            <a:r>
              <a:rPr lang="pl-PL" baseline="0" dirty="0" err="1"/>
              <a:t>previous</a:t>
            </a:r>
            <a:r>
              <a:rPr lang="pl-PL" baseline="0" dirty="0"/>
              <a:t> </a:t>
            </a:r>
            <a:r>
              <a:rPr lang="pl-PL" baseline="0" dirty="0" err="1"/>
              <a:t>project</a:t>
            </a:r>
            <a:r>
              <a:rPr lang="pl-PL" baseline="0" dirty="0"/>
              <a:t> I </a:t>
            </a:r>
            <a:r>
              <a:rPr lang="pl-PL" baseline="0" dirty="0" err="1"/>
              <a:t>worked</a:t>
            </a:r>
            <a:r>
              <a:rPr lang="pl-PL" baseline="0" dirty="0"/>
              <a:t> we </a:t>
            </a:r>
            <a:r>
              <a:rPr lang="pl-PL" baseline="0" dirty="0" err="1"/>
              <a:t>succesfully</a:t>
            </a:r>
            <a:r>
              <a:rPr lang="pl-PL" baseline="0" dirty="0"/>
              <a:t> </a:t>
            </a:r>
            <a:r>
              <a:rPr lang="pl-PL" baseline="0" dirty="0" err="1"/>
              <a:t>implemented</a:t>
            </a:r>
            <a:r>
              <a:rPr lang="pl-PL" baseline="0" dirty="0"/>
              <a:t> </a:t>
            </a:r>
            <a:r>
              <a:rPr lang="pl-PL" baseline="0" dirty="0" err="1"/>
              <a:t>automated</a:t>
            </a:r>
            <a:r>
              <a:rPr lang="pl-PL" baseline="0" dirty="0"/>
              <a:t> </a:t>
            </a:r>
            <a:r>
              <a:rPr lang="pl-PL" baseline="0" dirty="0" err="1"/>
              <a:t>tests</a:t>
            </a:r>
            <a:r>
              <a:rPr lang="pl-PL" baseline="0" dirty="0"/>
              <a:t> </a:t>
            </a:r>
            <a:r>
              <a:rPr lang="pl-PL" baseline="0" dirty="0" err="1"/>
              <a:t>fully</a:t>
            </a:r>
            <a:r>
              <a:rPr lang="pl-PL" baseline="0" dirty="0"/>
              <a:t> </a:t>
            </a:r>
            <a:r>
              <a:rPr lang="pl-PL" baseline="0" dirty="0" err="1"/>
              <a:t>integrated</a:t>
            </a:r>
            <a:r>
              <a:rPr lang="pl-PL" baseline="0" dirty="0"/>
              <a:t> with </a:t>
            </a:r>
            <a:r>
              <a:rPr lang="pl-PL" baseline="0" dirty="0" err="1"/>
              <a:t>our</a:t>
            </a:r>
            <a:r>
              <a:rPr lang="pl-PL" baseline="0" dirty="0"/>
              <a:t> CI proces. </a:t>
            </a:r>
            <a:r>
              <a:rPr lang="pl-PL" baseline="0" dirty="0" err="1"/>
              <a:t>Now</a:t>
            </a:r>
            <a:r>
              <a:rPr lang="pl-PL" baseline="0" dirty="0"/>
              <a:t> I </a:t>
            </a:r>
            <a:r>
              <a:rPr lang="pl-PL" baseline="0" dirty="0" err="1"/>
              <a:t>have</a:t>
            </a:r>
            <a:r>
              <a:rPr lang="pl-PL" baseline="0" dirty="0"/>
              <a:t> </a:t>
            </a:r>
            <a:r>
              <a:rPr lang="pl-PL" baseline="0" dirty="0" err="1"/>
              <a:t>been</a:t>
            </a:r>
            <a:r>
              <a:rPr lang="pl-PL" baseline="0" dirty="0"/>
              <a:t> </a:t>
            </a:r>
            <a:r>
              <a:rPr lang="pl-PL" baseline="0" dirty="0" err="1"/>
              <a:t>working</a:t>
            </a:r>
            <a:r>
              <a:rPr lang="pl-PL" baseline="0" dirty="0"/>
              <a:t> on </a:t>
            </a:r>
            <a:r>
              <a:rPr lang="pl-PL" baseline="0" dirty="0" err="1"/>
              <a:t>implementation</a:t>
            </a:r>
            <a:r>
              <a:rPr lang="pl-PL" baseline="0" dirty="0"/>
              <a:t> End2End test in </a:t>
            </a:r>
            <a:r>
              <a:rPr lang="pl-PL" baseline="0" dirty="0" err="1"/>
              <a:t>current</a:t>
            </a:r>
            <a:r>
              <a:rPr lang="pl-PL" baseline="0" dirty="0"/>
              <a:t> </a:t>
            </a:r>
            <a:r>
              <a:rPr lang="pl-PL" baseline="0" dirty="0" err="1"/>
              <a:t>project</a:t>
            </a:r>
            <a:r>
              <a:rPr lang="pl-PL" baseline="0" dirty="0"/>
              <a:t>. </a:t>
            </a:r>
            <a:r>
              <a:rPr lang="pl-PL" baseline="0" dirty="0" err="1"/>
              <a:t>So</a:t>
            </a:r>
            <a:r>
              <a:rPr lang="pl-PL" baseline="0" dirty="0"/>
              <a:t> </a:t>
            </a:r>
            <a:r>
              <a:rPr lang="pl-PL" baseline="0" dirty="0" err="1"/>
              <a:t>basicly</a:t>
            </a:r>
            <a:r>
              <a:rPr lang="pl-PL" baseline="0" dirty="0"/>
              <a:t> a lot of </a:t>
            </a:r>
            <a:r>
              <a:rPr lang="pl-PL" baseline="0" dirty="0" err="1"/>
              <a:t>time</a:t>
            </a:r>
            <a:r>
              <a:rPr lang="pl-PL" baseline="0" dirty="0"/>
              <a:t> </a:t>
            </a:r>
            <a:r>
              <a:rPr lang="pl-PL" baseline="0" dirty="0" err="1"/>
              <a:t>spent</a:t>
            </a:r>
            <a:r>
              <a:rPr lang="pl-PL" baseline="0" dirty="0"/>
              <a:t> on </a:t>
            </a:r>
            <a:r>
              <a:rPr lang="pl-PL" baseline="0" dirty="0" err="1"/>
              <a:t>tests</a:t>
            </a:r>
            <a:r>
              <a:rPr lang="pl-PL" baseline="0" dirty="0"/>
              <a:t> automation in the past. But </a:t>
            </a:r>
            <a:r>
              <a:rPr lang="pl-PL" baseline="0" dirty="0" err="1"/>
              <a:t>maybe</a:t>
            </a:r>
            <a:r>
              <a:rPr lang="pl-PL" baseline="0" dirty="0"/>
              <a:t> </a:t>
            </a:r>
            <a:r>
              <a:rPr lang="pl-PL" baseline="0" dirty="0" err="1"/>
              <a:t>let’s</a:t>
            </a:r>
            <a:r>
              <a:rPr lang="pl-PL" baseline="0" dirty="0"/>
              <a:t> go to the </a:t>
            </a:r>
            <a:r>
              <a:rPr lang="pl-PL" baseline="0" dirty="0" err="1"/>
              <a:t>more</a:t>
            </a:r>
            <a:r>
              <a:rPr lang="pl-PL" baseline="0" dirty="0"/>
              <a:t> </a:t>
            </a:r>
            <a:r>
              <a:rPr lang="pl-PL" baseline="0" dirty="0" err="1"/>
              <a:t>interesting</a:t>
            </a:r>
            <a:r>
              <a:rPr lang="pl-PL" baseline="0" dirty="0"/>
              <a:t> </a:t>
            </a:r>
            <a:r>
              <a:rPr lang="pl-PL" baseline="0" dirty="0" err="1"/>
              <a:t>things</a:t>
            </a:r>
            <a:r>
              <a:rPr lang="pl-PL" baseline="0" dirty="0"/>
              <a:t> and </a:t>
            </a:r>
            <a:r>
              <a:rPr lang="pl-PL" baseline="0" dirty="0" err="1"/>
              <a:t>lets</a:t>
            </a:r>
            <a:r>
              <a:rPr lang="pl-PL" baseline="0" dirty="0"/>
              <a:t> me </a:t>
            </a:r>
            <a:r>
              <a:rPr lang="pl-PL" baseline="0" dirty="0" err="1"/>
              <a:t>share</a:t>
            </a:r>
            <a:r>
              <a:rPr lang="pl-PL" baseline="0" dirty="0"/>
              <a:t> </a:t>
            </a:r>
            <a:r>
              <a:rPr lang="pl-PL" baseline="0" dirty="0" err="1"/>
              <a:t>those</a:t>
            </a:r>
            <a:r>
              <a:rPr lang="pl-PL" baseline="0" dirty="0"/>
              <a:t> </a:t>
            </a:r>
            <a:r>
              <a:rPr lang="pl-PL" baseline="0" dirty="0" err="1"/>
              <a:t>experiences</a:t>
            </a:r>
            <a:r>
              <a:rPr lang="pl-PL" baseline="0" dirty="0"/>
              <a:t>.</a:t>
            </a:r>
            <a:endParaRPr lang="pl-PL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40DD-BC93-4D46-96F0-58214B8050CF}" type="slidenum">
              <a:rPr lang="en-US" sz="1000"/>
              <a:pPr/>
              <a:t>20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134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recall</a:t>
            </a:r>
            <a:r>
              <a:rPr lang="pl-PL" baseline="0" dirty="0"/>
              <a:t> the </a:t>
            </a:r>
            <a:r>
              <a:rPr lang="pl-PL" baseline="0" dirty="0" err="1"/>
              <a:t>slide</a:t>
            </a:r>
            <a:r>
              <a:rPr lang="pl-PL" baseline="0" dirty="0"/>
              <a:t> </a:t>
            </a:r>
            <a:r>
              <a:rPr lang="pl-PL" baseline="0" dirty="0" err="1"/>
              <a:t>which</a:t>
            </a:r>
            <a:r>
              <a:rPr lang="pl-PL" baseline="0" dirty="0"/>
              <a:t> Bartek </a:t>
            </a:r>
            <a:r>
              <a:rPr lang="pl-PL" baseline="0" dirty="0" err="1"/>
              <a:t>showed</a:t>
            </a:r>
            <a:r>
              <a:rPr lang="pl-PL" baseline="0" dirty="0"/>
              <a:t> and </a:t>
            </a:r>
            <a:r>
              <a:rPr lang="pl-PL" baseline="0" dirty="0" err="1"/>
              <a:t>let’s</a:t>
            </a:r>
            <a:r>
              <a:rPr lang="pl-PL" baseline="0" dirty="0"/>
              <a:t> go </a:t>
            </a:r>
            <a:r>
              <a:rPr lang="pl-PL" baseline="0" dirty="0" err="1"/>
              <a:t>into</a:t>
            </a:r>
            <a:r>
              <a:rPr lang="pl-PL" baseline="0" dirty="0"/>
              <a:t> the </a:t>
            </a:r>
            <a:r>
              <a:rPr lang="pl-PL" baseline="0" dirty="0" err="1"/>
              <a:t>train</a:t>
            </a:r>
            <a:r>
              <a:rPr lang="pl-PL" baseline="0" dirty="0"/>
              <a:t>. We </a:t>
            </a:r>
            <a:r>
              <a:rPr lang="pl-PL" baseline="0" dirty="0" err="1"/>
              <a:t>can</a:t>
            </a:r>
            <a:r>
              <a:rPr lang="pl-PL" baseline="0" dirty="0"/>
              <a:t> </a:t>
            </a:r>
            <a:r>
              <a:rPr lang="pl-PL" baseline="0" dirty="0" err="1"/>
              <a:t>choose</a:t>
            </a:r>
            <a:r>
              <a:rPr lang="pl-PL" baseline="0" dirty="0"/>
              <a:t> </a:t>
            </a:r>
            <a:r>
              <a:rPr lang="pl-PL" baseline="0" dirty="0" err="1"/>
              <a:t>different</a:t>
            </a:r>
            <a:r>
              <a:rPr lang="pl-PL" baseline="0" dirty="0"/>
              <a:t> </a:t>
            </a:r>
            <a:r>
              <a:rPr lang="pl-PL" baseline="0" dirty="0" err="1"/>
              <a:t>type</a:t>
            </a:r>
            <a:r>
              <a:rPr lang="pl-PL" baseline="0" dirty="0"/>
              <a:t> of </a:t>
            </a:r>
            <a:r>
              <a:rPr lang="pl-PL" baseline="0" dirty="0" err="1"/>
              <a:t>trains</a:t>
            </a:r>
            <a:r>
              <a:rPr lang="pl-PL" baseline="0" dirty="0"/>
              <a:t> we want to </a:t>
            </a:r>
            <a:r>
              <a:rPr lang="pl-PL" baseline="0" dirty="0" err="1"/>
              <a:t>travel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travel</a:t>
            </a:r>
            <a:r>
              <a:rPr lang="pl-PL" dirty="0"/>
              <a:t> with </a:t>
            </a:r>
            <a:r>
              <a:rPr lang="pl-PL" dirty="0" err="1"/>
              <a:t>very</a:t>
            </a:r>
            <a:r>
              <a:rPr lang="pl-PL" dirty="0"/>
              <a:t> fast TGV </a:t>
            </a:r>
            <a:r>
              <a:rPr lang="pl-PL" dirty="0" err="1"/>
              <a:t>train</a:t>
            </a:r>
            <a:r>
              <a:rPr lang="pl-PL" dirty="0"/>
              <a:t>, but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baseline="0" dirty="0"/>
              <a:t>we </a:t>
            </a:r>
            <a:r>
              <a:rPr lang="pl-PL" baseline="0" dirty="0" err="1"/>
              <a:t>can</a:t>
            </a:r>
            <a:r>
              <a:rPr lang="pl-PL" baseline="0" dirty="0"/>
              <a:t> </a:t>
            </a:r>
            <a:r>
              <a:rPr lang="pl-PL" baseline="0" dirty="0" err="1"/>
              <a:t>choose</a:t>
            </a:r>
            <a:r>
              <a:rPr lang="pl-PL" baseline="0" dirty="0"/>
              <a:t> </a:t>
            </a:r>
            <a:r>
              <a:rPr lang="pl-PL" baseline="0" dirty="0" err="1"/>
              <a:t>ch</a:t>
            </a:r>
            <a:r>
              <a:rPr lang="en-US" baseline="0" dirty="0" err="1"/>
              <a:t>eap</a:t>
            </a:r>
            <a:r>
              <a:rPr lang="pl-PL" baseline="0" dirty="0"/>
              <a:t>er but </a:t>
            </a:r>
            <a:r>
              <a:rPr lang="pl-PL" baseline="0" dirty="0" err="1"/>
              <a:t>slower</a:t>
            </a:r>
            <a:r>
              <a:rPr lang="pl-PL" baseline="0" dirty="0"/>
              <a:t> </a:t>
            </a:r>
            <a:r>
              <a:rPr lang="pl-PL" baseline="0" dirty="0" err="1"/>
              <a:t>Polish</a:t>
            </a:r>
            <a:r>
              <a:rPr lang="pl-PL" baseline="0" dirty="0"/>
              <a:t> </a:t>
            </a:r>
            <a:r>
              <a:rPr lang="pl-PL" baseline="0" dirty="0" err="1"/>
              <a:t>regional</a:t>
            </a:r>
            <a:r>
              <a:rPr lang="pl-PL" baseline="0" dirty="0"/>
              <a:t> </a:t>
            </a:r>
            <a:r>
              <a:rPr lang="pl-PL" baseline="0" dirty="0" err="1"/>
              <a:t>train</a:t>
            </a:r>
            <a:endParaRPr lang="pl-PL" baseline="0" dirty="0"/>
          </a:p>
          <a:p>
            <a:pPr marL="285750" indent="-285750">
              <a:buFontTx/>
              <a:buChar char="-"/>
            </a:pPr>
            <a:r>
              <a:rPr lang="pl-PL" baseline="0" dirty="0"/>
              <a:t>I want to show </a:t>
            </a:r>
            <a:r>
              <a:rPr lang="pl-PL" baseline="0" dirty="0" err="1"/>
              <a:t>you</a:t>
            </a:r>
            <a:r>
              <a:rPr lang="pl-PL" baseline="0" dirty="0"/>
              <a:t> </a:t>
            </a:r>
            <a:r>
              <a:rPr lang="pl-PL" baseline="0" dirty="0" err="1"/>
              <a:t>today</a:t>
            </a:r>
            <a:r>
              <a:rPr lang="pl-PL" baseline="0" dirty="0"/>
              <a:t> </a:t>
            </a:r>
            <a:r>
              <a:rPr lang="pl-PL" baseline="0" dirty="0" err="1"/>
              <a:t>how</a:t>
            </a:r>
            <a:r>
              <a:rPr lang="pl-PL" baseline="0" dirty="0"/>
              <a:t> to design </a:t>
            </a:r>
            <a:r>
              <a:rPr lang="pl-PL" baseline="0" dirty="0" err="1"/>
              <a:t>your</a:t>
            </a:r>
            <a:r>
              <a:rPr lang="pl-PL" baseline="0" dirty="0"/>
              <a:t> </a:t>
            </a:r>
            <a:r>
              <a:rPr lang="pl-PL" baseline="0" dirty="0" err="1"/>
              <a:t>codded</a:t>
            </a:r>
            <a:r>
              <a:rPr lang="pl-PL" baseline="0" dirty="0"/>
              <a:t> test to </a:t>
            </a:r>
            <a:r>
              <a:rPr lang="pl-PL" baseline="0" dirty="0" err="1"/>
              <a:t>develop</a:t>
            </a:r>
            <a:r>
              <a:rPr lang="pl-PL" baseline="0" dirty="0"/>
              <a:t> </a:t>
            </a:r>
            <a:r>
              <a:rPr lang="pl-PL" baseline="0" dirty="0" err="1"/>
              <a:t>them</a:t>
            </a:r>
            <a:r>
              <a:rPr lang="pl-PL" baseline="0" dirty="0"/>
              <a:t> as fast as TGV </a:t>
            </a:r>
            <a:r>
              <a:rPr lang="pl-PL" baseline="0" dirty="0" err="1"/>
              <a:t>trains</a:t>
            </a:r>
            <a:r>
              <a:rPr lang="pl-PL" baseline="0" dirty="0"/>
              <a:t> </a:t>
            </a:r>
            <a:r>
              <a:rPr lang="pl-PL" baseline="0" dirty="0" err="1"/>
              <a:t>are</a:t>
            </a:r>
            <a:r>
              <a:rPr lang="pl-PL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5BD7D-5239-B140-87B3-CC32D4D02A7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6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51" y="473670"/>
            <a:ext cx="14444286" cy="136611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919460" y="2295150"/>
            <a:ext cx="14418668" cy="57680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105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055812" y="475488"/>
            <a:ext cx="12448161" cy="1764792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8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Bullet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057194" y="2522835"/>
            <a:ext cx="12448029" cy="606425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 marL="455612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46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55812" y="475488"/>
            <a:ext cx="12448161" cy="1764792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2055811" y="3205890"/>
            <a:ext cx="12448164" cy="500907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8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Bullets Exp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625475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56622" y="488188"/>
            <a:ext cx="13585777" cy="81943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691084" y="1917700"/>
            <a:ext cx="14951315" cy="6600840"/>
          </a:xfr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2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r10x White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625475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56622" y="488188"/>
            <a:ext cx="13585777" cy="81943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794" y="1911049"/>
            <a:ext cx="16256000" cy="669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56"/>
          </a:p>
        </p:txBody>
      </p:sp>
    </p:spTree>
    <p:extLst>
      <p:ext uri="{BB962C8B-B14F-4D97-AF65-F5344CB8AC3E}">
        <p14:creationId xmlns:p14="http://schemas.microsoft.com/office/powerpoint/2010/main" val="311219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r10x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6257588" cy="9144000"/>
          </a:xfrm>
          <a:prstGeom prst="rect">
            <a:avLst/>
          </a:prstGeom>
          <a:solidFill>
            <a:srgbClr val="005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714102" y="754274"/>
            <a:ext cx="1923604" cy="461665"/>
          </a:xfrm>
        </p:spPr>
        <p:txBody>
          <a:bodyPr wrap="none" lIns="0" tIns="0" rIns="0" bIns="0">
            <a:noAutofit/>
          </a:bodyPr>
          <a:lstStyle>
            <a:lvl1pPr marL="0" indent="0" algn="l">
              <a:buFontTx/>
              <a:buNone/>
              <a:defRPr lang="en-US" b="1" baseline="0" dirty="0">
                <a:solidFill>
                  <a:schemeClr val="bg1">
                    <a:alpha val="70000"/>
                  </a:schemeClr>
                </a:solidFill>
                <a:latin typeface="+mj-lt"/>
                <a:ea typeface="Tahoma" pitchFamily="34" charset="0"/>
              </a:defRPr>
            </a:lvl1pPr>
          </a:lstStyle>
          <a:p>
            <a:pPr lvl="0" defTabSz="1451519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Infor today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688702" y="1190539"/>
            <a:ext cx="7865021" cy="769441"/>
          </a:xfrm>
        </p:spPr>
        <p:txBody>
          <a:bodyPr wrap="none" lIns="0" tIns="0" rIns="0" bIns="0">
            <a:spAutoFit/>
          </a:bodyPr>
          <a:lstStyle>
            <a:lvl1pPr marL="0" indent="0">
              <a:buFontTx/>
              <a:buNone/>
              <a:defRPr lang="en-US" sz="5000" spc="-150" baseline="0" dirty="0" smtClean="0">
                <a:solidFill>
                  <a:schemeClr val="bg1"/>
                </a:solidFill>
                <a:latin typeface="+mj-lt"/>
                <a:ea typeface="Tahoma" pitchFamily="34" charset="0"/>
              </a:defRPr>
            </a:lvl1pPr>
            <a:lvl2pPr>
              <a:defRPr lang="en-US" sz="29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defRPr lang="en-US" sz="29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defRPr lang="en-US" sz="29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defRPr lang="en-US" sz="29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</a:lstStyle>
          <a:p>
            <a:pPr lvl="0" defTabSz="1451519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able Placeholder 28"/>
          <p:cNvSpPr>
            <a:spLocks noGrp="1"/>
          </p:cNvSpPr>
          <p:nvPr>
            <p:ph type="tbl" sz="quarter" idx="12"/>
          </p:nvPr>
        </p:nvSpPr>
        <p:spPr>
          <a:xfrm>
            <a:off x="720725" y="2451100"/>
            <a:ext cx="14816138" cy="5346700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Slide Number Placeholder 3"/>
          <p:cNvSpPr txBox="1">
            <a:spLocks/>
          </p:cNvSpPr>
          <p:nvPr userDrawn="1"/>
        </p:nvSpPr>
        <p:spPr>
          <a:xfrm>
            <a:off x="14503400" y="8558213"/>
            <a:ext cx="1754188" cy="5667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94D77A5B-B590-484B-B24A-B46997345251}" type="slidenum">
              <a:rPr lang="en-US" sz="1600" smtClean="0">
                <a:solidFill>
                  <a:schemeClr val="bg2">
                    <a:lumMod val="75000"/>
                  </a:schemeClr>
                </a:solidFill>
              </a:rPr>
              <a:pPr algn="ctr">
                <a:defRPr/>
              </a:pPr>
              <a:t>‹#›</a:t>
            </a:fld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Box 8"/>
          <p:cNvSpPr txBox="1">
            <a:spLocks noChangeArrowheads="1"/>
          </p:cNvSpPr>
          <p:nvPr userDrawn="1"/>
        </p:nvSpPr>
        <p:spPr bwMode="auto">
          <a:xfrm>
            <a:off x="11580813" y="8821738"/>
            <a:ext cx="2955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dirty="0">
                <a:solidFill>
                  <a:srgbClr val="CECECE"/>
                </a:solidFill>
              </a:rPr>
              <a:t>Copyright © </a:t>
            </a:r>
            <a:r>
              <a:rPr lang="is-IS" sz="800" dirty="0">
                <a:solidFill>
                  <a:srgbClr val="CECECE"/>
                </a:solidFill>
              </a:rPr>
              <a:t>2017</a:t>
            </a:r>
            <a:r>
              <a:rPr lang="en-US" sz="800" dirty="0">
                <a:solidFill>
                  <a:srgbClr val="CECECE"/>
                </a:solidFill>
              </a:rPr>
              <a:t>. Infor. All Rights Reserved. </a:t>
            </a:r>
            <a:r>
              <a:rPr lang="en-US" sz="800" dirty="0" err="1">
                <a:solidFill>
                  <a:srgbClr val="CECECE"/>
                </a:solidFill>
              </a:rPr>
              <a:t>www.infor.com</a:t>
            </a:r>
            <a:endParaRPr lang="en-US" sz="800" dirty="0">
              <a:solidFill>
                <a:srgbClr val="CECECE"/>
              </a:solidFill>
            </a:endParaRPr>
          </a:p>
          <a:p>
            <a:pPr algn="r" eaLnBrk="1" hangingPunct="1">
              <a:defRPr/>
            </a:pPr>
            <a:endParaRPr lang="en-US" sz="800" dirty="0">
              <a:solidFill>
                <a:srgbClr val="CECECE"/>
              </a:solidFill>
            </a:endParaRPr>
          </a:p>
        </p:txBody>
      </p:sp>
      <p:sp>
        <p:nvSpPr>
          <p:cNvPr id="32" name="TextBox 10"/>
          <p:cNvSpPr txBox="1">
            <a:spLocks noChangeArrowheads="1"/>
          </p:cNvSpPr>
          <p:nvPr userDrawn="1"/>
        </p:nvSpPr>
        <p:spPr bwMode="auto">
          <a:xfrm>
            <a:off x="685800" y="8821738"/>
            <a:ext cx="8493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b="1">
                <a:solidFill>
                  <a:srgbClr val="CECECE"/>
                </a:solidFill>
              </a:rPr>
              <a:t>Infor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0250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Bullets Expande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625475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56622" y="476079"/>
            <a:ext cx="13585777" cy="81943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691084" y="1916590"/>
            <a:ext cx="7361815" cy="656701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8280584" y="1916590"/>
            <a:ext cx="7361815" cy="656701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11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055812" y="489084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057194" y="2369968"/>
            <a:ext cx="12448029" cy="606425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5612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46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710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Small Screensho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055812" y="489084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/>
          </p:nvPr>
        </p:nvSpPr>
        <p:spPr>
          <a:xfrm>
            <a:off x="8560374" y="2713640"/>
            <a:ext cx="5943600" cy="4781385"/>
          </a:xfrm>
        </p:spPr>
        <p:txBody>
          <a:bodyPr anchor="ctr"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57194" y="2713640"/>
            <a:ext cx="5995705" cy="4781385"/>
          </a:xfrm>
        </p:spPr>
        <p:txBody>
          <a:bodyPr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6313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Screensho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55812" y="2675969"/>
            <a:ext cx="8805201" cy="5297996"/>
          </a:xfr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1392279" y="2671763"/>
            <a:ext cx="3111695" cy="5227973"/>
          </a:xfrm>
        </p:spPr>
        <p:txBody>
          <a:bodyPr tIns="0" bIns="0" anchor="ctr"/>
          <a:lstStyle>
            <a:lvl1pPr marL="0" indent="0">
              <a:lnSpc>
                <a:spcPct val="85000"/>
              </a:lnSpc>
              <a:buNone/>
              <a:defRPr sz="2800" baseline="0">
                <a:latin typeface="+mn-lt"/>
              </a:defRPr>
            </a:lvl1pPr>
            <a:lvl2pPr marL="455612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46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5812" y="489084"/>
            <a:ext cx="12448161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49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Larg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56622" y="701355"/>
            <a:ext cx="11688402" cy="515851"/>
          </a:xfrm>
        </p:spPr>
        <p:txBody>
          <a:bodyPr/>
          <a:lstStyle>
            <a:lvl1pPr algn="l">
              <a:defRPr sz="48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057194" y="1536200"/>
            <a:ext cx="11704320" cy="6859830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47970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hidden">
          <a:xfrm>
            <a:off x="0" y="0"/>
            <a:ext cx="16257588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515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0938" y="-444500"/>
            <a:ext cx="9144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372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815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02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6256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408" y="3236348"/>
            <a:ext cx="8412590" cy="1051550"/>
          </a:xfrm>
          <a:noFill/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07408" y="4301832"/>
            <a:ext cx="8838181" cy="1484489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5536" indent="0">
              <a:buNone/>
              <a:defRPr/>
            </a:lvl2pPr>
            <a:lvl3pPr marL="1015831" indent="0">
              <a:buNone/>
              <a:defRPr/>
            </a:lvl3pPr>
            <a:lvl4pPr marL="1472955" indent="0">
              <a:buNone/>
              <a:defRPr/>
            </a:lvl4pPr>
            <a:lvl5pPr marL="1944367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6250" y="3533957"/>
            <a:ext cx="1253456" cy="12534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848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516"/>
          <a:stretch>
            <a:fillRect/>
          </a:stretch>
        </p:blipFill>
        <p:spPr bwMode="hidden">
          <a:xfrm>
            <a:off x="0" y="0"/>
            <a:ext cx="16257588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1580813" y="8821738"/>
            <a:ext cx="2955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800" dirty="0">
                <a:solidFill>
                  <a:srgbClr val="CECECE"/>
                </a:solidFill>
              </a:rPr>
              <a:t>Copyright © </a:t>
            </a:r>
            <a:r>
              <a:rPr lang="is-IS" sz="800" dirty="0">
                <a:solidFill>
                  <a:srgbClr val="CECECE"/>
                </a:solidFill>
              </a:rPr>
              <a:t>2017</a:t>
            </a:r>
            <a:r>
              <a:rPr lang="en-US" sz="800" dirty="0">
                <a:solidFill>
                  <a:srgbClr val="CECECE"/>
                </a:solidFill>
              </a:rPr>
              <a:t>. Infor. All Rights Reserved. </a:t>
            </a:r>
            <a:r>
              <a:rPr lang="en-US" sz="800" dirty="0" err="1">
                <a:solidFill>
                  <a:srgbClr val="CECECE"/>
                </a:solidFill>
              </a:rPr>
              <a:t>www.infor.com</a:t>
            </a:r>
            <a:endParaRPr lang="en-US" sz="800" dirty="0">
              <a:solidFill>
                <a:srgbClr val="CECECE"/>
              </a:solidFill>
            </a:endParaRPr>
          </a:p>
          <a:p>
            <a:pPr algn="r">
              <a:defRPr/>
            </a:pPr>
            <a:endParaRPr lang="en-US" sz="800" dirty="0">
              <a:solidFill>
                <a:srgbClr val="CECECE"/>
              </a:solidFill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95275" y="1536700"/>
            <a:ext cx="6034088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4503400" y="8558213"/>
            <a:ext cx="1754188" cy="5667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9223FD7-56C9-9D4F-B5E8-BD738AFD152F}" type="slidenum">
              <a:rPr lang="en-US" sz="1600" smtClean="0">
                <a:solidFill>
                  <a:schemeClr val="bg2">
                    <a:lumMod val="75000"/>
                  </a:schemeClr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685800" y="8821738"/>
            <a:ext cx="8493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b="1">
                <a:solidFill>
                  <a:srgbClr val="CECECE"/>
                </a:solidFill>
              </a:rPr>
              <a:t>Infor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679" y="3578045"/>
            <a:ext cx="9183295" cy="1828800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320679" y="5938110"/>
            <a:ext cx="9183296" cy="1114214"/>
          </a:xfrm>
        </p:spPr>
        <p:txBody>
          <a:bodyPr/>
          <a:lstStyle>
            <a:lvl1pPr marL="0" indent="0" algn="l">
              <a:buNone/>
              <a:defRPr sz="2800" baseline="0">
                <a:solidFill>
                  <a:schemeClr val="bg2">
                    <a:lumMod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  <a:lvl2pPr marL="72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7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hidden">
          <a:xfrm>
            <a:off x="0" y="0"/>
            <a:ext cx="16257588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515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4748213"/>
            <a:ext cx="722312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4503400" y="8558213"/>
            <a:ext cx="1754188" cy="5667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D797FBE-C928-AE4A-8B3E-EFB32AA5FCB7}" type="slidenum">
              <a:rPr lang="en-US" sz="1600" smtClean="0">
                <a:solidFill>
                  <a:schemeClr val="bg2">
                    <a:lumMod val="75000"/>
                  </a:schemeClr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11580813" y="8821738"/>
            <a:ext cx="2955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800" dirty="0">
                <a:solidFill>
                  <a:srgbClr val="CECECE"/>
                </a:solidFill>
              </a:rPr>
              <a:t>Copyright © </a:t>
            </a:r>
            <a:r>
              <a:rPr lang="is-IS" sz="800" dirty="0">
                <a:solidFill>
                  <a:srgbClr val="CECECE"/>
                </a:solidFill>
              </a:rPr>
              <a:t>2017</a:t>
            </a:r>
            <a:r>
              <a:rPr lang="en-US" sz="800" dirty="0">
                <a:solidFill>
                  <a:srgbClr val="CECECE"/>
                </a:solidFill>
              </a:rPr>
              <a:t>. Infor. All Rights Reserved. </a:t>
            </a:r>
            <a:r>
              <a:rPr lang="en-US" sz="800" dirty="0" err="1">
                <a:solidFill>
                  <a:srgbClr val="CECECE"/>
                </a:solidFill>
              </a:rPr>
              <a:t>www.infor.com</a:t>
            </a:r>
            <a:endParaRPr lang="en-US" sz="800" dirty="0">
              <a:solidFill>
                <a:srgbClr val="CECECE"/>
              </a:solidFill>
            </a:endParaRPr>
          </a:p>
          <a:p>
            <a:pPr algn="r">
              <a:defRPr/>
            </a:pPr>
            <a:endParaRPr lang="en-US" sz="800" dirty="0">
              <a:solidFill>
                <a:srgbClr val="CECECE"/>
              </a:solidFill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685800" y="8821738"/>
            <a:ext cx="8493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b="1">
                <a:solidFill>
                  <a:srgbClr val="CECECE"/>
                </a:solidFill>
              </a:rPr>
              <a:t>Infor Confidential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6257588" cy="3661260"/>
          </a:xfrm>
        </p:spPr>
        <p:txBody>
          <a:bodyPr/>
          <a:lstStyle>
            <a:lvl1pPr marL="0" indent="0">
              <a:buFontTx/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031839" y="3692055"/>
            <a:ext cx="12448161" cy="1746504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031839" y="5717635"/>
            <a:ext cx="12472135" cy="1219200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  <a:lvl2pPr marL="72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7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56622" y="476384"/>
            <a:ext cx="12447351" cy="1764792"/>
          </a:xfrm>
        </p:spPr>
        <p:txBody>
          <a:bodyPr/>
          <a:lstStyle>
            <a:lvl1pPr algn="l">
              <a:lnSpc>
                <a:spcPct val="90000"/>
              </a:lnSpc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2055811" y="2699000"/>
            <a:ext cx="12448164" cy="5263900"/>
          </a:xfr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9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55811" y="2743200"/>
            <a:ext cx="5943600" cy="5471759"/>
          </a:xfr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055812" y="475488"/>
            <a:ext cx="12448161" cy="1764792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/>
          </p:nvPr>
        </p:nvSpPr>
        <p:spPr>
          <a:xfrm>
            <a:off x="8560374" y="2743200"/>
            <a:ext cx="5943600" cy="5471759"/>
          </a:xfr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2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55811" y="2743200"/>
            <a:ext cx="3986784" cy="550986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055812" y="475488"/>
            <a:ext cx="12448161" cy="1764792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/>
          </p:nvPr>
        </p:nvSpPr>
        <p:spPr>
          <a:xfrm>
            <a:off x="6286500" y="2743200"/>
            <a:ext cx="3986784" cy="550986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10517190" y="2743200"/>
            <a:ext cx="3986784" cy="5509860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8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062697" y="2688240"/>
            <a:ext cx="5950635" cy="606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5612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46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560374" y="2688240"/>
            <a:ext cx="5943600" cy="606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5612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46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055812" y="475488"/>
            <a:ext cx="12448161" cy="1764792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2055811" y="3371294"/>
            <a:ext cx="5943600" cy="5084965"/>
          </a:xfr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8560374" y="3371294"/>
            <a:ext cx="5943600" cy="5084965"/>
          </a:xfr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2" descr="\\psf\Home\Desktop\Infor_TMLogo_RGB_080512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46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10x 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1536700"/>
            <a:ext cx="7223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55811" y="3383996"/>
            <a:ext cx="3986784" cy="5084964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055812" y="475488"/>
            <a:ext cx="12448161" cy="1764792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/>
          </p:nvPr>
        </p:nvSpPr>
        <p:spPr>
          <a:xfrm>
            <a:off x="6286500" y="3383996"/>
            <a:ext cx="3986784" cy="5084964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10517190" y="3383996"/>
            <a:ext cx="3986784" cy="5084964"/>
          </a:xfrm>
        </p:spPr>
        <p:txBody>
          <a:bodyPr/>
          <a:lstStyle>
            <a:lvl1pPr>
              <a:lnSpc>
                <a:spcPct val="85000"/>
              </a:lnSpc>
              <a:defRPr sz="3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26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2200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062697" y="2700940"/>
            <a:ext cx="3986784" cy="606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5612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468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289943" y="2700940"/>
            <a:ext cx="3986784" cy="606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5612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46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10517190" y="2700940"/>
            <a:ext cx="3986784" cy="606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5612" indent="0">
              <a:buNone/>
              <a:defRPr/>
            </a:lvl2pPr>
            <a:lvl3pPr marL="1016000" indent="0">
              <a:buNone/>
              <a:defRPr/>
            </a:lvl3pPr>
            <a:lvl4pPr marL="1473200" indent="0">
              <a:buNone/>
              <a:defRPr/>
            </a:lvl4pPr>
            <a:lvl5pPr marL="19446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65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hidden">
          <a:xfrm>
            <a:off x="0" y="0"/>
            <a:ext cx="16257588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5151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5813" y="473075"/>
            <a:ext cx="12472987" cy="1828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813" y="2446338"/>
            <a:ext cx="12460287" cy="5845175"/>
          </a:xfrm>
          <a:prstGeom prst="rect">
            <a:avLst/>
          </a:prstGeom>
        </p:spPr>
        <p:txBody>
          <a:bodyPr vert="horz" lIns="0" tIns="72576" rIns="0" bIns="72576" rtlCol="0">
            <a:noAutofit/>
          </a:bodyPr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ext Box 92"/>
          <p:cNvSpPr txBox="1">
            <a:spLocks noChangeArrowheads="1"/>
          </p:cNvSpPr>
          <p:nvPr/>
        </p:nvSpPr>
        <p:spPr bwMode="auto">
          <a:xfrm>
            <a:off x="7792805" y="9353228"/>
            <a:ext cx="8835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900" dirty="0"/>
              <a:t>January 2017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14503400" y="8558213"/>
            <a:ext cx="1754188" cy="5667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94D77A5B-B590-484B-B24A-B46997345251}" type="slidenum">
              <a:rPr lang="en-US" sz="1600" smtClean="0">
                <a:solidFill>
                  <a:schemeClr val="bg2">
                    <a:lumMod val="75000"/>
                  </a:schemeClr>
                </a:solidFill>
              </a:rPr>
              <a:pPr algn="ctr">
                <a:defRPr/>
              </a:pPr>
              <a:t>‹#›</a:t>
            </a:fld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11580813" y="8821738"/>
            <a:ext cx="2955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dirty="0">
                <a:solidFill>
                  <a:srgbClr val="CECECE"/>
                </a:solidFill>
              </a:rPr>
              <a:t>Copyright © </a:t>
            </a:r>
            <a:r>
              <a:rPr lang="is-IS" sz="800" dirty="0">
                <a:solidFill>
                  <a:srgbClr val="CECECE"/>
                </a:solidFill>
              </a:rPr>
              <a:t>2017</a:t>
            </a:r>
            <a:r>
              <a:rPr lang="en-US" sz="800" dirty="0">
                <a:solidFill>
                  <a:srgbClr val="CECECE"/>
                </a:solidFill>
              </a:rPr>
              <a:t>. </a:t>
            </a:r>
            <a:r>
              <a:rPr lang="en-US" sz="800" dirty="0" err="1">
                <a:solidFill>
                  <a:srgbClr val="CECECE"/>
                </a:solidFill>
              </a:rPr>
              <a:t>Infor</a:t>
            </a:r>
            <a:r>
              <a:rPr lang="en-US" sz="800" dirty="0">
                <a:solidFill>
                  <a:srgbClr val="CECECE"/>
                </a:solidFill>
              </a:rPr>
              <a:t>. All Rights Reserved. </a:t>
            </a:r>
            <a:r>
              <a:rPr lang="en-US" sz="800" dirty="0" err="1">
                <a:solidFill>
                  <a:srgbClr val="CECECE"/>
                </a:solidFill>
              </a:rPr>
              <a:t>www.infor.com</a:t>
            </a:r>
            <a:endParaRPr lang="en-US" sz="800" dirty="0">
              <a:solidFill>
                <a:srgbClr val="CECECE"/>
              </a:solidFill>
            </a:endParaRPr>
          </a:p>
          <a:p>
            <a:pPr algn="r" eaLnBrk="1" hangingPunct="1">
              <a:defRPr/>
            </a:pPr>
            <a:endParaRPr lang="en-US" sz="800" dirty="0">
              <a:solidFill>
                <a:srgbClr val="CECECE"/>
              </a:solidFill>
            </a:endParaRPr>
          </a:p>
        </p:txBody>
      </p:sp>
      <p:sp>
        <p:nvSpPr>
          <p:cNvPr id="1032" name="TextBox 10"/>
          <p:cNvSpPr txBox="1">
            <a:spLocks noChangeArrowheads="1"/>
          </p:cNvSpPr>
          <p:nvPr/>
        </p:nvSpPr>
        <p:spPr bwMode="auto">
          <a:xfrm>
            <a:off x="685800" y="8821738"/>
            <a:ext cx="8493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b="1">
                <a:solidFill>
                  <a:srgbClr val="CECECE"/>
                </a:solidFill>
              </a:rPr>
              <a:t>Infor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72" r:id="rId13"/>
    <p:sldLayoutId id="2147483973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  <p:sldLayoutId id="2147483974" r:id="rId21"/>
    <p:sldLayoutId id="2147483975" r:id="rId22"/>
  </p:sldLayoutIdLst>
  <p:hf hdr="0" ftr="0"/>
  <p:txStyles>
    <p:titleStyle>
      <a:lvl1pPr algn="l" defTabSz="1450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000" kern="1200" spc="-150">
          <a:solidFill>
            <a:srgbClr val="393939"/>
          </a:solidFill>
          <a:latin typeface="+mj-lt"/>
          <a:ea typeface="ＭＳ Ｐゴシック" charset="0"/>
          <a:cs typeface="Tahoma" pitchFamily="34" charset="0"/>
        </a:defRPr>
      </a:lvl1pPr>
      <a:lvl2pPr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2pPr>
      <a:lvl3pPr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3pPr>
      <a:lvl4pPr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4pPr>
      <a:lvl5pPr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5pPr>
      <a:lvl6pPr marL="457200"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6pPr>
      <a:lvl7pPr marL="914400"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7pPr>
      <a:lvl8pPr marL="1371600"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8pPr>
      <a:lvl9pPr marL="1828800"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9pPr>
    </p:titleStyle>
    <p:bodyStyle>
      <a:lvl1pPr marL="287338" indent="-287338" algn="l" defTabSz="1450975" rtl="0" eaLnBrk="1" fontAlgn="base" hangingPunct="1">
        <a:lnSpc>
          <a:spcPct val="100000"/>
        </a:lnSpc>
        <a:spcBef>
          <a:spcPts val="600"/>
        </a:spcBef>
        <a:spcAft>
          <a:spcPts val="900"/>
        </a:spcAft>
        <a:buFont typeface="Arial" charset="0"/>
        <a:buChar char="•"/>
        <a:defRPr sz="3000" kern="1200" spc="-50">
          <a:solidFill>
            <a:srgbClr val="393939"/>
          </a:solidFill>
          <a:latin typeface="+mn-lt"/>
          <a:ea typeface="ＭＳ Ｐゴシック" charset="0"/>
          <a:cs typeface="Tahoma" pitchFamily="34" charset="0"/>
        </a:defRPr>
      </a:lvl1pPr>
      <a:lvl2pPr marL="647700" indent="-280988" algn="l" defTabSz="1450975" rtl="0" eaLnBrk="1" fontAlgn="base" hangingPunct="1">
        <a:lnSpc>
          <a:spcPct val="100000"/>
        </a:lnSpc>
        <a:spcBef>
          <a:spcPct val="0"/>
        </a:spcBef>
        <a:spcAft>
          <a:spcPts val="900"/>
        </a:spcAft>
        <a:buFont typeface="Lucida Grande" charset="0"/>
        <a:buChar char="–"/>
        <a:defRPr sz="2600" kern="1200" spc="-50">
          <a:solidFill>
            <a:srgbClr val="393939"/>
          </a:solidFill>
          <a:latin typeface="+mn-lt"/>
          <a:ea typeface="Tahoma" pitchFamily="34" charset="0"/>
          <a:cs typeface="Tahoma" pitchFamily="34" charset="0"/>
        </a:defRPr>
      </a:lvl2pPr>
      <a:lvl3pPr marL="895350" indent="-239713" algn="l" defTabSz="1450975" rtl="0" eaLnBrk="1" fontAlgn="base" hangingPunct="1">
        <a:lnSpc>
          <a:spcPct val="100000"/>
        </a:lnSpc>
        <a:spcBef>
          <a:spcPct val="0"/>
        </a:spcBef>
        <a:spcAft>
          <a:spcPts val="900"/>
        </a:spcAft>
        <a:buFont typeface="Arial" charset="0"/>
        <a:buChar char="•"/>
        <a:defRPr sz="2200" kern="1200" spc="-50">
          <a:solidFill>
            <a:srgbClr val="393939"/>
          </a:solidFill>
          <a:latin typeface="+mn-lt"/>
          <a:ea typeface="Tahoma" pitchFamily="34" charset="0"/>
          <a:cs typeface="Tahoma" pitchFamily="34" charset="0"/>
        </a:defRPr>
      </a:lvl3pPr>
      <a:lvl4pPr marL="1077913" indent="-177800" algn="l" defTabSz="1450975" rtl="0" eaLnBrk="1" fontAlgn="base" hangingPunct="1">
        <a:lnSpc>
          <a:spcPct val="100000"/>
        </a:lnSpc>
        <a:spcBef>
          <a:spcPct val="0"/>
        </a:spcBef>
        <a:spcAft>
          <a:spcPts val="900"/>
        </a:spcAft>
        <a:buFont typeface="Lucida Grande" charset="0"/>
        <a:buChar char="–"/>
        <a:defRPr kern="1200" spc="-50">
          <a:solidFill>
            <a:srgbClr val="393939"/>
          </a:solidFill>
          <a:latin typeface="+mn-lt"/>
          <a:ea typeface="Tahoma" pitchFamily="34" charset="0"/>
          <a:cs typeface="Tahoma" pitchFamily="34" charset="0"/>
        </a:defRPr>
      </a:lvl4pPr>
      <a:lvl5pPr marL="1233488" indent="-171450" algn="l" defTabSz="1450975" rtl="0" eaLnBrk="1" fontAlgn="base" hangingPunct="1">
        <a:lnSpc>
          <a:spcPct val="100000"/>
        </a:lnSpc>
        <a:spcBef>
          <a:spcPct val="0"/>
        </a:spcBef>
        <a:spcAft>
          <a:spcPts val="900"/>
        </a:spcAft>
        <a:buFont typeface="Arial" charset="0"/>
        <a:buChar char="•"/>
        <a:defRPr sz="1600" kern="1200" spc="-50">
          <a:solidFill>
            <a:srgbClr val="393939"/>
          </a:solidFill>
          <a:latin typeface="+mn-lt"/>
          <a:ea typeface="Tahoma" pitchFamily="34" charset="0"/>
          <a:cs typeface="Tahoma" pitchFamily="34" charset="0"/>
        </a:defRPr>
      </a:lvl5pPr>
      <a:lvl6pPr marL="3991676" indent="-362880" algn="l" defTabSz="145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17435" indent="-362880" algn="l" defTabSz="145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43195" indent="-362880" algn="l" defTabSz="145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68954" indent="-362880" algn="l" defTabSz="145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759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519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278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037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8796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556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80315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6074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4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hrapowicki/cross-platform-testing/tree/master/Demo1/Tweeter.Tes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hrapowicki/cross-platform-test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microsoft.com/office/2007/relationships/hdphoto" Target="../media/hdphoto1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29.png"/><Relationship Id="rId4" Type="http://schemas.openxmlformats.org/officeDocument/2006/relationships/image" Target="../media/image4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diagramData" Target="../diagrams/data11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17" Type="http://schemas.microsoft.com/office/2007/relationships/diagramDrawing" Target="../diagrams/drawing11.xml"/><Relationship Id="rId2" Type="http://schemas.openxmlformats.org/officeDocument/2006/relationships/notesSlide" Target="../notesSlides/notesSlide23.xml"/><Relationship Id="rId16" Type="http://schemas.openxmlformats.org/officeDocument/2006/relationships/diagramColors" Target="../diagrams/colors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Relationship Id="rId14" Type="http://schemas.openxmlformats.org/officeDocument/2006/relationships/diagramLayout" Target="../diagrams/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hrapowicki/cross-platform-testing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406" y="3582444"/>
            <a:ext cx="9829294" cy="705454"/>
          </a:xfrm>
          <a:noFill/>
        </p:spPr>
        <p:txBody>
          <a:bodyPr/>
          <a:lstStyle/>
          <a:p>
            <a:r>
              <a:rPr lang="en-US" sz="4800" dirty="0"/>
              <a:t>Automated cross-platform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2017</a:t>
            </a:r>
          </a:p>
          <a:p>
            <a:r>
              <a:rPr lang="en-US" dirty="0"/>
              <a:t>Artur Chrapowicki &amp; Bartosz Pendolski</a:t>
            </a:r>
          </a:p>
        </p:txBody>
      </p:sp>
    </p:spTree>
    <p:extLst>
      <p:ext uri="{BB962C8B-B14F-4D97-AF65-F5344CB8AC3E}">
        <p14:creationId xmlns:p14="http://schemas.microsoft.com/office/powerpoint/2010/main" val="355430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049609" y="3225799"/>
            <a:ext cx="5702300" cy="434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97001" y="3223311"/>
            <a:ext cx="5702300" cy="434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 coding – Page Object Pattern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297546" y="3517881"/>
            <a:ext cx="5206427" cy="54717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Steep learning curve</a:t>
            </a:r>
          </a:p>
          <a:p>
            <a:r>
              <a:rPr lang="en-US" dirty="0">
                <a:solidFill>
                  <a:schemeClr val="tx1"/>
                </a:solidFill>
              </a:rPr>
              <a:t>Should be well thought and designed first</a:t>
            </a:r>
          </a:p>
          <a:p>
            <a:r>
              <a:rPr lang="en-US" dirty="0">
                <a:solidFill>
                  <a:schemeClr val="tx1"/>
                </a:solidFill>
              </a:rPr>
              <a:t>Takes time and effort to develop</a:t>
            </a:r>
          </a:p>
          <a:p>
            <a:r>
              <a:rPr lang="en-US" dirty="0">
                <a:solidFill>
                  <a:schemeClr val="tx1"/>
                </a:solidFill>
              </a:rPr>
              <a:t>Problems with certain GUI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8615" y="-367862"/>
            <a:ext cx="2222971" cy="18182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1878013" y="3517880"/>
            <a:ext cx="4827588" cy="5471759"/>
          </a:xfrm>
          <a:prstGeom prst="rect">
            <a:avLst/>
          </a:prstGeom>
        </p:spPr>
        <p:txBody>
          <a:bodyPr vert="horz" lIns="0" tIns="72576" rIns="0" bIns="72576" rtlCol="0">
            <a:noAutofit/>
          </a:bodyPr>
          <a:lstStyle>
            <a:lvl1pPr marL="287338" indent="-287338" algn="l" defTabSz="1450975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900"/>
              </a:spcAft>
              <a:buFont typeface="Arial" charset="0"/>
              <a:buChar char="•"/>
              <a:defRPr sz="30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ＭＳ Ｐゴシック" charset="0"/>
                <a:cs typeface="Tahoma" pitchFamily="34" charset="0"/>
              </a:defRPr>
            </a:lvl1pPr>
            <a:lvl2pPr marL="647700" indent="-280988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Lucida Grande" charset="0"/>
              <a:buChar char="–"/>
              <a:defRPr sz="26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895350" indent="-239713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  <a:defRPr sz="22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077913" indent="-177800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Lucida Grande" charset="0"/>
              <a:buChar char="–"/>
              <a:defRPr sz="18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1233488" indent="-171450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  <a:defRPr sz="16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3991676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17435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43195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68954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Resistant to GUI changes</a:t>
            </a:r>
          </a:p>
          <a:p>
            <a:r>
              <a:rPr lang="en-US" dirty="0">
                <a:solidFill>
                  <a:schemeClr val="tx1"/>
                </a:solidFill>
              </a:rPr>
              <a:t>Easy to create iterations of tests</a:t>
            </a:r>
          </a:p>
          <a:p>
            <a:r>
              <a:rPr lang="en-US" dirty="0">
                <a:solidFill>
                  <a:schemeClr val="tx1"/>
                </a:solidFill>
              </a:rPr>
              <a:t>Possibility to use same tests across platforms</a:t>
            </a:r>
          </a:p>
          <a:p>
            <a:r>
              <a:rPr lang="en-US" dirty="0">
                <a:solidFill>
                  <a:schemeClr val="tx1"/>
                </a:solidFill>
              </a:rPr>
              <a:t>Easy to maintain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817" y="475488"/>
            <a:ext cx="2176092" cy="2176092"/>
          </a:xfrm>
          <a:prstGeom prst="rect">
            <a:avLst/>
          </a:prstGeom>
        </p:spPr>
      </p:pic>
      <p:sp>
        <p:nvSpPr>
          <p:cNvPr id="12" name="Plus 11"/>
          <p:cNvSpPr/>
          <p:nvPr/>
        </p:nvSpPr>
        <p:spPr>
          <a:xfrm>
            <a:off x="6504555" y="2679696"/>
            <a:ext cx="1189491" cy="1181081"/>
          </a:xfrm>
          <a:prstGeom prst="mathPlus">
            <a:avLst/>
          </a:prstGeom>
          <a:solidFill>
            <a:srgbClr val="2DB3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8487809" y="2667827"/>
            <a:ext cx="1123600" cy="1109523"/>
          </a:xfrm>
          <a:prstGeom prst="mathMinus">
            <a:avLst/>
          </a:prstGeom>
          <a:solidFill>
            <a:srgbClr val="D5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8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247374" y="3430457"/>
            <a:ext cx="11671300" cy="1905000"/>
            <a:chOff x="2444243" y="3187700"/>
            <a:chExt cx="11671300" cy="2095188"/>
          </a:xfrm>
        </p:grpSpPr>
        <p:sp>
          <p:nvSpPr>
            <p:cNvPr id="7" name="Rectangle 6"/>
            <p:cNvSpPr/>
            <p:nvPr/>
          </p:nvSpPr>
          <p:spPr>
            <a:xfrm>
              <a:off x="2444243" y="3644588"/>
              <a:ext cx="2501900" cy="16383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/>
                <a:t>22%</a:t>
              </a:r>
            </a:p>
            <a:p>
              <a:pPr algn="ctr"/>
              <a:r>
                <a:rPr lang="en-US" sz="2400" dirty="0"/>
                <a:t>Test design and preparation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83143" y="3644588"/>
              <a:ext cx="5232400" cy="1638300"/>
            </a:xfrm>
            <a:prstGeom prst="rect">
              <a:avLst/>
            </a:prstGeom>
            <a:solidFill>
              <a:srgbClr val="FF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/>
                <a:t>44%</a:t>
              </a:r>
            </a:p>
            <a:p>
              <a:pPr algn="ctr"/>
              <a:r>
                <a:rPr lang="en-US" sz="2400" dirty="0"/>
                <a:t>Test Maintenance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946143" y="3644588"/>
              <a:ext cx="3937000" cy="1638300"/>
            </a:xfrm>
            <a:prstGeom prst="rect">
              <a:avLst/>
            </a:prstGeom>
            <a:solidFill>
              <a:srgbClr val="13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/>
                <a:t>34%</a:t>
              </a:r>
            </a:p>
            <a:p>
              <a:pPr algn="ctr"/>
              <a:r>
                <a:rPr lang="en-US" sz="2400" dirty="0"/>
                <a:t>Test Execution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44243" y="3187700"/>
              <a:ext cx="11671300" cy="45688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Recorded tests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47374" y="5799909"/>
            <a:ext cx="11671300" cy="1920438"/>
            <a:chOff x="2444243" y="5874062"/>
            <a:chExt cx="11671300" cy="2095188"/>
          </a:xfrm>
        </p:grpSpPr>
        <p:grpSp>
          <p:nvGrpSpPr>
            <p:cNvPr id="13" name="Group 12"/>
            <p:cNvGrpSpPr/>
            <p:nvPr/>
          </p:nvGrpSpPr>
          <p:grpSpPr>
            <a:xfrm>
              <a:off x="2444243" y="6330950"/>
              <a:ext cx="11671300" cy="1638300"/>
              <a:chOff x="2489200" y="5511800"/>
              <a:chExt cx="11671300" cy="16383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489200" y="5511800"/>
                <a:ext cx="5175250" cy="16383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/>
                  <a:t>44%</a:t>
                </a:r>
              </a:p>
              <a:p>
                <a:pPr algn="ctr"/>
                <a:r>
                  <a:rPr lang="en-US" sz="2400" dirty="0"/>
                  <a:t>Test design and preparation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601450" y="5511800"/>
                <a:ext cx="2559050" cy="1638300"/>
              </a:xfrm>
              <a:prstGeom prst="rect">
                <a:avLst/>
              </a:prstGeom>
              <a:solidFill>
                <a:srgbClr val="FF6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/>
                  <a:t>22%</a:t>
                </a:r>
              </a:p>
              <a:p>
                <a:pPr algn="ctr"/>
                <a:r>
                  <a:rPr lang="en-US" sz="2400" dirty="0"/>
                  <a:t>Test Maintenance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64450" y="5511800"/>
                <a:ext cx="3937000" cy="1638300"/>
              </a:xfrm>
              <a:prstGeom prst="rect">
                <a:avLst/>
              </a:prstGeom>
              <a:solidFill>
                <a:srgbClr val="13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/>
                  <a:t>34%</a:t>
                </a:r>
              </a:p>
              <a:p>
                <a:pPr algn="ctr"/>
                <a:r>
                  <a:rPr lang="en-US" sz="2400" dirty="0"/>
                  <a:t>Test Execution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2444243" y="5874062"/>
              <a:ext cx="11671300" cy="45688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Coded tests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75" y="3638164"/>
            <a:ext cx="1498600" cy="149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10" y="6009299"/>
            <a:ext cx="1474530" cy="14745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Comparison</a:t>
            </a:r>
          </a:p>
        </p:txBody>
      </p:sp>
    </p:spTree>
    <p:extLst>
      <p:ext uri="{BB962C8B-B14F-4D97-AF65-F5344CB8AC3E}">
        <p14:creationId xmlns:p14="http://schemas.microsoft.com/office/powerpoint/2010/main" val="158054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comparison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3507474" y="2751495"/>
          <a:ext cx="9354843" cy="575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993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Manual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Recorded tests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Coded tests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428" y="3731740"/>
            <a:ext cx="3976166" cy="3361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070" y="3731740"/>
            <a:ext cx="3976167" cy="34203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7827" y="3731740"/>
            <a:ext cx="3848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Return on investment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86732" y="4349578"/>
                <a:ext cx="13488051" cy="11648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𝑅𝑂𝐼</m:t>
                    </m:r>
                    <m:r>
                      <a:rPr lang="en-US" sz="48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𝐺𝑎𝑖𝑛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𝐼𝑛𝑣𝑒𝑠𝑡𝑚𝑒𝑛𝑡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𝐼𝑛𝑣𝑒𝑠𝑡𝑚𝑒𝑛𝑡</m:t>
                        </m:r>
                      </m:num>
                      <m:den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8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𝐼𝑛𝑣𝑒𝑠𝑡𝑚𝑒𝑛𝑡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100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32" y="4349578"/>
                <a:ext cx="13488051" cy="1164806"/>
              </a:xfrm>
              <a:prstGeom prst="rect">
                <a:avLst/>
              </a:prstGeom>
              <a:blipFill>
                <a:blip r:embed="rId2"/>
                <a:stretch>
                  <a:fillRect t="-2094" r="-859" b="-8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5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640147" y="2406276"/>
            <a:ext cx="9280300" cy="60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5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055812" y="6831981"/>
                <a:ext cx="4394928" cy="176585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Recorded tests ROI: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400−(75+0)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75+0</m:t>
                        </m:r>
                      </m:den>
                    </m:f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100=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433.33%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12" y="6831981"/>
                <a:ext cx="4394928" cy="1765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16" y="2631130"/>
            <a:ext cx="4969145" cy="339071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2055812" y="2743200"/>
            <a:ext cx="3059885" cy="34969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Diagram 11"/>
          <p:cNvGraphicFramePr/>
          <p:nvPr>
            <p:extLst/>
          </p:nvPr>
        </p:nvGraphicFramePr>
        <p:xfrm>
          <a:off x="2041385" y="2631130"/>
          <a:ext cx="5299216" cy="372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443912" y="6831981"/>
                <a:ext cx="4719049" cy="176585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Coded tests ROI (Page Object Pattern):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400−(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300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+0)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300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</m:t>
                        </m:r>
                      </m:den>
                    </m:f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100=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25%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912" y="6831981"/>
                <a:ext cx="4719049" cy="1765854"/>
              </a:xfrm>
              <a:prstGeom prst="rect">
                <a:avLst/>
              </a:prstGeom>
              <a:blipFill>
                <a:blip r:embed="rId9"/>
                <a:stretch>
                  <a:fillRect l="-646" r="-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0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055812" y="6831981"/>
                <a:ext cx="4394928" cy="176585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Recorded tests ROI: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2800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525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1225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525+1225</m:t>
                        </m:r>
                      </m:den>
                    </m:f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100=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60%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12" y="6831981"/>
                <a:ext cx="4394928" cy="1765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2055812" y="2743200"/>
            <a:ext cx="3059885" cy="34969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Diagram 11"/>
          <p:cNvGraphicFramePr/>
          <p:nvPr>
            <p:extLst/>
          </p:nvPr>
        </p:nvGraphicFramePr>
        <p:xfrm>
          <a:off x="2041385" y="2631130"/>
          <a:ext cx="5299216" cy="372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443912" y="6831981"/>
                <a:ext cx="4719049" cy="176585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Coded tests ROI (Page Object Pattern):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2800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875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175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875+175</m:t>
                        </m:r>
                      </m:den>
                    </m:f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100=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167%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912" y="6831981"/>
                <a:ext cx="4719049" cy="1765854"/>
              </a:xfrm>
              <a:prstGeom prst="rect">
                <a:avLst/>
              </a:prstGeom>
              <a:blipFill>
                <a:blip r:embed="rId8"/>
                <a:stretch>
                  <a:fillRect l="-646" r="-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833" y="2643830"/>
            <a:ext cx="4279128" cy="33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1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 use?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860697" y="2276600"/>
          <a:ext cx="10838392" cy="610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68" y="2696032"/>
            <a:ext cx="1156430" cy="1156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961" y="6709718"/>
            <a:ext cx="1242910" cy="124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Recording or Test Coding - Summary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14467004"/>
              </p:ext>
            </p:extLst>
          </p:nvPr>
        </p:nvGraphicFramePr>
        <p:xfrm>
          <a:off x="2056622" y="2232447"/>
          <a:ext cx="12245655" cy="6541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25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182462" y="3623253"/>
            <a:ext cx="2394742" cy="2397735"/>
          </a:xfrm>
          <a:prstGeom prst="rect">
            <a:avLst/>
          </a:prstGeom>
          <a:solidFill>
            <a:srgbClr val="FFAA00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Test recording or test coding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692151" y="3623253"/>
            <a:ext cx="2394742" cy="2397735"/>
          </a:xfrm>
          <a:prstGeom prst="rect">
            <a:avLst/>
          </a:prstGeom>
          <a:solidFill>
            <a:schemeClr val="accent2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Introduction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8163085" y="3623253"/>
            <a:ext cx="2394742" cy="2397735"/>
          </a:xfrm>
          <a:prstGeom prst="rect">
            <a:avLst/>
          </a:prstGeom>
          <a:solidFill>
            <a:schemeClr val="accent1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Coded</a:t>
            </a:r>
            <a:r>
              <a:rPr lang="pl-PL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 </a:t>
            </a: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tests</a:t>
            </a:r>
            <a:r>
              <a:rPr lang="pl-PL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 </a:t>
            </a: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Page</a:t>
            </a:r>
            <a:r>
              <a:rPr lang="pl-PL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 Object </a:t>
            </a: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Pattern</a:t>
            </a:r>
            <a:endParaRPr lang="pl-PL" sz="2600" spc="-70" dirty="0">
              <a:solidFill>
                <a:schemeClr val="bg1"/>
              </a:solidFill>
              <a:latin typeface="Arial"/>
              <a:cs typeface="Tahoma" pitchFamily="34" charset="0"/>
            </a:endParaRPr>
          </a:p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pl-PL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with Demo</a:t>
            </a:r>
            <a:endParaRPr lang="en-US" sz="2600" spc="-70" dirty="0">
              <a:solidFill>
                <a:schemeClr val="bg1"/>
              </a:solidFill>
              <a:latin typeface="Arial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5672774" y="3623253"/>
            <a:ext cx="2394742" cy="2397735"/>
          </a:xfrm>
          <a:prstGeom prst="rect">
            <a:avLst/>
          </a:prstGeom>
          <a:solidFill>
            <a:schemeClr val="tx2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Return on Investment with case study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3143707" y="3623253"/>
            <a:ext cx="2394742" cy="2397735"/>
          </a:xfrm>
          <a:prstGeom prst="rect">
            <a:avLst/>
          </a:prstGeom>
          <a:solidFill>
            <a:srgbClr val="7533A6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en-US" sz="2600" spc="-70">
                <a:solidFill>
                  <a:schemeClr val="bg1"/>
                </a:solidFill>
                <a:latin typeface="Arial"/>
                <a:cs typeface="Tahoma" pitchFamily="34" charset="0"/>
              </a:rPr>
              <a:t>Q&amp;A</a:t>
            </a:r>
            <a:endParaRPr lang="en-US" sz="2600" spc="-70" dirty="0">
              <a:solidFill>
                <a:schemeClr val="bg1"/>
              </a:solidFill>
              <a:latin typeface="Arial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0653396" y="3623252"/>
            <a:ext cx="2394742" cy="2397735"/>
          </a:xfrm>
          <a:prstGeom prst="rect">
            <a:avLst/>
          </a:prstGeom>
          <a:solidFill>
            <a:srgbClr val="5F2093"/>
          </a:solidFill>
        </p:spPr>
        <p:txBody>
          <a:bodyPr lIns="274320" tIns="548640">
            <a:noAutofit/>
          </a:bodyPr>
          <a:lstStyle/>
          <a:p>
            <a:pPr>
              <a:lnSpc>
                <a:spcPct val="95000"/>
              </a:lnSpc>
              <a:spcAft>
                <a:spcPts val="900"/>
              </a:spcAft>
            </a:pP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Cross-Platform testing</a:t>
            </a:r>
          </a:p>
          <a:p>
            <a:pPr>
              <a:lnSpc>
                <a:spcPct val="95000"/>
              </a:lnSpc>
              <a:spcAft>
                <a:spcPts val="900"/>
              </a:spcAft>
            </a:pP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wi</a:t>
            </a:r>
            <a:r>
              <a:rPr lang="en-US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th</a:t>
            </a: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 Demo</a:t>
            </a:r>
          </a:p>
          <a:p>
            <a:pPr lvl="0">
              <a:lnSpc>
                <a:spcPct val="95000"/>
              </a:lnSpc>
              <a:spcAft>
                <a:spcPts val="900"/>
              </a:spcAft>
            </a:pPr>
            <a:endParaRPr lang="en-US" sz="2600" spc="-70" dirty="0">
              <a:solidFill>
                <a:schemeClr val="bg1"/>
              </a:solidFill>
              <a:latin typeface="Arial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69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182462" y="3623253"/>
            <a:ext cx="2394742" cy="2397735"/>
          </a:xfrm>
          <a:prstGeom prst="rect">
            <a:avLst/>
          </a:prstGeom>
          <a:solidFill>
            <a:srgbClr val="CECECE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Test recording or test coding (Page Object Pattern)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692151" y="3623253"/>
            <a:ext cx="2394742" cy="2397735"/>
          </a:xfrm>
          <a:prstGeom prst="rect">
            <a:avLst/>
          </a:prstGeom>
          <a:solidFill>
            <a:srgbClr val="CECECE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Introduction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8163085" y="3623253"/>
            <a:ext cx="2394742" cy="2397735"/>
          </a:xfrm>
          <a:prstGeom prst="rect">
            <a:avLst/>
          </a:prstGeom>
          <a:solidFill>
            <a:schemeClr val="accent1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Coded</a:t>
            </a:r>
            <a:r>
              <a:rPr lang="pl-PL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 </a:t>
            </a: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tests</a:t>
            </a:r>
            <a:r>
              <a:rPr lang="pl-PL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 </a:t>
            </a: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Page</a:t>
            </a:r>
            <a:r>
              <a:rPr lang="pl-PL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 Object </a:t>
            </a: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Pattern</a:t>
            </a:r>
            <a:endParaRPr lang="pl-PL" sz="2600" spc="-70" dirty="0">
              <a:solidFill>
                <a:schemeClr val="bg1"/>
              </a:solidFill>
              <a:latin typeface="Arial"/>
              <a:cs typeface="Tahoma" pitchFamily="34" charset="0"/>
            </a:endParaRPr>
          </a:p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pl-PL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with Demo</a:t>
            </a:r>
            <a:endParaRPr lang="en-US" sz="2600" spc="-70" dirty="0">
              <a:solidFill>
                <a:schemeClr val="bg1"/>
              </a:solidFill>
              <a:latin typeface="Arial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5672774" y="3623253"/>
            <a:ext cx="2394742" cy="2397735"/>
          </a:xfrm>
          <a:prstGeom prst="rect">
            <a:avLst/>
          </a:prstGeom>
          <a:solidFill>
            <a:srgbClr val="CECECE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Return on Investment with case study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3143707" y="3623253"/>
            <a:ext cx="2394742" cy="2397735"/>
          </a:xfrm>
          <a:prstGeom prst="rect">
            <a:avLst/>
          </a:prstGeom>
          <a:solidFill>
            <a:srgbClr val="7533A6"/>
          </a:solidFill>
        </p:spPr>
        <p:txBody>
          <a:bodyPr lIns="274320" tIns="548640">
            <a:noAutofit/>
          </a:bodyPr>
          <a:lstStyle/>
          <a:p>
            <a:pPr lvl="0">
              <a:lnSpc>
                <a:spcPct val="95000"/>
              </a:lnSpc>
              <a:spcAft>
                <a:spcPts val="900"/>
              </a:spcAft>
            </a:pPr>
            <a:r>
              <a:rPr lang="en-US" sz="2600" spc="-70">
                <a:solidFill>
                  <a:schemeClr val="bg1"/>
                </a:solidFill>
                <a:latin typeface="Arial"/>
                <a:cs typeface="Tahoma" pitchFamily="34" charset="0"/>
              </a:rPr>
              <a:t>Q&amp;A</a:t>
            </a:r>
            <a:endParaRPr lang="en-US" sz="2600" spc="-70" dirty="0">
              <a:solidFill>
                <a:schemeClr val="bg1"/>
              </a:solidFill>
              <a:latin typeface="Arial"/>
              <a:cs typeface="Tahoma" pitchFamily="34" charset="0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10653395" y="3623253"/>
            <a:ext cx="2394742" cy="2397735"/>
          </a:xfrm>
          <a:prstGeom prst="rect">
            <a:avLst/>
          </a:prstGeom>
          <a:solidFill>
            <a:srgbClr val="5F2093"/>
          </a:solidFill>
        </p:spPr>
        <p:txBody>
          <a:bodyPr lIns="274320" tIns="548640">
            <a:noAutofit/>
          </a:bodyPr>
          <a:lstStyle/>
          <a:p>
            <a:pPr>
              <a:lnSpc>
                <a:spcPct val="95000"/>
              </a:lnSpc>
              <a:spcAft>
                <a:spcPts val="900"/>
              </a:spcAft>
            </a:pP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Cross-Platform testing</a:t>
            </a:r>
          </a:p>
          <a:p>
            <a:pPr>
              <a:lnSpc>
                <a:spcPct val="95000"/>
              </a:lnSpc>
              <a:spcAft>
                <a:spcPts val="900"/>
              </a:spcAft>
            </a:pPr>
            <a:r>
              <a:rPr lang="pl-PL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wi</a:t>
            </a:r>
            <a:r>
              <a:rPr lang="en-US" sz="2600" spc="-70" dirty="0" err="1">
                <a:solidFill>
                  <a:schemeClr val="bg1"/>
                </a:solidFill>
                <a:latin typeface="Arial"/>
                <a:cs typeface="Tahoma" pitchFamily="34" charset="0"/>
              </a:rPr>
              <a:t>th</a:t>
            </a:r>
            <a:r>
              <a:rPr lang="en-US" sz="2600" spc="-70" dirty="0">
                <a:solidFill>
                  <a:schemeClr val="bg1"/>
                </a:solidFill>
                <a:latin typeface="Arial"/>
                <a:cs typeface="Tahoma" pitchFamily="34" charset="0"/>
              </a:rPr>
              <a:t> Demo</a:t>
            </a:r>
          </a:p>
          <a:p>
            <a:pPr lvl="0">
              <a:lnSpc>
                <a:spcPct val="95000"/>
              </a:lnSpc>
              <a:spcAft>
                <a:spcPts val="900"/>
              </a:spcAft>
            </a:pPr>
            <a:endParaRPr lang="en-US" sz="2600" spc="-70" dirty="0">
              <a:solidFill>
                <a:schemeClr val="bg1"/>
              </a:solidFill>
              <a:latin typeface="Arial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172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Manual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Coded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Recorded tests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Coded tests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428" y="3731740"/>
            <a:ext cx="3976166" cy="3361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070" y="3731740"/>
            <a:ext cx="3976167" cy="34203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7827" y="3731740"/>
            <a:ext cx="3848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8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Coded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710" y="3368669"/>
            <a:ext cx="3848100" cy="393771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12026" y="2622176"/>
            <a:ext cx="3986784" cy="550986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TGV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443" y="3368669"/>
            <a:ext cx="3937710" cy="3937710"/>
          </a:xfrm>
          <a:prstGeom prst="rect">
            <a:avLst/>
          </a:prstGeom>
        </p:spPr>
      </p:pic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8611442" y="2765611"/>
            <a:ext cx="3986784" cy="550986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err="1"/>
              <a:t>Slow</a:t>
            </a:r>
            <a:r>
              <a:rPr lang="pl-PL" dirty="0"/>
              <a:t> </a:t>
            </a:r>
            <a:r>
              <a:rPr lang="pl-PL" dirty="0" err="1"/>
              <a:t>train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19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Coded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868404" y="3710961"/>
            <a:ext cx="822978" cy="822978"/>
            <a:chOff x="9189899" y="6766542"/>
            <a:chExt cx="822978" cy="822978"/>
          </a:xfrm>
          <a:solidFill>
            <a:srgbClr val="7030A0"/>
          </a:solidFill>
        </p:grpSpPr>
        <p:sp>
          <p:nvSpPr>
            <p:cNvPr id="5" name="Oval 4"/>
            <p:cNvSpPr/>
            <p:nvPr/>
          </p:nvSpPr>
          <p:spPr>
            <a:xfrm>
              <a:off x="9189899" y="6766542"/>
              <a:ext cx="822978" cy="822978"/>
            </a:xfrm>
            <a:prstGeom prst="ellipse">
              <a:avLst/>
            </a:prstGeom>
            <a:grpFill/>
            <a:ln w="285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screen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80298" y="6908620"/>
              <a:ext cx="464935" cy="531040"/>
            </a:xfrm>
            <a:prstGeom prst="rect">
              <a:avLst/>
            </a:prstGeom>
            <a:grpFill/>
          </p:spPr>
        </p:pic>
      </p:grpSp>
      <p:sp>
        <p:nvSpPr>
          <p:cNvPr id="7" name="TextBox 6"/>
          <p:cNvSpPr txBox="1"/>
          <p:nvPr/>
        </p:nvSpPr>
        <p:spPr>
          <a:xfrm>
            <a:off x="7038627" y="2992823"/>
            <a:ext cx="2482474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Test Scenario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857438" y="6202808"/>
            <a:ext cx="844852" cy="845071"/>
            <a:chOff x="1261122" y="3012488"/>
            <a:chExt cx="2742488" cy="274320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1261122" y="3012488"/>
              <a:ext cx="2742488" cy="2743200"/>
            </a:xfrm>
            <a:prstGeom prst="ellipse">
              <a:avLst/>
            </a:prstGeom>
            <a:solidFill>
              <a:schemeClr val="accent4"/>
            </a:solidFill>
            <a:ln w="508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62309" tIns="81152" rIns="162309" bIns="81152" rtlCol="0" anchor="ctr"/>
            <a:lstStyle/>
            <a:p>
              <a:pPr algn="ctr" defTabSz="1216360"/>
              <a:endParaRPr lang="en-US" sz="2300" spc="-50" dirty="0">
                <a:solidFill>
                  <a:srgbClr val="080808"/>
                </a:solidFill>
                <a:ea typeface="Arial" charset="0"/>
                <a:cs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3398" y="3745120"/>
              <a:ext cx="1277936" cy="127793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7862025" y="7273574"/>
            <a:ext cx="835743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Web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7932555" y="4759634"/>
            <a:ext cx="717429" cy="1289986"/>
          </a:xfrm>
          <a:prstGeom prst="downArrow">
            <a:avLst>
              <a:gd name="adj1" fmla="val 36957"/>
              <a:gd name="adj2" fmla="val 863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4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Scenario</a:t>
            </a:r>
            <a:r>
              <a:rPr lang="pl-PL" dirty="0"/>
              <a:t> – Step 1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22" y="2514131"/>
            <a:ext cx="10914237" cy="601572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711688" y="3180522"/>
            <a:ext cx="7259172" cy="72886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98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Scenario</a:t>
            </a:r>
            <a:r>
              <a:rPr lang="pl-PL" dirty="0"/>
              <a:t> – Step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22" y="2475380"/>
            <a:ext cx="9709554" cy="601840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353878" y="3074504"/>
            <a:ext cx="6412298" cy="17227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375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Scenario</a:t>
            </a:r>
            <a:r>
              <a:rPr lang="pl-PL" dirty="0"/>
              <a:t> – Step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21" y="2519362"/>
            <a:ext cx="11032239" cy="587160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738191" y="3220278"/>
            <a:ext cx="7350669" cy="190831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6629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Scenario</a:t>
            </a:r>
            <a:r>
              <a:rPr lang="pl-PL" dirty="0"/>
              <a:t> – Step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22" y="2498912"/>
            <a:ext cx="10314672" cy="59995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459896" y="3776870"/>
            <a:ext cx="6911398" cy="136497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5202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Coded</a:t>
            </a:r>
            <a:r>
              <a:rPr lang="pl-PL" dirty="0"/>
              <a:t> </a:t>
            </a:r>
            <a:r>
              <a:rPr lang="pl-PL" dirty="0" err="1"/>
              <a:t>tests</a:t>
            </a:r>
            <a:r>
              <a:rPr lang="pl-PL" dirty="0"/>
              <a:t> – Web </a:t>
            </a:r>
            <a:r>
              <a:rPr lang="pl-PL" dirty="0" err="1"/>
              <a:t>Frameworks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39" y="2920813"/>
            <a:ext cx="2565656" cy="79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72" y="4361749"/>
            <a:ext cx="2889509" cy="77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533" y="3557027"/>
            <a:ext cx="1941198" cy="773666"/>
          </a:xfrm>
          <a:prstGeom prst="rect">
            <a:avLst/>
          </a:prstGeom>
        </p:spPr>
      </p:pic>
      <p:pic>
        <p:nvPicPr>
          <p:cNvPr id="2050" name="Picture 2" descr="Znalezione obrazy dla zapytania telerik testing framework logo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481" y="3087501"/>
            <a:ext cx="2143872" cy="214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721" y="5906050"/>
            <a:ext cx="4221027" cy="1090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1856" y="6509497"/>
            <a:ext cx="1790700" cy="742950"/>
          </a:xfrm>
          <a:prstGeom prst="rect">
            <a:avLst/>
          </a:prstGeom>
        </p:spPr>
      </p:pic>
      <p:pic>
        <p:nvPicPr>
          <p:cNvPr id="2052" name="Picture 4" descr="Znalezione obrazy dla zapytania TestComplet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417" y="6880972"/>
            <a:ext cx="47625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8793" y="4738351"/>
            <a:ext cx="22002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63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https://github.com/achrapowicki/cross-platform-testing/tree/master/Demo1/Tweeter.Tests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437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044700" y="3770722"/>
            <a:ext cx="12153900" cy="3055058"/>
          </a:xfr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dirty="0"/>
              <a:t>Automation does not do what testers used to do, unless one ignores most things a tester really does. Automated testing is useful for extending the reach of the testers work, not to replace it.”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James Bach</a:t>
            </a:r>
            <a:br>
              <a:rPr lang="en-US" sz="2200" b="1" dirty="0">
                <a:solidFill>
                  <a:schemeClr val="bg2">
                    <a:lumMod val="25000"/>
                  </a:schemeClr>
                </a:solidFill>
              </a:rPr>
            </a:br>
            <a:endParaRPr lang="en-US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 descr="graphics-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4700" y="3331846"/>
            <a:ext cx="565562" cy="4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16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1 - </a:t>
            </a:r>
            <a:r>
              <a:rPr lang="pl-PL" dirty="0" err="1"/>
              <a:t>Issues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Test </a:t>
            </a:r>
            <a:r>
              <a:rPr lang="pl-PL" dirty="0" err="1"/>
              <a:t>cases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difficult</a:t>
            </a:r>
            <a:r>
              <a:rPr lang="pl-PL" dirty="0"/>
              <a:t> to </a:t>
            </a:r>
            <a:r>
              <a:rPr lang="pl-PL" dirty="0" err="1"/>
              <a:t>read</a:t>
            </a:r>
            <a:endParaRPr lang="pl-PL" dirty="0"/>
          </a:p>
          <a:p>
            <a:r>
              <a:rPr lang="pl-PL" dirty="0" err="1"/>
              <a:t>Changes</a:t>
            </a:r>
            <a:r>
              <a:rPr lang="pl-PL" dirty="0"/>
              <a:t> in the UI </a:t>
            </a:r>
            <a:r>
              <a:rPr lang="pl-PL" dirty="0" err="1"/>
              <a:t>breaks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tests</a:t>
            </a:r>
            <a:r>
              <a:rPr lang="pl-PL" dirty="0"/>
              <a:t> </a:t>
            </a:r>
            <a:r>
              <a:rPr lang="pl-PL" dirty="0" err="1"/>
              <a:t>often</a:t>
            </a:r>
            <a:r>
              <a:rPr lang="pl-PL" dirty="0"/>
              <a:t> in </a:t>
            </a:r>
            <a:r>
              <a:rPr lang="pl-PL" dirty="0" err="1"/>
              <a:t>several</a:t>
            </a:r>
            <a:r>
              <a:rPr lang="pl-PL" dirty="0"/>
              <a:t> </a:t>
            </a:r>
            <a:r>
              <a:rPr lang="pl-PL" dirty="0" err="1"/>
              <a:t>places</a:t>
            </a:r>
            <a:endParaRPr lang="pl-PL" dirty="0"/>
          </a:p>
          <a:p>
            <a:r>
              <a:rPr lang="pl-PL" dirty="0" err="1"/>
              <a:t>Duplication</a:t>
            </a:r>
            <a:r>
              <a:rPr lang="pl-PL" dirty="0"/>
              <a:t> of </a:t>
            </a:r>
            <a:r>
              <a:rPr lang="pl-PL" dirty="0" err="1"/>
              <a:t>selectors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and </a:t>
            </a:r>
            <a:r>
              <a:rPr lang="pl-PL" dirty="0" err="1"/>
              <a:t>across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93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Page</a:t>
            </a:r>
            <a:r>
              <a:rPr lang="pl-PL" dirty="0"/>
              <a:t> Object </a:t>
            </a:r>
            <a:r>
              <a:rPr lang="pl-PL" dirty="0" err="1"/>
              <a:t>Pattern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22" y="2514131"/>
            <a:ext cx="10914237" cy="601572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056622" y="2514131"/>
            <a:ext cx="10914237" cy="6593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/>
        </p:nvSpPr>
        <p:spPr>
          <a:xfrm>
            <a:off x="5755341" y="3213847"/>
            <a:ext cx="7215518" cy="726141"/>
          </a:xfrm>
          <a:prstGeom prst="rect">
            <a:avLst/>
          </a:prstGeom>
          <a:noFill/>
          <a:ln w="38100">
            <a:solidFill>
              <a:srgbClr val="FF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29" name="Rectangle 28"/>
          <p:cNvSpPr/>
          <p:nvPr/>
        </p:nvSpPr>
        <p:spPr>
          <a:xfrm>
            <a:off x="5755341" y="3980329"/>
            <a:ext cx="7215518" cy="454952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30" name="Rectangle 29"/>
          <p:cNvSpPr/>
          <p:nvPr/>
        </p:nvSpPr>
        <p:spPr>
          <a:xfrm>
            <a:off x="2056622" y="3213847"/>
            <a:ext cx="3671825" cy="5316005"/>
          </a:xfrm>
          <a:prstGeom prst="rect">
            <a:avLst/>
          </a:prstGeom>
          <a:noFill/>
          <a:ln w="38100">
            <a:solidFill>
              <a:srgbClr val="00C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31" name="Oval Callout 30"/>
          <p:cNvSpPr/>
          <p:nvPr/>
        </p:nvSpPr>
        <p:spPr>
          <a:xfrm>
            <a:off x="10784539" y="587656"/>
            <a:ext cx="2931461" cy="1693861"/>
          </a:xfrm>
          <a:prstGeom prst="wedgeEllipseCallo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Navigation</a:t>
            </a:r>
            <a:r>
              <a:rPr lang="pl-PL" dirty="0"/>
              <a:t> bar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13326032" y="2489762"/>
            <a:ext cx="2622273" cy="1767770"/>
          </a:xfrm>
          <a:prstGeom prst="wedgeEllipseCallout">
            <a:avLst>
              <a:gd name="adj1" fmla="val -62531"/>
              <a:gd name="adj2" fmla="val 1194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Tweet</a:t>
            </a:r>
            <a:endParaRPr lang="pl-PL" dirty="0"/>
          </a:p>
        </p:txBody>
      </p:sp>
      <p:sp>
        <p:nvSpPr>
          <p:cNvPr id="33" name="Oval Callout 32"/>
          <p:cNvSpPr/>
          <p:nvPr/>
        </p:nvSpPr>
        <p:spPr>
          <a:xfrm>
            <a:off x="13326032" y="5081266"/>
            <a:ext cx="2622273" cy="1573306"/>
          </a:xfrm>
          <a:prstGeom prst="wedgeEllipseCallout">
            <a:avLst>
              <a:gd name="adj1" fmla="val -63396"/>
              <a:gd name="adj2" fmla="val 3002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Tweets</a:t>
            </a:r>
            <a:endParaRPr lang="pl-PL" dirty="0"/>
          </a:p>
          <a:p>
            <a:pPr algn="ctr"/>
            <a:r>
              <a:rPr lang="pl-PL" dirty="0" err="1"/>
              <a:t>stream</a:t>
            </a:r>
            <a:endParaRPr lang="pl-PL" dirty="0"/>
          </a:p>
        </p:txBody>
      </p:sp>
      <p:sp>
        <p:nvSpPr>
          <p:cNvPr id="34" name="Oval Callout 33"/>
          <p:cNvSpPr/>
          <p:nvPr/>
        </p:nvSpPr>
        <p:spPr>
          <a:xfrm>
            <a:off x="0" y="2687064"/>
            <a:ext cx="1978273" cy="1373165"/>
          </a:xfrm>
          <a:prstGeom prst="wedgeEllipseCallout">
            <a:avLst>
              <a:gd name="adj1" fmla="val 55298"/>
              <a:gd name="adj2" fmla="val 45852"/>
            </a:avLst>
          </a:prstGeom>
          <a:solidFill>
            <a:srgbClr val="00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Side</a:t>
            </a:r>
            <a:r>
              <a:rPr lang="pl-PL" dirty="0"/>
              <a:t> menu</a:t>
            </a:r>
          </a:p>
        </p:txBody>
      </p:sp>
    </p:spTree>
    <p:extLst>
      <p:ext uri="{BB962C8B-B14F-4D97-AF65-F5344CB8AC3E}">
        <p14:creationId xmlns:p14="http://schemas.microsoft.com/office/powerpoint/2010/main" val="18746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Page</a:t>
            </a:r>
            <a:r>
              <a:rPr lang="pl-PL" dirty="0"/>
              <a:t> Object </a:t>
            </a:r>
            <a:r>
              <a:rPr lang="pl-PL" dirty="0" err="1"/>
              <a:t>Pattern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5617827"/>
              </p:ext>
            </p:extLst>
          </p:nvPr>
        </p:nvGraphicFramePr>
        <p:xfrm>
          <a:off x="2056623" y="5849471"/>
          <a:ext cx="10664296" cy="2904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308978011"/>
              </p:ext>
            </p:extLst>
          </p:nvPr>
        </p:nvGraphicFramePr>
        <p:xfrm>
          <a:off x="2056623" y="2599764"/>
          <a:ext cx="10664298" cy="226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6765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https://github.com/achrapowicki/cross-platform-testing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433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testing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68404" y="3710961"/>
            <a:ext cx="822978" cy="822978"/>
            <a:chOff x="9189899" y="6766542"/>
            <a:chExt cx="822978" cy="822978"/>
          </a:xfrm>
          <a:solidFill>
            <a:srgbClr val="7030A0"/>
          </a:solidFill>
        </p:grpSpPr>
        <p:sp>
          <p:nvSpPr>
            <p:cNvPr id="5" name="Oval 4"/>
            <p:cNvSpPr/>
            <p:nvPr/>
          </p:nvSpPr>
          <p:spPr>
            <a:xfrm>
              <a:off x="9189899" y="6766542"/>
              <a:ext cx="822978" cy="822978"/>
            </a:xfrm>
            <a:prstGeom prst="ellipse">
              <a:avLst/>
            </a:prstGeom>
            <a:grpFill/>
            <a:ln w="285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screen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80298" y="6908620"/>
              <a:ext cx="464935" cy="531040"/>
            </a:xfrm>
            <a:prstGeom prst="rect">
              <a:avLst/>
            </a:prstGeom>
            <a:grpFill/>
          </p:spPr>
        </p:pic>
      </p:grpSp>
      <p:sp>
        <p:nvSpPr>
          <p:cNvPr id="7" name="TextBox 6"/>
          <p:cNvSpPr txBox="1"/>
          <p:nvPr/>
        </p:nvSpPr>
        <p:spPr>
          <a:xfrm>
            <a:off x="7038627" y="2992823"/>
            <a:ext cx="2482474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Test Scenario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90892" y="6202808"/>
            <a:ext cx="822978" cy="822978"/>
            <a:chOff x="5715109" y="6766542"/>
            <a:chExt cx="822978" cy="822978"/>
          </a:xfrm>
        </p:grpSpPr>
        <p:sp>
          <p:nvSpPr>
            <p:cNvPr id="9" name="Oval 8"/>
            <p:cNvSpPr/>
            <p:nvPr/>
          </p:nvSpPr>
          <p:spPr>
            <a:xfrm>
              <a:off x="5715109" y="6766542"/>
              <a:ext cx="822978" cy="822978"/>
            </a:xfrm>
            <a:prstGeom prst="ellipse">
              <a:avLst/>
            </a:prstGeom>
            <a:solidFill>
              <a:schemeClr val="accent5"/>
            </a:solidFill>
            <a:ln w="285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screen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6290" y="6896164"/>
              <a:ext cx="322714" cy="568895"/>
            </a:xfrm>
            <a:prstGeom prst="rect">
              <a:avLst/>
            </a:prstGeom>
          </p:spPr>
        </p:pic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857438" y="6202808"/>
            <a:ext cx="844852" cy="845071"/>
            <a:chOff x="1261122" y="3012488"/>
            <a:chExt cx="2742488" cy="274320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1261122" y="3012488"/>
              <a:ext cx="2742488" cy="2743200"/>
            </a:xfrm>
            <a:prstGeom prst="ellipse">
              <a:avLst/>
            </a:prstGeom>
            <a:solidFill>
              <a:schemeClr val="accent4"/>
            </a:solidFill>
            <a:ln w="508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62309" tIns="81152" rIns="162309" bIns="81152" rtlCol="0" anchor="ctr"/>
            <a:lstStyle/>
            <a:p>
              <a:pPr algn="ctr" defTabSz="1216360"/>
              <a:endParaRPr lang="en-US" sz="2300" spc="-50" dirty="0">
                <a:solidFill>
                  <a:srgbClr val="080808"/>
                </a:solidFill>
                <a:ea typeface="Arial" charset="0"/>
                <a:cs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3398" y="3745120"/>
              <a:ext cx="1277936" cy="1277936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2245858" y="6202808"/>
            <a:ext cx="833886" cy="845071"/>
            <a:chOff x="4083867" y="2728373"/>
            <a:chExt cx="2060472" cy="2061006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4083867" y="2728373"/>
              <a:ext cx="2060472" cy="20610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62309" tIns="81152" rIns="162309" bIns="81152" rtlCol="0" anchor="ctr"/>
            <a:lstStyle/>
            <a:p>
              <a:pPr algn="ctr" defTabSz="1216360"/>
              <a:endParaRPr lang="en-US" sz="2300" spc="-50" dirty="0">
                <a:solidFill>
                  <a:srgbClr val="080808"/>
                </a:solidFill>
                <a:ea typeface="Arial" charset="0"/>
                <a:cs typeface="Arial" charset="0"/>
              </a:endParaRPr>
            </a:p>
          </p:txBody>
        </p:sp>
        <p:pic>
          <p:nvPicPr>
            <p:cNvPr id="17" name="Picture 16" descr="icon_design.png"/>
            <p:cNvPicPr>
              <a:picLocks noChangeAspect="1"/>
            </p:cNvPicPr>
            <p:nvPr/>
          </p:nvPicPr>
          <p:blipFill rotWithShape="1">
            <a:blip r:embed="rId6" cstate="email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0" t="19285" r="16070" b="19285"/>
            <a:stretch/>
          </p:blipFill>
          <p:spPr>
            <a:xfrm>
              <a:off x="4659565" y="3347396"/>
              <a:ext cx="909077" cy="82296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298850" y="7273574"/>
            <a:ext cx="1207062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Mobile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62025" y="7273574"/>
            <a:ext cx="835743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10992" y="7301696"/>
            <a:ext cx="1503617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Desktop</a:t>
            </a:r>
          </a:p>
        </p:txBody>
      </p:sp>
      <p:sp>
        <p:nvSpPr>
          <p:cNvPr id="26" name="Bent-Up Arrow 25"/>
          <p:cNvSpPr/>
          <p:nvPr/>
        </p:nvSpPr>
        <p:spPr>
          <a:xfrm rot="10800000">
            <a:off x="3490892" y="3972823"/>
            <a:ext cx="3935520" cy="2076796"/>
          </a:xfrm>
          <a:prstGeom prst="bentUpArrow">
            <a:avLst>
              <a:gd name="adj1" fmla="val 12533"/>
              <a:gd name="adj2" fmla="val 18400"/>
              <a:gd name="adj3" fmla="val 3233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10800000" flipH="1">
            <a:off x="9111057" y="3972823"/>
            <a:ext cx="3968687" cy="2076796"/>
          </a:xfrm>
          <a:prstGeom prst="bentUpArrow">
            <a:avLst>
              <a:gd name="adj1" fmla="val 12533"/>
              <a:gd name="adj2" fmla="val 18400"/>
              <a:gd name="adj3" fmla="val 3233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932555" y="4759634"/>
            <a:ext cx="717429" cy="1289986"/>
          </a:xfrm>
          <a:prstGeom prst="downArrow">
            <a:avLst>
              <a:gd name="adj1" fmla="val 36957"/>
              <a:gd name="adj2" fmla="val 863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6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6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testing</a:t>
            </a:r>
            <a:r>
              <a:rPr lang="pl-PL" dirty="0"/>
              <a:t> - Desktop</a:t>
            </a:r>
            <a:endParaRPr lang="en-US" dirty="0"/>
          </a:p>
        </p:txBody>
      </p:sp>
      <p:sp>
        <p:nvSpPr>
          <p:cNvPr id="31" name="Oval Callout 30"/>
          <p:cNvSpPr/>
          <p:nvPr/>
        </p:nvSpPr>
        <p:spPr>
          <a:xfrm>
            <a:off x="219417" y="2465455"/>
            <a:ext cx="2744738" cy="1693861"/>
          </a:xfrm>
          <a:prstGeom prst="wedgeEllipseCallout">
            <a:avLst>
              <a:gd name="adj1" fmla="val 60560"/>
              <a:gd name="adj2" fmla="val 2538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Navigation</a:t>
            </a:r>
            <a:r>
              <a:rPr lang="pl-PL" dirty="0"/>
              <a:t> bar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274" y="2530103"/>
            <a:ext cx="10180046" cy="5378889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3783683" y="3930716"/>
            <a:ext cx="2323823" cy="1573306"/>
          </a:xfrm>
          <a:prstGeom prst="wedgeEllipseCallout">
            <a:avLst>
              <a:gd name="adj1" fmla="val -67085"/>
              <a:gd name="adj2" fmla="val 2820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Tweets</a:t>
            </a:r>
            <a:endParaRPr lang="pl-PL" dirty="0"/>
          </a:p>
          <a:p>
            <a:pPr algn="ctr"/>
            <a:r>
              <a:rPr lang="pl-PL" dirty="0" err="1"/>
              <a:t>stream</a:t>
            </a: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3190273" y="2828925"/>
            <a:ext cx="2353275" cy="50800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5" name="Rectangle 4"/>
          <p:cNvSpPr/>
          <p:nvPr/>
        </p:nvSpPr>
        <p:spPr>
          <a:xfrm>
            <a:off x="5572125" y="2828925"/>
            <a:ext cx="7798195" cy="508006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405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testing</a:t>
            </a:r>
            <a:r>
              <a:rPr lang="pl-PL" dirty="0"/>
              <a:t> - Desktop</a:t>
            </a:r>
            <a:endParaRPr lang="en-US" dirty="0"/>
          </a:p>
        </p:txBody>
      </p:sp>
      <p:sp>
        <p:nvSpPr>
          <p:cNvPr id="31" name="Oval Callout 30"/>
          <p:cNvSpPr/>
          <p:nvPr/>
        </p:nvSpPr>
        <p:spPr>
          <a:xfrm>
            <a:off x="219417" y="2465455"/>
            <a:ext cx="2744738" cy="1693861"/>
          </a:xfrm>
          <a:prstGeom prst="wedgeEllipseCallout">
            <a:avLst>
              <a:gd name="adj1" fmla="val 60560"/>
              <a:gd name="adj2" fmla="val 2538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Navigation</a:t>
            </a:r>
            <a:r>
              <a:rPr lang="pl-PL" dirty="0"/>
              <a:t> 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29" y="2465455"/>
            <a:ext cx="9734550" cy="5143500"/>
          </a:xfrm>
          <a:prstGeom prst="rect">
            <a:avLst/>
          </a:prstGeom>
        </p:spPr>
      </p:pic>
      <p:sp>
        <p:nvSpPr>
          <p:cNvPr id="32" name="Oval Callout 31"/>
          <p:cNvSpPr/>
          <p:nvPr/>
        </p:nvSpPr>
        <p:spPr>
          <a:xfrm>
            <a:off x="11867412" y="4844416"/>
            <a:ext cx="2622273" cy="1767770"/>
          </a:xfrm>
          <a:prstGeom prst="wedgeEllipseCallout">
            <a:avLst>
              <a:gd name="adj1" fmla="val -62531"/>
              <a:gd name="adj2" fmla="val 1194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Publish</a:t>
            </a:r>
            <a:r>
              <a:rPr lang="pl-PL" dirty="0"/>
              <a:t> </a:t>
            </a:r>
            <a:r>
              <a:rPr lang="pl-PL" dirty="0" err="1"/>
              <a:t>Tweet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3335629" y="2771775"/>
            <a:ext cx="493421" cy="48371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6" name="Rectangle 5"/>
          <p:cNvSpPr/>
          <p:nvPr/>
        </p:nvSpPr>
        <p:spPr>
          <a:xfrm>
            <a:off x="3857626" y="2771775"/>
            <a:ext cx="7658099" cy="48371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3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52205" y="5500048"/>
            <a:ext cx="5595582" cy="25521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Desktop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760562" y="5500048"/>
            <a:ext cx="5595582" cy="25521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Web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testing</a:t>
            </a:r>
            <a:r>
              <a:rPr lang="pl-PL" dirty="0"/>
              <a:t> - </a:t>
            </a:r>
            <a:r>
              <a:rPr lang="pl-PL" dirty="0" err="1"/>
              <a:t>Page</a:t>
            </a:r>
            <a:r>
              <a:rPr lang="pl-PL" dirty="0"/>
              <a:t> Object </a:t>
            </a:r>
            <a:r>
              <a:rPr lang="pl-PL" dirty="0" err="1"/>
              <a:t>Pattern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8538562"/>
              </p:ext>
            </p:extLst>
          </p:nvPr>
        </p:nvGraphicFramePr>
        <p:xfrm>
          <a:off x="2056623" y="5849471"/>
          <a:ext cx="4999270" cy="232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549213880"/>
              </p:ext>
            </p:extLst>
          </p:nvPr>
        </p:nvGraphicFramePr>
        <p:xfrm>
          <a:off x="1760562" y="2599764"/>
          <a:ext cx="11487225" cy="226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5972997"/>
              </p:ext>
            </p:extLst>
          </p:nvPr>
        </p:nvGraphicFramePr>
        <p:xfrm>
          <a:off x="7950361" y="5844052"/>
          <a:ext cx="4999270" cy="232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229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5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>
                <a:hlinkClick r:id="rId2"/>
              </a:rPr>
              <a:t>https://github.com/achrapowicki/cross-platform-testing</a:t>
            </a: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159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Page</a:t>
            </a:r>
            <a:r>
              <a:rPr lang="pl-PL" dirty="0"/>
              <a:t> Object </a:t>
            </a:r>
            <a:r>
              <a:rPr lang="pl-PL" dirty="0" err="1"/>
              <a:t>Pattern</a:t>
            </a:r>
            <a:r>
              <a:rPr lang="pl-PL" dirty="0"/>
              <a:t> - </a:t>
            </a:r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Makes tests more readable</a:t>
            </a:r>
            <a:endParaRPr lang="pl-PL" dirty="0"/>
          </a:p>
          <a:p>
            <a:r>
              <a:rPr lang="en-US" dirty="0"/>
              <a:t>Reduces the duplication of code</a:t>
            </a:r>
          </a:p>
          <a:p>
            <a:r>
              <a:rPr lang="pl-PL" dirty="0" err="1"/>
              <a:t>Changes</a:t>
            </a:r>
            <a:r>
              <a:rPr lang="pl-PL" dirty="0"/>
              <a:t> in the UI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break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tests</a:t>
            </a:r>
            <a:r>
              <a:rPr lang="pl-PL" dirty="0"/>
              <a:t> </a:t>
            </a:r>
          </a:p>
          <a:p>
            <a:r>
              <a:rPr lang="pl-PL" dirty="0" err="1"/>
              <a:t>Allow</a:t>
            </a:r>
            <a:r>
              <a:rPr lang="pl-PL" dirty="0"/>
              <a:t> to </a:t>
            </a:r>
            <a:r>
              <a:rPr lang="pl-PL" dirty="0" err="1"/>
              <a:t>separate</a:t>
            </a:r>
            <a:r>
              <a:rPr lang="pl-PL" dirty="0"/>
              <a:t> the </a:t>
            </a:r>
            <a:r>
              <a:rPr lang="pl-PL" dirty="0" err="1"/>
              <a:t>tests</a:t>
            </a:r>
            <a:r>
              <a:rPr lang="pl-PL" dirty="0"/>
              <a:t> </a:t>
            </a:r>
            <a:r>
              <a:rPr lang="pl-PL" dirty="0" err="1"/>
              <a:t>logic</a:t>
            </a:r>
            <a:r>
              <a:rPr lang="pl-PL" dirty="0"/>
              <a:t> from </a:t>
            </a:r>
            <a:r>
              <a:rPr lang="pl-PL" dirty="0" err="1"/>
              <a:t>man</a:t>
            </a:r>
            <a:r>
              <a:rPr lang="en-US" dirty="0" err="1"/>
              <a:t>i</a:t>
            </a:r>
            <a:r>
              <a:rPr lang="pl-PL" dirty="0" err="1"/>
              <a:t>pulation</a:t>
            </a:r>
            <a:r>
              <a:rPr lang="pl-PL" dirty="0"/>
              <a:t> with </a:t>
            </a:r>
            <a:r>
              <a:rPr lang="pl-PL" dirty="0" err="1"/>
              <a:t>application</a:t>
            </a:r>
            <a:endParaRPr lang="pl-PL" dirty="0"/>
          </a:p>
          <a:p>
            <a:r>
              <a:rPr lang="pl-PL" dirty="0" err="1"/>
              <a:t>Opened</a:t>
            </a:r>
            <a:r>
              <a:rPr lang="pl-PL" dirty="0"/>
              <a:t> for the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platforms</a:t>
            </a:r>
            <a:endParaRPr lang="pl-PL" dirty="0"/>
          </a:p>
          <a:p>
            <a:r>
              <a:rPr lang="pl-PL" dirty="0" err="1"/>
              <a:t>Require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effor</a:t>
            </a:r>
            <a:r>
              <a:rPr lang="en-US" dirty="0"/>
              <a:t>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the </a:t>
            </a:r>
            <a:r>
              <a:rPr lang="pl-PL" dirty="0" err="1"/>
              <a:t>begining</a:t>
            </a:r>
            <a:r>
              <a:rPr lang="pl-PL" dirty="0"/>
              <a:t> to </a:t>
            </a:r>
            <a:r>
              <a:rPr lang="pl-PL" dirty="0" err="1"/>
              <a:t>implement</a:t>
            </a:r>
            <a:r>
              <a:rPr lang="pl-PL" dirty="0"/>
              <a:t> the </a:t>
            </a:r>
            <a:r>
              <a:rPr lang="pl-PL" dirty="0" err="1"/>
              <a:t>basic</a:t>
            </a:r>
            <a:r>
              <a:rPr lang="pl-PL" dirty="0"/>
              <a:t> </a:t>
            </a:r>
            <a:r>
              <a:rPr lang="pl-PL" dirty="0" err="1"/>
              <a:t>framework</a:t>
            </a:r>
            <a:r>
              <a:rPr lang="pl-PL" dirty="0"/>
              <a:t> and </a:t>
            </a:r>
            <a:r>
              <a:rPr lang="pl-PL" dirty="0" err="1"/>
              <a:t>PageObjects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95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"1:10:100" rule. A defect that costs $1 to fix in requirements or design costs $10 to fix in a traditional test phase and $100 to fix after the product goes into production (live) use.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1:10:100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740" y="2743200"/>
            <a:ext cx="6618504" cy="4151869"/>
          </a:xfrm>
        </p:spPr>
      </p:pic>
    </p:spTree>
    <p:extLst>
      <p:ext uri="{BB962C8B-B14F-4D97-AF65-F5344CB8AC3E}">
        <p14:creationId xmlns:p14="http://schemas.microsoft.com/office/powerpoint/2010/main" val="352750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96" y="2241176"/>
            <a:ext cx="4886801" cy="55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1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Pyramid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63" y="2241176"/>
            <a:ext cx="8273719" cy="592796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407953" y="4005967"/>
            <a:ext cx="4067033" cy="96899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9673590" y="4005968"/>
            <a:ext cx="4067033" cy="96899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GUI Test Automation Tools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2055813" y="2698750"/>
          <a:ext cx="12447587" cy="5264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0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Test Automation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2055812" y="2730501"/>
          <a:ext cx="11253788" cy="529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7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Recording and Test Coding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3215871"/>
            <a:ext cx="3601309" cy="36013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916" y="3233583"/>
            <a:ext cx="3565883" cy="3565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684" y="1283732"/>
            <a:ext cx="2113917" cy="1913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816" y="7287983"/>
            <a:ext cx="3564969" cy="1044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583" y="6432776"/>
            <a:ext cx="2482859" cy="855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5442" y="2647795"/>
            <a:ext cx="1905000" cy="1171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042" y="4571999"/>
            <a:ext cx="2590800" cy="828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09" y="2214375"/>
            <a:ext cx="2000250" cy="1514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51" y="6857876"/>
            <a:ext cx="3627923" cy="10666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839" y="3902767"/>
            <a:ext cx="2164268" cy="15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7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049609" y="3225799"/>
            <a:ext cx="5702300" cy="4648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97001" y="3223310"/>
            <a:ext cx="5702300" cy="465068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 recording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297546" y="3517881"/>
            <a:ext cx="5206427" cy="54717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Unstable</a:t>
            </a:r>
          </a:p>
          <a:p>
            <a:r>
              <a:rPr lang="en-US" dirty="0">
                <a:solidFill>
                  <a:schemeClr val="tx1"/>
                </a:solidFill>
              </a:rPr>
              <a:t>One change to GUI will block multiple scripts</a:t>
            </a:r>
          </a:p>
          <a:p>
            <a:r>
              <a:rPr lang="en-US" dirty="0">
                <a:solidFill>
                  <a:schemeClr val="tx1"/>
                </a:solidFill>
              </a:rPr>
              <a:t>Hard to maintain</a:t>
            </a:r>
          </a:p>
          <a:p>
            <a:r>
              <a:rPr lang="en-US" dirty="0">
                <a:solidFill>
                  <a:schemeClr val="tx1"/>
                </a:solidFill>
              </a:rPr>
              <a:t>One platform only</a:t>
            </a:r>
          </a:p>
          <a:p>
            <a:r>
              <a:rPr lang="en-US" dirty="0">
                <a:solidFill>
                  <a:schemeClr val="tx1"/>
                </a:solidFill>
              </a:rPr>
              <a:t>Vendor </a:t>
            </a:r>
            <a:r>
              <a:rPr lang="en-US" dirty="0" err="1">
                <a:solidFill>
                  <a:schemeClr val="tx1"/>
                </a:solidFill>
              </a:rPr>
              <a:t>dependancy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615" y="-367862"/>
            <a:ext cx="2222971" cy="18182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1878012" y="3517880"/>
            <a:ext cx="5221289" cy="5471759"/>
          </a:xfrm>
          <a:prstGeom prst="rect">
            <a:avLst/>
          </a:prstGeom>
        </p:spPr>
        <p:txBody>
          <a:bodyPr vert="horz" lIns="0" tIns="72576" rIns="0" bIns="72576" rtlCol="0">
            <a:noAutofit/>
          </a:bodyPr>
          <a:lstStyle>
            <a:lvl1pPr marL="287338" indent="-287338" algn="l" defTabSz="1450975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900"/>
              </a:spcAft>
              <a:buFont typeface="Arial" charset="0"/>
              <a:buChar char="•"/>
              <a:defRPr sz="30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ＭＳ Ｐゴシック" charset="0"/>
                <a:cs typeface="Tahoma" pitchFamily="34" charset="0"/>
              </a:defRPr>
            </a:lvl1pPr>
            <a:lvl2pPr marL="647700" indent="-280988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Lucida Grande" charset="0"/>
              <a:buChar char="–"/>
              <a:defRPr sz="26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895350" indent="-239713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  <a:defRPr sz="22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077913" indent="-177800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Lucida Grande" charset="0"/>
              <a:buChar char="–"/>
              <a:defRPr sz="18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1233488" indent="-171450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  <a:defRPr sz="1600" kern="1200" spc="-50">
                <a:solidFill>
                  <a:schemeClr val="bg2">
                    <a:lumMod val="2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3991676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17435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43195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68954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Saves time</a:t>
            </a:r>
          </a:p>
          <a:p>
            <a:r>
              <a:rPr lang="en-US" dirty="0">
                <a:solidFill>
                  <a:schemeClr val="tx1"/>
                </a:solidFill>
              </a:rPr>
              <a:t>No need to design the structure</a:t>
            </a:r>
          </a:p>
          <a:p>
            <a:r>
              <a:rPr lang="en-US" dirty="0">
                <a:solidFill>
                  <a:schemeClr val="tx1"/>
                </a:solidFill>
              </a:rPr>
              <a:t>Immediate feedback on quality</a:t>
            </a:r>
          </a:p>
          <a:p>
            <a:r>
              <a:rPr lang="en-US" dirty="0">
                <a:solidFill>
                  <a:schemeClr val="tx1"/>
                </a:solidFill>
              </a:rPr>
              <a:t>Everybody can use it</a:t>
            </a:r>
          </a:p>
        </p:txBody>
      </p:sp>
      <p:sp>
        <p:nvSpPr>
          <p:cNvPr id="19" name="Plus 18"/>
          <p:cNvSpPr/>
          <p:nvPr/>
        </p:nvSpPr>
        <p:spPr>
          <a:xfrm>
            <a:off x="6504555" y="2679696"/>
            <a:ext cx="1189491" cy="1181081"/>
          </a:xfrm>
          <a:prstGeom prst="mathPlus">
            <a:avLst/>
          </a:prstGeom>
          <a:solidFill>
            <a:srgbClr val="2DB3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570" y="475488"/>
            <a:ext cx="2192339" cy="2192339"/>
          </a:xfrm>
          <a:prstGeom prst="rect">
            <a:avLst/>
          </a:prstGeom>
        </p:spPr>
      </p:pic>
      <p:sp>
        <p:nvSpPr>
          <p:cNvPr id="23" name="Minus 22"/>
          <p:cNvSpPr/>
          <p:nvPr/>
        </p:nvSpPr>
        <p:spPr>
          <a:xfrm>
            <a:off x="8487809" y="2667827"/>
            <a:ext cx="1123600" cy="1109523"/>
          </a:xfrm>
          <a:prstGeom prst="mathMinus">
            <a:avLst/>
          </a:prstGeom>
          <a:solidFill>
            <a:srgbClr val="D5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Infor_Presentation_Template_071615">
  <a:themeElements>
    <a:clrScheme name="Custom 8">
      <a:dk1>
        <a:srgbClr val="3C3C3B"/>
      </a:dk1>
      <a:lt1>
        <a:sysClr val="window" lastClr="FFFFFF"/>
      </a:lt1>
      <a:dk2>
        <a:srgbClr val="13A3F7"/>
      </a:dk2>
      <a:lt2>
        <a:srgbClr val="E5E5E5"/>
      </a:lt2>
      <a:accent1>
        <a:srgbClr val="34C6FA"/>
      </a:accent1>
      <a:accent2>
        <a:srgbClr val="FF6400"/>
      </a:accent2>
      <a:accent3>
        <a:srgbClr val="2DB329"/>
      </a:accent3>
      <a:accent4>
        <a:srgbClr val="FFAA00"/>
      </a:accent4>
      <a:accent5>
        <a:srgbClr val="00C2B4"/>
      </a:accent5>
      <a:accent6>
        <a:srgbClr val="005CE6"/>
      </a:accent6>
      <a:hlink>
        <a:srgbClr val="005CE6"/>
      </a:hlink>
      <a:folHlink>
        <a:srgbClr val="7533A6"/>
      </a:folHlink>
    </a:clrScheme>
    <a:fontScheme name="Infor10x Arial Font S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>
        <a:spAutoFit/>
      </a:bodyPr>
      <a:lstStyle>
        <a:defPPr algn="ctr">
          <a:defRPr sz="3200" dirty="0" smtClean="0">
            <a:solidFill>
              <a:schemeClr val="tx1">
                <a:lumMod val="90000"/>
                <a:lumOff val="1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Infor_Presentation_Template_071615.pot</Template>
  <TotalTime>29968</TotalTime>
  <Words>1453</Words>
  <Application>Microsoft Office PowerPoint</Application>
  <PresentationFormat>Custom</PresentationFormat>
  <Paragraphs>284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ＭＳ Ｐゴシック</vt:lpstr>
      <vt:lpstr>Arial</vt:lpstr>
      <vt:lpstr>Cambria Math</vt:lpstr>
      <vt:lpstr>Lucida Grande</vt:lpstr>
      <vt:lpstr>Tahoma</vt:lpstr>
      <vt:lpstr>Infor_Presentation_Template_071615</vt:lpstr>
      <vt:lpstr>Automated cross-platform testing</vt:lpstr>
      <vt:lpstr>Agenda</vt:lpstr>
      <vt:lpstr>Test Automation</vt:lpstr>
      <vt:lpstr>1:10:100</vt:lpstr>
      <vt:lpstr>Test Automation Pyramid</vt:lpstr>
      <vt:lpstr>History of GUI Test Automation Tools</vt:lpstr>
      <vt:lpstr>Introduction to Test Automation</vt:lpstr>
      <vt:lpstr>Test Recording and Test Coding</vt:lpstr>
      <vt:lpstr>Test recording</vt:lpstr>
      <vt:lpstr>Test coding – Page Object Pattern</vt:lpstr>
      <vt:lpstr>Effort Comparison</vt:lpstr>
      <vt:lpstr>Cost comparison</vt:lpstr>
      <vt:lpstr>Summary</vt:lpstr>
      <vt:lpstr>Return on investment</vt:lpstr>
      <vt:lpstr>Return on investment</vt:lpstr>
      <vt:lpstr>Case 1</vt:lpstr>
      <vt:lpstr>Case 2</vt:lpstr>
      <vt:lpstr>Which to use?</vt:lpstr>
      <vt:lpstr>Test Recording or Test Coding - Summary</vt:lpstr>
      <vt:lpstr>Agenda</vt:lpstr>
      <vt:lpstr>Coded tests</vt:lpstr>
      <vt:lpstr>Coded tests</vt:lpstr>
      <vt:lpstr>Coded tests</vt:lpstr>
      <vt:lpstr>Test Scenario – Step 1</vt:lpstr>
      <vt:lpstr>Test Scenario – Step 2</vt:lpstr>
      <vt:lpstr>Test Scenario – Step 3</vt:lpstr>
      <vt:lpstr>Test Scenario – Step 4</vt:lpstr>
      <vt:lpstr>Coded tests – Web Frameworks</vt:lpstr>
      <vt:lpstr>Demo 1</vt:lpstr>
      <vt:lpstr>Demo 1 - Issues</vt:lpstr>
      <vt:lpstr>Page Object Pattern</vt:lpstr>
      <vt:lpstr>Page Object Pattern</vt:lpstr>
      <vt:lpstr>Demo 2</vt:lpstr>
      <vt:lpstr>Cross-Platform testing</vt:lpstr>
      <vt:lpstr>Cross-Platform testing - Desktop</vt:lpstr>
      <vt:lpstr>Cross-Platform testing - Desktop</vt:lpstr>
      <vt:lpstr>Cross-Platform testing - Page Object Pattern</vt:lpstr>
      <vt:lpstr>Demo 3</vt:lpstr>
      <vt:lpstr>Page Object Pattern - Summary</vt:lpstr>
      <vt:lpstr>Q&amp;A</vt:lpstr>
    </vt:vector>
  </TitlesOfParts>
  <Company>Infor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Artur Chrapowicki</cp:lastModifiedBy>
  <cp:revision>775</cp:revision>
  <dcterms:created xsi:type="dcterms:W3CDTF">2012-08-27T14:43:21Z</dcterms:created>
  <dcterms:modified xsi:type="dcterms:W3CDTF">2017-05-24T14:13:06Z</dcterms:modified>
</cp:coreProperties>
</file>