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A31D3A7-101B-4A1B-810E-4F9075FCEB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A7F6556-5C2E-4E80-BD1F-9F68784B06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75905" y="601167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44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1" name="OTLSHAPE_M_f610944e2b7340048a6b42cfc064b634_Connector1">
            <a:extLst>
              <a:ext uri="{FF2B5EF4-FFF2-40B4-BE49-F238E27FC236}">
                <a16:creationId xmlns:a16="http://schemas.microsoft.com/office/drawing/2014/main" id="{6D49AD63-9273-4731-A5DF-C7FCE390E39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8255135" y="5575681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F6936F8-2419-4D53-AB69-964DFEAA003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93836" y="6024203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TLSHAPE_TB_00000000000000000000000000000000_ElapsedTime" hidden="1">
            <a:extLst>
              <a:ext uri="{FF2B5EF4-FFF2-40B4-BE49-F238E27FC236}">
                <a16:creationId xmlns:a16="http://schemas.microsoft.com/office/drawing/2014/main" id="{E40BA199-4D92-4725-99C9-43FF0126040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625348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TLSHAPE_TB_00000000000000000000000000000000_TodayMarkerShape" hidden="1">
            <a:extLst>
              <a:ext uri="{FF2B5EF4-FFF2-40B4-BE49-F238E27FC236}">
                <a16:creationId xmlns:a16="http://schemas.microsoft.com/office/drawing/2014/main" id="{7FAB5829-7DD4-46D5-9724-EC859F731C5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21479" y="650748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FC00F87-26FF-4134-B7D9-FA8E0B7446E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57336" y="605817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F5A7D3E-3D55-4A74-A3D0-67A3A41ED07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99848" y="605817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ScaleMarking1">
            <a:extLst>
              <a:ext uri="{FF2B5EF4-FFF2-40B4-BE49-F238E27FC236}">
                <a16:creationId xmlns:a16="http://schemas.microsoft.com/office/drawing/2014/main" id="{A9FD3198-F485-4F49-AFBF-3A5CEAF2CCC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57336" y="583814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62" name="OTLSHAPE_TB_00000000000000000000000000000000_TodayMarkerText" hidden="1">
            <a:extLst>
              <a:ext uri="{FF2B5EF4-FFF2-40B4-BE49-F238E27FC236}">
                <a16:creationId xmlns:a16="http://schemas.microsoft.com/office/drawing/2014/main" id="{38590538-03D5-4141-8BBC-0B0BC0CD949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89" name="OTLSHAPE_TB_00000000000000000000000000000000_TimescaleInterval3">
            <a:extLst>
              <a:ext uri="{FF2B5EF4-FFF2-40B4-BE49-F238E27FC236}">
                <a16:creationId xmlns:a16="http://schemas.microsoft.com/office/drawing/2014/main" id="{A0D9D64C-8B5F-46A2-AFAA-61E475BCF6E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342360" y="605817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90" name="OTLSHAPE_TB_00000000000000000000000000000000_TimescaleInterval4">
            <a:extLst>
              <a:ext uri="{FF2B5EF4-FFF2-40B4-BE49-F238E27FC236}">
                <a16:creationId xmlns:a16="http://schemas.microsoft.com/office/drawing/2014/main" id="{89F79380-CDFD-4518-867E-E06194716B9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584872" y="605817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1" name="OTLSHAPE_TB_00000000000000000000000000000000_TimescaleInterval5">
            <a:extLst>
              <a:ext uri="{FF2B5EF4-FFF2-40B4-BE49-F238E27FC236}">
                <a16:creationId xmlns:a16="http://schemas.microsoft.com/office/drawing/2014/main" id="{73B30D81-139A-448F-B0AB-39DD66FB353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827384" y="605817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F94C5E75-611A-4721-A962-3FC142045D0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69896" y="605817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4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51" name="OTLSHAPE_T_0cfc98039fb342c589771797f6c68846_Shape">
            <a:extLst>
              <a:ext uri="{FF2B5EF4-FFF2-40B4-BE49-F238E27FC236}">
                <a16:creationId xmlns:a16="http://schemas.microsoft.com/office/drawing/2014/main" id="{BF072BE1-495B-4B89-A6B0-7368C37BCFE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44465" y="215307"/>
            <a:ext cx="1422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TLSHAPE_T_9a13a7350eda4496a0f1bbafb4b287af_Shape">
            <a:extLst>
              <a:ext uri="{FF2B5EF4-FFF2-40B4-BE49-F238E27FC236}">
                <a16:creationId xmlns:a16="http://schemas.microsoft.com/office/drawing/2014/main" id="{343DFD6E-123F-4DAD-A226-4B010275168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567267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TLSHAPE_T_cdc6ff5d06ea448e9c80bae4d26d21b9_Shape">
            <a:extLst>
              <a:ext uri="{FF2B5EF4-FFF2-40B4-BE49-F238E27FC236}">
                <a16:creationId xmlns:a16="http://schemas.microsoft.com/office/drawing/2014/main" id="{D43472FB-CEAC-47E2-8E88-566FDA67FF5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801285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TLSHAPE_T_c4c06f2294bf411bbee0fee26bf30494_Shape">
            <a:extLst>
              <a:ext uri="{FF2B5EF4-FFF2-40B4-BE49-F238E27FC236}">
                <a16:creationId xmlns:a16="http://schemas.microsoft.com/office/drawing/2014/main" id="{FD9FB584-8231-4F3F-B6B3-810BD1AF78D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1035304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TLSHAPE_T_4520cafd74ae4760a1422655bdd125f6_Shape">
            <a:extLst>
              <a:ext uri="{FF2B5EF4-FFF2-40B4-BE49-F238E27FC236}">
                <a16:creationId xmlns:a16="http://schemas.microsoft.com/office/drawing/2014/main" id="{41774089-0F44-4109-AFFF-12F278160FD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086977" y="1316482"/>
            <a:ext cx="3911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TLSHAPE_T_cd9ea9a2e64748eaac86cebebe581cf7_Shape">
            <a:extLst>
              <a:ext uri="{FF2B5EF4-FFF2-40B4-BE49-F238E27FC236}">
                <a16:creationId xmlns:a16="http://schemas.microsoft.com/office/drawing/2014/main" id="{263636BD-AEA3-4AF0-A019-E6B29DB8F82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086977" y="1737360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TLSHAPE_T_0e2409871cd3400ba8db223712c37715_Shape">
            <a:extLst>
              <a:ext uri="{FF2B5EF4-FFF2-40B4-BE49-F238E27FC236}">
                <a16:creationId xmlns:a16="http://schemas.microsoft.com/office/drawing/2014/main" id="{A85E4C4D-441C-4B7F-95A5-C02833AB2AD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086977" y="1971379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TLSHAPE_T_edd18d709650410aa3e60ec052e37b34_Shape">
            <a:extLst>
              <a:ext uri="{FF2B5EF4-FFF2-40B4-BE49-F238E27FC236}">
                <a16:creationId xmlns:a16="http://schemas.microsoft.com/office/drawing/2014/main" id="{3DF40B02-5023-4B60-B99B-883ABFA4A14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329489" y="2290656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OTLSHAPE_T_baf655c887b243c693ee1440b6869793_Shape">
            <a:extLst>
              <a:ext uri="{FF2B5EF4-FFF2-40B4-BE49-F238E27FC236}">
                <a16:creationId xmlns:a16="http://schemas.microsoft.com/office/drawing/2014/main" id="{71852196-FFC6-44C2-8490-4976003AB82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572001" y="2609935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OTLSHAPE_T_cda5d9c98965421f8c75b70aca20fe5e_Shape">
            <a:extLst>
              <a:ext uri="{FF2B5EF4-FFF2-40B4-BE49-F238E27FC236}">
                <a16:creationId xmlns:a16="http://schemas.microsoft.com/office/drawing/2014/main" id="{5D5BC451-3752-4307-B334-209E96BAB4A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572001" y="2929213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OTLSHAPE_T_9de730f60520457d812223069cc6b860_Shape">
            <a:extLst>
              <a:ext uri="{FF2B5EF4-FFF2-40B4-BE49-F238E27FC236}">
                <a16:creationId xmlns:a16="http://schemas.microsoft.com/office/drawing/2014/main" id="{AB27B709-07DB-4F7A-9BF7-7EF9AACF6C6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572001" y="3248491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TLSHAPE_T_1fcf01784aa24bcf82353200578aed95_Shape">
            <a:extLst>
              <a:ext uri="{FF2B5EF4-FFF2-40B4-BE49-F238E27FC236}">
                <a16:creationId xmlns:a16="http://schemas.microsoft.com/office/drawing/2014/main" id="{A6A1C892-9AE8-4796-AFBF-77B3898D4A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814513" y="3614928"/>
            <a:ext cx="24892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TLSHAPE_T_dcc0a87f843948e28f8f6aabeaa85915_Shape">
            <a:extLst>
              <a:ext uri="{FF2B5EF4-FFF2-40B4-BE49-F238E27FC236}">
                <a16:creationId xmlns:a16="http://schemas.microsoft.com/office/drawing/2014/main" id="{9C73544D-AAB5-4FCE-911B-02EF9994B97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814513" y="4121065"/>
            <a:ext cx="12446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OTLSHAPE_T_59686c2043f543b2838b847ae4ddf247_Shape">
            <a:extLst>
              <a:ext uri="{FF2B5EF4-FFF2-40B4-BE49-F238E27FC236}">
                <a16:creationId xmlns:a16="http://schemas.microsoft.com/office/drawing/2014/main" id="{2B3135AC-32F4-4FCC-BF2A-FDE9FEA6DF9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814513" y="4355084"/>
            <a:ext cx="12446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OTLSHAPE_T_e026fef45a9a4bf18f2f4bfbf3620934_Shape">
            <a:extLst>
              <a:ext uri="{FF2B5EF4-FFF2-40B4-BE49-F238E27FC236}">
                <a16:creationId xmlns:a16="http://schemas.microsoft.com/office/drawing/2014/main" id="{CDBB5E86-3277-4459-9DB4-4127429821F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79523" y="4674362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TLSHAPE_T_bc39150b542f4a15be13af352f5dccb8_Shape">
            <a:extLst>
              <a:ext uri="{FF2B5EF4-FFF2-40B4-BE49-F238E27FC236}">
                <a16:creationId xmlns:a16="http://schemas.microsoft.com/office/drawing/2014/main" id="{E2A18A66-4EC0-4198-B7E1-4138669F047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79523" y="5164158"/>
            <a:ext cx="1422400" cy="1270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TLSHAPE_T_0cfc98039fb342c589771797f6c68846_ShapePercentage" hidden="1">
            <a:extLst>
              <a:ext uri="{FF2B5EF4-FFF2-40B4-BE49-F238E27FC236}">
                <a16:creationId xmlns:a16="http://schemas.microsoft.com/office/drawing/2014/main" id="{1C0D960F-0102-464E-B1C2-090CD553776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44465" y="21530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TLSHAPE_T_9a13a7350eda4496a0f1bbafb4b287af_ShapePercentage" hidden="1">
            <a:extLst>
              <a:ext uri="{FF2B5EF4-FFF2-40B4-BE49-F238E27FC236}">
                <a16:creationId xmlns:a16="http://schemas.microsoft.com/office/drawing/2014/main" id="{F93B6C37-6FF9-4C02-85F2-18B11D50958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44465" y="567267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TLSHAPE_T_cdc6ff5d06ea448e9c80bae4d26d21b9_ShapePercentage" hidden="1">
            <a:extLst>
              <a:ext uri="{FF2B5EF4-FFF2-40B4-BE49-F238E27FC236}">
                <a16:creationId xmlns:a16="http://schemas.microsoft.com/office/drawing/2014/main" id="{56544CAA-3E16-4094-9F05-1379A394E33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4465" y="80128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TLSHAPE_T_c4c06f2294bf411bbee0fee26bf30494_ShapePercentage" hidden="1">
            <a:extLst>
              <a:ext uri="{FF2B5EF4-FFF2-40B4-BE49-F238E27FC236}">
                <a16:creationId xmlns:a16="http://schemas.microsoft.com/office/drawing/2014/main" id="{F0C30F39-71F2-4CF8-B75B-47E6B2A766A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44465" y="1035304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TLSHAPE_T_4520cafd74ae4760a1422655bdd125f6_ShapePercentage" hidden="1">
            <a:extLst>
              <a:ext uri="{FF2B5EF4-FFF2-40B4-BE49-F238E27FC236}">
                <a16:creationId xmlns:a16="http://schemas.microsoft.com/office/drawing/2014/main" id="{D4A20759-3311-4C78-9D7D-C146B0442C1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086977" y="1316482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OTLSHAPE_T_cd9ea9a2e64748eaac86cebebe581cf7_ShapePercentage" hidden="1">
            <a:extLst>
              <a:ext uri="{FF2B5EF4-FFF2-40B4-BE49-F238E27FC236}">
                <a16:creationId xmlns:a16="http://schemas.microsoft.com/office/drawing/2014/main" id="{96D7D99E-52DA-4B20-B2DC-806E440AF40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086977" y="1737360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TLSHAPE_T_0e2409871cd3400ba8db223712c37715_ShapePercentage" hidden="1">
            <a:extLst>
              <a:ext uri="{FF2B5EF4-FFF2-40B4-BE49-F238E27FC236}">
                <a16:creationId xmlns:a16="http://schemas.microsoft.com/office/drawing/2014/main" id="{3ADFEEF6-D7BE-42BF-BBA2-D499EB5AAE2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86977" y="1971379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TLSHAPE_T_edd18d709650410aa3e60ec052e37b34_ShapePercentage" hidden="1">
            <a:extLst>
              <a:ext uri="{FF2B5EF4-FFF2-40B4-BE49-F238E27FC236}">
                <a16:creationId xmlns:a16="http://schemas.microsoft.com/office/drawing/2014/main" id="{8ABCD036-2E2E-4477-8502-5841747CD97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329489" y="2290656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OTLSHAPE_T_baf655c887b243c693ee1440b6869793_ShapePercentage" hidden="1">
            <a:extLst>
              <a:ext uri="{FF2B5EF4-FFF2-40B4-BE49-F238E27FC236}">
                <a16:creationId xmlns:a16="http://schemas.microsoft.com/office/drawing/2014/main" id="{61975E1D-D2DB-4846-9409-57BC3F60B6B1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572001" y="26099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OTLSHAPE_T_cda5d9c98965421f8c75b70aca20fe5e_ShapePercentage" hidden="1">
            <a:extLst>
              <a:ext uri="{FF2B5EF4-FFF2-40B4-BE49-F238E27FC236}">
                <a16:creationId xmlns:a16="http://schemas.microsoft.com/office/drawing/2014/main" id="{4852571B-1627-4C7B-A5C6-1C29B96DCE8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572001" y="2929213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OTLSHAPE_T_9de730f60520457d812223069cc6b860_ShapePercentage" hidden="1">
            <a:extLst>
              <a:ext uri="{FF2B5EF4-FFF2-40B4-BE49-F238E27FC236}">
                <a16:creationId xmlns:a16="http://schemas.microsoft.com/office/drawing/2014/main" id="{7D0262A6-BB82-48B2-8AE8-A79FB482C48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572001" y="3248491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TLSHAPE_T_1fcf01784aa24bcf82353200578aed95_ShapePercentage" hidden="1">
            <a:extLst>
              <a:ext uri="{FF2B5EF4-FFF2-40B4-BE49-F238E27FC236}">
                <a16:creationId xmlns:a16="http://schemas.microsoft.com/office/drawing/2014/main" id="{ACF12C48-A9B4-42A1-82BA-360FCC05F7FA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814513" y="361492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TLSHAPE_T_dcc0a87f843948e28f8f6aabeaa85915_ShapePercentage" hidden="1">
            <a:extLst>
              <a:ext uri="{FF2B5EF4-FFF2-40B4-BE49-F238E27FC236}">
                <a16:creationId xmlns:a16="http://schemas.microsoft.com/office/drawing/2014/main" id="{DE5289FA-DD34-42AA-8AD7-942819AD66E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814513" y="412106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OTLSHAPE_T_59686c2043f543b2838b847ae4ddf247_ShapePercentage" hidden="1">
            <a:extLst>
              <a:ext uri="{FF2B5EF4-FFF2-40B4-BE49-F238E27FC236}">
                <a16:creationId xmlns:a16="http://schemas.microsoft.com/office/drawing/2014/main" id="{EED1ECE6-8F05-49E8-A1CD-473CB7B39CD1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814513" y="4355084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OTLSHAPE_T_e026fef45a9a4bf18f2f4bfbf3620934_ShapePercentage" hidden="1">
            <a:extLst>
              <a:ext uri="{FF2B5EF4-FFF2-40B4-BE49-F238E27FC236}">
                <a16:creationId xmlns:a16="http://schemas.microsoft.com/office/drawing/2014/main" id="{96D98B58-C814-4688-BB16-98263C03EDB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6879523" y="4674362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OTLSHAPE_T_bc39150b542f4a15be13af352f5dccb8_ShapePercentage" hidden="1">
            <a:extLst>
              <a:ext uri="{FF2B5EF4-FFF2-40B4-BE49-F238E27FC236}">
                <a16:creationId xmlns:a16="http://schemas.microsoft.com/office/drawing/2014/main" id="{7CF20551-10E0-4ED5-B941-0768D4EA893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879523" y="5164158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TLSHAPE_T_0cfc98039fb342c589771797f6c68846_Duration" hidden="1">
            <a:extLst>
              <a:ext uri="{FF2B5EF4-FFF2-40B4-BE49-F238E27FC236}">
                <a16:creationId xmlns:a16="http://schemas.microsoft.com/office/drawing/2014/main" id="{90B60B26-3CAE-43AD-9F74-0FC74BCB34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8" name="OTLSHAPE_T_0cfc98039fb342c589771797f6c68846_TextPercentage" hidden="1">
            <a:extLst>
              <a:ext uri="{FF2B5EF4-FFF2-40B4-BE49-F238E27FC236}">
                <a16:creationId xmlns:a16="http://schemas.microsoft.com/office/drawing/2014/main" id="{92BADAF4-3E17-4441-B096-EA7A337FD28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0cfc98039fb342c589771797f6c68846_StartDate" hidden="1">
            <a:extLst>
              <a:ext uri="{FF2B5EF4-FFF2-40B4-BE49-F238E27FC236}">
                <a16:creationId xmlns:a16="http://schemas.microsoft.com/office/drawing/2014/main" id="{8B5EB64E-E8F1-4329-86A5-3CCCA25FA06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OTLSHAPE_T_0cfc98039fb342c589771797f6c68846_EndDate" hidden="1">
            <a:extLst>
              <a:ext uri="{FF2B5EF4-FFF2-40B4-BE49-F238E27FC236}">
                <a16:creationId xmlns:a16="http://schemas.microsoft.com/office/drawing/2014/main" id="{4AF7525A-CC2D-4BC4-B1B4-45A35A0EE50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OTLSHAPE_T_0cfc98039fb342c589771797f6c68846_JoinedDate">
            <a:extLst>
              <a:ext uri="{FF2B5EF4-FFF2-40B4-BE49-F238E27FC236}">
                <a16:creationId xmlns:a16="http://schemas.microsoft.com/office/drawing/2014/main" id="{A1ACC1F5-6D07-4FA4-88C2-D39256CE034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4111" y="242464"/>
            <a:ext cx="7620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1 - Nov 8</a:t>
            </a:r>
          </a:p>
        </p:txBody>
      </p:sp>
      <p:sp>
        <p:nvSpPr>
          <p:cNvPr id="22" name="OTLSHAPE_T_0cfc98039fb342c589771797f6c68846_Title">
            <a:extLst>
              <a:ext uri="{FF2B5EF4-FFF2-40B4-BE49-F238E27FC236}">
                <a16:creationId xmlns:a16="http://schemas.microsoft.com/office/drawing/2014/main" id="{F80A2C5C-7FD2-480A-8796-40271386DB8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315156" y="231648"/>
            <a:ext cx="280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SECTION 1 : Documentation, Prise en main, UML</a:t>
            </a:r>
          </a:p>
        </p:txBody>
      </p:sp>
      <p:sp>
        <p:nvSpPr>
          <p:cNvPr id="25" name="OTLSHAPE_T_9a13a7350eda4496a0f1bbafb4b287af_Duration" hidden="1">
            <a:extLst>
              <a:ext uri="{FF2B5EF4-FFF2-40B4-BE49-F238E27FC236}">
                <a16:creationId xmlns:a16="http://schemas.microsoft.com/office/drawing/2014/main" id="{856016D4-7BFE-4E06-9FB9-AF2B0445CA1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26" name="OTLSHAPE_T_9a13a7350eda4496a0f1bbafb4b287af_TextPercentage" hidden="1">
            <a:extLst>
              <a:ext uri="{FF2B5EF4-FFF2-40B4-BE49-F238E27FC236}">
                <a16:creationId xmlns:a16="http://schemas.microsoft.com/office/drawing/2014/main" id="{50F1530D-AB2D-4964-A07C-547208A4686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9a13a7350eda4496a0f1bbafb4b287af_StartDate" hidden="1">
            <a:extLst>
              <a:ext uri="{FF2B5EF4-FFF2-40B4-BE49-F238E27FC236}">
                <a16:creationId xmlns:a16="http://schemas.microsoft.com/office/drawing/2014/main" id="{8FFDA7C8-A781-469E-9B61-DF42FE02D3B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OTLSHAPE_T_9a13a7350eda4496a0f1bbafb4b287af_EndDate" hidden="1">
            <a:extLst>
              <a:ext uri="{FF2B5EF4-FFF2-40B4-BE49-F238E27FC236}">
                <a16:creationId xmlns:a16="http://schemas.microsoft.com/office/drawing/2014/main" id="{7AB2EF81-ED20-4A58-8BDD-1D818E08782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OTLSHAPE_T_9a13a7350eda4496a0f1bbafb4b287af_JoinedDate">
            <a:extLst>
              <a:ext uri="{FF2B5EF4-FFF2-40B4-BE49-F238E27FC236}">
                <a16:creationId xmlns:a16="http://schemas.microsoft.com/office/drawing/2014/main" id="{1CB1202D-8D72-4B8C-8E85-21D790C584E2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4111" y="556323"/>
            <a:ext cx="7620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1 - Nov 8</a:t>
            </a:r>
          </a:p>
        </p:txBody>
      </p:sp>
      <p:sp>
        <p:nvSpPr>
          <p:cNvPr id="30" name="OTLSHAPE_T_9a13a7350eda4496a0f1bbafb4b287af_Title">
            <a:extLst>
              <a:ext uri="{FF2B5EF4-FFF2-40B4-BE49-F238E27FC236}">
                <a16:creationId xmlns:a16="http://schemas.microsoft.com/office/drawing/2014/main" id="{E5185649-D57E-4BE3-B8E8-ADDF9F6E6EF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315156" y="545507"/>
            <a:ext cx="419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Documentations sur les formats MP3/ID3,FLAC/VORBIS COMMENT,XSPF</a:t>
            </a:r>
          </a:p>
        </p:txBody>
      </p:sp>
      <p:sp>
        <p:nvSpPr>
          <p:cNvPr id="33" name="OTLSHAPE_T_cdc6ff5d06ea448e9c80bae4d26d21b9_Duration" hidden="1">
            <a:extLst>
              <a:ext uri="{FF2B5EF4-FFF2-40B4-BE49-F238E27FC236}">
                <a16:creationId xmlns:a16="http://schemas.microsoft.com/office/drawing/2014/main" id="{4524E118-2C27-44CE-AAED-D9F332CA1DE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4" name="OTLSHAPE_T_cdc6ff5d06ea448e9c80bae4d26d21b9_TextPercentage" hidden="1">
            <a:extLst>
              <a:ext uri="{FF2B5EF4-FFF2-40B4-BE49-F238E27FC236}">
                <a16:creationId xmlns:a16="http://schemas.microsoft.com/office/drawing/2014/main" id="{C5E1F661-1A26-4F30-B315-2858FE3E9C08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cdc6ff5d06ea448e9c80bae4d26d21b9_StartDate" hidden="1">
            <a:extLst>
              <a:ext uri="{FF2B5EF4-FFF2-40B4-BE49-F238E27FC236}">
                <a16:creationId xmlns:a16="http://schemas.microsoft.com/office/drawing/2014/main" id="{5E278D22-0488-4ADF-8FCF-09E22845D3E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OTLSHAPE_T_cdc6ff5d06ea448e9c80bae4d26d21b9_EndDate" hidden="1">
            <a:extLst>
              <a:ext uri="{FF2B5EF4-FFF2-40B4-BE49-F238E27FC236}">
                <a16:creationId xmlns:a16="http://schemas.microsoft.com/office/drawing/2014/main" id="{CD000E8F-D72C-4DFB-A83D-CEC55C8DF2F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OTLSHAPE_T_cdc6ff5d06ea448e9c80bae4d26d21b9_JoinedDate">
            <a:extLst>
              <a:ext uri="{FF2B5EF4-FFF2-40B4-BE49-F238E27FC236}">
                <a16:creationId xmlns:a16="http://schemas.microsoft.com/office/drawing/2014/main" id="{0EBCA346-C57C-481A-9F15-BEB11C74BD1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4111" y="790342"/>
            <a:ext cx="7620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1 - Nov 8</a:t>
            </a:r>
          </a:p>
        </p:txBody>
      </p:sp>
      <p:sp>
        <p:nvSpPr>
          <p:cNvPr id="38" name="OTLSHAPE_T_cdc6ff5d06ea448e9c80bae4d26d21b9_Title">
            <a:extLst>
              <a:ext uri="{FF2B5EF4-FFF2-40B4-BE49-F238E27FC236}">
                <a16:creationId xmlns:a16="http://schemas.microsoft.com/office/drawing/2014/main" id="{082A1DD3-C78B-49A8-BD13-E2410470746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315156" y="779526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Diagramme UML</a:t>
            </a:r>
          </a:p>
        </p:txBody>
      </p:sp>
      <p:sp>
        <p:nvSpPr>
          <p:cNvPr id="41" name="OTLSHAPE_T_c4c06f2294bf411bbee0fee26bf30494_Duration" hidden="1">
            <a:extLst>
              <a:ext uri="{FF2B5EF4-FFF2-40B4-BE49-F238E27FC236}">
                <a16:creationId xmlns:a16="http://schemas.microsoft.com/office/drawing/2014/main" id="{A0CCFAE6-5862-4814-98C8-C1D18D09613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42" name="OTLSHAPE_T_c4c06f2294bf411bbee0fee26bf30494_TextPercentage" hidden="1">
            <a:extLst>
              <a:ext uri="{FF2B5EF4-FFF2-40B4-BE49-F238E27FC236}">
                <a16:creationId xmlns:a16="http://schemas.microsoft.com/office/drawing/2014/main" id="{9C86EC46-4626-490A-A2BA-BC8370720E4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c4c06f2294bf411bbee0fee26bf30494_StartDate" hidden="1">
            <a:extLst>
              <a:ext uri="{FF2B5EF4-FFF2-40B4-BE49-F238E27FC236}">
                <a16:creationId xmlns:a16="http://schemas.microsoft.com/office/drawing/2014/main" id="{D5FC252F-1F75-452D-B151-7CA749F329D5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OTLSHAPE_T_c4c06f2294bf411bbee0fee26bf30494_EndDate" hidden="1">
            <a:extLst>
              <a:ext uri="{FF2B5EF4-FFF2-40B4-BE49-F238E27FC236}">
                <a16:creationId xmlns:a16="http://schemas.microsoft.com/office/drawing/2014/main" id="{EF981167-14D2-4EC6-8C37-3E2FE452E5B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OTLSHAPE_T_c4c06f2294bf411bbee0fee26bf30494_JoinedDate">
            <a:extLst>
              <a:ext uri="{FF2B5EF4-FFF2-40B4-BE49-F238E27FC236}">
                <a16:creationId xmlns:a16="http://schemas.microsoft.com/office/drawing/2014/main" id="{1ACD26A6-1865-417A-8AFB-51697049036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4111" y="1024361"/>
            <a:ext cx="7620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1 - Nov 8</a:t>
            </a:r>
          </a:p>
        </p:txBody>
      </p:sp>
      <p:sp>
        <p:nvSpPr>
          <p:cNvPr id="46" name="OTLSHAPE_T_c4c06f2294bf411bbee0fee26bf30494_Title">
            <a:extLst>
              <a:ext uri="{FF2B5EF4-FFF2-40B4-BE49-F238E27FC236}">
                <a16:creationId xmlns:a16="http://schemas.microsoft.com/office/drawing/2014/main" id="{681E905F-DE4F-4C4E-A20D-5A17B3AD3B1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2315156" y="1013545"/>
            <a:ext cx="518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Création du programme permettant l'extraction des métadonnées d’un fichier MP3/FLAC.</a:t>
            </a:r>
          </a:p>
        </p:txBody>
      </p:sp>
      <p:sp>
        <p:nvSpPr>
          <p:cNvPr id="49" name="OTLSHAPE_T_4520cafd74ae4760a1422655bdd125f6_Duration" hidden="1">
            <a:extLst>
              <a:ext uri="{FF2B5EF4-FFF2-40B4-BE49-F238E27FC236}">
                <a16:creationId xmlns:a16="http://schemas.microsoft.com/office/drawing/2014/main" id="{291AED92-A17A-43F4-AD85-605F6B87F640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50" name="OTLSHAPE_T_4520cafd74ae4760a1422655bdd125f6_TextPercentage" hidden="1">
            <a:extLst>
              <a:ext uri="{FF2B5EF4-FFF2-40B4-BE49-F238E27FC236}">
                <a16:creationId xmlns:a16="http://schemas.microsoft.com/office/drawing/2014/main" id="{F1B09FEB-9A87-483F-BE65-792FC86926D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4520cafd74ae4760a1422655bdd125f6_StartDate" hidden="1">
            <a:extLst>
              <a:ext uri="{FF2B5EF4-FFF2-40B4-BE49-F238E27FC236}">
                <a16:creationId xmlns:a16="http://schemas.microsoft.com/office/drawing/2014/main" id="{CAEC98B5-7ACF-410B-8502-17D0384B29C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OTLSHAPE_T_4520cafd74ae4760a1422655bdd125f6_EndDate" hidden="1">
            <a:extLst>
              <a:ext uri="{FF2B5EF4-FFF2-40B4-BE49-F238E27FC236}">
                <a16:creationId xmlns:a16="http://schemas.microsoft.com/office/drawing/2014/main" id="{FF42C844-2278-4E61-9A89-D64A7D5E6F7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OTLSHAPE_T_4520cafd74ae4760a1422655bdd125f6_JoinedDate">
            <a:extLst>
              <a:ext uri="{FF2B5EF4-FFF2-40B4-BE49-F238E27FC236}">
                <a16:creationId xmlns:a16="http://schemas.microsoft.com/office/drawing/2014/main" id="{792DEF8D-B9D8-480B-8B5B-DC312AABD11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13768" y="1343639"/>
            <a:ext cx="8255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8 - Nov 29</a:t>
            </a:r>
          </a:p>
        </p:txBody>
      </p:sp>
      <p:sp>
        <p:nvSpPr>
          <p:cNvPr id="54" name="OTLSHAPE_T_4520cafd74ae4760a1422655bdd125f6_Title">
            <a:extLst>
              <a:ext uri="{FF2B5EF4-FFF2-40B4-BE49-F238E27FC236}">
                <a16:creationId xmlns:a16="http://schemas.microsoft.com/office/drawing/2014/main" id="{9E7E9EE3-2F35-4DBA-B8FE-86C97691E9D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42691" y="1247563"/>
            <a:ext cx="2540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SECTION 2 : Programmation et avancement technique</a:t>
            </a:r>
          </a:p>
        </p:txBody>
      </p:sp>
      <p:sp>
        <p:nvSpPr>
          <p:cNvPr id="65" name="OTLSHAPE_T_cd9ea9a2e64748eaac86cebebe581cf7_Duration" hidden="1">
            <a:extLst>
              <a:ext uri="{FF2B5EF4-FFF2-40B4-BE49-F238E27FC236}">
                <a16:creationId xmlns:a16="http://schemas.microsoft.com/office/drawing/2014/main" id="{CAB73798-51A8-4CEA-8615-8E01D6EC45C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66" name="OTLSHAPE_T_cd9ea9a2e64748eaac86cebebe581cf7_TextPercentage" hidden="1">
            <a:extLst>
              <a:ext uri="{FF2B5EF4-FFF2-40B4-BE49-F238E27FC236}">
                <a16:creationId xmlns:a16="http://schemas.microsoft.com/office/drawing/2014/main" id="{85DF60DD-8174-4FF4-99D9-969C674CDB6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cd9ea9a2e64748eaac86cebebe581cf7_StartDate" hidden="1">
            <a:extLst>
              <a:ext uri="{FF2B5EF4-FFF2-40B4-BE49-F238E27FC236}">
                <a16:creationId xmlns:a16="http://schemas.microsoft.com/office/drawing/2014/main" id="{393E96DE-D3E1-4F58-9C2A-12A7CAA4746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68" name="OTLSHAPE_T_cd9ea9a2e64748eaac86cebebe581cf7_EndDate" hidden="1">
            <a:extLst>
              <a:ext uri="{FF2B5EF4-FFF2-40B4-BE49-F238E27FC236}">
                <a16:creationId xmlns:a16="http://schemas.microsoft.com/office/drawing/2014/main" id="{50C2268A-B8F6-4BAC-AA16-9BD94C9ECEE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69" name="OTLSHAPE_T_cd9ea9a2e64748eaac86cebebe581cf7_JoinedDate">
            <a:extLst>
              <a:ext uri="{FF2B5EF4-FFF2-40B4-BE49-F238E27FC236}">
                <a16:creationId xmlns:a16="http://schemas.microsoft.com/office/drawing/2014/main" id="{67E6D1E1-72F7-4624-B44D-EDA245BA5B2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13768" y="1726417"/>
            <a:ext cx="8255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8 - Nov 15</a:t>
            </a:r>
          </a:p>
        </p:txBody>
      </p:sp>
      <p:sp>
        <p:nvSpPr>
          <p:cNvPr id="70" name="OTLSHAPE_T_cd9ea9a2e64748eaac86cebebe581cf7_Title">
            <a:extLst>
              <a:ext uri="{FF2B5EF4-FFF2-40B4-BE49-F238E27FC236}">
                <a16:creationId xmlns:a16="http://schemas.microsoft.com/office/drawing/2014/main" id="{094DDDE3-9573-4E1E-823B-CAACE03CCF1E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3557668" y="1715601"/>
            <a:ext cx="419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Exploration et vérification des dossiers et sous-dossiers de ce répertoire.</a:t>
            </a:r>
          </a:p>
        </p:txBody>
      </p:sp>
      <p:sp>
        <p:nvSpPr>
          <p:cNvPr id="73" name="OTLSHAPE_T_0e2409871cd3400ba8db223712c37715_Duration" hidden="1">
            <a:extLst>
              <a:ext uri="{FF2B5EF4-FFF2-40B4-BE49-F238E27FC236}">
                <a16:creationId xmlns:a16="http://schemas.microsoft.com/office/drawing/2014/main" id="{B0F43ED8-39F8-4D37-A613-EDBB0823D9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74" name="OTLSHAPE_T_0e2409871cd3400ba8db223712c37715_TextPercentage" hidden="1">
            <a:extLst>
              <a:ext uri="{FF2B5EF4-FFF2-40B4-BE49-F238E27FC236}">
                <a16:creationId xmlns:a16="http://schemas.microsoft.com/office/drawing/2014/main" id="{44E3ADBA-CD29-433C-AB06-A6D383BC201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0e2409871cd3400ba8db223712c37715_StartDate" hidden="1">
            <a:extLst>
              <a:ext uri="{FF2B5EF4-FFF2-40B4-BE49-F238E27FC236}">
                <a16:creationId xmlns:a16="http://schemas.microsoft.com/office/drawing/2014/main" id="{6D2F9C91-94E0-46B6-B52B-D2D620F9DF4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76" name="OTLSHAPE_T_0e2409871cd3400ba8db223712c37715_EndDate" hidden="1">
            <a:extLst>
              <a:ext uri="{FF2B5EF4-FFF2-40B4-BE49-F238E27FC236}">
                <a16:creationId xmlns:a16="http://schemas.microsoft.com/office/drawing/2014/main" id="{096365B9-5B13-4949-8A30-AC54841DFB6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77" name="OTLSHAPE_T_0e2409871cd3400ba8db223712c37715_JoinedDate">
            <a:extLst>
              <a:ext uri="{FF2B5EF4-FFF2-40B4-BE49-F238E27FC236}">
                <a16:creationId xmlns:a16="http://schemas.microsoft.com/office/drawing/2014/main" id="{919538CA-D85C-466E-B912-E428562677D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13768" y="1960435"/>
            <a:ext cx="8255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8 - Nov 15</a:t>
            </a:r>
          </a:p>
        </p:txBody>
      </p:sp>
      <p:sp>
        <p:nvSpPr>
          <p:cNvPr id="78" name="OTLSHAPE_T_0e2409871cd3400ba8db223712c37715_Title">
            <a:extLst>
              <a:ext uri="{FF2B5EF4-FFF2-40B4-BE49-F238E27FC236}">
                <a16:creationId xmlns:a16="http://schemas.microsoft.com/office/drawing/2014/main" id="{979D0086-697E-4E42-BC4D-F6D9CCA1BFC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557668" y="1949619"/>
            <a:ext cx="299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Généralisation à un ensemble de fichiers MP3/FLAC</a:t>
            </a:r>
          </a:p>
        </p:txBody>
      </p:sp>
      <p:sp>
        <p:nvSpPr>
          <p:cNvPr id="81" name="OTLSHAPE_T_edd18d709650410aa3e60ec052e37b34_Duration" hidden="1">
            <a:extLst>
              <a:ext uri="{FF2B5EF4-FFF2-40B4-BE49-F238E27FC236}">
                <a16:creationId xmlns:a16="http://schemas.microsoft.com/office/drawing/2014/main" id="{38FF9337-2D05-4644-A007-CCEDA9C1C1A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82" name="OTLSHAPE_T_edd18d709650410aa3e60ec052e37b34_TextPercentage" hidden="1">
            <a:extLst>
              <a:ext uri="{FF2B5EF4-FFF2-40B4-BE49-F238E27FC236}">
                <a16:creationId xmlns:a16="http://schemas.microsoft.com/office/drawing/2014/main" id="{91519B60-00E4-4D5D-945B-3669C2A382F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edd18d709650410aa3e60ec052e37b34_StartDate" hidden="1">
            <a:extLst>
              <a:ext uri="{FF2B5EF4-FFF2-40B4-BE49-F238E27FC236}">
                <a16:creationId xmlns:a16="http://schemas.microsoft.com/office/drawing/2014/main" id="{E02373DF-D6F2-459A-BC13-17F8D361600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84" name="OTLSHAPE_T_edd18d709650410aa3e60ec052e37b34_EndDate" hidden="1">
            <a:extLst>
              <a:ext uri="{FF2B5EF4-FFF2-40B4-BE49-F238E27FC236}">
                <a16:creationId xmlns:a16="http://schemas.microsoft.com/office/drawing/2014/main" id="{E8AD9657-B77A-409A-8BC9-5014AC139FF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85" name="OTLSHAPE_T_edd18d709650410aa3e60ec052e37b34_JoinedDate">
            <a:extLst>
              <a:ext uri="{FF2B5EF4-FFF2-40B4-BE49-F238E27FC236}">
                <a16:creationId xmlns:a16="http://schemas.microsoft.com/office/drawing/2014/main" id="{0A7958B3-4620-4014-87D6-51CAD37C8FA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383424" y="2279713"/>
            <a:ext cx="9017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15 - Nov 22</a:t>
            </a:r>
          </a:p>
        </p:txBody>
      </p:sp>
      <p:sp>
        <p:nvSpPr>
          <p:cNvPr id="86" name="OTLSHAPE_T_edd18d709650410aa3e60ec052e37b34_Title">
            <a:extLst>
              <a:ext uri="{FF2B5EF4-FFF2-40B4-BE49-F238E27FC236}">
                <a16:creationId xmlns:a16="http://schemas.microsoft.com/office/drawing/2014/main" id="{404FAE81-667C-4E40-AF1D-2B40D70ACA9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4800179" y="2183638"/>
            <a:ext cx="4292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La constitution d’une playlist par défaut contenant l’ensemble des fichiers MP3/FLAC du répertoire exploré.</a:t>
            </a:r>
          </a:p>
        </p:txBody>
      </p:sp>
      <p:sp>
        <p:nvSpPr>
          <p:cNvPr id="89" name="OTLSHAPE_T_baf655c887b243c693ee1440b6869793_Duration" hidden="1">
            <a:extLst>
              <a:ext uri="{FF2B5EF4-FFF2-40B4-BE49-F238E27FC236}">
                <a16:creationId xmlns:a16="http://schemas.microsoft.com/office/drawing/2014/main" id="{341E6900-C932-4E79-8BC0-D86644566ED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0" name="OTLSHAPE_T_baf655c887b243c693ee1440b6869793_TextPercentage" hidden="1">
            <a:extLst>
              <a:ext uri="{FF2B5EF4-FFF2-40B4-BE49-F238E27FC236}">
                <a16:creationId xmlns:a16="http://schemas.microsoft.com/office/drawing/2014/main" id="{BE1D3128-2417-4639-BC12-4429E727FBAA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baf655c887b243c693ee1440b6869793_StartDate" hidden="1">
            <a:extLst>
              <a:ext uri="{FF2B5EF4-FFF2-40B4-BE49-F238E27FC236}">
                <a16:creationId xmlns:a16="http://schemas.microsoft.com/office/drawing/2014/main" id="{F6D37E65-A7B3-422A-A9C8-59DDBF4BDB38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92" name="OTLSHAPE_T_baf655c887b243c693ee1440b6869793_EndDate" hidden="1">
            <a:extLst>
              <a:ext uri="{FF2B5EF4-FFF2-40B4-BE49-F238E27FC236}">
                <a16:creationId xmlns:a16="http://schemas.microsoft.com/office/drawing/2014/main" id="{C3858D68-B31C-4229-A89D-18DFC0E20F7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93" name="OTLSHAPE_T_baf655c887b243c693ee1440b6869793_JoinedDate">
            <a:extLst>
              <a:ext uri="{FF2B5EF4-FFF2-40B4-BE49-F238E27FC236}">
                <a16:creationId xmlns:a16="http://schemas.microsoft.com/office/drawing/2014/main" id="{DF982710-72BF-4987-8A99-DD5D91F42DF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625936" y="2598991"/>
            <a:ext cx="9017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22 - Nov 29</a:t>
            </a:r>
          </a:p>
        </p:txBody>
      </p:sp>
      <p:sp>
        <p:nvSpPr>
          <p:cNvPr id="94" name="OTLSHAPE_T_baf655c887b243c693ee1440b6869793_Title">
            <a:extLst>
              <a:ext uri="{FF2B5EF4-FFF2-40B4-BE49-F238E27FC236}">
                <a16:creationId xmlns:a16="http://schemas.microsoft.com/office/drawing/2014/main" id="{5C08F8FB-A790-49E6-810F-78C29B63281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6042691" y="258817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 Interface graphique</a:t>
            </a:r>
          </a:p>
        </p:txBody>
      </p:sp>
      <p:sp>
        <p:nvSpPr>
          <p:cNvPr id="97" name="OTLSHAPE_T_cda5d9c98965421f8c75b70aca20fe5e_Duration" hidden="1">
            <a:extLst>
              <a:ext uri="{FF2B5EF4-FFF2-40B4-BE49-F238E27FC236}">
                <a16:creationId xmlns:a16="http://schemas.microsoft.com/office/drawing/2014/main" id="{BC724880-7443-43AD-9112-6C97326D76B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8" name="OTLSHAPE_T_cda5d9c98965421f8c75b70aca20fe5e_TextPercentage" hidden="1">
            <a:extLst>
              <a:ext uri="{FF2B5EF4-FFF2-40B4-BE49-F238E27FC236}">
                <a16:creationId xmlns:a16="http://schemas.microsoft.com/office/drawing/2014/main" id="{2A2834E1-1E08-4374-AA8E-9E7EF2659E8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cda5d9c98965421f8c75b70aca20fe5e_StartDate" hidden="1">
            <a:extLst>
              <a:ext uri="{FF2B5EF4-FFF2-40B4-BE49-F238E27FC236}">
                <a16:creationId xmlns:a16="http://schemas.microsoft.com/office/drawing/2014/main" id="{579B2DB3-1D20-4B7A-9B7A-70FACD4EC64F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OTLSHAPE_T_cda5d9c98965421f8c75b70aca20fe5e_EndDate" hidden="1">
            <a:extLst>
              <a:ext uri="{FF2B5EF4-FFF2-40B4-BE49-F238E27FC236}">
                <a16:creationId xmlns:a16="http://schemas.microsoft.com/office/drawing/2014/main" id="{9DFF7C04-52A2-443A-8AF6-CC9F8020040B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01" name="OTLSHAPE_T_cda5d9c98965421f8c75b70aca20fe5e_JoinedDate">
            <a:extLst>
              <a:ext uri="{FF2B5EF4-FFF2-40B4-BE49-F238E27FC236}">
                <a16:creationId xmlns:a16="http://schemas.microsoft.com/office/drawing/2014/main" id="{4A64AFA0-6163-4504-B3DB-51CB97CFFF4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625936" y="2918269"/>
            <a:ext cx="9017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22 - Nov 29</a:t>
            </a:r>
          </a:p>
        </p:txBody>
      </p:sp>
      <p:sp>
        <p:nvSpPr>
          <p:cNvPr id="102" name="OTLSHAPE_T_cda5d9c98965421f8c75b70aca20fe5e_Title">
            <a:extLst>
              <a:ext uri="{FF2B5EF4-FFF2-40B4-BE49-F238E27FC236}">
                <a16:creationId xmlns:a16="http://schemas.microsoft.com/office/drawing/2014/main" id="{D0EE37B0-334A-414C-98A7-439930AC29D5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042691" y="2822194"/>
            <a:ext cx="2628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Ajouts des fonctionnalités liées aux lignes de commandes</a:t>
            </a:r>
          </a:p>
        </p:txBody>
      </p:sp>
      <p:sp>
        <p:nvSpPr>
          <p:cNvPr id="105" name="OTLSHAPE_T_9de730f60520457d812223069cc6b860_Duration" hidden="1">
            <a:extLst>
              <a:ext uri="{FF2B5EF4-FFF2-40B4-BE49-F238E27FC236}">
                <a16:creationId xmlns:a16="http://schemas.microsoft.com/office/drawing/2014/main" id="{EA41F5EE-FDD7-47F8-A0AB-A346FAFF9AE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106" name="OTLSHAPE_T_9de730f60520457d812223069cc6b860_TextPercentage" hidden="1">
            <a:extLst>
              <a:ext uri="{FF2B5EF4-FFF2-40B4-BE49-F238E27FC236}">
                <a16:creationId xmlns:a16="http://schemas.microsoft.com/office/drawing/2014/main" id="{052A0B7A-89C2-476A-94D8-C977FB0812A6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9de730f60520457d812223069cc6b860_StartDate" hidden="1">
            <a:extLst>
              <a:ext uri="{FF2B5EF4-FFF2-40B4-BE49-F238E27FC236}">
                <a16:creationId xmlns:a16="http://schemas.microsoft.com/office/drawing/2014/main" id="{39BD4401-CA5A-4DA7-9948-A9E41428DA2A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OTLSHAPE_T_9de730f60520457d812223069cc6b860_EndDate" hidden="1">
            <a:extLst>
              <a:ext uri="{FF2B5EF4-FFF2-40B4-BE49-F238E27FC236}">
                <a16:creationId xmlns:a16="http://schemas.microsoft.com/office/drawing/2014/main" id="{7AA6D9D9-7293-477C-BA79-67B624D73618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OTLSHAPE_T_9de730f60520457d812223069cc6b860_JoinedDate">
            <a:extLst>
              <a:ext uri="{FF2B5EF4-FFF2-40B4-BE49-F238E27FC236}">
                <a16:creationId xmlns:a16="http://schemas.microsoft.com/office/drawing/2014/main" id="{BB704E75-72B3-4DF3-8B4A-96B92E0847D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3625936" y="3237547"/>
            <a:ext cx="9017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22 - Nov 29</a:t>
            </a:r>
          </a:p>
        </p:txBody>
      </p:sp>
      <p:sp>
        <p:nvSpPr>
          <p:cNvPr id="110" name="OTLSHAPE_T_9de730f60520457d812223069cc6b860_Title">
            <a:extLst>
              <a:ext uri="{FF2B5EF4-FFF2-40B4-BE49-F238E27FC236}">
                <a16:creationId xmlns:a16="http://schemas.microsoft.com/office/drawing/2014/main" id="{E3143551-26DF-47EB-9600-A36B70C6FB6D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6042691" y="322673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Retours des erreurs</a:t>
            </a:r>
          </a:p>
        </p:txBody>
      </p:sp>
      <p:sp>
        <p:nvSpPr>
          <p:cNvPr id="113" name="OTLSHAPE_T_1fcf01784aa24bcf82353200578aed95_Duration" hidden="1">
            <a:extLst>
              <a:ext uri="{FF2B5EF4-FFF2-40B4-BE49-F238E27FC236}">
                <a16:creationId xmlns:a16="http://schemas.microsoft.com/office/drawing/2014/main" id="{64E81710-9463-4517-ABDA-1B4CFC4C551A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14" name="OTLSHAPE_T_1fcf01784aa24bcf82353200578aed95_TextPercentage" hidden="1">
            <a:extLst>
              <a:ext uri="{FF2B5EF4-FFF2-40B4-BE49-F238E27FC236}">
                <a16:creationId xmlns:a16="http://schemas.microsoft.com/office/drawing/2014/main" id="{15619689-4B9B-42C0-898F-0136F02CE71E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1fcf01784aa24bcf82353200578aed95_StartDate" hidden="1">
            <a:extLst>
              <a:ext uri="{FF2B5EF4-FFF2-40B4-BE49-F238E27FC236}">
                <a16:creationId xmlns:a16="http://schemas.microsoft.com/office/drawing/2014/main" id="{F91494BD-0261-4C31-B49D-A58FBF7AC9E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16" name="OTLSHAPE_T_1fcf01784aa24bcf82353200578aed95_EndDate" hidden="1">
            <a:extLst>
              <a:ext uri="{FF2B5EF4-FFF2-40B4-BE49-F238E27FC236}">
                <a16:creationId xmlns:a16="http://schemas.microsoft.com/office/drawing/2014/main" id="{8AAFB598-4718-49B9-990C-3BEA2D24F4A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17" name="OTLSHAPE_T_1fcf01784aa24bcf82353200578aed95_JoinedDate">
            <a:extLst>
              <a:ext uri="{FF2B5EF4-FFF2-40B4-BE49-F238E27FC236}">
                <a16:creationId xmlns:a16="http://schemas.microsoft.com/office/drawing/2014/main" id="{DDB6087B-6DEF-4F3F-A1DF-646D01549C09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4882460" y="3642085"/>
            <a:ext cx="8890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29 - Dec 12</a:t>
            </a:r>
          </a:p>
        </p:txBody>
      </p:sp>
      <p:sp>
        <p:nvSpPr>
          <p:cNvPr id="118" name="OTLSHAPE_T_1fcf01784aa24bcf82353200578aed95_Title">
            <a:extLst>
              <a:ext uri="{FF2B5EF4-FFF2-40B4-BE49-F238E27FC236}">
                <a16:creationId xmlns:a16="http://schemas.microsoft.com/office/drawing/2014/main" id="{A9595F1B-BD1A-430D-B607-50BDC95C442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350214" y="3460750"/>
            <a:ext cx="6731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SECTION 3: RENDU FINALE</a:t>
            </a:r>
          </a:p>
        </p:txBody>
      </p:sp>
      <p:sp>
        <p:nvSpPr>
          <p:cNvPr id="121" name="OTLSHAPE_T_dcc0a87f843948e28f8f6aabeaa85915_Duration" hidden="1">
            <a:extLst>
              <a:ext uri="{FF2B5EF4-FFF2-40B4-BE49-F238E27FC236}">
                <a16:creationId xmlns:a16="http://schemas.microsoft.com/office/drawing/2014/main" id="{160CD120-D85B-4449-9585-118605B631F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2" name="OTLSHAPE_T_dcc0a87f843948e28f8f6aabeaa85915_TextPercentage" hidden="1">
            <a:extLst>
              <a:ext uri="{FF2B5EF4-FFF2-40B4-BE49-F238E27FC236}">
                <a16:creationId xmlns:a16="http://schemas.microsoft.com/office/drawing/2014/main" id="{D7138627-1819-4827-864C-0A10984DDD68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dcc0a87f843948e28f8f6aabeaa85915_StartDate" hidden="1">
            <a:extLst>
              <a:ext uri="{FF2B5EF4-FFF2-40B4-BE49-F238E27FC236}">
                <a16:creationId xmlns:a16="http://schemas.microsoft.com/office/drawing/2014/main" id="{9C5F54BF-4232-4DAB-8F60-8B03F6C07E5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24" name="OTLSHAPE_T_dcc0a87f843948e28f8f6aabeaa85915_EndDate" hidden="1">
            <a:extLst>
              <a:ext uri="{FF2B5EF4-FFF2-40B4-BE49-F238E27FC236}">
                <a16:creationId xmlns:a16="http://schemas.microsoft.com/office/drawing/2014/main" id="{7AC5CACA-61D2-44B6-8CC1-54B691D30B42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25" name="OTLSHAPE_T_dcc0a87f843948e28f8f6aabeaa85915_JoinedDate">
            <a:extLst>
              <a:ext uri="{FF2B5EF4-FFF2-40B4-BE49-F238E27FC236}">
                <a16:creationId xmlns:a16="http://schemas.microsoft.com/office/drawing/2014/main" id="{E34279BC-515A-47A4-9551-8945F6F1316E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4955316" y="4110122"/>
            <a:ext cx="8128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29 - Dec 5</a:t>
            </a:r>
          </a:p>
        </p:txBody>
      </p:sp>
      <p:sp>
        <p:nvSpPr>
          <p:cNvPr id="126" name="OTLSHAPE_T_dcc0a87f843948e28f8f6aabeaa85915_Title">
            <a:extLst>
              <a:ext uri="{FF2B5EF4-FFF2-40B4-BE49-F238E27FC236}">
                <a16:creationId xmlns:a16="http://schemas.microsoft.com/office/drawing/2014/main" id="{A46B39B9-D7E3-4FDF-8739-734C8F3E7A6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107702" y="4099306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Diaporama</a:t>
            </a:r>
          </a:p>
        </p:txBody>
      </p:sp>
      <p:sp>
        <p:nvSpPr>
          <p:cNvPr id="129" name="OTLSHAPE_T_59686c2043f543b2838b847ae4ddf247_Duration" hidden="1">
            <a:extLst>
              <a:ext uri="{FF2B5EF4-FFF2-40B4-BE49-F238E27FC236}">
                <a16:creationId xmlns:a16="http://schemas.microsoft.com/office/drawing/2014/main" id="{104A8B63-1D65-4034-A3FC-04051166E9D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" name="OTLSHAPE_T_59686c2043f543b2838b847ae4ddf247_TextPercentage" hidden="1">
            <a:extLst>
              <a:ext uri="{FF2B5EF4-FFF2-40B4-BE49-F238E27FC236}">
                <a16:creationId xmlns:a16="http://schemas.microsoft.com/office/drawing/2014/main" id="{3A693798-E0BE-4DFD-AAD1-BB7E2C7A026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9686c2043f543b2838b847ae4ddf247_StartDate" hidden="1">
            <a:extLst>
              <a:ext uri="{FF2B5EF4-FFF2-40B4-BE49-F238E27FC236}">
                <a16:creationId xmlns:a16="http://schemas.microsoft.com/office/drawing/2014/main" id="{970409AF-EB01-4CDD-ADB4-6FEC059877D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OTLSHAPE_T_59686c2043f543b2838b847ae4ddf247_EndDate" hidden="1">
            <a:extLst>
              <a:ext uri="{FF2B5EF4-FFF2-40B4-BE49-F238E27FC236}">
                <a16:creationId xmlns:a16="http://schemas.microsoft.com/office/drawing/2014/main" id="{213D9BCD-4121-4F09-A513-F5BC1E6717CD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OTLSHAPE_T_59686c2043f543b2838b847ae4ddf247_JoinedDate">
            <a:extLst>
              <a:ext uri="{FF2B5EF4-FFF2-40B4-BE49-F238E27FC236}">
                <a16:creationId xmlns:a16="http://schemas.microsoft.com/office/drawing/2014/main" id="{7E4364FE-A4BC-4596-9788-B1DCDFEA3C62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4955316" y="4344141"/>
            <a:ext cx="8128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Nov 29 - Dec 5</a:t>
            </a:r>
          </a:p>
        </p:txBody>
      </p:sp>
      <p:sp>
        <p:nvSpPr>
          <p:cNvPr id="134" name="OTLSHAPE_T_59686c2043f543b2838b847ae4ddf247_Title">
            <a:extLst>
              <a:ext uri="{FF2B5EF4-FFF2-40B4-BE49-F238E27FC236}">
                <a16:creationId xmlns:a16="http://schemas.microsoft.com/office/drawing/2014/main" id="{6F1A616D-000C-418F-8443-B66642788C67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107702" y="4333325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Rapport</a:t>
            </a:r>
          </a:p>
        </p:txBody>
      </p:sp>
      <p:sp>
        <p:nvSpPr>
          <p:cNvPr id="137" name="OTLSHAPE_T_e026fef45a9a4bf18f2f4bfbf3620934_Duration" hidden="1">
            <a:extLst>
              <a:ext uri="{FF2B5EF4-FFF2-40B4-BE49-F238E27FC236}">
                <a16:creationId xmlns:a16="http://schemas.microsoft.com/office/drawing/2014/main" id="{FDA15152-C017-41B6-B12B-21FD1F12F2A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8" name="OTLSHAPE_T_e026fef45a9a4bf18f2f4bfbf3620934_TextPercentage" hidden="1">
            <a:extLst>
              <a:ext uri="{FF2B5EF4-FFF2-40B4-BE49-F238E27FC236}">
                <a16:creationId xmlns:a16="http://schemas.microsoft.com/office/drawing/2014/main" id="{6C6AEE9E-9C34-4B02-8D63-A4ACC27D49F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e026fef45a9a4bf18f2f4bfbf3620934_StartDate" hidden="1">
            <a:extLst>
              <a:ext uri="{FF2B5EF4-FFF2-40B4-BE49-F238E27FC236}">
                <a16:creationId xmlns:a16="http://schemas.microsoft.com/office/drawing/2014/main" id="{4B5535AF-2D93-4742-B9C6-1FEA1CC7787B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40" name="OTLSHAPE_T_e026fef45a9a4bf18f2f4bfbf3620934_EndDate" hidden="1">
            <a:extLst>
              <a:ext uri="{FF2B5EF4-FFF2-40B4-BE49-F238E27FC236}">
                <a16:creationId xmlns:a16="http://schemas.microsoft.com/office/drawing/2014/main" id="{AFCFB7E5-E237-4935-A94E-2E83648CC960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41" name="OTLSHAPE_T_e026fef45a9a4bf18f2f4bfbf3620934_JoinedDate">
            <a:extLst>
              <a:ext uri="{FF2B5EF4-FFF2-40B4-BE49-F238E27FC236}">
                <a16:creationId xmlns:a16="http://schemas.microsoft.com/office/drawing/2014/main" id="{FB7B1871-0D15-4DFA-AFD5-F116B609145D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034338" y="4663419"/>
            <a:ext cx="8001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Dec 5 - Dec 12</a:t>
            </a:r>
          </a:p>
        </p:txBody>
      </p:sp>
      <p:sp>
        <p:nvSpPr>
          <p:cNvPr id="142" name="OTLSHAPE_T_e026fef45a9a4bf18f2f4bfbf3620934_Title">
            <a:extLst>
              <a:ext uri="{FF2B5EF4-FFF2-40B4-BE49-F238E27FC236}">
                <a16:creationId xmlns:a16="http://schemas.microsoft.com/office/drawing/2014/main" id="{7ADA4F3B-0165-4C5F-9CA9-15DA5CFEB883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8350214" y="4567343"/>
            <a:ext cx="774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Réglages des imprévus</a:t>
            </a:r>
          </a:p>
        </p:txBody>
      </p:sp>
      <p:sp>
        <p:nvSpPr>
          <p:cNvPr id="145" name="OTLSHAPE_T_bc39150b542f4a15be13af352f5dccb8_Duration" hidden="1">
            <a:extLst>
              <a:ext uri="{FF2B5EF4-FFF2-40B4-BE49-F238E27FC236}">
                <a16:creationId xmlns:a16="http://schemas.microsoft.com/office/drawing/2014/main" id="{9A243186-F0B1-4D5F-9E45-F91559DD3E4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6" name="OTLSHAPE_T_bc39150b542f4a15be13af352f5dccb8_TextPercentage" hidden="1">
            <a:extLst>
              <a:ext uri="{FF2B5EF4-FFF2-40B4-BE49-F238E27FC236}">
                <a16:creationId xmlns:a16="http://schemas.microsoft.com/office/drawing/2014/main" id="{12938782-89EB-4D91-B1BA-F6DF36D93D2B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bc39150b542f4a15be13af352f5dccb8_StartDate" hidden="1">
            <a:extLst>
              <a:ext uri="{FF2B5EF4-FFF2-40B4-BE49-F238E27FC236}">
                <a16:creationId xmlns:a16="http://schemas.microsoft.com/office/drawing/2014/main" id="{D8C62659-33C6-447F-9011-9F76D6CA1EBD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48" name="OTLSHAPE_T_bc39150b542f4a15be13af352f5dccb8_EndDate" hidden="1">
            <a:extLst>
              <a:ext uri="{FF2B5EF4-FFF2-40B4-BE49-F238E27FC236}">
                <a16:creationId xmlns:a16="http://schemas.microsoft.com/office/drawing/2014/main" id="{2B12D9FE-13C9-4D6E-82DE-AAF5F77156E5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fr-FR" sz="1000" b="1">
              <a:solidFill>
                <a:schemeClr val="dk2"/>
              </a:solidFill>
              <a:latin typeface="Cambria Math" panose="02040503050406030204" pitchFamily="18" charset="0"/>
            </a:endParaRPr>
          </a:p>
        </p:txBody>
      </p:sp>
      <p:sp>
        <p:nvSpPr>
          <p:cNvPr id="149" name="OTLSHAPE_T_bc39150b542f4a15be13af352f5dccb8_JoinedDate">
            <a:extLst>
              <a:ext uri="{FF2B5EF4-FFF2-40B4-BE49-F238E27FC236}">
                <a16:creationId xmlns:a16="http://schemas.microsoft.com/office/drawing/2014/main" id="{CDC1774C-3C98-4BB8-9819-100DA1C0927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6034338" y="5153215"/>
            <a:ext cx="800100" cy="14888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b="1">
                <a:solidFill>
                  <a:schemeClr val="dk2"/>
                </a:solidFill>
                <a:latin typeface="Cambria Math" panose="02040503050406030204" pitchFamily="18" charset="0"/>
              </a:rPr>
              <a:t>Dec 5 - Dec 12</a:t>
            </a:r>
          </a:p>
        </p:txBody>
      </p:sp>
      <p:sp>
        <p:nvSpPr>
          <p:cNvPr id="150" name="OTLSHAPE_T_bc39150b542f4a15be13af352f5dccb8_Title">
            <a:extLst>
              <a:ext uri="{FF2B5EF4-FFF2-40B4-BE49-F238E27FC236}">
                <a16:creationId xmlns:a16="http://schemas.microsoft.com/office/drawing/2014/main" id="{4F2B8456-25C8-4D33-80DB-2D45884BA365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8350214" y="4971881"/>
            <a:ext cx="7874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Vídeo de démonstration</a:t>
            </a:r>
          </a:p>
        </p:txBody>
      </p:sp>
      <p:sp>
        <p:nvSpPr>
          <p:cNvPr id="14" name="OTLSHAPE_M_f610944e2b7340048a6b42cfc064b634_Shape">
            <a:extLst>
              <a:ext uri="{FF2B5EF4-FFF2-40B4-BE49-F238E27FC236}">
                <a16:creationId xmlns:a16="http://schemas.microsoft.com/office/drawing/2014/main" id="{E7441276-DC59-4F5A-BA45-4CD664758934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 rot="16200000">
            <a:off x="8280535" y="5575681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TLSHAPE_M_f610944e2b7340048a6b42cfc064b634_Title">
            <a:extLst>
              <a:ext uri="{FF2B5EF4-FFF2-40B4-BE49-F238E27FC236}">
                <a16:creationId xmlns:a16="http://schemas.microsoft.com/office/drawing/2014/main" id="{8759C378-A141-48D1-8C58-32C03AFB7013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8477385" y="5457360"/>
            <a:ext cx="52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</a:t>
            </a:r>
          </a:p>
        </p:txBody>
      </p:sp>
      <p:sp>
        <p:nvSpPr>
          <p:cNvPr id="13" name="OTLSHAPE_M_f610944e2b7340048a6b42cfc064b634_Date">
            <a:extLst>
              <a:ext uri="{FF2B5EF4-FFF2-40B4-BE49-F238E27FC236}">
                <a16:creationId xmlns:a16="http://schemas.microsoft.com/office/drawing/2014/main" id="{D16A28E2-1C08-426B-8BEF-378D31893B56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8477385" y="565327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b="1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b="1" spc="-4" dirty="0">
                <a:solidFill>
                  <a:schemeClr val="dk2"/>
                </a:solidFill>
                <a:latin typeface="Calibri" panose="020F0502020204030204" pitchFamily="34" charset="0"/>
              </a:rPr>
              <a:t> 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B52F58A-C744-49DC-A171-6BDD2FCF76AE}"/>
              </a:ext>
            </a:extLst>
          </p:cNvPr>
          <p:cNvSpPr/>
          <p:nvPr/>
        </p:nvSpPr>
        <p:spPr>
          <a:xfrm>
            <a:off x="124287" y="6507332"/>
            <a:ext cx="239697" cy="2663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A221E68-E77D-45EA-9F6D-BE49FCC398E7}"/>
              </a:ext>
            </a:extLst>
          </p:cNvPr>
          <p:cNvSpPr/>
          <p:nvPr/>
        </p:nvSpPr>
        <p:spPr>
          <a:xfrm>
            <a:off x="2114009" y="6509528"/>
            <a:ext cx="239697" cy="2663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7404854-459C-40AA-B80A-B26A5D5718AA}"/>
              </a:ext>
            </a:extLst>
          </p:cNvPr>
          <p:cNvSpPr/>
          <p:nvPr/>
        </p:nvSpPr>
        <p:spPr>
          <a:xfrm>
            <a:off x="4482897" y="6519788"/>
            <a:ext cx="239697" cy="266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6D4420C-3C9E-4F7A-A613-32266EC5FEA4}"/>
              </a:ext>
            </a:extLst>
          </p:cNvPr>
          <p:cNvSpPr/>
          <p:nvPr/>
        </p:nvSpPr>
        <p:spPr>
          <a:xfrm>
            <a:off x="6866827" y="6510711"/>
            <a:ext cx="239697" cy="266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5AF674A5-53D8-437F-8D2A-4529EBE7DFB1}"/>
              </a:ext>
            </a:extLst>
          </p:cNvPr>
          <p:cNvSpPr txBox="1"/>
          <p:nvPr/>
        </p:nvSpPr>
        <p:spPr>
          <a:xfrm>
            <a:off x="297577" y="64642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Sections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60E6F0E6-FF83-453F-9815-5ACDEE2B58B9}"/>
              </a:ext>
            </a:extLst>
          </p:cNvPr>
          <p:cNvSpPr txBox="1"/>
          <p:nvPr/>
        </p:nvSpPr>
        <p:spPr>
          <a:xfrm>
            <a:off x="2284702" y="6458027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Taches communes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316F0333-A9CE-460D-853E-2629860E25F4}"/>
              </a:ext>
            </a:extLst>
          </p:cNvPr>
          <p:cNvSpPr txBox="1"/>
          <p:nvPr/>
        </p:nvSpPr>
        <p:spPr>
          <a:xfrm>
            <a:off x="4675228" y="645025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ABERKANE Mehdi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77FDF10A-01FF-4850-9A9B-0398320B8E62}"/>
              </a:ext>
            </a:extLst>
          </p:cNvPr>
          <p:cNvSpPr txBox="1"/>
          <p:nvPr/>
        </p:nvSpPr>
        <p:spPr>
          <a:xfrm>
            <a:off x="7067340" y="6447585"/>
            <a:ext cx="15153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GHEZIL Achref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320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SIsIk9yaWdpbmFsQXNzZW1ibHlWZXJzaW9uIjpudWxsLCJFZGl0aW9uIjpudWxsLCJMYXN0U2F2ZWRFZGl0aW9uIjozLCJJc1BsdXNFZGl0aW9uIjpmYWxzZSwiSXNQcm9FZGl0aW9uIjpmYWxzZX0sIkVmZmVjdCI6MSwiU3R5bGUiOnsiJGlkIjoiMyIsIlRpbWViYW5kU3R5bGUiOnsiJGlkIjoiNCIsIlNjYWxlTWFya2luZyI6MSwiU2hhcGUiOjAsIlNoYXBlU3R5bGUiOnsiJGlkIjoiNSIsIk1hcmdpbiI6eyIkaWQiOiI2IiwiVG9wIjowLjAsIkxlZnQiOjEwLjAsIlJpZ2h0IjoxMC4wLCJCb3R0b20iOjAuMH0sIlBhZGRpbmciOnsiJGlkIjoiNyIsIlRvcCI6My4wLCJMZWZ0IjowLjAsIlJpZ2h0IjowLjAsIkJvdHRvbSI6My4w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GlkIjoiMTQiLCJUb3AiOjAuMCwiTGVmdCI6MTAuMCwiUmlnaHQiOjEwLjAsIkJvdHRvbSI6MC4wfSwiUGFkZGluZyI6eyIkaWQiOiIxNSIsIlRvcCI6My4wLCJMZWZ0IjowLjAsIlJpZ2h0IjowLjAsIkJvdHRvbSI6My4wfSwiQmFja2dyb3VuZCI6eyIkaWQiOiIxNiIsIkNvbG9yIjp7IiRpZCI6IjE3IiwiQSI6MjU1LCJSIjo2OCwiRyI6ODQsIkIiOjEwNn19LCJJc1Zpc2libGUiOnRydWUsIldpZHRoIjo4NTguMCwiSGVpZ2h0IjoyMC4wLCJCb3JkZXJTdHlsZSI6eyIkaWQiOiIxOCIsIkxpbmVDb2xvciI6eyIkaWQiOiIxOSIsIiR0eXBlIjoiTkxSRS5Db21tb24uRG9tLlNvbGlkQ29sb3JCcnVzaCwgTkxSRS5Db21tb24iLCJDb2xvciI6eyIkaWQiOiIyMCIsIkEiOjI1NSwiUiI6MjU1LCJHIjowLCJCIjowfX0sIkxpbmVXZWlnaHQiOjAuMCwiTGluZVR5cGUiOjAsIlBhcmVudFN0eWxlIjpudWxsfSwiUGFyZW50U3R5bGUiOm51bGx9LCJCb3R0b21UaWVyU2hhcGVTdHlsZSI6eyIkaWQiOiIyMSIsIk1hcmdpbiI6eyIkaWQiOiIyMiIsIlRvcCI6MC4wLCJMZWZ0IjoxMC4wLCJSaWdodCI6MTAuMCwiQm90dG9tIjowLjB9LCJQYWRkaW5nIjp7IiRpZCI6IjIzIiwiVG9wIjozLjAsIkxlZnQiOjAuMCwiUmlnaHQiOjAuMCwiQm90dG9tIjozLjB9LCJCYWNrZ3JvdW5kIjp7IiRpZCI6IjI0IiwiQ29sb3IiOnsiJGlkIjoiMjUiLCJBIjoyNTUsIlIiOjY4LCJHIjo4NCwiQiI6MTA2fX0sIklzVmlzaWJsZSI6dHJ1ZSwiV2lkdGgiOjg1OC4wLCJIZWlnaHQiOjIwLjAsIkJvcmRlclN0eWxlIjp7IiRpZCI6IjI2IiwiTGluZUNvbG9yIjp7IiRpZCI6IjI3IiwiJHR5cGUiOiJOTFJFLkNvbW1vbi5Eb20uU29saWRDb2xvckJydXNoLCBOTFJFLkNvbW1vbiIsIkNvbG9yIjp7IiRpZCI6IjI4IiwiQSI6MjU1LCJSIjoyNTUsIkciOjAsIkIiOjB9fSwiTGluZVdlaWdodCI6MC4wLCJMaW5lVHlwZSI6MCwiUGFyZW50U3R5bGUiOm51bGx9LCJQYXJlbnRTdHlsZSI6bnVsbH0sIlJpZ2h0RW5kQ2Fwc1N0eWxlIjp7IiRpZCI6IjI5IiwiRm9udFNldHRpbmdzIjp7IiRpZCI6IjMwIiwiRm9udFNpemUiOjE4LCJGb250TmFtZSI6IkNhbGlicmkiLCJJc0JvbGQiOnRydWUsIklzSXRhbGljIjpmYWxzZSwiSXNVbmRlcmxpbmVkIjpmYWxzZSwiUGFyZW50U3R5bGUiOm51bGx9LCJBdXRvU2l6ZSI6MCwiRm9yZWdyb3VuZCI6eyIkaWQiOiIzMSIsIkNvbG9yIjp7IiRpZCI6IjMy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zMyIsIlRvcCI6MC4wLCJMZWZ0IjowLjAsIlJpZ2h0IjoyMC4wLCJCb3R0b20iOjAuMH0sIlBhZGRpbmciOnsiJGlkIjoiMzQiLCJUb3AiOjAuMCwiTGVmdCI6MC4wLCJSaWdodCI6MC4wLCJCb3R0b20iOjAuMH0sIkJhY2tncm91bmQiOnsiJGlkIjoiMzUiLCJDb2xvciI6eyIkaWQiOiIzNiIsIkEiOjA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mZhbHNlLCJXaWR0aCI6MC4wLCJIZWlnaHQiOjAuMCwiQm9yZGVyU3R5bGUiOm51bGwsIlBhcmVudFN0eWxlIjpudWxsfSwiVG9kYXlNYXJrZXJTdHlsZSI6eyIkaWQiOiI1MSIsIk1hcmdpbiI6eyIkaWQiOiI1MiIsIlRvcCI6MC4wLCJMZWZ0IjowLjAsIlJpZ2h0IjowLjAsIkJvdHRvbSI6MC4wfSwiUGFkZGluZyI6eyIkaWQiOiI1MyIsIlRvcCI6MC4wLCJMZWZ0IjowLjAsIlJpZ2h0IjowLjAsIkJvdHRvbSI6MC4wfSwiQmFja2dyb3VuZCI6eyIkaWQiOiI1NCIsIkNvbG9yIjp7IiRpZCI6IjU1IiwiQSI6MjU1LCJSIjoyNTUsIkciOjAsIkIiOjB9fSwiSXNWaXNpYmxlIjp0cnVlLCJXaWR0aCI6MC4wLCJIZWlnaHQiOjAuMCwiQm9yZGVyU3R5bGUiOm51bGwsIlBhcmVudFN0eWxlIjpudWxsfSwiU2NhbGVTdHlsZSI6eyIkaWQiOiI1NiIsIlNoYXBlIjozLCJTaG93U2VnbWVudFNlcGFyYXRvcnMiOmZhbHNlLCJTZWdtZW50U2VwYXJhdG9yT3BhY2l0eSI6MzAsIkhhc0JlZW5WaXNpYmxlQmVmb3JlIjp0cnVlLCJGb250U2V0dGluZ3MiOnsiJGlkIjoiNTciLCJGb250U2l6ZSI6MTIsIkZvbnROYW1lIjoiQ2FsaWJyaSIsIklzQm9sZCI6ZmFsc2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CwiSGVpZ2h0IjowLjB9LCJNaWRkbGVUaWVyU2NhbGVTdHlsZSI6eyIkaWQiOiI2NCIsIlNoYXBlIjozLCJTaG93U2VnbWVudFNlcGFyYXRvcnMiOmZhbHNlLCJTZWdtZW50U2VwYXJhdG9yT3BhY2l0eSI6MzAsIkhhc0JlZW5WaXNpYmxlQmVmb3JlIjpmYWxzZSwiRm9udFNldHRpbmdzIjp7IiRpZCI6IjY1IiwiRm9udFNpemUiOjEyLCJGb250TmFtZSI6IkNhbGlicmkiLCJJc0JvbGQiOmZhbHNlLCJJc0l0YWxpYyI6ZmFsc2UsIklzVW5kZXJsaW5lZCI6ZmFsc2UsIlBhcmVudFN0eWxlIjpudWxsfSwiQXV0b1NpemUiOjAsIkZvcmVncm91bmQiOnsiJGlkIjoiNjYiLCJDb2xvciI6eyIkaWQiOiI2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2OCIsIlRvcCI6MC4wLCJMZWZ0Ijo1LjAsIlJpZ2h0IjowLjAsIkJvdHRvbSI6MC4wfSwiUGFkZGluZyI6eyIkaWQiOiI2OSIsIlRvcCI6MC4wLCJMZWZ0IjowLjAsIlJpZ2h0IjowLjAsIkJvdHRvbSI6MC4wfSwiQmFja2dyb3VuZCI6eyIkaWQiOiI3MCIsIkNvbG9yIjp7IiRpZCI6IjcxIiwiQSI6MCwiUiI6MCwiRyI6MCwiQiI6MH19LCJJc1Zpc2libGUiOmZhbHNlLCJXaWR0aCI6MC4wLCJIZWlnaHQiOjAuMCwiQm9yZGVyU3R5bGUiOm51bGwsIlBhcmVudFN0eWxlIjpudWxsfSwiQm90dG9tVGllclNjYWxlU3R5bGUiOnsiJGlkIjoiNzIiLCJTaGFwZSI6MywiU2hvd1NlZ21lbnRTZXBhcmF0b3JzIjpmYWxzZSwiU2VnbWVudFNlcGFyYXRvck9wYWNpdHkiOjMwLCJIYXNCZWVuVmlzaWJsZUJlZm9yZSI6ZmFsc2UsIkZvbnRTZXR0aW5ncyI6eyIkaWQiOiI3MyIsIkZvbnRTaXplIjoxMiwiRm9udE5hbWUiOiJDYWxpYnJpIiwiSXNCb2xkIjpmYWxzZSwiSXNJdGFsaWMiOmZhbHNlLCJJc1VuZGVybGluZWQiOmZhbHNlLCJQYXJlbnRTdHlsZSI6bnVsbH0sIkF1dG9TaXplIjowLCJGb3JlZ3JvdW5kIjp7IiRpZCI6Ijc0IiwiQ29sb3IiOnsiJGlkIjoiNz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iLCJUb3AiOjAuMCwiTGVmdCI6NS4wLCJSaWdodCI6MC4wLCJCb3R0b20iOjAuMH0sIlBhZGRpbmciOnsiJGlkIjoiNzciLCJUb3AiOjAuMCwiTGVmdCI6MC4wLCJSaWdodCI6MC4wLCJCb3R0b20iOjAuMH0sIkJhY2tncm91bmQiOnsiJGlkIjoiNzgiLCJDb2xvciI6eyIkaWQiOiI3OSIsIkEiOjAsIlIiOjAsIkciOjAsIkIiOjB9fSwiSXNWaXNpYmxlIjpmYWxzZSwiV2lkdGgiOjAuMCwiSGVpZ2h0IjowLjAsIkJvcmRlclN0eWxlIjpudWxsLCJQYXJlbnRTdHlsZSI6bnVsbH0sIkVsYXBzZWRUaW1lQmFja2dyb3VuZCI6eyIkaWQiOiI4MCIsIkNvbG9yIjp7IiRpZCI6IjgxIiwiQSI6MTkxLCJSIjoyNTUsIkciOjAsIkIiOjB9fSwiQXBwZW5kWWVhck9uWWVhckNoYW5nZSI6ZmFsc2UsIkVsYXBzZWRUaW1lRm9ybWF0IjowLCJUb2RheU1hcmtlclBvc2l0aW9uIjowLCJRdWlja1Bvc2l0aW9uIjozLCJBYnNvbHV0ZVBvc2l0aW9uIjo0NzQuMzQ2Njg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y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I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My4wLCJIZWlnaHQiOjEz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xLCJTaGFwZVRoaWNrbmVzcyI6MC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xIiwiVG9wIjowLjAsIkxlZnQiOjAuMCwiUmlnaHQiOjAuMCwiQm90dG9tIjowLjB9LCJQYWRkaW5nIjp7IiRpZCI6IjEyMiIsIlRvcCI6MC4wLCJMZWZ0IjowLjAsIlJpZ2h0IjowLjAsIkJvdHRvbSI6MC4wfSwiQmFja2dyb3VuZCI6eyIkaWQiOiIxMjMiLCJDb2xvciI6eyIkcmVmIjoiMzYifX0sIklzVmlzaWJsZSI6dHJ1ZSwiV2lkdGgiOjAuMCwiSGVpZ2h0IjowLjAsIkJvcmRlclN0eWxlIjpudWxsLCJQYXJlbnRTdHlsZSI6bnVsbH0sIkR1cmF0aW9uU3R5bGUiOnsiJGlkIjoiMTI0IiwiRm9udFNldHRpbmdzIjp7IiRpZCI6IjEyNSIsIkZvbnRTaXplIjoxMCwiRm9udE5hbWUiOiJDYWxpYnJpIiwiSXNCb2xkIjpmYWxzZSwiSXNJdGFsaWMiOmZhbHNlLCJJc1VuZGVybGluZWQiOmZhbHNlLCJQYXJlbnRTdHlsZSI6bnVsbH0sIkF1dG9TaXplIjowLCJGb3JlZ3JvdW5kIjp7IiRpZCI6IjEyNiIsIkNvbG9yIjp7IiRpZCI6IjEy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A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x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S0xMi0xMlQyMzo1OTowMCIsIkF1dG9EYXRlUmFuZ2UiOnRydWUsIldvcmtpbmdEYXlzIjozMSwiRmlzY2FsWWVhciI6eyIkaWQiOiIxNzgiLCJTdGFydE1vbnRoIjoxLCJVc2VTdGFydGluZ1llYXJGb3JOdW1iZXJpbmciOnRydWUsIlNob3dGaXNjYWxZZWFyTGFiZWwiOnRydWV9LCJUb2RheU1hcmtlclRleHQiOiJUb2RheSIsIkF1dG9TY2FsZVR5cGUiOmZhbHNlLCJUaW1lYmFuZFNjYWxlcyI6eyIkaWQiOiIxNzkiLCJUb3BTY2FsZUxheWVyIjp7IiRpZCI6IjE4MCIsIkZvcm1hdCI6InciLCJUeXBlIjoxfSwiTWlkZGxlU2NhbGVMYXllciI6eyIkaWQiOiIxODEiLCJGb3JtYXQiOm51bGwsIlR5cGUiOjB9LCJCb3R0b21TY2FsZUxheWVyIjp7IiRpZCI6IjE4MiIsIkZvcm1hdCI6bnVsbCwiVHlwZSI6MH19fSwiTWlsZXN0b25lcyI6W3siJGlkIjoiMTgzIiwiRGF0ZSI6IjIwMjEtMTItMTJUMjM6NTk6MDAiLCJTdHlsZSI6eyIkaWQiOiIxODQiLCJTaGFwZSI6MiwiQ29ubmVjdG9yTWFyZ2luIjp7IiRpZCI6IjE4NSIsIlRvcCI6MC4wLCJMZWZ0IjoyLjAsIlJpZ2h0IjoyLjAsIkJvdHRvbSI6MC4wfSwiQ29ubmVjdG9yU3R5bGUiOnsiJGlkIjoiMTg2IiwiTGluZUNvbG9yIjp7IiRpZCI6IjE4NyIsIiR0eXBlIjoiTkxSRS5Db21tb24uRG9tLlNvbGlkQ29sb3JCcnVzaCwgTkxSRS5Db21tb24iLCJDb2xvciI6eyIkaWQiOiIxODgiLCJBIjoxMjcsIlIiOjc5LCJHIjoxMjksIkIiOjE4OX19LCJMaW5lV2VpZ2h0IjoxLjAsIkxpbmVUeXBlIjowLCJQYXJlbnRTdHlsZSI6bnVsbH0sIklzQmVsb3dUaW1lYmFuZCI6ZmFsc2UsIlBvc2l0aW9uT25UYXNrIjowLCJIaWRlRGF0ZSI6ZmFsc2UsIlNoYXBlU2l6ZSI6MSwiU3BhY2luZyI6Mi4wLCJQYWRkaW5nIjp7IiRpZCI6IjE4OSIsIlRvcCI6Ny4wLCJMZWZ0IjozLjAsIlJpZ2h0IjowLjAsIkJvdHRvbSI6Mi4wfSwiU2hhcGVTdHlsZSI6eyIkaWQiOiIxOTAiLCJNYXJnaW4iOnsiJGlkIjoiMTkxIiwiVG9wIjowLjAsIkxlZnQiOjAuMCwiUmlnaHQiOjAuMCwiQm90dG9tIjowLjB9LCJQYWRkaW5nIjp7IiRpZCI6IjE5MiIsIlRvcCI6MC4wLCJMZWZ0IjowLjAsIlJpZ2h0IjowLjAsIkJvdHRvbSI6MC4wfSwiQmFja2dyb3VuZCI6eyIkaWQiOiIxOTMiLCJDb2xvciI6eyIkaWQiOiIxOTQiLCJBIjoyNTUsIlIiOjE3OCwiRyI6MTQsIkIiOjE4fX0sIklzVmlzaWJsZSI6dHJ1ZSwiV2lkdGgiOjEzLjAsIkhlaWdodCI6MTMuMCwiQm9yZGVyU3R5bGUiOnsiJGlkIjoiMTk1IiwiTGluZUNvbG9yIjp7IiRpZCI6IjE5NiIsIiR0eXBlIjoiTkxSRS5Db21tb24uRG9tLlNvbGlkQ29sb3JCcnVzaCwgTkxSRS5Db21tb24iLCJDb2xvciI6eyIkaWQiOiIxOTciLCJBIjoyNTUsIlIiOjI1NSwiRyI6MCwiQiI6MH19LCJMaW5lV2VpZ2h0IjowLjAsIkxpbmVUeXBlIjowLCJQYXJlbnRTdHlsZSI6bnVsbH0sIlBhcmVudFN0eWxlIjpudWxsfSwiVGl0bGVTdHlsZSI6eyIkaWQiOiIxOTgiLCJGb250U2V0dGluZ3MiOnsiJGlkIjoiMTk5IiwiRm9udFNpemUiOjExLCJGb250TmFtZSI6IkNhbGlicmkiLCJJc0JvbGQiOnRydWUsIklzSXRhbGljIjpmYWxzZSwiSXNVbmRlcmxpbmVkIjpmYWxzZSwiUGFyZW50U3R5bGUiOm51bGx9LCJBdXRvU2l6ZSI6MCwiRm9yZWdyb3VuZCI6eyIkaWQiOiIyMDAiLCJDb2xvciI6eyIkaWQiOiIyMD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yIiwiVG9wIjowLjAsIkxlZnQiOjAuMCwiUmlnaHQiOjAuMCwiQm90dG9tIjowLjB9LCJQYWRkaW5nIjp7IiRpZCI6IjIwMyIsIlRvcCI6MC4wLCJMZWZ0IjowLjAsIlJpZ2h0IjowLjAsIkJvdHRvbSI6MC4wfSwiQmFja2dyb3VuZCI6eyIkaWQiOiIyMDQiLCJDb2xvciI6eyIkaWQiOiIyMDUiLCJBIjowLCJSIjoyNTUsIkciOjI1NSwiQiI6MjU1fX0sIklzVmlzaWJsZSI6dHJ1ZSwiV2lkdGgiOjAuMCwiSGVpZ2h0IjowLjAsIkJvcmRlclN0eWxlIjp7IiRpZCI6IjIwNiIsIkxpbmVDb2xvciI6bnVsbCwiTGluZVdlaWdodCI6MC4wLCJMaW5lVHlwZSI6MCwiUGFyZW50U3R5bGUiOm51bGx9LCJQYXJlbnRTdHlsZSI6bnVsbH0sIkRhdGVTdHlsZSI6eyIkaWQiOiIyMDciLCJGb250U2V0dGluZ3MiOnsiJGlkIjoiMjA4IiwiRm9udFNpemUiOjEwLCJGb250TmFtZSI6IkNhbGlicmkiLCJJc0JvbGQiOnRydWUsIklzSXRhbGljIjpmYWxzZSwiSXNVbmRlcmxpbmVkIjpmYWxzZSwiUGFyZW50U3R5bGUiOm51bGx9LCJBdXRvU2l6ZSI6MCwiRm9yZWdyb3VuZCI6eyIkaWQiOiIyMDkiLCJDb2xvciI6eyIkaWQiOiIy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xMSIsIlRvcCI6MC4wLCJMZWZ0IjowLjAsIlJpZ2h0IjowLjAsIkJvdHRvbSI6MC4wfSwiUGFkZGluZyI6eyIkaWQiOiIyMTIiLCJUb3AiOjAuMCwiTGVmdCI6MC4wLCJSaWdodCI6MC4wLCJCb3R0b20iOjAuMH0sIkJhY2tncm91bmQiOnsiJGlkIjoiMjEzIiwiQ29sb3IiOnsiJGlkIjoiMjE0IiwiQSI6MCwiUiI6MjU1LCJHIjoyNTUsIkIiOjI1NX19LCJJc1Zpc2libGUiOnRydWUsIldpZHRoIjowLjAsIkhlaWdodCI6MC4wLCJCb3JkZXJTdHlsZSI6eyIkaWQiOiIyMTUiLCJMaW5lQ29sb3IiOm51bGwsIkxpbmVXZWlnaHQiOjAuMCwiTGluZVR5cGUiOjAsIlBhcmVudFN0eWxlIjpudWxsfSwiUGFyZW50U3R5bGUiOm51bGx9LCJEYXRlRm9ybWF0Ijp7IiRpZCI6IjI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ciLCJGb3JtYXQiOjAsIklzVmlzaWJsZSI6ZmFsc2UsIkxhc3RLbm93blZpc2liaWxpdHlTdGF0ZSI6ZmFsc2V9LCJJc1Zpc2libGUiOnRydWUsIlBhcmVudFN0eWxlIjpudWxsfSwiSW5kZXgiOjAsIlBlcmNlbnRhZ2VDb21wbGV0ZSI6bnVsbCwiUG9zaXRpb24iOnsiUmF0aW8iOjAuMCwiSXNDdXN0b20iOmZhbHNlfSwiRGF0ZUZvcm1hdCI6eyIkcmVmIjoiMjE2In0sIldlZWtOdW1iZXJpbmciOnsiJGlkIjoiMjE4IiwiRm9ybWF0IjowLCJJc1Zpc2libGUiOmZhbHNlLCJMYXN0S25vd25WaXNpYmlsaXR5U3RhdGUiOmZhbHNlfSwiUmVsYXRlZFRhc2tJZCI6IjAwMDAwMDAwLTAwMDAtMDAwMC0wMDAwLTAwMDAwMDAwMDAwMCIsIklkIjoiZjYxMDk0NGUtMmI3My00MDA0LThhNmItNDJjZmMwNjRiNjM0IiwiSW1wb3J0SWQiOiIxIiwiVGl0bGUiOiJEZWFkbGluZSIsIk5vdGUiOm51bGwsIkh5cGVybGluayI6eyIkaWQiOiIyMTkiLCJBZGRyZXNzIjpudWxsLCJTdWJBZGRyZXNzIjpudWxsfSwiSXNDaGFuZ2VkIjpmYWxzZSwiSXNOZXciOmZhbHNlfV0sIlRhc2tzIjpbeyIkaWQiOiIyMjAiLCJHcm91cE5hbWUiOm51bGwsIlN0YXJ0RGF0ZSI6IjIwMjEtMTEtMDFUMDA6MDA6MDAiLCJFbmREYXRlIjoiMjAyMS0xMS0wOFQyMzo1OTowMCIsIlBlcmNlbnRhZ2VDb21wbGV0ZSI6bnVsbCwiU3R5bGUiOnsiJGlkIjoiMjIxIiwiU2hhcGUiOjYsIlNoYXBlVGhpY2tuZXNzIjoxLCJEdXJhdGlvbkZvcm1hdCI6MCwiSW5jbHVkZU5vbldvcmtpbmdEYXlzSW5EdXJhdGlvbiI6ZmFsc2UsIlBlcmNlbnRhZ2VDb21wbGV0ZVN0eWxlIjp7IiRpZCI6IjIyMiIsIkZvbnRTZXR0aW5ncyI6eyIkaWQiOiIyMjMiLCJGb250U2l6ZSI6MTAsIkZvbnROYW1lIjoiQ2FsaWJyaSIsIklzQm9sZCI6ZmFsc2UsIklzSXRhbGljIjpmYWxzZSwiSXNVbmRlcmxpbmVkIjpmYWxzZSwiUGFyZW50U3R5bGUiOm51bGx9LCJBdXRvU2l6ZSI6MCwiRm9yZWdyb3VuZCI6eyIkaWQiOiIyMjQiLCJDb2xvciI6eyIkaWQiOiIyMj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g5LCJSIjowLCJHIjowLCJCIjowfX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zNSIsIlRvcCI6MC4wLCJMZWZ0IjowLjAsIlJpZ2h0IjowLjAsIkJvdHRvbSI6MC4wfSwiUGFkZGluZyI6eyIkaWQiOiIyMzYiLCJUb3AiOjAuMCwiTGVmdCI6MC4wLCJSaWdodCI6MC4wLCJCb3R0b20iOjAuMH0sIkJhY2tncm91bmQiOnsiJGlkIjoiMjM3IiwiQ29sb3IiOnsiJHJlZiI6IjIyOSJ9fSwiSXNWaXNpYmxlIjp0cnVlLCJXaWR0aCI6MC4wLCJIZWlnaHQiOjAuMCwiQm9yZGVyU3R5bGUiOnsiJGlkIjoiMjM4IiwiTGluZUNvbG9yIjpudWxsLCJMaW5lV2VpZ2h0IjowLjAsIkxpbmVUeXBlIjowLCJQYXJlbnRTdHlsZSI6bnVsbH0sIlBhcmVudFN0eWxlIjpudWxsfSwiSG9yaXpvbnRhbENvbm5lY3RvclN0eWxlIjp7IiRpZCI6IjIzOSIsIkxpbmVDb2xvciI6eyIkaWQiOiIyNDAiLCIkdHlwZSI6Ik5MUkUuQ29tbW9uLkRvbS5Tb2xpZENvbG9yQnJ1c2gsIE5MUkUuQ29tbW9uIiwiQ29sb3IiOnsiJGlkIjoiMjQxIiwiQSI6MjU1LCJSIjoyMDQsIkciOjIwNCwiQiI6MjA0fX0sIkxpbmVXZWlnaHQiOjEuMCwiTGluZVR5cGUiOjAsIlBhcmVudFN0eWxlIjpudWxsfSwiVmVydGljYWxDb25uZWN0b3JTdHlsZSI6eyIkaWQiOiIyNDIiLCJMaW5lQ29sb3IiOnsiJGlkIjoiMjQzIiwiJHR5cGUiOiJOTFJFLkNvbW1vbi5Eb20uU29saWRDb2xvckJydXNoLCBOTFJFLkNvbW1vbiIsIkNvbG9yIjp7IiRpZCI6IjI0N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xMCwiSXNCZWxvd1RpbWViYW5kIjpmYWxzZSwiUGVyY2VudGFnZUNvbXBsZXRlU2hhcGVPcGFjaXR5IjozNSwiU2hhcGVTdHlsZSI6eyIkaWQiOiIyNDUiLCJNYXJnaW4iOnsiJGlkIjoiMjQ2IiwiVG9wIjowLjAsIkxlZnQiOjQuMCwiUmlnaHQiOjQuMCwiQm90dG9tIjowLjB9LCJQYWRkaW5nIjp7IiRpZCI6IjI0NyIsIlRvcCI6MC4wLCJMZWZ0IjowLjAsIlJpZ2h0IjowLjAsIkJvdHRvbSI6MC4wfSwiQmFja2dyb3VuZCI6eyIkaWQiOiIyNDgiLCJDb2xvciI6eyIkaWQiOiIyNDkiLCJBIjoyNTUsIlIiOjExMSwiRyI6NDksIkIiOjE1Mn19LCJJc1Zpc2libGUiOnRydWUsIldpZHRoIjowLjAsIkhlaWdodCI6MTYuMCwiQm9yZGVyU3R5bGUiOnsiJGlkIjoiMjUwIiwiTGluZUNvbG9yIjp7IiRpZCI6IjI1MSIsIiR0eXBlIjoiTkxSRS5Db21tb24uRG9tLlNvbGlkQ29sb3JCcnVzaCwgTkxSRS5Db21tb24iLCJDb2xvciI6eyIkaWQiOiIyNTIiLCJBIjoyNTUsIlIiOjI1NSwiRyI6MCwiQiI6MH1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CwiRm9yZWdyb3VuZCI6eyIkaWQiOiIyNTUiLCJDb2xvciI6eyIkaWQiOiIyN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U3IiwiVG9wIjowLjAsIkxlZnQiOjAuMCwiUmlnaHQiOjAuMCwiQm90dG9tIjowLjB9LCJQYWRkaW5nIjp7IiRpZCI6IjI1OCIsIlRvcCI6MC4wLCJMZWZ0IjowLjAsIlJpZ2h0IjowLjAsIkJvdHRvbSI6MC4wfSwiQmFja2dyb3VuZCI6eyIkaWQiOiIyNTkiLCJDb2xvciI6eyIkaWQiOiIyNjAiLCJBIjowLCJSIjoyNTUsIkciOjI1NSwiQiI6MjU1fX0sIklzVmlzaWJsZSI6dHJ1ZSwiV2lkdGgiOjAuMCwiSGVpZ2h0IjowLjAsIkJvcmRlclN0eWxlIjp7IiRpZCI6IjI2MSIsIkxpbmVDb2xvciI6bnVsbCwiTGluZVdlaWdodCI6MC4wLCJMaW5lVHlwZSI6MCwiUGFyZW50U3R5bGUiOm51bGx9LCJQYXJlbnRTdHlsZSI6bnVsbH0sIkRhdGVTdHlsZSI6eyIkaWQiOiIyNjIiLCJGb250U2V0dGluZ3MiOnsiJGlkIjoiMjYzIiwiRm9udFNpemUiOjEwLCJGb250TmFtZSI6IkNhbWJyaWEgTWF0aCIsIklzQm9sZCI6dHJ1ZSwiSXNJdGFsaWMiOmZhbHNlLCJJc1VuZGVybGluZWQiOmZhbHNlLCJQYXJlbnRTdHlsZSI6bnVsbH0sIkF1dG9TaXplIjowLCJGb3JlZ3JvdW5kIjp7IiRpZCI6IjI2NCIsIkNvbG9yIjp7IiRpZCI6IjI2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Y2IiwiVG9wIjowLjAsIkxlZnQiOjAuMCwiUmlnaHQiOjAuMCwiQm90dG9tIjowLjB9LCJQYWRkaW5nIjp7IiRpZCI6IjI2NyIsIlRvcCI6MC4wLCJMZWZ0IjowLjAsIlJpZ2h0IjowLjAsIkJvdHRvbSI6MC4wfSwiQmFja2dyb3VuZCI6eyIkaWQiOiIyNjgiLCJDb2xvciI6eyIkaWQiOiIyNjkiLCJBIjowLCJSIjoyNTUsIkciOjI1NSwiQiI6MjU1fX0sIklzVmlzaWJsZSI6dHJ1ZSwiV2lkdGgiOjAuMCwiSGVpZ2h0IjowLjAsIkJvcmRlclN0eWxlIjp7IiRpZCI6IjI3MCIsIkxpbmVDb2xvciI6bnVsbCwiTGluZVdlaWdodCI6MC4wLCJMaW5lVHlwZSI6MCwiUGFyZW50U3R5bGUiOm51bGx9LCJQYXJlbnRTdHlsZSI6bnVsbH0sIkRhdGVGb3JtYXQiOnsiJGlkIjoiMj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iIsIkZvcm1hdCI6MCwiSXNWaXNpYmxlIjpmYWxzZSwiTGFzdEtub3duVmlzaWJpbGl0eVN0YXRlIjpmYWxzZX0sIklzVmlzaWJsZSI6dHJ1ZSwiUGFyZW50U3R5bGUiOm51bGx9LCJJbmRleCI6MSwiU21hcnREdXJhdGlvbkFjdGl2YXRlZCI6ZmFsc2UsIkRhdGVGb3JtYXQiOnsiJHJlZiI6IjI3MSJ9LCJXZWVrTnVtYmVyaW5nIjp7IiRpZCI6IjI3MyIsIkZvcm1hdCI6MCwiSXNWaXNpYmxlIjpmYWxzZSwiTGFzdEtub3duVmlzaWJpbGl0eVN0YXRlIjpmYWxzZX0sIklkIjoiMGNmYzk4MDMtOWZiMy00MmM1LTg5NzctMTc5N2Y2YzY4ODQ2IiwiSW1wb3J0SWQiOiIxIiwiVGl0bGUiOiJTRUNUSU9OIDEgOiBEb2N1bWVudGF0aW9uLCBQcmlzZSBlbiBtYWluLCBVTUwiLCJOb3RlIjpudWxsLCJIeXBlcmxpbmsiOnsiJGlkIjoiMjc0IiwiQWRkcmVzcyI6bnVsbCwiU3ViQWRkcmVzcyI6bnVsbH0sIklzQ2hhbmdlZCI6ZmFsc2UsIklzTmV3IjpmYWxzZX0seyIkaWQiOiIyNzUiLCJHcm91cE5hbWUiOm51bGwsIlN0YXJ0RGF0ZSI6IjIwMjEtMTEtMDFUMDA6MDA6MDAiLCJFbmREYXRlIjoiMjAyMS0xMS0wOFQyMzo1OTowMCIsIlBlcmNlbnRhZ2VDb21wbGV0ZSI6bnVsbCwiU3R5bGUiOnsiJGlkIjoiMjc2IiwiU2hhcGUiOjUsIlNoYXBlVGhpY2tuZXNzIjowLCJEdXJhdGlvbkZvcm1hdCI6MCwiSW5jbHVkZU5vbldvcmtpbmdEYXlzSW5EdXJhdGlvbiI6ZmFsc2UsIlBlcmNlbnRhZ2VDb21wbGV0ZVN0eWxlIjp7IiRpZCI6IjI3NyIsIkZvbnRTZXR0aW5ncyI6eyIkaWQiOiIyNzgiLCJGb250U2l6ZSI6MTAsIkZvbnROYW1lIjoiQ2FsaWJyaSIsIklzQm9sZCI6ZmFsc2UsIklzSXRhbGljIjpmYWxzZSwiSXNVbmRlcmxpbmVkIjpmYWxzZSwiUGFyZW50U3R5bGUiOm51bGx9LCJBdXRvU2l6ZSI6MCwiRm9yZWdyb3VuZCI6eyIkaWQiOiIyNzkiLCJDb2xvciI6eyIkaWQiOiIyO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ODEiLCJUb3AiOjAuMCwiTGVmdCI6MC4wLCJSaWdodCI6MC4wLCJCb3R0b20iOjAuMH0sIlBhZGRpbmciOnsiJGlkIjoiMjgyIiwiVG9wIjowLjAsIkxlZnQiOjAuMCwiUmlnaHQiOjAuMCwiQm90dG9tIjowLjB9LCJCYWNrZ3JvdW5kIjp7IiRpZCI6IjI4MyIsIkNvbG9yIjp7IiRpZCI6IjI4NCIsIkEiOjg5LCJSIjowLCJHIjowLCJCIjowfX0sIklzVmlzaWJsZSI6dHJ1ZSwiV2lkdGgiOjAuMCwiSGVpZ2h0IjowLjAsIkJvcmRlclN0eWxlIjp7IiRpZCI6IjI4NSIsIkxpbmVDb2xvciI6bnVsbCwiTGluZVdlaWdodCI6MC4wLCJMaW5lVHlwZSI6MCwiUGFyZW50U3R5bGUiOm51bGx9LCJQYXJlbnRTdHlsZSI6bnVsbH0sIkR1cmF0aW9uU3R5bGUiOnsiJGlkIjoiMjg2IiwiRm9udFNldHRpbmdzIjp7IiRpZCI6IjI4NyIsIkZvbnRTaXplIjoxMCwiRm9udE5hbWUiOiJDYWxpYnJpIiwiSXNCb2xkIjpmYWxzZSwiSXNJdGFsaWMiOmZhbHNlLCJJc1VuZGVybGluZWQiOmZhbHNlLCJQYXJlbnRTdHlsZSI6bnVsbH0sIkF1dG9TaXplIjowLCJGb3JlZ3JvdW5kIjp7IiRpZCI6IjI4OCIsIkNvbG9yIjp7IiRpZCI6IjI4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5MCIsIlRvcCI6MC4wLCJMZWZ0IjowLjAsIlJpZ2h0IjowLjAsIkJvdHRvbSI6MC4wfSwiUGFkZGluZyI6eyIkaWQiOiIyOTEiLCJUb3AiOjAuMCwiTGVmdCI6MC4wLCJSaWdodCI6MC4wLCJCb3R0b20iOjAuMH0sIkJhY2tncm91bmQiOnsiJGlkIjoiMjkyIiwiQ29sb3IiOnsiJHJlZiI6IjI4NCJ9fSwiSXNWaXNpYmxlIjp0cnVlLCJXaWR0aCI6MC4wLCJIZWlnaHQiOjAuMCwiQm9yZGVyU3R5bGUiOnsiJGlkIjoiMjkzIiwiTGluZUNvbG9yIjpudWxsLCJMaW5lV2VpZ2h0IjowLjAsIkxpbmVUeXBlIjowLCJQYXJlbnRTdHlsZSI6bnVsbH0sIlBhcmVudFN0eWxlIjpudWxsfSwiSG9yaXpvbnRhbENvbm5lY3RvclN0eWxlIjp7IiRpZCI6IjI5NCIsIkxpbmVDb2xvciI6eyIkaWQiOiIyOTUiLCIkdHlwZSI6Ik5MUkUuQ29tbW9uLkRvbS5Tb2xpZENvbG9yQnJ1c2gsIE5MUkUuQ29tbW9uIiwiQ29sb3IiOnsiJGlkIjoiMjk2IiwiQSI6MjU1LCJSIjoyMDQsIkciOjIwNCwiQiI6MjA0fX0sIkxpbmVXZWlnaHQiOjEuMCwiTGluZVR5cGUiOjAsIlBhcmVudFN0eWxlIjpudWxsfSwiVmVydGljYWxDb25uZWN0b3JTdHlsZSI6eyIkaWQiOiIyOTciLCJMaW5lQ29sb3IiOnsiJGlkIjoiMjk4IiwiJHR5cGUiOiJOTFJFLkNvbW1vbi5Eb20uU29saWRDb2xvckJydXNoLCBOTFJFLkNvbW1vbiIsIkNvbG9yIjp7IiRpZCI6IjI5O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wMCIsIk1hcmdpbiI6eyIkaWQiOiIzMDEiLCJUb3AiOjAuMCwiTGVmdCI6NC4wLCJSaWdodCI6NC4wLCJCb3R0b20iOjAuMH0sIlBhZGRpbmciOnsiJGlkIjoiMzAyIiwiVG9wIjowLjAsIkxlZnQiOjAuMCwiUmlnaHQiOjAuMCwiQm90dG9tIjowLjB9LCJCYWNrZ3JvdW5kIjp7IiRpZCI6IjMwMyIsIkNvbG9yIjp7IiRpZCI6IjMwNCIsIkEiOjI1NSwiUiI6MTEyLCJHIjoxNzMsIkIiOjcxfX0sIklzVmlzaWJsZSI6dHJ1ZSwiV2lkdGgiOjAuMCwiSGVpZ2h0IjoxMC4wLCJCb3JkZXJTdHlsZSI6eyIkaWQiOiIzMDUiLCJMaW5lQ29sb3IiOnsiJGlkIjoiMzA2IiwiJHR5cGUiOiJOTFJFLkNvbW1vbi5Eb20uU29saWRDb2xvckJydXNoLCBOTFJFLkNvbW1vbiIsIkNvbG9yIjp7IiRpZCI6IjMwNyIsIkEiOjI1NSwiUiI6MjU1LCJHIjowLCJCIjowfX0sIkxpbmVXZWlnaHQiOjAuMCwiTGluZVR5cGUiOjAsIlBhcmVudFN0eWxlIjpudWxsfSwiUGFyZW50U3R5bGUiOm51bGx9LCJUaXRsZVN0eWxlIjp7IiRpZCI6IjMwOCIsIkZvbnRTZXR0aW5ncyI6eyIkaWQiOiIzMDkiLCJGb250U2l6ZSI6MTEsIkZvbnROYW1lIjoiQ2FsaWJyaSIsIklzQm9sZCI6dHJ1ZSwiSXNJdGFsaWMiOmZhbHNlLCJJc1VuZGVybGluZWQiOmZhbHNlLCJQYXJlbnRTdHlsZSI6bnVsbH0sIkF1dG9TaXplIjowLCJGb3JlZ3JvdW5kIjp7IiRpZCI6IjMxMCIsIkNvbG9yIjp7IiRpZCI6IjMx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AsIlIiOjI1NSwiRyI6MjU1LCJCIjoyNTV9fSwiSXNWaXNpYmxlIjp0cnVlLCJXaWR0aCI6MC4wLCJIZWlnaHQiOjAuMCwiQm9yZGVyU3R5bGUiOnsiJGlkIjoiMzE2IiwiTGluZUNvbG9yIjpudWxsLCJMaW5lV2VpZ2h0IjowLjAsIkxpbmVUeXBlIjowLCJQYXJlbnRTdHlsZSI6bnVsbH0sIlBhcmVudFN0eWxlIjpudWxsfSwiRGF0ZVN0eWxlIjp7IiRpZCI6IjMxNyIsIkZvbnRTZXR0aW5ncyI6eyIkaWQiOiIzMTgiLCJGb250U2l6ZSI6MTAsIkZvbnROYW1lIjoiQ2FtYnJpYSBNYXRoIiwiSXNCb2xkIjp0cnVlLCJJc0l0YWxpYyI6ZmFsc2UsIklzVW5kZXJsaW5lZCI6ZmFsc2UsIlBhcmVudFN0eWxlIjpudWxsfSwiQXV0b1NpemUiOjAsIkZvcmVncm91bmQiOnsiJGlkIjoiMzE5IiwiQ29sb3IiOnsiJGlkIjoiMzI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AsIlIiOjI1NSwiRyI6MjU1LCJCIjoyNTV9fSwiSXNWaXNpYmxlIjp0cnVlLCJXaWR0aCI6MC4wLCJIZWlnaHQiOjAuMCwiQm9yZGVyU3R5bGUiOnsiJGlkIjoiMzI1IiwiTGluZUNvbG9yIjpudWxsLCJMaW5lV2VpZ2h0IjowLjAsIkxpbmVUeXBlIjowLCJQYXJlbnRTdHlsZSI6bnVsbH0sIlBhcmVudFN0eWxlIjpudWxsfSwiRGF0ZUZvcm1hdCI6eyIkaWQiOiIz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3IiwiRm9ybWF0IjowLCJJc1Zpc2libGUiOmZhbHNlLCJMYXN0S25vd25WaXNpYmlsaXR5U3RhdGUiOmZhbHNlfSwiSXNWaXNpYmxlIjp0cnVlLCJQYXJlbnRTdHlsZSI6bnVsbH0sIkluZGV4IjoyLCJTbWFydER1cmF0aW9uQWN0aXZhdGVkIjpmYWxzZSwiRGF0ZUZvcm1hdCI6eyIkcmVmIjoiMzI2In0sIldlZWtOdW1iZXJpbmciOnsiJGlkIjoiMzI4IiwiRm9ybWF0IjowLCJJc1Zpc2libGUiOmZhbHNlLCJMYXN0S25vd25WaXNpYmlsaXR5U3RhdGUiOmZhbHNlfSwiSWQiOiI5YTEzYTczNS0wZWRhLTQ0OTYtYTBmMS1iYmFmYjRiMjg3YWYiLCJJbXBvcnRJZCI6IjEiLCJUaXRsZSI6IkRvY3VtZW50YXRpb25zIHN1ciBsZXMgZm9ybWF0cyBNUDMvSUQzLEZMQUMvVk9SQklTIENPTU1FTlQsWFNQRiIsIk5vdGUiOm51bGwsIkh5cGVybGluayI6eyIkaWQiOiIzMjkiLCJBZGRyZXNzIjpudWxsLCJTdWJBZGRyZXNzIjpudWxsfSwiSXNDaGFuZ2VkIjpmYWxzZSwiSXNOZXciOmZhbHNlfSx7IiRpZCI6IjMzMCIsIkdyb3VwTmFtZSI6bnVsbCwiU3RhcnREYXRlIjoiMjAyMS0xMS0wMVQwMDowMDowMCIsIkVuZERhdGUiOiIyMDIxLTExLTA4VDIzOjU5OjAwIiwiUGVyY2VudGFnZUNvbXBsZXRlIjpudWxsLCJTdHlsZSI6eyIkaWQiOiIzMzEiLCJTaGFwZSI6NSwiU2hhcGVUaGlja25lc3MiOjAsIkR1cmF0aW9uRm9ybWF0IjowLCJJbmNsdWRlTm9uV29ya2luZ0RheXNJbkR1cmF0aW9uIjpmYWxzZSwiUGVyY2VudGFnZUNvbXBsZXRlU3R5bGUiOnsiJGlkIjoiMzMyIiwiRm9udFNldHRpbmdzIjp7IiRpZCI6IjMzMyIsIkZvbnRTaXplIjoxMCwiRm9udE5hbWUiOiJDYWxpYnJpIiwiSXNCb2xkIjpmYWxzZSwiSXNJdGFsaWMiOmZhbHNlLCJJc1VuZGVybGluZWQiOmZhbHNlLCJQYXJlbnRTdHlsZSI6bnVsbH0sIkF1dG9TaXplIjowLCJGb3JlZ3JvdW5kIjp7IiRpZCI6IjMzNCIsIkNvbG9yIjp7IiRpZCI6IjMz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ODksIlIiOjAsIkciOjAsIkIiOjB9fSwiSXNWaXNpYmxlIjp0cnVlLCJXaWR0aCI6MC4wLCJIZWlnaHQiOjAuMCwiQm9yZGVyU3R5bGUiOnsiJGlkIjoiMzQwIiwiTGluZUNvbG9yIjpudWxsLCJMaW5lV2VpZ2h0IjowLjAsIkxpbmVUeXBlIjowLCJQYXJlbnRTdHlsZSI6bnVsbH0sIlBhcmVudFN0eWxlIjpudWxsfSwiRHVyYXRpb25TdHlsZSI6eyIkaWQiOiIzNDEiLCJGb250U2V0dGluZ3MiOnsiJGlkIjoiMzQyIiwiRm9udFNpemUiOjEwLCJGb250TmFtZSI6IkNhbGlicmkiLCJJc0JvbGQiOmZhbHNlLCJJc0l0YWxpYyI6ZmFsc2UsIklzVW5kZXJsaW5lZCI6ZmFsc2UsIlBhcmVudFN0eWxlIjpudWxsfSwiQXV0b1NpemUiOjAsIkZvcmVncm91bmQiOnsiJGlkIjoiMzQzIiwiQ29sb3IiOnsiJGlkIjoiMzQ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Q1IiwiVG9wIjowLjAsIkxlZnQiOjAuMCwiUmlnaHQiOjAuMCwiQm90dG9tIjowLjB9LCJQYWRkaW5nIjp7IiRpZCI6IjM0NiIsIlRvcCI6MC4wLCJMZWZ0IjowLjAsIlJpZ2h0IjowLjAsIkJvdHRvbSI6MC4wfSwiQmFja2dyb3VuZCI6eyIkaWQiOiIzNDciLCJDb2xvciI6eyIkcmVmIjoiMzM5In19LCJJc1Zpc2libGUiOnRydWUsIldpZHRoIjowLjAsIkhlaWdodCI6MC4wLCJCb3JkZXJTdHlsZSI6eyIkaWQiOiIzNDgiLCJMaW5lQ29sb3IiOm51bGwsIkxpbmVXZWlnaHQiOjAuMCwiTGluZVR5cGUiOjAsIlBhcmVudFN0eWxlIjpudWxsfSwiUGFyZW50U3R5bGUiOm51bGx9LCJIb3Jpem9udGFsQ29ubmVjdG9yU3R5bGUiOnsiJGlkIjoiMzQ5IiwiTGluZUNvbG9yIjp7IiRpZCI6IjM1MCIsIiR0eXBlIjoiTkxSRS5Db21tb24uRG9tLlNvbGlkQ29sb3JCcnVzaCwgTkxSRS5Db21tb24iLCJDb2xvciI6eyIkaWQiOiIzNTEiLCJBIjoyNTUsIlIiOjIwNCwiRyI6MjA0LCJCIjoyMDR9fSwiTGluZVdlaWdodCI6MS4wLCJMaW5lVHlwZSI6MCwiUGFyZW50U3R5bGUiOm51bGx9LCJWZXJ0aWNhbENvbm5lY3RvclN0eWxlIjp7IiRpZCI6IjM1MiIsIkxpbmVDb2xvciI6eyIkaWQiOiIzNTMiLCIkdHlwZSI6Ik5MUkUuQ29tbW9uLkRvbS5Tb2xpZENvbG9yQnJ1c2gsIE5MUkUuQ29tbW9uIiwiQ29sb3IiOnsiJGlkIjoiMzU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U1IiwiTWFyZ2luIjp7IiRpZCI6IjM1NiIsIlRvcCI6MC4wLCJMZWZ0Ijo0LjAsIlJpZ2h0Ijo0LjAsIkJvdHRvbSI6MC4wfSwiUGFkZGluZyI6eyIkaWQiOiIzNTciLCJUb3AiOjAuMCwiTGVmdCI6MC4wLCJSaWdodCI6MC4wLCJCb3R0b20iOjAuMH0sIkJhY2tncm91bmQiOnsiJGlkIjoiMzU4IiwiQ29sb3IiOnsiJGlkIjoiMzU5IiwiQSI6MjU1LCJSIjoxMTIsIkciOjE3MywiQiI6NzF9fSwiSXNWaXNpYmxlIjp0cnVlLCJXaWR0aCI6MC4wLCJIZWlnaHQiOjEwLjAsIkJvcmRlclN0eWxlIjp7IiRpZCI6IjM2MCIsIkxpbmVDb2xvciI6eyIkaWQiOiIzNjEiLCIkdHlwZSI6Ik5MUkUuQ29tbW9uLkRvbS5Tb2xpZENvbG9yQnJ1c2gsIE5MUkUuQ29tbW9uIiwiQ29sb3IiOnsiJGlkIjoiMzYyIiwiQSI6MjU1LCJSIjoyNTUsIkciOjAsIkIiOjB9fSwiTGluZVdlaWdodCI6MC4wLCJMaW5lVHlwZSI6MCwiUGFyZW50U3R5bGUiOm51bGx9LCJQYXJlbnRTdHlsZSI6bnVsbH0sIlRpdGxlU3R5bGUiOnsiJGlkIjoiMzYzIiwiRm9udFNldHRpbmdzIjp7IiRpZCI6IjM2NCIsIkZvbnRTaXplIjoxMSwiRm9udE5hbWUiOiJDYWxpYnJpIiwiSXNCb2xkIjp0cnVlLCJJc0l0YWxpYyI6ZmFsc2UsIklzVW5kZXJsaW5lZCI6ZmFsc2UsIlBhcmVudFN0eWxlIjpudWxsfSwiQXV0b1NpemUiOjAsIkZvcmVncm91bmQiOnsiJGlkIjoiMzY1IiwiQ29sb3IiOnsiJGlkIjoiMzY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2NyIsIlRvcCI6MC4wLCJMZWZ0IjowLjAsIlJpZ2h0IjowLjAsIkJvdHRvbSI6MC4wfSwiUGFkZGluZyI6eyIkaWQiOiIzNjgiLCJUb3AiOjAuMCwiTGVmdCI6MC4wLCJSaWdodCI6MC4wLCJCb3R0b20iOjAuMH0sIkJhY2tncm91bmQiOnsiJGlkIjoiMzY5IiwiQ29sb3IiOnsiJGlkIjoiMzcwIiwiQSI6MCwiUiI6MjU1LCJHIjoyNTUsIkIiOjI1NX19LCJJc1Zpc2libGUiOnRydWUsIldpZHRoIjowLjAsIkhlaWdodCI6MC4wLCJCb3JkZXJTdHlsZSI6eyIkaWQiOiIzNzEiLCJMaW5lQ29sb3IiOm51bGwsIkxpbmVXZWlnaHQiOjAuMCwiTGluZVR5cGUiOjAsIlBhcmVudFN0eWxlIjpudWxsfSwiUGFyZW50U3R5bGUiOm51bGx9LCJEYXRlU3R5bGUiOnsiJGlkIjoiMzcyIiwiRm9udFNldHRpbmdzIjp7IiRpZCI6IjM3MyIsIkZvbnRTaXplIjoxMCwiRm9udE5hbWUiOiJDYW1icmlhIE1hdGgiLCJJc0JvbGQiOnRydWUsIklzSXRhbGljIjpmYWxzZSwiSXNVbmRlcmxpbmVkIjpmYWxzZSwiUGFyZW50U3R5bGUiOm51bGx9LCJBdXRvU2l6ZSI6MCwiRm9yZWdyb3VuZCI6eyIkaWQiOiIzNzQiLCJDb2xvciI6eyIkaWQiOiIzN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3NiIsIlRvcCI6MC4wLCJMZWZ0IjowLjAsIlJpZ2h0IjowLjAsIkJvdHRvbSI6MC4wfSwiUGFkZGluZyI6eyIkaWQiOiIzNzciLCJUb3AiOjAuMCwiTGVmdCI6MC4wLCJSaWdodCI6MC4wLCJCb3R0b20iOjAuMH0sIkJhY2tncm91bmQiOnsiJGlkIjoiMzc4IiwiQ29sb3IiOnsiJGlkIjoiMzc5IiwiQSI6MCwiUiI6MjU1LCJHIjoyNTUsIkIiOjI1NX19LCJJc1Zpc2libGUiOnRydWUsIldpZHRoIjowLjAsIkhlaWdodCI6MC4wLCJCb3JkZXJTdHlsZSI6eyIkaWQiOiIzODAiLCJMaW5lQ29sb3IiOm51bGwsIkxpbmVXZWlnaHQiOjAuMCwiTGluZVR5cGUiOjAsIlBhcmVudFN0eWxlIjpudWxsfSwiUGFyZW50U3R5bGUiOm51bGx9LCJEYXRlRm9ybWF0Ijp7IiRpZCI6IjM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IiLCJGb3JtYXQiOjAsIklzVmlzaWJsZSI6ZmFsc2UsIkxhc3RLbm93blZpc2liaWxpdHlTdGF0ZSI6ZmFsc2V9LCJJc1Zpc2libGUiOnRydWUsIlBhcmVudFN0eWxlIjpudWxsfSwiSW5kZXgiOjMsIlNtYXJ0RHVyYXRpb25BY3RpdmF0ZWQiOmZhbHNlLCJEYXRlRm9ybWF0Ijp7IiRyZWYiOiIzODEifSwiV2Vla051bWJlcmluZyI6eyIkaWQiOiIzODMiLCJGb3JtYXQiOjAsIklzVmlzaWJsZSI6ZmFsc2UsIkxhc3RLbm93blZpc2liaWxpdHlTdGF0ZSI6ZmFsc2V9LCJJZCI6ImNkYzZmZjVkLTA2ZWEtNDQ4ZS05YzgwLWJhZTRkMjZkMjFiOSIsIkltcG9ydElkIjoiMSIsIlRpdGxlIjoiRGlhZ3JhbW1lIFVNTCIsIk5vdGUiOm51bGwsIkh5cGVybGluayI6eyIkaWQiOiIzODQiLCJBZGRyZXNzIjpudWxsLCJTdWJBZGRyZXNzIjpudWxsfSwiSXNDaGFuZ2VkIjpmYWxzZSwiSXNOZXciOmZhbHNlfSx7IiRpZCI6IjM4NSIsIkdyb3VwTmFtZSI6bnVsbCwiU3RhcnREYXRlIjoiMjAyMS0xMS0wMVQwMDowMDowMCIsIkVuZERhdGUiOiIyMDIxLTExLTA4VDIzOjU5OjAwIiwiUGVyY2VudGFnZUNvbXBsZXRlIjpudWxsLCJTdHlsZSI6eyIkaWQiOiIzODYiLCJTaGFwZSI6NSwiU2hhcGVUaGlja25lc3MiOjAsIkR1cmF0aW9uRm9ybWF0IjowLCJJbmNsdWRlTm9uV29ya2luZ0RheXNJbkR1cmF0aW9uIjpmYWxzZSwiUGVyY2VudGFnZUNvbXBsZXRlU3R5bGUiOnsiJGlkIjoiMzg3IiwiRm9udFNldHRpbmdzIjp7IiRpZCI6IjM4OCIsIkZvbnRTaXplIjoxMCwiRm9udE5hbWUiOiJDYWxpYnJpIiwiSXNCb2xkIjpmYWxzZSwiSXNJdGFsaWMiOmZhbHNlLCJJc1VuZGVybGluZWQiOmZhbHNlLCJQYXJlbnRTdHlsZSI6bnVsbH0sIkF1dG9TaXplIjowLCJGb3JlZ3JvdW5kIjp7IiRpZCI6IjM4OSIsIkNvbG9yIjp7IiRpZCI6IjM5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GlkIjoiMzk0IiwiQSI6ODksIlIiOjAsIkciOjAsIkIiOjB9fSwiSXNWaXNpYmxlIjp0cnVlLCJXaWR0aCI6MC4wLCJIZWlnaHQiOjAuMCwiQm9yZGVyU3R5bGUiOnsiJGlkIjoiMzk1IiwiTGluZUNvbG9yIjpudWxsLCJMaW5lV2VpZ2h0IjowLjAsIkxpbmVUeXBlIjowLCJQYXJlbnRTdHlsZSI6bnVsbH0sIlBhcmVudFN0eWxlIjpudWxsfSwiRHVyYXRpb25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AwIiwiVG9wIjowLjAsIkxlZnQiOjAuMCwiUmlnaHQiOjAuMCwiQm90dG9tIjowLjB9LCJQYWRkaW5nIjp7IiRpZCI6IjQwMSIsIlRvcCI6MC4wLCJMZWZ0IjowLjAsIlJpZ2h0IjowLjAsIkJvdHRvbSI6MC4wfSwiQmFja2dyb3VuZCI6eyIkaWQiOiI0MDIiLCJDb2xvciI6eyIkcmVmIjoiMzk0In19LCJJc1Zpc2libGUiOnRydWUsIldpZHRoIjowLjAsIkhlaWdodCI6MC4wLCJCb3JkZXJTdHlsZSI6eyIkaWQiOiI0MDMiLCJMaW5lQ29sb3IiOm51bGwsIkxpbmVXZWlnaHQiOjAuMCwiTGluZVR5cGUiOjAsIlBhcmVudFN0eWxlIjpudWxsfSwiUGFyZW50U3R5bGUiOm51bGx9LCJIb3Jpem9udGFsQ29ubmVjdG9yU3R5bGUiOnsiJGlkIjoiNDA0IiwiTGluZUNvbG9yIjp7IiRpZCI6IjQwNSIsIiR0eXBlIjoiTkxSRS5Db21tb24uRG9tLlNvbGlkQ29sb3JCcnVzaCwgTkxSRS5Db21tb24iLCJDb2xvciI6eyIkaWQiOiI0MDYiLCJBIjoyNTUsIlIiOjIwNCwiRyI6MjA0LCJCIjoyMDR9fSwiTGluZVdlaWdodCI6MS4wLCJMaW5lVHlwZSI6MCwiUGFyZW50U3R5bGUiOm51bGx9LCJWZXJ0aWNhbENvbm5lY3RvclN0eWxlIjp7IiRpZCI6IjQwNyIsIkxpbmVDb2xvciI6eyIkaWQiOiI0MDgiLCIkdHlwZSI6Ik5MUkUuQ29tbW9uLkRvbS5Tb2xpZENvbG9yQnJ1c2gsIE5MUkUuQ29tbW9uIiwiQ29sb3IiOnsiJGlkIjoiNDA5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EwIiwiTWFyZ2luIjp7IiRpZCI6IjQxMSIsIlRvcCI6MC4wLCJMZWZ0Ijo0LjAsIlJpZ2h0Ijo0LjAsIkJvdHRvbSI6MC4wfSwiUGFkZGluZyI6eyIkaWQiOiI0MTIiLCJUb3AiOjAuMCwiTGVmdCI6MC4wLCJSaWdodCI6MC4wLCJCb3R0b20iOjAuMH0sIkJhY2tncm91bmQiOnsiJGlkIjoiNDEzIiwiQ29sb3IiOnsiJGlkIjoiNDE0IiwiQSI6MjU1LCJSIjowLCJHIjoxMTQsIkIiOjE4OH19LCJJc1Zpc2libGUiOnRydWUsIldpZHRoIjowLjAsIkhlaWdodCI6MTAuMCwiQm9yZGVyU3R5bGUiOnsiJGlkIjoiNDE1IiwiTGluZUNvbG9yIjp7IiRpZCI6IjQxNiIsIiR0eXBlIjoiTkxSRS5Db21tb24uRG9tLlNvbGlkQ29sb3JCcnVzaCwgTkxSRS5Db21tb24iLCJDb2xvciI6eyIkaWQiOiI0MTciLCJBIjoyNTUsIlIiOjI1NSwiRyI6MCwiQiI6MH19LCJMaW5lV2VpZ2h0IjowLjAsIkxpbmVUeXBlIjowLCJQYXJlbnRTdHlsZSI6bnVsbH0sIlBhcmVudFN0eWxlIjpudWxsfSwiVGl0bGVTdHlsZSI6eyIkaWQiOiI0MTgiLCJGb250U2V0dGluZ3MiOnsiJGlkIjoiNDE5IiwiRm9udFNpemUiOjExLCJGb250TmFtZSI6IkNhbGlicmkiLCJJc0JvbGQiOnRydWUsIklzSXRhbGljIjpmYWxzZSwiSXNVbmRlcmxpbmVkIjpmYWxzZSwiUGFyZW50U3R5bGUiOm51bGx9LCJBdXRvU2l6ZSI6MCwiRm9yZWdyb3VuZCI6eyIkaWQiOiI0MjAiLCJDb2xvciI6eyIkaWQiOiI0Mj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IyIiwiVG9wIjowLjAsIkxlZnQiOjAuMCwiUmlnaHQiOjAuMCwiQm90dG9tIjowLjB9LCJQYWRkaW5nIjp7IiRpZCI6IjQyMyIsIlRvcCI6MC4wLCJMZWZ0IjowLjAsIlJpZ2h0IjowLjAsIkJvdHRvbSI6MC4wfSwiQmFja2dyb3VuZCI6eyIkaWQiOiI0MjQiLCJDb2xvciI6eyIkaWQiOiI0MjUiLCJBIjowLCJSIjoyNTUsIkciOjI1NSwiQiI6MjU1fX0sIklzVmlzaWJsZSI6dHJ1ZSwiV2lkdGgiOjAuMCwiSGVpZ2h0IjowLjAsIkJvcmRlclN0eWxlIjp7IiRpZCI6IjQyNiIsIkxpbmVDb2xvciI6bnVsbCwiTGluZVdlaWdodCI6MC4wLCJMaW5lVHlwZSI6MCwiUGFyZW50U3R5bGUiOm51bGx9LCJQYXJlbnRTdHlsZSI6bnVsbH0sIkRhdGVTdHlsZSI6eyIkaWQiOiI0MjciLCJGb250U2V0dGluZ3MiOnsiJGlkIjoiNDI4IiwiRm9udFNpemUiOjEwLCJGb250TmFtZSI6IkNhbWJyaWEgTWF0aCIsIklzQm9sZCI6dHJ1ZSwiSXNJdGFsaWMiOmZhbHNlLCJJc1VuZGVybGluZWQiOmZhbHNlLCJQYXJlbnRTdHlsZSI6bnVsbH0sIkF1dG9TaXplIjowLCJGb3JlZ3JvdW5kIjp7IiRpZCI6IjQyOSIsIkNvbG9yIjp7IiRpZCI6IjQz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MxIiwiVG9wIjowLjAsIkxlZnQiOjAuMCwiUmlnaHQiOjAuMCwiQm90dG9tIjowLjB9LCJQYWRkaW5nIjp7IiRpZCI6IjQzMiIsIlRvcCI6MC4wLCJMZWZ0IjowLjAsIlJpZ2h0IjowLjAsIkJvdHRvbSI6MC4w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zNyIsIkZvcm1hdCI6MCwiSXNWaXNpYmxlIjpmYWxzZSwiTGFzdEtub3duVmlzaWJpbGl0eVN0YXRlIjpmYWxzZX0sIklzVmlzaWJsZSI6dHJ1ZSwiUGFyZW50U3R5bGUiOm51bGx9LCJJbmRleCI6NCwiU21hcnREdXJhdGlvbkFjdGl2YXRlZCI6ZmFsc2UsIkRhdGVGb3JtYXQiOnsiJHJlZiI6IjQzNiJ9LCJXZWVrTnVtYmVyaW5nIjp7IiRpZCI6IjQzOCIsIkZvcm1hdCI6MCwiSXNWaXNpYmxlIjpmYWxzZSwiTGFzdEtub3duVmlzaWJpbGl0eVN0YXRlIjpmYWxzZX0sIklkIjoiYzRjMDZmMjItOTRiZi00MTFiLWJlZTAtZmVlMjZiZjMwNDk0IiwiSW1wb3J0SWQiOiIxIiwiVGl0bGUiOiJDcsOpYXRpb24gZHUgcHJvZ3JhbW1lIHBlcm1ldHRhbnQgbCdleHRyYWN0aW9uIGRlcyBtw6l0YWRvbm7DqWVzIGTigJl1biBmaWNoaWVyIE1QMy9GTEFDLiIsIk5vdGUiOm51bGwsIkh5cGVybGluayI6eyIkaWQiOiI0MzkiLCJBZGRyZXNzIjpudWxsLCJTdWJBZGRyZXNzIjpudWxsfSwiSXNDaGFuZ2VkIjpmYWxzZSwiSXNOZXciOmZhbHNlfSx7IiRpZCI6IjQ0MCIsIkdyb3VwTmFtZSI6bnVsbCwiU3RhcnREYXRlIjoiMjAyMS0xMS0wOFQwMDowMDowMCIsIkVuZERhdGUiOiIyMDIxLTExLTI5VDIzOjU5OjAwIiwiUGVyY2VudGFnZUNvbXBsZXRlIjpudWxsLCJTdHlsZSI6eyIkaWQiOiI0NDEiLCJTaGFwZSI6NiwiU2hhcGVUaGlja25lc3MiOjEsIkR1cmF0aW9uRm9ybWF0IjowLCJJbmNsdWRlTm9uV29ya2luZ0RheXNJbkR1cmF0aW9uIjpmYWxzZSwiUGVyY2VudGFnZUNvbXBsZXRlU3R5bGUiOnsiJGlkIjoiNDQyIiwiRm9udFNldHRpbmdzIjp7IiRpZCI6IjQ0MyIsIkZvbnRTaXplIjoxMCwiRm9udE5hbWUiOiJDYWxpYnJpIiwiSXNCb2xkIjpmYWxzZSwiSXNJdGFsaWMiOmZhbHNlLCJJc1VuZGVybGluZWQiOmZhbHNlLCJQYXJlbnRTdHlsZSI6bnVsbH0sIkF1dG9TaXplIjowLCJGb3JlZ3JvdW5kIjp7IiRpZCI6IjQ0NCIsIkNvbG9yIjp7IiRpZCI6IjQ0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0NiIsIlRvcCI6MC4wLCJMZWZ0IjowLjAsIlJpZ2h0IjowLjAsIkJvdHRvbSI6MC4wfSwiUGFkZGluZyI6eyIkaWQiOiI0NDciLCJUb3AiOjAuMCwiTGVmdCI6MC4wLCJSaWdodCI6MC4wLCJCb3R0b20iOjAuMH0sIkJhY2tncm91bmQiOnsiJGlkIjoiNDQ4IiwiQ29sb3IiOnsiJGlkIjoiNDQ5IiwiQSI6ODksIlIiOjAsIkciOjAsIkIiOjB9fSwiSXNWaXNpYmxlIjp0cnVlLCJXaWR0aCI6MC4wLCJIZWlnaHQiOjAuMCwiQm9yZGVyU3R5bGUiOnsiJGlkIjoiNDUwIiwiTGluZUNvbG9yIjpudWxsLCJMaW5lV2VpZ2h0IjowLjAsIkxpbmVUeXBlIjowLCJQYXJlbnRTdHlsZSI6bnVsbH0sIlBhcmVudFN0eWxlIjpudWxsfSwiRHVyYXRpb25TdHlsZSI6eyIkaWQiOiI0NTEiLCJGb250U2V0dGluZ3MiOnsiJGlkIjoiNDUyIiwiRm9udFNpemUiOjEwLCJGb250TmFtZSI6IkNhbGlicmkiLCJJc0JvbGQiOmZhbHNlLCJJc0l0YWxpYyI6ZmFsc2UsIklzVW5kZXJsaW5lZCI6ZmFsc2UsIlBhcmVudFN0eWxlIjpudWxsfSwiQXV0b1NpemUiOjAsIkZvcmVncm91bmQiOnsiJGlkIjoiNDUzIiwiQ29sb3IiOnsiJGlkIjoiNDU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U1IiwiVG9wIjowLjAsIkxlZnQiOjAuMCwiUmlnaHQiOjAuMCwiQm90dG9tIjowLjB9LCJQYWRkaW5nIjp7IiRpZCI6IjQ1NiIsIlRvcCI6MC4wLCJMZWZ0IjowLjAsIlJpZ2h0IjowLjAsIkJvdHRvbSI6MC4wfSwiQmFja2dyb3VuZCI6eyIkaWQiOiI0NTciLCJDb2xvciI6eyIkcmVmIjoiNDQ5In19LCJJc1Zpc2libGUiOnRydWUsIldpZHRoIjowLjAsIkhlaWdodCI6MC4wLCJCb3JkZXJTdHlsZSI6eyIkaWQiOiI0NTgiLCJMaW5lQ29sb3IiOm51bGwsIkxpbmVXZWlnaHQiOjAuMCwiTGluZVR5cGUiOjAsIlBhcmVudFN0eWxlIjpudWxsfSwiUGFyZW50U3R5bGUiOm51bGx9LCJIb3Jpem9udGFsQ29ubmVjdG9yU3R5bGUiOnsiJGlkIjoiNDU5IiwiTGluZUNvbG9yIjp7IiRpZCI6IjQ2MCIsIiR0eXBlIjoiTkxSRS5Db21tb24uRG9tLlNvbGlkQ29sb3JCcnVzaCwgTkxSRS5Db21tb24iLCJDb2xvciI6eyIkaWQiOiI0NjEiLCJBIjoyNTUsIlIiOjIwNCwiRyI6MjA0LCJCIjoyMDR9fSwiTGluZVdlaWdodCI6MS4wLCJMaW5lVHlwZSI6MCwiUGFyZW50U3R5bGUiOm51bGx9LCJWZXJ0aWNhbENvbm5lY3RvclN0eWxlIjp7IiRpZCI6IjQ2MiIsIkxpbmVDb2xvciI6eyIkaWQiOiI0NjMiLCIkdHlwZSI6Ik5MUkUuQ29tbW9uLkRvbS5Tb2xpZENvbG9yQnJ1c2gsIE5MUkUuQ29tbW9uIiwiQ29sb3IiOnsiJGlkIjoiNDY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Q2NSIsIk1hcmdpbiI6eyIkaWQiOiI0NjYiLCJUb3AiOjAuMCwiTGVmdCI6NC4wLCJSaWdodCI6NC4wLCJCb3R0b20iOjAuMH0sIlBhZGRpbmciOnsiJGlkIjoiNDY3IiwiVG9wIjowLjAsIkxlZnQiOjAuMCwiUmlnaHQiOjAuMCwiQm90dG9tIjowLjB9LCJCYWNrZ3JvdW5kIjp7IiRpZCI6IjQ2OCIsIkNvbG9yIjp7IiRpZCI6IjQ2OSIsIkEiOjI1NSwiUiI6MTExLCJHIjo0OSwiQiI6MTUyfX0sIklzVmlzaWJsZSI6dHJ1ZSwiV2lkdGgiOjAuMCwiSGVpZ2h0IjoxNi4wLCJCb3JkZXJTdHlsZSI6eyIkaWQiOiI0NzAiLCJMaW5lQ29sb3IiOnsiJGlkIjoiNDcxIiwiJHR5cGUiOiJOTFJFLkNvbW1vbi5Eb20uU29saWRDb2xvckJydXNoLCBOTFJFLkNvbW1vbiIsIkNvbG9yIjp7IiRpZCI6IjQ3MiIsIkEiOjI1NSwiUiI6MjU1LCJHIjowLCJCIjowfX0sIkxpbmVXZWlnaHQiOjAuMCwiTGluZVR5cGUiOjAsIlBhcmVudFN0eWxlIjpudWxsfSwiUGFyZW50U3R5bGUiOm51bGx9LCJUaXRsZVN0eWxlIjp7IiRpZCI6IjQ3MyIsIkZvbnRTZXR0aW5ncyI6eyIkaWQiOiI0NzQiLCJGb250U2l6ZSI6MTEsIkZvbnROYW1lIjoiQ2FsaWJyaSIsIklzQm9sZCI6dHJ1ZSwiSXNJdGFsaWMiOmZhbHNlLCJJc1VuZGVybGluZWQiOmZhbHNlLCJQYXJlbnRTdHlsZSI6bnVsbH0sIkF1dG9TaXplIjowLCJGb3JlZ3JvdW5kIjp7IiRpZCI6IjQ3NSIsIkNvbG9yIjp7IiRpZCI6IjQ3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NzciLCJUb3AiOjAuMCwiTGVmdCI6MC4wLCJSaWdodCI6MC4wLCJCb3R0b20iOjAuMH0sIlBhZGRpbmciOnsiJGlkIjoiNDc4IiwiVG9wIjowLjAsIkxlZnQiOjAuMCwiUmlnaHQiOjAuMCwiQm90dG9tIjowLjB9LCJCYWNrZ3JvdW5kIjp7IiRpZCI6IjQ3OSIsIkNvbG9yIjp7IiRpZCI6IjQ4MCIsIkEiOjAsIlIiOjI1NSwiRyI6MjU1LCJCIjoyNTV9fSwiSXNWaXNpYmxlIjp0cnVlLCJXaWR0aCI6MC4wLCJIZWlnaHQiOjAuMCwiQm9yZGVyU3R5bGUiOnsiJGlkIjoiNDgxIiwiTGluZUNvbG9yIjpudWxsLCJMaW5lV2VpZ2h0IjowLjAsIkxpbmVUeXBlIjowLCJQYXJlbnRTdHlsZSI6bnVsbH0sIlBhcmVudFN0eWxlIjpudWxsfSwiRGF0ZVN0eWxlIjp7IiRpZCI6IjQ4MiIsIkZvbnRTZXR0aW5ncyI6eyIkaWQiOiI0ODMiLCJGb250U2l6ZSI6MTAsIkZvbnROYW1lIjoiQ2FtYnJpYSBNYXRoIiwiSXNCb2xkIjp0cnVlLCJJc0l0YWxpYyI6ZmFsc2UsIklzVW5kZXJsaW5lZCI6ZmFsc2UsIlBhcmVudFN0eWxlIjpudWxsfSwiQXV0b1NpemUiOjAsIkZvcmVncm91bmQiOnsiJGlkIjoiNDg0IiwiQ29sb3IiOnsiJGlkIjoiNDg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ODYiLCJUb3AiOjAuMCwiTGVmdCI6MC4wLCJSaWdodCI6MC4wLCJCb3R0b20iOjAuMH0sIlBhZGRpbmciOnsiJGlkIjoiNDg3IiwiVG9wIjowLjAsIkxlZnQiOjAuMCwiUmlnaHQiOjAuMCwiQm90dG9tIjowLjB9LCJCYWNrZ3JvdW5kIjp7IiRpZCI6IjQ4OCIsIkNvbG9yIjp7IiRpZCI6IjQ4OSIsIkEiOjAsIlIiOjI1NSwiRyI6MjU1LCJCIjoyNTV9fSwiSXNWaXNpYmxlIjp0cnVlLCJXaWR0aCI6MC4wLCJIZWlnaHQiOjAuMCwiQm9yZGVyU3R5bGUiOnsiJGlkIjoiNDkwIiwiTGluZUNvbG9yIjpudWxsLCJMaW5lV2VpZ2h0IjowLjAsIkxpbmVUeXBlIjowLCJQYXJlbnRTdHlsZSI6bnVsbH0sIlBhcmVudFN0eWxlIjpudWxsfSwiRGF0ZUZvcm1hdCI6eyIkaWQiOiI0O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kyIiwiRm9ybWF0IjowLCJJc1Zpc2libGUiOmZhbHNlLCJMYXN0S25vd25WaXNpYmlsaXR5U3RhdGUiOmZhbHNlfSwiSXNWaXNpYmxlIjp0cnVlLCJQYXJlbnRTdHlsZSI6bnVsbH0sIkluZGV4Ijo1LCJTbWFydER1cmF0aW9uQWN0aXZhdGVkIjpmYWxzZSwiRGF0ZUZvcm1hdCI6eyIkcmVmIjoiNDkxIn0sIldlZWtOdW1iZXJpbmciOnsiJGlkIjoiNDkzIiwiRm9ybWF0IjowLCJJc1Zpc2libGUiOmZhbHNlLCJMYXN0S25vd25WaXNpYmlsaXR5U3RhdGUiOmZhbHNlfSwiSWQiOiI0NTIwY2FmZC03NGFlLTQ3NjAtYTE0Mi0yNjU1YmRkMTI1ZjYiLCJJbXBvcnRJZCI6IjEiLCJUaXRsZSI6IlNFQ1RJT04gMiA6IFByb2dyYW1tYXRpb24gZXQgYXZhbmNlbWVudCB0ZWNobmlxdWUiLCJOb3RlIjpudWxsLCJIeXBlcmxpbmsiOnsiJGlkIjoiNDk0IiwiQWRkcmVzcyI6bnVsbCwiU3ViQWRkcmVzcyI6bnVsbH0sIklzQ2hhbmdlZCI6ZmFsc2UsIklzTmV3IjpmYWxzZX0seyIkaWQiOiI0OTUiLCJHcm91cE5hbWUiOm51bGwsIlN0YXJ0RGF0ZSI6IjIwMjEtMTEtMDhUMDA6MDA6MDAiLCJFbmREYXRlIjoiMjAyMS0xMS0xNVQyMzo1OTowMCIsIlBlcmNlbnRhZ2VDb21wbGV0ZSI6bnVsbCwiU3R5bGUiOnsiJGlkIjoiNDk2IiwiU2hhcGUiOjUsIlNoYXBlVGhpY2tuZXNzIjowLCJEdXJhdGlvbkZvcm1hdCI6MCwiSW5jbHVkZU5vbldvcmtpbmdEYXlzSW5EdXJhdGlvbiI6ZmFsc2UsIlBlcmNlbnRhZ2VDb21wbGV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g5LCJSIjowLCJHIjowLCJCIjowfX0sIklzVmlzaWJsZSI6dHJ1ZSwiV2lkdGgiOjAuMCwiSGVpZ2h0IjowLjAsIkJvcmRlclN0eWxlIjp7IiRpZCI6IjUwNSIsIkxpbmVDb2xvciI6bnVsbCwiTGluZVdlaWdodCI6MC4wLCJMaW5lVHlwZSI6MCwiUGFyZW50U3R5bGUiOm51bGx9LCJQYXJlbnRTdHlsZSI6bnVsbH0sIkR1cmF0aW9uU3R5bGUiOnsiJGlkIjoiNTA2IiwiRm9udFNldHRpbmdzIjp7IiRpZCI6IjUwNyIsIkZvbnRTaXplIjoxMCwiRm9udE5hbWUiOiJDYWxpYnJpIiwiSXNCb2xkIjpmYWxzZSwiSXNJdGFsaWMiOmZhbHNlLCJJc1VuZGVybGluZWQiOmZhbHNlLCJQYXJlbnRTdHlsZSI6bnVsbH0sIkF1dG9TaXplIjowLCJGb3JlZ3JvdW5kIjp7IiRpZCI6IjUwOCIsIkNvbG9yIjp7IiRpZCI6IjUw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xMCIsIlRvcCI6MC4wLCJMZWZ0IjowLjAsIlJpZ2h0IjowLjAsIkJvdHRvbSI6MC4wfSwiUGFkZGluZyI6eyIkaWQiOiI1MTEiLCJUb3AiOjAuMCwiTGVmdCI6MC4wLCJSaWdodCI6MC4wLCJCb3R0b20iOjAuMH0sIkJhY2tncm91bmQiOnsiJGlkIjoiNTEyIiwiQ29sb3IiOnsiJHJlZiI6IjUwNCJ9fSwiSXNWaXNpYmxlIjp0cnVlLCJXaWR0aCI6MC4wLCJIZWlnaHQiOjAuMCwiQm9yZGVyU3R5bGUiOnsiJGlkIjoiNTEzIiwiTGluZUNvbG9yIjpudWxsLCJMaW5lV2VpZ2h0IjowLjAsIkxpbmVUeXBlIjowLCJQYXJlbnRTdHlsZSI6bnVsbH0sIlBhcmVudFN0eWxlIjpudWxsfSwiSG9yaXpvbnRhbENvbm5lY3RvclN0eWxlIjp7IiRpZCI6IjUxNCIsIkxpbmVDb2xvciI6eyIkaWQiOiI1MTUiLCIkdHlwZSI6Ik5MUkUuQ29tbW9uLkRvbS5Tb2xpZENvbG9yQnJ1c2gsIE5MUkUuQ29tbW9uIiwiQ29sb3IiOnsiJGlkIjoiNTE2IiwiQSI6MjU1LCJSIjoyMDQsIkciOjIwNCwiQiI6MjA0fX0sIkxpbmVXZWlnaHQiOjEuMCwiTGluZVR5cGUiOjAsIlBhcmVudFN0eWxlIjpudWxsfSwiVmVydGljYWxDb25uZWN0b3JTdHlsZSI6eyIkaWQiOiI1MTciLCJMaW5lQ29sb3IiOnsiJGlkIjoiNTE4IiwiJHR5cGUiOiJOTFJFLkNvbW1vbi5Eb20uU29saWRDb2xvckJydXNoLCBOTFJFLkNvbW1vbiIsIkNvbG9yIjp7IiRpZCI6IjUxO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yMCIsIk1hcmdpbiI6eyIkaWQiOiI1MjEiLCJUb3AiOjAuMCwiTGVmdCI6NC4wLCJSaWdodCI6NC4wLCJCb3R0b20iOjAuMH0sIlBhZGRpbmciOnsiJGlkIjoiNTIyIiwiVG9wIjowLjAsIkxlZnQiOjAuMCwiUmlnaHQiOjAuMCwiQm90dG9tIjowLjB9LCJCYWNrZ3JvdW5kIjp7IiRpZCI6IjUyMyIsIkNvbG9yIjp7IiRpZCI6IjUyNCIsIkEiOjI1NSwiUiI6MTc4LCJHIjoxNCwiQiI6MTh9fSwiSXNWaXNpYmxlIjp0cnVlLCJXaWR0aCI6MC4wLCJIZWlnaHQiOjEwLjAsIkJvcmRlclN0eWxlIjp7IiRpZCI6IjUyNSIsIkxpbmVDb2xvciI6eyIkaWQiOiI1MjYiLCIkdHlwZSI6Ik5MUkUuQ29tbW9uLkRvbS5Tb2xpZENvbG9yQnJ1c2gsIE5MUkUuQ29tbW9uIiwiQ29sb3IiOnsiJGlkIjoiNTI3IiwiQSI6MjU1LCJSIjoyNTUsIkciOjAsIkIiOjB9fSwiTGluZVdlaWdodCI6MC4wLCJMaW5lVHlwZSI6MCwiUGFyZW50U3R5bGUiOm51bGx9LCJQYXJlbnRTdHlsZSI6bnVsbH0sIlRpdGxlU3R5bGUiOnsiJGlkIjoiNTI4IiwiRm9udFNldHRpbmdzIjp7IiRpZCI6IjUyOSIsIkZvbnRTaXplIjoxMSwiRm9udE5hbWUiOiJDYWxpYnJpIiwiSXNCb2xkIjp0cnVlLCJJc0l0YWxpYyI6ZmFsc2UsIklzVW5kZXJsaW5lZCI6ZmFsc2UsIlBhcmVudFN0eWxlIjpudWxsfSwiQXV0b1NpemUiOjAsIkZvcmVncm91bmQiOnsiJGlkIjoiNTMwIiwiQ29sb3IiOnsiJGlkIjoiNTM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zMiIsIlRvcCI6MC4wLCJMZWZ0IjowLjAsIlJpZ2h0IjowLjAsIkJvdHRvbSI6MC4wfSwiUGFkZGluZyI6eyIkaWQiOiI1MzMiLCJUb3AiOjAuMCwiTGVmdCI6MC4wLCJSaWdodCI6MC4wLCJCb3R0b20iOjAuMH0sIkJhY2tncm91bmQiOnsiJGlkIjoiNTM0IiwiQ29sb3IiOnsiJGlkIjoiNTM1IiwiQSI6MCwiUiI6MjU1LCJHIjoyNTUsIkIiOjI1NX19LCJJc1Zpc2libGUiOnRydWUsIldpZHRoIjowLjAsIkhlaWdodCI6MC4wLCJCb3JkZXJTdHlsZSI6eyIkaWQiOiI1MzYiLCJMaW5lQ29sb3IiOm51bGwsIkxpbmVXZWlnaHQiOjAuMCwiTGluZVR5cGUiOjAsIlBhcmVudFN0eWxlIjpudWxsfSwiUGFyZW50U3R5bGUiOm51bGx9LCJEYXRlU3R5bGUiOnsiJGlkIjoiNTM3IiwiRm9udFNldHRpbmdzIjp7IiRpZCI6IjUzOCIsIkZvbnRTaXplIjoxMCwiRm9udE5hbWUiOiJDYW1icmlhIE1hdGgiLCJJc0JvbGQiOnRydWUsIklzSXRhbGljIjpmYWxzZSwiSXNVbmRlcmxpbmVkIjpmYWxzZSwiUGFyZW50U3R5bGUiOm51bGx9LCJBdXRvU2l6ZSI6MCwiRm9yZWdyb3VuZCI6eyIkaWQiOiI1MzkiLCJDb2xvciI6eyIkaWQiOiI1N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0MSIsIlRvcCI6MC4wLCJMZWZ0IjowLjAsIlJpZ2h0IjowLjAsIkJvdHRvbSI6MC4wfSwiUGFkZGluZyI6eyIkaWQiOiI1NDIiLCJUb3AiOjAuMCwiTGVmdCI6MC4wLCJSaWdodCI6MC4wLCJCb3R0b20iOjAuMH0sIkJhY2tncm91bmQiOnsiJGlkIjoiNTQzIiwiQ29sb3IiOnsiJGlkIjoiNTQ0IiwiQSI6MCwiUiI6MjU1LCJHIjoyNTUsIkIiOjI1NX19LCJJc1Zpc2libGUiOnRydWUsIldpZHRoIjowLjAsIkhlaWdodCI6MC4wLCJCb3JkZXJTdHlsZSI6eyIkaWQiOiI1NDUiLCJMaW5lQ29sb3IiOm51bGwsIkxpbmVXZWlnaHQiOjAuMCwiTGluZVR5cGUiOjAsIlBhcmVudFN0eWxlIjpudWxsfSwiUGFyZW50U3R5bGUiOm51bGx9LCJEYXRlRm9ybWF0Ijp7IiRpZCI6IjU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ciLCJGb3JtYXQiOjAsIklzVmlzaWJsZSI6ZmFsc2UsIkxhc3RLbm93blZpc2liaWxpdHlTdGF0ZSI6ZmFsc2V9LCJJc1Zpc2libGUiOnRydWUsIlBhcmVudFN0eWxlIjpudWxsfSwiSW5kZXgiOjYsIlNtYXJ0RHVyYXRpb25BY3RpdmF0ZWQiOmZhbHNlLCJEYXRlRm9ybWF0Ijp7IiRyZWYiOiI1NDYifSwiV2Vla051bWJlcmluZyI6eyIkaWQiOiI1NDgiLCJGb3JtYXQiOjAsIklzVmlzaWJsZSI6ZmFsc2UsIkxhc3RLbm93blZpc2liaWxpdHlTdGF0ZSI6ZmFsc2V9LCJJZCI6ImNkOWVhOWEyLWU2NDctNDhlYS1hYzg2LWNlYmViZTU4MWNmNyIsIkltcG9ydElkIjoiMSIsIlRpdGxlIjoiRXhwbG9yYXRpb24gZXQgdsOpcmlmaWNhdGlvbiBkZXMgZG9zc2llcnMgZXQgc291cy1kb3NzaWVycyBkZSBjZSByw6lwZXJ0b2lyZS4iLCJOb3RlIjpudWxsLCJIeXBlcmxpbmsiOnsiJGlkIjoiNTQ5IiwiQWRkcmVzcyI6bnVsbCwiU3ViQWRkcmVzcyI6bnVsbH0sIklzQ2hhbmdlZCI6ZmFsc2UsIklzTmV3IjpmYWxzZX0seyIkaWQiOiI1NTAiLCJHcm91cE5hbWUiOm51bGwsIlN0YXJ0RGF0ZSI6IjIwMjEtMTEtMDhUMDA6MDA6MDAiLCJFbmREYXRlIjoiMjAyMS0xMS0xNVQyMzo1OTowMCIsIlBlcmNlbnRhZ2VDb21wbGV0ZSI6bnVsbCwiU3R5bGUiOnsiJGlkIjoiNTUxIiwiU2hhcGUiOjUsIlNoYXBlVGhpY2tuZXNzIjowLCJEdXJhdGlvbkZvcm1hdCI6MCwiSW5jbHVkZU5vbldvcmtpbmdEYXlzSW5EdXJhdGlvbiI6ZmFsc2UsIlBlcmNlbnRhZ2VDb21wbGV0ZVN0eWxlIjp7IiRpZCI6IjU1MiIsIkZvbnRTZXR0aW5ncyI6eyIkaWQiOiI1NTMiLCJGb250U2l6ZSI6MTAsIkZvbnROYW1lIjoiQ2FsaWJyaSIsIklzQm9sZCI6ZmFsc2UsIklzSXRhbGljIjpmYWxzZSwiSXNVbmRlcmxpbmVkIjpmYWxzZSwiUGFyZW50U3R5bGUiOm51bGx9LCJBdXRvU2l6ZSI6MCwiRm9yZWdyb3VuZCI6eyIkaWQiOiI1NTQiLCJDb2xvciI6eyIkaWQiOiI1N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pZCI6IjU1OCIsIkNvbG9yIjp7IiRpZCI6IjU1OSIsIkEiOjg5LCJSIjowLCJHIjowLCJCIjowfX0sIklzVmlzaWJsZSI6dHJ1ZSwiV2lkdGgiOjAuMCwiSGVpZ2h0IjowLjAsIkJvcmRlclN0eWxlIjp7IiRpZCI6IjU2MCIsIkxpbmVDb2xvciI6bnVsbCwiTGluZVdlaWdodCI6MC4wLCJMaW5lVHlwZSI6MCwiUGFyZW50U3R5bGUiOm51bGx9LCJQYXJlbnRTdHlsZSI6bnVsbH0sIkR1cmF0aW9uU3R5bGUiOnsiJGlkIjoiNTYxIiwiRm9udFNldHRpbmdzIjp7IiRpZCI6IjU2MiIsIkZvbnRTaXplIjoxMCwiRm9udE5hbWUiOiJDYWxpYnJpIiwiSXNCb2xkIjpmYWxzZSwiSXNJdGFsaWMiOmZhbHNlLCJJc1VuZGVybGluZWQiOmZhbHNlLCJQYXJlbnRTdHlsZSI6bnVsbH0sIkF1dG9TaXplIjowLCJGb3JlZ3JvdW5kIjp7IiRpZCI6IjU2MyIsIkNvbG9yIjp7IiRpZCI6IjU2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2NSIsIlRvcCI6MC4wLCJMZWZ0IjowLjAsIlJpZ2h0IjowLjAsIkJvdHRvbSI6MC4wfSwiUGFkZGluZyI6eyIkaWQiOiI1NjYiLCJUb3AiOjAuMCwiTGVmdCI6MC4wLCJSaWdodCI6MC4wLCJCb3R0b20iOjAuMH0sIkJhY2tncm91bmQiOnsiJGlkIjoiNTY3IiwiQ29sb3IiOnsiJHJlZiI6IjU1OSJ9fSwiSXNWaXNpYmxlIjp0cnVlLCJXaWR0aCI6MC4wLCJIZWlnaHQiOjAuMCwiQm9yZGVyU3R5bGUiOnsiJGlkIjoiNTY4IiwiTGluZUNvbG9yIjpudWxsLCJMaW5lV2VpZ2h0IjowLjAsIkxpbmVUeXBlIjowLCJQYXJlbnRTdHlsZSI6bnVsbH0sIlBhcmVudFN0eWxlIjpudWxsfSwiSG9yaXpvbnRhbENvbm5lY3RvclN0eWxlIjp7IiRpZCI6IjU2OSIsIkxpbmVDb2xvciI6eyIkaWQiOiI1NzAiLCIkdHlwZSI6Ik5MUkUuQ29tbW9uLkRvbS5Tb2xpZENvbG9yQnJ1c2gsIE5MUkUuQ29tbW9uIiwiQ29sb3IiOnsiJGlkIjoiNTcxIiwiQSI6MjU1LCJSIjoyMDQsIkciOjIwNCwiQiI6MjA0fX0sIkxpbmVXZWlnaHQiOjEuMCwiTGluZVR5cGUiOjAsIlBhcmVudFN0eWxlIjpudWxsfSwiVmVydGljYWxDb25uZWN0b3JTdHlsZSI6eyIkaWQiOiI1NzIiLCJMaW5lQ29sb3IiOnsiJGlkIjoiNTczIiwiJHR5cGUiOiJOTFJFLkNvbW1vbi5Eb20uU29saWRDb2xvckJydXNoLCBOTFJFLkNvbW1vbiIsIkNvbG9yIjp7IiRpZCI6IjU3N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3NSIsIk1hcmdpbiI6eyIkaWQiOiI1NzYiLCJUb3AiOjAuMCwiTGVmdCI6NC4wLCJSaWdodCI6NC4wLCJCb3R0b20iOjAuMH0sIlBhZGRpbmciOnsiJGlkIjoiNTc3IiwiVG9wIjowLjAsIkxlZnQiOjAuMCwiUmlnaHQiOjAuMCwiQm90dG9tIjowLjB9LCJCYWNrZ3JvdW5kIjp7IiRpZCI6IjU3OCIsIkNvbG9yIjp7IiRpZCI6IjU3OSIsIkEiOjI1NSwiUiI6MCwiRyI6MTE0LCJCIjoxODh9fSwiSXNWaXNpYmxlIjp0cnVlLCJXaWR0aCI6MC4wLCJIZWlnaHQiOjEwLjAsIkJvcmRlclN0eWxlIjp7IiRpZCI6IjU4MCIsIkxpbmVDb2xvciI6eyIkaWQiOiI1ODEiLCIkdHlwZSI6Ik5MUkUuQ29tbW9uLkRvbS5Tb2xpZENvbG9yQnJ1c2gsIE5MUkUuQ29tbW9uIiwiQ29sb3IiOnsiJGlkIjoiNTgyIiwiQSI6MjU1LCJSIjoyNTUsIkciOjAsIkIiOjB9fSwiTGluZVdlaWdodCI6MC4wLCJMaW5lVHlwZSI6MCwiUGFyZW50U3R5bGUiOm51bGx9LCJQYXJlbnRTdHlsZSI6bnVsbH0sIlRpdGxlU3R5bGUiOnsiJGlkIjoiNTgzIiwiRm9udFNldHRpbmdzIjp7IiRpZCI6IjU4NCIsIkZvbnRTaXplIjoxMSwiRm9udE5hbWUiOiJDYWxpYnJpIiwiSXNCb2xkIjp0cnVlLCJJc0l0YWxpYyI6ZmFsc2UsIklzVW5kZXJsaW5lZCI6ZmFsc2UsIlBhcmVudFN0eWxlIjpudWxsfSwiQXV0b1NpemUiOjAsIkZvcmVncm91bmQiOnsiJGlkIjoiNTg1IiwiQ29sb3IiOnsiJGlkIjoiNTg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4NyIsIlRvcCI6MC4wLCJMZWZ0IjowLjAsIlJpZ2h0IjowLjAsIkJvdHRvbSI6MC4wfSwiUGFkZGluZyI6eyIkaWQiOiI1ODgiLCJUb3AiOjAuMCwiTGVmdCI6MC4wLCJSaWdodCI6MC4wLCJCb3R0b20iOjAuMH0sIkJhY2tncm91bmQiOnsiJGlkIjoiNTg5IiwiQ29sb3IiOnsiJGlkIjoiNTkwIiwiQSI6MCwiUiI6MjU1LCJHIjoyNTUsIkIiOjI1NX19LCJJc1Zpc2libGUiOnRydWUsIldpZHRoIjowLjAsIkhlaWdodCI6MC4wLCJCb3JkZXJTdHlsZSI6eyIkaWQiOiI1OTEiLCJMaW5lQ29sb3IiOm51bGwsIkxpbmVXZWlnaHQiOjAuMCwiTGluZVR5cGUiOjAsIlBhcmVudFN0eWxlIjpudWxsfSwiUGFyZW50U3R5bGUiOm51bGx9LCJEYXRlU3R5bGUiOnsiJGlkIjoiNTkyIiwiRm9udFNldHRpbmdzIjp7IiRpZCI6IjU5MyIsIkZvbnRTaXplIjoxMCwiRm9udE5hbWUiOiJDYW1icmlhIE1hdGgiLCJJc0JvbGQiOnRydWUsIklzSXRhbGljIjpmYWxzZSwiSXNVbmRlcmxpbmVkIjpmYWxzZSwiUGFyZW50U3R5bGUiOm51bGx9LCJBdXRvU2l6ZSI6MCwiRm9yZWdyb3VuZCI6eyIkaWQiOiI1OTQiLCJDb2xvciI6eyIkaWQiOiI1O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5NiIsIlRvcCI6MC4wLCJMZWZ0IjowLjAsIlJpZ2h0IjowLjAsIkJvdHRvbSI6MC4wfSwiUGFkZGluZyI6eyIkaWQiOiI1OTciLCJUb3AiOjAuMCwiTGVmdCI6MC4wLCJSaWdodCI6MC4wLCJCb3R0b20iOjAuMH0sIkJhY2tncm91bmQiOnsiJGlkIjoiNTk4IiwiQ29sb3IiOnsiJGlkIjoiNTk5IiwiQSI6MCwiUiI6MjU1LCJHIjoyNTUsIkIiOjI1NX19LCJJc1Zpc2libGUiOnRydWUsIldpZHRoIjowLjAsIkhlaWdodCI6MC4wLCJCb3JkZXJTdHlsZSI6eyIkaWQiOiI2MDAiLCJMaW5lQ29sb3IiOm51bGwsIkxpbmVXZWlnaHQiOjAuMCwiTGluZVR5cGUiOjAsIlBhcmVudFN0eWxlIjpudWxsfSwiUGFyZW50U3R5bGUiOm51bGx9LCJEYXRlRm9ybWF0Ijp7IiRpZCI6IjY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IiLCJGb3JtYXQiOjAsIklzVmlzaWJsZSI6ZmFsc2UsIkxhc3RLbm93blZpc2liaWxpdHlTdGF0ZSI6ZmFsc2V9LCJJc1Zpc2libGUiOnRydWUsIlBhcmVudFN0eWxlIjpudWxsfSwiSW5kZXgiOjcsIlNtYXJ0RHVyYXRpb25BY3RpdmF0ZWQiOmZhbHNlLCJEYXRlRm9ybWF0Ijp7IiRyZWYiOiI2MDEifSwiV2Vla051bWJlcmluZyI6eyIkaWQiOiI2MDMiLCJGb3JtYXQiOjAsIklzVmlzaWJsZSI6ZmFsc2UsIkxhc3RLbm93blZpc2liaWxpdHlTdGF0ZSI6ZmFsc2V9LCJJZCI6IjBlMjQwOTg3LTFjZDMtNDAwYi1hOGRiLTIyMzcxMmMzNzcxNSIsIkltcG9ydElkIjoiMSIsIlRpdGxlIjoiR8OpbsOpcmFsaXNhdGlvbiDDoCB1biBlbnNlbWJsZSBkZSBmaWNoaWVycyBNUDMvRkxBQyIsIk5vdGUiOm51bGwsIkh5cGVybGluayI6eyIkaWQiOiI2MDQiLCJBZGRyZXNzIjpudWxsLCJTdWJBZGRyZXNzIjpudWxsfSwiSXNDaGFuZ2VkIjpmYWxzZSwiSXNOZXciOmZhbHNlfSx7IiRpZCI6IjYwNSIsIkdyb3VwTmFtZSI6bnVsbCwiU3RhcnREYXRlIjoiMjAyMS0xMS0xNVQwMDowMDowMCIsIkVuZERhdGUiOiIyMDIxLTExLTIyVDIzOjU5OjAwIiwiUGVyY2VudGFnZUNvbXBsZXRlIjpudWxsLCJTdHlsZSI6eyIkaWQiOiI2MDYiLCJTaGFwZSI6NSwiU2hhcGVUaGlja25lc3MiOjAsIkR1cmF0aW9uRm9ybWF0IjowLCJJbmNsdWRlTm9uV29ya2luZ0RheXNJbkR1cmF0aW9uIjpmYWxzZSwiUGVyY2VudGFnZUNvbXBsZXRlU3R5bGUiOnsiJGlkIjoiNjA3IiwiRm9udFNldHRpbmdzIjp7IiRpZCI6IjYwOCIsIkZvbnRTaXplIjoxMCwiRm9udE5hbWUiOiJDYWxpYnJpIiwiSXNCb2xkIjpmYWxzZSwiSXNJdGFsaWMiOmZhbHNlLCJJc1VuZGVybGluZWQiOmZhbHNlLCJQYXJlbnRTdHlsZSI6bnVsbH0sIkF1dG9TaXplIjowLCJGb3JlZ3JvdW5kIjp7IiRpZCI6IjYwOSIsIkNvbG9yIjp7IiRpZCI6IjYx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xMSIsIlRvcCI6MC4wLCJMZWZ0IjowLjAsIlJpZ2h0IjowLjAsIkJvdHRvbSI6MC4wfSwiUGFkZGluZyI6eyIkaWQiOiI2MTIiLCJUb3AiOjAuMCwiTGVmdCI6MC4wLCJSaWdodCI6MC4wLCJCb3R0b20iOjAuMH0sIkJhY2tncm91bmQiOnsiJGlkIjoiNjEzIiwiQ29sb3IiOnsiJGlkIjoiNjE0IiwiQSI6ODksIlIiOjAsIkciOjAsIkIiOjB9fSwiSXNWaXNpYmxlIjp0cnVlLCJXaWR0aCI6MC4wLCJIZWlnaHQiOjAuMCwiQm9yZGVyU3R5bGUiOnsiJGlkIjoiNjE1IiwiTGluZUNvbG9yIjpudWxsLCJMaW5lV2VpZ2h0IjowLjAsIkxpbmVUeXBlIjowLCJQYXJlbnRTdHlsZSI6bnVsbH0sIlBhcmVudFN0eWxlIjpudWxsfSwiRHVyYXRpb25TdHlsZSI6eyIkaWQiOiI2MTYiLCJGb250U2V0dGluZ3MiOnsiJGlkIjoiNjE3IiwiRm9udFNpemUiOjEwLCJGb250TmFtZSI6IkNhbGlicmkiLCJJc0JvbGQiOmZhbHNlLCJJc0l0YWxpYyI6ZmFsc2UsIklzVW5kZXJsaW5lZCI6ZmFsc2UsIlBhcmVudFN0eWxlIjpudWxsfSwiQXV0b1NpemUiOjAsIkZvcmVncm91bmQiOnsiJGlkIjoiNjE4IiwiQ29sb3IiOnsiJGlkIjoiNjE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IwIiwiVG9wIjowLjAsIkxlZnQiOjAuMCwiUmlnaHQiOjAuMCwiQm90dG9tIjowLjB9LCJQYWRkaW5nIjp7IiRpZCI6IjYyMSIsIlRvcCI6MC4wLCJMZWZ0IjowLjAsIlJpZ2h0IjowLjAsIkJvdHRvbSI6MC4wfSwiQmFja2dyb3VuZCI6eyIkaWQiOiI2MjIiLCJDb2xvciI6eyIkcmVmIjoiNjE0In19LCJJc1Zpc2libGUiOnRydWUsIldpZHRoIjowLjAsIkhlaWdodCI6MC4wLCJCb3JkZXJTdHlsZSI6eyIkaWQiOiI2MjMiLCJMaW5lQ29sb3IiOm51bGwsIkxpbmVXZWlnaHQiOjAuMCwiTGluZVR5cGUiOjAsIlBhcmVudFN0eWxlIjpudWxsfSwiUGFyZW50U3R5bGUiOm51bGx9LCJIb3Jpem9udGFsQ29ubmVjdG9yU3R5bGUiOnsiJGlkIjoiNjI0IiwiTGluZUNvbG9yIjp7IiRpZCI6IjYyNSIsIiR0eXBlIjoiTkxSRS5Db21tb24uRG9tLlNvbGlkQ29sb3JCcnVzaCwgTkxSRS5Db21tb24iLCJDb2xvciI6eyIkaWQiOiI2MjYiLCJBIjoyNTUsIlIiOjIwNCwiRyI6MjA0LCJCIjoyMDR9fSwiTGluZVdlaWdodCI6MS4wLCJMaW5lVHlwZSI6MCwiUGFyZW50U3R5bGUiOm51bGx9LCJWZXJ0aWNhbENvbm5lY3RvclN0eWxlIjp7IiRpZCI6IjYyNyIsIkxpbmVDb2xvciI6eyIkaWQiOiI2MjgiLCIkdHlwZSI6Ik5MUkUuQ29tbW9uLkRvbS5Tb2xpZENvbG9yQnJ1c2gsIE5MUkUuQ29tbW9uIiwiQ29sb3IiOnsiJGlkIjoiNjI5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jMwIiwiTWFyZ2luIjp7IiRpZCI6IjYzMSIsIlRvcCI6MC4wLCJMZWZ0Ijo0LjAsIlJpZ2h0Ijo0LjAsIkJvdHRvbSI6MC4wfSwiUGFkZGluZyI6eyIkaWQiOiI2MzIiLCJUb3AiOjAuMCwiTGVmdCI6MC4wLCJSaWdodCI6MC4wLCJCb3R0b20iOjAuMH0sIkJhY2tncm91bmQiOnsiJGlkIjoiNjMzIiwiQ29sb3IiOnsiJGlkIjoiNjM0IiwiQSI6MjU1LCJSIjoxMTIsIkciOjE3MywiQiI6NzF9fSwiSXNWaXNpYmxlIjp0cnVlLCJXaWR0aCI6MC4wLCJIZWlnaHQiOjEwLjAsIkJvcmRlclN0eWxlIjp7IiRpZCI6IjYzNSIsIkxpbmVDb2xvciI6eyIkaWQiOiI2MzYiLCIkdHlwZSI6Ik5MUkUuQ29tbW9uLkRvbS5Tb2xpZENvbG9yQnJ1c2gsIE5MUkUuQ29tbW9uIiwiQ29sb3IiOnsiJGlkIjoiNjM3IiwiQSI6MjU1LCJSIjoyNTUsIkciOjAsIkIiOjB9fSwiTGluZVdlaWdodCI6MC4wLCJMaW5lVHlwZSI6MCwiUGFyZW50U3R5bGUiOm51bGx9LCJQYXJlbnRTdHlsZSI6bnVsbH0sIlRpdGxlU3R5bGUiOnsiJGlkIjoiNjM4IiwiRm9udFNldHRpbmdzIjp7IiRpZCI6IjYzOSIsIkZvbnRTaXplIjoxMSwiRm9udE5hbWUiOiJDYWxpYnJpIiwiSXNCb2xkIjp0cnVlLCJJc0l0YWxpYyI6ZmFsc2UsIklzVW5kZXJsaW5lZCI6ZmFsc2UsIlBhcmVudFN0eWxlIjpudWxsfSwiQXV0b1NpemUiOjAsIkZvcmVncm91bmQiOnsiJGlkIjoiNjQwIiwiQ29sb3IiOnsiJGlkIjoiNjQ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0MiIsIlRvcCI6MC4wLCJMZWZ0IjowLjAsIlJpZ2h0IjowLjAsIkJvdHRvbSI6MC4wfSwiUGFkZGluZyI6eyIkaWQiOiI2NDMiLCJUb3AiOjAuMCwiTGVmdCI6MC4wLCJSaWdodCI6MC4wLCJCb3R0b20iOjAuMH0sIkJhY2tncm91bmQiOnsiJGlkIjoiNjQ0IiwiQ29sb3IiOnsiJGlkIjoiNjQ1IiwiQSI6MCwiUiI6MjU1LCJHIjoyNTUsIkIiOjI1NX19LCJJc1Zpc2libGUiOnRydWUsIldpZHRoIjowLjAsIkhlaWdodCI6MC4wLCJCb3JkZXJTdHlsZSI6eyIkaWQiOiI2NDYiLCJMaW5lQ29sb3IiOm51bGwsIkxpbmVXZWlnaHQiOjAuMCwiTGluZVR5cGUiOjAsIlBhcmVudFN0eWxlIjpudWxsfSwiUGFyZW50U3R5bGUiOm51bGx9LCJEYXRlU3R5bGUiOnsiJGlkIjoiNjQ3IiwiRm9udFNldHRpbmdzIjp7IiRpZCI6IjY0OCIsIkZvbnRTaXplIjoxMCwiRm9udE5hbWUiOiJDYW1icmlhIE1hdGgiLCJJc0JvbGQiOnRydWUsIklzSXRhbGljIjpmYWxzZSwiSXNVbmRlcmxpbmVkIjpmYWxzZSwiUGFyZW50U3R5bGUiOm51bGx9LCJBdXRvU2l6ZSI6MCwiRm9yZWdyb3VuZCI6eyIkaWQiOiI2NDkiLCJDb2xvciI6eyIkaWQiOiI2NT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1MSIsIlRvcCI6MC4wLCJMZWZ0IjowLjAsIlJpZ2h0IjowLjAsIkJvdHRvbSI6MC4wfSwiUGFkZGluZyI6eyIkaWQiOiI2NTIiLCJUb3AiOjAuMCwiTGVmdCI6MC4wLCJSaWdodCI6MC4wLCJCb3R0b20iOjAuMH0sIkJhY2tncm91bmQiOnsiJGlkIjoiNjUzIiwiQ29sb3IiOnsiJGlkIjoiNjU0IiwiQSI6MCwiUiI6MjU1LCJHIjoyNTUsIkIiOjI1NX19LCJJc1Zpc2libGUiOnRydWUsIldpZHRoIjowLjAsIkhlaWdodCI6MC4wLCJCb3JkZXJTdHlsZSI6eyIkaWQiOiI2NTUiLCJMaW5lQ29sb3IiOm51bGwsIkxpbmVXZWlnaHQiOjAuMCwiTGluZVR5cGUiOjAsIlBhcmVudFN0eWxlIjpudWxsfSwiUGFyZW50U3R5bGUiOm51bGx9LCJEYXRlRm9ybWF0Ijp7IiRpZCI6IjY1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ciLCJGb3JtYXQiOjAsIklzVmlzaWJsZSI6ZmFsc2UsIkxhc3RLbm93blZpc2liaWxpdHlTdGF0ZSI6ZmFsc2V9LCJJc1Zpc2libGUiOnRydWUsIlBhcmVudFN0eWxlIjpudWxsfSwiSW5kZXgiOjgsIlNtYXJ0RHVyYXRpb25BY3RpdmF0ZWQiOmZhbHNlLCJEYXRlRm9ybWF0Ijp7IiRyZWYiOiI2NTYifSwiV2Vla051bWJlcmluZyI6eyIkaWQiOiI2NTgiLCJGb3JtYXQiOjAsIklzVmlzaWJsZSI6ZmFsc2UsIkxhc3RLbm93blZpc2liaWxpdHlTdGF0ZSI6ZmFsc2V9LCJJZCI6ImVkZDE4ZDcwLTk2NTAtNDEwYS1hM2U2LTBlYzA1MmUzN2IzNCIsIkltcG9ydElkIjoiMSIsIlRpdGxlIjoiTGEgY29uc3RpdHV0aW9uIGTigJl1bmUgcGxheWxpc3QgcGFyIGTDqWZhdXQgY29udGVuYW50IGzigJllbnNlbWJsZSBkZXMgZmljaGllcnMgTVAzL0ZMQUMgZHUgcsOpcGVydG9pcmUgZXhwbG9yw6kuIiwiTm90ZSI6bnVsbCwiSHlwZXJsaW5rIjp7IiRpZCI6IjY1OSIsIkFkZHJlc3MiOm51bGwsIlN1YkFkZHJlc3MiOm51bGx9LCJJc0NoYW5nZWQiOmZhbHNlLCJJc05ldyI6ZmFsc2V9LHsiJGlkIjoiNjYwIiwiR3JvdXBOYW1lIjpudWxsLCJTdGFydERhdGUiOiIyMDIxLTExLTIyVDAwOjAwOjAwIiwiRW5kRGF0ZSI6IjIwMjEtMTEtMjlUMjM6NTk6MDAiLCJQZXJjZW50YWdlQ29tcGxldGUiOm51bGwsIlN0eWxlIjp7IiRpZCI6IjY2MSIsIlNoYXBlIjo1LCJTaGFwZVRoaWNrbmVzcyI6MCwiRHVyYXRpb25Gb3JtYXQiOjAsIkluY2x1ZGVOb25Xb3JraW5nRGF5c0luRHVyYXRpb24iOmZhbHNlLCJQZXJjZW50YWdlQ29tcGxldGVTdHlsZSI6eyIkaWQiOiI2NjIiLCJGb250U2V0dGluZ3MiOnsiJGlkIjoiNjYzIiwiRm9udFNpemUiOjEwLCJGb250TmFtZSI6IkNhbGlicmkiLCJJc0JvbGQiOmZhbHNlLCJJc0l0YWxpYyI6ZmFsc2UsIklzVW5kZXJsaW5lZCI6ZmFsc2UsIlBhcmVudFN0eWxlIjpudWxsfSwiQXV0b1NpemUiOjAsIkZvcmVncm91bmQiOnsiJGlkIjoiNjY0IiwiQ29sb3IiOnsiJGlkIjoiNjY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Y2IiwiVG9wIjowLjAsIkxlZnQiOjAuMCwiUmlnaHQiOjAuMCwiQm90dG9tIjowLjB9LCJQYWRkaW5nIjp7IiRpZCI6IjY2NyIsIlRvcCI6MC4wLCJMZWZ0IjowLjAsIlJpZ2h0IjowLjAsIkJvdHRvbSI6MC4wfSwiQmFja2dyb3VuZCI6eyIkaWQiOiI2NjgiLCJDb2xvciI6eyIkaWQiOiI2NjkiLCJBIjo4OSwiUiI6MCwiRyI6MCwiQiI6MH19LCJJc1Zpc2libGUiOnRydWUsIldpZHRoIjowLjAsIkhlaWdodCI6MC4wLCJCb3JkZXJTdHlsZSI6eyIkaWQiOiI2NzAiLCJMaW5lQ29sb3IiOm51bGwsIkxpbmVXZWlnaHQiOjAuMCwiTGluZVR5cGUiOjAsIlBhcmVudFN0eWxlIjpudWxsfSwiUGFyZW50U3R5bGUiOm51bGx9LCJEdXJhdGlvblN0eWxlIjp7IiRpZCI6IjY3MSIsIkZvbnRTZXR0aW5ncyI6eyIkaWQiOiI2NzIiLCJGb250U2l6ZSI6MTAsIkZvbnROYW1lIjoiQ2FsaWJyaSIsIklzQm9sZCI6ZmFsc2UsIklzSXRhbGljIjpmYWxzZSwiSXNVbmRlcmxpbmVkIjpmYWxzZSwiUGFyZW50U3R5bGUiOm51bGx9LCJBdXRvU2l6ZSI6MCwiRm9yZWdyb3VuZCI6eyIkaWQiOiI2NzMiLCJDb2xvciI6eyIkaWQiOiI2Nz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NzUiLCJUb3AiOjAuMCwiTGVmdCI6MC4wLCJSaWdodCI6MC4wLCJCb3R0b20iOjAuMH0sIlBhZGRpbmciOnsiJGlkIjoiNjc2IiwiVG9wIjowLjAsIkxlZnQiOjAuMCwiUmlnaHQiOjAuMCwiQm90dG9tIjowLjB9LCJCYWNrZ3JvdW5kIjp7IiRpZCI6IjY3NyIsIkNvbG9yIjp7IiRyZWYiOiI2NjkifX0sIklzVmlzaWJsZSI6dHJ1ZSwiV2lkdGgiOjAuMCwiSGVpZ2h0IjowLjAsIkJvcmRlclN0eWxlIjp7IiRpZCI6IjY3OCIsIkxpbmVDb2xvciI6bnVsbCwiTGluZVdlaWdodCI6MC4wLCJMaW5lVHlwZSI6MCwiUGFyZW50U3R5bGUiOm51bGx9LCJQYXJlbnRTdHlsZSI6bnVsbH0sIkhvcml6b250YWxDb25uZWN0b3JTdHlsZSI6eyIkaWQiOiI2NzkiLCJMaW5lQ29sb3IiOnsiJGlkIjoiNjgwIiwiJHR5cGUiOiJOTFJFLkNvbW1vbi5Eb20uU29saWRDb2xvckJydXNoLCBOTFJFLkNvbW1vbiIsIkNvbG9yIjp7IiRpZCI6IjY4MSIsIkEiOjI1NSwiUiI6MjA0LCJHIjoyMDQsIkIiOjIwNH19LCJMaW5lV2VpZ2h0IjoxLjAsIkxpbmVUeXBlIjowLCJQYXJlbnRTdHlsZSI6bnVsbH0sIlZlcnRpY2FsQ29ubmVjdG9yU3R5bGUiOnsiJGlkIjoiNjgyIiwiTGluZUNvbG9yIjp7IiRpZCI6IjY4MyIsIiR0eXBlIjoiTkxSRS5Db21tb24uRG9tLlNvbGlkQ29sb3JCcnVzaCwgTkxSRS5Db21tb24iLCJDb2xvciI6eyIkaWQiOiI2ODQ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2ODUiLCJNYXJnaW4iOnsiJGlkIjoiNjg2IiwiVG9wIjowLjAsIkxlZnQiOjQuMCwiUmlnaHQiOjQuMCwiQm90dG9tIjowLjB9LCJQYWRkaW5nIjp7IiRpZCI6IjY4NyIsIlRvcCI6MC4wLCJMZWZ0IjowLjAsIlJpZ2h0IjowLjAsIkJvdHRvbSI6MC4wfSwiQmFja2dyb3VuZCI6eyIkaWQiOiI2ODgiLCJDb2xvciI6eyIkaWQiOiI2ODkiLCJBIjoyNTUsIlIiOjExMiwiRyI6MTczLCJCIjo3MX19LCJJc1Zpc2libGUiOnRydWUsIldpZHRoIjowLjAsIkhlaWdodCI6MTAuMCwiQm9yZGVyU3R5bGUiOnsiJGlkIjoiNjkwIiwiTGluZUNvbG9yIjp7IiRpZCI6IjY5MSIsIiR0eXBlIjoiTkxSRS5Db21tb24uRG9tLlNvbGlkQ29sb3JCcnVzaCwgTkxSRS5Db21tb24iLCJDb2xvciI6eyIkaWQiOiI2OTIiLCJBIjoyNTUsIlIiOjI1NSwiRyI6MCwiQiI6MH19LCJMaW5lV2VpZ2h0IjowLjAsIkxpbmVUeXBlIjowLCJQYXJlbnRTdHlsZSI6bnVsbH0sIlBhcmVudFN0eWxlIjpudWxsfSwiVGl0bGVTdHlsZSI6eyIkaWQiOiI2OTMiLCJGb250U2V0dGluZ3MiOnsiJGlkIjoiNjk0IiwiRm9udFNpemUiOjExLCJGb250TmFtZSI6IkNhbGlicmkiLCJJc0JvbGQiOnRydWUsIklzSXRhbGljIjpmYWxzZSwiSXNVbmRlcmxpbmVkIjpmYWxzZSwiUGFyZW50U3R5bGUiOm51bGx9LCJBdXRvU2l6ZSI6MCwiRm9yZWdyb3VuZCI6eyIkaWQiOiI2OTUiLCJDb2xvciI6eyIkaWQiOiI2O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k3IiwiVG9wIjowLjAsIkxlZnQiOjAuMCwiUmlnaHQiOjAuMCwiQm90dG9tIjowLjB9LCJQYWRkaW5nIjp7IiRpZCI6IjY5OCIsIlRvcCI6MC4wLCJMZWZ0IjowLjAsIlJpZ2h0IjowLjAsIkJvdHRvbSI6MC4wfSwiQmFja2dyb3VuZCI6eyIkaWQiOiI2OTkiLCJDb2xvciI6eyIkaWQiOiI3MDAiLCJBIjowLCJSIjoyNTUsIkciOjI1NSwiQiI6MjU1fX0sIklzVmlzaWJsZSI6dHJ1ZSwiV2lkdGgiOjAuMCwiSGVpZ2h0IjowLjAsIkJvcmRlclN0eWxlIjp7IiRpZCI6IjcwMSIsIkxpbmVDb2xvciI6bnVsbCwiTGluZVdlaWdodCI6MC4wLCJMaW5lVHlwZSI6MCwiUGFyZW50U3R5bGUiOm51bGx9LCJQYXJlbnRTdHlsZSI6bnVsbH0sIkRhdGVTdHlsZSI6eyIkaWQiOiI3MDIiLCJGb250U2V0dGluZ3MiOnsiJGlkIjoiNzAzIiwiRm9udFNpemUiOjEwLCJGb250TmFtZSI6IkNhbWJyaWEgTWF0aCIsIklzQm9sZCI6dHJ1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A2IiwiVG9wIjowLjAsIkxlZnQiOjAuMCwiUmlnaHQiOjAuMCwiQm90dG9tIjowLjB9LCJQYWRkaW5nIjp7IiRpZCI6IjcwNyIsIlRvcCI6MC4wLCJMZWZ0IjowLjAsIlJpZ2h0IjowLjAsIkJvdHRvbSI6MC4wfSwiQmFja2dyb3VuZCI6eyIkaWQiOiI3MDgiLCJDb2xvciI6eyIkaWQiOiI3MDkiLCJBIjowLCJSIjoyNTUsIkciOjI1NSwiQiI6MjU1fX0sIklzVmlzaWJsZSI6dHJ1ZSwiV2lkdGgiOjAuMCwiSGVpZ2h0IjowLjAsIkJvcmRlclN0eWxlIjp7IiRpZCI6IjcxMCIsIkxpbmVDb2xvciI6bnVsbCwiTGluZVdlaWdodCI6MC4wLCJMaW5lVHlwZSI6MCwiUGFyZW50U3R5bGUiOm51bGx9LCJQYXJlbnRTdHlsZSI6bnVsbH0sIkRhdGVGb3JtYXQiOnsiJGlkIjoiN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xMiIsIkZvcm1hdCI6MCwiSXNWaXNpYmxlIjpmYWxzZSwiTGFzdEtub3duVmlzaWJpbGl0eVN0YXRlIjpmYWxzZX0sIklzVmlzaWJsZSI6dHJ1ZSwiUGFyZW50U3R5bGUiOm51bGx9LCJJbmRleCI6OSwiU21hcnREdXJhdGlvbkFjdGl2YXRlZCI6ZmFsc2UsIkRhdGVGb3JtYXQiOnsiJHJlZiI6IjcxMSJ9LCJXZWVrTnVtYmVyaW5nIjp7IiRpZCI6IjcxMyIsIkZvcm1hdCI6MCwiSXNWaXNpYmxlIjpmYWxzZSwiTGFzdEtub3duVmlzaWJpbGl0eVN0YXRlIjpmYWxzZX0sIklkIjoiYmFmNjU1YzgtODdiMi00M2M2LTkzZWUtMTQ0MGI2ODY5NzkzIiwiSW1wb3J0SWQiOiIxIiwiVGl0bGUiOiIgSW50ZXJmYWNlIGdyYXBoaXF1ZSIsIk5vdGUiOm51bGwsIkh5cGVybGluayI6eyIkaWQiOiI3MTQiLCJBZGRyZXNzIjpudWxsLCJTdWJBZGRyZXNzIjpudWxsfSwiSXNDaGFuZ2VkIjpmYWxzZSwiSXNOZXciOmZhbHNlfSx7IiRpZCI6IjcxNSIsIkdyb3VwTmFtZSI6bnVsbCwiU3RhcnREYXRlIjoiMjAyMS0xMS0yMlQwMDowMDowMCIsIkVuZERhdGUiOiIyMDIxLTExLTI5VDIzOjU5OjAwIiwiUGVyY2VudGFnZUNvbXBsZXRlIjpudWxsLCJTdHlsZSI6eyIkaWQiOiI3MTYiLCJTaGFwZSI6NSwiU2hhcGVUaGlja25lc3MiOjAsIkR1cmF0aW9uRm9ybWF0IjowLCJJbmNsdWRlTm9uV29ya2luZ0RheXNJbkR1cmF0aW9uIjpmYWxzZSwiUGVyY2VudGFnZUNvbXBsZXRlU3R5bGUiOnsiJGlkIjoiNzE3IiwiRm9udFNldHRpbmdzIjp7IiRpZCI6IjcxOCIsIkZvbnRTaXplIjoxMCwiRm9udE5hbWUiOiJDYWxpYnJpIiwiSXNCb2xkIjpmYWxzZSwiSXNJdGFsaWMiOmZhbHNlLCJJc1VuZGVybGluZWQiOmZhbHNlLCJQYXJlbnRTdHlsZSI6bnVsbH0sIkF1dG9TaXplIjowLCJGb3JlZ3JvdW5kIjp7IiRpZCI6IjcxOSIsIkNvbG9yIjp7IiRpZCI6Ijc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yMSIsIlRvcCI6MC4wLCJMZWZ0IjowLjAsIlJpZ2h0IjowLjAsIkJvdHRvbSI6MC4wfSwiUGFkZGluZyI6eyIkaWQiOiI3MjIiLCJUb3AiOjAuMCwiTGVmdCI6MC4wLCJSaWdodCI6MC4wLCJCb3R0b20iOjAuMH0sIkJhY2tncm91bmQiOnsiJGlkIjoiNzIzIiwiQ29sb3IiOnsiJGlkIjoiNzI0IiwiQSI6ODksIlIiOjAsIkciOjAsIkIiOjB9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GlkIjoiNzI4IiwiQ29sb3IiOnsiJGlkIjoiNzI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MwIiwiVG9wIjowLjAsIkxlZnQiOjAuMCwiUmlnaHQiOjAuMCwiQm90dG9tIjowLjB9LCJQYWRkaW5nIjp7IiRpZCI6IjczMSIsIlRvcCI6MC4wLCJMZWZ0IjowLjAsIlJpZ2h0IjowLjAsIkJvdHRvbSI6MC4wfSwiQmFja2dyb3VuZCI6eyIkaWQiOiI3MzIiLCJDb2xvciI6eyIkcmVmIjoiNzI0In19LCJJc1Zpc2libGUiOnRydWUsIldpZHRoIjowLjAsIkhlaWdodCI6MC4wLCJCb3JkZXJTdHlsZSI6eyIkaWQiOiI3MzMiLCJMaW5lQ29sb3IiOm51bGwsIkxpbmVXZWlnaHQiOjAuMCwiTGluZVR5cGUiOjAsIlBhcmVudFN0eWxlIjpudWxsfSwiUGFyZW50U3R5bGUiOm51bGx9LCJIb3Jpem9udGFsQ29ubmVjdG9yU3R5bGUiOnsiJGlkIjoiNzM0IiwiTGluZUNvbG9yIjp7IiRpZCI6IjczNSIsIiR0eXBlIjoiTkxSRS5Db21tb24uRG9tLlNvbGlkQ29sb3JCcnVzaCwgTkxSRS5Db21tb24iLCJDb2xvciI6eyIkaWQiOiI3MzYiLCJBIjoyNTUsIlIiOjIwNCwiRyI6MjA0LCJCIjoyMDR9fSwiTGluZVdlaWdodCI6MS4wLCJMaW5lVHlwZSI6MCwiUGFyZW50U3R5bGUiOm51bGx9LCJWZXJ0aWNhbENvbm5lY3RvclN0eWxlIjp7IiRpZCI6IjczNyIsIkxpbmVDb2xvciI6eyIkaWQiOiI3MzgiLCIkdHlwZSI6Ik5MUkUuQ29tbW9uLkRvbS5Tb2xpZENvbG9yQnJ1c2gsIE5MUkUuQ29tbW9uIiwiQ29sb3IiOnsiJGlkIjoiNzM5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zQwIiwiTWFyZ2luIjp7IiRpZCI6Ijc0MSIsIlRvcCI6MC4wLCJMZWZ0Ijo0LjAsIlJpZ2h0Ijo0LjAsIkJvdHRvbSI6MC4wfSwiUGFkZGluZyI6eyIkaWQiOiI3NDIiLCJUb3AiOjAuMCwiTGVmdCI6MC4wLCJSaWdodCI6MC4wLCJCb3R0b20iOjAuMH0sIkJhY2tncm91bmQiOnsiJGlkIjoiNzQzIiwiQ29sb3IiOnsiJGlkIjoiNzQ0IiwiQSI6MjU1LCJSIjowLCJHIjoxMTQsIkIiOjE4OH19LCJJc1Zpc2libGUiOnRydWUsIldpZHRoIjowLjAsIkhlaWdodCI6MTAuMCwiQm9yZGVyU3R5bGUiOnsiJGlkIjoiNzQ1IiwiTGluZUNvbG9yIjp7IiRpZCI6Ijc0NiIsIiR0eXBlIjoiTkxSRS5Db21tb24uRG9tLlNvbGlkQ29sb3JCcnVzaCwgTkxSRS5Db21tb24iLCJDb2xvciI6eyIkaWQiOiI3NDciLCJBIjoyNTUsIlIiOjI1NSwiRyI6MCwiQiI6MH19LCJMaW5lV2VpZ2h0IjowLjAsIkxpbmVUeXBlIjowLCJQYXJlbnRTdHlsZSI6bnVsbH0sIlBhcmVudFN0eWxlIjpudWxsfSwiVGl0bGVTdHlsZSI6eyIkaWQiOiI3NDgiLCJGb250U2V0dGluZ3MiOnsiJGlkIjoiNzQ5IiwiRm9udFNpemUiOjExLCJGb250TmFtZSI6IkNhbGlicmkiLCJJc0JvbGQiOnRydWUsIklzSXRhbGljIjpmYWxzZSwiSXNVbmRlcmxpbmVkIjpmYWxzZSwiUGFyZW50U3R5bGUiOm51bGx9LCJBdXRvU2l6ZSI6MCwiRm9yZWdyb3VuZCI6eyIkaWQiOiI3NTAiLCJDb2xvciI6eyIkaWQiOiI3NT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wLCJSIjoyNTUsIkciOjI1NSwiQiI6MjU1fX0sIklzVmlzaWJsZSI6dHJ1ZSwiV2lkdGgiOjAuMCwiSGVpZ2h0IjowLjAsIkJvcmRlclN0eWxlIjp7IiRpZCI6Ijc1NiIsIkxpbmVDb2xvciI6bnVsbCwiTGluZVdlaWdodCI6MC4wLCJMaW5lVHlwZSI6MCwiUGFyZW50U3R5bGUiOm51bGx9LCJQYXJlbnRTdHlsZSI6bnVsbH0sIkRhdGVTdHlsZSI6eyIkaWQiOiI3NTciLCJGb250U2V0dGluZ3MiOnsiJGlkIjoiNzU4IiwiRm9udFNpemUiOjEwLCJGb250TmFtZSI6IkNhbWJyaWEgTWF0aCIsIklzQm9sZCI6dHJ1ZSwiSXNJdGFsaWMiOmZhbHNlLCJJc1VuZGVybGluZWQiOmZhbHNlLCJQYXJlbnRTdHlsZSI6bnVsbH0sIkF1dG9TaXplIjowLCJGb3JlZ3JvdW5kIjp7IiRpZCI6Ijc1OSIsIkNvbG9yIjp7IiRpZCI6Ijc2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wLCJSIjoyNTUsIkciOjI1NSwiQiI6MjU1fX0sIklzVmlzaWJsZSI6dHJ1ZSwiV2lkdGgiOjAuMCwiSGVpZ2h0IjowLjAsIkJvcmRlclN0eWxlIjp7IiRpZCI6Ijc2NSIsIkxpbmVDb2xvciI6bnVsbCwiTGluZVdlaWdodCI6MC4wLCJMaW5lVHlwZSI6MCwiUGFyZW50U3R5bGUiOm51bGx9LCJQYXJlbnRTdHlsZSI6bnVsbH0sIkRhdGVGb3JtYXQiOnsiJGlkIjoiNzY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2NyIsIkZvcm1hdCI6MCwiSXNWaXNpYmxlIjpmYWxzZSwiTGFzdEtub3duVmlzaWJpbGl0eVN0YXRlIjpmYWxzZX0sIklzVmlzaWJsZSI6dHJ1ZSwiUGFyZW50U3R5bGUiOm51bGx9LCJJbmRleCI6MTAsIlNtYXJ0RHVyYXRpb25BY3RpdmF0ZWQiOmZhbHNlLCJEYXRlRm9ybWF0Ijp7IiRyZWYiOiI3NjYifSwiV2Vla051bWJlcmluZyI6eyIkaWQiOiI3NjgiLCJGb3JtYXQiOjAsIklzVmlzaWJsZSI6ZmFsc2UsIkxhc3RLbm93blZpc2liaWxpdHlTdGF0ZSI6ZmFsc2V9LCJJZCI6ImNkYTVkOWM5LTg5NjUtNDIxZi04Yzc1LWI3MGFjYTIwZmU1ZSIsIkltcG9ydElkIjoiMSIsIlRpdGxlIjoiQWpvdXRzIGRlcyBmb25jdGlvbm5hbGl0w6lzIGxpw6llcyBhdXggbGlnbmVzIGRlIGNvbW1hbmRlcyIsIk5vdGUiOm51bGwsIkh5cGVybGluayI6eyIkaWQiOiI3NjkiLCJBZGRyZXNzIjpudWxsLCJTdWJBZGRyZXNzIjpudWxsfSwiSXNDaGFuZ2VkIjpmYWxzZSwiSXNOZXciOmZhbHNlfSx7IiRpZCI6Ijc3MCIsIkdyb3VwTmFtZSI6bnVsbCwiU3RhcnREYXRlIjoiMjAyMS0xMS0yMlQwMDowMDowMCIsIkVuZERhdGUiOiIyMDIxLTExLTI5VDIzOjU5OjAwIiwiUGVyY2VudGFnZUNvbXBsZXRlIjpudWxsLCJTdHlsZSI6eyIkaWQiOiI3NzEiLCJTaGFwZSI6NSwiU2hhcGVUaGlja25lc3MiOjAsIkR1cmF0aW9uRm9ybWF0IjowLCJJbmNsdWRlTm9uV29ya2luZ0RheXNJbkR1cmF0aW9uIjpmYWxzZSwiUGVyY2VudGFnZUNvbXBsZXRlU3R5bGUiOnsiJGlkIjoiNzcyIiwiRm9udFNldHRpbmdzIjp7IiRpZCI6Ijc3MyIsIkZvbnRTaXplIjoxMCwiRm9udE5hbWUiOiJDYWxpYnJpIiwiSXNCb2xkIjpmYWxzZSwiSXNJdGFsaWMiOmZhbHNlLCJJc1VuZGVybGluZWQiOmZhbHNlLCJQYXJlbnRTdHlsZSI6bnVsbH0sIkF1dG9TaXplIjowLCJGb3JlZ3JvdW5kIjp7IiRpZCI6Ijc3NCIsIkNvbG9yIjp7IiRpZCI6Ijc3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3NiIsIlRvcCI6MC4wLCJMZWZ0IjowLjAsIlJpZ2h0IjowLjAsIkJvdHRvbSI6MC4wfSwiUGFkZGluZyI6eyIkaWQiOiI3NzciLCJUb3AiOjAuMCwiTGVmdCI6MC4wLCJSaWdodCI6MC4wLCJCb3R0b20iOjAuMH0sIkJhY2tncm91bmQiOnsiJGlkIjoiNzc4IiwiQ29sb3IiOnsiJGlkIjoiNzc5IiwiQSI6ODksIlIiOjAsIkciOjAsIkIiOjB9fSwiSXNWaXNpYmxlIjp0cnVlLCJXaWR0aCI6MC4wLCJIZWlnaHQiOjAuMCwiQm9yZGVyU3R5bGUiOnsiJGlkIjoiNzgwIiwiTGluZUNvbG9yIjpudWxsLCJMaW5lV2VpZ2h0IjowLjAsIkxpbmVUeXBlIjowLCJQYXJlbnRTdHlsZSI6bnVsbH0sIlBhcmVudFN0eWxlIjpudWxsfSwiRHVyYXRpb25TdHlsZSI6eyIkaWQiOiI3ODEiLCJGb250U2V0dGluZ3MiOnsiJGlkIjoiNzgyIiwiRm9udFNpemUiOjEwLCJGb250TmFtZSI6IkNhbGlicmkiLCJJc0JvbGQiOmZhbHNlLCJJc0l0YWxpYyI6ZmFsc2UsIklzVW5kZXJsaW5lZCI6ZmFsc2UsIlBhcmVudFN0eWxlIjpudWxsfSwiQXV0b1NpemUiOjAsIkZvcmVncm91bmQiOnsiJGlkIjoiNzgzIiwiQ29sb3IiOnsiJGlkIjoiNz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g1IiwiVG9wIjowLjAsIkxlZnQiOjAuMCwiUmlnaHQiOjAuMCwiQm90dG9tIjowLjB9LCJQYWRkaW5nIjp7IiRpZCI6Ijc4NiIsIlRvcCI6MC4wLCJMZWZ0IjowLjAsIlJpZ2h0IjowLjAsIkJvdHRvbSI6MC4wfSwiQmFja2dyb3VuZCI6eyIkaWQiOiI3ODciLCJDb2xvciI6eyIkcmVmIjoiNzc5In1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pZCI6Ijc5MCIsIiR0eXBlIjoiTkxSRS5Db21tb24uRG9tLlNvbGlkQ29sb3JCcnVzaCwgTkxSRS5Db21tb24iLCJDb2xvciI6eyIkaWQiOiI3OTEiLCJBIjoyNTUsIlIiOjIwNCwiRyI6MjA0LCJCIjoyMDR9fSwiTGluZVdlaWdodCI6MS4wLCJMaW5lVHlwZSI6MCwiUGFyZW50U3R5bGUiOm51bGx9LCJWZXJ0aWNhbENvbm5lY3RvclN0eWxlIjp7IiRpZCI6Ijc5MiIsIkxpbmVDb2xvciI6eyIkaWQiOiI3OTMiLCIkdHlwZSI6Ik5MUkUuQ29tbW9uLkRvbS5Tb2xpZENvbG9yQnJ1c2gsIE5MUkUuQ29tbW9uIiwiQ29sb3IiOnsiJGlkIjoiNzk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zk1IiwiTWFyZ2luIjp7IiRpZCI6Ijc5NiIsIlRvcCI6MC4wLCJMZWZ0Ijo0LjAsIlJpZ2h0Ijo0LjAsIkJvdHRvbSI6MC4wfSwiUGFkZGluZyI6eyIkaWQiOiI3OTciLCJUb3AiOjAuMCwiTGVmdCI6MC4wLCJSaWdodCI6MC4wLCJCb3R0b20iOjAuMH0sIkJhY2tncm91bmQiOnsiJGlkIjoiNzk4IiwiQ29sb3IiOnsiJGlkIjoiNzk5IiwiQSI6MjU1LCJSIjoxNzgsIkciOjE0LCJCIjoxOH19LCJJc1Zpc2libGUiOnRydWUsIldpZHRoIjowLjAsIkhlaWdodCI6MTAuMCwiQm9yZGVyU3R5bGUiOnsiJGlkIjoiODAwIiwiTGluZUNvbG9yIjp7IiRpZCI6IjgwMSIsIiR0eXBlIjoiTkxSRS5Db21tb24uRG9tLlNvbGlkQ29sb3JCcnVzaCwgTkxSRS5Db21tb24iLCJDb2xvciI6eyIkaWQiOiI4MDIiLCJBIjoyNTUsIlIiOjI1NSwiRyI6MCwiQiI6MH19LCJMaW5lV2VpZ2h0IjowLjAsIkxpbmVUeXBlIjowLCJQYXJlbnRTdHlsZSI6bnVsbH0sIlBhcmVudFN0eWxlIjpudWxsfSwiVGl0bGVTdHlsZSI6eyIkaWQiOiI4MDMiLCJGb250U2V0dGluZ3MiOnsiJGlkIjoiODA0IiwiRm9udFNpemUiOjExLCJGb250TmFtZSI6IkNhbGlicmkiLCJJc0JvbGQiOnRydWUsIklzSXRhbGljIjpmYWxzZSwiSXNVbmRlcmxpbmVkIjpmYWxzZSwiUGFyZW50U3R5bGUiOm51bGx9LCJBdXRvU2l6ZSI6MCwiRm9yZWdyb3VuZCI6eyIkaWQiOiI4MDUiLCJDb2xvciI6eyIkaWQiOiI4MD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ODA3IiwiVG9wIjowLjAsIkxlZnQiOjAuMCwiUmlnaHQiOjAuMCwiQm90dG9tIjowLjB9LCJQYWRkaW5nIjp7IiRpZCI6IjgwOCIsIlRvcCI6MC4wLCJMZWZ0IjowLjAsIlJpZ2h0IjowLjAsIkJvdHRvbSI6MC4wfSwiQmFja2dyb3VuZCI6eyIkaWQiOiI4MDkiLCJDb2xvciI6eyIkaWQiOiI4MTAiLCJBIjowLCJSIjoyNTUsIkciOjI1NSwiQiI6MjU1fX0sIklzVmlzaWJsZSI6dHJ1ZSwiV2lkdGgiOjAuMCwiSGVpZ2h0IjowLjAsIkJvcmRlclN0eWxlIjp7IiRpZCI6IjgxMSIsIkxpbmVDb2xvciI6bnVsbCwiTGluZVdlaWdodCI6MC4wLCJMaW5lVHlwZSI6MCwiUGFyZW50U3R5bGUiOm51bGx9LCJQYXJlbnRTdHlsZSI6bnVsbH0sIkRhdGVTdHlsZSI6eyIkaWQiOiI4MTIiLCJGb250U2V0dGluZ3MiOnsiJGlkIjoiODEzIiwiRm9udFNpemUiOjEwLCJGb250TmFtZSI6IkNhbWJyaWEgTWF0aCIsIklzQm9sZCI6dHJ1ZSwiSXNJdGFsaWMiOmZhbHNlLCJJc1VuZGVybGluZWQiOmZhbHNlLCJQYXJlbnRTdHlsZSI6bnVsbH0sIkF1dG9TaXplIjowLCJGb3JlZ3JvdW5kIjp7IiRpZCI6IjgxNCIsIkNvbG9yIjp7IiRpZCI6Ijgx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E2IiwiVG9wIjowLjAsIkxlZnQiOjAuMCwiUmlnaHQiOjAuMCwiQm90dG9tIjowLjB9LCJQYWRkaW5nIjp7IiRpZCI6IjgxNyIsIlRvcCI6MC4wLCJMZWZ0IjowLjAsIlJpZ2h0IjowLjAsIkJvdHRvbSI6MC4wfSwiQmFja2dyb3VuZCI6eyIkaWQiOiI4MTgiLCJDb2xvciI6eyIkaWQiOiI4MTkiLCJBIjowLCJSIjoyNTUsIkciOjI1NSwiQiI6MjU1fX0sIklzVmlzaWJsZSI6dHJ1ZSwiV2lkdGgiOjAuMCwiSGVpZ2h0IjowLjAsIkJvcmRlclN0eWxlIjp7IiRpZCI6IjgyMCIsIkxpbmVDb2xvciI6bnVsbCwiTGluZVdlaWdodCI6MC4wLCJMaW5lVHlwZSI6MCwiUGFyZW50U3R5bGUiOm51bGx9LCJQYXJlbnRTdHlsZSI6bnVsbH0sIkRhdGVGb3JtYXQiOnsiJGlkIjoiOD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MiIsIkZvcm1hdCI6MCwiSXNWaXNpYmxlIjpmYWxzZSwiTGFzdEtub3duVmlzaWJpbGl0eVN0YXRlIjpmYWxzZX0sIklzVmlzaWJsZSI6dHJ1ZSwiUGFyZW50U3R5bGUiOm51bGx9LCJJbmRleCI6MTEsIlNtYXJ0RHVyYXRpb25BY3RpdmF0ZWQiOmZhbHNlLCJEYXRlRm9ybWF0Ijp7IiRyZWYiOiI4MjEifSwiV2Vla051bWJlcmluZyI6eyIkaWQiOiI4MjMiLCJGb3JtYXQiOjAsIklzVmlzaWJsZSI6ZmFsc2UsIkxhc3RLbm93blZpc2liaWxpdHlTdGF0ZSI6ZmFsc2V9LCJJZCI6IjlkZTczMGY2LTA1MjAtNDU3ZC04MTIyLTIzMDY5Y2M2Yjg2MCIsIkltcG9ydElkIjoiMSIsIlRpdGxlIjoiUmV0b3VycyBkZXMgZXJyZXVycyIsIk5vdGUiOm51bGwsIkh5cGVybGluayI6eyIkaWQiOiI4MjQiLCJBZGRyZXNzIjpudWxsLCJTdWJBZGRyZXNzIjpudWxsfSwiSXNDaGFuZ2VkIjpmYWxzZSwiSXNOZXciOmZhbHNlfSx7IiRpZCI6IjgyNSIsIkdyb3VwTmFtZSI6bnVsbCwiU3RhcnREYXRlIjoiMjAyMS0xMS0yOVQwMDowMDowMCIsIkVuZERhdGUiOiIyMDIxLTEyLTEyVDIzOjU5OjAwIiwiUGVyY2VudGFnZUNvbXBsZXRlIjpudWxsLCJTdHlsZSI6eyIkaWQiOiI4MjYiLCJTaGFwZSI6NiwiU2hhcGVUaGlja25lc3MiOjEsIkR1cmF0aW9uRm9ybWF0IjowLCJJbmNsdWRlTm9uV29ya2luZ0RheXNJbkR1cmF0aW9uIjpmYWxzZSwiUGVyY2VudGFnZUNvbXBsZXRlU3R5bGUiOnsiJGlkIjoiODI3IiwiRm9udFNldHRpbmdzIjp7IiRpZCI6IjgyOCIsIkZvbnRTaXplIjoxMCwiRm9udE5hbWUiOiJDYWxpYnJpIiwiSXNCb2xkIjpmYWxzZSwiSXNJdGFsaWMiOmZhbHNlLCJJc1VuZGVybGluZWQiOmZhbHNlLCJQYXJlbnRTdHlsZSI6bnVsbH0sIkF1dG9TaXplIjowLCJGb3JlZ3JvdW5kIjp7IiRpZCI6IjgyOSIsIkNvbG9yIjp7IiRpZCI6Ijg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zMSIsIlRvcCI6MC4wLCJMZWZ0IjowLjAsIlJpZ2h0IjowLjAsIkJvdHRvbSI6MC4wfSwiUGFkZGluZyI6eyIkaWQiOiI4MzIiLCJUb3AiOjAuMCwiTGVmdCI6MC4wLCJSaWdodCI6MC4wLCJCb3R0b20iOjAuMH0sIkJhY2tncm91bmQiOnsiJGlkIjoiODMzIiwiQ29sb3IiOnsiJGlkIjoiODM0IiwiQSI6ODksIlIiOjAsIkciOjAsIkIiOjB9fSwiSXNWaXNpYmxlIjp0cnVlLCJXaWR0aCI6MC4wLCJIZWlnaHQiOjAuMCwiQm9yZGVyU3R5bGUiOnsiJGlkIjoiODM1IiwiTGluZUNvbG9yIjpudWxsLCJMaW5lV2VpZ2h0IjowLjAsIkxpbmVUeXBlIjowLCJQYXJlbnRTdHlsZSI6bnVsbH0sIlBhcmVudFN0eWxlIjpudWxsfSwiRHVyYXRpb25TdHlsZSI6eyIkaWQiOiI4MzYiLCJGb250U2V0dGluZ3MiOnsiJGlkIjoiODM3IiwiRm9udFNpemUiOjEwLCJGb250TmFtZSI6IkNhbGlicmkiLCJJc0JvbGQiOmZhbHNlLCJJc0l0YWxpYyI6ZmFsc2UsIklzVW5kZXJsaW5lZCI6ZmFsc2UsIlBhcmVudFN0eWxlIjpudWxsfSwiQXV0b1NpemUiOjAsIkZvcmVncm91bmQiOnsiJGlkIjoiODM4IiwiQ29sb3IiOnsiJGlkIjoiODM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QwIiwiVG9wIjowLjAsIkxlZnQiOjAuMCwiUmlnaHQiOjAuMCwiQm90dG9tIjowLjB9LCJQYWRkaW5nIjp7IiRpZCI6Ijg0MSIsIlRvcCI6MC4wLCJMZWZ0IjowLjAsIlJpZ2h0IjowLjAsIkJvdHRvbSI6MC4wfSwiQmFja2dyb3VuZCI6eyIkaWQiOiI4NDIiLCJDb2xvciI6eyIkcmVmIjoiODM0In19LCJJc1Zpc2libGUiOnRydWUsIldpZHRoIjowLjAsIkhlaWdodCI6MC4wLCJCb3JkZXJTdHlsZSI6eyIkaWQiOiI4NDMiLCJMaW5lQ29sb3IiOm51bGwsIkxpbmVXZWlnaHQiOjAuMCwiTGluZVR5cGUiOjAsIlBhcmVudFN0eWxlIjpudWxsfSwiUGFyZW50U3R5bGUiOm51bGx9LCJIb3Jpem9udGFsQ29ubmVjdG9yU3R5bGUiOnsiJGlkIjoiODQ0IiwiTGluZUNvbG9yIjp7IiRpZCI6Ijg0NSIsIiR0eXBlIjoiTkxSRS5Db21tb24uRG9tLlNvbGlkQ29sb3JCcnVzaCwgTkxSRS5Db21tb24iLCJDb2xvciI6eyIkaWQiOiI4NDYiLCJBIjoyNTUsIlIiOjIwNCwiRyI6MjA0LCJCIjoyMDR9fSwiTGluZVdlaWdodCI6MS4wLCJMaW5lVHlwZSI6MCwiUGFyZW50U3R5bGUiOm51bGx9LCJWZXJ0aWNhbENvbm5lY3RvclN0eWxlIjp7IiRpZCI6Ijg0NyIsIkxpbmVDb2xvciI6eyIkaWQiOiI4NDgiLCIkdHlwZSI6Ik5MUkUuQ29tbW9uLkRvbS5Tb2xpZENvbG9yQnJ1c2gsIE5MUkUuQ29tbW9uIiwiQ29sb3IiOnsiJGlkIjoiODQ5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EwLCJJc0JlbG93VGltZWJhbmQiOmZhbHNlLCJQZXJjZW50YWdlQ29tcGxldGVTaGFwZU9wYWNpdHkiOjM1LCJTaGFwZVN0eWxlIjp7IiRpZCI6Ijg1MCIsIk1hcmdpbiI6eyIkaWQiOiI4NTEiLCJUb3AiOjAuMCwiTGVmdCI6NC4wLCJSaWdodCI6NC4wLCJCb3R0b20iOjAuMH0sIlBhZGRpbmciOnsiJGlkIjoiODUyIiwiVG9wIjowLjAsIkxlZnQiOjAuMCwiUmlnaHQiOjAuMCwiQm90dG9tIjowLjB9LCJCYWNrZ3JvdW5kIjp7IiRpZCI6Ijg1MyIsIkNvbG9yIjp7IiRpZCI6Ijg1NCIsIkEiOjI1NSwiUiI6MTExLCJHIjo0OSwiQiI6MTUyfX0sIklzVmlzaWJsZSI6dHJ1ZSwiV2lkdGgiOjAuMCwiSGVpZ2h0IjoxNi4wLCJCb3JkZXJTdHlsZSI6eyIkaWQiOiI4NTUiLCJMaW5lQ29sb3IiOnsiJGlkIjoiODU2IiwiJHR5cGUiOiJOTFJFLkNvbW1vbi5Eb20uU29saWRDb2xvckJydXNoLCBOTFJFLkNvbW1vbiIsIkNvbG9yIjp7IiRpZCI6Ijg1NyIsIkEiOjI1NSwiUiI6MjU1LCJHIjowLCJCIjowfX0sIkxpbmVXZWlnaHQiOjAuMCwiTGluZVR5cGUiOjAsIlBhcmVudFN0eWxlIjpudWxsfSwiUGFyZW50U3R5bGUiOm51bGx9LCJUaXRsZVN0eWxlIjp7IiRpZCI6Ijg1OCIsIkZvbnRTZXR0aW5ncyI6eyIkaWQiOiI4NTkiLCJGb250U2l6ZSI6MTEsIkZvbnROYW1lIjoiQ2FsaWJyaSIsIklzQm9sZCI6dHJ1ZSwiSXNJdGFsaWMiOmZhbHNlLCJJc1VuZGVybGluZWQiOmZhbHNlLCJQYXJlbnRTdHlsZSI6bnVsbH0sIkF1dG9TaXplIjowLCJGb3JlZ3JvdW5kIjp7IiRpZCI6Ijg2MCIsIkNvbG9yIjp7IiRpZCI6Ijg2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4NjIiLCJUb3AiOjAuMCwiTGVmdCI6MC4wLCJSaWdodCI6MC4wLCJCb3R0b20iOjAuMH0sIlBhZGRpbmciOnsiJGlkIjoiODYzIiwiVG9wIjowLjAsIkxlZnQiOjAuMCwiUmlnaHQiOjAuMCwiQm90dG9tIjowLjB9LCJCYWNrZ3JvdW5kIjp7IiRpZCI6Ijg2NCIsIkNvbG9yIjp7IiRpZCI6Ijg2NSIsIkEiOjAsIlIiOjI1NSwiRyI6MjU1LCJCIjoyNTV9fSwiSXNWaXNpYmxlIjp0cnVlLCJXaWR0aCI6MC4wLCJIZWlnaHQiOjAuMCwiQm9yZGVyU3R5bGUiOnsiJGlkIjoiODY2IiwiTGluZUNvbG9yIjpudWxsLCJMaW5lV2VpZ2h0IjowLjAsIkxpbmVUeXBlIjowLCJQYXJlbnRTdHlsZSI6bnVsbH0sIlBhcmVudFN0eWxlIjpudWxsfSwiRGF0ZVN0eWxlIjp7IiRpZCI6Ijg2NyIsIkZvbnRTZXR0aW5ncyI6eyIkaWQiOiI4NjgiLCJGb250U2l6ZSI6MTAsIkZvbnROYW1lIjoiQ2FtYnJpYSBNYXRoIiwiSXNCb2xkIjp0cnVlLCJJc0l0YWxpYyI6ZmFsc2UsIklzVW5kZXJsaW5lZCI6ZmFsc2UsIlBhcmVudFN0eWxlIjpudWxsfSwiQXV0b1NpemUiOjAsIkZvcmVncm91bmQiOnsiJGlkIjoiODY5IiwiQ29sb3IiOnsiJGlkIjoiODc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NzEiLCJUb3AiOjAuMCwiTGVmdCI6MC4wLCJSaWdodCI6MC4wLCJCb3R0b20iOjAuMH0sIlBhZGRpbmciOnsiJGlkIjoiODcyIiwiVG9wIjowLjAsIkxlZnQiOjAuMCwiUmlnaHQiOjAuMCwiQm90dG9tIjowLjB9LCJCYWNrZ3JvdW5kIjp7IiRpZCI6Ijg3MyIsIkNvbG9yIjp7IiRpZCI6Ijg3NCIsIkEiOjAsIlIiOjI1NSwiRyI6MjU1LCJCIjoyNTV9fSwiSXNWaXNpYmxlIjp0cnVlLCJXaWR0aCI6MC4wLCJIZWlnaHQiOjAuMCwiQm9yZGVyU3R5bGUiOnsiJGlkIjoiODc1IiwiTGluZUNvbG9yIjpudWxsLCJMaW5lV2VpZ2h0IjowLjAsIkxpbmVUeXBlIjowLCJQYXJlbnRTdHlsZSI6bnVsbH0sIlBhcmVudFN0eWxlIjpudWxsfSwiRGF0ZUZvcm1hdCI6eyIkaWQiOiI4N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c3IiwiRm9ybWF0IjowLCJJc1Zpc2libGUiOmZhbHNlLCJMYXN0S25vd25WaXNpYmlsaXR5U3RhdGUiOmZhbHNlfSwiSXNWaXNpYmxlIjp0cnVlLCJQYXJlbnRTdHlsZSI6bnVsbH0sIkluZGV4IjoxMiwiU21hcnREdXJhdGlvbkFjdGl2YXRlZCI6ZmFsc2UsIkRhdGVGb3JtYXQiOnsiJHJlZiI6Ijg3NiJ9LCJXZWVrTnVtYmVyaW5nIjp7IiRpZCI6Ijg3OCIsIkZvcm1hdCI6MCwiSXNWaXNpYmxlIjpmYWxzZSwiTGFzdEtub3duVmlzaWJpbGl0eVN0YXRlIjpmYWxzZX0sIklkIjoiMWZjZjAxNzgtNGFhMi00YmNmLTgyMzUtMzIwMDU3OGFlZDk1IiwiSW1wb3J0SWQiOiIxIiwiVGl0bGUiOiJTRUNUSU9OIDM6IFJFTkRVIEZJTkFMRSIsIk5vdGUiOm51bGwsIkh5cGVybGluayI6eyIkaWQiOiI4NzkiLCJBZGRyZXNzIjpudWxsLCJTdWJBZGRyZXNzIjpudWxsfSwiSXNDaGFuZ2VkIjpmYWxzZSwiSXNOZXciOmZhbHNlfSx7IiRpZCI6Ijg4MCIsIkdyb3VwTmFtZSI6bnVsbCwiU3RhcnREYXRlIjoiMjAyMS0xMS0yOVQwMDowMDowMCIsIkVuZERhdGUiOiIyMDIxLTEyLTA1VDIzOjU5OjAwIiwiUGVyY2VudGFnZUNvbXBsZXRlIjpudWxsLCJTdHlsZSI6eyIkaWQiOiI4ODEiLCJTaGFwZSI6NSwiU2hhcGVUaGlja25lc3MiOjAsIkR1cmF0aW9uRm9ybWF0IjowLCJJbmNsdWRlTm9uV29ya2luZ0RheXNJbkR1cmF0aW9uIjpmYWxzZSwiUGVyY2VudGFnZUNvbXBsZXRlU3R5bGUiOnsiJGlkIjoiODgyIiwiRm9udFNldHRpbmdzIjp7IiRpZCI6Ijg4MyIsIkZvbnRTaXplIjoxMCwiRm9udE5hbWUiOiJDYWxpYnJpIiwiSXNCb2xkIjpmYWxzZSwiSXNJdGFsaWMiOmZhbHNlLCJJc1VuZGVybGluZWQiOmZhbHNlLCJQYXJlbnRTdHlsZSI6bnVsbH0sIkF1dG9TaXplIjowLCJGb3JlZ3JvdW5kIjp7IiRpZCI6Ijg4NCIsIkNvbG9yIjp7IiRpZCI6Ijg4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NiIsIlRvcCI6MC4wLCJMZWZ0IjowLjAsIlJpZ2h0IjowLjAsIkJvdHRvbSI6MC4wfSwiUGFkZGluZyI6eyIkaWQiOiI4ODciLCJUb3AiOjAuMCwiTGVmdCI6MC4wLCJSaWdodCI6MC4wLCJCb3R0b20iOjAuMH0sIkJhY2tncm91bmQiOnsiJGlkIjoiODg4IiwiQ29sb3IiOnsiJGlkIjoiODg5IiwiQSI6ODksIlIiOjAsIkciOjAsIkIiOjB9fSwiSXNWaXNpYmxlIjp0cnVlLCJXaWR0aCI6MC4wLCJIZWlnaHQiOjAuMCwiQm9yZGVyU3R5bGUiOnsiJGlkIjoiODkwIiwiTGluZUNvbG9yIjpudWxsLCJMaW5lV2VpZ2h0IjowLjAsIkxpbmVUeXBlIjowLCJQYXJlbnRTdHlsZSI6bnVsbH0sIlBhcmVudFN0eWxlIjpudWxsfSwiRHVyYXRpb25TdHlsZSI6eyIkaWQiOiI4OTEiLCJGb250U2V0dGluZ3MiOnsiJGlkIjoiODkyIiwiRm9udFNpemUiOjEwLCJGb250TmFtZSI6IkNhbGlicmkiLCJJc0JvbGQiOmZhbHNlLCJJc0l0YWxpYyI6ZmFsc2UsIklzVW5kZXJsaW5lZCI6ZmFsc2UsIlBhcmVudFN0eWxlIjpudWxsfSwiQXV0b1NpemUiOjAsIkZvcmVncm91bmQiOnsiJGlkIjoiODkzIiwiQ29sb3IiOnsiJGlkIjoiOD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k1IiwiVG9wIjowLjAsIkxlZnQiOjAuMCwiUmlnaHQiOjAuMCwiQm90dG9tIjowLjB9LCJQYWRkaW5nIjp7IiRpZCI6Ijg5NiIsIlRvcCI6MC4wLCJMZWZ0IjowLjAsIlJpZ2h0IjowLjAsIkJvdHRvbSI6MC4wfSwiQmFja2dyb3VuZCI6eyIkaWQiOiI4OTciLCJDb2xvciI6eyIkcmVmIjoiODg5In19LCJJc1Zpc2libGUiOnRydWUsIldpZHRoIjowLjAsIkhlaWdodCI6MC4wLCJCb3JkZXJTdHlsZSI6eyIkaWQiOiI4OTgiLCJMaW5lQ29sb3IiOm51bGwsIkxpbmVXZWlnaHQiOjAuMCwiTGluZVR5cGUiOjAsIlBhcmVudFN0eWxlIjpudWxsfSwiUGFyZW50U3R5bGUiOm51bGx9LCJIb3Jpem9udGFsQ29ubmVjdG9yU3R5bGUiOnsiJGlkIjoiODk5IiwiTGluZUNvbG9yIjp7IiRpZCI6IjkwMCIsIiR0eXBlIjoiTkxSRS5Db21tb24uRG9tLlNvbGlkQ29sb3JCcnVzaCwgTkxSRS5Db21tb24iLCJDb2xvciI6eyIkaWQiOiI5MDEiLCJBIjoyNTUsIlIiOjIwNCwiRyI6MjA0LCJCIjoyMDR9fSwiTGluZVdlaWdodCI6MS4wLCJMaW5lVHlwZSI6MCwiUGFyZW50U3R5bGUiOm51bGx9LCJWZXJ0aWNhbENvbm5lY3RvclN0eWxlIjp7IiRpZCI6IjkwMiIsIkxpbmVDb2xvciI6eyIkaWQiOiI5MDMiLCIkdHlwZSI6Ik5MUkUuQ29tbW9uLkRvbS5Tb2xpZENvbG9yQnJ1c2gsIE5MUkUuQ29tbW9uIiwiQ29sb3IiOnsiJGlkIjoiOTA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OTA1IiwiTWFyZ2luIjp7IiRpZCI6IjkwNiIsIlRvcCI6MC4wLCJMZWZ0Ijo0LjAsIlJpZ2h0Ijo0LjAsIkJvdHRvbSI6MC4wfSwiUGFkZGluZyI6eyIkaWQiOiI5MDciLCJUb3AiOjAuMCwiTGVmdCI6MC4wLCJSaWdodCI6MC4wLCJCb3R0b20iOjAuMH0sIkJhY2tncm91bmQiOnsiJGlkIjoiOTA4IiwiQ29sb3IiOnsiJGlkIjoiOTA5IiwiQSI6MjU1LCJSIjoxNzgsIkciOjE0LCJCIjoxOH19LCJJc1Zpc2libGUiOnRydWUsIldpZHRoIjowLjAsIkhlaWdodCI6MTAuMCwiQm9yZGVyU3R5bGUiOnsiJGlkIjoiOTEwIiwiTGluZUNvbG9yIjp7IiRpZCI6IjkxMSIsIiR0eXBlIjoiTkxSRS5Db21tb24uRG9tLlNvbGlkQ29sb3JCcnVzaCwgTkxSRS5Db21tb24iLCJDb2xvciI6eyIkaWQiOiI5MTIiLCJBIjoyNTUsIlIiOjI1NSwiRyI6MCwiQiI6MH19LCJMaW5lV2VpZ2h0IjowLjAsIkxpbmVUeXBlIjowLCJQYXJlbnRTdHlsZSI6bnVsbH0sIlBhcmVudFN0eWxlIjpudWxsfSwiVGl0bGVTdHlsZSI6eyIkaWQiOiI5MTMiLCJGb250U2V0dGluZ3MiOnsiJGlkIjoiOTE0IiwiRm9udFNpemUiOjExLCJGb250TmFtZSI6IkNhbGlicmkiLCJJc0JvbGQiOnRydWUsIklzSXRhbGljIjpmYWxzZSwiSXNVbmRlcmxpbmVkIjpmYWxzZSwiUGFyZW50U3R5bGUiOm51bGx9LCJBdXRvU2l6ZSI6MCwiRm9yZWdyb3VuZCI6eyIkaWQiOiI5MTUiLCJDb2xvciI6eyIkaWQiOiI5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OTE3IiwiVG9wIjowLjAsIkxlZnQiOjAuMCwiUmlnaHQiOjAuMCwiQm90dG9tIjowLjB9LCJQYWRkaW5nIjp7IiRpZCI6IjkxOCIsIlRvcCI6MC4wLCJMZWZ0IjowLjAsIlJpZ2h0IjowLjAsIkJvdHRvbSI6MC4wfSwiQmFja2dyb3VuZCI6eyIkaWQiOiI5MTkiLCJDb2xvciI6eyIkaWQiOiI5MjAiLCJBIjowLCJSIjoyNTUsIkciOjI1NSwiQiI6MjU1fX0sIklzVmlzaWJsZSI6dHJ1ZSwiV2lkdGgiOjAuMCwiSGVpZ2h0IjowLjAsIkJvcmRlclN0eWxlIjp7IiRpZCI6IjkyMSIsIkxpbmVDb2xvciI6bnVsbCwiTGluZVdlaWdodCI6MC4wLCJMaW5lVHlwZSI6MCwiUGFyZW50U3R5bGUiOm51bGx9LCJQYXJlbnRTdHlsZSI6bnVsbH0sIkRhdGVTdHlsZSI6eyIkaWQiOiI5MjIiLCJGb250U2V0dGluZ3MiOnsiJGlkIjoiOTIzIiwiRm9udFNpemUiOjEwLCJGb250TmFtZSI6IkNhbWJyaWEgTWF0aCIsIklzQm9sZCI6dHJ1ZSwiSXNJdGFsaWMiOmZhbHNlLCJJc1VuZGVybGluZWQiOmZhbHNlLCJQYXJlbnRTdHlsZSI6bnVsbH0sIkF1dG9TaXplIjowLCJGb3JlZ3JvdW5kIjp7IiRpZCI6IjkyNCIsIkNvbG9yIjp7IiRpZCI6Ijk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I2IiwiVG9wIjowLjAsIkxlZnQiOjAuMCwiUmlnaHQiOjAuMCwiQm90dG9tIjowLjB9LCJQYWRkaW5nIjp7IiRpZCI6IjkyNyIsIlRvcCI6MC4wLCJMZWZ0IjowLjAsIlJpZ2h0IjowLjAsIkJvdHRvbSI6MC4wfSwiQmFja2dyb3VuZCI6eyIkaWQiOiI5MjgiLCJDb2xvciI6eyIkaWQiOiI5MjkiLCJBIjowLCJSIjoyNTUsIkciOjI1NSwiQiI6MjU1fX0sIklzVmlzaWJsZSI6dHJ1ZSwiV2lkdGgiOjAuMCwiSGVpZ2h0IjowLjAsIkJvcmRlclN0eWxlIjp7IiRpZCI6IjkzMCIsIkxpbmVDb2xvciI6bnVsbCwiTGluZVdlaWdodCI6MC4wLCJMaW5lVHlwZSI6MCwiUGFyZW50U3R5bGUiOm51bGx9LCJQYXJlbnRTdHlsZSI6bnVsbH0sIkRhdGVGb3JtYXQiOnsiJGlkIjoiOT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zMiIsIkZvcm1hdCI6MCwiSXNWaXNpYmxlIjpmYWxzZSwiTGFzdEtub3duVmlzaWJpbGl0eVN0YXRlIjpmYWxzZX0sIklzVmlzaWJsZSI6dHJ1ZSwiUGFyZW50U3R5bGUiOm51bGx9LCJJbmRleCI6MTMsIlNtYXJ0RHVyYXRpb25BY3RpdmF0ZWQiOmZhbHNlLCJEYXRlRm9ybWF0Ijp7IiRyZWYiOiI5MzEifSwiV2Vla051bWJlcmluZyI6eyIkaWQiOiI5MzMiLCJGb3JtYXQiOjAsIklzVmlzaWJsZSI6ZmFsc2UsIkxhc3RLbm93blZpc2liaWxpdHlTdGF0ZSI6ZmFsc2V9LCJJZCI6ImRjYzBhODdmLTg0MzktNDhlMi04ZjhmLTZhYWJlYWE4NTkxNSIsIkltcG9ydElkIjoiMSIsIlRpdGxlIjoiRGlhcG9yYW1hIiwiTm90ZSI6bnVsbCwiSHlwZXJsaW5rIjp7IiRpZCI6IjkzNCIsIkFkZHJlc3MiOm51bGwsIlN1YkFkZHJlc3MiOm51bGx9LCJJc0NoYW5nZWQiOmZhbHNlLCJJc05ldyI6ZmFsc2V9LHsiJGlkIjoiOTM1IiwiR3JvdXBOYW1lIjpudWxsLCJTdGFydERhdGUiOiIyMDIxLTExLTI5VDAwOjAwOjAwIiwiRW5kRGF0ZSI6IjIwMjEtMTItMDVUMjM6NTk6MDAiLCJQZXJjZW50YWdlQ29tcGxldGUiOm51bGwsIlN0eWxlIjp7IiRpZCI6IjkzNiIsIlNoYXBlIjo1LCJTaGFwZVRoaWNrbmVzcyI6MCwiRHVyYXRpb25Gb3JtYXQiOjAsIkluY2x1ZGVOb25Xb3JraW5nRGF5c0luRHVyYXRpb24iOmZhbHNlLCJQZXJjZW50YWdlQ29tcGxldGVTdHlsZSI6eyIkaWQiOiI5MzciLCJGb250U2V0dGluZ3MiOnsiJGlkIjoiOTM4IiwiRm9udFNpemUiOjEwLCJGb250TmFtZSI6IkNhbGlicmkiLCJJc0JvbGQiOmZhbHNlLCJJc0l0YWxpYyI6ZmFsc2UsIklzVW5kZXJsaW5lZCI6ZmFsc2UsIlBhcmVudFN0eWxlIjpudWxsfSwiQXV0b1NpemUiOjAsIkZvcmVncm91bmQiOnsiJGlkIjoiOTM5IiwiQ29sb3IiOnsiJGlkIjoiOTQ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xIiwiVG9wIjowLjAsIkxlZnQiOjAuMCwiUmlnaHQiOjAuMCwiQm90dG9tIjowLjB9LCJQYWRkaW5nIjp7IiRpZCI6Ijk0MiIsIlRvcCI6MC4wLCJMZWZ0IjowLjAsIlJpZ2h0IjowLjAsIkJvdHRvbSI6MC4wfSwiQmFja2dyb3VuZCI6eyIkaWQiOiI5NDMiLCJDb2xvciI6eyIkaWQiOiI5NDQiLCJBIjo4OSwiUiI6MCwiRyI6MCwiQiI6MH19LCJJc1Zpc2libGUiOnRydWUsIldpZHRoIjowLjAsIkhlaWdodCI6MC4wLCJCb3JkZXJTdHlsZSI6eyIkaWQiOiI5NDUiLCJMaW5lQ29sb3IiOm51bGwsIkxpbmVXZWlnaHQiOjAuMCwiTGluZVR5cGUiOjAsIlBhcmVudFN0eWxlIjpudWxsfSwiUGFyZW50U3R5bGUiOm51bGx9LCJEdXJhdGlvblN0eWxlIjp7IiRpZCI6Ijk0NiIsIkZvbnRTZXR0aW5ncyI6eyIkaWQiOiI5NDciLCJGb250U2l6ZSI6MTAsIkZvbnROYW1lIjoiQ2FsaWJyaSIsIklzQm9sZCI6ZmFsc2UsIklzSXRhbGljIjpmYWxzZSwiSXNVbmRlcmxpbmVkIjpmYWxzZSwiUGFyZW50U3R5bGUiOm51bGx9LCJBdXRvU2l6ZSI6MCwiRm9yZWdyb3VuZCI6eyIkaWQiOiI5NDgiLCJDb2xvciI6eyIkaWQiOiI5ND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TAiLCJUb3AiOjAuMCwiTGVmdCI6MC4wLCJSaWdodCI6MC4wLCJCb3R0b20iOjAuMH0sIlBhZGRpbmciOnsiJGlkIjoiOTUxIiwiVG9wIjowLjAsIkxlZnQiOjAuMCwiUmlnaHQiOjAuMCwiQm90dG9tIjowLjB9LCJCYWNrZ3JvdW5kIjp7IiRpZCI6Ijk1MiIsIkNvbG9yIjp7IiRyZWYiOiI5NDQifX0sIklzVmlzaWJsZSI6dHJ1ZSwiV2lkdGgiOjAuMCwiSGVpZ2h0IjowLjAsIkJvcmRlclN0eWxlIjp7IiRpZCI6Ijk1MyIsIkxpbmVDb2xvciI6bnVsbCwiTGluZVdlaWdodCI6MC4wLCJMaW5lVHlwZSI6MCwiUGFyZW50U3R5bGUiOm51bGx9LCJQYXJlbnRTdHlsZSI6bnVsbH0sIkhvcml6b250YWxDb25uZWN0b3JTdHlsZSI6eyIkaWQiOiI5NTQiLCJMaW5lQ29sb3IiOnsiJGlkIjoiOTU1IiwiJHR5cGUiOiJOTFJFLkNvbW1vbi5Eb20uU29saWRDb2xvckJydXNoLCBOTFJFLkNvbW1vbiIsIkNvbG9yIjp7IiRpZCI6Ijk1NiIsIkEiOjI1NSwiUiI6MjA0LCJHIjoyMDQsIkIiOjIwNH19LCJMaW5lV2VpZ2h0IjoxLjAsIkxpbmVUeXBlIjowLCJQYXJlbnRTdHlsZSI6bnVsbH0sIlZlcnRpY2FsQ29ubmVjdG9yU3R5bGUiOnsiJGlkIjoiOTU3IiwiTGluZUNvbG9yIjp7IiRpZCI6Ijk1OCIsIiR0eXBlIjoiTkxSRS5Db21tb24uRG9tLlNvbGlkQ29sb3JCcnVzaCwgTkxSRS5Db21tb24iLCJDb2xvciI6eyIkaWQiOiI5NTk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5NjAiLCJNYXJnaW4iOnsiJGlkIjoiOTYxIiwiVG9wIjowLjAsIkxlZnQiOjQuMCwiUmlnaHQiOjQuMCwiQm90dG9tIjowLjB9LCJQYWRkaW5nIjp7IiRpZCI6Ijk2MiIsIlRvcCI6MC4wLCJMZWZ0IjowLjAsIlJpZ2h0IjowLjAsIkJvdHRvbSI6MC4wfSwiQmFja2dyb3VuZCI6eyIkaWQiOiI5NjMiLCJDb2xvciI6eyIkaWQiOiI5NjQiLCJBIjoyNTUsIlIiOjExMiwiRyI6MTczLCJCIjo3MX19LCJJc1Zpc2libGUiOnRydWUsIldpZHRoIjowLjAsIkhlaWdodCI6MTAuMCwiQm9yZGVyU3R5bGUiOnsiJGlkIjoiOTY1IiwiTGluZUNvbG9yIjp7IiRpZCI6Ijk2NiIsIiR0eXBlIjoiTkxSRS5Db21tb24uRG9tLlNvbGlkQ29sb3JCcnVzaCwgTkxSRS5Db21tb24iLCJDb2xvciI6eyIkaWQiOiI5NjciLCJBIjoyNTUsIlIiOjI1NSwiRyI6MCwiQiI6MH19LCJMaW5lV2VpZ2h0IjowLjAsIkxpbmVUeXBlIjowLCJQYXJlbnRTdHlsZSI6bnVsbH0sIlBhcmVudFN0eWxlIjpudWxsfSwiVGl0bGVTdHlsZSI6eyIkaWQiOiI5NjgiLCJGb250U2V0dGluZ3MiOnsiJGlkIjoiOTY5IiwiRm9udFNpemUiOjExLCJGb250TmFtZSI6IkNhbGlicmkiLCJJc0JvbGQiOnRydWUsIklzSXRhbGljIjpmYWxzZSwiSXNVbmRlcmxpbmVkIjpmYWxzZSwiUGFyZW50U3R5bGUiOm51bGx9LCJBdXRvU2l6ZSI6MCwiRm9yZWdyb3VuZCI6eyIkaWQiOiI5NzAiLCJDb2xvciI6eyIkaWQiOiI5Nz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OTcyIiwiVG9wIjowLjAsIkxlZnQiOjAuMCwiUmlnaHQiOjAuMCwiQm90dG9tIjowLjB9LCJQYWRkaW5nIjp7IiRpZCI6Ijk3MyIsIlRvcCI6MC4wLCJMZWZ0IjowLjAsIlJpZ2h0IjowLjAsIkJvdHRvbSI6MC4wfSwiQmFja2dyb3VuZCI6eyIkaWQiOiI5NzQiLCJDb2xvciI6eyIkaWQiOiI5NzUiLCJBIjowLCJSIjoyNTUsIkciOjI1NSwiQiI6MjU1fX0sIklzVmlzaWJsZSI6dHJ1ZSwiV2lkdGgiOjAuMCwiSGVpZ2h0IjowLjAsIkJvcmRlclN0eWxlIjp7IiRpZCI6Ijk3NiIsIkxpbmVDb2xvciI6bnVsbCwiTGluZVdlaWdodCI6MC4wLCJMaW5lVHlwZSI6MCwiUGFyZW50U3R5bGUiOm51bGx9LCJQYXJlbnRTdHlsZSI6bnVsbH0sIkRhdGVTdHlsZSI6eyIkaWQiOiI5NzciLCJGb250U2V0dGluZ3MiOnsiJGlkIjoiOTc4IiwiRm9udFNpemUiOjEwLCJGb250TmFtZSI6IkNhbWJyaWEgTWF0aCIsIklzQm9sZCI6dHJ1ZSwiSXNJdGFsaWMiOmZhbHNlLCJJc1VuZGVybGluZWQiOmZhbHNlLCJQYXJlbnRTdHlsZSI6bnVsbH0sIkF1dG9TaXplIjowLCJGb3JlZ3JvdW5kIjp7IiRpZCI6Ijk3OSIsIkNvbG9yIjp7IiRpZCI6Ijk4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gxIiwiVG9wIjowLjAsIkxlZnQiOjAuMCwiUmlnaHQiOjAuMCwiQm90dG9tIjowLjB9LCJQYWRkaW5nIjp7IiRpZCI6Ijk4MiIsIlRvcCI6MC4wLCJMZWZ0IjowLjAsIlJpZ2h0IjowLjAsIkJvdHRvbSI6MC4wfSwiQmFja2dyb3VuZCI6eyIkaWQiOiI5ODMiLCJDb2xvciI6eyIkaWQiOiI5ODQiLCJBIjowLCJSIjoyNTUsIkciOjI1NSwiQiI6MjU1fX0sIklzVmlzaWJsZSI6dHJ1ZSwiV2lkdGgiOjAuMCwiSGVpZ2h0IjowLjAsIkJvcmRlclN0eWxlIjp7IiRpZCI6Ijk4NSIsIkxpbmVDb2xvciI6bnVsbCwiTGluZVdlaWdodCI6MC4wLCJMaW5lVHlwZSI6MCwiUGFyZW50U3R5bGUiOm51bGx9LCJQYXJlbnRTdHlsZSI6bnVsbH0sIkRhdGVGb3JtYXQiOnsiJGlkIjoiOTg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NyIsIkZvcm1hdCI6MCwiSXNWaXNpYmxlIjpmYWxzZSwiTGFzdEtub3duVmlzaWJpbGl0eVN0YXRlIjpmYWxzZX0sIklzVmlzaWJsZSI6dHJ1ZSwiUGFyZW50U3R5bGUiOm51bGx9LCJJbmRleCI6MTQsIlNtYXJ0RHVyYXRpb25BY3RpdmF0ZWQiOmZhbHNlLCJEYXRlRm9ybWF0Ijp7IiRyZWYiOiI5ODYifSwiV2Vla051bWJlcmluZyI6eyIkaWQiOiI5ODgiLCJGb3JtYXQiOjAsIklzVmlzaWJsZSI6ZmFsc2UsIkxhc3RLbm93blZpc2liaWxpdHlTdGF0ZSI6ZmFsc2V9LCJJZCI6IjU5Njg2YzIwLTQzZjUtNDNiMi04MzhiLTg0N2FlNGRkZjI0NyIsIkltcG9ydElkIjoiMSIsIlRpdGxlIjoiUmFwcG9ydCIsIk5vdGUiOm51bGwsIkh5cGVybGluayI6eyIkaWQiOiI5ODkiLCJBZGRyZXNzIjpudWxsLCJTdWJBZGRyZXNzIjpudWxsfSwiSXNDaGFuZ2VkIjpmYWxzZSwiSXNOZXciOmZhbHNlfSx7IiRpZCI6Ijk5MCIsIkdyb3VwTmFtZSI6bnVsbCwiU3RhcnREYXRlIjoiMjAyMS0xMi0wNVQwMDowMDowMCIsIkVuZERhdGUiOiIyMDIxLTEyLTEyVDIzOjU5OjAwIiwiUGVyY2VudGFnZUNvbXBsZXRlIjpudWxsLCJTdHlsZSI6eyIkaWQiOiI5OTEiLCJTaGFwZSI6NSwiU2hhcGVUaGlja25lc3MiOjAsIkR1cmF0aW9uRm9ybWF0IjowLCJJbmNsdWRlTm9uV29ya2luZ0RheXNJbkR1cmF0aW9uIjpmYWxzZSwiUGVyY2VudGFnZUNvbXBsZXRlU3R5bGUiOnsiJGlkIjoiOTkyIiwiRm9udFNldHRpbmdzIjp7IiRpZCI6Ijk5MyIsIkZvbnRTaXplIjoxMCwiRm9udE5hbWUiOiJDYWxpYnJpIiwiSXNCb2xkIjpmYWxzZSwiSXNJdGFsaWMiOmZhbHNlLCJJc1VuZGVybGluZWQiOmZhbHNlLCJQYXJlbnRTdHlsZSI6bnVsbH0sIkF1dG9TaXplIjowLCJGb3JlZ3JvdW5kIjp7IiRpZCI6Ijk5NCIsIkNvbG9yIjp7IiRpZCI6Ijk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5NiIsIlRvcCI6MC4wLCJMZWZ0IjowLjAsIlJpZ2h0IjowLjAsIkJvdHRvbSI6MC4wfSwiUGFkZGluZyI6eyIkaWQiOiI5OTciLCJUb3AiOjAuMCwiTGVmdCI6MC4wLCJSaWdodCI6MC4wLCJCb3R0b20iOjAuMH0sIkJhY2tncm91bmQiOnsiJGlkIjoiOTk4IiwiQ29sb3IiOnsiJGlkIjoiOTk5IiwiQSI6ODksIlIiOjAsIkciOjAsIkIiOjB9fSwiSXNWaXNpYmxlIjp0cnVlLCJXaWR0aCI6MC4wLCJIZWlnaHQiOjAuMCwiQm9yZGVyU3R5bGUiOnsiJGlkIjoiMTAwMCIsIkxpbmVDb2xvciI6bnVsbCwiTGluZVdlaWdodCI6MC4wLCJMaW5lVHlwZSI6MCwiUGFyZW50U3R5bGUiOm51bGx9LCJQYXJlbnRTdHlsZSI6bnVsbH0sIkR1cmF0aW9uU3R5bGUiOnsiJGlkIjoiMTAwMSIsIkZvbnRTZXR0aW5ncyI6eyIkaWQiOiIxMDAyIiwiRm9udFNpemUiOjEwLCJGb250TmFtZSI6IkNhbGlicmkiLCJJc0JvbGQiOmZhbHNlLCJJc0l0YWxpYyI6ZmFsc2UsIklzVW5kZXJsaW5lZCI6ZmFsc2UsIlBhcmVudFN0eWxlIjpudWxsfSwiQXV0b1NpemUiOjAsIkZvcmVncm91bmQiOnsiJGlkIjoiMTAwMyIsIkNvbG9yIjp7IiRpZCI6IjEw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A1IiwiVG9wIjowLjAsIkxlZnQiOjAuMCwiUmlnaHQiOjAuMCwiQm90dG9tIjowLjB9LCJQYWRkaW5nIjp7IiRpZCI6IjEwMDYiLCJUb3AiOjAuMCwiTGVmdCI6MC4wLCJSaWdodCI6MC4wLCJCb3R0b20iOjAuMH0sIkJhY2tncm91bmQiOnsiJGlkIjoiMTAwNyIsIkNvbG9yIjp7IiRyZWYiOiI5OTkifX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aWQiOiIxMDEwIiwiJHR5cGUiOiJOTFJFLkNvbW1vbi5Eb20uU29saWRDb2xvckJydXNoLCBOTFJFLkNvbW1vbiIsIkNvbG9yIjp7IiRpZCI6IjEwMTEiLCJBIjoyNTUsIlIiOjIwNCwiRyI6MjA0LCJCIjoyMDR9fSwiTGluZVdlaWdodCI6MS4wLCJMaW5lVHlwZSI6MCwiUGFyZW50U3R5bGUiOm51bGx9LCJWZXJ0aWNhbENvbm5lY3RvclN0eWxlIjp7IiRpZCI6IjEwMTIiLCJMaW5lQ29sb3IiOnsiJGlkIjoiMTAxMyIsIiR0eXBlIjoiTkxSRS5Db21tb24uRG9tLlNvbGlkQ29sb3JCcnVzaCwgTkxSRS5Db21tb24iLCJDb2xvciI6eyIkaWQiOiIxMDE0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xNSIsIk1hcmdpbiI6eyIkaWQiOiIxMDE2IiwiVG9wIjowLjAsIkxlZnQiOjQuMCwiUmlnaHQiOjQuMCwiQm90dG9tIjowLjB9LCJQYWRkaW5nIjp7IiRpZCI6IjEwMTciLCJUb3AiOjAuMCwiTGVmdCI6MC4wLCJSaWdodCI6MC4wLCJCb3R0b20iOjAuMH0sIkJhY2tncm91bmQiOnsiJGlkIjoiMTAxOCIsIkNvbG9yIjp7IiRpZCI6IjEwMTkiLCJBIjoyNTUsIlIiOjExMiwiRyI6MTczLCJCIjo3MX19LCJJc1Zpc2libGUiOnRydWUsIldpZHRoIjowLjAsIkhlaWdodCI6MTAuMCwiQm9yZGVyU3R5bGUiOnsiJGlkIjoiMTAyMCIsIkxpbmVDb2xvciI6eyIkaWQiOiIxMDIxIiwiJHR5cGUiOiJOTFJFLkNvbW1vbi5Eb20uU29saWRDb2xvckJydXNoLCBOTFJFLkNvbW1vbiIsIkNvbG9yIjp7IiRpZCI6IjEwMjIiLCJBIjoyNTUsIlIiOjI1NSwiRyI6MCwiQiI6MH19LCJMaW5lV2VpZ2h0IjowLjAsIkxpbmVUeXBlIjowLCJQYXJlbnRTdHlsZSI6bnVsbH0sIlBhcmVudFN0eWxlIjpudWxsfSwiVGl0bGVTdHlsZSI6eyIkaWQiOiIxMDIzIiwiRm9udFNldHRpbmdzIjp7IiRpZCI6IjEwMjQiLCJGb250U2l6ZSI6MTEsIkZvbnROYW1lIjoiQ2FsaWJyaSIsIklzQm9sZCI6dHJ1ZSwiSXNJdGFsaWMiOmZhbHNlLCJJc1VuZGVybGluZWQiOmZhbHNlLCJQYXJlbnRTdHlsZSI6bnVsbH0sIkF1dG9TaXplIjowLCJGb3JlZ3JvdW5kIjp7IiRpZCI6IjEwMjUiLCJDb2xvciI6eyIkaWQiOiIxMDI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wMjciLCJUb3AiOjAuMCwiTGVmdCI6MC4wLCJSaWdodCI6MC4wLCJCb3R0b20iOjAuMH0sIlBhZGRpbmciOnsiJGlkIjoiMTAyOCIsIlRvcCI6MC4wLCJMZWZ0IjowLjAsIlJpZ2h0IjowLjAsIkJvdHRvbSI6MC4wfSwiQmFja2dyb3VuZCI6eyIkaWQiOiIxMDI5IiwiQ29sb3IiOnsiJGlkIjoiMTAzMCIsIkEiOjAsIlIiOjI1NSwiRyI6MjU1LCJCIjoyNTV9fSwiSXNWaXNpYmxlIjp0cnVlLCJXaWR0aCI6MC4wLCJIZWlnaHQiOjAuMCwiQm9yZGVyU3R5bGUiOnsiJGlkIjoiMTAzMSIsIkxpbmVDb2xvciI6bnVsbCwiTGluZVdlaWdodCI6MC4wLCJMaW5lVHlwZSI6MCwiUGFyZW50U3R5bGUiOm51bGx9LCJQYXJlbnRTdHlsZSI6bnVsbH0sIkRhdGVTdHlsZSI6eyIkaWQiOiIxMDMyIiwiRm9udFNldHRpbmdzIjp7IiRpZCI6IjEwMzMiLCJGb250U2l6ZSI6MTAsIkZvbnROYW1lIjoiQ2FtYnJpYSBNYXRoIiwiSXNCb2xkIjp0cnVlLCJJc0l0YWxpYyI6ZmFsc2UsIklzVW5kZXJsaW5lZCI6ZmFsc2UsIlBhcmVudFN0eWxlIjpudWxsfSwiQXV0b1NpemUiOjAsIkZvcmVncm91bmQiOnsiJGlkIjoiMTAzNCIsIkNvbG9yIjp7IiRpZCI6IjEwM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MzYiLCJUb3AiOjAuMCwiTGVmdCI6MC4wLCJSaWdodCI6MC4wLCJCb3R0b20iOjAuMH0sIlBhZGRpbmciOnsiJGlkIjoiMTAzNyIsIlRvcCI6MC4wLCJMZWZ0IjowLjAsIlJpZ2h0IjowLjAsIkJvdHRvbSI6MC4wfSwiQmFja2dyb3VuZCI6eyIkaWQiOiIxMDM4IiwiQ29sb3IiOnsiJGlkIjoiMTAzOSIsIkEiOjAsIlIiOjI1NSwiRyI6MjU1LCJCIjoyNTV9fSwiSXNWaXNpYmxlIjp0cnVlLCJXaWR0aCI6MC4wLCJIZWlnaHQiOjAuMCwiQm9yZGVyU3R5bGUiOnsiJGlkIjoiMTA0MCIsIkxpbmVDb2xvciI6bnVsbCwiTGluZVdlaWdodCI6MC4wLCJMaW5lVHlwZSI6MCwiUGFyZW50U3R5bGUiOm51bGx9LCJQYXJlbnRTdHlsZSI6bnVsbH0sIkRhdGVGb3JtYXQiOnsiJGlkIjoiMTA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QyIiwiRm9ybWF0IjowLCJJc1Zpc2libGUiOmZhbHNlLCJMYXN0S25vd25WaXNpYmlsaXR5U3RhdGUiOmZhbHNlfSwiSXNWaXNpYmxlIjp0cnVlLCJQYXJlbnRTdHlsZSI6bnVsbH0sIkluZGV4IjoxNSwiU21hcnREdXJhdGlvbkFjdGl2YXRlZCI6ZmFsc2UsIkRhdGVGb3JtYXQiOnsiJHJlZiI6IjEwNDEifSwiV2Vla051bWJlcmluZyI6eyIkaWQiOiIxMDQzIiwiRm9ybWF0IjowLCJJc1Zpc2libGUiOmZhbHNlLCJMYXN0S25vd25WaXNpYmlsaXR5U3RhdGUiOmZhbHNlfSwiSWQiOiJlMDI2ZmVmNC01YTlhLTRiZjEtOGYyZi00YmZiZjM2MjA5MzQiLCJJbXBvcnRJZCI6IjEiLCJUaXRsZSI6IlLDqWdsYWdlcyBkZXMgaW1wcsOpdnVzIiwiTm90ZSI6bnVsbCwiSHlwZXJsaW5rIjp7IiRpZCI6IjEwNDQiLCJBZGRyZXNzIjpudWxsLCJTdWJBZGRyZXNzIjpudWxsfSwiSXNDaGFuZ2VkIjpmYWxzZSwiSXNOZXciOmZhbHNlfSx7IiRpZCI6IjEwNDUiLCJHcm91cE5hbWUiOm51bGwsIlN0YXJ0RGF0ZSI6IjIwMjEtMTItMDVUMDA6MDA6MDAiLCJFbmREYXRlIjoiMjAyMS0xMi0xMlQyMzo1OTowMCIsIlBlcmNlbnRhZ2VDb21wbGV0ZSI6bnVsbCwiU3R5bGUiOnsiJGlkIjoiMTA0NiIsIlNoYXBlIjo1LCJTaGFwZVRoaWNrbmVzcyI6MCwiRHVyYXRpb25Gb3JtYXQiOjAsIkluY2x1ZGVOb25Xb3JraW5nRGF5c0luRHVyYXRpb24iOmZhbHNlLCJQZXJjZW50YWdlQ29tcGxldGVTdHlsZSI6eyIkaWQiOiIxMDQ3IiwiRm9udFNldHRpbmdzIjp7IiRpZCI6IjEwNDgiLCJGb250U2l6ZSI6MTAsIkZvbnROYW1lIjoiQ2FsaWJyaSIsIklzQm9sZCI6ZmFsc2UsIklzSXRhbGljIjpmYWxzZSwiSXNVbmRlcmxpbmVkIjpmYWxzZSwiUGFyZW50U3R5bGUiOm51bGx9LCJBdXRvU2l6ZSI6MCwiRm9yZWdyb3VuZCI6eyIkaWQiOiIxMDQ5IiwiQ29sb3IiOnsiJGlkIjoiMTA1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TEiLCJUb3AiOjAuMCwiTGVmdCI6MC4wLCJSaWdodCI6MC4wLCJCb3R0b20iOjAuMH0sIlBhZGRpbmciOnsiJGlkIjoiMTA1MiIsIlRvcCI6MC4wLCJMZWZ0IjowLjAsIlJpZ2h0IjowLjAsIkJvdHRvbSI6MC4wfSwiQmFja2dyb3VuZCI6eyIkaWQiOiIxMDUzIiwiQ29sb3IiOnsiJGlkIjoiMTA1NCIsIkEiOjg5LCJSIjowLCJHIjowLCJCIjowfX0sIklzVmlzaWJsZSI6dHJ1ZSwiV2lkdGgiOjAuMCwiSGVpZ2h0IjowLjAsIkJvcmRlclN0eWxlIjp7IiRpZCI6IjEwNTUiLCJMaW5lQ29sb3IiOm51bGwsIkxpbmVXZWlnaHQiOjAuMCwiTGluZVR5cGUiOjAsIlBhcmVudFN0eWxlIjpudWxsfSwiUGFyZW50U3R5bGUiOm51bGx9LCJEdXJhdGlvblN0eWxlIjp7IiRpZCI6IjEwNTYiLCJGb250U2V0dGluZ3MiOnsiJGlkIjoiMTA1NyIsIkZvbnRTaXplIjoxMCwiRm9udE5hbWUiOiJDYWxpYnJpIiwiSXNCb2xkIjpmYWxzZSwiSXNJdGFsaWMiOmZhbHNlLCJJc1VuZGVybGluZWQiOmZhbHNlLCJQYXJlbnRTdHlsZSI6bnVsbH0sIkF1dG9TaXplIjowLCJGb3JlZ3JvdW5kIjp7IiRpZCI6IjEwNTgiLCJDb2xvciI6eyIkaWQiOiIxMDU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2MCIsIlRvcCI6MC4wLCJMZWZ0IjowLjAsIlJpZ2h0IjowLjAsIkJvdHRvbSI6MC4wfSwiUGFkZGluZyI6eyIkaWQiOiIxMDYxIiwiVG9wIjowLjAsIkxlZnQiOjAuMCwiUmlnaHQiOjAuMCwiQm90dG9tIjowLjB9LCJCYWNrZ3JvdW5kIjp7IiRpZCI6IjEwNjIiLCJDb2xvciI6eyIkcmVmIjoiMTA1NCJ9fSwiSXNWaXNpYmxlIjp0cnVlLCJXaWR0aCI6MC4wLCJIZWlnaHQiOjAuMCwiQm9yZGVyU3R5bGUiOnsiJGlkIjoiMTA2MyIsIkxpbmVDb2xvciI6bnVsbCwiTGluZVdlaWdodCI6MC4wLCJMaW5lVHlwZSI6MCwiUGFyZW50U3R5bGUiOm51bGx9LCJQYXJlbnRTdHlsZSI6bnVsbH0sIkhvcml6b250YWxDb25uZWN0b3JTdHlsZSI6eyIkaWQiOiIxMDY0IiwiTGluZUNvbG9yIjp7IiRpZCI6IjEwNjUiLCIkdHlwZSI6Ik5MUkUuQ29tbW9uLkRvbS5Tb2xpZENvbG9yQnJ1c2gsIE5MUkUuQ29tbW9uIiwiQ29sb3IiOnsiJGlkIjoiMTA2NiIsIkEiOjI1NSwiUiI6MjA0LCJHIjoyMDQsIkIiOjIwNH19LCJMaW5lV2VpZ2h0IjoxLjAsIkxpbmVUeXBlIjowLCJQYXJlbnRTdHlsZSI6bnVsbH0sIlZlcnRpY2FsQ29ubmVjdG9yU3R5bGUiOnsiJGlkIjoiMTA2NyIsIkxpbmVDb2xvciI6eyIkaWQiOiIxMDY4IiwiJHR5cGUiOiJOTFJFLkNvbW1vbi5Eb20uU29saWRDb2xvckJydXNoLCBOTFJFLkNvbW1vbiIsIkNvbG9yIjp7IiRpZCI6IjEwNjk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cwIiwiTWFyZ2luIjp7IiRpZCI6IjEwNzEiLCJUb3AiOjAuMCwiTGVmdCI6NC4wLCJSaWdodCI6NC4wLCJCb3R0b20iOjAuMH0sIlBhZGRpbmciOnsiJGlkIjoiMTA3MiIsIlRvcCI6MC4wLCJMZWZ0IjowLjAsIlJpZ2h0IjowLjAsIkJvdHRvbSI6MC4wfSwiQmFja2dyb3VuZCI6eyIkaWQiOiIxMDczIiwiQ29sb3IiOnsiJGlkIjoiMTA3NCIsIkEiOjI1NSwiUiI6MTEyLCJHIjoxNzMsIkIiOjcxfX0sIklzVmlzaWJsZSI6dHJ1ZSwiV2lkdGgiOjAuMCwiSGVpZ2h0IjoxMC4wLCJCb3JkZXJTdHlsZSI6eyIkaWQiOiIxMDc1IiwiTGluZUNvbG9yIjp7IiRpZCI6IjEwNzYiLCIkdHlwZSI6Ik5MUkUuQ29tbW9uLkRvbS5Tb2xpZENvbG9yQnJ1c2gsIE5MUkUuQ29tbW9uIiwiQ29sb3IiOnsiJGlkIjoiMTA3NyIsIkEiOjI1NSwiUiI6MjU1LCJHIjowLCJCIjowfX0sIkxpbmVXZWlnaHQiOjAuMCwiTGluZVR5cGUiOjAsIlBhcmVudFN0eWxlIjpudWxsfSwiUGFyZW50U3R5bGUiOm51bGx9LCJUaXRsZVN0eWxlIjp7IiRpZCI6IjEwNzgiLCJGb250U2V0dGluZ3MiOnsiJGlkIjoiMTA3OSIsIkZvbnRTaXplIjoxMSwiRm9udE5hbWUiOiJDYWxpYnJpIiwiSXNCb2xkIjp0cnVlLCJJc0l0YWxpYyI6ZmFsc2UsIklzVW5kZXJsaW5lZCI6ZmFsc2UsIlBhcmVudFN0eWxlIjpudWxsfSwiQXV0b1NpemUiOjAsIkZvcmVncm91bmQiOnsiJGlkIjoiMTA4MCIsIkNvbG9yIjp7IiRpZCI6IjEwOD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A4MiIsIlRvcCI6MC4wLCJMZWZ0IjowLjAsIlJpZ2h0IjowLjAsIkJvdHRvbSI6MC4wfSwiUGFkZGluZyI6eyIkaWQiOiIxMDgzIiwiVG9wIjowLjAsIkxlZnQiOjAuMCwiUmlnaHQiOjAuMCwiQm90dG9tIjowLjB9LCJCYWNrZ3JvdW5kIjp7IiRpZCI6IjEwODQiLCJDb2xvciI6eyIkaWQiOiIxMDg1IiwiQSI6MCwiUiI6MjU1LCJHIjoyNTUsIkIiOjI1NX19LCJJc1Zpc2libGUiOnRydWUsIldpZHRoIjowLjAsIkhlaWdodCI6MC4wLCJCb3JkZXJTdHlsZSI6eyIkaWQiOiIxMDg2IiwiTGluZUNvbG9yIjpudWxsLCJMaW5lV2VpZ2h0IjowLjAsIkxpbmVUeXBlIjowLCJQYXJlbnRTdHlsZSI6bnVsbH0sIlBhcmVudFN0eWxlIjpudWxsfSwiRGF0ZVN0eWxlIjp7IiRpZCI6IjEwODciLCJGb250U2V0dGluZ3MiOnsiJGlkIjoiMTA4OCIsIkZvbnRTaXplIjoxMCwiRm9udE5hbWUiOiJDYW1icmlhIE1hdGgiLCJJc0JvbGQiOnRydWUsIklzSXRhbGljIjpmYWxzZSwiSXNVbmRlcmxpbmVkIjpmYWxzZSwiUGFyZW50U3R5bGUiOm51bGx9LCJBdXRvU2l6ZSI6MCwiRm9yZWdyb3VuZCI6eyIkaWQiOiIxMDg5IiwiQ29sb3IiOnsiJGlkIjoiMTA5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5MSIsIlRvcCI6MC4wLCJMZWZ0IjowLjAsIlJpZ2h0IjowLjAsIkJvdHRvbSI6MC4wfSwiUGFkZGluZyI6eyIkaWQiOiIxMDkyIiwiVG9wIjowLjAsIkxlZnQiOjAuMCwiUmlnaHQiOjAuMCwiQm90dG9tIjowLjB9LCJCYWNrZ3JvdW5kIjp7IiRpZCI6IjEwOTMiLCJDb2xvciI6eyIkaWQiOiIxMDk0IiwiQSI6MCwiUiI6MjU1LCJHIjoyNTUsIkIiOjI1NX19LCJJc1Zpc2libGUiOnRydWUsIldpZHRoIjowLjAsIkhlaWdodCI6MC4wLCJCb3JkZXJTdHlsZSI6eyIkaWQiOiIxMDk1IiwiTGluZUNvbG9yIjpudWxsLCJMaW5lV2VpZ2h0IjowLjAsIkxpbmVUeXBlIjowLCJQYXJlbnRTdHlsZSI6bnVsbH0sIlBhcmVudFN0eWxlIjpudWxsfSwiRGF0ZUZvcm1hdCI6eyIkaWQiOiIxMD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OTciLCJGb3JtYXQiOjAsIklzVmlzaWJsZSI6ZmFsc2UsIkxhc3RLbm93blZpc2liaWxpdHlTdGF0ZSI6ZmFsc2V9LCJJc1Zpc2libGUiOnRydWUsIlBhcmVudFN0eWxlIjpudWxsfSwiSW5kZXgiOjE2LCJTbWFydER1cmF0aW9uQWN0aXZhdGVkIjpmYWxzZSwiRGF0ZUZvcm1hdCI6eyIkcmVmIjoiMTA5NiJ9LCJXZWVrTnVtYmVyaW5nIjp7IiRpZCI6IjEwOTgiLCJGb3JtYXQiOjAsIklzVmlzaWJsZSI6ZmFsc2UsIkxhc3RLbm93blZpc2liaWxpdHlTdGF0ZSI6ZmFsc2V9LCJJZCI6ImJjMzkxNTBiLTU0MmYtNGExNS1iZTEzLWFmMzUyZjVkY2NiOCIsIkltcG9ydElkIjoiMSIsIlRpdGxlIjoiVsOtZGVvIGRlIGTDqW1vbnN0cmF0aW9uIiwiTm90ZSI6bnVsbCwiSHlwZXJsaW5rIjp7IiRpZCI6IjEwOTkiLCJBZGRyZXNzIjpudWxsLCJTdWJBZGRyZXNzIjpudWxsfSwiSXNDaGFuZ2VkIjpmYWxzZSwiSXNOZXciOmZhbHNlfV0sIlN3aW1sYW5lcyI6W10sIk1zUHJvamVjdEl0ZW1zVHJlZSI6eyIkaWQiOiIxMTAwIiwiUm9vdCI6eyJJbXBvcnRJZCI6bnVsbCwiSXNJbXBvcnRlZCI6ZmFsc2UsIkNoaWxkcmVuIjpbXX19LCJNZXRhZGF0YSI6eyIkaWQiOiIxMTAxIiwiRXhjZWxTaGVldE5hbWUiOiJUaW1lbGluZSBEYXRhIiwiSXRlbXNUaXRsZXMiOiJbXCJEZWFkbGluZVwiLFwiU0VDVElPTiAxIDogRG9jdW1lbnRhdGlvbiwgUHJpc2UgZW4gbWFpbiwgVU1MXCIsXCJEb2N1bWVudGF0aW9ucyBzdXIgbGVzIGZvcm1hdHMgTVAzL0lEMyxGTEFDL1ZPUkJJUyBDT01NRU5ULFhTUEZcIixcIkRpYWdyYW1tZSBVTUxcIixcIkNyw6lhdGlvbiBkdSBwcm9ncmFtbWUgcGVybWV0dGFudCBsJ2V4dHJhY3Rpb24gZGVzIG3DqXRhZG9ubsOpZXMgZOKAmXVuIGZpY2hpZXIgTVAzL0ZMQUMuXCIsXCJTRUNUSU9OIDIgOiBQcm9ncmFtbWF0aW9uIGV0IGF2YW5jZW1lbnQgdGVjaG5pcXVlXCIsXCJWw61kZW8gZGUgRMOpbW9uc3RyYXRpb24uXCIsXCJFeHBsb3JhdGlvbiBldCB2w6lyaWZpY2F0aW9uIGRlcyBkb3NzaWVycyBldCBzb3VzLWRvc3NpZXJzIGRlIGNlIHLDqXBlcnRvaXJlLlwiLFwiR8OpbsOpcmFsaXNhdGlvbiDDoCB1biBlbnNlbWJsZSBkZSBmaWNoaWVycyBNUDMvRkxBQ1wiLFwiTGEgY29uc3RpdHV0aW9uIGTigJl1bmUgcGxheWxpc3QgcGFyIGTDqWZhdXQgY29udGVuYW50IGzigJllbnNlbWJsZSBkZXMgZmljaGllcnMgTVAzL0ZMQUMgZHUgcsOpcGVydG9pcmUgZXhwbG9yw6kuXCIsXCIgSW50ZXJmYWNlIGdyYXBoaXF1ZVwiLFwiQWpvdXRzIGRlcyBmb25jdGlvbm5hbGl0w6lzIGxpw6llcyBhdXggbGlnbmVzIGRlIGNvbW1hbmRlc1wiLFwiUmV0b3VycyBkZXMgZXJyZXVyc1wiLFwiU0VDVElPTiAzOiBSRU5EVSBGSU5BTEVcIixcIkRpYXBvcmFtYVwiLFwiUmFwcG9ydFwiLFwiUsOpZ2xhZ2VzIGRlcyBpbXByw6l2dXNcIixcIlbDrWRlbyBkZSBkw6ltb25zdHJhdGlvblwiXSIsIkl0ZW1zU3dpbWxhbmVzIjoiW10iLCJDb2x1bW5zTWFwcGluZyI6IntcIiRpZFwiOlwiMVwiLFwiU3dpbWxhbmVUaXRsZUNvbHVtbk5hbWVcIjpudWxsLFwiU3dpbWxhbmVUaXRsZUZyaWVuZGx5Q29sdW1uTmFtZVwiOm51bGwsXCJBY3Rpdml0eVRpdGxlQ29sdW1uTmFtZVwiOm51bGwsXCJBY3Rpdml0eVRpdGxlRnJpZW5kbHlDb2x1bW5OYW1lXCI6bnVsbCxcIlRpdGxlQ29sdW1uTmFtZVwiOlwiQ29sdW1uMFwiLFwiVGl0bGVGcmllbmRseUNvbHVtbk5hbWVcIjpcIlRpdGxlXCIsXCJTdGFydERhdGVDb2x1bW5OYW1lXCI6XCJDb2x1bW4xXCIsXCJTdGFydERhdGVGcmllbmRseUNvbHVtbk5hbWVcIjpcIlN0YXJ0IGRhdGVcIixcIkVuZERhdGVDb2x1bW5OYW1lXCI6XCJDb2x1bW4yXCIsXCJFbmREYXRlRnJpZW5kbHlDb2x1bW5OYW1lXCI6XCJFbmQgZGF0ZVwiLFwiUGVyY2VudGFnZUNvbHVtbk5hbWVcIjpcIkNvbHVtbjRcIixcIlBlcmNlbnRhZ2VGcmllbmRseUNvbHVtbk5hbWVcIjpcIiUgQ29tcGxldGVkXCIsXCJOb3RlQ29sdW1uTmFtZVwiOm51bGwsXCJOb3RlRnJpZW5kbHlDb2x1bW5OYW1lXCI6bnVsbCxcIkhlYWRlclJvd0luZGV4XCI6MH0iLCJIZWFkZXJSb3ciOiJbXCJUaXRsZVwiLFwiU3RhcnQgZGF0ZVwiLFwiRW5kIGRhdGVcIixcIkR1cmF0aW9uIChkYXlzKVwiLFwiJSBDb21wbGV0ZWRcIixcIk5vdGVcIl0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cwQUQ0N1wiLFwiI0ZGQjIwRTEyXCIsXCIjRkY2RjMxOThcIl0ifSwiU2V0dGluZ3MiOnsiJGlkIjoiMTEwMiIsIkltcGFPcHRpb25zIjp7IiRpZCI6IjExMD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QzpcXFVzZXJzXFxrYWtpZlxcRG9jdW1lbnRzXFxUaW1lbGluZSBEYXRhLnhsc3giLCJUaW1lQ29uZmlndXJhdGlvbiI6eyIkaWQiOiIxMTA0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eadline"/>
  <p:tag name="OTLDATE" val="2021-12-12T23:59:00.0000000"/>
  <p:tag name="OTLPOSITIONONTASK" val="None"/>
  <p:tag name="OTLRELATEDTASKID" val="00000000-0000-0000-0000-000000000000"/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1T00:00:00.0000000"/>
  <p:tag name="OTLENDDATE" val="2021-11-08T23:59:00.0000000"/>
  <p:tag name="OTLDURATIONFORMAT" val="day"/>
  <p:tag name="OTLSHAPETHICKNESSTYPE" val="Regular"/>
  <p:tag name="OTLSPACING" val="1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1T00:00:00.0000000"/>
  <p:tag name="OTLENDDATE" val="2021-11-08T23:59:00.0000000"/>
  <p:tag name="OTLDURATIONFORMAT" val="day"/>
  <p:tag name="OTLSHAPETHICKNESSTYPE" val="Thin"/>
  <p:tag name="OTLSPACING" val="5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1T00:00:00.0000000"/>
  <p:tag name="OTLENDDATE" val="2021-11-08T23:59:00.0000000"/>
  <p:tag name="OTLDURATIONFORMAT" val="day"/>
  <p:tag name="OTLSHAPETHICKNESSTYPE" val="Thin"/>
  <p:tag name="OTLSPACING" val="5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1T00:00:00.0000000"/>
  <p:tag name="OTLENDDATE" val="2021-11-08T23:59:00.0000000"/>
  <p:tag name="OTLDURATIONFORMAT" val="day"/>
  <p:tag name="OTLSHAPETHICKNESSTYPE" val="Thin"/>
  <p:tag name="OTLSPACING" val="5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8T00:00:00.0000000"/>
  <p:tag name="OTLENDDATE" val="2021-11-29T23:59:00.0000000"/>
  <p:tag name="OTLDURATIONFORMAT" val="day"/>
  <p:tag name="OTLSHAPETHICKNESSTYPE" val="Regular"/>
  <p:tag name="OTLSPACING" val="10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8T00:00:00.0000000"/>
  <p:tag name="OTLENDDATE" val="2021-11-15T23:59:00.0000000"/>
  <p:tag name="OTLDURATIONFORMAT" val="day"/>
  <p:tag name="OTLSHAPETHICKNESSTYPE" val="Thin"/>
  <p:tag name="OTLSPACING" val="5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08T00:00:00.0000000"/>
  <p:tag name="OTLENDDATE" val="2021-11-15T23:59:00.0000000"/>
  <p:tag name="OTLDURATIONFORMAT" val="day"/>
  <p:tag name="OTLSHAPETHICKNESSTYPE" val="Thin"/>
  <p:tag name="OTLSPACING" val="5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15T00:00:00.0000000"/>
  <p:tag name="OTLENDDATE" val="2021-11-22T23:59:00.0000000"/>
  <p:tag name="OTLDURATIONFORMAT" val="day"/>
  <p:tag name="OTLSHAPETHICKNESSTYPE" val="Thin"/>
  <p:tag name="OTLSPACING" val="5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2T00:00:00.0000000"/>
  <p:tag name="OTLENDDATE" val="2021-11-29T23:59:00.0000000"/>
  <p:tag name="OTLDURATIONFORMAT" val="day"/>
  <p:tag name="OTLSHAPETHICKNESSTYPE" val="Thin"/>
  <p:tag name="OTLSPACING" val="5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2T00:00:00.0000000"/>
  <p:tag name="OTLENDDATE" val="2021-11-29T23:59:00.0000000"/>
  <p:tag name="OTLDURATIONFORMAT" val="day"/>
  <p:tag name="OTLSHAPETHICKNESSTYPE" val="Thin"/>
  <p:tag name="OTLSPACING" val="5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2T00:00:00.0000000"/>
  <p:tag name="OTLENDDATE" val="2021-11-29T23:59:00.0000000"/>
  <p:tag name="OTLDURATIONFORMAT" val="day"/>
  <p:tag name="OTLSHAPETHICKNESSTYPE" val="Thin"/>
  <p:tag name="OTLSPACING" val="5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9T00:00:00.0000000"/>
  <p:tag name="OTLENDDATE" val="2021-12-12T23:59:00.0000000"/>
  <p:tag name="OTLDURATIONFORMAT" val="day"/>
  <p:tag name="OTLSHAPETHICKNESSTYPE" val="Regular"/>
  <p:tag name="OTLSPACING" val="10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9T00:00:00.0000000"/>
  <p:tag name="OTLENDDATE" val="2021-12-05T23:59:00.0000000"/>
  <p:tag name="OTLDURATIONFORMAT" val="day"/>
  <p:tag name="OTLSPACING" val="5"/>
  <p:tag name="OTLSHAPETHICKNESSTYPE" val="Thin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1-29T00:00:00.0000000"/>
  <p:tag name="OTLENDDATE" val="2021-12-05T23:59:00.0000000"/>
  <p:tag name="OTLDURATIONFORMAT" val="day"/>
  <p:tag name="OTLSPACING" val="5"/>
  <p:tag name="OTLSHAPETHICKNESSTYPE" val="Thin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2-05T00:00:00.0000000"/>
  <p:tag name="OTLENDDATE" val="2021-12-12T23:59:00.0000000"/>
  <p:tag name="OTLDURATIONFORMAT" val="day"/>
  <p:tag name="OTLSPACING" val="5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2-05T00:00:00.0000000"/>
  <p:tag name="OTLENDDATE" val="2021-12-12T23:59:00.0000000"/>
  <p:tag name="OTLDURATIONFORMAT" val="day"/>
  <p:tag name="OTLSPACING" val="5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1-12-12T23:59:00.0000000"/>
  <p:tag name="OTLTIMEBANDSCALETYPE" val="Weeks"/>
  <p:tag name="OTLTIMEBANDSCALEFORMAT" val="w"/>
  <p:tag name="OTLTIMEBANDQUICKPOSITION" val="Custom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</Words>
  <Application>Microsoft Office PowerPoint</Application>
  <PresentationFormat>Affichage à l'écran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2021-11-16T21:39:59Z</dcterms:modified>
</cp:coreProperties>
</file>