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9FAF-7AAB-4EF6-83E2-8E326FB0BEC1}" type="datetimeFigureOut">
              <a:rPr lang="fr-FR" smtClean="0"/>
              <a:t>30/12/2022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DCF5-F912-493C-BCD2-814C714C697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9FAF-7AAB-4EF6-83E2-8E326FB0BEC1}" type="datetimeFigureOut">
              <a:rPr lang="fr-FR" smtClean="0"/>
              <a:t>30/12/2022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DCF5-F912-493C-BCD2-814C714C697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9FAF-7AAB-4EF6-83E2-8E326FB0BEC1}" type="datetimeFigureOut">
              <a:rPr lang="fr-FR" smtClean="0"/>
              <a:t>30/12/2022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DCF5-F912-493C-BCD2-814C714C697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9FAF-7AAB-4EF6-83E2-8E326FB0BEC1}" type="datetimeFigureOut">
              <a:rPr lang="fr-FR" smtClean="0"/>
              <a:t>30/12/2022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DCF5-F912-493C-BCD2-814C714C697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9FAF-7AAB-4EF6-83E2-8E326FB0BEC1}" type="datetimeFigureOut">
              <a:rPr lang="fr-FR" smtClean="0"/>
              <a:t>30/12/2022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DCF5-F912-493C-BCD2-814C714C697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9FAF-7AAB-4EF6-83E2-8E326FB0BEC1}" type="datetimeFigureOut">
              <a:rPr lang="fr-FR" smtClean="0"/>
              <a:t>30/12/2022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DCF5-F912-493C-BCD2-814C714C697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9FAF-7AAB-4EF6-83E2-8E326FB0BEC1}" type="datetimeFigureOut">
              <a:rPr lang="fr-FR" smtClean="0"/>
              <a:t>30/12/2022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DCF5-F912-493C-BCD2-814C714C697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9FAF-7AAB-4EF6-83E2-8E326FB0BEC1}" type="datetimeFigureOut">
              <a:rPr lang="fr-FR" smtClean="0"/>
              <a:t>30/12/2022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DCF5-F912-493C-BCD2-814C714C697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9FAF-7AAB-4EF6-83E2-8E326FB0BEC1}" type="datetimeFigureOut">
              <a:rPr lang="fr-FR" smtClean="0"/>
              <a:t>30/12/2022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DCF5-F912-493C-BCD2-814C714C697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9FAF-7AAB-4EF6-83E2-8E326FB0BEC1}" type="datetimeFigureOut">
              <a:rPr lang="fr-FR" smtClean="0"/>
              <a:t>30/12/2022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DCF5-F912-493C-BCD2-814C714C697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9FAF-7AAB-4EF6-83E2-8E326FB0BEC1}" type="datetimeFigureOut">
              <a:rPr lang="fr-FR" smtClean="0"/>
              <a:t>30/12/2022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DCF5-F912-493C-BCD2-814C714C697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79FAF-7AAB-4EF6-83E2-8E326FB0BEC1}" type="datetimeFigureOut">
              <a:rPr lang="fr-FR" smtClean="0"/>
              <a:t>30/12/2022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BDCF5-F912-493C-BCD2-814C714C697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what-is-mongodb-meta-16536673609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How-Does-SQL-Wor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mongodb-vs-mysql-database-struc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1_V2q6t5TsgiWiRlG6InfQt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7224" y="0"/>
            <a:ext cx="6929486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Affichage à l'écran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Diapositive 1</vt:lpstr>
      <vt:lpstr>Diapositive 2</vt:lpstr>
      <vt:lpstr>Diapositive 3</vt:lpstr>
      <vt:lpstr>Diapositive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Ramy Hedhli</dc:creator>
  <cp:lastModifiedBy>Ramy Hedhli</cp:lastModifiedBy>
  <cp:revision>2</cp:revision>
  <dcterms:created xsi:type="dcterms:W3CDTF">2022-12-30T16:48:33Z</dcterms:created>
  <dcterms:modified xsi:type="dcterms:W3CDTF">2022-12-30T17:01:50Z</dcterms:modified>
</cp:coreProperties>
</file>