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62" r:id="rId7"/>
    <p:sldId id="257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265"/>
          </p14:sldIdLst>
        </p14:section>
        <p14:section name="Créez, impressionnez votre auditoire et collaborez" id="{B9B51309-D148-4332-87C2-07BE32FBCA3B}">
          <p14:sldIdLst>
            <p14:sldId id="262"/>
            <p14:sldId id="257"/>
          </p14:sldIdLst>
        </p14:section>
        <p14:section name="En savoir plu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5T02:47:41.727" v="95"/>
      <pc:docMkLst>
        <pc:docMk/>
      </pc:docMkLst>
      <pc:sldChg chg="modSp mod modNotes">
        <pc:chgData name="Fake Test User" userId="SID-0" providerId="Test" clId="FakeClientId" dt="2019-08-02T07:56:00.070" v="32" actId="790"/>
        <pc:sldMkLst>
          <pc:docMk/>
          <pc:sldMk cId="2471807738" sldId="256"/>
        </pc:sldMkLst>
        <pc:spChg chg="mod">
          <ac:chgData name="Fake Test User" userId="SID-0" providerId="Test" clId="FakeClientId" dt="2019-08-02T07:56:00.070" v="32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2T07:56:00.070" v="32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2T09:04:03.889" v="92" actId="20577"/>
        <pc:sldMkLst>
          <pc:docMk/>
          <pc:sldMk cId="1328676004" sldId="257"/>
        </pc:sldMkLst>
        <pc:spChg chg="mod">
          <ac:chgData name="Fake Test User" userId="SID-0" providerId="Test" clId="FakeClientId" dt="2019-08-02T07:55:36.946" v="29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2T09:04:03.889" v="92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2T07:56:49.755" v="83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2T08:01:36.102" v="87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2T07:56:44.365" v="76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2T08:01:51.789" v="88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2T08:01:15.384" v="86" actId="14826"/>
        <pc:sldMkLst>
          <pc:docMk/>
          <pc:sldMk cId="2090733893" sldId="262"/>
        </pc:sldMkLst>
        <pc:spChg chg="mod">
          <ac:chgData name="Fake Test User" userId="SID-0" providerId="Test" clId="FakeClientId" dt="2019-08-02T07:55:28.431" v="28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2T07:55:28.431" v="28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2T08:01:01.072" v="8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2T08:01:15.384" v="86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2T08:00:44.870" v="8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2T09:05:49.337" v="94"/>
        <pc:sldMkLst>
          <pc:docMk/>
          <pc:sldMk cId="2317502127" sldId="263"/>
        </pc:sldMkLst>
        <pc:spChg chg="mod">
          <ac:chgData name="Fake Test User" userId="SID-0" providerId="Test" clId="FakeClientId" dt="2019-08-02T07:55:52.180" v="31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2T07:55:52.180" v="31" actId="79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2T07:55:52.180" v="31" actId="79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2T09:05:49.337" v="94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2T09:05:35.603" v="93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modNotes">
        <pc:chgData name="Fake Test User" userId="SID-0" providerId="Test" clId="FakeClientId" dt="2019-08-02T08:02:10.616" v="89" actId="14826"/>
        <pc:sldMkLst>
          <pc:docMk/>
          <pc:sldMk cId="1531532291" sldId="264"/>
        </pc:sldMkLst>
        <pc:spChg chg="mod">
          <ac:chgData name="Fake Test User" userId="SID-0" providerId="Test" clId="FakeClientId" dt="2019-08-02T07:55:44.117" v="30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2T07:55:44.117" v="30" actId="790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2T08:02:10.616" v="89" actId="14826"/>
          <ac:picMkLst>
            <pc:docMk/>
            <pc:sldMk cId="1531532291" sldId="264"/>
            <ac:picMk id="5" creationId="{00000000-0000-0000-0000-000000000000}"/>
          </ac:picMkLst>
        </pc:picChg>
      </pc:sldChg>
      <pc:sldMasterChg chg="modSp mod modSldLayout">
        <pc:chgData name="Fake Test User" userId="SID-0" providerId="Test" clId="FakeClientId" dt="2019-08-05T02:47:41.727" v="95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2T07:50:40.647" v="19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2T07:50:40.647" v="19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2T07:50:40.647" v="19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2T07:50:40.647" v="19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2T07:50:40.647" v="19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2T07:47:47.774" v="7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47:47.774" v="7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8:37.053" v="8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48:37.053" v="8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8:53.714" v="9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48:53.714" v="9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9:06.041" v="1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7:49:06.041" v="1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5T02:47:41.727" v="95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5T02:47:41.727" v="95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2T07:49:15.119" v="1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9:30.244" v="1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9:30.244" v="1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9:41.431" v="1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2T07:49:41.431" v="1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41.431" v="1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41.431" v="1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9:51.102" v="14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9:51.102" v="14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49:58.555" v="15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49:58.555" v="15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50:05.789" v="16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50:05.789" v="16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7:50:24.991" v="18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7:50:24.991" v="18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939EDDF0-E385-4E7B-A78C-7D97CABDF0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1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D575BFFE-4A85-44EA-984D-F538D7CF15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80C8-535F-440E-AA0E-1AA1F0916E66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A2F27037-9A1F-4071-8767-8992AD3328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F197AF3-92B7-4C80-B4E8-9070C8AA85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6F08F-0F05-4FF1-A4A2-687DED3B701D}" type="slidenum">
              <a:rPr lang="fr-FR" noProof="1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41984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46C65A-61FB-4959-83C9-6E4B5CD9F47A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noProof="1" smtClean="0"/>
              <a:t>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36821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50591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1" smtClean="0"/>
              <a:t>Modifiez le style des sous-titres du masque</a:t>
            </a:r>
            <a:endParaRPr lang="fr-FR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7023D-EB21-4259-80AC-48A788C55EA1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8" name="Rectangle 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F757E-1FC7-49D5-AEB2-732A3E6CC1EA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8" name="Rectangle 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8C3719-54C4-4F10-9146-F0097BD58485}" type="datetime1">
              <a:rPr lang="fr-FR" noProof="1" dirty="0" smtClean="0"/>
              <a:t>13/02/2023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CAD2D-47EE-4F0A-BAF2-92133FFDB43B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8" name="Rectangle 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0A4B0-B6AE-4170-ACA7-FAB91F4CF5B0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7B8C0C-3F00-4B27-BB5E-7BBF8923B0AC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305260-D424-4061-9197-7E7FCCF9A9AC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11" name="Rectangle 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6D3428-F1F3-47AB-8038-47BFC9D48AAC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4B81FF-C0CA-4DB0-A68E-10B4A2DD1BA6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noProof="1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5960A-B127-42D0-A79C-20A9A31ACBAB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1" smtClean="0"/>
              <a:t>Modifiez le style du titre</a:t>
            </a:r>
            <a:endParaRPr lang="fr-FR" noProof="1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1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7CF7A1-B77D-4115-9B56-9BEB252ABBA1}" type="datetime1">
              <a:rPr lang="fr-FR" noProof="1" smtClean="0"/>
              <a:t>13/02/2023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D67509D-424C-4425-9A28-8396B563BC91}" type="datetime1">
              <a:rPr lang="fr-FR" noProof="1" dirty="0" smtClean="0"/>
              <a:t>13/02/2023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 </a:t>
            </a:r>
            <a:r>
              <a:rPr lang="en-US" sz="4800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difference </a:t>
            </a:r>
            <a:r>
              <a:rPr lang="en-US" sz="4800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between </a:t>
            </a:r>
            <a:r>
              <a:rPr lang="en-US" sz="4800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NoSQL </a:t>
            </a:r>
            <a:r>
              <a:rPr lang="en-US" sz="4800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 </a:t>
            </a:r>
            <a:r>
              <a:rPr lang="en-US" sz="4800" b="1" i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SQL</a:t>
            </a:r>
            <a:endParaRPr lang="fr-FR" sz="4800" b="1" i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96248" cy="68580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48" y="0"/>
            <a:ext cx="6795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vs NoSQL: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405056" cy="5032376"/>
          </a:xfrm>
        </p:spPr>
        <p:txBody>
          <a:bodyPr rtlCol="0">
            <a:normAutofit fontScale="47500" lnSpcReduction="20000"/>
          </a:bodyPr>
          <a:lstStyle/>
          <a:p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SQL is the programming language used to interface with relational databases. (Relational databases model data as records in rows and tables with logical links between them). NoSQL is a class of DBMs that are non-relational and generally do not use SQL</a:t>
            </a:r>
            <a:r>
              <a:rPr lang="en-US" sz="35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There are five practical differences between SQL and NoSQL: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Language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Scalability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Structure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Properties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Support and communities</a:t>
            </a:r>
          </a:p>
          <a:p>
            <a:endParaRPr lang="fr-FR" noProof="1"/>
          </a:p>
          <a:p>
            <a:pPr rtl="0"/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Impressionnez votre auditoire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5136111"/>
            <a:ext cx="495300" cy="4476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4034064"/>
            <a:ext cx="499915" cy="445047"/>
          </a:xfrm>
          <a:prstGeom prst="rect">
            <a:avLst/>
          </a:prstGeom>
        </p:spPr>
      </p:pic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094" y="0"/>
            <a:ext cx="12501093" cy="6858000"/>
          </a:xfr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688_TF02923944" id="{CB21A36E-157F-4161-A4D8-6B2A99229A11}" vid="{25CD5337-C292-402C-8D76-AB41C926D93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41</TotalTime>
  <Words>63</Words>
  <Application>Microsoft Office PowerPoint</Application>
  <PresentationFormat>Grand écran</PresentationFormat>
  <Paragraphs>12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Segoe UI Light</vt:lpstr>
      <vt:lpstr>Wingdings</vt:lpstr>
      <vt:lpstr>DocBienvenue</vt:lpstr>
      <vt:lpstr>The difference between NoSQL and SQL</vt:lpstr>
      <vt:lpstr>Présentation PowerPoint</vt:lpstr>
      <vt:lpstr>SQL vs NoSQL: Main Differences </vt:lpstr>
      <vt:lpstr>Impressionnez votre auditoire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difference between NoSQL and SQL</dc:title>
  <dc:creator>asus</dc:creator>
  <cp:keywords/>
  <cp:lastModifiedBy>asus</cp:lastModifiedBy>
  <cp:revision>3</cp:revision>
  <dcterms:created xsi:type="dcterms:W3CDTF">2023-02-13T10:20:05Z</dcterms:created>
  <dcterms:modified xsi:type="dcterms:W3CDTF">2023-02-13T11:01:17Z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