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64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47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44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7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35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54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0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22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6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2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44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970D-FC2B-49C4-B683-E92E5555517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FCC8-1C6B-4DC3-92A0-A84A50BF4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8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DESCRIPTION MY APP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4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1  st ROLE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229" y="2176530"/>
            <a:ext cx="7237926" cy="34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9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nd</a:t>
            </a:r>
            <a:r>
              <a:rPr lang="fr-FR" dirty="0" smtClean="0"/>
              <a:t> ROLE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617" y="2758281"/>
            <a:ext cx="8165206" cy="30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rd ROLE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684" y="2133991"/>
            <a:ext cx="8332631" cy="39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349" y="463640"/>
            <a:ext cx="6555347" cy="58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48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DESCRIPTION MY APP </vt:lpstr>
      <vt:lpstr> 1  st ROLE</vt:lpstr>
      <vt:lpstr>2 nd ROLE</vt:lpstr>
      <vt:lpstr>3 rd ROLE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MY APP </dc:title>
  <dc:creator>asus</dc:creator>
  <cp:lastModifiedBy>asus</cp:lastModifiedBy>
  <cp:revision>2</cp:revision>
  <dcterms:created xsi:type="dcterms:W3CDTF">2023-05-12T19:10:32Z</dcterms:created>
  <dcterms:modified xsi:type="dcterms:W3CDTF">2023-05-12T19:13:01Z</dcterms:modified>
</cp:coreProperties>
</file>