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6" r:id="rId6"/>
    <p:sldId id="268" r:id="rId7"/>
    <p:sldId id="260" r:id="rId8"/>
    <p:sldId id="262" r:id="rId9"/>
    <p:sldId id="263" r:id="rId10"/>
    <p:sldId id="267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2"/>
    <p:restoredTop sz="94651"/>
  </p:normalViewPr>
  <p:slideViewPr>
    <p:cSldViewPr snapToGrid="0" snapToObjects="1">
      <p:cViewPr varScale="1">
        <p:scale>
          <a:sx n="138" d="100"/>
          <a:sy n="138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49C5-F99C-CB41-88CA-177ABE2CAEA3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ADF2-435C-8847-97B5-F486C35A3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11908-9791-824D-97F3-89D061402350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8FF59-0530-C14E-B588-66D6FE9815F8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CE9D-0218-D549-B52E-A4088017F525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9F92-B3BA-7342-9E48-E8EF5E5F646A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7905-29F9-454B-8D07-2A04BB5BD286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A83D-AF6C-7045-B942-6720643E93DE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AC-D09A-7E46-8AF1-A0F1311D55E1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751E-C40A-A547-9D70-49F4273096F6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A6A3-F476-484A-BB91-FA80A2A91221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8321-0B45-614D-B69F-BC6F003E8578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596-5A34-7148-84EF-4145E7BD7200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1D8C-5FC5-5A45-B816-E5EC5DA7F561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5449-428C-E540-AC8D-725BF8A9CF4C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6A3969-C143-0F44-A10F-80506D0FD569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76988A-76DD-B34C-8CEC-51AD49941D43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entric.github.io/spring-boot-admin/2.0.1/#telegram-notification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common-application-propertie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D965-D7FA-C347-BE8A-D86CA475F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Admin (SBA)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BD6B5-5B56-8C40-AF7A-A6C70AEE1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 Spring Boot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F30C6-4AF9-C84D-8E01-05B3CC9E9852}"/>
              </a:ext>
            </a:extLst>
          </p:cNvPr>
          <p:cNvSpPr txBox="1"/>
          <p:nvPr/>
        </p:nvSpPr>
        <p:spPr>
          <a:xfrm>
            <a:off x="8043863" y="5414963"/>
            <a:ext cx="380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Bruno Ferreira</a:t>
            </a:r>
          </a:p>
          <a:p>
            <a:r>
              <a:rPr lang="en-US" dirty="0" err="1"/>
              <a:t>Cátia</a:t>
            </a:r>
            <a:r>
              <a:rPr lang="en-US" dirty="0"/>
              <a:t> </a:t>
            </a:r>
            <a:r>
              <a:rPr lang="en-US" dirty="0" err="1"/>
              <a:t>Almeirão</a:t>
            </a:r>
            <a:endParaRPr lang="en-US" dirty="0"/>
          </a:p>
          <a:p>
            <a:r>
              <a:rPr lang="en-US" dirty="0"/>
              <a:t>João Dias</a:t>
            </a:r>
          </a:p>
        </p:txBody>
      </p:sp>
    </p:spTree>
    <p:extLst>
      <p:ext uri="{BB962C8B-B14F-4D97-AF65-F5344CB8AC3E}">
        <p14:creationId xmlns:p14="http://schemas.microsoft.com/office/powerpoint/2010/main" val="18555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25F1-D146-254A-83E3-940D4F65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server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0F6E5-602F-034A-9A00-F8516348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596-5A34-7148-84EF-4145E7BD7200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AEF8E-B91C-A343-9450-0BA5D7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7C5FB-0466-0C45-9EDF-604B9A82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9664CF-6FB0-B845-AF37-58F7D7653AA1}"/>
              </a:ext>
            </a:extLst>
          </p:cNvPr>
          <p:cNvSpPr txBox="1">
            <a:spLocks/>
          </p:cNvSpPr>
          <p:nvPr/>
        </p:nvSpPr>
        <p:spPr>
          <a:xfrm>
            <a:off x="810000" y="2306508"/>
            <a:ext cx="10659414" cy="30475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application.properties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properties here: </a:t>
            </a:r>
            <a:r>
              <a:rPr lang="en-US" dirty="0">
                <a:hlinkClick r:id="rId2"/>
              </a:rPr>
              <a:t>https://codecentric.github.io/spring-boot-admin/2.0.1/#telegram-notifications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69FD1-2B99-C945-9124-E335481C15B8}"/>
              </a:ext>
            </a:extLst>
          </p:cNvPr>
          <p:cNvSpPr/>
          <p:nvPr/>
        </p:nvSpPr>
        <p:spPr>
          <a:xfrm>
            <a:off x="254667" y="3091616"/>
            <a:ext cx="11682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C7832"/>
                </a:solidFill>
              </a:rPr>
              <a:t>spring.boot.admin.notify.slack.webhook-url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srgbClr val="6A8759"/>
                </a:solidFill>
              </a:rPr>
              <a:t>https://</a:t>
            </a:r>
            <a:r>
              <a:rPr lang="en-US" dirty="0" err="1">
                <a:solidFill>
                  <a:srgbClr val="6A8759"/>
                </a:solidFill>
              </a:rPr>
              <a:t>hooks.slack.com</a:t>
            </a:r>
            <a:r>
              <a:rPr lang="en-US" dirty="0">
                <a:solidFill>
                  <a:srgbClr val="6A8759"/>
                </a:solidFill>
              </a:rPr>
              <a:t>/services/T3EL144NP/BBL8Z869K/sq38YwIcU7UrO4YmdmmJaFmv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spring.boot.admin.notify.slack.message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srgbClr val="6A8759"/>
                </a:solidFill>
              </a:rPr>
              <a:t>"*App name:* #{</a:t>
            </a:r>
            <a:r>
              <a:rPr lang="en-US" dirty="0" err="1">
                <a:solidFill>
                  <a:srgbClr val="6A8759"/>
                </a:solidFill>
              </a:rPr>
              <a:t>instance.registration.name</a:t>
            </a:r>
            <a:r>
              <a:rPr lang="en-US" dirty="0">
                <a:solidFill>
                  <a:srgbClr val="6A8759"/>
                </a:solidFill>
              </a:rPr>
              <a:t>} - *Status:* #{</a:t>
            </a:r>
            <a:r>
              <a:rPr lang="en-US" dirty="0" err="1">
                <a:solidFill>
                  <a:srgbClr val="6A8759"/>
                </a:solidFill>
              </a:rPr>
              <a:t>instance.statusInfo.status</a:t>
            </a:r>
            <a:r>
              <a:rPr lang="en-US" dirty="0">
                <a:solidFill>
                  <a:srgbClr val="6A8759"/>
                </a:solidFill>
              </a:rPr>
              <a:t>}"</a:t>
            </a:r>
            <a:br>
              <a:rPr lang="en-US" dirty="0">
                <a:solidFill>
                  <a:srgbClr val="6A8759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2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1BD3-BE15-404F-B8B5-D06C9C5E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5999-94B8-0A43-BDC6-243AEEF19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/>
              <a:t>Add </a:t>
            </a:r>
            <a:r>
              <a:rPr lang="en-US" b="1" dirty="0"/>
              <a:t>Spring Boot Admin (Client) </a:t>
            </a:r>
            <a:r>
              <a:rPr lang="en-US" dirty="0"/>
              <a:t>dependency</a:t>
            </a:r>
            <a:endParaRPr lang="en-US" b="1" dirty="0"/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D5BCED6-7A46-C442-9A67-812C418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mercedes-benz.io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9836A67-E66E-9345-BB95-F3769AF0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FA4E-561C-F346-8338-445DE59A40BB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B8B0C7E-E053-644E-B934-C0ACFB37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E2A9A-D4B0-9946-B5FF-1DA96FBB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058" y="2234319"/>
            <a:ext cx="6464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25F1-D146-254A-83E3-940D4F65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client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0F6E5-602F-034A-9A00-F8516348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7596-5A34-7148-84EF-4145E7BD7200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AEF8E-B91C-A343-9450-0BA5D746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7C5FB-0466-0C45-9EDF-604B9A82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9664CF-6FB0-B845-AF37-58F7D7653AA1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659414" cy="36387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 err="1"/>
              <a:t>application.properties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properties here: </a:t>
            </a:r>
            <a:r>
              <a:rPr lang="en-US" dirty="0">
                <a:hlinkClick r:id="rId2"/>
              </a:rPr>
              <a:t>https://docs.spring.io/spring-boot/docs/current/reference/html/common-application-properties.html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41CEF2-0B8D-2F4D-B5CB-7AFCD3ECBE17}"/>
              </a:ext>
            </a:extLst>
          </p:cNvPr>
          <p:cNvSpPr/>
          <p:nvPr/>
        </p:nvSpPr>
        <p:spPr>
          <a:xfrm>
            <a:off x="1171074" y="29908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CC7832"/>
                </a:solidFill>
              </a:rPr>
              <a:t>server.port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srgbClr val="6897BB"/>
                </a:solidFill>
              </a:rPr>
              <a:t>8090</a:t>
            </a:r>
            <a:br>
              <a:rPr lang="en-US" dirty="0">
                <a:solidFill>
                  <a:srgbClr val="6897BB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spring.boot.admin.client.url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srgbClr val="6A8759"/>
                </a:solidFill>
              </a:rPr>
              <a:t>http://localhost:8080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spring.application.name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 err="1">
                <a:solidFill>
                  <a:srgbClr val="6A8759"/>
                </a:solidFill>
              </a:rPr>
              <a:t>AutoDB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management.endpoints.web.exposure.include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dirty="0">
                <a:solidFill>
                  <a:srgbClr val="6A8759"/>
                </a:solidFill>
              </a:rPr>
              <a:t>*</a:t>
            </a:r>
            <a:br>
              <a:rPr lang="en-US" dirty="0">
                <a:solidFill>
                  <a:srgbClr val="6A8759"/>
                </a:solidFill>
              </a:rPr>
            </a:br>
            <a:r>
              <a:rPr lang="en-US" dirty="0" err="1">
                <a:solidFill>
                  <a:srgbClr val="CC7832"/>
                </a:solidFill>
              </a:rPr>
              <a:t>management.endpoint.health.show</a:t>
            </a:r>
            <a:r>
              <a:rPr lang="en-US" dirty="0">
                <a:solidFill>
                  <a:srgbClr val="CC7832"/>
                </a:solidFill>
              </a:rPr>
              <a:t>-details</a:t>
            </a:r>
            <a:r>
              <a:rPr lang="en-US" dirty="0">
                <a:solidFill>
                  <a:srgbClr val="808080"/>
                </a:solidFill>
              </a:rPr>
              <a:t>=</a:t>
            </a:r>
            <a:r>
              <a:rPr lang="en-US" i="1" dirty="0">
                <a:solidFill>
                  <a:srgbClr val="9876AA"/>
                </a:solidFill>
              </a:rPr>
              <a:t>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0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CBED237-9BA2-6D4A-855B-CF62B442A0B9}"/>
              </a:ext>
            </a:extLst>
          </p:cNvPr>
          <p:cNvSpPr/>
          <p:nvPr/>
        </p:nvSpPr>
        <p:spPr>
          <a:xfrm>
            <a:off x="9526798" y="3946663"/>
            <a:ext cx="216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Clients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D0F32C-7FA2-A446-97BB-6196A33CA76D}"/>
              </a:ext>
            </a:extLst>
          </p:cNvPr>
          <p:cNvSpPr/>
          <p:nvPr/>
        </p:nvSpPr>
        <p:spPr>
          <a:xfrm>
            <a:off x="9374398" y="3794263"/>
            <a:ext cx="216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Clients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5EEA29-C9EC-8948-8691-E2BD382322DD}"/>
              </a:ext>
            </a:extLst>
          </p:cNvPr>
          <p:cNvSpPr/>
          <p:nvPr/>
        </p:nvSpPr>
        <p:spPr>
          <a:xfrm>
            <a:off x="9221998" y="3641863"/>
            <a:ext cx="216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Clients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23E70-41E2-5049-A0F9-3724F296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4CCA69-766C-A840-92DE-E909FF2E8445}"/>
              </a:ext>
            </a:extLst>
          </p:cNvPr>
          <p:cNvSpPr/>
          <p:nvPr/>
        </p:nvSpPr>
        <p:spPr>
          <a:xfrm>
            <a:off x="818712" y="3641863"/>
            <a:ext cx="2160000" cy="14400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16BBDD-0485-6A49-ADFD-6042BF636E52}"/>
              </a:ext>
            </a:extLst>
          </p:cNvPr>
          <p:cNvCxnSpPr>
            <a:cxnSpLocks/>
          </p:cNvCxnSpPr>
          <p:nvPr/>
        </p:nvCxnSpPr>
        <p:spPr>
          <a:xfrm flipH="1">
            <a:off x="3002288" y="4009898"/>
            <a:ext cx="6219710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21C6DA-5DF0-7442-ACB4-568F8F4E7CD3}"/>
              </a:ext>
            </a:extLst>
          </p:cNvPr>
          <p:cNvSpPr txBox="1"/>
          <p:nvPr/>
        </p:nvSpPr>
        <p:spPr>
          <a:xfrm>
            <a:off x="3403453" y="3411031"/>
            <a:ext cx="53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Client registers periodically via HTTP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97EA2D-84D2-4D45-8C86-68262524E65A}"/>
              </a:ext>
            </a:extLst>
          </p:cNvPr>
          <p:cNvCxnSpPr>
            <a:cxnSpLocks/>
          </p:cNvCxnSpPr>
          <p:nvPr/>
        </p:nvCxnSpPr>
        <p:spPr>
          <a:xfrm flipH="1" flipV="1">
            <a:off x="2978712" y="4664597"/>
            <a:ext cx="6243286" cy="1"/>
          </a:xfrm>
          <a:prstGeom prst="straightConnector1">
            <a:avLst/>
          </a:prstGeom>
          <a:ln w="63500">
            <a:solidFill>
              <a:srgbClr val="00B0F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25817A-8775-6048-AF52-E70909B896F5}"/>
              </a:ext>
            </a:extLst>
          </p:cNvPr>
          <p:cNvSpPr txBox="1"/>
          <p:nvPr/>
        </p:nvSpPr>
        <p:spPr>
          <a:xfrm>
            <a:off x="3329629" y="4753762"/>
            <a:ext cx="562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Server polls health endpoint via HTTP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A6E0E3D-4B43-5246-B2B5-939CC607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6D6F3272-9B09-B44F-80F1-F0115AC5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A44-EB66-6A41-B98D-577E4163A829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BE837EE-8E56-BB4F-B8E8-BDA8E5A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E70-41E2-5049-A0F9-3724F296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8EE90-F8C7-2141-B9D1-7E7D35515FDF}"/>
              </a:ext>
            </a:extLst>
          </p:cNvPr>
          <p:cNvSpPr txBox="1"/>
          <p:nvPr/>
        </p:nvSpPr>
        <p:spPr>
          <a:xfrm>
            <a:off x="810000" y="2424674"/>
            <a:ext cx="765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Alternatively register client applications using: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B631B-A41F-8043-8244-C032E739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B3E9C-207D-974D-9C3C-10A3866A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75A4-33E7-DD4B-BFC2-7869D7932E37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C66011-2091-EE48-B623-5FFAA63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DC6C001-17B9-BF4B-AF7D-F489971E5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126" y="3019926"/>
            <a:ext cx="5185873" cy="1873742"/>
          </a:xfrm>
        </p:spPr>
        <p:txBody>
          <a:bodyPr/>
          <a:lstStyle/>
          <a:p>
            <a:r>
              <a:rPr lang="en-US" dirty="0"/>
              <a:t>Eureka</a:t>
            </a:r>
          </a:p>
          <a:p>
            <a:r>
              <a:rPr lang="en-US" dirty="0"/>
              <a:t>Consul</a:t>
            </a:r>
          </a:p>
          <a:p>
            <a:r>
              <a:rPr lang="en-US" dirty="0"/>
              <a:t>Zookeeper</a:t>
            </a:r>
          </a:p>
          <a:p>
            <a:r>
              <a:rPr lang="en-US" dirty="0"/>
              <a:t>Static config</a:t>
            </a:r>
          </a:p>
        </p:txBody>
      </p:sp>
    </p:spTree>
    <p:extLst>
      <p:ext uri="{BB962C8B-B14F-4D97-AF65-F5344CB8AC3E}">
        <p14:creationId xmlns:p14="http://schemas.microsoft.com/office/powerpoint/2010/main" val="237207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3E70-41E2-5049-A0F9-3724F296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scenes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8EE90-F8C7-2141-B9D1-7E7D35515FDF}"/>
              </a:ext>
            </a:extLst>
          </p:cNvPr>
          <p:cNvSpPr txBox="1"/>
          <p:nvPr/>
        </p:nvSpPr>
        <p:spPr>
          <a:xfrm>
            <a:off x="2349661" y="2797654"/>
            <a:ext cx="765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forwards requests from SBA UI to SBA Clients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634BEC-3C22-FD45-B8A1-E70893F73D72}"/>
              </a:ext>
            </a:extLst>
          </p:cNvPr>
          <p:cNvSpPr/>
          <p:nvPr/>
        </p:nvSpPr>
        <p:spPr>
          <a:xfrm>
            <a:off x="9526798" y="3946663"/>
            <a:ext cx="216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Clients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50DE9FF-C843-2D45-A4A2-41D29A1D0751}"/>
              </a:ext>
            </a:extLst>
          </p:cNvPr>
          <p:cNvSpPr/>
          <p:nvPr/>
        </p:nvSpPr>
        <p:spPr>
          <a:xfrm>
            <a:off x="9374398" y="3794263"/>
            <a:ext cx="216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Clients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08EF18A-E854-FA42-81BB-B2E4858589F0}"/>
              </a:ext>
            </a:extLst>
          </p:cNvPr>
          <p:cNvSpPr/>
          <p:nvPr/>
        </p:nvSpPr>
        <p:spPr>
          <a:xfrm>
            <a:off x="9221998" y="3641863"/>
            <a:ext cx="2160000" cy="14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Clients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3C4ADD-88FF-4D4F-9143-26980515A8AE}"/>
              </a:ext>
            </a:extLst>
          </p:cNvPr>
          <p:cNvSpPr/>
          <p:nvPr/>
        </p:nvSpPr>
        <p:spPr>
          <a:xfrm>
            <a:off x="5015999" y="3641863"/>
            <a:ext cx="2160000" cy="1440000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5E9147-3B97-B741-83F5-FFF1A1AA99B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7175999" y="4361863"/>
            <a:ext cx="2045999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DAF120E-8195-BB43-8923-5E17A4A73D66}"/>
              </a:ext>
            </a:extLst>
          </p:cNvPr>
          <p:cNvSpPr/>
          <p:nvPr/>
        </p:nvSpPr>
        <p:spPr>
          <a:xfrm>
            <a:off x="810000" y="3641863"/>
            <a:ext cx="2160000" cy="14400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SBA</a:t>
            </a:r>
          </a:p>
          <a:p>
            <a:pPr algn="ctr"/>
            <a:r>
              <a:rPr lang="en-US" sz="2800" dirty="0"/>
              <a:t>UI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3AD9A8-F54B-A74B-881D-745676FCA431}"/>
              </a:ext>
            </a:extLst>
          </p:cNvPr>
          <p:cNvCxnSpPr>
            <a:cxnSpLocks/>
            <a:stCxn id="32" idx="3"/>
            <a:endCxn id="26" idx="1"/>
          </p:cNvCxnSpPr>
          <p:nvPr/>
        </p:nvCxnSpPr>
        <p:spPr>
          <a:xfrm>
            <a:off x="2970000" y="4361863"/>
            <a:ext cx="2045999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94097DB1-12FB-5A47-B494-1AEB1A1C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0570F2A4-0B5B-0E4C-8576-7A94FCA8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28CD-7ABC-C54D-A0DD-95A86EC6060A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C9A426F-58E0-6642-A1C2-F3C227B0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2D7A-4417-2C4A-94AE-598542CE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4FF8-D516-604C-9A91-F6CF4669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04851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Email</a:t>
            </a:r>
          </a:p>
          <a:p>
            <a:r>
              <a:rPr lang="en-US" dirty="0"/>
              <a:t>Slack</a:t>
            </a:r>
          </a:p>
          <a:p>
            <a:r>
              <a:rPr lang="en-US" dirty="0"/>
              <a:t>HipChat</a:t>
            </a:r>
          </a:p>
          <a:p>
            <a:r>
              <a:rPr lang="en-US" dirty="0"/>
              <a:t>PagerDuty</a:t>
            </a:r>
          </a:p>
          <a:p>
            <a:r>
              <a:rPr lang="en-US" dirty="0" err="1"/>
              <a:t>OpsGenie</a:t>
            </a:r>
            <a:endParaRPr lang="en-US" dirty="0"/>
          </a:p>
          <a:p>
            <a:r>
              <a:rPr lang="en-US" dirty="0" err="1"/>
              <a:t>Let’sChat</a:t>
            </a:r>
            <a:endParaRPr lang="en-US" dirty="0"/>
          </a:p>
          <a:p>
            <a:r>
              <a:rPr lang="en-US" dirty="0"/>
              <a:t>Microsoft Teams</a:t>
            </a:r>
          </a:p>
          <a:p>
            <a:r>
              <a:rPr lang="en-US" dirty="0"/>
              <a:t>Telegram</a:t>
            </a:r>
          </a:p>
          <a:p>
            <a:r>
              <a:rPr lang="en-US" dirty="0"/>
              <a:t>Or implement your own…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3D3C-0E25-164F-9B38-32EA3B39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AC-D09A-7E46-8AF1-A0F1311D55E1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92BF-C6DE-234B-A069-4B52A1EF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691-717B-A74D-88A9-FE75B042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2D7A-4417-2C4A-94AE-598542CE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4FF8-D516-604C-9A91-F6CF4669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04851"/>
            <a:ext cx="5277979" cy="3636511"/>
          </a:xfrm>
        </p:spPr>
        <p:txBody>
          <a:bodyPr>
            <a:normAutofit/>
          </a:bodyPr>
          <a:lstStyle/>
          <a:p>
            <a:r>
              <a:rPr lang="en-US" dirty="0"/>
              <a:t>Spring Security</a:t>
            </a:r>
          </a:p>
          <a:p>
            <a:r>
              <a:rPr lang="en-US" dirty="0"/>
              <a:t>JWT</a:t>
            </a:r>
          </a:p>
          <a:p>
            <a:r>
              <a:rPr lang="en-US" dirty="0"/>
              <a:t>Session based</a:t>
            </a:r>
          </a:p>
          <a:p>
            <a:r>
              <a:rPr lang="en-US" dirty="0"/>
              <a:t>Custom header can be injected implementing </a:t>
            </a:r>
            <a:r>
              <a:rPr lang="en-US" dirty="0" err="1"/>
              <a:t>HttpHeadersProvider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3D3C-0E25-164F-9B38-32EA3B39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AC-D09A-7E46-8AF1-A0F1311D55E1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292BF-C6DE-234B-A069-4B52A1EF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1691-717B-A74D-88A9-FE75B042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0DE7B-978B-7246-85E7-1EFE60E73846}"/>
              </a:ext>
            </a:extLst>
          </p:cNvPr>
          <p:cNvSpPr/>
          <p:nvPr/>
        </p:nvSpPr>
        <p:spPr>
          <a:xfrm>
            <a:off x="5779168" y="312656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BB529"/>
                </a:solidFill>
              </a:rPr>
              <a:t>@Bean</a:t>
            </a:r>
            <a:br>
              <a:rPr lang="en-US" dirty="0">
                <a:solidFill>
                  <a:srgbClr val="BBB529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public </a:t>
            </a:r>
            <a:r>
              <a:rPr lang="en-US" dirty="0" err="1"/>
              <a:t>HttpHeadersProvider</a:t>
            </a:r>
            <a:r>
              <a:rPr lang="en-US" dirty="0"/>
              <a:t> </a:t>
            </a:r>
            <a:r>
              <a:rPr lang="en-US" dirty="0" err="1">
                <a:solidFill>
                  <a:srgbClr val="FFC66D"/>
                </a:solidFill>
              </a:rPr>
              <a:t>injectHeaders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return </a:t>
            </a:r>
            <a:r>
              <a:rPr lang="en-US" dirty="0"/>
              <a:t>instance -&gt;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HttpHeaders</a:t>
            </a:r>
            <a:r>
              <a:rPr lang="en-US" dirty="0"/>
              <a:t> headers = </a:t>
            </a:r>
            <a:r>
              <a:rPr lang="en-US" dirty="0">
                <a:solidFill>
                  <a:srgbClr val="CC7832"/>
                </a:solidFill>
              </a:rPr>
              <a:t>new </a:t>
            </a:r>
            <a:r>
              <a:rPr lang="en-US" dirty="0" err="1"/>
              <a:t>HttpHeaders</a:t>
            </a:r>
            <a:r>
              <a:rPr lang="en-US" dirty="0"/>
              <a:t>()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</a:t>
            </a:r>
            <a:r>
              <a:rPr lang="en-US" dirty="0" err="1"/>
              <a:t>headers.set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</a:rPr>
              <a:t>"X-CUSTOM"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"1234567"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return </a:t>
            </a:r>
            <a:r>
              <a:rPr lang="en-US" dirty="0"/>
              <a:t>headers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}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400B-7A98-EE43-A760-5151C0C7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D14CA-D3F5-4647-8FED-FF0BE9DAAD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Gif?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46E388-16AB-694F-875E-7D77AA78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A36F481-9C30-0B40-AEE4-E1FB3103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188A-A355-154A-8BD7-63B87DD40320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DAEF9-9775-BF47-A550-57D9C3AA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1BD3-BE15-404F-B8B5-D06C9C5E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5999-94B8-0A43-BDC6-243AEEF192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https://start.spring.io/</a:t>
            </a:r>
            <a:endParaRPr lang="en-US" dirty="0"/>
          </a:p>
          <a:p>
            <a:r>
              <a:rPr lang="en-US" dirty="0"/>
              <a:t>Add </a:t>
            </a:r>
            <a:r>
              <a:rPr lang="en-US" b="1" dirty="0"/>
              <a:t>Spring Boot Admin (Server) </a:t>
            </a:r>
            <a:r>
              <a:rPr lang="en-US" dirty="0"/>
              <a:t>dependency</a:t>
            </a:r>
            <a:endParaRPr lang="en-US" b="1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D6CCA-6D58-174A-80D3-FBECBFCC1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824" y="2222287"/>
            <a:ext cx="6388100" cy="34036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D5BCED6-7A46-C442-9A67-812C418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9836A67-E66E-9345-BB95-F3769AF0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FA4E-561C-F346-8338-445DE59A40BB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B8B0C7E-E053-644E-B934-C0ACFB37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1BD3-BE15-404F-B8B5-D06C9C5E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6869B-6FEC-CE43-A46E-CF3A9C260B12}"/>
              </a:ext>
            </a:extLst>
          </p:cNvPr>
          <p:cNvSpPr/>
          <p:nvPr/>
        </p:nvSpPr>
        <p:spPr>
          <a:xfrm>
            <a:off x="1215190" y="2190869"/>
            <a:ext cx="85664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</a:rPr>
              <a:t>package </a:t>
            </a:r>
            <a:r>
              <a:rPr lang="en-US" dirty="0" err="1"/>
              <a:t>io.mercedesbenz.springio.sbaserver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 err="1"/>
              <a:t>de.codecentric.boot.admin.server.config.</a:t>
            </a:r>
            <a:r>
              <a:rPr lang="en-US" dirty="0" err="1">
                <a:solidFill>
                  <a:srgbClr val="BBB529"/>
                </a:solidFill>
              </a:rPr>
              <a:t>EnableAdminServer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 err="1"/>
              <a:t>org.springframework.boot.SpringApplication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import </a:t>
            </a:r>
            <a:r>
              <a:rPr lang="en-US" dirty="0" err="1"/>
              <a:t>org.springframework.boot.autoconfigure.</a:t>
            </a:r>
            <a:r>
              <a:rPr lang="en-US" dirty="0" err="1">
                <a:solidFill>
                  <a:srgbClr val="BBB529"/>
                </a:solidFill>
              </a:rPr>
              <a:t>SpringBootApplication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BBB529"/>
                </a:solidFill>
              </a:rPr>
              <a:t>@</a:t>
            </a:r>
            <a:r>
              <a:rPr lang="en-US" dirty="0" err="1">
                <a:solidFill>
                  <a:srgbClr val="BBB529"/>
                </a:solidFill>
              </a:rPr>
              <a:t>EnableAdminServer</a:t>
            </a:r>
            <a:br>
              <a:rPr lang="en-US" dirty="0">
                <a:solidFill>
                  <a:srgbClr val="BBB529"/>
                </a:solidFill>
              </a:rPr>
            </a:br>
            <a:r>
              <a:rPr lang="en-US" dirty="0">
                <a:solidFill>
                  <a:srgbClr val="BBB529"/>
                </a:solidFill>
              </a:rPr>
              <a:t>@</a:t>
            </a:r>
            <a:r>
              <a:rPr lang="en-US" dirty="0" err="1">
                <a:solidFill>
                  <a:srgbClr val="BBB529"/>
                </a:solidFill>
              </a:rPr>
              <a:t>SpringBootApplication</a:t>
            </a:r>
            <a:br>
              <a:rPr lang="en-US" dirty="0">
                <a:solidFill>
                  <a:srgbClr val="BBB529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public class </a:t>
            </a:r>
            <a:r>
              <a:rPr lang="en-US" dirty="0" err="1"/>
              <a:t>SbaServerApplication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</a:rPr>
              <a:t>public static void </a:t>
            </a:r>
            <a:r>
              <a:rPr lang="en-US" dirty="0">
                <a:solidFill>
                  <a:srgbClr val="FFC66D"/>
                </a:solidFill>
              </a:rPr>
              <a:t>main</a:t>
            </a:r>
            <a:r>
              <a:rPr lang="en-US" dirty="0"/>
              <a:t>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dirty="0"/>
              <a:t>(</a:t>
            </a:r>
            <a:r>
              <a:rPr lang="en-US" dirty="0" err="1"/>
              <a:t>SbaServerApplication.</a:t>
            </a:r>
            <a:r>
              <a:rPr lang="en-US" dirty="0" err="1">
                <a:solidFill>
                  <a:srgbClr val="CC7832"/>
                </a:solidFill>
              </a:rPr>
              <a:t>class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/>
              <a:t>args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FD5D2-86C1-1346-9D49-FFD1277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mercedes-benz.io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2EECA3-7925-094F-A37B-730BB5BF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7FEC-6B4B-8849-B9BB-D3D0CAB75B8E}" type="datetime1">
              <a:rPr lang="en-US" smtClean="0"/>
              <a:t>7/6/18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AB51DE-CE3B-FC45-983F-32BDFEB5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E141A8-D30A-0548-8526-5760B1D2E492}"/>
              </a:ext>
            </a:extLst>
          </p:cNvPr>
          <p:cNvSpPr/>
          <p:nvPr/>
        </p:nvSpPr>
        <p:spPr>
          <a:xfrm>
            <a:off x="318533" y="3910262"/>
            <a:ext cx="896659" cy="2236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9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447</TotalTime>
  <Words>310</Words>
  <Application>Microsoft Macintosh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Century Gothic</vt:lpstr>
      <vt:lpstr>Wingdings 2</vt:lpstr>
      <vt:lpstr>Quotable</vt:lpstr>
      <vt:lpstr>Spring Boot Admin (SBA)</vt:lpstr>
      <vt:lpstr>Behind the scenes</vt:lpstr>
      <vt:lpstr>Behind the scenes</vt:lpstr>
      <vt:lpstr>Behind the scenes</vt:lpstr>
      <vt:lpstr>Notifications</vt:lpstr>
      <vt:lpstr>Security</vt:lpstr>
      <vt:lpstr>Show me the code</vt:lpstr>
      <vt:lpstr>Setting up the server</vt:lpstr>
      <vt:lpstr>Setting up the server</vt:lpstr>
      <vt:lpstr>Setting up the server</vt:lpstr>
      <vt:lpstr>Setting up the client</vt:lpstr>
      <vt:lpstr>Setting up the client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Admin</dc:title>
  <dc:creator>Bruno Ferreira</dc:creator>
  <cp:lastModifiedBy>Bruno Ferreira</cp:lastModifiedBy>
  <cp:revision>15</cp:revision>
  <dcterms:created xsi:type="dcterms:W3CDTF">2018-07-06T08:20:28Z</dcterms:created>
  <dcterms:modified xsi:type="dcterms:W3CDTF">2018-07-06T15:48:15Z</dcterms:modified>
</cp:coreProperties>
</file>