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58f087e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58f087e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5a06cc8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5a06cc8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5a06cc80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5a06cc80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58f087e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58f087e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5a06cc80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5a06cc80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FIFA Rating vs Real Life Performance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Alexander Christopher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Objective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465800"/>
            <a:ext cx="28632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Exploring the dataset to see if there are any trends/correlation among the players FIFA rating and their real life results</a:t>
            </a:r>
            <a:endParaRPr sz="1800"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15598" l="0" r="0" t="4453"/>
          <a:stretch/>
        </p:blipFill>
        <p:spPr>
          <a:xfrm>
            <a:off x="3332875" y="1318063"/>
            <a:ext cx="2478251" cy="25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8483" l="0" r="11331" t="0"/>
          <a:stretch/>
        </p:blipFill>
        <p:spPr>
          <a:xfrm>
            <a:off x="6164225" y="1292613"/>
            <a:ext cx="2863150" cy="25582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3638950" y="1714500"/>
            <a:ext cx="210000" cy="396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4059600" y="1714500"/>
            <a:ext cx="210000" cy="396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 rot="5400000">
            <a:off x="8501700" y="2135175"/>
            <a:ext cx="210000" cy="396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 rot="5400000">
            <a:off x="8501700" y="2555325"/>
            <a:ext cx="210000" cy="396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Are FIFA Ratings Realistics to the how the players actually play?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“EA Sports employs a team of 25 EA Producers and 400 outside data contributors. This team is responsible for ensuring all player data is up to data, while a community of over 6,000 FIFA Data Reviewers or Talent Scouts from all over the world…”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Ronan Murphy from www.Goal.com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Problems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1465800"/>
            <a:ext cx="3171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short answer is yes, but the longer answer is maybe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Finding data that is up to date, accurate, and inclusive </a:t>
            </a:r>
            <a:endParaRPr sz="1600"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076" y="796231"/>
            <a:ext cx="1901575" cy="2510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7094" y="789975"/>
            <a:ext cx="1901580" cy="252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4075" y="3312650"/>
            <a:ext cx="4474601" cy="11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Cleaning and modifying data (In Process)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Removing null values from both datasets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Removing players that are not in both datasets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Filtering out players based on their attributes (goalies)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data science mechanism to find correlation (Future Work)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Visualizing the data (Future Work)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Create an interactive visualization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Potential visualizations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Visualization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175" y="473900"/>
            <a:ext cx="2698125" cy="24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0187" y="3017600"/>
            <a:ext cx="5703624" cy="194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5675" y="519475"/>
            <a:ext cx="2698125" cy="23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