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82" r:id="rId2"/>
    <p:sldId id="335" r:id="rId3"/>
    <p:sldId id="334" r:id="rId4"/>
    <p:sldId id="260" r:id="rId5"/>
    <p:sldId id="257" r:id="rId6"/>
    <p:sldId id="258" r:id="rId7"/>
    <p:sldId id="259" r:id="rId8"/>
    <p:sldId id="346" r:id="rId9"/>
    <p:sldId id="296" r:id="rId10"/>
    <p:sldId id="353" r:id="rId11"/>
    <p:sldId id="355" r:id="rId12"/>
    <p:sldId id="354" r:id="rId13"/>
    <p:sldId id="356" r:id="rId14"/>
    <p:sldId id="359" r:id="rId15"/>
    <p:sldId id="357" r:id="rId16"/>
    <p:sldId id="358" r:id="rId17"/>
    <p:sldId id="360" r:id="rId18"/>
    <p:sldId id="362" r:id="rId19"/>
    <p:sldId id="361" r:id="rId20"/>
    <p:sldId id="283" r:id="rId21"/>
    <p:sldId id="284" r:id="rId22"/>
    <p:sldId id="286" r:id="rId23"/>
    <p:sldId id="285" r:id="rId24"/>
    <p:sldId id="330" r:id="rId25"/>
    <p:sldId id="363" r:id="rId26"/>
    <p:sldId id="331" r:id="rId27"/>
    <p:sldId id="333" r:id="rId28"/>
    <p:sldId id="304" r:id="rId29"/>
    <p:sldId id="347" r:id="rId30"/>
    <p:sldId id="336" r:id="rId31"/>
    <p:sldId id="338" r:id="rId32"/>
    <p:sldId id="340" r:id="rId33"/>
    <p:sldId id="337" r:id="rId34"/>
    <p:sldId id="342" r:id="rId35"/>
    <p:sldId id="339" r:id="rId36"/>
    <p:sldId id="343" r:id="rId37"/>
    <p:sldId id="352" r:id="rId38"/>
    <p:sldId id="341" r:id="rId39"/>
    <p:sldId id="348" r:id="rId40"/>
    <p:sldId id="349" r:id="rId41"/>
    <p:sldId id="344" r:id="rId42"/>
    <p:sldId id="345" r:id="rId43"/>
    <p:sldId id="350" r:id="rId44"/>
    <p:sldId id="35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B"/>
    <a:srgbClr val="5170FF"/>
    <a:srgbClr val="B75FE7"/>
    <a:srgbClr val="FFBC49"/>
    <a:srgbClr val="D9D9D9"/>
    <a:srgbClr val="AEAEAE"/>
    <a:srgbClr val="AB51D6"/>
    <a:srgbClr val="FF9A00"/>
    <a:srgbClr val="D81E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660C2-5E00-497A-8141-0937EA7FF5A5}" v="44" dt="2025-09-09T13:56:53.7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91" autoAdjust="0"/>
  </p:normalViewPr>
  <p:slideViewPr>
    <p:cSldViewPr snapToGrid="0">
      <p:cViewPr>
        <p:scale>
          <a:sx n="100" d="100"/>
          <a:sy n="100" d="100"/>
        </p:scale>
        <p:origin x="43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0CC1B67B-6FF0-4C7B-BF9D-C508A73793B8}"/>
    <pc:docChg chg="undo custSel addSld delSld modSld sldOrd">
      <pc:chgData name="Weifeng Xu" userId="e7aed605-a3dd-4d5a-a692-a87037af107b" providerId="ADAL" clId="{0CC1B67B-6FF0-4C7B-BF9D-C508A73793B8}" dt="2021-03-23T02:10:50.814" v="1531"/>
      <pc:docMkLst>
        <pc:docMk/>
      </pc:docMkLst>
      <pc:sldChg chg="del">
        <pc:chgData name="Weifeng Xu" userId="e7aed605-a3dd-4d5a-a692-a87037af107b" providerId="ADAL" clId="{0CC1B67B-6FF0-4C7B-BF9D-C508A73793B8}" dt="2021-03-22T02:26:39.860" v="0" actId="47"/>
        <pc:sldMkLst>
          <pc:docMk/>
          <pc:sldMk cId="1323245308" sldId="256"/>
        </pc:sldMkLst>
      </pc:sldChg>
      <pc:sldChg chg="del">
        <pc:chgData name="Weifeng Xu" userId="e7aed605-a3dd-4d5a-a692-a87037af107b" providerId="ADAL" clId="{0CC1B67B-6FF0-4C7B-BF9D-C508A73793B8}" dt="2021-03-22T02:26:40.396" v="2" actId="47"/>
        <pc:sldMkLst>
          <pc:docMk/>
          <pc:sldMk cId="1539245675" sldId="261"/>
        </pc:sldMkLst>
      </pc:sldChg>
      <pc:sldChg chg="del">
        <pc:chgData name="Weifeng Xu" userId="e7aed605-a3dd-4d5a-a692-a87037af107b" providerId="ADAL" clId="{0CC1B67B-6FF0-4C7B-BF9D-C508A73793B8}" dt="2021-03-22T02:26:40.608" v="7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0CC1B67B-6FF0-4C7B-BF9D-C508A73793B8}" dt="2021-03-22T02:26:40.618" v="8" actId="47"/>
        <pc:sldMkLst>
          <pc:docMk/>
          <pc:sldMk cId="523254660" sldId="263"/>
        </pc:sldMkLst>
      </pc:sldChg>
      <pc:sldChg chg="del">
        <pc:chgData name="Weifeng Xu" userId="e7aed605-a3dd-4d5a-a692-a87037af107b" providerId="ADAL" clId="{0CC1B67B-6FF0-4C7B-BF9D-C508A73793B8}" dt="2021-03-22T02:26:42.427" v="16" actId="47"/>
        <pc:sldMkLst>
          <pc:docMk/>
          <pc:sldMk cId="1005714408" sldId="265"/>
        </pc:sldMkLst>
      </pc:sldChg>
      <pc:sldChg chg="del">
        <pc:chgData name="Weifeng Xu" userId="e7aed605-a3dd-4d5a-a692-a87037af107b" providerId="ADAL" clId="{0CC1B67B-6FF0-4C7B-BF9D-C508A73793B8}" dt="2021-03-22T02:26:43.197" v="20" actId="47"/>
        <pc:sldMkLst>
          <pc:docMk/>
          <pc:sldMk cId="2103126633" sldId="266"/>
        </pc:sldMkLst>
      </pc:sldChg>
      <pc:sldChg chg="del">
        <pc:chgData name="Weifeng Xu" userId="e7aed605-a3dd-4d5a-a692-a87037af107b" providerId="ADAL" clId="{0CC1B67B-6FF0-4C7B-BF9D-C508A73793B8}" dt="2021-03-22T02:26:43.746" v="23" actId="47"/>
        <pc:sldMkLst>
          <pc:docMk/>
          <pc:sldMk cId="2454898931" sldId="267"/>
        </pc:sldMkLst>
      </pc:sldChg>
      <pc:sldChg chg="del">
        <pc:chgData name="Weifeng Xu" userId="e7aed605-a3dd-4d5a-a692-a87037af107b" providerId="ADAL" clId="{0CC1B67B-6FF0-4C7B-BF9D-C508A73793B8}" dt="2021-03-22T02:26:40.360" v="1" actId="47"/>
        <pc:sldMkLst>
          <pc:docMk/>
          <pc:sldMk cId="927007670" sldId="268"/>
        </pc:sldMkLst>
      </pc:sldChg>
      <pc:sldChg chg="del">
        <pc:chgData name="Weifeng Xu" userId="e7aed605-a3dd-4d5a-a692-a87037af107b" providerId="ADAL" clId="{0CC1B67B-6FF0-4C7B-BF9D-C508A73793B8}" dt="2021-03-22T02:26:45.896" v="30" actId="47"/>
        <pc:sldMkLst>
          <pc:docMk/>
          <pc:sldMk cId="1151958853" sldId="269"/>
        </pc:sldMkLst>
      </pc:sldChg>
      <pc:sldChg chg="del">
        <pc:chgData name="Weifeng Xu" userId="e7aed605-a3dd-4d5a-a692-a87037af107b" providerId="ADAL" clId="{0CC1B67B-6FF0-4C7B-BF9D-C508A73793B8}" dt="2021-03-22T02:26:46.066" v="31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0CC1B67B-6FF0-4C7B-BF9D-C508A73793B8}" dt="2021-03-22T02:26:46.294" v="32" actId="47"/>
        <pc:sldMkLst>
          <pc:docMk/>
          <pc:sldMk cId="1000008397" sldId="271"/>
        </pc:sldMkLst>
      </pc:sldChg>
      <pc:sldChg chg="del">
        <pc:chgData name="Weifeng Xu" userId="e7aed605-a3dd-4d5a-a692-a87037af107b" providerId="ADAL" clId="{0CC1B67B-6FF0-4C7B-BF9D-C508A73793B8}" dt="2021-03-22T02:26:44.335" v="25" actId="47"/>
        <pc:sldMkLst>
          <pc:docMk/>
          <pc:sldMk cId="3702491373" sldId="272"/>
        </pc:sldMkLst>
      </pc:sldChg>
      <pc:sldChg chg="del">
        <pc:chgData name="Weifeng Xu" userId="e7aed605-a3dd-4d5a-a692-a87037af107b" providerId="ADAL" clId="{0CC1B67B-6FF0-4C7B-BF9D-C508A73793B8}" dt="2021-03-22T02:26:40.423" v="3" actId="47"/>
        <pc:sldMkLst>
          <pc:docMk/>
          <pc:sldMk cId="3090718351" sldId="274"/>
        </pc:sldMkLst>
      </pc:sldChg>
      <pc:sldChg chg="del">
        <pc:chgData name="Weifeng Xu" userId="e7aed605-a3dd-4d5a-a692-a87037af107b" providerId="ADAL" clId="{0CC1B67B-6FF0-4C7B-BF9D-C508A73793B8}" dt="2021-03-22T02:26:40.454" v="4" actId="47"/>
        <pc:sldMkLst>
          <pc:docMk/>
          <pc:sldMk cId="3821000861" sldId="275"/>
        </pc:sldMkLst>
      </pc:sldChg>
      <pc:sldChg chg="del">
        <pc:chgData name="Weifeng Xu" userId="e7aed605-a3dd-4d5a-a692-a87037af107b" providerId="ADAL" clId="{0CC1B67B-6FF0-4C7B-BF9D-C508A73793B8}" dt="2021-03-22T02:26:41.873" v="14" actId="47"/>
        <pc:sldMkLst>
          <pc:docMk/>
          <pc:sldMk cId="1773513139" sldId="276"/>
        </pc:sldMkLst>
      </pc:sldChg>
      <pc:sldChg chg="del">
        <pc:chgData name="Weifeng Xu" userId="e7aed605-a3dd-4d5a-a692-a87037af107b" providerId="ADAL" clId="{0CC1B67B-6FF0-4C7B-BF9D-C508A73793B8}" dt="2021-03-22T02:26:44.586" v="26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0CC1B67B-6FF0-4C7B-BF9D-C508A73793B8}" dt="2021-03-22T02:26:40.628" v="9" actId="47"/>
        <pc:sldMkLst>
          <pc:docMk/>
          <pc:sldMk cId="110160891" sldId="278"/>
        </pc:sldMkLst>
      </pc:sldChg>
      <pc:sldChg chg="del">
        <pc:chgData name="Weifeng Xu" userId="e7aed605-a3dd-4d5a-a692-a87037af107b" providerId="ADAL" clId="{0CC1B67B-6FF0-4C7B-BF9D-C508A73793B8}" dt="2021-03-22T02:26:45.392" v="27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0CC1B67B-6FF0-4C7B-BF9D-C508A73793B8}" dt="2021-03-22T02:26:45.561" v="28" actId="47"/>
        <pc:sldMkLst>
          <pc:docMk/>
          <pc:sldMk cId="3156258806" sldId="280"/>
        </pc:sldMkLst>
      </pc:sldChg>
      <pc:sldChg chg="del">
        <pc:chgData name="Weifeng Xu" userId="e7aed605-a3dd-4d5a-a692-a87037af107b" providerId="ADAL" clId="{0CC1B67B-6FF0-4C7B-BF9D-C508A73793B8}" dt="2021-03-22T02:26:45.744" v="29" actId="47"/>
        <pc:sldMkLst>
          <pc:docMk/>
          <pc:sldMk cId="3873850888" sldId="281"/>
        </pc:sldMkLst>
      </pc:sldChg>
      <pc:sldChg chg="addSp delSp modSp mod modClrScheme chgLayout">
        <pc:chgData name="Weifeng Xu" userId="e7aed605-a3dd-4d5a-a692-a87037af107b" providerId="ADAL" clId="{0CC1B67B-6FF0-4C7B-BF9D-C508A73793B8}" dt="2021-03-22T02:26:53.159" v="33" actId="700"/>
        <pc:sldMkLst>
          <pc:docMk/>
          <pc:sldMk cId="4291129217" sldId="282"/>
        </pc:sldMkLst>
      </pc:sldChg>
      <pc:sldChg chg="modSp mod">
        <pc:chgData name="Weifeng Xu" userId="e7aed605-a3dd-4d5a-a692-a87037af107b" providerId="ADAL" clId="{0CC1B67B-6FF0-4C7B-BF9D-C508A73793B8}" dt="2021-03-22T02:40:48.424" v="229" actId="20577"/>
        <pc:sldMkLst>
          <pc:docMk/>
          <pc:sldMk cId="988206790" sldId="284"/>
        </pc:sldMkLst>
      </pc:sldChg>
      <pc:sldChg chg="addSp delSp modSp mod setBg">
        <pc:chgData name="Weifeng Xu" userId="e7aed605-a3dd-4d5a-a692-a87037af107b" providerId="ADAL" clId="{0CC1B67B-6FF0-4C7B-BF9D-C508A73793B8}" dt="2021-03-22T02:38:41.848" v="179" actId="20577"/>
        <pc:sldMkLst>
          <pc:docMk/>
          <pc:sldMk cId="319929686" sldId="286"/>
        </pc:sldMkLst>
      </pc:sldChg>
      <pc:sldChg chg="del">
        <pc:chgData name="Weifeng Xu" userId="e7aed605-a3dd-4d5a-a692-a87037af107b" providerId="ADAL" clId="{0CC1B67B-6FF0-4C7B-BF9D-C508A73793B8}" dt="2021-03-22T02:26:40.488" v="5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0CC1B67B-6FF0-4C7B-BF9D-C508A73793B8}" dt="2021-03-22T02:26:40.573" v="6" actId="47"/>
        <pc:sldMkLst>
          <pc:docMk/>
          <pc:sldMk cId="1554022807" sldId="290"/>
        </pc:sldMkLst>
      </pc:sldChg>
      <pc:sldChg chg="modSp mod">
        <pc:chgData name="Weifeng Xu" userId="e7aed605-a3dd-4d5a-a692-a87037af107b" providerId="ADAL" clId="{0CC1B67B-6FF0-4C7B-BF9D-C508A73793B8}" dt="2021-03-22T02:42:00.939" v="233" actId="1076"/>
        <pc:sldMkLst>
          <pc:docMk/>
          <pc:sldMk cId="53763807" sldId="304"/>
        </pc:sldMkLst>
      </pc:sldChg>
      <pc:sldChg chg="del">
        <pc:chgData name="Weifeng Xu" userId="e7aed605-a3dd-4d5a-a692-a87037af107b" providerId="ADAL" clId="{0CC1B67B-6FF0-4C7B-BF9D-C508A73793B8}" dt="2021-03-22T02:26:40.724" v="12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0CC1B67B-6FF0-4C7B-BF9D-C508A73793B8}" dt="2021-03-22T02:26:40.915" v="13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0CC1B67B-6FF0-4C7B-BF9D-C508A73793B8}" dt="2021-03-22T02:26:42.097" v="15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0CC1B67B-6FF0-4C7B-BF9D-C508A73793B8}" dt="2021-03-22T02:26:42.602" v="17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0CC1B67B-6FF0-4C7B-BF9D-C508A73793B8}" dt="2021-03-22T02:26:42.784" v="18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0CC1B67B-6FF0-4C7B-BF9D-C508A73793B8}" dt="2021-03-22T02:26:42.978" v="19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0CC1B67B-6FF0-4C7B-BF9D-C508A73793B8}" dt="2021-03-22T02:26:43.368" v="21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0CC1B67B-6FF0-4C7B-BF9D-C508A73793B8}" dt="2021-03-22T02:26:44.183" v="24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0CC1B67B-6FF0-4C7B-BF9D-C508A73793B8}" dt="2021-03-22T02:26:43.492" v="22" actId="47"/>
        <pc:sldMkLst>
          <pc:docMk/>
          <pc:sldMk cId="4060086368" sldId="329"/>
        </pc:sldMkLst>
      </pc:sldChg>
      <pc:sldChg chg="modSp mod">
        <pc:chgData name="Weifeng Xu" userId="e7aed605-a3dd-4d5a-a692-a87037af107b" providerId="ADAL" clId="{0CC1B67B-6FF0-4C7B-BF9D-C508A73793B8}" dt="2021-03-22T02:42:13.561" v="251" actId="6549"/>
        <pc:sldMkLst>
          <pc:docMk/>
          <pc:sldMk cId="3192494774" sldId="330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02:28:09.223" v="74" actId="20577"/>
        <pc:sldMkLst>
          <pc:docMk/>
          <pc:sldMk cId="566423159" sldId="334"/>
        </pc:sldMkLst>
      </pc:sldChg>
      <pc:sldChg chg="del">
        <pc:chgData name="Weifeng Xu" userId="e7aed605-a3dd-4d5a-a692-a87037af107b" providerId="ADAL" clId="{0CC1B67B-6FF0-4C7B-BF9D-C508A73793B8}" dt="2021-03-22T02:26:40.654" v="10" actId="47"/>
        <pc:sldMkLst>
          <pc:docMk/>
          <pc:sldMk cId="3494595657" sldId="334"/>
        </pc:sldMkLst>
      </pc:sldChg>
      <pc:sldChg chg="del">
        <pc:chgData name="Weifeng Xu" userId="e7aed605-a3dd-4d5a-a692-a87037af107b" providerId="ADAL" clId="{0CC1B67B-6FF0-4C7B-BF9D-C508A73793B8}" dt="2021-03-22T02:26:40.713" v="11" actId="47"/>
        <pc:sldMkLst>
          <pc:docMk/>
          <pc:sldMk cId="3364671392" sldId="335"/>
        </pc:sldMkLst>
      </pc:sldChg>
      <pc:sldChg chg="addSp delSp modSp new mod ord modClrScheme chgLayout">
        <pc:chgData name="Weifeng Xu" userId="e7aed605-a3dd-4d5a-a692-a87037af107b" providerId="ADAL" clId="{0CC1B67B-6FF0-4C7B-BF9D-C508A73793B8}" dt="2021-03-22T02:29:38.776" v="123" actId="20577"/>
        <pc:sldMkLst>
          <pc:docMk/>
          <pc:sldMk cId="3689451257" sldId="335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02:29:55.553" v="127" actId="20577"/>
        <pc:sldMkLst>
          <pc:docMk/>
          <pc:sldMk cId="713012708" sldId="336"/>
        </pc:sldMkLst>
      </pc:sldChg>
      <pc:sldChg chg="addSp delSp modSp new mod modClrScheme chgLayout modNotesTx">
        <pc:chgData name="Weifeng Xu" userId="e7aed605-a3dd-4d5a-a692-a87037af107b" providerId="ADAL" clId="{0CC1B67B-6FF0-4C7B-BF9D-C508A73793B8}" dt="2021-03-22T18:50:41.993" v="671" actId="20577"/>
        <pc:sldMkLst>
          <pc:docMk/>
          <pc:sldMk cId="119805061" sldId="337"/>
        </pc:sldMkLst>
      </pc:sldChg>
      <pc:sldChg chg="addSp delSp modSp new mod setBg modClrScheme chgLayout modNotesTx">
        <pc:chgData name="Weifeng Xu" userId="e7aed605-a3dd-4d5a-a692-a87037af107b" providerId="ADAL" clId="{0CC1B67B-6FF0-4C7B-BF9D-C508A73793B8}" dt="2021-03-22T16:53:49.097" v="500" actId="114"/>
        <pc:sldMkLst>
          <pc:docMk/>
          <pc:sldMk cId="1045397166" sldId="338"/>
        </pc:sldMkLst>
      </pc:sldChg>
      <pc:sldChg chg="addSp delSp modSp add mod modClrScheme chgLayout modNotesTx">
        <pc:chgData name="Weifeng Xu" userId="e7aed605-a3dd-4d5a-a692-a87037af107b" providerId="ADAL" clId="{0CC1B67B-6FF0-4C7B-BF9D-C508A73793B8}" dt="2021-03-22T20:05:18.435" v="1132" actId="6549"/>
        <pc:sldMkLst>
          <pc:docMk/>
          <pc:sldMk cId="1184896937" sldId="339"/>
        </pc:sldMkLst>
      </pc:sldChg>
      <pc:sldChg chg="addSp delSp modSp new mod setBg modClrScheme addAnim delAnim chgLayout modNotesTx">
        <pc:chgData name="Weifeng Xu" userId="e7aed605-a3dd-4d5a-a692-a87037af107b" providerId="ADAL" clId="{0CC1B67B-6FF0-4C7B-BF9D-C508A73793B8}" dt="2021-03-22T15:25:05.968" v="456" actId="404"/>
        <pc:sldMkLst>
          <pc:docMk/>
          <pc:sldMk cId="991312058" sldId="340"/>
        </pc:sldMkLst>
      </pc:sldChg>
      <pc:sldChg chg="addSp delSp modSp new mod ord modNotesTx">
        <pc:chgData name="Weifeng Xu" userId="e7aed605-a3dd-4d5a-a692-a87037af107b" providerId="ADAL" clId="{0CC1B67B-6FF0-4C7B-BF9D-C508A73793B8}" dt="2021-03-22T20:14:53.725" v="1260" actId="1035"/>
        <pc:sldMkLst>
          <pc:docMk/>
          <pc:sldMk cId="3664990277" sldId="341"/>
        </pc:sldMkLst>
      </pc:sldChg>
      <pc:sldChg chg="addSp modSp new mod modClrScheme chgLayout">
        <pc:chgData name="Weifeng Xu" userId="e7aed605-a3dd-4d5a-a692-a87037af107b" providerId="ADAL" clId="{0CC1B67B-6FF0-4C7B-BF9D-C508A73793B8}" dt="2021-03-22T19:01:38.490" v="781" actId="20577"/>
        <pc:sldMkLst>
          <pc:docMk/>
          <pc:sldMk cId="347436562" sldId="342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20:22:41.776" v="1303" actId="14100"/>
        <pc:sldMkLst>
          <pc:docMk/>
          <pc:sldMk cId="420362170" sldId="343"/>
        </pc:sldMkLst>
      </pc:sldChg>
      <pc:sldChg chg="addSp modSp new mod modNotesTx">
        <pc:chgData name="Weifeng Xu" userId="e7aed605-a3dd-4d5a-a692-a87037af107b" providerId="ADAL" clId="{0CC1B67B-6FF0-4C7B-BF9D-C508A73793B8}" dt="2021-03-23T01:25:07.278" v="1373"/>
        <pc:sldMkLst>
          <pc:docMk/>
          <pc:sldMk cId="188422031" sldId="344"/>
        </pc:sldMkLst>
      </pc:sldChg>
      <pc:sldChg chg="addSp delSp modSp new mod modNotesTx">
        <pc:chgData name="Weifeng Xu" userId="e7aed605-a3dd-4d5a-a692-a87037af107b" providerId="ADAL" clId="{0CC1B67B-6FF0-4C7B-BF9D-C508A73793B8}" dt="2021-03-23T02:10:50.814" v="1531"/>
        <pc:sldMkLst>
          <pc:docMk/>
          <pc:sldMk cId="1056541184" sldId="345"/>
        </pc:sldMkLst>
      </pc:sldChg>
    </pc:docChg>
  </pc:docChgLst>
  <pc:docChgLst>
    <pc:chgData name="Harleen Kaur" userId="S::id65ns02@ubalt.edu::9f7fc1d6-ab67-473f-ba46-e98f6ce2049b" providerId="AD" clId="Web-{A6A59B01-3D4E-001E-8AD2-FCA96CE0C2FB}"/>
    <pc:docChg chg="modSld">
      <pc:chgData name="Harleen Kaur" userId="S::id65ns02@ubalt.edu::9f7fc1d6-ab67-473f-ba46-e98f6ce2049b" providerId="AD" clId="Web-{A6A59B01-3D4E-001E-8AD2-FCA96CE0C2FB}" dt="2021-06-04T01:30:34.654" v="0" actId="1076"/>
      <pc:docMkLst>
        <pc:docMk/>
      </pc:docMkLst>
      <pc:sldChg chg="modSp">
        <pc:chgData name="Harleen Kaur" userId="S::id65ns02@ubalt.edu::9f7fc1d6-ab67-473f-ba46-e98f6ce2049b" providerId="AD" clId="Web-{A6A59B01-3D4E-001E-8AD2-FCA96CE0C2FB}" dt="2021-06-04T01:30:34.654" v="0" actId="1076"/>
        <pc:sldMkLst>
          <pc:docMk/>
          <pc:sldMk cId="1345239187" sldId="283"/>
        </pc:sldMkLst>
      </pc:sldChg>
    </pc:docChg>
  </pc:docChgLst>
  <pc:docChgLst>
    <pc:chgData name="Weifeng Xu" userId="e7aed605-a3dd-4d5a-a692-a87037af107b" providerId="ADAL" clId="{3EF660C2-5E00-497A-8141-0937EA7FF5A5}"/>
    <pc:docChg chg="undo redo custSel addSld modSld sldOrd">
      <pc:chgData name="Weifeng Xu" userId="e7aed605-a3dd-4d5a-a692-a87037af107b" providerId="ADAL" clId="{3EF660C2-5E00-497A-8141-0937EA7FF5A5}" dt="2025-02-17T15:26:16.736" v="1912" actId="20577"/>
      <pc:docMkLst>
        <pc:docMk/>
      </pc:docMkLst>
      <pc:sldChg chg="addSp delSp modSp mod modNotesTx">
        <pc:chgData name="Weifeng Xu" userId="e7aed605-a3dd-4d5a-a692-a87037af107b" providerId="ADAL" clId="{3EF660C2-5E00-497A-8141-0937EA7FF5A5}" dt="2025-02-14T15:33:21.184" v="1850" actId="6549"/>
        <pc:sldMkLst>
          <pc:docMk/>
          <pc:sldMk cId="594714798" sldId="257"/>
        </pc:sldMkLst>
      </pc:sldChg>
      <pc:sldChg chg="addSp modSp mod modNotesTx">
        <pc:chgData name="Weifeng Xu" userId="e7aed605-a3dd-4d5a-a692-a87037af107b" providerId="ADAL" clId="{3EF660C2-5E00-497A-8141-0937EA7FF5A5}" dt="2024-12-27T14:38:38.796" v="252" actId="6549"/>
        <pc:sldMkLst>
          <pc:docMk/>
          <pc:sldMk cId="838394385" sldId="260"/>
        </pc:sldMkLst>
      </pc:sldChg>
      <pc:sldChg chg="modSp mod">
        <pc:chgData name="Weifeng Xu" userId="e7aed605-a3dd-4d5a-a692-a87037af107b" providerId="ADAL" clId="{3EF660C2-5E00-497A-8141-0937EA7FF5A5}" dt="2025-02-11T17:50:34.883" v="1849" actId="20577"/>
        <pc:sldMkLst>
          <pc:docMk/>
          <pc:sldMk cId="4291129217" sldId="282"/>
        </pc:sldMkLst>
      </pc:sldChg>
      <pc:sldChg chg="modSp mod">
        <pc:chgData name="Weifeng Xu" userId="e7aed605-a3dd-4d5a-a692-a87037af107b" providerId="ADAL" clId="{3EF660C2-5E00-497A-8141-0937EA7FF5A5}" dt="2024-12-27T14:44:09.711" v="278" actId="20577"/>
        <pc:sldMkLst>
          <pc:docMk/>
          <pc:sldMk cId="1345239187" sldId="283"/>
        </pc:sldMkLst>
      </pc:sldChg>
      <pc:sldChg chg="addSp modSp mod">
        <pc:chgData name="Weifeng Xu" userId="e7aed605-a3dd-4d5a-a692-a87037af107b" providerId="ADAL" clId="{3EF660C2-5E00-497A-8141-0937EA7FF5A5}" dt="2024-12-29T00:50:32.311" v="943" actId="207"/>
        <pc:sldMkLst>
          <pc:docMk/>
          <pc:sldMk cId="988206790" sldId="284"/>
        </pc:sldMkLst>
      </pc:sldChg>
      <pc:sldChg chg="addSp modSp mod">
        <pc:chgData name="Weifeng Xu" userId="e7aed605-a3dd-4d5a-a692-a87037af107b" providerId="ADAL" clId="{3EF660C2-5E00-497A-8141-0937EA7FF5A5}" dt="2025-02-10T04:05:42.334" v="1229" actId="1035"/>
        <pc:sldMkLst>
          <pc:docMk/>
          <pc:sldMk cId="848153081" sldId="285"/>
        </pc:sldMkLst>
      </pc:sldChg>
      <pc:sldChg chg="modSp mod ord">
        <pc:chgData name="Weifeng Xu" userId="e7aed605-a3dd-4d5a-a692-a87037af107b" providerId="ADAL" clId="{3EF660C2-5E00-497A-8141-0937EA7FF5A5}" dt="2025-02-10T04:05:55.819" v="1231" actId="27636"/>
        <pc:sldMkLst>
          <pc:docMk/>
          <pc:sldMk cId="319929686" sldId="286"/>
        </pc:sldMkLst>
      </pc:sldChg>
      <pc:sldChg chg="modSp mod">
        <pc:chgData name="Weifeng Xu" userId="e7aed605-a3dd-4d5a-a692-a87037af107b" providerId="ADAL" clId="{3EF660C2-5E00-497A-8141-0937EA7FF5A5}" dt="2024-12-27T14:46:05.947" v="353" actId="20577"/>
        <pc:sldMkLst>
          <pc:docMk/>
          <pc:sldMk cId="2323005149" sldId="296"/>
        </pc:sldMkLst>
      </pc:sldChg>
      <pc:sldChg chg="modSp mod">
        <pc:chgData name="Weifeng Xu" userId="e7aed605-a3dd-4d5a-a692-a87037af107b" providerId="ADAL" clId="{3EF660C2-5E00-497A-8141-0937EA7FF5A5}" dt="2025-02-10T04:00:00.141" v="1188" actId="313"/>
        <pc:sldMkLst>
          <pc:docMk/>
          <pc:sldMk cId="53763807" sldId="304"/>
        </pc:sldMkLst>
      </pc:sldChg>
      <pc:sldChg chg="modSp mod">
        <pc:chgData name="Weifeng Xu" userId="e7aed605-a3dd-4d5a-a692-a87037af107b" providerId="ADAL" clId="{3EF660C2-5E00-497A-8141-0937EA7FF5A5}" dt="2024-12-27T01:20:20.937" v="23" actId="20577"/>
        <pc:sldMkLst>
          <pc:docMk/>
          <pc:sldMk cId="3192494774" sldId="330"/>
        </pc:sldMkLst>
      </pc:sldChg>
      <pc:sldChg chg="modSp mod">
        <pc:chgData name="Weifeng Xu" userId="e7aed605-a3dd-4d5a-a692-a87037af107b" providerId="ADAL" clId="{3EF660C2-5E00-497A-8141-0937EA7FF5A5}" dt="2024-12-27T14:47:35.244" v="410" actId="20577"/>
        <pc:sldMkLst>
          <pc:docMk/>
          <pc:sldMk cId="566423159" sldId="334"/>
        </pc:sldMkLst>
      </pc:sldChg>
      <pc:sldChg chg="modSp mod">
        <pc:chgData name="Weifeng Xu" userId="e7aed605-a3dd-4d5a-a692-a87037af107b" providerId="ADAL" clId="{3EF660C2-5E00-497A-8141-0937EA7FF5A5}" dt="2024-12-27T15:29:59.480" v="610" actId="20577"/>
        <pc:sldMkLst>
          <pc:docMk/>
          <pc:sldMk cId="713012708" sldId="336"/>
        </pc:sldMkLst>
      </pc:sldChg>
      <pc:sldChg chg="modSp mod">
        <pc:chgData name="Weifeng Xu" userId="e7aed605-a3dd-4d5a-a692-a87037af107b" providerId="ADAL" clId="{3EF660C2-5E00-497A-8141-0937EA7FF5A5}" dt="2025-02-10T04:08:02.901" v="1235" actId="14100"/>
        <pc:sldMkLst>
          <pc:docMk/>
          <pc:sldMk cId="1045397166" sldId="338"/>
        </pc:sldMkLst>
      </pc:sldChg>
      <pc:sldChg chg="modSp mod">
        <pc:chgData name="Weifeng Xu" userId="e7aed605-a3dd-4d5a-a692-a87037af107b" providerId="ADAL" clId="{3EF660C2-5E00-497A-8141-0937EA7FF5A5}" dt="2024-12-27T15:44:03.920" v="611" actId="1076"/>
        <pc:sldMkLst>
          <pc:docMk/>
          <pc:sldMk cId="1184896937" sldId="339"/>
        </pc:sldMkLst>
      </pc:sldChg>
      <pc:sldChg chg="addSp modSp mod modNotesTx">
        <pc:chgData name="Weifeng Xu" userId="e7aed605-a3dd-4d5a-a692-a87037af107b" providerId="ADAL" clId="{3EF660C2-5E00-497A-8141-0937EA7FF5A5}" dt="2025-02-17T14:40:30.311" v="1899" actId="20577"/>
        <pc:sldMkLst>
          <pc:docMk/>
          <pc:sldMk cId="3664990277" sldId="341"/>
        </pc:sldMkLst>
      </pc:sldChg>
      <pc:sldChg chg="addSp modSp mod">
        <pc:chgData name="Weifeng Xu" userId="e7aed605-a3dd-4d5a-a692-a87037af107b" providerId="ADAL" clId="{3EF660C2-5E00-497A-8141-0937EA7FF5A5}" dt="2025-02-10T16:06:32.550" v="1477" actId="20577"/>
        <pc:sldMkLst>
          <pc:docMk/>
          <pc:sldMk cId="420362170" sldId="343"/>
        </pc:sldMkLst>
      </pc:sldChg>
      <pc:sldChg chg="modSp mod">
        <pc:chgData name="Weifeng Xu" userId="e7aed605-a3dd-4d5a-a692-a87037af107b" providerId="ADAL" clId="{3EF660C2-5E00-497A-8141-0937EA7FF5A5}" dt="2024-12-27T15:45:30.163" v="614" actId="1076"/>
        <pc:sldMkLst>
          <pc:docMk/>
          <pc:sldMk cId="188422031" sldId="344"/>
        </pc:sldMkLst>
      </pc:sldChg>
      <pc:sldChg chg="addSp delSp modSp new mod modClrScheme chgLayout modNotesTx">
        <pc:chgData name="Weifeng Xu" userId="e7aed605-a3dd-4d5a-a692-a87037af107b" providerId="ADAL" clId="{3EF660C2-5E00-497A-8141-0937EA7FF5A5}" dt="2025-02-10T04:07:23.194" v="1233" actId="14100"/>
        <pc:sldMkLst>
          <pc:docMk/>
          <pc:sldMk cId="1360313626" sldId="347"/>
        </pc:sldMkLst>
      </pc:sldChg>
      <pc:sldChg chg="addSp modSp new mod">
        <pc:chgData name="Weifeng Xu" userId="e7aed605-a3dd-4d5a-a692-a87037af107b" providerId="ADAL" clId="{3EF660C2-5E00-497A-8141-0937EA7FF5A5}" dt="2025-02-10T04:19:04.914" v="1245" actId="14100"/>
        <pc:sldMkLst>
          <pc:docMk/>
          <pc:sldMk cId="1277684933" sldId="348"/>
        </pc:sldMkLst>
      </pc:sldChg>
      <pc:sldChg chg="addSp modSp new mod modClrScheme chgLayout">
        <pc:chgData name="Weifeng Xu" userId="e7aed605-a3dd-4d5a-a692-a87037af107b" providerId="ADAL" clId="{3EF660C2-5E00-497A-8141-0937EA7FF5A5}" dt="2025-02-10T04:29:08.852" v="1254" actId="1076"/>
        <pc:sldMkLst>
          <pc:docMk/>
          <pc:sldMk cId="36990060" sldId="349"/>
        </pc:sldMkLst>
      </pc:sldChg>
      <pc:sldChg chg="addSp modSp new mod modNotesTx">
        <pc:chgData name="Weifeng Xu" userId="e7aed605-a3dd-4d5a-a692-a87037af107b" providerId="ADAL" clId="{3EF660C2-5E00-497A-8141-0937EA7FF5A5}" dt="2025-02-10T16:05:06.906" v="1461" actId="404"/>
        <pc:sldMkLst>
          <pc:docMk/>
          <pc:sldMk cId="3507407688" sldId="350"/>
        </pc:sldMkLst>
      </pc:sldChg>
      <pc:sldChg chg="addSp modSp new mod modClrScheme chgLayout">
        <pc:chgData name="Weifeng Xu" userId="e7aed605-a3dd-4d5a-a692-a87037af107b" providerId="ADAL" clId="{3EF660C2-5E00-497A-8141-0937EA7FF5A5}" dt="2025-02-14T15:50:49" v="1892" actId="20577"/>
        <pc:sldMkLst>
          <pc:docMk/>
          <pc:sldMk cId="1881697046" sldId="351"/>
        </pc:sldMkLst>
      </pc:sldChg>
      <pc:sldChg chg="addSp modSp new mod modNotesTx">
        <pc:chgData name="Weifeng Xu" userId="e7aed605-a3dd-4d5a-a692-a87037af107b" providerId="ADAL" clId="{3EF660C2-5E00-497A-8141-0937EA7FF5A5}" dt="2025-02-17T15:26:16.736" v="1912" actId="20577"/>
        <pc:sldMkLst>
          <pc:docMk/>
          <pc:sldMk cId="3226992021" sldId="352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Richard Wheeless" userId="edf7d7f9-5d95-4eec-886d-0f745236a21b" providerId="ADAL" clId="{B9126330-C9DF-4823-B699-68C5989AAE60}"/>
    <pc:docChg chg="undo custSel modSld">
      <pc:chgData name="Richard Wheeless" userId="edf7d7f9-5d95-4eec-886d-0f745236a21b" providerId="ADAL" clId="{B9126330-C9DF-4823-B699-68C5989AAE60}" dt="2021-03-20T23:47:55.885" v="1" actId="313"/>
      <pc:docMkLst>
        <pc:docMk/>
      </pc:docMkLst>
      <pc:sldChg chg="modNotesTx">
        <pc:chgData name="Richard Wheeless" userId="edf7d7f9-5d95-4eec-886d-0f745236a21b" providerId="ADAL" clId="{B9126330-C9DF-4823-B699-68C5989AAE60}" dt="2021-03-20T23:47:55.885" v="1" actId="313"/>
        <pc:sldMkLst>
          <pc:docMk/>
          <pc:sldMk cId="594714798" sldId="257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9T19:02:11.523" v="829" actId="108"/>
      <pc:docMkLst>
        <pc:docMk/>
      </pc:docMkLst>
      <pc:sldChg chg="del">
        <pc:chgData name="Weifeng Xu" userId="e7aed605-a3dd-4d5a-a692-a87037af107b" providerId="ADAL" clId="{4DC338DC-19C7-41EB-B9B2-C1FF8A2AEED8}" dt="2021-03-16T13:51:20.310" v="141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4DC338DC-19C7-41EB-B9B2-C1FF8A2AEED8}" dt="2021-03-16T13:51:39.529" v="142" actId="47"/>
        <pc:sldMkLst>
          <pc:docMk/>
          <pc:sldMk cId="4260313878" sldId="273"/>
        </pc:sldMkLst>
      </pc:sldChg>
      <pc:sldChg chg="modSp mod">
        <pc:chgData name="Weifeng Xu" userId="e7aed605-a3dd-4d5a-a692-a87037af107b" providerId="ADAL" clId="{4DC338DC-19C7-41EB-B9B2-C1FF8A2AEED8}" dt="2021-03-19T15:30:07.079" v="417" actId="20577"/>
        <pc:sldMkLst>
          <pc:docMk/>
          <pc:sldMk cId="2351248153" sldId="279"/>
        </pc:sldMkLst>
      </pc:sldChg>
      <pc:sldChg chg="addSp modSp mod">
        <pc:chgData name="Weifeng Xu" userId="e7aed605-a3dd-4d5a-a692-a87037af107b" providerId="ADAL" clId="{4DC338DC-19C7-41EB-B9B2-C1FF8A2AEED8}" dt="2021-03-19T18:30:24.018" v="737" actId="20577"/>
        <pc:sldMkLst>
          <pc:docMk/>
          <pc:sldMk cId="1345239187" sldId="283"/>
        </pc:sldMkLst>
      </pc:sldChg>
      <pc:sldChg chg="addSp delSp modSp mod">
        <pc:chgData name="Weifeng Xu" userId="e7aed605-a3dd-4d5a-a692-a87037af107b" providerId="ADAL" clId="{4DC338DC-19C7-41EB-B9B2-C1FF8A2AEED8}" dt="2021-03-19T18:48:20.923" v="783" actId="20577"/>
        <pc:sldMkLst>
          <pc:docMk/>
          <pc:sldMk cId="988206790" sldId="284"/>
        </pc:sldMkLst>
      </pc:sldChg>
      <pc:sldChg chg="modSp mod">
        <pc:chgData name="Weifeng Xu" userId="e7aed605-a3dd-4d5a-a692-a87037af107b" providerId="ADAL" clId="{4DC338DC-19C7-41EB-B9B2-C1FF8A2AEED8}" dt="2021-03-19T15:35:44.750" v="550" actId="20577"/>
        <pc:sldMkLst>
          <pc:docMk/>
          <pc:sldMk cId="848153081" sldId="285"/>
        </pc:sldMkLst>
      </pc:sldChg>
      <pc:sldChg chg="modSp mod">
        <pc:chgData name="Weifeng Xu" userId="e7aed605-a3dd-4d5a-a692-a87037af107b" providerId="ADAL" clId="{4DC338DC-19C7-41EB-B9B2-C1FF8A2AEED8}" dt="2021-03-19T18:59:07.222" v="826" actId="6549"/>
        <pc:sldMkLst>
          <pc:docMk/>
          <pc:sldMk cId="319929686" sldId="286"/>
        </pc:sldMkLst>
      </pc:sldChg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9T19:02:11.523" v="829" actId="108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19T18:57:28.919" v="823" actId="207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2T15:54:15.022" v="80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6T13:51:04.019" v="140"/>
        <pc:sldMkLst>
          <pc:docMk/>
          <pc:sldMk cId="3494595657" sldId="334"/>
        </pc:sldMkLst>
      </pc:sldChg>
      <pc:sldChg chg="addSp delSp modSp new mod modNotesTx">
        <pc:chgData name="Weifeng Xu" userId="e7aed605-a3dd-4d5a-a692-a87037af107b" providerId="ADAL" clId="{4DC338DC-19C7-41EB-B9B2-C1FF8A2AEED8}" dt="2021-03-16T14:34:41.439" v="306" actId="14100"/>
        <pc:sldMkLst>
          <pc:docMk/>
          <pc:sldMk cId="3364671392" sldId="335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Richard Wheeless" userId="edf7d7f9-5d95-4eec-886d-0f745236a21b" providerId="ADAL" clId="{FB577241-4425-4C64-9080-05519391FB98}"/>
    <pc:docChg chg="modSld sldOrd">
      <pc:chgData name="Richard Wheeless" userId="edf7d7f9-5d95-4eec-886d-0f745236a21b" providerId="ADAL" clId="{FB577241-4425-4C64-9080-05519391FB98}" dt="2021-04-23T20:02:52.547" v="1"/>
      <pc:docMkLst>
        <pc:docMk/>
      </pc:docMkLst>
      <pc:sldChg chg="ord">
        <pc:chgData name="Richard Wheeless" userId="edf7d7f9-5d95-4eec-886d-0f745236a21b" providerId="ADAL" clId="{FB577241-4425-4C64-9080-05519391FB98}" dt="2021-04-23T20:02:52.547" v="1"/>
        <pc:sldMkLst>
          <pc:docMk/>
          <pc:sldMk cId="594714798" sldId="257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Richard Wheeless" userId="S::id63la41@ubalt.edu::edf7d7f9-5d95-4eec-886d-0f745236a21b" providerId="AD" clId="Web-{2ACA0F3B-E709-B512-5AE0-ACC83FBA8A01}"/>
    <pc:docChg chg="addSld">
      <pc:chgData name="Richard Wheeless" userId="S::id63la41@ubalt.edu::edf7d7f9-5d95-4eec-886d-0f745236a21b" providerId="AD" clId="Web-{2ACA0F3B-E709-B512-5AE0-ACC83FBA8A01}" dt="2021-03-25T03:36:59.565" v="0"/>
      <pc:docMkLst>
        <pc:docMk/>
      </pc:docMkLst>
      <pc:sldChg chg="add replId">
        <pc:chgData name="Richard Wheeless" userId="S::id63la41@ubalt.edu::edf7d7f9-5d95-4eec-886d-0f745236a21b" providerId="AD" clId="Web-{2ACA0F3B-E709-B512-5AE0-ACC83FBA8A01}" dt="2021-03-25T03:36:59.565" v="0"/>
        <pc:sldMkLst>
          <pc:docMk/>
          <pc:sldMk cId="1954433441" sldId="346"/>
        </pc:sldMkLst>
      </pc:sldChg>
    </pc:docChg>
  </pc:docChgLst>
  <pc:docChgLst>
    <pc:chgData name="Weifeng Xu" userId="e7aed605-a3dd-4d5a-a692-a87037af107b" providerId="ADAL" clId="{F99F8FFF-BA20-43EA-924B-4DF5D2A785F3}"/>
    <pc:docChg chg="undo custSel addSld modSld">
      <pc:chgData name="Weifeng Xu" userId="e7aed605-a3dd-4d5a-a692-a87037af107b" providerId="ADAL" clId="{F99F8FFF-BA20-43EA-924B-4DF5D2A785F3}" dt="2025-09-09T14:00:08.236" v="376" actId="207"/>
      <pc:docMkLst>
        <pc:docMk/>
      </pc:docMkLst>
      <pc:sldChg chg="modSp mod">
        <pc:chgData name="Weifeng Xu" userId="e7aed605-a3dd-4d5a-a692-a87037af107b" providerId="ADAL" clId="{F99F8FFF-BA20-43EA-924B-4DF5D2A785F3}" dt="2025-09-09T13:46:01.105" v="253" actId="20577"/>
        <pc:sldMkLst>
          <pc:docMk/>
          <pc:sldMk cId="2323005149" sldId="296"/>
        </pc:sldMkLst>
        <pc:spChg chg="mod">
          <ac:chgData name="Weifeng Xu" userId="e7aed605-a3dd-4d5a-a692-a87037af107b" providerId="ADAL" clId="{F99F8FFF-BA20-43EA-924B-4DF5D2A785F3}" dt="2025-09-09T13:46:01.105" v="253" actId="20577"/>
          <ac:spMkLst>
            <pc:docMk/>
            <pc:sldMk cId="2323005149" sldId="296"/>
            <ac:spMk id="3" creationId="{B8758BF5-58C3-4201-BA87-7F229D24CDC8}"/>
          </ac:spMkLst>
        </pc:spChg>
      </pc:sldChg>
      <pc:sldChg chg="addSp delSp modSp new mod modClrScheme chgLayout">
        <pc:chgData name="Weifeng Xu" userId="e7aed605-a3dd-4d5a-a692-a87037af107b" providerId="ADAL" clId="{F99F8FFF-BA20-43EA-924B-4DF5D2A785F3}" dt="2025-09-09T13:46:05.196" v="254" actId="20577"/>
        <pc:sldMkLst>
          <pc:docMk/>
          <pc:sldMk cId="615912425" sldId="353"/>
        </pc:sldMkLst>
        <pc:spChg chg="del mod ord">
          <ac:chgData name="Weifeng Xu" userId="e7aed605-a3dd-4d5a-a692-a87037af107b" providerId="ADAL" clId="{F99F8FFF-BA20-43EA-924B-4DF5D2A785F3}" dt="2025-09-09T13:04:38.386" v="1" actId="700"/>
          <ac:spMkLst>
            <pc:docMk/>
            <pc:sldMk cId="615912425" sldId="353"/>
            <ac:spMk id="2" creationId="{3FFF1879-242E-E31B-C5AF-EE3E7E606F42}"/>
          </ac:spMkLst>
        </pc:spChg>
        <pc:spChg chg="del">
          <ac:chgData name="Weifeng Xu" userId="e7aed605-a3dd-4d5a-a692-a87037af107b" providerId="ADAL" clId="{F99F8FFF-BA20-43EA-924B-4DF5D2A785F3}" dt="2025-09-09T13:04:38.386" v="1" actId="700"/>
          <ac:spMkLst>
            <pc:docMk/>
            <pc:sldMk cId="615912425" sldId="353"/>
            <ac:spMk id="3" creationId="{1AB5C137-8978-D528-03DB-68B723FA5E1A}"/>
          </ac:spMkLst>
        </pc:spChg>
        <pc:spChg chg="add mod ord">
          <ac:chgData name="Weifeng Xu" userId="e7aed605-a3dd-4d5a-a692-a87037af107b" providerId="ADAL" clId="{F99F8FFF-BA20-43EA-924B-4DF5D2A785F3}" dt="2025-09-09T13:46:05.196" v="254" actId="20577"/>
          <ac:spMkLst>
            <pc:docMk/>
            <pc:sldMk cId="615912425" sldId="353"/>
            <ac:spMk id="4" creationId="{05463EA0-C3B6-28F2-52CC-90BEC6531325}"/>
          </ac:spMkLst>
        </pc:spChg>
        <pc:spChg chg="add">
          <ac:chgData name="Weifeng Xu" userId="e7aed605-a3dd-4d5a-a692-a87037af107b" providerId="ADAL" clId="{F99F8FFF-BA20-43EA-924B-4DF5D2A785F3}" dt="2025-09-09T13:04:54.813" v="2"/>
          <ac:spMkLst>
            <pc:docMk/>
            <pc:sldMk cId="615912425" sldId="353"/>
            <ac:spMk id="5" creationId="{93D16AB9-70C9-C268-CB80-5F0D796A2AF4}"/>
          </ac:spMkLst>
        </pc:spChg>
        <pc:spChg chg="add del mod ord">
          <ac:chgData name="Weifeng Xu" userId="e7aed605-a3dd-4d5a-a692-a87037af107b" providerId="ADAL" clId="{F99F8FFF-BA20-43EA-924B-4DF5D2A785F3}" dt="2025-09-09T13:17:45.773" v="99" actId="700"/>
          <ac:spMkLst>
            <pc:docMk/>
            <pc:sldMk cId="615912425" sldId="353"/>
            <ac:spMk id="8" creationId="{062ABC41-AE64-45CC-62EB-0F647C0777C4}"/>
          </ac:spMkLst>
        </pc:spChg>
        <pc:graphicFrameChg chg="add mod">
          <ac:chgData name="Weifeng Xu" userId="e7aed605-a3dd-4d5a-a692-a87037af107b" providerId="ADAL" clId="{F99F8FFF-BA20-43EA-924B-4DF5D2A785F3}" dt="2025-09-09T13:09:21.122" v="9"/>
          <ac:graphicFrameMkLst>
            <pc:docMk/>
            <pc:sldMk cId="615912425" sldId="353"/>
            <ac:graphicFrameMk id="7" creationId="{BC2C53D0-5497-FB46-8A25-BA00540C9535}"/>
          </ac:graphicFrameMkLst>
        </pc:graphicFrameChg>
        <pc:picChg chg="add mod">
          <ac:chgData name="Weifeng Xu" userId="e7aed605-a3dd-4d5a-a692-a87037af107b" providerId="ADAL" clId="{F99F8FFF-BA20-43EA-924B-4DF5D2A785F3}" dt="2025-09-09T13:18:19.069" v="106" actId="1076"/>
          <ac:picMkLst>
            <pc:docMk/>
            <pc:sldMk cId="615912425" sldId="353"/>
            <ac:picMk id="6" creationId="{F5D89FC1-1D22-3027-AB46-218AAFC9F178}"/>
          </ac:picMkLst>
        </pc:picChg>
        <pc:picChg chg="add mod">
          <ac:chgData name="Weifeng Xu" userId="e7aed605-a3dd-4d5a-a692-a87037af107b" providerId="ADAL" clId="{F99F8FFF-BA20-43EA-924B-4DF5D2A785F3}" dt="2025-09-09T13:18:20.602" v="107" actId="1076"/>
          <ac:picMkLst>
            <pc:docMk/>
            <pc:sldMk cId="615912425" sldId="353"/>
            <ac:picMk id="1028" creationId="{3A9CB9D1-1DBC-F7AD-7E42-805629A6BCF1}"/>
          </ac:picMkLst>
        </pc:picChg>
      </pc:sldChg>
      <pc:sldChg chg="addSp delSp modSp new mod modClrScheme chgLayout">
        <pc:chgData name="Weifeng Xu" userId="e7aed605-a3dd-4d5a-a692-a87037af107b" providerId="ADAL" clId="{F99F8FFF-BA20-43EA-924B-4DF5D2A785F3}" dt="2025-09-09T13:11:57.408" v="38" actId="1076"/>
        <pc:sldMkLst>
          <pc:docMk/>
          <pc:sldMk cId="3130248869" sldId="354"/>
        </pc:sldMkLst>
        <pc:spChg chg="del">
          <ac:chgData name="Weifeng Xu" userId="e7aed605-a3dd-4d5a-a692-a87037af107b" providerId="ADAL" clId="{F99F8FFF-BA20-43EA-924B-4DF5D2A785F3}" dt="2025-09-09T13:09:38.670" v="14" actId="700"/>
          <ac:spMkLst>
            <pc:docMk/>
            <pc:sldMk cId="3130248869" sldId="354"/>
            <ac:spMk id="2" creationId="{93241FF2-66AD-6546-C61D-19F345001539}"/>
          </ac:spMkLst>
        </pc:spChg>
        <pc:graphicFrameChg chg="add mod modGraphic">
          <ac:chgData name="Weifeng Xu" userId="e7aed605-a3dd-4d5a-a692-a87037af107b" providerId="ADAL" clId="{F99F8FFF-BA20-43EA-924B-4DF5D2A785F3}" dt="2025-09-09T13:11:57.408" v="38" actId="1076"/>
          <ac:graphicFrameMkLst>
            <pc:docMk/>
            <pc:sldMk cId="3130248869" sldId="354"/>
            <ac:graphicFrameMk id="3" creationId="{1D84D431-648F-D7F3-8D40-FF31DC5A8AD0}"/>
          </ac:graphicFrameMkLst>
        </pc:graphicFrameChg>
      </pc:sldChg>
      <pc:sldChg chg="modSp add mod">
        <pc:chgData name="Weifeng Xu" userId="e7aed605-a3dd-4d5a-a692-a87037af107b" providerId="ADAL" clId="{F99F8FFF-BA20-43EA-924B-4DF5D2A785F3}" dt="2025-09-09T13:18:54.986" v="109" actId="732"/>
        <pc:sldMkLst>
          <pc:docMk/>
          <pc:sldMk cId="3194598636" sldId="355"/>
        </pc:sldMkLst>
        <pc:picChg chg="mod modCrop">
          <ac:chgData name="Weifeng Xu" userId="e7aed605-a3dd-4d5a-a692-a87037af107b" providerId="ADAL" clId="{F99F8FFF-BA20-43EA-924B-4DF5D2A785F3}" dt="2025-09-09T13:18:54.986" v="109" actId="732"/>
          <ac:picMkLst>
            <pc:docMk/>
            <pc:sldMk cId="3194598636" sldId="355"/>
            <ac:picMk id="6" creationId="{10C5BFFC-8057-F5F2-CD37-73B8AEE4E303}"/>
          </ac:picMkLst>
        </pc:picChg>
      </pc:sldChg>
      <pc:sldChg chg="addSp modSp new mod modClrScheme chgLayout">
        <pc:chgData name="Weifeng Xu" userId="e7aed605-a3dd-4d5a-a692-a87037af107b" providerId="ADAL" clId="{F99F8FFF-BA20-43EA-924B-4DF5D2A785F3}" dt="2025-09-09T13:27:58.937" v="134" actId="20577"/>
        <pc:sldMkLst>
          <pc:docMk/>
          <pc:sldMk cId="2629702934" sldId="356"/>
        </pc:sldMkLst>
        <pc:spChg chg="add mod">
          <ac:chgData name="Weifeng Xu" userId="e7aed605-a3dd-4d5a-a692-a87037af107b" providerId="ADAL" clId="{F99F8FFF-BA20-43EA-924B-4DF5D2A785F3}" dt="2025-09-09T13:26:04.149" v="115" actId="20577"/>
          <ac:spMkLst>
            <pc:docMk/>
            <pc:sldMk cId="2629702934" sldId="356"/>
            <ac:spMk id="2" creationId="{A511E3D5-12AC-8435-08ED-7A6520FB4C65}"/>
          </ac:spMkLst>
        </pc:spChg>
        <pc:spChg chg="add mod">
          <ac:chgData name="Weifeng Xu" userId="e7aed605-a3dd-4d5a-a692-a87037af107b" providerId="ADAL" clId="{F99F8FFF-BA20-43EA-924B-4DF5D2A785F3}" dt="2025-09-09T13:27:58.937" v="134" actId="20577"/>
          <ac:spMkLst>
            <pc:docMk/>
            <pc:sldMk cId="2629702934" sldId="356"/>
            <ac:spMk id="3" creationId="{5F755F6C-0F2F-BB30-02F5-D06AA65EA74F}"/>
          </ac:spMkLst>
        </pc:spChg>
      </pc:sldChg>
      <pc:sldChg chg="addSp delSp modSp new mod">
        <pc:chgData name="Weifeng Xu" userId="e7aed605-a3dd-4d5a-a692-a87037af107b" providerId="ADAL" clId="{F99F8FFF-BA20-43EA-924B-4DF5D2A785F3}" dt="2025-09-09T13:32:30.262" v="182" actId="207"/>
        <pc:sldMkLst>
          <pc:docMk/>
          <pc:sldMk cId="3325037933" sldId="357"/>
        </pc:sldMkLst>
        <pc:spChg chg="mod">
          <ac:chgData name="Weifeng Xu" userId="e7aed605-a3dd-4d5a-a692-a87037af107b" providerId="ADAL" clId="{F99F8FFF-BA20-43EA-924B-4DF5D2A785F3}" dt="2025-09-09T13:29:17.223" v="136"/>
          <ac:spMkLst>
            <pc:docMk/>
            <pc:sldMk cId="3325037933" sldId="357"/>
            <ac:spMk id="2" creationId="{A0B605E8-98F8-06F0-5951-6C1ACC412FFB}"/>
          </ac:spMkLst>
        </pc:spChg>
        <pc:spChg chg="add del mod">
          <ac:chgData name="Weifeng Xu" userId="e7aed605-a3dd-4d5a-a692-a87037af107b" providerId="ADAL" clId="{F99F8FFF-BA20-43EA-924B-4DF5D2A785F3}" dt="2025-09-09T13:32:30.262" v="182" actId="207"/>
          <ac:spMkLst>
            <pc:docMk/>
            <pc:sldMk cId="3325037933" sldId="357"/>
            <ac:spMk id="3" creationId="{408A2939-842B-8D7D-A54E-6E67C7AA8277}"/>
          </ac:spMkLst>
        </pc:spChg>
        <pc:spChg chg="add mod">
          <ac:chgData name="Weifeng Xu" userId="e7aed605-a3dd-4d5a-a692-a87037af107b" providerId="ADAL" clId="{F99F8FFF-BA20-43EA-924B-4DF5D2A785F3}" dt="2025-09-09T13:29:39.473" v="138"/>
          <ac:spMkLst>
            <pc:docMk/>
            <pc:sldMk cId="3325037933" sldId="357"/>
            <ac:spMk id="4" creationId="{C5F08BC2-E704-C5D2-F7CA-D7D94C1EF074}"/>
          </ac:spMkLst>
        </pc:spChg>
      </pc:sldChg>
      <pc:sldChg chg="modSp new mod">
        <pc:chgData name="Weifeng Xu" userId="e7aed605-a3dd-4d5a-a692-a87037af107b" providerId="ADAL" clId="{F99F8FFF-BA20-43EA-924B-4DF5D2A785F3}" dt="2025-09-09T13:35:52.487" v="223" actId="207"/>
        <pc:sldMkLst>
          <pc:docMk/>
          <pc:sldMk cId="3121721553" sldId="358"/>
        </pc:sldMkLst>
        <pc:spChg chg="mod">
          <ac:chgData name="Weifeng Xu" userId="e7aed605-a3dd-4d5a-a692-a87037af107b" providerId="ADAL" clId="{F99F8FFF-BA20-43EA-924B-4DF5D2A785F3}" dt="2025-09-09T13:33:26.528" v="184"/>
          <ac:spMkLst>
            <pc:docMk/>
            <pc:sldMk cId="3121721553" sldId="358"/>
            <ac:spMk id="2" creationId="{250C9B48-FC4D-8CE4-4BC4-B590E7C2810F}"/>
          </ac:spMkLst>
        </pc:spChg>
        <pc:spChg chg="mod">
          <ac:chgData name="Weifeng Xu" userId="e7aed605-a3dd-4d5a-a692-a87037af107b" providerId="ADAL" clId="{F99F8FFF-BA20-43EA-924B-4DF5D2A785F3}" dt="2025-09-09T13:35:52.487" v="223" actId="207"/>
          <ac:spMkLst>
            <pc:docMk/>
            <pc:sldMk cId="3121721553" sldId="358"/>
            <ac:spMk id="3" creationId="{B711A30C-559C-679A-A0F3-15A6F3A52779}"/>
          </ac:spMkLst>
        </pc:spChg>
      </pc:sldChg>
      <pc:sldChg chg="modSp new mod">
        <pc:chgData name="Weifeng Xu" userId="e7aed605-a3dd-4d5a-a692-a87037af107b" providerId="ADAL" clId="{F99F8FFF-BA20-43EA-924B-4DF5D2A785F3}" dt="2025-09-09T13:38:37.621" v="236" actId="113"/>
        <pc:sldMkLst>
          <pc:docMk/>
          <pc:sldMk cId="1160420985" sldId="359"/>
        </pc:sldMkLst>
        <pc:spChg chg="mod">
          <ac:chgData name="Weifeng Xu" userId="e7aed605-a3dd-4d5a-a692-a87037af107b" providerId="ADAL" clId="{F99F8FFF-BA20-43EA-924B-4DF5D2A785F3}" dt="2025-09-09T13:38:04.715" v="227"/>
          <ac:spMkLst>
            <pc:docMk/>
            <pc:sldMk cId="1160420985" sldId="359"/>
            <ac:spMk id="2" creationId="{53E438E4-AE26-F36B-4C8B-9C60CBEC6F97}"/>
          </ac:spMkLst>
        </pc:spChg>
        <pc:spChg chg="mod">
          <ac:chgData name="Weifeng Xu" userId="e7aed605-a3dd-4d5a-a692-a87037af107b" providerId="ADAL" clId="{F99F8FFF-BA20-43EA-924B-4DF5D2A785F3}" dt="2025-09-09T13:38:37.621" v="236" actId="113"/>
          <ac:spMkLst>
            <pc:docMk/>
            <pc:sldMk cId="1160420985" sldId="359"/>
            <ac:spMk id="3" creationId="{6AFC8609-BD0B-E0EE-A79C-70A4081EF2E2}"/>
          </ac:spMkLst>
        </pc:spChg>
      </pc:sldChg>
      <pc:sldChg chg="addSp delSp modSp new mod modClrScheme chgLayout">
        <pc:chgData name="Weifeng Xu" userId="e7aed605-a3dd-4d5a-a692-a87037af107b" providerId="ADAL" clId="{F99F8FFF-BA20-43EA-924B-4DF5D2A785F3}" dt="2025-09-09T13:40:27.885" v="249" actId="14734"/>
        <pc:sldMkLst>
          <pc:docMk/>
          <pc:sldMk cId="1825281144" sldId="360"/>
        </pc:sldMkLst>
        <pc:spChg chg="del">
          <ac:chgData name="Weifeng Xu" userId="e7aed605-a3dd-4d5a-a692-a87037af107b" providerId="ADAL" clId="{F99F8FFF-BA20-43EA-924B-4DF5D2A785F3}" dt="2025-09-09T13:39:15.096" v="238" actId="700"/>
          <ac:spMkLst>
            <pc:docMk/>
            <pc:sldMk cId="1825281144" sldId="360"/>
            <ac:spMk id="2" creationId="{8877B3D3-C15D-A9E6-0AA4-5A42E4028D45}"/>
          </ac:spMkLst>
        </pc:spChg>
        <pc:spChg chg="del">
          <ac:chgData name="Weifeng Xu" userId="e7aed605-a3dd-4d5a-a692-a87037af107b" providerId="ADAL" clId="{F99F8FFF-BA20-43EA-924B-4DF5D2A785F3}" dt="2025-09-09T13:39:15.096" v="238" actId="700"/>
          <ac:spMkLst>
            <pc:docMk/>
            <pc:sldMk cId="1825281144" sldId="360"/>
            <ac:spMk id="3" creationId="{020D826F-7C89-1ADA-A73D-55FF60836B66}"/>
          </ac:spMkLst>
        </pc:spChg>
        <pc:spChg chg="add mod ord">
          <ac:chgData name="Weifeng Xu" userId="e7aed605-a3dd-4d5a-a692-a87037af107b" providerId="ADAL" clId="{F99F8FFF-BA20-43EA-924B-4DF5D2A785F3}" dt="2025-09-09T13:39:44.355" v="243"/>
          <ac:spMkLst>
            <pc:docMk/>
            <pc:sldMk cId="1825281144" sldId="360"/>
            <ac:spMk id="5" creationId="{1C28F72A-9AFC-609E-901A-C60C89FFD89B}"/>
          </ac:spMkLst>
        </pc:spChg>
        <pc:graphicFrameChg chg="add mod modGraphic">
          <ac:chgData name="Weifeng Xu" userId="e7aed605-a3dd-4d5a-a692-a87037af107b" providerId="ADAL" clId="{F99F8FFF-BA20-43EA-924B-4DF5D2A785F3}" dt="2025-09-09T13:40:27.885" v="249" actId="14734"/>
          <ac:graphicFrameMkLst>
            <pc:docMk/>
            <pc:sldMk cId="1825281144" sldId="360"/>
            <ac:graphicFrameMk id="4" creationId="{89F31F21-407D-51C1-64DA-3728C58AEFAD}"/>
          </ac:graphicFrameMkLst>
        </pc:graphicFrameChg>
      </pc:sldChg>
      <pc:sldChg chg="addSp delSp modSp new mod modClrScheme chgLayout">
        <pc:chgData name="Weifeng Xu" userId="e7aed605-a3dd-4d5a-a692-a87037af107b" providerId="ADAL" clId="{F99F8FFF-BA20-43EA-924B-4DF5D2A785F3}" dt="2025-09-09T13:46:28.779" v="260" actId="20577"/>
        <pc:sldMkLst>
          <pc:docMk/>
          <pc:sldMk cId="139985094" sldId="361"/>
        </pc:sldMkLst>
        <pc:spChg chg="del mod ord">
          <ac:chgData name="Weifeng Xu" userId="e7aed605-a3dd-4d5a-a692-a87037af107b" providerId="ADAL" clId="{F99F8FFF-BA20-43EA-924B-4DF5D2A785F3}" dt="2025-09-09T13:46:23.117" v="256" actId="700"/>
          <ac:spMkLst>
            <pc:docMk/>
            <pc:sldMk cId="139985094" sldId="361"/>
            <ac:spMk id="2" creationId="{403EB521-3B10-560F-E897-0E04201F2F7F}"/>
          </ac:spMkLst>
        </pc:spChg>
        <pc:spChg chg="add mod ord">
          <ac:chgData name="Weifeng Xu" userId="e7aed605-a3dd-4d5a-a692-a87037af107b" providerId="ADAL" clId="{F99F8FFF-BA20-43EA-924B-4DF5D2A785F3}" dt="2025-09-09T13:46:28.779" v="260" actId="20577"/>
          <ac:spMkLst>
            <pc:docMk/>
            <pc:sldMk cId="139985094" sldId="361"/>
            <ac:spMk id="3" creationId="{A54BA0C7-A7F3-79E1-6BBF-5488BE0C5301}"/>
          </ac:spMkLst>
        </pc:spChg>
        <pc:spChg chg="add mod ord">
          <ac:chgData name="Weifeng Xu" userId="e7aed605-a3dd-4d5a-a692-a87037af107b" providerId="ADAL" clId="{F99F8FFF-BA20-43EA-924B-4DF5D2A785F3}" dt="2025-09-09T13:46:23.117" v="256" actId="700"/>
          <ac:spMkLst>
            <pc:docMk/>
            <pc:sldMk cId="139985094" sldId="361"/>
            <ac:spMk id="4" creationId="{B2A34183-3C0A-CBF9-5113-AC8DFC14807B}"/>
          </ac:spMkLst>
        </pc:spChg>
      </pc:sldChg>
      <pc:sldChg chg="addSp delSp modSp new mod modClrScheme chgLayout">
        <pc:chgData name="Weifeng Xu" userId="e7aed605-a3dd-4d5a-a692-a87037af107b" providerId="ADAL" clId="{F99F8FFF-BA20-43EA-924B-4DF5D2A785F3}" dt="2025-09-09T13:48:20.760" v="287" actId="1076"/>
        <pc:sldMkLst>
          <pc:docMk/>
          <pc:sldMk cId="2229704913" sldId="362"/>
        </pc:sldMkLst>
        <pc:spChg chg="del">
          <ac:chgData name="Weifeng Xu" userId="e7aed605-a3dd-4d5a-a692-a87037af107b" providerId="ADAL" clId="{F99F8FFF-BA20-43EA-924B-4DF5D2A785F3}" dt="2025-09-09T13:48:07.245" v="280" actId="700"/>
          <ac:spMkLst>
            <pc:docMk/>
            <pc:sldMk cId="2229704913" sldId="362"/>
            <ac:spMk id="2" creationId="{08F988BB-2C24-6CAF-06F8-15E7862CD40F}"/>
          </ac:spMkLst>
        </pc:spChg>
        <pc:spChg chg="add mod">
          <ac:chgData name="Weifeng Xu" userId="e7aed605-a3dd-4d5a-a692-a87037af107b" providerId="ADAL" clId="{F99F8FFF-BA20-43EA-924B-4DF5D2A785F3}" dt="2025-09-09T13:48:20.760" v="287" actId="1076"/>
          <ac:spMkLst>
            <pc:docMk/>
            <pc:sldMk cId="2229704913" sldId="362"/>
            <ac:spMk id="5" creationId="{32001913-C617-58E2-6412-74026FB9A22E}"/>
          </ac:spMkLst>
        </pc:spChg>
        <pc:graphicFrameChg chg="add mod modGraphic">
          <ac:chgData name="Weifeng Xu" userId="e7aed605-a3dd-4d5a-a692-a87037af107b" providerId="ADAL" clId="{F99F8FFF-BA20-43EA-924B-4DF5D2A785F3}" dt="2025-09-09T13:48:13.530" v="283" actId="1076"/>
          <ac:graphicFrameMkLst>
            <pc:docMk/>
            <pc:sldMk cId="2229704913" sldId="362"/>
            <ac:graphicFrameMk id="3" creationId="{DAD054CF-9C3E-657F-58FA-033E616A83A3}"/>
          </ac:graphicFrameMkLst>
        </pc:graphicFrameChg>
      </pc:sldChg>
      <pc:sldChg chg="addSp delSp modSp new mod modClrScheme chgLayout">
        <pc:chgData name="Weifeng Xu" userId="e7aed605-a3dd-4d5a-a692-a87037af107b" providerId="ADAL" clId="{F99F8FFF-BA20-43EA-924B-4DF5D2A785F3}" dt="2025-09-09T14:00:08.236" v="376" actId="207"/>
        <pc:sldMkLst>
          <pc:docMk/>
          <pc:sldMk cId="4121565291" sldId="363"/>
        </pc:sldMkLst>
        <pc:spChg chg="del">
          <ac:chgData name="Weifeng Xu" userId="e7aed605-a3dd-4d5a-a692-a87037af107b" providerId="ADAL" clId="{F99F8FFF-BA20-43EA-924B-4DF5D2A785F3}" dt="2025-09-09T13:56:17.207" v="289" actId="700"/>
          <ac:spMkLst>
            <pc:docMk/>
            <pc:sldMk cId="4121565291" sldId="363"/>
            <ac:spMk id="2" creationId="{9C89C4D5-0261-42E7-4045-CABB2E80E09D}"/>
          </ac:spMkLst>
        </pc:spChg>
        <pc:spChg chg="del">
          <ac:chgData name="Weifeng Xu" userId="e7aed605-a3dd-4d5a-a692-a87037af107b" providerId="ADAL" clId="{F99F8FFF-BA20-43EA-924B-4DF5D2A785F3}" dt="2025-09-09T13:56:17.207" v="289" actId="700"/>
          <ac:spMkLst>
            <pc:docMk/>
            <pc:sldMk cId="4121565291" sldId="363"/>
            <ac:spMk id="3" creationId="{57B43AC5-B8B1-AFAA-FC4C-7BF8D1259AF0}"/>
          </ac:spMkLst>
        </pc:spChg>
        <pc:spChg chg="add mod">
          <ac:chgData name="Weifeng Xu" userId="e7aed605-a3dd-4d5a-a692-a87037af107b" providerId="ADAL" clId="{F99F8FFF-BA20-43EA-924B-4DF5D2A785F3}" dt="2025-09-09T13:56:56.194" v="298" actId="20577"/>
          <ac:spMkLst>
            <pc:docMk/>
            <pc:sldMk cId="4121565291" sldId="363"/>
            <ac:spMk id="4" creationId="{4C19632F-FC45-CB39-5F33-39803D3BAB6E}"/>
          </ac:spMkLst>
        </pc:spChg>
        <pc:spChg chg="add mod">
          <ac:chgData name="Weifeng Xu" userId="e7aed605-a3dd-4d5a-a692-a87037af107b" providerId="ADAL" clId="{F99F8FFF-BA20-43EA-924B-4DF5D2A785F3}" dt="2025-09-09T14:00:08.236" v="376" actId="207"/>
          <ac:spMkLst>
            <pc:docMk/>
            <pc:sldMk cId="4121565291" sldId="363"/>
            <ac:spMk id="5" creationId="{ADE5F4C5-847D-75D3-2C1B-DC85840FE5A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441C9-320A-4B6A-8C6C-F7D53D65E6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4FC9841-0E4B-43C2-828B-2AAA3AA5BEB0}">
      <dgm:prSet/>
      <dgm:spPr/>
      <dgm:t>
        <a:bodyPr/>
        <a:lstStyle/>
        <a:p>
          <a:r>
            <a:rPr lang="en-GB" dirty="0"/>
            <a:t>Cellebrite .z and .zip file</a:t>
          </a:r>
          <a:endParaRPr lang="en-US" dirty="0"/>
        </a:p>
      </dgm:t>
    </dgm:pt>
    <dgm:pt modelId="{366CEFD0-810F-40EE-90AF-B7BCF3D2DEEB}" type="parTrans" cxnId="{8868B3BA-1853-469E-B053-9E30B425AF06}">
      <dgm:prSet/>
      <dgm:spPr/>
      <dgm:t>
        <a:bodyPr/>
        <a:lstStyle/>
        <a:p>
          <a:endParaRPr lang="en-US"/>
        </a:p>
      </dgm:t>
    </dgm:pt>
    <dgm:pt modelId="{D15BDC67-6D49-487C-8597-6C93557B093E}" type="sibTrans" cxnId="{8868B3BA-1853-469E-B053-9E30B425AF06}">
      <dgm:prSet/>
      <dgm:spPr/>
      <dgm:t>
        <a:bodyPr/>
        <a:lstStyle/>
        <a:p>
          <a:endParaRPr lang="en-US"/>
        </a:p>
      </dgm:t>
    </dgm:pt>
    <dgm:pt modelId="{3E9EBCE1-CD96-4710-9F7A-2DD9C2C99A64}">
      <dgm:prSet phldrT="[Text]"/>
      <dgm:spPr/>
      <dgm:t>
        <a:bodyPr/>
        <a:lstStyle/>
        <a:p>
          <a:r>
            <a:rPr lang="en-GB" dirty="0"/>
            <a:t>Non-</a:t>
          </a:r>
          <a:r>
            <a:rPr lang="en-GB" dirty="0" err="1"/>
            <a:t>Cellebrrite</a:t>
          </a:r>
          <a:r>
            <a:rPr lang="en-GB" dirty="0"/>
            <a:t> .zip</a:t>
          </a:r>
          <a:endParaRPr lang="en-US" dirty="0"/>
        </a:p>
      </dgm:t>
    </dgm:pt>
    <dgm:pt modelId="{4C581E81-8CE8-43E8-AEE2-67BFA912A6AE}" type="sibTrans" cxnId="{8B81252F-D15A-42ED-B863-BF0FFAD2F734}">
      <dgm:prSet/>
      <dgm:spPr/>
      <dgm:t>
        <a:bodyPr/>
        <a:lstStyle/>
        <a:p>
          <a:endParaRPr lang="en-US"/>
        </a:p>
      </dgm:t>
    </dgm:pt>
    <dgm:pt modelId="{0CF2CDD4-3B87-478D-B5BC-B23358F1C842}" type="parTrans" cxnId="{8B81252F-D15A-42ED-B863-BF0FFAD2F734}">
      <dgm:prSet/>
      <dgm:spPr/>
      <dgm:t>
        <a:bodyPr/>
        <a:lstStyle/>
        <a:p>
          <a:endParaRPr lang="en-US"/>
        </a:p>
      </dgm:t>
    </dgm:pt>
    <dgm:pt modelId="{F408B3F8-2EAA-4F8F-9BF5-C6BF795F408B}" type="pres">
      <dgm:prSet presAssocID="{615441C9-320A-4B6A-8C6C-F7D53D65E668}" presName="Name0" presStyleCnt="0">
        <dgm:presLayoutVars>
          <dgm:dir/>
          <dgm:resizeHandles val="exact"/>
        </dgm:presLayoutVars>
      </dgm:prSet>
      <dgm:spPr/>
    </dgm:pt>
    <dgm:pt modelId="{8E36482D-0094-40B6-B88F-DFF9F71B6FB3}" type="pres">
      <dgm:prSet presAssocID="{B4FC9841-0E4B-43C2-828B-2AAA3AA5BEB0}" presName="node" presStyleLbl="node1" presStyleIdx="0" presStyleCnt="2">
        <dgm:presLayoutVars>
          <dgm:bulletEnabled val="1"/>
        </dgm:presLayoutVars>
      </dgm:prSet>
      <dgm:spPr/>
    </dgm:pt>
    <dgm:pt modelId="{190DBBB1-E576-460C-B9D6-0414730681F7}" type="pres">
      <dgm:prSet presAssocID="{D15BDC67-6D49-487C-8597-6C93557B093E}" presName="sibTrans" presStyleLbl="sibTrans2D1" presStyleIdx="0" presStyleCnt="1"/>
      <dgm:spPr/>
    </dgm:pt>
    <dgm:pt modelId="{122B30BB-DC40-4FE6-A0FB-7CEE05650F92}" type="pres">
      <dgm:prSet presAssocID="{D15BDC67-6D49-487C-8597-6C93557B093E}" presName="connectorText" presStyleLbl="sibTrans2D1" presStyleIdx="0" presStyleCnt="1"/>
      <dgm:spPr/>
    </dgm:pt>
    <dgm:pt modelId="{28D90252-CA9B-4C09-9783-ADBF1B61DC20}" type="pres">
      <dgm:prSet presAssocID="{3E9EBCE1-CD96-4710-9F7A-2DD9C2C99A64}" presName="node" presStyleLbl="node1" presStyleIdx="1" presStyleCnt="2">
        <dgm:presLayoutVars>
          <dgm:bulletEnabled val="1"/>
        </dgm:presLayoutVars>
      </dgm:prSet>
      <dgm:spPr/>
    </dgm:pt>
  </dgm:ptLst>
  <dgm:cxnLst>
    <dgm:cxn modelId="{6B8F4705-04AA-4BE3-9AD4-BD556F71BFD9}" type="presOf" srcId="{615441C9-320A-4B6A-8C6C-F7D53D65E668}" destId="{F408B3F8-2EAA-4F8F-9BF5-C6BF795F408B}" srcOrd="0" destOrd="0" presId="urn:microsoft.com/office/officeart/2005/8/layout/process1"/>
    <dgm:cxn modelId="{8B81252F-D15A-42ED-B863-BF0FFAD2F734}" srcId="{615441C9-320A-4B6A-8C6C-F7D53D65E668}" destId="{3E9EBCE1-CD96-4710-9F7A-2DD9C2C99A64}" srcOrd="1" destOrd="0" parTransId="{0CF2CDD4-3B87-478D-B5BC-B23358F1C842}" sibTransId="{4C581E81-8CE8-43E8-AEE2-67BFA912A6AE}"/>
    <dgm:cxn modelId="{F3B56130-FEF2-4925-B3C4-655FED39BA10}" type="presOf" srcId="{D15BDC67-6D49-487C-8597-6C93557B093E}" destId="{190DBBB1-E576-460C-B9D6-0414730681F7}" srcOrd="0" destOrd="0" presId="urn:microsoft.com/office/officeart/2005/8/layout/process1"/>
    <dgm:cxn modelId="{4DD5B061-4C7F-41AA-BF55-6014442B0A76}" type="presOf" srcId="{3E9EBCE1-CD96-4710-9F7A-2DD9C2C99A64}" destId="{28D90252-CA9B-4C09-9783-ADBF1B61DC20}" srcOrd="0" destOrd="0" presId="urn:microsoft.com/office/officeart/2005/8/layout/process1"/>
    <dgm:cxn modelId="{B2FC5B4E-9948-44E7-B5FD-B349D6EC83CE}" type="presOf" srcId="{B4FC9841-0E4B-43C2-828B-2AAA3AA5BEB0}" destId="{8E36482D-0094-40B6-B88F-DFF9F71B6FB3}" srcOrd="0" destOrd="0" presId="urn:microsoft.com/office/officeart/2005/8/layout/process1"/>
    <dgm:cxn modelId="{8868B3BA-1853-469E-B053-9E30B425AF06}" srcId="{615441C9-320A-4B6A-8C6C-F7D53D65E668}" destId="{B4FC9841-0E4B-43C2-828B-2AAA3AA5BEB0}" srcOrd="0" destOrd="0" parTransId="{366CEFD0-810F-40EE-90AF-B7BCF3D2DEEB}" sibTransId="{D15BDC67-6D49-487C-8597-6C93557B093E}"/>
    <dgm:cxn modelId="{A22D9ECD-8C4D-4C11-9611-93BC9E4C7FB2}" type="presOf" srcId="{D15BDC67-6D49-487C-8597-6C93557B093E}" destId="{122B30BB-DC40-4FE6-A0FB-7CEE05650F92}" srcOrd="1" destOrd="0" presId="urn:microsoft.com/office/officeart/2005/8/layout/process1"/>
    <dgm:cxn modelId="{8134C492-2B1C-40FC-88E7-8BEF81994B5B}" type="presParOf" srcId="{F408B3F8-2EAA-4F8F-9BF5-C6BF795F408B}" destId="{8E36482D-0094-40B6-B88F-DFF9F71B6FB3}" srcOrd="0" destOrd="0" presId="urn:microsoft.com/office/officeart/2005/8/layout/process1"/>
    <dgm:cxn modelId="{FF68FBF0-1B88-4E3B-A968-2F91015BA525}" type="presParOf" srcId="{F408B3F8-2EAA-4F8F-9BF5-C6BF795F408B}" destId="{190DBBB1-E576-460C-B9D6-0414730681F7}" srcOrd="1" destOrd="0" presId="urn:microsoft.com/office/officeart/2005/8/layout/process1"/>
    <dgm:cxn modelId="{88FC742A-0C38-4EDC-8E01-0A4B2DA5CC96}" type="presParOf" srcId="{190DBBB1-E576-460C-B9D6-0414730681F7}" destId="{122B30BB-DC40-4FE6-A0FB-7CEE05650F92}" srcOrd="0" destOrd="0" presId="urn:microsoft.com/office/officeart/2005/8/layout/process1"/>
    <dgm:cxn modelId="{C4770A6B-9704-43F5-B176-73507ECA8AF8}" type="presParOf" srcId="{F408B3F8-2EAA-4F8F-9BF5-C6BF795F408B}" destId="{28D90252-CA9B-4C09-9783-ADBF1B61DC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6482D-0094-40B6-B88F-DFF9F71B6FB3}">
      <dsp:nvSpPr>
        <dsp:cNvPr id="0" name=""/>
        <dsp:cNvSpPr/>
      </dsp:nvSpPr>
      <dsp:spPr>
        <a:xfrm>
          <a:off x="1023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Cellebrite .z and .zip file</a:t>
          </a:r>
          <a:endParaRPr lang="en-US" sz="2500" kern="1200" dirty="0"/>
        </a:p>
      </dsp:txBody>
      <dsp:txXfrm>
        <a:off x="39377" y="45277"/>
        <a:ext cx="2105780" cy="1232785"/>
      </dsp:txXfrm>
    </dsp:sp>
    <dsp:sp modelId="{190DBBB1-E576-460C-B9D6-0414730681F7}">
      <dsp:nvSpPr>
        <dsp:cNvPr id="0" name=""/>
        <dsp:cNvSpPr/>
      </dsp:nvSpPr>
      <dsp:spPr>
        <a:xfrm>
          <a:off x="2401761" y="391041"/>
          <a:ext cx="462687" cy="541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401761" y="499292"/>
        <a:ext cx="323881" cy="324755"/>
      </dsp:txXfrm>
    </dsp:sp>
    <dsp:sp modelId="{28D90252-CA9B-4C09-9783-ADBF1B61DC20}">
      <dsp:nvSpPr>
        <dsp:cNvPr id="0" name=""/>
        <dsp:cNvSpPr/>
      </dsp:nvSpPr>
      <dsp:spPr>
        <a:xfrm>
          <a:off x="3056507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Non-</a:t>
          </a:r>
          <a:r>
            <a:rPr lang="en-GB" sz="2500" kern="1200" dirty="0" err="1"/>
            <a:t>Cellebrrite</a:t>
          </a:r>
          <a:r>
            <a:rPr lang="en-GB" sz="2500" kern="1200" dirty="0"/>
            <a:t> .zip</a:t>
          </a:r>
          <a:endParaRPr lang="en-US" sz="2500" kern="1200" dirty="0"/>
        </a:p>
      </dsp:txBody>
      <dsp:txXfrm>
        <a:off x="3094861" y="45277"/>
        <a:ext cx="2105780" cy="1232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https://twrp.me/site/update/2019/10/23/twrp-and-android-10.html</a:t>
            </a:r>
          </a:p>
          <a:p>
            <a:r>
              <a:rPr lang="en-US" dirty="0"/>
              <a:t>https://thebinaryhick.blog/2020/02/15/android-10-image-now-available/</a:t>
            </a:r>
          </a:p>
          <a:p>
            <a:r>
              <a:rPr lang="en-US" dirty="0"/>
              <a:t>https://digitalcorpora.org/corpora/cell-phones/android-10/</a:t>
            </a:r>
          </a:p>
          <a:p>
            <a:r>
              <a:rPr lang="en-US" dirty="0"/>
              <a:t>https://thebinaryhick.blog/public_images/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1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https://android.stackexchange.com/questions/3002/where-in-the-file-system-are-applications-installed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https://android.stackexchange.com/questions/157691/what-does-the-data-system-folder-store-and-its-significance/157862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0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http://newandroidbook.com/</a:t>
            </a:r>
          </a:p>
          <a:p>
            <a:r>
              <a:rPr lang="en-US"/>
              <a:t>https://android.stackexchange.com/questions/157691/what-does-the-data-system-folder-store-and-its-significance/157862</a:t>
            </a:r>
          </a:p>
          <a:p>
            <a:r>
              <a:rPr lang="en-US"/>
              <a:t>https://github.com/lywschxd/Understanding-Android-Internals-Volume-One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7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Breakdown of Android App Storage Locations:</a:t>
            </a:r>
          </a:p>
          <a:p>
            <a:r>
              <a:rPr lang="en-US" b="1" dirty="0" err="1"/>
              <a:t>FolderPurposeContainsAccess</a:t>
            </a:r>
            <a:r>
              <a:rPr lang="en-US" b="1" dirty="0"/>
              <a:t>/data/app/</a:t>
            </a:r>
            <a:r>
              <a:rPr lang="en-US" dirty="0"/>
              <a:t>Stores installed </a:t>
            </a:r>
            <a:r>
              <a:rPr lang="en-US" dirty="0" err="1"/>
              <a:t>appsbase.apk</a:t>
            </a:r>
            <a:r>
              <a:rPr lang="en-US" dirty="0"/>
              <a:t>, split APKs, oat/ (optimized code), lib/ (native libraries)Root required</a:t>
            </a:r>
            <a:r>
              <a:rPr lang="en-US" b="1" dirty="0"/>
              <a:t>/data/data/</a:t>
            </a:r>
            <a:r>
              <a:rPr lang="en-US" b="1" dirty="0" err="1"/>
              <a:t>com.example.app</a:t>
            </a:r>
            <a:r>
              <a:rPr lang="en-US" b="1" dirty="0"/>
              <a:t>/</a:t>
            </a:r>
            <a:r>
              <a:rPr lang="en-US" dirty="0"/>
              <a:t>Stores app-specific </a:t>
            </a:r>
            <a:r>
              <a:rPr lang="en-US" dirty="0" err="1"/>
              <a:t>dataDatabases</a:t>
            </a:r>
            <a:r>
              <a:rPr lang="en-US" dirty="0"/>
              <a:t>, shared preferences, cache, internal storage </a:t>
            </a:r>
            <a:r>
              <a:rPr lang="en-US" dirty="0" err="1"/>
              <a:t>filesRoot</a:t>
            </a:r>
            <a:r>
              <a:rPr lang="en-US" dirty="0"/>
              <a:t> required</a:t>
            </a:r>
            <a:r>
              <a:rPr lang="en-US" b="1" dirty="0"/>
              <a:t>/</a:t>
            </a:r>
            <a:r>
              <a:rPr lang="en-US" b="1" dirty="0" err="1"/>
              <a:t>sdcard</a:t>
            </a:r>
            <a:r>
              <a:rPr lang="en-US" b="1" dirty="0"/>
              <a:t>/Android/data/</a:t>
            </a:r>
            <a:r>
              <a:rPr lang="en-US" b="1" dirty="0" err="1"/>
              <a:t>com.example.app</a:t>
            </a:r>
            <a:r>
              <a:rPr lang="en-US" b="1" dirty="0"/>
              <a:t>/</a:t>
            </a:r>
            <a:r>
              <a:rPr lang="en-US" dirty="0"/>
              <a:t>Stores user-accessible app </a:t>
            </a:r>
            <a:r>
              <a:rPr lang="en-US" dirty="0" err="1"/>
              <a:t>filesDownloads</a:t>
            </a:r>
            <a:r>
              <a:rPr lang="en-US" dirty="0"/>
              <a:t>, media files, documents, game </a:t>
            </a:r>
            <a:r>
              <a:rPr lang="en-US" dirty="0" err="1"/>
              <a:t>dataUser</a:t>
            </a:r>
            <a:r>
              <a:rPr lang="en-US" dirty="0"/>
              <a:t> </a:t>
            </a:r>
            <a:r>
              <a:rPr lang="en-US" dirty="0" err="1"/>
              <a:t>accessibleSo</a:t>
            </a:r>
            <a:r>
              <a:rPr lang="en-US" dirty="0"/>
              <a:t>, </a:t>
            </a:r>
            <a:r>
              <a:rPr lang="en-US" b="1" dirty="0"/>
              <a:t>/data/app/ is for applications, not user data</a:t>
            </a:r>
            <a:r>
              <a:rPr lang="en-US" dirty="0"/>
              <a:t>. If you want to access </a:t>
            </a:r>
            <a:r>
              <a:rPr lang="en-US" b="1" dirty="0"/>
              <a:t>user-generated files</a:t>
            </a:r>
            <a:r>
              <a:rPr lang="en-US" dirty="0"/>
              <a:t>, you'd need to look in /data/data/ (for internal storage) or /</a:t>
            </a:r>
            <a:r>
              <a:rPr lang="en-US" dirty="0" err="1"/>
              <a:t>sdcard</a:t>
            </a:r>
            <a:r>
              <a:rPr lang="en-US" dirty="0"/>
              <a:t>/Android/data/ (for external storage).</a:t>
            </a:r>
          </a:p>
          <a:p>
            <a:r>
              <a:rPr lang="en-US" dirty="0"/>
              <a:t>Would you like help navigating these directories?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1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https://docs.appeon.com/pb2019r2/appeon_mobile_tutorials/ch04s03s02.html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58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2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ls 'Pixel 3/data/data/'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1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"START </a:t>
            </a:r>
            <a:r>
              <a:rPr lang="en-US" dirty="0" err="1"/>
              <a:t>aaa</a:t>
            </a:r>
            <a:r>
              <a:rPr lang="en-US" dirty="0"/>
              <a:t> END </a:t>
            </a:r>
            <a:r>
              <a:rPr lang="en-US" dirty="0" err="1"/>
              <a:t>bbb</a:t>
            </a:r>
            <a:r>
              <a:rPr lang="en-US" dirty="0"/>
              <a:t> END" | grep -</a:t>
            </a:r>
            <a:r>
              <a:rPr lang="en-US" dirty="0" err="1"/>
              <a:t>oP</a:t>
            </a:r>
            <a:r>
              <a:rPr lang="en-US" dirty="0"/>
              <a:t> "START(.*)END“</a:t>
            </a:r>
          </a:p>
          <a:p>
            <a:r>
              <a:rPr lang="en-US" dirty="0"/>
              <a:t>echo "START </a:t>
            </a:r>
            <a:r>
              <a:rPr lang="en-US" dirty="0" err="1"/>
              <a:t>aaa</a:t>
            </a:r>
            <a:r>
              <a:rPr lang="en-US" dirty="0"/>
              <a:t> END </a:t>
            </a:r>
            <a:r>
              <a:rPr lang="en-US" dirty="0" err="1"/>
              <a:t>bbb</a:t>
            </a:r>
            <a:r>
              <a:rPr lang="en-US" dirty="0"/>
              <a:t> END" | grep -</a:t>
            </a:r>
            <a:r>
              <a:rPr lang="en-US" dirty="0" err="1"/>
              <a:t>oP</a:t>
            </a:r>
            <a:r>
              <a:rPr lang="en-US"/>
              <a:t> "START(.*?)END"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6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curl --no-progress-meter https://play.google.com/store/apps/details?id=com.twitter.android | grep -Pio 'itemprop="name"&gt;&lt;span&gt;Twitter&lt;/span&gt;’</a:t>
            </a:r>
          </a:p>
          <a:p>
            <a:r>
              <a:rPr lang="en-US" dirty="0"/>
              <a:t>curl --no-progress-meter https://play.google.com/store/apps/details?id=com.twitter.android | grep -Pio 'itemprop="name"&gt;&lt;span&gt;\K.*?(?=&lt;/span&gt;)’</a:t>
            </a:r>
          </a:p>
          <a:p>
            <a:r>
              <a:rPr lang="en-US" dirty="0"/>
              <a:t>echo "START </a:t>
            </a:r>
            <a:r>
              <a:rPr lang="en-US" dirty="0" err="1"/>
              <a:t>aaa</a:t>
            </a:r>
            <a:r>
              <a:rPr lang="en-US" dirty="0"/>
              <a:t> END START </a:t>
            </a:r>
            <a:r>
              <a:rPr lang="en-US" dirty="0" err="1"/>
              <a:t>bbb</a:t>
            </a:r>
            <a:r>
              <a:rPr lang="en-US" dirty="0"/>
              <a:t> END" | grep -</a:t>
            </a:r>
            <a:r>
              <a:rPr lang="en-US" dirty="0" err="1"/>
              <a:t>oP</a:t>
            </a:r>
            <a:r>
              <a:rPr lang="en-US" dirty="0"/>
              <a:t> 'START(.*)END’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echo "START </a:t>
            </a:r>
            <a:r>
              <a:rPr lang="en-US" dirty="0" err="1"/>
              <a:t>aaa</a:t>
            </a:r>
            <a:r>
              <a:rPr lang="en-US" dirty="0"/>
              <a:t> END START </a:t>
            </a:r>
            <a:r>
              <a:rPr lang="en-US" dirty="0" err="1"/>
              <a:t>bbb</a:t>
            </a:r>
            <a:r>
              <a:rPr lang="en-US" dirty="0"/>
              <a:t> END" | grep -</a:t>
            </a:r>
            <a:r>
              <a:rPr lang="en-US" dirty="0" err="1"/>
              <a:t>oP</a:t>
            </a:r>
            <a:r>
              <a:rPr lang="en-US" dirty="0"/>
              <a:t> 'START(.*?)END'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pixel3</a:t>
            </a:r>
          </a:p>
          <a:p>
            <a:r>
              <a:rPr lang="en-US" dirty="0"/>
              <a:t>cd pixel3</a:t>
            </a:r>
          </a:p>
          <a:p>
            <a:r>
              <a:rPr lang="fr-FR" dirty="0"/>
              <a:t>wget -q https://digitalcorpora.s3.amazonaws.com/corpora/mobile/android_10/Non-Cellebrite%20Extraction/Pixel%203.zip</a:t>
            </a:r>
          </a:p>
          <a:p>
            <a:r>
              <a:rPr lang="de-DE" dirty="0" err="1"/>
              <a:t>ls</a:t>
            </a:r>
            <a:r>
              <a:rPr lang="de-DE" dirty="0"/>
              <a:t> Pixel\ 3.zip -l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https://linuxhint.com/kali_linux_top_forensic_tools/#:~:text=The%20hashdeep%20tool%20is%20a,are%20generated%20with%20every%20output.</a:t>
            </a:r>
          </a:p>
          <a:p>
            <a:r>
              <a:rPr lang="fr-FR" dirty="0"/>
              <a:t>https://digitalcorpora.org/corpora/cell-phones/</a:t>
            </a:r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2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Google Chrome: Fast &amp;amp; Secure</a:t>
            </a:r>
          </a:p>
          <a:p>
            <a:r>
              <a:rPr lang="en-US" err="1"/>
              <a:t>com.android.chrome</a:t>
            </a:r>
            <a:endParaRPr lang="en-US"/>
          </a:p>
          <a:p>
            <a:r>
              <a:rPr lang="en-US"/>
              <a:t>Discord - Talk, Video Chat &amp;amp; Hang Out with Friends</a:t>
            </a:r>
          </a:p>
          <a:p>
            <a:r>
              <a:rPr lang="en-US" err="1"/>
              <a:t>com.discord</a:t>
            </a:r>
            <a:endParaRPr lang="en-US"/>
          </a:p>
          <a:p>
            <a:r>
              <a:rPr lang="en-US" err="1"/>
              <a:t>TextNow</a:t>
            </a:r>
            <a:r>
              <a:rPr lang="en-US"/>
              <a:t>: Free Texting &amp;amp; Calling App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Messenger – Text and Video Chat for Free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Google Home</a:t>
            </a:r>
          </a:p>
          <a:p>
            <a:r>
              <a:rPr lang="en-US" err="1"/>
              <a:t>com.google.android.apps.chromecast.app</a:t>
            </a:r>
            <a:endParaRPr lang="en-US"/>
          </a:p>
          <a:p>
            <a:r>
              <a:rPr lang="en-US"/>
              <a:t>Google Drive</a:t>
            </a:r>
          </a:p>
          <a:p>
            <a:r>
              <a:rPr lang="en-US" err="1"/>
              <a:t>com.google.android.apps.docs</a:t>
            </a:r>
            <a:endParaRPr lang="en-US"/>
          </a:p>
          <a:p>
            <a:r>
              <a:rPr lang="en-US"/>
              <a:t>Google Docs</a:t>
            </a:r>
          </a:p>
          <a:p>
            <a:r>
              <a:rPr lang="en-US" err="1"/>
              <a:t>com.google.android.apps.docs.editors.docs</a:t>
            </a:r>
            <a:endParaRPr lang="en-US"/>
          </a:p>
          <a:p>
            <a:r>
              <a:rPr lang="en-US"/>
              <a:t>Google Apps Device Policy</a:t>
            </a:r>
          </a:p>
          <a:p>
            <a:r>
              <a:rPr lang="en-US" err="1"/>
              <a:t>com.google.android.apps.enterprise.dmagent</a:t>
            </a:r>
            <a:endParaRPr lang="en-US"/>
          </a:p>
          <a:p>
            <a:r>
              <a:rPr lang="en-US"/>
              <a:t>Google Support Services</a:t>
            </a:r>
          </a:p>
          <a:p>
            <a:r>
              <a:rPr lang="en-US" err="1"/>
              <a:t>com.google.android.apps.helprtc</a:t>
            </a:r>
            <a:endParaRPr lang="en-US"/>
          </a:p>
          <a:p>
            <a:r>
              <a:rPr lang="en-US"/>
              <a:t>Google News - Top world &amp;amp; local news headlines</a:t>
            </a:r>
          </a:p>
          <a:p>
            <a:r>
              <a:rPr lang="en-US" err="1"/>
              <a:t>com.google.android.apps.magazines</a:t>
            </a:r>
            <a:endParaRPr lang="en-US"/>
          </a:p>
          <a:p>
            <a:r>
              <a:rPr lang="en-US"/>
              <a:t>Google Maps - Navigate &amp;amp; Explore</a:t>
            </a:r>
          </a:p>
          <a:p>
            <a:r>
              <a:rPr lang="en-US" err="1"/>
              <a:t>com.google.android.apps.maps</a:t>
            </a:r>
            <a:endParaRPr lang="en-US"/>
          </a:p>
          <a:p>
            <a:r>
              <a:rPr lang="en-US"/>
              <a:t>Messages</a:t>
            </a:r>
          </a:p>
          <a:p>
            <a:r>
              <a:rPr lang="en-US" err="1"/>
              <a:t>com.google.android.apps.messaging</a:t>
            </a:r>
            <a:endParaRPr lang="en-US"/>
          </a:p>
          <a:p>
            <a:r>
              <a:rPr lang="en-US"/>
              <a:t>Pixel Launcher</a:t>
            </a:r>
          </a:p>
          <a:p>
            <a:r>
              <a:rPr lang="en-US" err="1"/>
              <a:t>com.google.android.apps.nexuslauncher</a:t>
            </a:r>
            <a:endParaRPr lang="en-US"/>
          </a:p>
          <a:p>
            <a:r>
              <a:rPr lang="en-US"/>
              <a:t>Google Photos</a:t>
            </a:r>
          </a:p>
          <a:p>
            <a:r>
              <a:rPr lang="en-US" err="1"/>
              <a:t>com.google.android.apps.photos</a:t>
            </a:r>
            <a:endParaRPr lang="en-US"/>
          </a:p>
          <a:p>
            <a:r>
              <a:rPr lang="en-US"/>
              <a:t>Data Transfer Tool</a:t>
            </a:r>
          </a:p>
          <a:p>
            <a:r>
              <a:rPr lang="en-US" err="1"/>
              <a:t>com.google.android.apps.pixelmigrate</a:t>
            </a:r>
            <a:endParaRPr lang="en-US"/>
          </a:p>
          <a:p>
            <a:r>
              <a:rPr lang="en-US"/>
              <a:t>Personal Safety</a:t>
            </a:r>
          </a:p>
          <a:p>
            <a:r>
              <a:rPr lang="en-US" err="1"/>
              <a:t>com.google.android.apps.safetyhub</a:t>
            </a:r>
            <a:endParaRPr lang="en-US"/>
          </a:p>
          <a:p>
            <a:r>
              <a:rPr lang="en-US"/>
              <a:t>Google Duo - High Quality Video Calls</a:t>
            </a:r>
          </a:p>
          <a:p>
            <a:r>
              <a:rPr lang="en-US" err="1"/>
              <a:t>com.google.android.apps.tachyon</a:t>
            </a:r>
            <a:endParaRPr lang="en-US"/>
          </a:p>
          <a:p>
            <a:r>
              <a:rPr lang="en-US"/>
              <a:t>Google Fi</a:t>
            </a:r>
          </a:p>
          <a:p>
            <a:r>
              <a:rPr lang="en-US" err="1"/>
              <a:t>com.google.android.apps.tycho</a:t>
            </a:r>
            <a:endParaRPr lang="en-US"/>
          </a:p>
          <a:p>
            <a:r>
              <a:rPr lang="en-US"/>
              <a:t>Google Pay (old app)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Wallpapers</a:t>
            </a:r>
          </a:p>
          <a:p>
            <a:r>
              <a:rPr lang="en-US" err="1"/>
              <a:t>com.google.android.apps.wallpaper</a:t>
            </a:r>
            <a:endParaRPr lang="en-US"/>
          </a:p>
          <a:p>
            <a:r>
              <a:rPr lang="en-US"/>
              <a:t>Digital Wellbeing</a:t>
            </a:r>
          </a:p>
          <a:p>
            <a:r>
              <a:rPr lang="en-US" err="1"/>
              <a:t>com.google.android.apps.wellbeing</a:t>
            </a:r>
            <a:endParaRPr lang="en-US"/>
          </a:p>
          <a:p>
            <a:r>
              <a:rPr lang="en-US"/>
              <a:t>YouTube Music - Stream Songs &amp;amp; Music Videos</a:t>
            </a:r>
          </a:p>
          <a:p>
            <a:r>
              <a:rPr lang="en-US" err="1"/>
              <a:t>com.google.android.apps.youtube.music</a:t>
            </a:r>
            <a:endParaRPr lang="en-US"/>
          </a:p>
          <a:p>
            <a:r>
              <a:rPr lang="en-US"/>
              <a:t>Google Calendar</a:t>
            </a:r>
          </a:p>
          <a:p>
            <a:r>
              <a:rPr lang="en-US" err="1"/>
              <a:t>com.google.android.calendar</a:t>
            </a:r>
            <a:endParaRPr lang="en-US"/>
          </a:p>
          <a:p>
            <a:r>
              <a:rPr lang="en-US"/>
              <a:t>Contacts</a:t>
            </a:r>
          </a:p>
          <a:p>
            <a:r>
              <a:rPr lang="en-US" err="1"/>
              <a:t>com.google.android.contacts</a:t>
            </a:r>
            <a:endParaRPr lang="en-US"/>
          </a:p>
          <a:p>
            <a:r>
              <a:rPr lang="en-US"/>
              <a:t>Clock</a:t>
            </a:r>
          </a:p>
          <a:p>
            <a:r>
              <a:rPr lang="en-US" err="1"/>
              <a:t>com.google.android.deskclock</a:t>
            </a:r>
            <a:endParaRPr lang="en-US"/>
          </a:p>
          <a:p>
            <a:r>
              <a:rPr lang="en-US"/>
              <a:t>Phone by Google - Caller ID &amp;amp; Spam Protection</a:t>
            </a:r>
          </a:p>
          <a:p>
            <a:r>
              <a:rPr lang="en-US" err="1"/>
              <a:t>com.google.android.dialer</a:t>
            </a:r>
            <a:endParaRPr lang="en-US"/>
          </a:p>
          <a:p>
            <a:r>
              <a:rPr lang="en-US"/>
              <a:t>Gmail</a:t>
            </a:r>
          </a:p>
          <a:p>
            <a:r>
              <a:rPr lang="en-US"/>
              <a:t>com.google.android.gm</a:t>
            </a:r>
          </a:p>
          <a:p>
            <a:r>
              <a:rPr lang="en-US"/>
              <a:t>Google Play services</a:t>
            </a:r>
          </a:p>
          <a:p>
            <a:r>
              <a:rPr lang="en-US" err="1"/>
              <a:t>com.google.android.gms</a:t>
            </a:r>
            <a:endParaRPr lang="en-US"/>
          </a:p>
          <a:p>
            <a:r>
              <a:rPr lang="en-US"/>
              <a:t>Google Camera</a:t>
            </a:r>
          </a:p>
          <a:p>
            <a:r>
              <a:rPr lang="en-US" err="1"/>
              <a:t>com.google.android.GoogleCamera</a:t>
            </a:r>
            <a:endParaRPr lang="en-US"/>
          </a:p>
          <a:p>
            <a:r>
              <a:rPr lang="en-US"/>
              <a:t>Google</a:t>
            </a:r>
          </a:p>
          <a:p>
            <a:r>
              <a:rPr lang="en-US" err="1"/>
              <a:t>com.google.android.googlequicksearchbox</a:t>
            </a:r>
            <a:endParaRPr lang="en-US"/>
          </a:p>
          <a:p>
            <a:r>
              <a:rPr lang="en-US"/>
              <a:t>Carrier Services</a:t>
            </a:r>
          </a:p>
          <a:p>
            <a:r>
              <a:rPr lang="en-US" err="1"/>
              <a:t>com.google.android.ims</a:t>
            </a:r>
            <a:endParaRPr lang="en-US"/>
          </a:p>
          <a:p>
            <a:r>
              <a:rPr lang="en-US" err="1"/>
              <a:t>Gboard</a:t>
            </a:r>
            <a:r>
              <a:rPr lang="en-US"/>
              <a:t> - the Google Keyboard</a:t>
            </a:r>
          </a:p>
          <a:p>
            <a:r>
              <a:rPr lang="en-US" err="1"/>
              <a:t>com.google.android.inputmethod.latin</a:t>
            </a:r>
            <a:endParaRPr lang="en-US"/>
          </a:p>
          <a:p>
            <a:r>
              <a:rPr lang="en-US"/>
              <a:t>Google Keep - Notes and Lists</a:t>
            </a:r>
          </a:p>
          <a:p>
            <a:r>
              <a:rPr lang="en-US" err="1"/>
              <a:t>com.google.android.keep</a:t>
            </a:r>
            <a:endParaRPr lang="en-US"/>
          </a:p>
          <a:p>
            <a:r>
              <a:rPr lang="en-US"/>
              <a:t>Google Play Music</a:t>
            </a:r>
          </a:p>
          <a:p>
            <a:r>
              <a:rPr lang="en-US" err="1"/>
              <a:t>com.google.android.music</a:t>
            </a:r>
            <a:endParaRPr lang="en-US"/>
          </a:p>
          <a:p>
            <a:r>
              <a:rPr lang="en-US"/>
              <a:t>Android Auto - Google Maps, Media &amp;amp; Messaging</a:t>
            </a:r>
          </a:p>
          <a:p>
            <a:r>
              <a:rPr lang="en-US" err="1"/>
              <a:t>com.google.android.projection.gearhead</a:t>
            </a:r>
            <a:endParaRPr lang="en-US"/>
          </a:p>
          <a:p>
            <a:r>
              <a:rPr lang="en-US"/>
              <a:t>Google Text-to-Speech</a:t>
            </a:r>
          </a:p>
          <a:p>
            <a:r>
              <a:rPr lang="en-US" err="1"/>
              <a:t>com.google.android.tts</a:t>
            </a:r>
            <a:endParaRPr lang="en-US"/>
          </a:p>
          <a:p>
            <a:r>
              <a:rPr lang="en-US"/>
              <a:t>Google TV (previously Play Movies &amp;amp; TV)</a:t>
            </a:r>
          </a:p>
          <a:p>
            <a:r>
              <a:rPr lang="en-US" err="1"/>
              <a:t>com.google.android.videos</a:t>
            </a:r>
            <a:endParaRPr lang="en-US"/>
          </a:p>
          <a:p>
            <a:r>
              <a:rPr lang="en-US"/>
              <a:t>Android System WebView</a:t>
            </a:r>
          </a:p>
          <a:p>
            <a:r>
              <a:rPr lang="en-US" err="1"/>
              <a:t>com.google.android.webview</a:t>
            </a:r>
            <a:endParaRPr lang="en-US"/>
          </a:p>
          <a:p>
            <a:r>
              <a:rPr lang="en-US"/>
              <a:t>YouTube</a:t>
            </a:r>
          </a:p>
          <a:p>
            <a:r>
              <a:rPr lang="en-US" err="1"/>
              <a:t>com.google.android.youtube</a:t>
            </a:r>
            <a:endParaRPr lang="en-US"/>
          </a:p>
          <a:p>
            <a:r>
              <a:rPr lang="en-US"/>
              <a:t>Google Play Services for AR</a:t>
            </a:r>
          </a:p>
          <a:p>
            <a:r>
              <a:rPr lang="en-US" err="1"/>
              <a:t>com.google.ar.core</a:t>
            </a:r>
            <a:endParaRPr lang="en-US"/>
          </a:p>
          <a:p>
            <a:r>
              <a:rPr lang="en-US"/>
              <a:t>Pixel Ambient Services</a:t>
            </a:r>
          </a:p>
          <a:p>
            <a:r>
              <a:rPr lang="en-US" err="1"/>
              <a:t>com.google.intelligence.sense</a:t>
            </a:r>
            <a:endParaRPr lang="en-US"/>
          </a:p>
          <a:p>
            <a:r>
              <a:rPr lang="en-US"/>
              <a:t>Playground (was AR Stickers)</a:t>
            </a:r>
          </a:p>
          <a:p>
            <a:r>
              <a:rPr lang="en-US" err="1"/>
              <a:t>com.google.vr.apps.ornament</a:t>
            </a:r>
            <a:endParaRPr lang="en-US"/>
          </a:p>
          <a:p>
            <a:r>
              <a:rPr lang="en-US"/>
              <a:t>Google VR Services</a:t>
            </a:r>
          </a:p>
          <a:p>
            <a:r>
              <a:rPr lang="en-US" err="1"/>
              <a:t>com.google.vr.vrcore</a:t>
            </a:r>
            <a:endParaRPr lang="en-US"/>
          </a:p>
          <a:p>
            <a:r>
              <a:rPr lang="en-US" err="1"/>
              <a:t>Imgur</a:t>
            </a:r>
            <a:r>
              <a:rPr lang="en-US"/>
              <a:t>: Find funny GIFs, memes &amp;amp; watch viral videos</a:t>
            </a:r>
          </a:p>
          <a:p>
            <a:r>
              <a:rPr lang="en-US" err="1"/>
              <a:t>com.imgur.mobile</a:t>
            </a:r>
            <a:endParaRPr lang="en-US"/>
          </a:p>
          <a:p>
            <a:r>
              <a:rPr lang="en-US" err="1"/>
              <a:t>imo</a:t>
            </a:r>
            <a:r>
              <a:rPr lang="en-US"/>
              <a:t> free HD video calls and chat</a:t>
            </a:r>
          </a:p>
          <a:p>
            <a:r>
              <a:rPr lang="en-US" err="1"/>
              <a:t>com.imo.android.imous</a:t>
            </a:r>
            <a:endParaRPr lang="en-US"/>
          </a:p>
          <a:p>
            <a:r>
              <a:rPr lang="en-US"/>
              <a:t>Instagram</a:t>
            </a:r>
          </a:p>
          <a:p>
            <a:r>
              <a:rPr lang="en-US" err="1"/>
              <a:t>com.instagram.android</a:t>
            </a:r>
            <a:endParaRPr lang="en-US"/>
          </a:p>
          <a:p>
            <a:r>
              <a:rPr lang="en-US"/>
              <a:t>Threads from Instagram</a:t>
            </a:r>
          </a:p>
          <a:p>
            <a:r>
              <a:rPr lang="en-US" err="1"/>
              <a:t>com.instagram.threadsapp</a:t>
            </a:r>
            <a:endParaRPr lang="en-US"/>
          </a:p>
          <a:p>
            <a:r>
              <a:rPr lang="en-US" err="1"/>
              <a:t>MeWe</a:t>
            </a:r>
            <a:endParaRPr lang="en-US"/>
          </a:p>
          <a:p>
            <a:r>
              <a:rPr lang="en-US" err="1"/>
              <a:t>com.mewe</a:t>
            </a:r>
            <a:endParaRPr lang="en-US"/>
          </a:p>
          <a:p>
            <a:r>
              <a:rPr lang="en-US" err="1"/>
              <a:t>Wickr</a:t>
            </a:r>
            <a:r>
              <a:rPr lang="en-US"/>
              <a:t> Me – Private Messenger</a:t>
            </a:r>
          </a:p>
          <a:p>
            <a:r>
              <a:rPr lang="en-US"/>
              <a:t>com.mywickr.wickr2</a:t>
            </a:r>
          </a:p>
          <a:p>
            <a:r>
              <a:rPr lang="en-US"/>
              <a:t>Dust - a safer place to text</a:t>
            </a:r>
          </a:p>
          <a:p>
            <a:r>
              <a:rPr lang="en-US" err="1"/>
              <a:t>com.radicalapps.cyberdust</a:t>
            </a:r>
            <a:endParaRPr lang="en-US"/>
          </a:p>
          <a:p>
            <a:r>
              <a:rPr lang="en-US"/>
              <a:t>Silent Phone - Secure Calling &amp;amp; Messaging</a:t>
            </a:r>
          </a:p>
          <a:p>
            <a:r>
              <a:rPr lang="en-US" err="1"/>
              <a:t>com.silentcircle.silentphone</a:t>
            </a:r>
            <a:endParaRPr lang="en-US"/>
          </a:p>
          <a:p>
            <a:r>
              <a:rPr lang="en-US"/>
              <a:t>SKOUT - Meet, Chat, Go Live</a:t>
            </a:r>
          </a:p>
          <a:p>
            <a:r>
              <a:rPr lang="en-US" err="1"/>
              <a:t>com.skout.android</a:t>
            </a:r>
            <a:endParaRPr lang="en-US"/>
          </a:p>
          <a:p>
            <a:r>
              <a:rPr lang="en-US"/>
              <a:t>Skype - free IM &amp;amp; video calls</a:t>
            </a:r>
          </a:p>
          <a:p>
            <a:r>
              <a:rPr lang="en-US" err="1"/>
              <a:t>com.skype.raider</a:t>
            </a:r>
            <a:endParaRPr lang="en-US"/>
          </a:p>
          <a:p>
            <a:r>
              <a:rPr lang="en-US"/>
              <a:t>Snapchat</a:t>
            </a:r>
          </a:p>
          <a:p>
            <a:r>
              <a:rPr lang="en-US" err="1"/>
              <a:t>com.snapchat.android</a:t>
            </a:r>
            <a:endParaRPr lang="en-US"/>
          </a:p>
          <a:p>
            <a:r>
              <a:rPr lang="en-US"/>
              <a:t>Spotify: Listen to podcasts &amp;amp; find music you love</a:t>
            </a:r>
          </a:p>
          <a:p>
            <a:r>
              <a:rPr lang="en-US" err="1"/>
              <a:t>com.spotify.music</a:t>
            </a:r>
            <a:endParaRPr lang="en-US"/>
          </a:p>
          <a:p>
            <a:r>
              <a:rPr lang="en-US"/>
              <a:t>Gallery Vault - Hide Pictures And Videos</a:t>
            </a:r>
          </a:p>
          <a:p>
            <a:r>
              <a:rPr lang="en-US" err="1"/>
              <a:t>com.thinkyeah.galleryvault</a:t>
            </a:r>
            <a:endParaRPr lang="en-US"/>
          </a:p>
          <a:p>
            <a:r>
              <a:rPr lang="en-US"/>
              <a:t>Twitter</a:t>
            </a:r>
          </a:p>
          <a:p>
            <a:r>
              <a:rPr lang="en-US" err="1"/>
              <a:t>com.twitter.android</a:t>
            </a:r>
            <a:endParaRPr lang="en-US"/>
          </a:p>
          <a:p>
            <a:r>
              <a:rPr lang="en-US"/>
              <a:t>Venmo</a:t>
            </a:r>
          </a:p>
          <a:p>
            <a:r>
              <a:rPr lang="en-US" err="1"/>
              <a:t>com.venmo</a:t>
            </a:r>
            <a:endParaRPr lang="en-US"/>
          </a:p>
          <a:p>
            <a:r>
              <a:rPr lang="en-US"/>
              <a:t>Viber Messenger - Free Video Calls &amp;amp; Group Chats</a:t>
            </a:r>
          </a:p>
          <a:p>
            <a:r>
              <a:rPr lang="en-US" err="1"/>
              <a:t>com.viber.voip</a:t>
            </a:r>
            <a:endParaRPr lang="en-US"/>
          </a:p>
          <a:p>
            <a:r>
              <a:rPr lang="en-US"/>
              <a:t>WhatsApp Messenger</a:t>
            </a:r>
          </a:p>
          <a:p>
            <a:r>
              <a:rPr lang="en-US" err="1"/>
              <a:t>com.whatsapp</a:t>
            </a:r>
            <a:endParaRPr lang="en-US"/>
          </a:p>
          <a:p>
            <a:r>
              <a:rPr lang="en-US"/>
              <a:t>Wire • Secure Messenger</a:t>
            </a:r>
          </a:p>
          <a:p>
            <a:r>
              <a:rPr lang="en-US" err="1"/>
              <a:t>com.wire</a:t>
            </a:r>
            <a:endParaRPr lang="en-US"/>
          </a:p>
          <a:p>
            <a:r>
              <a:rPr lang="en-US" err="1"/>
              <a:t>TikTok</a:t>
            </a:r>
            <a:endParaRPr lang="en-US"/>
          </a:p>
          <a:p>
            <a:r>
              <a:rPr lang="en-US" err="1"/>
              <a:t>com.zhiliaoapp.musically</a:t>
            </a:r>
            <a:endParaRPr lang="en-US"/>
          </a:p>
          <a:p>
            <a:r>
              <a:rPr lang="en-US"/>
              <a:t>LINE: Free Calls &amp;amp; Messages</a:t>
            </a:r>
          </a:p>
          <a:p>
            <a:r>
              <a:rPr lang="en-US" err="1"/>
              <a:t>jp.naver.line.android</a:t>
            </a:r>
            <a:endParaRPr lang="en-US"/>
          </a:p>
          <a:p>
            <a:r>
              <a:rPr lang="en-US"/>
              <a:t>Kik</a:t>
            </a:r>
          </a:p>
          <a:p>
            <a:r>
              <a:rPr lang="en-US" err="1"/>
              <a:t>kik.android</a:t>
            </a:r>
            <a:endParaRPr lang="en-US"/>
          </a:p>
          <a:p>
            <a:r>
              <a:rPr lang="en-US"/>
              <a:t>Telegram</a:t>
            </a:r>
          </a:p>
          <a:p>
            <a:r>
              <a:rPr lang="en-US" err="1"/>
              <a:t>org.telegram.messenger</a:t>
            </a:r>
            <a:endParaRPr lang="en-US"/>
          </a:p>
          <a:p>
            <a:r>
              <a:rPr lang="en-US"/>
              <a:t>Signal Private Messenger</a:t>
            </a:r>
          </a:p>
          <a:p>
            <a:r>
              <a:rPr lang="en-US" err="1"/>
              <a:t>org.thoughtcrime.securesms</a:t>
            </a:r>
            <a:endParaRPr lang="en-US"/>
          </a:p>
          <a:p>
            <a:r>
              <a:rPr lang="en-US"/>
              <a:t>Tor Browser: Official, Private, &amp;amp; Secure</a:t>
            </a:r>
          </a:p>
          <a:p>
            <a:r>
              <a:rPr lang="en-US" err="1"/>
              <a:t>org.torproject.torbrowser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1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                                                           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'&lt;div </a:t>
            </a:r>
            <a:r>
              <a:rPr lang="en-US" err="1"/>
              <a:t>jsname</a:t>
            </a:r>
            <a:r>
              <a:rPr lang="en-US"/>
              <a:t>="</a:t>
            </a:r>
            <a:r>
              <a:rPr lang="en-US" err="1"/>
              <a:t>sngebd</a:t>
            </a:r>
            <a:r>
              <a:rPr lang="en-US"/>
              <a:t>"&gt;\K.*?(?=&lt;/div&gt;)'  | grep  -io money\</a:t>
            </a:r>
          </a:p>
          <a:p>
            <a:r>
              <a:rPr lang="en-US"/>
              <a:t>&amp;&amp; echo $package; \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com.venmo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9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Explanation of the Code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Listing Package IDs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The script uses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 to list all directories in the Pixel 3/data/data folder. Each directory corresponds to an installed app's package ID.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Fetching App Details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For each package ID, the script constructs the Google Play Store URL (https://play.google.com/store/apps/details?id=&lt;package&gt;).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It uses the requests library to fetch the HTML content of the app's details page.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Parsing the HTML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The script uses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BeautifulSoup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the bs4 module to parse the HTML response.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It looks for the &lt;h1&gt; tag with the attribute itemprop="name" to extract the app name.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The script prints the app name and its corresponding package ID.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com.twitter.android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Base URL for Google Play Store app details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"https://play.google.com/store/apps/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details?id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Fetch the app details page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fetch details for package: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the app name using a regular expression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'itemprop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="name"&gt;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*?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&lt;/span&gt;'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 the app name and package ID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Package ID: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processing package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hashdeep</a:t>
            </a:r>
            <a:r>
              <a:rPr lang="en-US" dirty="0"/>
              <a:t> Pixel\ 3.zip </a:t>
            </a:r>
          </a:p>
          <a:p>
            <a:r>
              <a:rPr lang="en-US" dirty="0"/>
              <a:t>5247820897,9cc37ebbbc4e918ee5427de1fe1deecc,ca6918ef8b20486b6a5ded15609ac51318f377829480f93be3ba15364a8aa00a,/home/kali/pixel3/Pixel 3.zip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https://www.geeksforgeeks.org/operating-systems/difference-between-system-software-and-application-software/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7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82122-5905-E24B-48FC-E60D5E8AB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CD57B5-5570-4F54-1DB6-A5F35B010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F054F3-5234-A7C8-9638-0EBFA94F5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https://www.geeksforgeeks.org/operating-systems/difference-between-system-software-and-application-software/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CE656-173B-8772-96FC-3EA375B8FA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7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https://www.cnblogs.com/shangdawei/p/4513604.html</a:t>
            </a:r>
          </a:p>
          <a:p>
            <a:r>
              <a:rPr lang="en-US"/>
              <a:t>https://saketupadhyay.medium.com/apex-androids-new-file-format-187e21b8261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5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8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twitter.androi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rp.digitalcorpora.org/corpora/mobile/android_13/" TargetMode="External"/><Relationship Id="rId4" Type="http://schemas.openxmlformats.org/officeDocument/2006/relationships/hyperlink" Target="https://corp.digitalcorpora.org/corpora/mobile/android_1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orpora.org/about-digitalcorpora/hash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F0EB0-5897-489E-9EFB-3ED37E77F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 Pixel 3 image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8477CFB-004B-427D-9155-5C90F833A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/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429112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463EA0-C3B6-28F2-52CC-90BEC653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OS, System Software, Application Software, and Users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89FC1-1D22-3027-AB46-218AAFC9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889" y="3408941"/>
            <a:ext cx="6167867" cy="3083934"/>
          </a:xfrm>
          <a:prstGeom prst="rect">
            <a:avLst/>
          </a:prstGeom>
        </p:spPr>
      </p:pic>
      <p:pic>
        <p:nvPicPr>
          <p:cNvPr id="1028" name="Picture 4" descr="Managing Users In ETapestry And ...">
            <a:extLst>
              <a:ext uri="{FF2B5EF4-FFF2-40B4-BE49-F238E27FC236}">
                <a16:creationId xmlns:a16="http://schemas.microsoft.com/office/drawing/2014/main" id="{3A9CB9D1-1DBC-F7AD-7E42-805629A6B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72" y="1690688"/>
            <a:ext cx="3086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91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C8C09-F66F-C31E-9543-5970645B9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FA9AF9-D746-E5B5-A8BA-600C8584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Software and Application Software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BC9197-1505-544A-CFD7-34681B17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OS: </a:t>
            </a:r>
            <a:r>
              <a:rPr lang="en-GB" dirty="0"/>
              <a:t>the core software that manages a device's hardware, resources, and provides a platform for applications to run.</a:t>
            </a:r>
          </a:p>
          <a:p>
            <a:r>
              <a:rPr lang="en-GB" dirty="0"/>
              <a:t>Utilities: pre-installed applications that come bundled with the operating system. They are designed to provide core functionalities or enhance the user experience within the OS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5BFFC-8057-F5F2-CD37-73B8AEE4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27" r="4921"/>
          <a:stretch>
            <a:fillRect/>
          </a:stretch>
        </p:blipFill>
        <p:spPr>
          <a:xfrm>
            <a:off x="6429600" y="2121667"/>
            <a:ext cx="5529600" cy="30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9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84D431-648F-D7F3-8D40-FF31DC5A8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79113"/>
              </p:ext>
            </p:extLst>
          </p:nvPr>
        </p:nvGraphicFramePr>
        <p:xfrm>
          <a:off x="838200" y="1375376"/>
          <a:ext cx="10515600" cy="3383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38955">
                  <a:extLst>
                    <a:ext uri="{9D8B030D-6E8A-4147-A177-3AD203B41FA5}">
                      <a16:colId xmlns:a16="http://schemas.microsoft.com/office/drawing/2014/main" val="2263280394"/>
                    </a:ext>
                  </a:extLst>
                </a:gridCol>
                <a:gridCol w="3745064">
                  <a:extLst>
                    <a:ext uri="{9D8B030D-6E8A-4147-A177-3AD203B41FA5}">
                      <a16:colId xmlns:a16="http://schemas.microsoft.com/office/drawing/2014/main" val="654529589"/>
                    </a:ext>
                  </a:extLst>
                </a:gridCol>
                <a:gridCol w="4531581">
                  <a:extLst>
                    <a:ext uri="{9D8B030D-6E8A-4147-A177-3AD203B41FA5}">
                      <a16:colId xmlns:a16="http://schemas.microsoft.com/office/drawing/2014/main" val="2464057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Aspect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Operating System (OS)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Utilities (System Apps)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854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Role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Core software that manages hardware and software.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Pre-installed apps for specific functionalities.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446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Necessity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Essential for device operation.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Not essential; provide convenience/features.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281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Scope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Controls the entire system.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Runs on top of the OS, limited to app tasks.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488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Examples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Windows, Linux, Android.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Calculator, File Browser, File Manager.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438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Modifiability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Cannot be removed without breaking the device.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Can often be disabled or removed (varies).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441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Access Level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Full control over hardware and software.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Limited access, but often privileged.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61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24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E3D5-12AC-8435-08ED-7A6520FB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5F6C-0F2F-BB30-02F5-D06AA65E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Android configuration: </a:t>
            </a:r>
            <a:r>
              <a:rPr lang="en-GB" dirty="0"/>
              <a:t>the settings, parameters, and files that define how the Android operating system (OS) and its system apps function, interact with hardware, and adapt to user preferences. </a:t>
            </a:r>
          </a:p>
          <a:p>
            <a:r>
              <a:rPr lang="en-GB" b="1" dirty="0"/>
              <a:t>Configuration files</a:t>
            </a:r>
            <a:r>
              <a:rPr lang="en-GB" dirty="0"/>
              <a:t>: configurations that are typically stored in configuration files or databases that control system-wide </a:t>
            </a:r>
            <a:r>
              <a:rPr lang="en-GB" dirty="0" err="1"/>
              <a:t>behavior</a:t>
            </a:r>
            <a:r>
              <a:rPr lang="en-GB" dirty="0"/>
              <a:t>, app-specific settings, and device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0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38E4-AE26-F36B-4C8B-9C60CBEC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Configurations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8609-BD0B-E0EE-A79C-70A4081E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Customization</a:t>
            </a:r>
            <a:r>
              <a:rPr lang="en-GB" dirty="0"/>
              <a:t>: Allow Android to adapt to different devices, manufacturers, and user needs.</a:t>
            </a:r>
          </a:p>
          <a:p>
            <a:r>
              <a:rPr lang="en-GB" b="1" dirty="0"/>
              <a:t>Functionality</a:t>
            </a:r>
            <a:r>
              <a:rPr lang="en-GB" dirty="0"/>
              <a:t>: Ensure the OS and apps work correctly with the device’s hardware and software.</a:t>
            </a:r>
          </a:p>
          <a:p>
            <a:r>
              <a:rPr lang="en-GB" b="1" dirty="0"/>
              <a:t>Stability</a:t>
            </a:r>
            <a:r>
              <a:rPr lang="en-GB" dirty="0"/>
              <a:t>: Misconfigured files (especially OS-level) can cause crashes, boot loops, or app malfunctions.</a:t>
            </a:r>
          </a:p>
          <a:p>
            <a:r>
              <a:rPr lang="en-GB" b="1" dirty="0"/>
              <a:t>Security</a:t>
            </a:r>
            <a:r>
              <a:rPr lang="en-GB" dirty="0"/>
              <a:t>: Configurations enforce permissions and sandboxing to protect the system and user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2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05E8-98F8-06F0-5951-6C1ACC41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OS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2939-842B-8D7D-A54E-6E67C7AA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Initialize hardware and services during boot.</a:t>
            </a:r>
          </a:p>
          <a:p>
            <a:pPr lvl="1"/>
            <a:r>
              <a:rPr lang="en-US" dirty="0"/>
              <a:t>Define network settings (e.g., Wi-Fi, DNS).</a:t>
            </a:r>
          </a:p>
          <a:p>
            <a:pPr lvl="1"/>
            <a:r>
              <a:rPr lang="en-US" dirty="0"/>
              <a:t>Set security policies and permissions.</a:t>
            </a:r>
          </a:p>
          <a:p>
            <a:pPr lvl="1"/>
            <a:r>
              <a:rPr lang="en-US" dirty="0"/>
              <a:t>Specify global settings like locale or time zone.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/system/</a:t>
            </a:r>
            <a:r>
              <a:rPr lang="en-US" dirty="0" err="1">
                <a:solidFill>
                  <a:schemeClr val="accent2"/>
                </a:solidFill>
              </a:rPr>
              <a:t>build.prop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/>
              <a:t>Defines device properties (e.g., model, OS version, screen density)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./</a:t>
            </a:r>
            <a:r>
              <a:rPr lang="en-US" dirty="0" err="1">
                <a:solidFill>
                  <a:schemeClr val="accent2"/>
                </a:solidFill>
              </a:rPr>
              <a:t>init.rc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/>
              <a:t>Manages boot processes and system services.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/system/</a:t>
            </a:r>
            <a:r>
              <a:rPr lang="en-US" dirty="0" err="1">
                <a:solidFill>
                  <a:schemeClr val="accent2"/>
                </a:solidFill>
              </a:rPr>
              <a:t>etc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wifi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wpa_supplicant.conf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/>
              <a:t>Configures Wi-Fi networks.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/system/</a:t>
            </a:r>
            <a:r>
              <a:rPr lang="en-US" dirty="0" err="1">
                <a:solidFill>
                  <a:schemeClr val="accent2"/>
                </a:solidFill>
              </a:rPr>
              <a:t>etc</a:t>
            </a:r>
            <a:r>
              <a:rPr lang="en-US" dirty="0">
                <a:solidFill>
                  <a:schemeClr val="accent2"/>
                </a:solidFill>
              </a:rPr>
              <a:t>/permissions/platform.xml: </a:t>
            </a:r>
            <a:r>
              <a:rPr lang="en-US" dirty="0"/>
              <a:t>Sets system-level permissions.</a:t>
            </a:r>
          </a:p>
          <a:p>
            <a:r>
              <a:rPr lang="en-US" b="1" dirty="0"/>
              <a:t>Location</a:t>
            </a:r>
            <a:r>
              <a:rPr lang="en-US" dirty="0"/>
              <a:t>: Primarily in </a:t>
            </a:r>
            <a:r>
              <a:rPr lang="en-US" dirty="0">
                <a:solidFill>
                  <a:schemeClr val="accent2"/>
                </a:solidFill>
              </a:rPr>
              <a:t>/system/</a:t>
            </a:r>
            <a:r>
              <a:rPr lang="en-US" dirty="0" err="1">
                <a:solidFill>
                  <a:schemeClr val="accent2"/>
                </a:solidFill>
              </a:rPr>
              <a:t>etc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/vendor/</a:t>
            </a:r>
            <a:r>
              <a:rPr lang="en-US" dirty="0" err="1">
                <a:solidFill>
                  <a:schemeClr val="accent2"/>
                </a:solidFill>
              </a:rPr>
              <a:t>etc</a:t>
            </a:r>
            <a:r>
              <a:rPr lang="en-US" dirty="0">
                <a:solidFill>
                  <a:schemeClr val="accent2"/>
                </a:solidFill>
              </a:rPr>
              <a:t>/, </a:t>
            </a:r>
            <a:r>
              <a:rPr lang="en-US" dirty="0"/>
              <a:t>or </a:t>
            </a:r>
            <a:r>
              <a:rPr lang="en-US" dirty="0">
                <a:solidFill>
                  <a:schemeClr val="accent2"/>
                </a:solidFill>
              </a:rPr>
              <a:t>/data/system/.</a:t>
            </a:r>
          </a:p>
          <a:p>
            <a:r>
              <a:rPr lang="en-US" b="1" dirty="0"/>
              <a:t>Access</a:t>
            </a:r>
            <a:r>
              <a:rPr lang="en-US" dirty="0"/>
              <a:t>: Read-only on non-rooted devices; requires root privileges to modify.</a:t>
            </a:r>
          </a:p>
        </p:txBody>
      </p:sp>
    </p:spTree>
    <p:extLst>
      <p:ext uri="{BB962C8B-B14F-4D97-AF65-F5344CB8AC3E}">
        <p14:creationId xmlns:p14="http://schemas.microsoft.com/office/powerpoint/2010/main" val="3325037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9B48-FC4D-8CE4-4BC4-B590E7C2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App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A30C-559C-679A-A0F3-15A6F3A5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Governs the behavior of pre-installed apps (e.g., Settings, Contacts, Browser) and their interaction with the OS.</a:t>
            </a:r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Store user preferences (e.g., notification settings, email accounts).</a:t>
            </a:r>
          </a:p>
          <a:p>
            <a:pPr lvl="1"/>
            <a:r>
              <a:rPr lang="en-US" dirty="0"/>
              <a:t>Define app permissions and capabilities.</a:t>
            </a:r>
          </a:p>
          <a:p>
            <a:pPr lvl="1"/>
            <a:r>
              <a:rPr lang="en-US" dirty="0"/>
              <a:t>Enable integration with OS resources (e.g., camera hardware, GPS).</a:t>
            </a:r>
          </a:p>
          <a:p>
            <a:pPr lvl="1"/>
            <a:r>
              <a:rPr lang="en-US" dirty="0"/>
              <a:t>Provide default or reset settings for apps.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AndroidManifest.xml </a:t>
            </a:r>
            <a:r>
              <a:rPr lang="en-US" dirty="0"/>
              <a:t>in </a:t>
            </a:r>
            <a:r>
              <a:rPr lang="en-US" dirty="0">
                <a:solidFill>
                  <a:schemeClr val="accent2"/>
                </a:solidFill>
              </a:rPr>
              <a:t>/system/app/&lt;</a:t>
            </a:r>
            <a:r>
              <a:rPr lang="en-US" dirty="0" err="1">
                <a:solidFill>
                  <a:schemeClr val="accent2"/>
                </a:solidFill>
              </a:rPr>
              <a:t>app_name</a:t>
            </a:r>
            <a:r>
              <a:rPr lang="en-US" dirty="0">
                <a:solidFill>
                  <a:schemeClr val="accent2"/>
                </a:solidFill>
              </a:rPr>
              <a:t>&gt;/: </a:t>
            </a:r>
            <a:r>
              <a:rPr lang="en-US" dirty="0"/>
              <a:t>Declares app permissions and features.</a:t>
            </a:r>
          </a:p>
          <a:p>
            <a:pPr lvl="1"/>
            <a:r>
              <a:rPr lang="en-US" dirty="0"/>
              <a:t>XML files in </a:t>
            </a:r>
            <a:r>
              <a:rPr lang="en-US" dirty="0">
                <a:solidFill>
                  <a:schemeClr val="accent2"/>
                </a:solidFill>
              </a:rPr>
              <a:t>/data/data/</a:t>
            </a:r>
            <a:r>
              <a:rPr lang="en-US" dirty="0" err="1">
                <a:solidFill>
                  <a:schemeClr val="accent2"/>
                </a:solidFill>
              </a:rPr>
              <a:t>com.android.settings</a:t>
            </a:r>
            <a:r>
              <a:rPr lang="en-US" dirty="0"/>
              <a:t>/: Store Settings app preferences (e.g., display brightness).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/system/</a:t>
            </a:r>
            <a:r>
              <a:rPr lang="en-US" dirty="0" err="1">
                <a:solidFill>
                  <a:schemeClr val="accent2"/>
                </a:solidFill>
              </a:rPr>
              <a:t>etc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gps.conf</a:t>
            </a:r>
            <a:r>
              <a:rPr lang="en-US" dirty="0"/>
              <a:t>: Configures location settings for apps like Maps.</a:t>
            </a:r>
          </a:p>
          <a:p>
            <a:r>
              <a:rPr lang="en-US" dirty="0"/>
              <a:t>Location: </a:t>
            </a:r>
            <a:r>
              <a:rPr lang="en-US" dirty="0">
                <a:solidFill>
                  <a:schemeClr val="accent2"/>
                </a:solidFill>
              </a:rPr>
              <a:t>/system/app/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/system/</a:t>
            </a:r>
            <a:r>
              <a:rPr lang="en-US" dirty="0" err="1">
                <a:solidFill>
                  <a:schemeClr val="accent2"/>
                </a:solidFill>
              </a:rPr>
              <a:t>priv</a:t>
            </a:r>
            <a:r>
              <a:rPr lang="en-US" dirty="0">
                <a:solidFill>
                  <a:schemeClr val="accent2"/>
                </a:solidFill>
              </a:rPr>
              <a:t>-app/</a:t>
            </a:r>
            <a:r>
              <a:rPr lang="en-US" dirty="0"/>
              <a:t>, or </a:t>
            </a:r>
            <a:r>
              <a:rPr lang="en-US" dirty="0">
                <a:solidFill>
                  <a:schemeClr val="accent2"/>
                </a:solidFill>
              </a:rPr>
              <a:t>/data/data/&lt;</a:t>
            </a:r>
            <a:r>
              <a:rPr lang="en-US" dirty="0" err="1">
                <a:solidFill>
                  <a:schemeClr val="accent2"/>
                </a:solidFill>
              </a:rPr>
              <a:t>package_name</a:t>
            </a:r>
            <a:r>
              <a:rPr lang="en-US" dirty="0">
                <a:solidFill>
                  <a:schemeClr val="accent2"/>
                </a:solidFill>
              </a:rPr>
              <a:t>&gt;/</a:t>
            </a:r>
            <a:r>
              <a:rPr lang="en-US" dirty="0"/>
              <a:t>.</a:t>
            </a:r>
          </a:p>
          <a:p>
            <a:r>
              <a:rPr lang="en-US" dirty="0"/>
              <a:t>Access: Sandboxed per app; modifiable via app UI or root access.</a:t>
            </a:r>
          </a:p>
        </p:txBody>
      </p:sp>
    </p:spTree>
    <p:extLst>
      <p:ext uri="{BB962C8B-B14F-4D97-AF65-F5344CB8AC3E}">
        <p14:creationId xmlns:p14="http://schemas.microsoft.com/office/powerpoint/2010/main" val="312172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F31F21-407D-51C1-64DA-3728C58AE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21199"/>
              </p:ext>
            </p:extLst>
          </p:nvPr>
        </p:nvGraphicFramePr>
        <p:xfrm>
          <a:off x="895350" y="1836125"/>
          <a:ext cx="10515600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3959067711"/>
                    </a:ext>
                  </a:extLst>
                </a:gridCol>
                <a:gridCol w="4335780">
                  <a:extLst>
                    <a:ext uri="{9D8B030D-6E8A-4147-A177-3AD203B41FA5}">
                      <a16:colId xmlns:a16="http://schemas.microsoft.com/office/drawing/2014/main" val="523188026"/>
                    </a:ext>
                  </a:extLst>
                </a:gridCol>
                <a:gridCol w="4857750">
                  <a:extLst>
                    <a:ext uri="{9D8B030D-6E8A-4147-A177-3AD203B41FA5}">
                      <a16:colId xmlns:a16="http://schemas.microsoft.com/office/drawing/2014/main" val="1770115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Aspect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Android OS Configuration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System App Configuration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55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Role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Manages boot, hardware, networking, security, settings.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Controls app behavior, user preferences, OS integration.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975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Examples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build.prop, init.rc, wpa_supplicant.conf.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/>
                        <a:t>AndroidManifest.xml, app-specific XML in /data/data/.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16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Location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b-NO"/>
                        <a:t>/system/etc/, /vendor/etc/, /data/system/.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/system/app/, /data/data/&lt;package_name&gt;/.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547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Criticality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Essential; errors can crash the system.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Affects only the app; less critical.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142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Access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Read-only; needs root to modify.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Sandboxed; modifiable via UI or root.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13789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1C28F72A-9AFC-609E-901A-C60C89F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Table</a:t>
            </a:r>
          </a:p>
        </p:txBody>
      </p:sp>
    </p:spTree>
    <p:extLst>
      <p:ext uri="{BB962C8B-B14F-4D97-AF65-F5344CB8AC3E}">
        <p14:creationId xmlns:p14="http://schemas.microsoft.com/office/powerpoint/2010/main" val="182528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D054CF-9C3E-657F-58FA-033E616A8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603"/>
              </p:ext>
            </p:extLst>
          </p:nvPr>
        </p:nvGraphicFramePr>
        <p:xfrm>
          <a:off x="842010" y="1429385"/>
          <a:ext cx="10690860" cy="451340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3192615550"/>
                    </a:ext>
                  </a:extLst>
                </a:gridCol>
                <a:gridCol w="2569972">
                  <a:extLst>
                    <a:ext uri="{9D8B030D-6E8A-4147-A177-3AD203B41FA5}">
                      <a16:colId xmlns:a16="http://schemas.microsoft.com/office/drawing/2014/main" val="2251599057"/>
                    </a:ext>
                  </a:extLst>
                </a:gridCol>
                <a:gridCol w="3067812">
                  <a:extLst>
                    <a:ext uri="{9D8B030D-6E8A-4147-A177-3AD203B41FA5}">
                      <a16:colId xmlns:a16="http://schemas.microsoft.com/office/drawing/2014/main" val="1819810577"/>
                    </a:ext>
                  </a:extLst>
                </a:gridCol>
                <a:gridCol w="3315716">
                  <a:extLst>
                    <a:ext uri="{9D8B030D-6E8A-4147-A177-3AD203B41FA5}">
                      <a16:colId xmlns:a16="http://schemas.microsoft.com/office/drawing/2014/main" val="1388392353"/>
                    </a:ext>
                  </a:extLst>
                </a:gridCol>
              </a:tblGrid>
              <a:tr h="3015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File/Artifact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Location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Description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Forensic Value in Evidence Extraction</a:t>
                      </a:r>
                      <a:endParaRPr lang="en-GB" sz="1400"/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995021252"/>
                  </a:ext>
                </a:extLst>
              </a:tr>
              <a:tr h="6893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settings_global.xml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/data/system/users/0/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Stores global settings like device name, airplane mode, auto-time sync, boot count.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Identifies device, verifies timestamps, analyzes network activity (e.g., airplane_mode_on for offline periods).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549006334"/>
                  </a:ext>
                </a:extLst>
              </a:tr>
              <a:tr h="5600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settings_secure.xml</a:t>
                      </a:r>
                      <a:endParaRPr lang="en-US" sz="1400" dirty="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/data/system/users/0/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Contains secure settings like Android ID, Bluetooth address/name.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Links device to user (e.g., android_id for unique identification), traces connectivity history.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856839691"/>
                  </a:ext>
                </a:extLst>
              </a:tr>
              <a:tr h="5600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settings_system.xml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/data/system/users/0/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Manages system preferences like volume, brightness.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Provides context on user interface behavior, less critical but useful for patterns.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181461181"/>
                  </a:ext>
                </a:extLst>
              </a:tr>
              <a:tr h="6893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packages.xml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/data/system/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Lists installed apps, versions, and permissions.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Reveals app ecosystem, permissions (e.g., camera access), detects sideloaded/malicious apps.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692960897"/>
                  </a:ext>
                </a:extLst>
              </a:tr>
              <a:tr h="4308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frosting.db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/data/data/com.android.vending/databases/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Records app installations and updates with timestamps.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Builds installation timelines, identifies suspicious apps.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513308263"/>
                  </a:ext>
                </a:extLst>
              </a:tr>
              <a:tr h="5600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app_usage_stats.xml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/data/user/0/com.google.android.apps.turbo/shared_prefs/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Logs recent app activity timestamps.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Establishes short-term usage patterns and timelines.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431264168"/>
                  </a:ext>
                </a:extLst>
              </a:tr>
              <a:tr h="5600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accounts_ce.db / accounts_de.db</a:t>
                      </a:r>
                      <a:endParaRPr lang="en-GB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/data/system_ce/0/accounts_ce.db etc.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Stores app account details, logins, tokens.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Uncovers logged-in accounts, last logon times, authentication data.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936794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001913-C617-58E2-6412-74026FB9A22E}"/>
              </a:ext>
            </a:extLst>
          </p:cNvPr>
          <p:cNvSpPr txBox="1"/>
          <p:nvPr/>
        </p:nvSpPr>
        <p:spPr>
          <a:xfrm>
            <a:off x="2438400" y="836414"/>
            <a:ext cx="7193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>
                <a:effectLst/>
              </a:rPr>
              <a:t>Examples of Configuration Files and Their Forensic Association</a:t>
            </a:r>
          </a:p>
        </p:txBody>
      </p:sp>
    </p:spTree>
    <p:extLst>
      <p:ext uri="{BB962C8B-B14F-4D97-AF65-F5344CB8AC3E}">
        <p14:creationId xmlns:p14="http://schemas.microsoft.com/office/powerpoint/2010/main" val="2229704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4BA0C7-A7F3-79E1-6BBF-5488BE0C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34183-3C0A-CBF9-5113-AC8DFC148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B38C6-785E-40DD-87ED-E0F072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0835B-B4F5-499F-BB0B-7799CB51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Pixel 3 Image Description</a:t>
            </a:r>
          </a:p>
          <a:p>
            <a:r>
              <a:rPr lang="en-US"/>
              <a:t>File System Structure</a:t>
            </a:r>
          </a:p>
          <a:p>
            <a:r>
              <a:rPr lang="en-US"/>
              <a:t>Understand the Apps/Package</a:t>
            </a:r>
          </a:p>
        </p:txBody>
      </p:sp>
    </p:spTree>
    <p:extLst>
      <p:ext uri="{BB962C8B-B14F-4D97-AF65-F5344CB8AC3E}">
        <p14:creationId xmlns:p14="http://schemas.microsoft.com/office/powerpoint/2010/main" val="368945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C0264B-780F-4E3C-9B24-AD7DB769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4" y="1385647"/>
            <a:ext cx="6707652" cy="4606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C9779-3CD4-4CE3-B920-1336E01BA4EB}"/>
              </a:ext>
            </a:extLst>
          </p:cNvPr>
          <p:cNvSpPr txBox="1"/>
          <p:nvPr/>
        </p:nvSpPr>
        <p:spPr>
          <a:xfrm>
            <a:off x="7372350" y="1055141"/>
            <a:ext cx="4274820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C3E3E"/>
                </a:solidFill>
                <a:latin typeface="charter"/>
              </a:rPr>
              <a:t>To </a:t>
            </a:r>
            <a:r>
              <a:rPr lang="en-GB" sz="1600" b="0" i="0" dirty="0">
                <a:solidFill>
                  <a:srgbClr val="3C3E3E"/>
                </a:solidFill>
                <a:effectLst/>
                <a:latin typeface="charter"/>
              </a:rPr>
              <a:t>speed up security updates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Android Pony </a:t>
            </a:r>
            <a:r>
              <a:rPr lang="en-GB" sz="1600" dirty="0" err="1"/>
              <a:t>EXpress</a:t>
            </a:r>
            <a:r>
              <a:rPr lang="en-GB" sz="1600" dirty="0"/>
              <a:t> (APEX) is a container format introduced in Android 10 that is used in the install flow for lower-level system modules.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C3E3E"/>
                </a:solidFill>
                <a:effectLst/>
                <a:latin typeface="charter"/>
              </a:rPr>
              <a:t>This format facilitates the updates of system components that don’t fit into the standard Android application model.</a:t>
            </a:r>
            <a:r>
              <a:rPr lang="en-GB" sz="1600" dirty="0"/>
              <a:t> 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116A5-9BF6-413C-9131-9054C25888D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227320" y="2086193"/>
            <a:ext cx="2145030" cy="50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BF6B1E-3544-48D7-A8EE-D7E9113290F9}"/>
              </a:ext>
            </a:extLst>
          </p:cNvPr>
          <p:cNvSpPr txBox="1"/>
          <p:nvPr/>
        </p:nvSpPr>
        <p:spPr>
          <a:xfrm>
            <a:off x="7425690" y="3431390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run commands(</a:t>
            </a:r>
            <a:r>
              <a:rPr lang="en-US" err="1">
                <a:solidFill>
                  <a:srgbClr val="FF0000"/>
                </a:solidFill>
              </a:rPr>
              <a:t>rc</a:t>
            </a:r>
            <a:r>
              <a:rPr lang="en-US"/>
              <a:t>): OS </a:t>
            </a:r>
            <a:r>
              <a:rPr lang="en-GB"/>
              <a:t>boot script</a:t>
            </a:r>
            <a:r>
              <a:rPr lang="en-US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E7EF29-4866-4602-9E38-682627D2C60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01640" y="3238500"/>
            <a:ext cx="1924050" cy="37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2809B8-75F0-4D82-B080-EA1FEC4FC8E5}"/>
              </a:ext>
            </a:extLst>
          </p:cNvPr>
          <p:cNvSpPr txBox="1"/>
          <p:nvPr/>
        </p:nvSpPr>
        <p:spPr>
          <a:xfrm>
            <a:off x="7399020" y="407872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mount point for other file systems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B4A27-BF35-4FBD-89A6-BD3E481EEE69}"/>
              </a:ext>
            </a:extLst>
          </p:cNvPr>
          <p:cNvCxnSpPr>
            <a:stCxn id="14" idx="1"/>
          </p:cNvCxnSpPr>
          <p:nvPr/>
        </p:nvCxnSpPr>
        <p:spPr>
          <a:xfrm flipH="1">
            <a:off x="5227320" y="4263390"/>
            <a:ext cx="2171700" cy="25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B92682-C658-48B2-B3A3-00E58D5AC8F1}"/>
              </a:ext>
            </a:extLst>
          </p:cNvPr>
          <p:cNvSpPr txBox="1"/>
          <p:nvPr/>
        </p:nvSpPr>
        <p:spPr>
          <a:xfrm>
            <a:off x="7399020" y="5117127"/>
            <a:ext cx="4152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binaries for several important daemons.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5D91CA-2AFC-4CBE-8B88-4C138EB96DA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135880" y="5196840"/>
            <a:ext cx="2263140" cy="10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EED142-3506-4FE7-A433-8EABCD439633}"/>
              </a:ext>
            </a:extLst>
          </p:cNvPr>
          <p:cNvSpPr txBox="1"/>
          <p:nvPr/>
        </p:nvSpPr>
        <p:spPr>
          <a:xfrm>
            <a:off x="7399020" y="467308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Resource, e.g., layout, </a:t>
            </a:r>
            <a:r>
              <a:rPr lang="en-GB" err="1"/>
              <a:t>color</a:t>
            </a: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EAC7BC-6C08-414C-912E-3D5F49259A0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27320" y="4857750"/>
            <a:ext cx="21717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E3A575-D5F8-4B52-B616-73E9BF2F48CB}"/>
              </a:ext>
            </a:extLst>
          </p:cNvPr>
          <p:cNvSpPr txBox="1"/>
          <p:nvPr/>
        </p:nvSpPr>
        <p:spPr>
          <a:xfrm>
            <a:off x="3855720" y="1714500"/>
            <a:ext cx="791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device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50B5E7-09A1-467A-838D-54C8A7A71DCC}"/>
              </a:ext>
            </a:extLst>
          </p:cNvPr>
          <p:cNvCxnSpPr>
            <a:cxnSpLocks/>
          </p:cNvCxnSpPr>
          <p:nvPr/>
        </p:nvCxnSpPr>
        <p:spPr>
          <a:xfrm flipH="1">
            <a:off x="2278380" y="1899166"/>
            <a:ext cx="1577341" cy="26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DA4A75-EF26-4925-A540-41B20F8FD4B3}"/>
              </a:ext>
            </a:extLst>
          </p:cNvPr>
          <p:cNvSpPr txBox="1"/>
          <p:nvPr/>
        </p:nvSpPr>
        <p:spPr>
          <a:xfrm>
            <a:off x="369323" y="1009489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list root directory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1026C-2937-4BAA-ADF2-9D75223C6C65}"/>
              </a:ext>
            </a:extLst>
          </p:cNvPr>
          <p:cNvSpPr txBox="1"/>
          <p:nvPr/>
        </p:nvSpPr>
        <p:spPr>
          <a:xfrm>
            <a:off x="7372350" y="5700147"/>
            <a:ext cx="41529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Android OS (AOSP), exclude Google services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A64FB6-F240-4474-BEBF-5D148AE0733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345723" y="5408246"/>
            <a:ext cx="2026627" cy="6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39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F4A4-1CE3-47D6-A954-6C249D4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/System: </a:t>
            </a:r>
            <a:r>
              <a:rPr lang="en-US"/>
              <a:t>Android OS Project (AOSP)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4B625-C3BA-40BB-BE4B-21716C7D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3950"/>
            <a:ext cx="5887834" cy="3436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E95FE-3427-4F32-BF78-7341AEBA39B2}"/>
              </a:ext>
            </a:extLst>
          </p:cNvPr>
          <p:cNvSpPr txBox="1"/>
          <p:nvPr/>
        </p:nvSpPr>
        <p:spPr>
          <a:xfrm>
            <a:off x="4038600" y="2403806"/>
            <a:ext cx="245364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i="0" dirty="0">
                <a:effectLst/>
                <a:latin typeface="roboto"/>
              </a:rPr>
              <a:t>"rooting" is required to modify the contents of this partition.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3979E-828B-44B0-BCFF-85FB351A1506}"/>
              </a:ext>
            </a:extLst>
          </p:cNvPr>
          <p:cNvSpPr txBox="1"/>
          <p:nvPr/>
        </p:nvSpPr>
        <p:spPr>
          <a:xfrm>
            <a:off x="7442314" y="2108836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roboto"/>
              </a:rPr>
              <a:t>Android OS pre-installed </a:t>
            </a:r>
            <a:r>
              <a:rPr lang="en-GB" sz="1600" dirty="0">
                <a:latin typeface="roboto"/>
              </a:rPr>
              <a:t>bloatware  </a:t>
            </a:r>
            <a:r>
              <a:rPr lang="en-US" sz="1600" dirty="0">
                <a:latin typeface="roboto"/>
              </a:rPr>
              <a:t>apps, often can’t uninstall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665F4C-874D-478B-96BB-797DAC14FB0E}"/>
              </a:ext>
            </a:extLst>
          </p:cNvPr>
          <p:cNvCxnSpPr>
            <a:cxnSpLocks/>
          </p:cNvCxnSpPr>
          <p:nvPr/>
        </p:nvCxnSpPr>
        <p:spPr>
          <a:xfrm flipH="1">
            <a:off x="5798820" y="2682240"/>
            <a:ext cx="156210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F595B8-4AB1-44F1-BA5E-EC04FABB8BFD}"/>
              </a:ext>
            </a:extLst>
          </p:cNvPr>
          <p:cNvSpPr txBox="1"/>
          <p:nvPr/>
        </p:nvSpPr>
        <p:spPr>
          <a:xfrm>
            <a:off x="7442314" y="3175903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executable binaries, daemons or bash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AD0DC-E430-43BF-91E4-CEEA989E1520}"/>
              </a:ext>
            </a:extLst>
          </p:cNvPr>
          <p:cNvCxnSpPr>
            <a:stCxn id="13" idx="1"/>
          </p:cNvCxnSpPr>
          <p:nvPr/>
        </p:nvCxnSpPr>
        <p:spPr>
          <a:xfrm flipH="1">
            <a:off x="5798820" y="3345180"/>
            <a:ext cx="1643494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3AFB7D-107D-4BCF-9FCF-FDBA1DBC8A2D}"/>
              </a:ext>
            </a:extLst>
          </p:cNvPr>
          <p:cNvSpPr txBox="1"/>
          <p:nvPr/>
        </p:nvSpPr>
        <p:spPr>
          <a:xfrm>
            <a:off x="7442314" y="3763328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App Framework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233C0-E3F1-49F3-AF8D-ABBF57ED71E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303124" y="3932605"/>
            <a:ext cx="1139190" cy="5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430732-425F-47B3-AA93-BF3F81A15EF6}"/>
              </a:ext>
            </a:extLst>
          </p:cNvPr>
          <p:cNvSpPr txBox="1"/>
          <p:nvPr/>
        </p:nvSpPr>
        <p:spPr>
          <a:xfrm>
            <a:off x="7442314" y="4780461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02124"/>
                </a:solidFill>
                <a:effectLst/>
                <a:latin typeface="Roboto"/>
              </a:rPr>
              <a:t>Privileged apps, apps that are </a:t>
            </a:r>
            <a:r>
              <a:rPr lang="en-US" sz="1600" b="0" i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eligible for system permissions</a:t>
            </a:r>
            <a:endParaRPr lang="en-US" sz="1600">
              <a:solidFill>
                <a:srgbClr val="202124"/>
              </a:solidFill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49D182-8A7F-45FD-A7DB-CFF038D15631}"/>
              </a:ext>
            </a:extLst>
          </p:cNvPr>
          <p:cNvCxnSpPr>
            <a:cxnSpLocks/>
          </p:cNvCxnSpPr>
          <p:nvPr/>
        </p:nvCxnSpPr>
        <p:spPr>
          <a:xfrm flipH="1">
            <a:off x="6303124" y="5083487"/>
            <a:ext cx="1057796" cy="8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F7499F-569B-4BE2-A9D4-93E48E95E6C9}"/>
              </a:ext>
            </a:extLst>
          </p:cNvPr>
          <p:cNvSpPr txBox="1"/>
          <p:nvPr/>
        </p:nvSpPr>
        <p:spPr>
          <a:xfrm>
            <a:off x="7442314" y="5627371"/>
            <a:ext cx="369812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all system-wide, read-only files installed by (or provided by) the OS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D67523-B897-46B4-8086-03BCDFCBC965}"/>
              </a:ext>
            </a:extLst>
          </p:cNvPr>
          <p:cNvCxnSpPr/>
          <p:nvPr/>
        </p:nvCxnSpPr>
        <p:spPr>
          <a:xfrm flipH="1" flipV="1">
            <a:off x="5798820" y="5417820"/>
            <a:ext cx="1643494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32710B-1FA7-404D-A106-B6791979CC92}"/>
              </a:ext>
            </a:extLst>
          </p:cNvPr>
          <p:cNvSpPr txBox="1"/>
          <p:nvPr/>
        </p:nvSpPr>
        <p:spPr>
          <a:xfrm>
            <a:off x="7442314" y="4271159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roboto"/>
              </a:rPr>
              <a:t>native libraries (C/C++; DLL)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D7AED0-B385-4814-913D-27C919A72C6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45480" y="4440436"/>
            <a:ext cx="1696834" cy="2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F07305-A1B2-48A5-A082-327E228B96C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888877" y="4440436"/>
            <a:ext cx="1553437" cy="44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1C9450-7DD0-6F05-E839-76420B6C2736}"/>
              </a:ext>
            </a:extLst>
          </p:cNvPr>
          <p:cNvSpPr txBox="1"/>
          <p:nvPr/>
        </p:nvSpPr>
        <p:spPr>
          <a:xfrm>
            <a:off x="838200" y="5812037"/>
            <a:ext cx="4960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FF0000"/>
                </a:solidFill>
                <a:effectLst/>
                <a:latin typeface="roboto"/>
              </a:rPr>
              <a:t>It is less likely that you need to investigate the folder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06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046B-894E-4077-979E-159EE0A9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Pre-installed/downloaded apps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6610-12AA-47FC-875A-E31345E9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Pre-installed bloatware with ROM</a:t>
            </a:r>
          </a:p>
          <a:p>
            <a:pPr lvl="1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/system/app</a:t>
            </a:r>
            <a:r>
              <a:rPr lang="en-GB" dirty="0">
                <a:solidFill>
                  <a:srgbClr val="242729"/>
                </a:solidFill>
                <a:latin typeface="Consolas" panose="020B0609020204030204" pitchFamily="49" charset="0"/>
              </a:rPr>
              <a:t>: </a:t>
            </a:r>
            <a:r>
              <a:rPr lang="en-GB" sz="2600" dirty="0"/>
              <a:t>camera, settings, messages, Google Play Store, etc.</a:t>
            </a:r>
            <a:endParaRPr lang="en-GB" sz="2900" dirty="0"/>
          </a:p>
          <a:p>
            <a:pPr lvl="1"/>
            <a:r>
              <a:rPr lang="en-US" b="1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/system/</a:t>
            </a:r>
            <a:r>
              <a:rPr lang="en-US" b="1" i="0" dirty="0" err="1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priv</a:t>
            </a:r>
            <a:r>
              <a:rPr lang="en-US" b="1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-app</a:t>
            </a:r>
            <a:r>
              <a:rPr lang="en-US" sz="2600" dirty="0"/>
              <a:t>: implicitly granted system privilege</a:t>
            </a:r>
            <a:endParaRPr lang="en-GB" sz="2600" dirty="0"/>
          </a:p>
          <a:p>
            <a:pPr lvl="1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custpack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/app</a:t>
            </a:r>
          </a:p>
          <a:p>
            <a:r>
              <a:rPr lang="en-US" sz="2600" dirty="0"/>
              <a:t>If moving apps to an SD card</a:t>
            </a:r>
          </a:p>
          <a:p>
            <a:pPr lvl="1"/>
            <a:r>
              <a:rPr lang="en-GB" dirty="0"/>
              <a:t>Apps will be encrypted in 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/.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android_secure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Android decrypts them at runtime and stores a decrypted copy on in 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tmpfs</a:t>
            </a:r>
            <a:r>
              <a:rPr lang="en-GB" dirty="0"/>
              <a:t> </a:t>
            </a:r>
            <a:endParaRPr lang="en-GB" b="1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Need to use a card reader and attach the SD card to a PC to see the files</a:t>
            </a:r>
          </a:p>
          <a:p>
            <a:pPr lvl="2"/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r>
              <a:rPr lang="en-GB" dirty="0"/>
              <a:t> (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Android Secure External Cache)</a:t>
            </a:r>
            <a:r>
              <a:rPr lang="en-GB" dirty="0"/>
              <a:t> instead of 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apk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-- from which you will get the connection to the name 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endParaRPr lang="en-GB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9929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74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52B50-8296-4E34-9531-D3DDE282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/data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1DE4E-88CF-46B5-A6DB-FA90F88E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15" y="640080"/>
            <a:ext cx="5663772" cy="557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4CAEB-0C67-4DC2-868A-0EC8EA0E009F}"/>
              </a:ext>
            </a:extLst>
          </p:cNvPr>
          <p:cNvSpPr txBox="1"/>
          <p:nvPr/>
        </p:nvSpPr>
        <p:spPr>
          <a:xfrm>
            <a:off x="734290" y="3852595"/>
            <a:ext cx="335953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Contains subfolders with </a:t>
            </a:r>
            <a:r>
              <a:rPr lang="en-US" sz="2400" dirty="0">
                <a:solidFill>
                  <a:srgbClr val="FF0000"/>
                </a:solidFill>
              </a:rPr>
              <a:t>forensic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all installed Android apps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native apps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3</a:t>
            </a:r>
            <a:r>
              <a:rPr lang="en-US" sz="2000" baseline="30000" dirty="0">
                <a:solidFill>
                  <a:srgbClr val="7030A0"/>
                </a:solidFill>
              </a:rPr>
              <a:t>rd</a:t>
            </a:r>
            <a:r>
              <a:rPr lang="en-US" sz="2000" dirty="0">
                <a:solidFill>
                  <a:srgbClr val="7030A0"/>
                </a:solidFill>
              </a:rPr>
              <a:t>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system config/log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app-generated 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A7B72-9D9E-BC0C-DACC-0557ABA0BBC8}"/>
              </a:ext>
            </a:extLst>
          </p:cNvPr>
          <p:cNvSpPr txBox="1"/>
          <p:nvPr/>
        </p:nvSpPr>
        <p:spPr>
          <a:xfrm>
            <a:off x="10040814" y="1588659"/>
            <a:ext cx="199738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downloaded .</a:t>
            </a:r>
            <a:r>
              <a:rPr lang="en-GB" sz="1600" b="1" dirty="0" err="1"/>
              <a:t>apk</a:t>
            </a:r>
            <a:r>
              <a:rPr lang="en-GB" sz="1600" b="1" dirty="0"/>
              <a:t> </a:t>
            </a:r>
            <a:r>
              <a:rPr lang="en-GB" sz="1600" dirty="0"/>
              <a:t>from</a:t>
            </a:r>
            <a:r>
              <a:rPr lang="en-GB" sz="1600" b="1" dirty="0"/>
              <a:t> </a:t>
            </a:r>
            <a:r>
              <a:rPr lang="en-GB" sz="1600" dirty="0"/>
              <a:t>Google Play Store     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67E269-7F99-EAA3-70DD-D8DDBD0C412D}"/>
              </a:ext>
            </a:extLst>
          </p:cNvPr>
          <p:cNvCxnSpPr/>
          <p:nvPr/>
        </p:nvCxnSpPr>
        <p:spPr>
          <a:xfrm flipH="1">
            <a:off x="9636369" y="1899138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DB88A7-F73F-B085-1E2D-3CF636E313D8}"/>
              </a:ext>
            </a:extLst>
          </p:cNvPr>
          <p:cNvSpPr txBox="1"/>
          <p:nvPr/>
        </p:nvSpPr>
        <p:spPr>
          <a:xfrm>
            <a:off x="10040815" y="2542310"/>
            <a:ext cx="169007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installed apps/generated data 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03A4FE-BC65-7851-2F83-AD9B9EAC6514}"/>
              </a:ext>
            </a:extLst>
          </p:cNvPr>
          <p:cNvCxnSpPr/>
          <p:nvPr/>
        </p:nvCxnSpPr>
        <p:spPr>
          <a:xfrm flipH="1">
            <a:off x="9636369" y="2718565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674896-CA4E-E759-E7BD-88249895A879}"/>
              </a:ext>
            </a:extLst>
          </p:cNvPr>
          <p:cNvSpPr txBox="1"/>
          <p:nvPr/>
        </p:nvSpPr>
        <p:spPr>
          <a:xfrm>
            <a:off x="10271369" y="4352337"/>
            <a:ext cx="14595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system config/ logs 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A38459-5653-1CE1-C601-5BE403685ECD}"/>
              </a:ext>
            </a:extLst>
          </p:cNvPr>
          <p:cNvCxnSpPr/>
          <p:nvPr/>
        </p:nvCxnSpPr>
        <p:spPr>
          <a:xfrm flipH="1">
            <a:off x="9866923" y="4528592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5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2AAE-B936-47A0-A415-84BC7B4B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rgbClr val="C00000"/>
                </a:solidFill>
              </a:rPr>
              <a:t>data/system </a:t>
            </a:r>
            <a:r>
              <a:rPr lang="en-US" i="1">
                <a:solidFill>
                  <a:schemeClr val="bg1">
                    <a:lumMod val="85000"/>
                  </a:schemeClr>
                </a:solidFill>
              </a:rPr>
              <a:t>settings </a:t>
            </a:r>
            <a:r>
              <a:rPr lang="en-US" sz="3200" i="1">
                <a:solidFill>
                  <a:schemeClr val="bg1">
                    <a:lumMod val="85000"/>
                  </a:schemeClr>
                </a:solidFill>
              </a:rPr>
              <a:t>(don’t confuse with </a:t>
            </a:r>
            <a:r>
              <a:rPr lang="en-US" sz="3200" i="1">
                <a:solidFill>
                  <a:srgbClr val="7030A0"/>
                </a:solidFill>
              </a:rPr>
              <a:t>/system</a:t>
            </a:r>
            <a:r>
              <a:rPr lang="en-US" sz="3200" i="1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n-US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837B-3CC1-4F40-BFDA-890D8F6D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85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Contains system </a:t>
            </a:r>
            <a:r>
              <a:rPr lang="en-GB" dirty="0">
                <a:solidFill>
                  <a:srgbClr val="7030A0"/>
                </a:solidFill>
              </a:rPr>
              <a:t>configuration</a:t>
            </a:r>
            <a:r>
              <a:rPr lang="en-GB" dirty="0"/>
              <a:t> files critical to maintaining device's state.</a:t>
            </a:r>
          </a:p>
          <a:p>
            <a:r>
              <a:rPr lang="en-GB" dirty="0"/>
              <a:t>Contains system state </a:t>
            </a:r>
            <a:r>
              <a:rPr lang="en-GB" dirty="0">
                <a:solidFill>
                  <a:srgbClr val="7030A0"/>
                </a:solidFill>
              </a:rPr>
              <a:t>logs</a:t>
            </a:r>
            <a:r>
              <a:rPr lang="en-GB" dirty="0"/>
              <a:t> </a:t>
            </a:r>
          </a:p>
          <a:p>
            <a:r>
              <a:rPr lang="en-GB" dirty="0"/>
              <a:t>Access to the directory is restricted by the system apps only, so if the device is not rooted the folder content can't be seen.</a:t>
            </a:r>
          </a:p>
          <a:p>
            <a:r>
              <a:rPr lang="en-GB" dirty="0"/>
              <a:t>for newer devices: 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sz="28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system_xx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sz="2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DA920-D0F2-47B7-AFD4-CAE821D9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" y="3700092"/>
            <a:ext cx="12093988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4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19632F-FC45-CB39-5F33-39803D3B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File Formats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5F4C5-847D-75D3-2C1B-DC85840F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 text (e.g., </a:t>
            </a:r>
            <a:r>
              <a:rPr lang="en-US" dirty="0">
                <a:solidFill>
                  <a:schemeClr val="accent2"/>
                </a:solidFill>
              </a:rPr>
              <a:t>.conf </a:t>
            </a:r>
            <a:r>
              <a:rPr lang="en-US" dirty="0"/>
              <a:t>files like </a:t>
            </a:r>
            <a:r>
              <a:rPr lang="en-US" dirty="0" err="1">
                <a:solidFill>
                  <a:schemeClr val="accent2"/>
                </a:solidFill>
              </a:rPr>
              <a:t>wpa_supplicant.conf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txt</a:t>
            </a:r>
          </a:p>
          <a:p>
            <a:r>
              <a:rPr lang="en-US" dirty="0"/>
              <a:t>Key-value pairs (e.g., </a:t>
            </a:r>
            <a:r>
              <a:rPr lang="en-US" dirty="0" err="1">
                <a:solidFill>
                  <a:schemeClr val="accent2"/>
                </a:solidFill>
              </a:rPr>
              <a:t>build.prop</a:t>
            </a:r>
            <a:r>
              <a:rPr lang="en-US" dirty="0"/>
              <a:t>).</a:t>
            </a:r>
          </a:p>
          <a:p>
            <a:r>
              <a:rPr lang="en-US" dirty="0"/>
              <a:t>XML files (e.g., </a:t>
            </a:r>
            <a:r>
              <a:rPr lang="en-US" dirty="0">
                <a:solidFill>
                  <a:schemeClr val="accent2"/>
                </a:solidFill>
              </a:rPr>
              <a:t>AndroidManifest.xml</a:t>
            </a:r>
            <a:r>
              <a:rPr lang="en-US" dirty="0"/>
              <a:t>, app preference files).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Databases (e.g., settings in </a:t>
            </a:r>
            <a:r>
              <a:rPr lang="en-US" dirty="0">
                <a:solidFill>
                  <a:schemeClr val="accent2"/>
                </a:solidFill>
              </a:rPr>
              <a:t>/data/system/</a:t>
            </a:r>
            <a:r>
              <a:rPr lang="en-US" dirty="0" err="1">
                <a:solidFill>
                  <a:schemeClr val="accent2"/>
                </a:solidFill>
              </a:rPr>
              <a:t>xxx.db</a:t>
            </a:r>
            <a:r>
              <a:rPr lang="en-US" dirty="0"/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 Special format (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plist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1565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38B2818-0C2A-4945-8FA7-025F23B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C9C14-40A0-47ED-866E-3120E1FFB527}"/>
              </a:ext>
            </a:extLst>
          </p:cNvPr>
          <p:cNvSpPr txBox="1"/>
          <p:nvPr/>
        </p:nvSpPr>
        <p:spPr>
          <a:xfrm>
            <a:off x="758141" y="842492"/>
            <a:ext cx="1099016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appops.xml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used by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AppOps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which controls application permissions;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called_pre_boots.dat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ActivityManager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to hold pre-boot broadcast receivers;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batterystats.bin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binary used by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BatteryStats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to keeps power statistics of application installed;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gesture.key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lockscreen pattern;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inputmethod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store IME configuration. Contains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subtypes.xml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with IME locales, keyboard layout sets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locksettings.db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SQLite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database containing the lock screen settings;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netpolicy.xml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used by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NetworkPolicyManagerService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netstats/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hold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NetworkStatsService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statistics;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C32FE-7A05-44A4-BE9F-03BCE7E7029A}"/>
              </a:ext>
            </a:extLst>
          </p:cNvPr>
          <p:cNvSpPr txBox="1"/>
          <p:nvPr/>
        </p:nvSpPr>
        <p:spPr>
          <a:xfrm>
            <a:off x="7714526" y="6447098"/>
            <a:ext cx="298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P48. http://newandroidbook.com/</a:t>
            </a:r>
          </a:p>
        </p:txBody>
      </p:sp>
    </p:spTree>
    <p:extLst>
      <p:ext uri="{BB962C8B-B14F-4D97-AF65-F5344CB8AC3E}">
        <p14:creationId xmlns:p14="http://schemas.microsoft.com/office/powerpoint/2010/main" val="2786836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88BBDB-151B-473C-98C4-05BAB679C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65" y="228780"/>
            <a:ext cx="11239019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packages.list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containing the list of all packages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apk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 installed in the system (same as executing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pm list packages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within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shell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to hold metadata of all installed packages, like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s, requested permissions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profiles.xml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to keep metadata of device profiles including sound mode, airplane mode, vibration etc.;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password.key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password hash;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usagestats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store files for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UsageStats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usage-history.xml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that holds info on all apps and its components with the last time a user used them;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users/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for multi-user support.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userlist.xml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which keeps info on all users in the system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is a device owner/primary user); e.g. a sub-directory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users/0/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holds info on the user account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accounts.db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), widgets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appwidgets.xml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), wallpaper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wallpaper_info.xml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 etc.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97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7E57-C677-4AF2-BE6A-F635ACF8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/data/data/ </a:t>
            </a:r>
            <a:r>
              <a:rPr lang="en-GB" dirty="0"/>
              <a:t>Store app-specific/generated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1A12-9485-4153-BFC0-B274B751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61185" cy="421566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not tight to specific users: </a:t>
            </a:r>
            <a:r>
              <a:rPr lang="en-GB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/data/data/&lt;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285750" indent="-285750"/>
            <a:r>
              <a:rPr lang="en-GB" dirty="0"/>
              <a:t>associate with specific users:</a:t>
            </a:r>
          </a:p>
          <a:p>
            <a:pPr marL="742950" lvl="1" indent="-285750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/data/user/&lt;</a:t>
            </a:r>
            <a:r>
              <a:rPr lang="en-GB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&gt;  </a:t>
            </a:r>
            <a:r>
              <a:rPr lang="en-GB" dirty="0"/>
              <a:t>(is a </a:t>
            </a:r>
            <a:r>
              <a:rPr lang="en-GB" dirty="0" err="1"/>
              <a:t>symlink</a:t>
            </a:r>
            <a:r>
              <a:rPr lang="en-GB" dirty="0"/>
              <a:t> to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/data/data</a:t>
            </a:r>
            <a:r>
              <a:rPr lang="en-GB" dirty="0"/>
              <a:t>)</a:t>
            </a:r>
            <a:endParaRPr lang="en-US" dirty="0"/>
          </a:p>
          <a:p>
            <a:pPr marL="742950" lvl="1" indent="-285750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user_de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&gt; </a:t>
            </a:r>
            <a:r>
              <a:rPr lang="en-GB" dirty="0"/>
              <a:t>for newer devices</a:t>
            </a:r>
          </a:p>
          <a:p>
            <a:r>
              <a:rPr lang="en-GB" dirty="0"/>
              <a:t>External storage for user app-generated data</a:t>
            </a:r>
          </a:p>
          <a:p>
            <a:pPr lvl="1"/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/Android/data/&lt;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endParaRPr lang="en-US" sz="2900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C82B815-89C7-448C-9D50-04942FDC1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91"/>
          <a:stretch/>
        </p:blipFill>
        <p:spPr>
          <a:xfrm>
            <a:off x="7135415" y="2680248"/>
            <a:ext cx="36915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8A9F9-AE26-6E00-98FD-D22C632A6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8" y="1100540"/>
            <a:ext cx="11944902" cy="46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205220-C69B-4DFE-A920-E9B89A00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Pixel 3 Image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719E-B028-46A2-AE73-421062402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was the device image acquired?</a:t>
            </a:r>
          </a:p>
        </p:txBody>
      </p:sp>
    </p:spTree>
    <p:extLst>
      <p:ext uri="{BB962C8B-B14F-4D97-AF65-F5344CB8AC3E}">
        <p14:creationId xmlns:p14="http://schemas.microsoft.com/office/powerpoint/2010/main" val="56642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AE584-7E07-4275-9384-631DA4DD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 the Apps/Package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A59FC-855D-4D57-8A89-43DFE545F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where to extract forensic data</a:t>
            </a:r>
          </a:p>
        </p:txBody>
      </p:sp>
    </p:spTree>
    <p:extLst>
      <p:ext uri="{BB962C8B-B14F-4D97-AF65-F5344CB8AC3E}">
        <p14:creationId xmlns:p14="http://schemas.microsoft.com/office/powerpoint/2010/main" val="713012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536EB-B416-44F4-BF8E-3829C6D0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What is Android (application) package .APK?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CAFF3-6580-438B-AE41-E47AC2ED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 dirty="0"/>
              <a:t>Android Package (APK) is the package file format </a:t>
            </a:r>
          </a:p>
          <a:p>
            <a:pPr lvl="1"/>
            <a:r>
              <a:rPr lang="en-GB" sz="1800" dirty="0"/>
              <a:t>used by the Android OS</a:t>
            </a:r>
          </a:p>
          <a:p>
            <a:pPr lvl="1"/>
            <a:r>
              <a:rPr lang="en-GB" sz="1800" dirty="0"/>
              <a:t>zip + pre-defined specific structure</a:t>
            </a:r>
          </a:p>
          <a:p>
            <a:pPr lvl="1"/>
            <a:r>
              <a:rPr lang="en-GB" sz="1800" dirty="0"/>
              <a:t>compiled to </a:t>
            </a:r>
            <a:r>
              <a:rPr lang="en-GB" sz="1800" i="1" dirty="0">
                <a:solidFill>
                  <a:srgbClr val="C00000"/>
                </a:solidFill>
              </a:rPr>
              <a:t>.</a:t>
            </a:r>
            <a:r>
              <a:rPr lang="en-GB" sz="1800" i="1" dirty="0" err="1">
                <a:solidFill>
                  <a:srgbClr val="C00000"/>
                </a:solidFill>
              </a:rPr>
              <a:t>dex</a:t>
            </a:r>
            <a:r>
              <a:rPr lang="en-GB" sz="1800" i="1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format</a:t>
            </a:r>
          </a:p>
          <a:p>
            <a:r>
              <a:rPr lang="en-GB" sz="2000" dirty="0"/>
              <a:t>application ID is defined with the </a:t>
            </a:r>
            <a:r>
              <a:rPr lang="en-GB" sz="2000" i="1" dirty="0" err="1">
                <a:solidFill>
                  <a:srgbClr val="C00000"/>
                </a:solidFill>
              </a:rPr>
              <a:t>applicationId</a:t>
            </a:r>
            <a:r>
              <a:rPr lang="en-GB" sz="2000" dirty="0"/>
              <a:t> property in  </a:t>
            </a:r>
            <a:r>
              <a:rPr lang="en-GB" sz="2000" i="1" dirty="0" err="1">
                <a:solidFill>
                  <a:srgbClr val="C00000"/>
                </a:solidFill>
              </a:rPr>
              <a:t>build.gradle</a:t>
            </a:r>
            <a:r>
              <a:rPr lang="en-GB" sz="2000" i="1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GB" sz="1800" dirty="0"/>
              <a:t>Use the ID to identify apps and the generated data</a:t>
            </a:r>
          </a:p>
          <a:p>
            <a:endParaRPr lang="en-GB" sz="2000" i="1" dirty="0">
              <a:solidFill>
                <a:srgbClr val="C00000"/>
              </a:solidFill>
            </a:endParaRPr>
          </a:p>
          <a:p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ild.gradle">
            <a:extLst>
              <a:ext uri="{FF2B5EF4-FFF2-40B4-BE49-F238E27FC236}">
                <a16:creationId xmlns:a16="http://schemas.microsoft.com/office/drawing/2014/main" id="{612A12D2-F008-4150-B72F-1E32B45E2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3688" y="1644150"/>
            <a:ext cx="6584098" cy="35664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9EB9F6-A2C8-4D4D-96F5-6210D1C32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719" y="3944008"/>
            <a:ext cx="2075689" cy="10944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C363B3-0C27-4076-BD3E-6757DF258EEB}"/>
              </a:ext>
            </a:extLst>
          </p:cNvPr>
          <p:cNvSpPr txBox="1"/>
          <p:nvPr/>
        </p:nvSpPr>
        <p:spPr>
          <a:xfrm>
            <a:off x="6402659" y="5563155"/>
            <a:ext cx="47363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/>
              <a:t>As a developer, you should never change the application ID.</a:t>
            </a:r>
            <a:endParaRPr 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18B913-5CD5-45AC-BB8C-F5A881E61647}"/>
              </a:ext>
            </a:extLst>
          </p:cNvPr>
          <p:cNvSpPr txBox="1"/>
          <p:nvPr/>
        </p:nvSpPr>
        <p:spPr>
          <a:xfrm>
            <a:off x="6975088" y="3297677"/>
            <a:ext cx="15593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exactly matches the Java-style package name</a:t>
            </a:r>
            <a:endParaRPr lang="en-US" sz="12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7BC40-BCC6-404D-9D71-2B0F8F191F68}"/>
              </a:ext>
            </a:extLst>
          </p:cNvPr>
          <p:cNvCxnSpPr/>
          <p:nvPr/>
        </p:nvCxnSpPr>
        <p:spPr>
          <a:xfrm flipH="1" flipV="1">
            <a:off x="8541834" y="3612995"/>
            <a:ext cx="1903143" cy="542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9A802A-A32A-4226-A53E-6C2168166CD4}"/>
              </a:ext>
            </a:extLst>
          </p:cNvPr>
          <p:cNvCxnSpPr>
            <a:endCxn id="16" idx="0"/>
          </p:cNvCxnSpPr>
          <p:nvPr/>
        </p:nvCxnSpPr>
        <p:spPr>
          <a:xfrm flipH="1">
            <a:off x="8770843" y="4331109"/>
            <a:ext cx="1919459" cy="1232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97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69E20-07A2-497B-AAD6-E44B471D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APK compilation and de-compilation  </a:t>
            </a:r>
          </a:p>
        </p:txBody>
      </p:sp>
      <p:pic>
        <p:nvPicPr>
          <p:cNvPr id="2050" name="Picture 2" descr="apk decompiler">
            <a:extLst>
              <a:ext uri="{FF2B5EF4-FFF2-40B4-BE49-F238E27FC236}">
                <a16:creationId xmlns:a16="http://schemas.microsoft.com/office/drawing/2014/main" id="{D738B73C-F155-4C6A-8E6C-E165F6DBB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0271" y="467208"/>
            <a:ext cx="6410061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9994A5-F250-4461-9E25-584903F0D0A2}"/>
              </a:ext>
            </a:extLst>
          </p:cNvPr>
          <p:cNvSpPr txBox="1"/>
          <p:nvPr/>
        </p:nvSpPr>
        <p:spPr>
          <a:xfrm>
            <a:off x="4143840" y="43186"/>
            <a:ext cx="4710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https://www.dunebook.com/apk-decompiler/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AC635-AF87-4AC1-A02D-3EE9109E6F6A}"/>
              </a:ext>
            </a:extLst>
          </p:cNvPr>
          <p:cNvSpPr txBox="1"/>
          <p:nvPr/>
        </p:nvSpPr>
        <p:spPr>
          <a:xfrm>
            <a:off x="7792844" y="5379793"/>
            <a:ext cx="404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C00000"/>
                </a:solidFill>
                <a:latin typeface="Arial" panose="020B0604020202020204" pitchFamily="34" charset="0"/>
              </a:rPr>
              <a:t>DEX (Dalvik Executable): </a:t>
            </a:r>
          </a:p>
          <a:p>
            <a:r>
              <a:rPr lang="en-GB" sz="1200">
                <a:solidFill>
                  <a:srgbClr val="242729"/>
                </a:solidFill>
                <a:latin typeface="Arial" panose="020B0604020202020204" pitchFamily="34" charset="0"/>
              </a:rPr>
              <a:t>translates JVM bytecode to DVM bytecode and put all class files to one </a:t>
            </a:r>
            <a:r>
              <a:rPr lang="en-GB" sz="1200" err="1">
                <a:solidFill>
                  <a:srgbClr val="242729"/>
                </a:solidFill>
                <a:latin typeface="Arial" panose="020B0604020202020204" pitchFamily="34" charset="0"/>
              </a:rPr>
              <a:t>dex</a:t>
            </a:r>
            <a:r>
              <a:rPr lang="en-GB" sz="1200">
                <a:solidFill>
                  <a:srgbClr val="242729"/>
                </a:solidFill>
                <a:latin typeface="Arial" panose="020B0604020202020204" pitchFamily="34" charset="0"/>
              </a:rPr>
              <a:t> file.</a:t>
            </a:r>
            <a:endParaRPr lang="en-US" sz="120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12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E52139-36EC-49C1-BB94-281B8EA9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68" y="0"/>
            <a:ext cx="1021906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B7D8D6-F03D-4ACD-98B7-C4CC3286F680}"/>
              </a:ext>
            </a:extLst>
          </p:cNvPr>
          <p:cNvSpPr txBox="1"/>
          <p:nvPr/>
        </p:nvSpPr>
        <p:spPr>
          <a:xfrm>
            <a:off x="3733750" y="66907"/>
            <a:ext cx="514955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Use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 as a folder to save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119805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B056B8-AF58-4231-8E78-0B32D815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977"/>
            <a:ext cx="7277731" cy="38941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24AC84-7FC2-4C23-B8B7-D8F086B5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name of Application for a given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? </a:t>
            </a:r>
            <a:r>
              <a:rPr lang="en-GB" sz="2800" i="1">
                <a:solidFill>
                  <a:srgbClr val="C00000"/>
                </a:solidFill>
              </a:rPr>
              <a:t>(Twitter vs. </a:t>
            </a:r>
            <a:r>
              <a:rPr lang="en-GB" sz="2800" i="1" err="1">
                <a:solidFill>
                  <a:srgbClr val="C00000"/>
                </a:solidFill>
              </a:rPr>
              <a:t>com.twitter.android</a:t>
            </a:r>
            <a:r>
              <a:rPr lang="en-GB" sz="28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522D2-5D2A-48FF-8ACE-AB8D80FBA414}"/>
              </a:ext>
            </a:extLst>
          </p:cNvPr>
          <p:cNvSpPr txBox="1"/>
          <p:nvPr/>
        </p:nvSpPr>
        <p:spPr>
          <a:xfrm>
            <a:off x="838200" y="1889748"/>
            <a:ext cx="68452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https://play.google.com/store/apps/details?id=com.twitter.android</a:t>
            </a:r>
          </a:p>
        </p:txBody>
      </p:sp>
    </p:spTree>
    <p:extLst>
      <p:ext uri="{BB962C8B-B14F-4D97-AF65-F5344CB8AC3E}">
        <p14:creationId xmlns:p14="http://schemas.microsoft.com/office/powerpoint/2010/main" val="347436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31E6-2909-454C-A2B8-8F849336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to find the name of the application </a:t>
            </a:r>
            <a:r>
              <a:rPr lang="en-GB">
                <a:solidFill>
                  <a:schemeClr val="accent6"/>
                </a:solidFill>
              </a:rPr>
              <a:t>automatically</a:t>
            </a:r>
            <a:r>
              <a:rPr lang="en-GB"/>
              <a:t>?</a:t>
            </a:r>
            <a:r>
              <a:rPr lang="en-GB" sz="4400" i="1">
                <a:solidFill>
                  <a:srgbClr val="C00000"/>
                </a:solidFill>
              </a:rPr>
              <a:t> </a:t>
            </a:r>
            <a:r>
              <a:rPr lang="en-GB" sz="3200" i="1">
                <a:solidFill>
                  <a:srgbClr val="C00000"/>
                </a:solidFill>
              </a:rPr>
              <a:t>(</a:t>
            </a:r>
            <a:r>
              <a:rPr lang="en-GB" sz="3200" i="1" err="1">
                <a:solidFill>
                  <a:srgbClr val="C00000"/>
                </a:solidFill>
              </a:rPr>
              <a:t>com.twitter.android</a:t>
            </a:r>
            <a:r>
              <a:rPr lang="en-GB" sz="32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6FA1-660A-4D9A-9438-CDC8713F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Send a http request to </a:t>
            </a:r>
            <a:r>
              <a:rPr lang="en-US">
                <a:hlinkClick r:id="rId3"/>
              </a:rPr>
              <a:t>https://play.google.com/store/apps/details?id=com.twitter.android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Parse the html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Search for a string (name of the application) from a specific location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B0F95-5C33-43C2-B63E-BD06965FB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45" y="4301854"/>
            <a:ext cx="4264470" cy="228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4C21C4-6F16-413C-AA6A-772066364DD1}"/>
              </a:ext>
            </a:extLst>
          </p:cNvPr>
          <p:cNvCxnSpPr/>
          <p:nvPr/>
        </p:nvCxnSpPr>
        <p:spPr>
          <a:xfrm flipH="1">
            <a:off x="7214616" y="4215384"/>
            <a:ext cx="2642616" cy="115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B29EA5-C753-4974-988F-370D62F8B44D}"/>
              </a:ext>
            </a:extLst>
          </p:cNvPr>
          <p:cNvSpPr txBox="1"/>
          <p:nvPr/>
        </p:nvSpPr>
        <p:spPr>
          <a:xfrm>
            <a:off x="7214616" y="5421606"/>
            <a:ext cx="397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identify the location? (next slice)</a:t>
            </a:r>
          </a:p>
        </p:txBody>
      </p:sp>
    </p:spTree>
    <p:extLst>
      <p:ext uri="{BB962C8B-B14F-4D97-AF65-F5344CB8AC3E}">
        <p14:creationId xmlns:p14="http://schemas.microsoft.com/office/powerpoint/2010/main" val="1184896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09B0D-7D81-418C-A9BA-64E8300C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3" y="2093869"/>
            <a:ext cx="5250280" cy="2295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C563A-64BB-49C7-B8DC-AD4C4738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29" y="1768842"/>
            <a:ext cx="4981035" cy="351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DD99F3-9797-41CB-827F-F27404A7944C}"/>
              </a:ext>
            </a:extLst>
          </p:cNvPr>
          <p:cNvCxnSpPr>
            <a:cxnSpLocks/>
          </p:cNvCxnSpPr>
          <p:nvPr/>
        </p:nvCxnSpPr>
        <p:spPr>
          <a:xfrm>
            <a:off x="3703320" y="2441448"/>
            <a:ext cx="3716429" cy="2142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7BD867-938D-4F4B-8543-0B9EDD3B9935}"/>
              </a:ext>
            </a:extLst>
          </p:cNvPr>
          <p:cNvSpPr txBox="1"/>
          <p:nvPr/>
        </p:nvSpPr>
        <p:spPr>
          <a:xfrm>
            <a:off x="774192" y="1018132"/>
            <a:ext cx="512108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/>
              <a:t>Find inspect the Twitter name location in Chrome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A56E5-0CB0-44D6-4432-AAEBB1EA4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957" y="5630779"/>
            <a:ext cx="4976291" cy="1036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5BAA2-81EC-D8A3-05C5-9E92B2661E8C}"/>
              </a:ext>
            </a:extLst>
          </p:cNvPr>
          <p:cNvSpPr txBox="1"/>
          <p:nvPr/>
        </p:nvSpPr>
        <p:spPr>
          <a:xfrm>
            <a:off x="6861908" y="1387464"/>
            <a:ext cx="399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Warming</a:t>
            </a:r>
            <a:r>
              <a:rPr lang="en-US" dirty="0"/>
              <a:t>: this is the old version of 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88746-F7A4-B29E-AD19-F6518108FB2E}"/>
              </a:ext>
            </a:extLst>
          </p:cNvPr>
          <p:cNvSpPr txBox="1"/>
          <p:nvPr/>
        </p:nvSpPr>
        <p:spPr>
          <a:xfrm>
            <a:off x="774192" y="5796520"/>
            <a:ext cx="324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Warming</a:t>
            </a:r>
            <a:r>
              <a:rPr lang="en-US" dirty="0"/>
              <a:t>: this is the new version</a:t>
            </a:r>
          </a:p>
        </p:txBody>
      </p:sp>
    </p:spTree>
    <p:extLst>
      <p:ext uri="{BB962C8B-B14F-4D97-AF65-F5344CB8AC3E}">
        <p14:creationId xmlns:p14="http://schemas.microsoft.com/office/powerpoint/2010/main" val="420362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6B51C-82ED-6A22-3236-934BA22B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92" y="2480203"/>
            <a:ext cx="10855481" cy="2340104"/>
          </a:xfrm>
          <a:prstGeom prst="rect">
            <a:avLst/>
          </a:prstGeom>
        </p:spPr>
      </p:pic>
      <p:pic>
        <p:nvPicPr>
          <p:cNvPr id="1026" name="Picture 2" descr="Notes - Apps on Google Play">
            <a:extLst>
              <a:ext uri="{FF2B5EF4-FFF2-40B4-BE49-F238E27FC236}">
                <a16:creationId xmlns:a16="http://schemas.microsoft.com/office/drawing/2014/main" id="{A21A8214-6FAD-4145-D923-57728E131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2" y="71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92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41EEE-9E0A-4F48-A5D2-B7807132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78" y="1347495"/>
            <a:ext cx="8900931" cy="906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9970C-89FA-4067-AE95-B13C32BA34F6}"/>
              </a:ext>
            </a:extLst>
          </p:cNvPr>
          <p:cNvSpPr txBox="1"/>
          <p:nvPr/>
        </p:nvSpPr>
        <p:spPr>
          <a:xfrm>
            <a:off x="4073181" y="2403678"/>
            <a:ext cx="596032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-P</a:t>
            </a:r>
            <a:r>
              <a:rPr lang="en-GB" sz="1600"/>
              <a:t>, --</a:t>
            </a:r>
            <a:r>
              <a:rPr lang="en-GB" sz="1600" err="1"/>
              <a:t>perl-regexp</a:t>
            </a:r>
            <a:r>
              <a:rPr lang="en-GB" sz="1600"/>
              <a:t>         PATTERNS are Perl regular expressions</a:t>
            </a:r>
          </a:p>
          <a:p>
            <a:r>
              <a:rPr lang="en-GB" sz="1600">
                <a:solidFill>
                  <a:srgbClr val="C00000"/>
                </a:solidFill>
              </a:rPr>
              <a:t>-o</a:t>
            </a:r>
            <a:r>
              <a:rPr lang="en-GB" sz="1600"/>
              <a:t>, --only-matching       show only nonempty parts of lines that match</a:t>
            </a:r>
          </a:p>
          <a:p>
            <a:r>
              <a:rPr lang="en-GB" sz="1600">
                <a:solidFill>
                  <a:srgbClr val="C00000"/>
                </a:solidFill>
              </a:rPr>
              <a:t>-</a:t>
            </a:r>
            <a:r>
              <a:rPr lang="en-GB" sz="1600" err="1">
                <a:solidFill>
                  <a:srgbClr val="C00000"/>
                </a:solidFill>
              </a:rPr>
              <a:t>i</a:t>
            </a:r>
            <a:r>
              <a:rPr lang="en-GB" sz="1600"/>
              <a:t>, --ignore-case         ignore case distinctions in patterns and data</a:t>
            </a:r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FA2A2-4CE0-4411-9043-FA32B4C5E19C}"/>
              </a:ext>
            </a:extLst>
          </p:cNvPr>
          <p:cNvSpPr txBox="1"/>
          <p:nvPr/>
        </p:nvSpPr>
        <p:spPr>
          <a:xfrm>
            <a:off x="1132578" y="951573"/>
            <a:ext cx="362527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Show the </a:t>
            </a:r>
            <a:r>
              <a:rPr lang="en-US">
                <a:solidFill>
                  <a:srgbClr val="C00000"/>
                </a:solidFill>
              </a:rPr>
              <a:t>location</a:t>
            </a:r>
            <a:r>
              <a:rPr lang="en-US"/>
              <a:t> of Twitter name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624A9-ACBB-4A3C-AC3D-AFD836C1300C}"/>
              </a:ext>
            </a:extLst>
          </p:cNvPr>
          <p:cNvSpPr txBox="1"/>
          <p:nvPr/>
        </p:nvSpPr>
        <p:spPr>
          <a:xfrm>
            <a:off x="1132577" y="3414776"/>
            <a:ext cx="8271617" cy="64633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Only show the name </a:t>
            </a:r>
            <a:r>
              <a:rPr lang="en-US">
                <a:solidFill>
                  <a:srgbClr val="C00000"/>
                </a:solidFill>
              </a:rPr>
              <a:t>Twitter</a:t>
            </a:r>
            <a:r>
              <a:rPr lang="en-US"/>
              <a:t> name (only </a:t>
            </a:r>
            <a:r>
              <a:rPr lang="en-GB"/>
              <a:t>match the word between </a:t>
            </a:r>
            <a:r>
              <a:rPr lang="en-US" i="1">
                <a:solidFill>
                  <a:srgbClr val="C00000"/>
                </a:solidFill>
              </a:rPr>
              <a:t>'itemprop="name"&gt;&lt;span&gt;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&lt;/span&gt; </a:t>
            </a:r>
            <a:r>
              <a:rPr lang="en-US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3FE77-A971-442E-A2F0-15BDD2E8C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77" y="4061107"/>
            <a:ext cx="8893311" cy="8535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CC7CCE-A0A2-480C-B162-83D35D8D2EA1}"/>
              </a:ext>
            </a:extLst>
          </p:cNvPr>
          <p:cNvSpPr txBox="1"/>
          <p:nvPr/>
        </p:nvSpPr>
        <p:spPr>
          <a:xfrm>
            <a:off x="1071351" y="5099287"/>
            <a:ext cx="896215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?</a:t>
            </a:r>
            <a:r>
              <a:rPr lang="en-GB" sz="1600" dirty="0"/>
              <a:t> : lazy match</a:t>
            </a:r>
          </a:p>
          <a:p>
            <a:r>
              <a:rPr lang="en-GB" sz="1600" dirty="0">
                <a:solidFill>
                  <a:srgbClr val="C00000"/>
                </a:solidFill>
              </a:rPr>
              <a:t>\K </a:t>
            </a:r>
            <a:r>
              <a:rPr lang="en-GB" sz="1600" dirty="0"/>
              <a:t>:  Keep text matched so far out of the return match </a:t>
            </a:r>
            <a:r>
              <a:rPr lang="en-US" sz="1600" dirty="0"/>
              <a:t>(discard previous match)</a:t>
            </a:r>
            <a:endParaRPr lang="en-GB" sz="1600" dirty="0"/>
          </a:p>
          <a:p>
            <a:r>
              <a:rPr lang="en-GB" sz="1600" dirty="0">
                <a:solidFill>
                  <a:srgbClr val="C00000"/>
                </a:solidFill>
              </a:rPr>
              <a:t> (?=pattern) </a:t>
            </a:r>
            <a:r>
              <a:rPr lang="en-GB" sz="1600" dirty="0"/>
              <a:t>: used as a zero-width look-ahead assertion after the text you want to output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FC676-CC5B-86C0-E740-64A6418FF237}"/>
              </a:ext>
            </a:extLst>
          </p:cNvPr>
          <p:cNvSpPr txBox="1"/>
          <p:nvPr/>
        </p:nvSpPr>
        <p:spPr>
          <a:xfrm>
            <a:off x="5268385" y="932763"/>
            <a:ext cx="590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Warming</a:t>
            </a:r>
            <a:r>
              <a:rPr lang="en-US" dirty="0"/>
              <a:t>: this is the old version, use new version for your lab</a:t>
            </a:r>
          </a:p>
        </p:txBody>
      </p:sp>
    </p:spTree>
    <p:extLst>
      <p:ext uri="{BB962C8B-B14F-4D97-AF65-F5344CB8AC3E}">
        <p14:creationId xmlns:p14="http://schemas.microsoft.com/office/powerpoint/2010/main" val="3664990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D9E0D-0D0A-028A-C39F-35BA5306B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01" y="831273"/>
            <a:ext cx="8967531" cy="2180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2A7F9-61AB-4EE3-3E80-C8F8C83C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35" y="3428999"/>
            <a:ext cx="8703151" cy="25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E6A3-F685-4A0E-900E-6B1C064C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Pixel 3 Image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7F393-F710-4456-B5F0-9733926F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34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Created by Joshua Hickman</a:t>
            </a:r>
          </a:p>
          <a:p>
            <a:r>
              <a:rPr lang="en-US" dirty="0"/>
              <a:t>The Pixel device is first rooted </a:t>
            </a:r>
          </a:p>
          <a:p>
            <a:pPr lvl="1"/>
            <a:r>
              <a:rPr lang="en-US" dirty="0"/>
              <a:t>using the Team Win Recovery Project (TWRP)</a:t>
            </a:r>
          </a:p>
          <a:p>
            <a:pPr lvl="1"/>
            <a:r>
              <a:rPr lang="en-US" dirty="0"/>
              <a:t>TWRP e</a:t>
            </a:r>
            <a:r>
              <a:rPr lang="en-GB" dirty="0" err="1"/>
              <a:t>nables</a:t>
            </a:r>
            <a:r>
              <a:rPr lang="en-GB" dirty="0"/>
              <a:t> users to install custom ROMs, root devices, and restore backups easily </a:t>
            </a:r>
          </a:p>
          <a:p>
            <a:r>
              <a:rPr lang="en-US" dirty="0"/>
              <a:t>Not a real “dd image”</a:t>
            </a:r>
          </a:p>
          <a:p>
            <a:pPr lvl="1"/>
            <a:r>
              <a:rPr lang="en-US" dirty="0"/>
              <a:t>is a logic copy</a:t>
            </a:r>
          </a:p>
          <a:p>
            <a:r>
              <a:rPr lang="en-US" dirty="0"/>
              <a:t>The image acquisition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688B8C-D6F1-4F83-81A3-AA8CC6B44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51639"/>
              </p:ext>
            </p:extLst>
          </p:nvPr>
        </p:nvGraphicFramePr>
        <p:xfrm>
          <a:off x="4283417" y="4724131"/>
          <a:ext cx="5240020" cy="132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F006BEA-7ADE-463A-8C3D-D998E9751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04" y="4367915"/>
            <a:ext cx="946682" cy="191801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41008C-FDD9-4D45-8696-9CCD8D826F1A}"/>
              </a:ext>
            </a:extLst>
          </p:cNvPr>
          <p:cNvSpPr/>
          <p:nvPr/>
        </p:nvSpPr>
        <p:spPr>
          <a:xfrm>
            <a:off x="2944036" y="5129263"/>
            <a:ext cx="632460" cy="5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Cellebrite-UFED-Logo - Cellebrite">
            <a:extLst>
              <a:ext uri="{FF2B5EF4-FFF2-40B4-BE49-F238E27FC236}">
                <a16:creationId xmlns:a16="http://schemas.microsoft.com/office/drawing/2014/main" id="{DDDBEA06-246B-4885-849F-7DE99961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542" y="4502852"/>
            <a:ext cx="1093470" cy="5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77831-5A98-105E-092E-61E3D0021A42}"/>
              </a:ext>
            </a:extLst>
          </p:cNvPr>
          <p:cNvSpPr txBox="1"/>
          <p:nvPr/>
        </p:nvSpPr>
        <p:spPr>
          <a:xfrm>
            <a:off x="1418860" y="4865258"/>
            <a:ext cx="971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Rooted by TWRP</a:t>
            </a:r>
          </a:p>
        </p:txBody>
      </p:sp>
    </p:spTree>
    <p:extLst>
      <p:ext uri="{BB962C8B-B14F-4D97-AF65-F5344CB8AC3E}">
        <p14:creationId xmlns:p14="http://schemas.microsoft.com/office/powerpoint/2010/main" val="838394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71316-A55A-8CAC-AA24-12A9236A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14" y="1894193"/>
            <a:ext cx="10590827" cy="43988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0ECE63A-F9F8-A75B-0545-607C9020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supports multiple regular expression (regex) syntaxes</a:t>
            </a:r>
          </a:p>
        </p:txBody>
      </p:sp>
    </p:spTree>
    <p:extLst>
      <p:ext uri="{BB962C8B-B14F-4D97-AF65-F5344CB8AC3E}">
        <p14:creationId xmlns:p14="http://schemas.microsoft.com/office/powerpoint/2010/main" val="36990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D1A8-75DE-4EE3-A6E0-14E2CCB7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app </a:t>
            </a:r>
            <a:r>
              <a:rPr lang="en-US" dirty="0">
                <a:solidFill>
                  <a:srgbClr val="C00000"/>
                </a:solidFill>
              </a:rPr>
              <a:t>names</a:t>
            </a:r>
            <a:r>
              <a:rPr lang="en-US" dirty="0"/>
              <a:t> and package </a:t>
            </a:r>
            <a:r>
              <a:rPr lang="en-US" dirty="0">
                <a:solidFill>
                  <a:srgbClr val="C00000"/>
                </a:solidFill>
              </a:rPr>
              <a:t>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279F1-0FC0-4823-8374-B55EB32092B7}"/>
              </a:ext>
            </a:extLst>
          </p:cNvPr>
          <p:cNvSpPr txBox="1"/>
          <p:nvPr/>
        </p:nvSpPr>
        <p:spPr>
          <a:xfrm>
            <a:off x="505039" y="2074331"/>
            <a:ext cx="55909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0E8EE-2235-4B18-9523-F781756B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7726"/>
            <a:ext cx="5846064" cy="54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6F7-BF4D-4066-9BCA-0084B6FC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there any apps with money transfer function?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2FE56-DC0A-4190-B0A7-B78845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40" y="1614803"/>
            <a:ext cx="6533720" cy="4786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24A75-AFBF-4BC4-AC4E-F2749FDE8D01}"/>
              </a:ext>
            </a:extLst>
          </p:cNvPr>
          <p:cNvSpPr txBox="1"/>
          <p:nvPr/>
        </p:nvSpPr>
        <p:spPr>
          <a:xfrm>
            <a:off x="3228489" y="5024442"/>
            <a:ext cx="32615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Interesting: It seems </a:t>
            </a:r>
            <a:r>
              <a:rPr lang="en-US" i="1" err="1">
                <a:solidFill>
                  <a:srgbClr val="C00000"/>
                </a:solidFill>
              </a:rPr>
              <a:t>vemo</a:t>
            </a:r>
            <a:r>
              <a:rPr lang="en-US"/>
              <a:t> mentioned money 10 times</a:t>
            </a:r>
          </a:p>
        </p:txBody>
      </p:sp>
    </p:spTree>
    <p:extLst>
      <p:ext uri="{BB962C8B-B14F-4D97-AF65-F5344CB8AC3E}">
        <p14:creationId xmlns:p14="http://schemas.microsoft.com/office/powerpoint/2010/main" val="1056541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65BA-4E39-B6AD-E1CB-EF80EB8E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version </a:t>
            </a:r>
            <a:r>
              <a:rPr lang="en-US" sz="1600" dirty="0"/>
              <a:t>(</a:t>
            </a:r>
            <a:r>
              <a:rPr lang="en-GB" sz="1600" dirty="0"/>
              <a:t>List all app names and package ID/ works for new </a:t>
            </a:r>
            <a:r>
              <a:rPr lang="en-GB" sz="1600" dirty="0" err="1"/>
              <a:t>Playstore</a:t>
            </a:r>
            <a:r>
              <a:rPr lang="en-GB" sz="1600" dirty="0"/>
              <a:t> HTTP response)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5A368-5289-4809-8FB3-40EC8CB4D0B8}"/>
              </a:ext>
            </a:extLst>
          </p:cNvPr>
          <p:cNvSpPr txBox="1"/>
          <p:nvPr/>
        </p:nvSpPr>
        <p:spPr>
          <a:xfrm>
            <a:off x="5330092" y="1361180"/>
            <a:ext cx="6174154" cy="49398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com.twitter.android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Base URL for Google Play Store app details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"https://play.google.com/store/apps/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details?id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Fetch the app details page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fetch details for package: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the app name using a regular expression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'itemprop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="name"&gt;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*?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&lt;/span&gt;'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 the app name and package ID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Package ID: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processing package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EFB5C-D7B8-059D-5ECB-2157A45098C9}"/>
              </a:ext>
            </a:extLst>
          </p:cNvPr>
          <p:cNvSpPr txBox="1"/>
          <p:nvPr/>
        </p:nvSpPr>
        <p:spPr>
          <a:xfrm>
            <a:off x="687754" y="1690688"/>
            <a:ext cx="4128086" cy="4236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Explanation of the Code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Listing Package IDs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The script uses </a:t>
            </a:r>
            <a:r>
              <a:rPr lang="en-GB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os.listdir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() to list all directories in the Pixel 3/data/data folder. Each directory corresponds to an installed app's package ID.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Fetching App Details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For each package ID, the script constructs the Google Play Store URL (https://play.google.com/store/apps/details?id=&lt;package&gt;).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It uses the requests library to fetch the HTML content of the app's details page.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Parsing the HTML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The script uses </a:t>
            </a:r>
            <a:r>
              <a:rPr lang="en-GB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BeautifulSoup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 from the bs4 module to parse the HTML response.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It looks for the &lt;h1&gt; tag with the attribute itemprop="name" to extract the app name.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Output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The script prints the app name and its corresponding package ID.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</a:p>
        </p:txBody>
      </p:sp>
    </p:spTree>
    <p:extLst>
      <p:ext uri="{BB962C8B-B14F-4D97-AF65-F5344CB8AC3E}">
        <p14:creationId xmlns:p14="http://schemas.microsoft.com/office/powerpoint/2010/main" val="3507407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D070-A7B3-8127-8BF7-CE15706D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5CEB-EB55-5C0D-4669-76EF3BEA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lab by following screenshots</a:t>
            </a:r>
          </a:p>
          <a:p>
            <a:pPr lvl="1"/>
            <a:r>
              <a:rPr lang="en-US" dirty="0"/>
              <a:t>including Linux commands Python code</a:t>
            </a:r>
          </a:p>
          <a:p>
            <a:r>
              <a:rPr lang="en-US" dirty="0"/>
              <a:t>Pay special attention to slides 25-31 because the Google </a:t>
            </a:r>
            <a:r>
              <a:rPr lang="en-US" dirty="0" err="1"/>
              <a:t>Playstore</a:t>
            </a:r>
            <a:r>
              <a:rPr lang="en-US" dirty="0"/>
              <a:t> encodes app names differently in HTML pages</a:t>
            </a:r>
          </a:p>
          <a:p>
            <a:r>
              <a:rPr lang="en-US" dirty="0"/>
              <a:t>Need to show Python </a:t>
            </a:r>
            <a:r>
              <a:rPr lang="en-US"/>
              <a:t>execution results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F893CA-9E41-47A2-91B2-32B4A150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Download Pixel 3 image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C4267-F203-4411-9D74-F3274793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2199508"/>
            <a:ext cx="9068586" cy="3048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9BDB3E-1D76-4802-A95A-FCFB0DE09AD6}"/>
              </a:ext>
            </a:extLst>
          </p:cNvPr>
          <p:cNvSpPr txBox="1"/>
          <p:nvPr/>
        </p:nvSpPr>
        <p:spPr>
          <a:xfrm>
            <a:off x="4681002" y="3235945"/>
            <a:ext cx="513411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TimesNewRomanPSMT"/>
              </a:rPr>
              <a:t>A </a:t>
            </a:r>
            <a:r>
              <a:rPr lang="en-US" sz="1800" b="0" i="0" u="none" strike="noStrike" baseline="0" dirty="0">
                <a:latin typeface="TimesNewRomanPSMT"/>
              </a:rPr>
              <a:t>stock </a:t>
            </a:r>
            <a:r>
              <a:rPr lang="en-GB" sz="1800" b="0" i="0" u="none" strike="noStrike" baseline="0" dirty="0">
                <a:latin typeface="TimesNewRomanPSMT"/>
              </a:rPr>
              <a:t>image of Android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“</a:t>
            </a:r>
            <a:r>
              <a:rPr lang="en-GB" dirty="0">
                <a:solidFill>
                  <a:srgbClr val="FF0000"/>
                </a:solidFill>
              </a:rPr>
              <a:t>%20</a:t>
            </a:r>
            <a:r>
              <a:rPr lang="en-GB" dirty="0"/>
              <a:t>" in the http link presents a space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8DAEB-CB7B-578F-547C-EC4D0BA6DCC8}"/>
              </a:ext>
            </a:extLst>
          </p:cNvPr>
          <p:cNvSpPr txBox="1"/>
          <p:nvPr/>
        </p:nvSpPr>
        <p:spPr>
          <a:xfrm>
            <a:off x="986396" y="5506686"/>
            <a:ext cx="6176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https://corp.digitalcorpora.org/corpora/mobile/android_10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https://corp.digitalcorpora.org/corpora/mobile/android_13/</a:t>
            </a:r>
            <a:endParaRPr lang="en-US" sz="1200" dirty="0"/>
          </a:p>
          <a:p>
            <a:r>
              <a:rPr lang="en-US" sz="1200" dirty="0"/>
              <a:t>https://corp.digitalcorpora.org/corpora/mobile/android_14/</a:t>
            </a:r>
          </a:p>
          <a:p>
            <a:r>
              <a:rPr lang="en-US" sz="1200" dirty="0"/>
              <a:t>https://thebinaryhick.blog/public_images/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02BBE-1461-FBB2-C927-035B4060CE1E}"/>
              </a:ext>
            </a:extLst>
          </p:cNvPr>
          <p:cNvSpPr txBox="1"/>
          <p:nvPr/>
        </p:nvSpPr>
        <p:spPr>
          <a:xfrm>
            <a:off x="4077484" y="4549381"/>
            <a:ext cx="617010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“</a:t>
            </a:r>
            <a:r>
              <a:rPr lang="en-GB" dirty="0">
                <a:solidFill>
                  <a:srgbClr val="FF0000"/>
                </a:solidFill>
              </a:rPr>
              <a:t>\</a:t>
            </a:r>
            <a:r>
              <a:rPr lang="en-GB" dirty="0"/>
              <a:t>" in file name as an Escape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7E4-8B64-4C1B-B295-CA3D5EB0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Verify hashes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5E54A-98CB-42ED-B054-7E3962EC6AC0}"/>
              </a:ext>
            </a:extLst>
          </p:cNvPr>
          <p:cNvSpPr txBox="1"/>
          <p:nvPr/>
        </p:nvSpPr>
        <p:spPr>
          <a:xfrm>
            <a:off x="838200" y="6096220"/>
            <a:ext cx="7298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>
                <a:solidFill>
                  <a:srgbClr val="2970A6"/>
                </a:solidFill>
                <a:effectLst/>
                <a:latin typeface="Verdana" panose="020B0604030504040204" pitchFamily="34" charset="0"/>
                <a:hlinkClick r:id="rId3"/>
              </a:rPr>
              <a:t>SHA2-256: </a:t>
            </a:r>
            <a:r>
              <a:rPr lang="en-US" sz="1200" b="0" i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ca6918ef8b20486b6a5ded15609ac51318f377829480f93be3ba15364a8aa00a</a:t>
            </a:r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93297-AE46-4981-A5A3-704ECB47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37777"/>
            <a:ext cx="9022862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5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unzip to get Pixel 3 image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72"/>
            <a:ext cx="65461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unzip to get Pixel 3 image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72"/>
            <a:ext cx="65461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58BF5-58C3-4201-BA87-7F229D24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Software, Application Software</a:t>
            </a:r>
            <a:r>
              <a:rPr lang="en-GB" dirty="0"/>
              <a:t> and Users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45232-4E9E-4FA0-AA73-D932A67D0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locations may contain forensics data</a:t>
            </a:r>
          </a:p>
        </p:txBody>
      </p:sp>
    </p:spTree>
    <p:extLst>
      <p:ext uri="{BB962C8B-B14F-4D97-AF65-F5344CB8AC3E}">
        <p14:creationId xmlns:p14="http://schemas.microsoft.com/office/powerpoint/2010/main" val="232300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4983</Words>
  <Application>Microsoft Office PowerPoint</Application>
  <PresentationFormat>Widescreen</PresentationFormat>
  <Paragraphs>577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charter</vt:lpstr>
      <vt:lpstr>TimesNewRomanPSMT</vt:lpstr>
      <vt:lpstr>Arial</vt:lpstr>
      <vt:lpstr>Calibri</vt:lpstr>
      <vt:lpstr>Calibri Light</vt:lpstr>
      <vt:lpstr>Consolas</vt:lpstr>
      <vt:lpstr>Roboto</vt:lpstr>
      <vt:lpstr>Roboto</vt:lpstr>
      <vt:lpstr>Verdana</vt:lpstr>
      <vt:lpstr>Office Theme</vt:lpstr>
      <vt:lpstr>A Pixel 3 image</vt:lpstr>
      <vt:lpstr>Overview</vt:lpstr>
      <vt:lpstr>Pixel 3 Image Description</vt:lpstr>
      <vt:lpstr>About the Pixel 3 Image</vt:lpstr>
      <vt:lpstr>Download Pixel 3 image</vt:lpstr>
      <vt:lpstr>Verify hashes</vt:lpstr>
      <vt:lpstr>unzip to get Pixel 3 image</vt:lpstr>
      <vt:lpstr>unzip to get Pixel 3 image</vt:lpstr>
      <vt:lpstr>System Software, Application Software and Users</vt:lpstr>
      <vt:lpstr>OS, System Software, Application Software, and Users</vt:lpstr>
      <vt:lpstr>System Software and Application Software</vt:lpstr>
      <vt:lpstr>PowerPoint Presentation</vt:lpstr>
      <vt:lpstr>Android configuration</vt:lpstr>
      <vt:lpstr>Why Configurations Matter</vt:lpstr>
      <vt:lpstr>Android OS Configuration</vt:lpstr>
      <vt:lpstr>System App Configuration</vt:lpstr>
      <vt:lpstr>Summary Table</vt:lpstr>
      <vt:lpstr>PowerPoint Presentation</vt:lpstr>
      <vt:lpstr>Labs</vt:lpstr>
      <vt:lpstr>PowerPoint Presentation</vt:lpstr>
      <vt:lpstr>/System: Android OS Project (AOSP)</vt:lpstr>
      <vt:lpstr>Pre-installed/downloaded apps  </vt:lpstr>
      <vt:lpstr>/data</vt:lpstr>
      <vt:lpstr>data/system settings (don’t confuse with /system)</vt:lpstr>
      <vt:lpstr>Configurations File Formats</vt:lpstr>
      <vt:lpstr>PowerPoint Presentation</vt:lpstr>
      <vt:lpstr>PowerPoint Presentation</vt:lpstr>
      <vt:lpstr>/data/data/ Store app-specific/generated data</vt:lpstr>
      <vt:lpstr>PowerPoint Presentation</vt:lpstr>
      <vt:lpstr>Understand the Apps/Package</vt:lpstr>
      <vt:lpstr>What is Android (application) package .APK?</vt:lpstr>
      <vt:lpstr>APK compilation and de-compilation  </vt:lpstr>
      <vt:lpstr>PowerPoint Presentation</vt:lpstr>
      <vt:lpstr>What is the name of Application for a given applicationID? (Twitter vs. com.twitter.android)</vt:lpstr>
      <vt:lpstr>How to find the name of the application automatically? (com.twitter.android)</vt:lpstr>
      <vt:lpstr>PowerPoint Presentation</vt:lpstr>
      <vt:lpstr>PowerPoint Presentation</vt:lpstr>
      <vt:lpstr>PowerPoint Presentation</vt:lpstr>
      <vt:lpstr>PowerPoint Presentation</vt:lpstr>
      <vt:lpstr>Grep supports multiple regular expression (regex) syntaxes</vt:lpstr>
      <vt:lpstr>List all app names and package ID</vt:lpstr>
      <vt:lpstr>Are there any apps with money transfer function?</vt:lpstr>
      <vt:lpstr>Python version (List all app names and package ID/ works for new Playstore HTTP response)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2</cp:revision>
  <dcterms:created xsi:type="dcterms:W3CDTF">2021-01-18T02:02:41Z</dcterms:created>
  <dcterms:modified xsi:type="dcterms:W3CDTF">2025-09-09T14:00:09Z</dcterms:modified>
</cp:coreProperties>
</file>