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504" r:id="rId3"/>
    <p:sldId id="408" r:id="rId4"/>
    <p:sldId id="451" r:id="rId5"/>
    <p:sldId id="448" r:id="rId6"/>
    <p:sldId id="505" r:id="rId7"/>
    <p:sldId id="410" r:id="rId8"/>
    <p:sldId id="411" r:id="rId9"/>
    <p:sldId id="412" r:id="rId10"/>
    <p:sldId id="506" r:id="rId11"/>
    <p:sldId id="507" r:id="rId12"/>
    <p:sldId id="498" r:id="rId13"/>
    <p:sldId id="499" r:id="rId14"/>
    <p:sldId id="500" r:id="rId15"/>
    <p:sldId id="501" r:id="rId16"/>
    <p:sldId id="502" r:id="rId17"/>
    <p:sldId id="503" r:id="rId18"/>
    <p:sldId id="44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feng Xu" initials="WX" lastIdx="3" clrIdx="0">
    <p:extLst>
      <p:ext uri="{19B8F6BF-5375-455C-9EA6-DF929625EA0E}">
        <p15:presenceInfo xmlns:p15="http://schemas.microsoft.com/office/powerpoint/2012/main" userId="Weifeng X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EAE"/>
    <a:srgbClr val="AB51D6"/>
    <a:srgbClr val="FF9A00"/>
    <a:srgbClr val="D81E00"/>
    <a:srgbClr val="00AAD6"/>
    <a:srgbClr val="318EFD"/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9CFF70-A104-4BE5-B7AF-E221F0BC4D16}" v="14" dt="2025-10-25T13:32:28.14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77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leen Kaur" userId="S::id65ns02@ubalt.edu::9f7fc1d6-ab67-473f-ba46-e98f6ce2049b" providerId="AD" clId="Web-{AEF35719-F61A-F80F-A042-9EBDEAE0D316}"/>
    <pc:docChg chg="modSld">
      <pc:chgData name="Harleen Kaur" userId="S::id65ns02@ubalt.edu::9f7fc1d6-ab67-473f-ba46-e98f6ce2049b" providerId="AD" clId="Web-{AEF35719-F61A-F80F-A042-9EBDEAE0D316}" dt="2021-06-23T23:49:37.075" v="14" actId="20577"/>
      <pc:docMkLst>
        <pc:docMk/>
      </pc:docMkLst>
      <pc:sldChg chg="modSp">
        <pc:chgData name="Harleen Kaur" userId="S::id65ns02@ubalt.edu::9f7fc1d6-ab67-473f-ba46-e98f6ce2049b" providerId="AD" clId="Web-{AEF35719-F61A-F80F-A042-9EBDEAE0D316}" dt="2021-06-23T23:49:09.387" v="12" actId="20577"/>
        <pc:sldMkLst>
          <pc:docMk/>
          <pc:sldMk cId="1544669389" sldId="348"/>
        </pc:sldMkLst>
      </pc:sldChg>
      <pc:sldChg chg="modSp">
        <pc:chgData name="Harleen Kaur" userId="S::id65ns02@ubalt.edu::9f7fc1d6-ab67-473f-ba46-e98f6ce2049b" providerId="AD" clId="Web-{AEF35719-F61A-F80F-A042-9EBDEAE0D316}" dt="2021-06-23T23:49:37.075" v="14" actId="20577"/>
        <pc:sldMkLst>
          <pc:docMk/>
          <pc:sldMk cId="618152992" sldId="374"/>
        </pc:sldMkLst>
      </pc:sldChg>
    </pc:docChg>
  </pc:docChgLst>
  <pc:docChgLst>
    <pc:chgData name="Harleen Kaur" userId="S::id65ns02@ubalt.edu::9f7fc1d6-ab67-473f-ba46-e98f6ce2049b" providerId="AD" clId="Web-{457AF695-138B-F376-2B28-6312DEDE7462}"/>
    <pc:docChg chg="addSld modSld">
      <pc:chgData name="Harleen Kaur" userId="S::id65ns02@ubalt.edu::9f7fc1d6-ab67-473f-ba46-e98f6ce2049b" providerId="AD" clId="Web-{457AF695-138B-F376-2B28-6312DEDE7462}" dt="2021-07-06T18:38:52.236" v="1020" actId="20577"/>
      <pc:docMkLst>
        <pc:docMk/>
      </pc:docMkLst>
      <pc:sldChg chg="delSp modSp">
        <pc:chgData name="Harleen Kaur" userId="S::id65ns02@ubalt.edu::9f7fc1d6-ab67-473f-ba46-e98f6ce2049b" providerId="AD" clId="Web-{457AF695-138B-F376-2B28-6312DEDE7462}" dt="2021-07-06T16:49:58.060" v="274" actId="14100"/>
        <pc:sldMkLst>
          <pc:docMk/>
          <pc:sldMk cId="2020629071" sldId="362"/>
        </pc:sldMkLst>
      </pc:sldChg>
      <pc:sldChg chg="modSp">
        <pc:chgData name="Harleen Kaur" userId="S::id65ns02@ubalt.edu::9f7fc1d6-ab67-473f-ba46-e98f6ce2049b" providerId="AD" clId="Web-{457AF695-138B-F376-2B28-6312DEDE7462}" dt="2021-07-06T16:32:02.452" v="18" actId="20577"/>
        <pc:sldMkLst>
          <pc:docMk/>
          <pc:sldMk cId="3856163379" sldId="394"/>
        </pc:sldMkLst>
      </pc:sldChg>
      <pc:sldChg chg="delSp modSp">
        <pc:chgData name="Harleen Kaur" userId="S::id65ns02@ubalt.edu::9f7fc1d6-ab67-473f-ba46-e98f6ce2049b" providerId="AD" clId="Web-{457AF695-138B-F376-2B28-6312DEDE7462}" dt="2021-07-06T16:50:42.374" v="278"/>
        <pc:sldMkLst>
          <pc:docMk/>
          <pc:sldMk cId="1525666079" sldId="397"/>
        </pc:sldMkLst>
      </pc:sldChg>
      <pc:sldChg chg="modSp">
        <pc:chgData name="Harleen Kaur" userId="S::id65ns02@ubalt.edu::9f7fc1d6-ab67-473f-ba46-e98f6ce2049b" providerId="AD" clId="Web-{457AF695-138B-F376-2B28-6312DEDE7462}" dt="2021-07-06T16:36:47.773" v="60" actId="20577"/>
        <pc:sldMkLst>
          <pc:docMk/>
          <pc:sldMk cId="1318968879" sldId="401"/>
        </pc:sldMkLst>
      </pc:sldChg>
      <pc:sldChg chg="modSp">
        <pc:chgData name="Harleen Kaur" userId="S::id65ns02@ubalt.edu::9f7fc1d6-ab67-473f-ba46-e98f6ce2049b" providerId="AD" clId="Web-{457AF695-138B-F376-2B28-6312DEDE7462}" dt="2021-07-06T17:23:34.962" v="652" actId="20577"/>
        <pc:sldMkLst>
          <pc:docMk/>
          <pc:sldMk cId="2072083871" sldId="402"/>
        </pc:sldMkLst>
      </pc:sldChg>
      <pc:sldChg chg="modSp">
        <pc:chgData name="Harleen Kaur" userId="S::id65ns02@ubalt.edu::9f7fc1d6-ab67-473f-ba46-e98f6ce2049b" providerId="AD" clId="Web-{457AF695-138B-F376-2B28-6312DEDE7462}" dt="2021-07-06T17:15:04.383" v="340" actId="20577"/>
        <pc:sldMkLst>
          <pc:docMk/>
          <pc:sldMk cId="1876217879" sldId="403"/>
        </pc:sldMkLst>
      </pc:sldChg>
      <pc:sldChg chg="modSp">
        <pc:chgData name="Harleen Kaur" userId="S::id65ns02@ubalt.edu::9f7fc1d6-ab67-473f-ba46-e98f6ce2049b" providerId="AD" clId="Web-{457AF695-138B-F376-2B28-6312DEDE7462}" dt="2021-07-06T18:06:19.089" v="885" actId="20577"/>
        <pc:sldMkLst>
          <pc:docMk/>
          <pc:sldMk cId="2925871886" sldId="404"/>
        </pc:sldMkLst>
      </pc:sldChg>
      <pc:sldChg chg="modSp">
        <pc:chgData name="Harleen Kaur" userId="S::id65ns02@ubalt.edu::9f7fc1d6-ab67-473f-ba46-e98f6ce2049b" providerId="AD" clId="Web-{457AF695-138B-F376-2B28-6312DEDE7462}" dt="2021-07-06T17:21:12.006" v="565" actId="20577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457AF695-138B-F376-2B28-6312DEDE7462}" dt="2021-07-06T18:01:27.411" v="880" actId="14100"/>
        <pc:sldMkLst>
          <pc:docMk/>
          <pc:sldMk cId="1124496874" sldId="407"/>
        </pc:sldMkLst>
      </pc:sldChg>
      <pc:sldChg chg="addSp delSp modSp new">
        <pc:chgData name="Harleen Kaur" userId="S::id65ns02@ubalt.edu::9f7fc1d6-ab67-473f-ba46-e98f6ce2049b" providerId="AD" clId="Web-{457AF695-138B-F376-2B28-6312DEDE7462}" dt="2021-07-06T16:39:26.590" v="84" actId="20577"/>
        <pc:sldMkLst>
          <pc:docMk/>
          <pc:sldMk cId="1378301349" sldId="415"/>
        </pc:sldMkLst>
      </pc:sldChg>
      <pc:sldChg chg="addSp delSp modSp new">
        <pc:chgData name="Harleen Kaur" userId="S::id65ns02@ubalt.edu::9f7fc1d6-ab67-473f-ba46-e98f6ce2049b" providerId="AD" clId="Web-{457AF695-138B-F376-2B28-6312DEDE7462}" dt="2021-07-06T17:58:46.018" v="843" actId="20577"/>
        <pc:sldMkLst>
          <pc:docMk/>
          <pc:sldMk cId="961075764" sldId="416"/>
        </pc:sldMkLst>
      </pc:sldChg>
      <pc:sldChg chg="addSp delSp modSp new">
        <pc:chgData name="Harleen Kaur" userId="S::id65ns02@ubalt.edu::9f7fc1d6-ab67-473f-ba46-e98f6ce2049b" providerId="AD" clId="Web-{457AF695-138B-F376-2B28-6312DEDE7462}" dt="2021-07-06T18:38:52.236" v="1020" actId="20577"/>
        <pc:sldMkLst>
          <pc:docMk/>
          <pc:sldMk cId="3965738968" sldId="417"/>
        </pc:sldMkLst>
      </pc:sldChg>
    </pc:docChg>
  </pc:docChgLst>
  <pc:docChgLst>
    <pc:chgData name="Harleen Kaur" userId="S::id65ns02@ubalt.edu::9f7fc1d6-ab67-473f-ba46-e98f6ce2049b" providerId="AD" clId="Web-{A30573EC-A0B7-94F5-6044-0D35D8AC0428}"/>
    <pc:docChg chg="addSld delSld modSld">
      <pc:chgData name="Harleen Kaur" userId="S::id65ns02@ubalt.edu::9f7fc1d6-ab67-473f-ba46-e98f6ce2049b" providerId="AD" clId="Web-{A30573EC-A0B7-94F5-6044-0D35D8AC0428}" dt="2021-06-25T18:46:58.445" v="818"/>
      <pc:docMkLst>
        <pc:docMk/>
      </pc:docMkLst>
      <pc:sldChg chg="del">
        <pc:chgData name="Harleen Kaur" userId="S::id65ns02@ubalt.edu::9f7fc1d6-ab67-473f-ba46-e98f6ce2049b" providerId="AD" clId="Web-{A30573EC-A0B7-94F5-6044-0D35D8AC0428}" dt="2021-06-25T16:50:50.584" v="129"/>
        <pc:sldMkLst>
          <pc:docMk/>
          <pc:sldMk cId="3408609546" sldId="352"/>
        </pc:sldMkLst>
      </pc:sldChg>
      <pc:sldChg chg="addSp delSp del">
        <pc:chgData name="Harleen Kaur" userId="S::id65ns02@ubalt.edu::9f7fc1d6-ab67-473f-ba46-e98f6ce2049b" providerId="AD" clId="Web-{A30573EC-A0B7-94F5-6044-0D35D8AC0428}" dt="2021-06-25T17:52:53.967" v="520"/>
        <pc:sldMkLst>
          <pc:docMk/>
          <pc:sldMk cId="3550158572" sldId="353"/>
        </pc:sldMkLst>
      </pc:sldChg>
      <pc:sldChg chg="del">
        <pc:chgData name="Harleen Kaur" userId="S::id65ns02@ubalt.edu::9f7fc1d6-ab67-473f-ba46-e98f6ce2049b" providerId="AD" clId="Web-{A30573EC-A0B7-94F5-6044-0D35D8AC0428}" dt="2021-06-25T17:52:57.623" v="521"/>
        <pc:sldMkLst>
          <pc:docMk/>
          <pc:sldMk cId="1487878612" sldId="354"/>
        </pc:sldMkLst>
      </pc:sldChg>
      <pc:sldChg chg="del">
        <pc:chgData name="Harleen Kaur" userId="S::id65ns02@ubalt.edu::9f7fc1d6-ab67-473f-ba46-e98f6ce2049b" providerId="AD" clId="Web-{A30573EC-A0B7-94F5-6044-0D35D8AC0428}" dt="2021-06-25T17:53:00.124" v="522"/>
        <pc:sldMkLst>
          <pc:docMk/>
          <pc:sldMk cId="3157762318" sldId="356"/>
        </pc:sldMkLst>
      </pc:sldChg>
      <pc:sldChg chg="del">
        <pc:chgData name="Harleen Kaur" userId="S::id65ns02@ubalt.edu::9f7fc1d6-ab67-473f-ba46-e98f6ce2049b" providerId="AD" clId="Web-{A30573EC-A0B7-94F5-6044-0D35D8AC0428}" dt="2021-06-25T18:03:28.847" v="593"/>
        <pc:sldMkLst>
          <pc:docMk/>
          <pc:sldMk cId="3941886475" sldId="360"/>
        </pc:sldMkLst>
      </pc:sldChg>
      <pc:sldChg chg="addSp delSp modSp modNotes">
        <pc:chgData name="Harleen Kaur" userId="S::id65ns02@ubalt.edu::9f7fc1d6-ab67-473f-ba46-e98f6ce2049b" providerId="AD" clId="Web-{A30573EC-A0B7-94F5-6044-0D35D8AC0428}" dt="2021-06-25T18:14:17.539" v="657"/>
        <pc:sldMkLst>
          <pc:docMk/>
          <pc:sldMk cId="2020629071" sldId="362"/>
        </pc:sldMkLst>
      </pc:sldChg>
      <pc:sldChg chg="addSp delSp modSp modNotes">
        <pc:chgData name="Harleen Kaur" userId="S::id65ns02@ubalt.edu::9f7fc1d6-ab67-473f-ba46-e98f6ce2049b" providerId="AD" clId="Web-{A30573EC-A0B7-94F5-6044-0D35D8AC0428}" dt="2021-06-25T18:46:58.445" v="818"/>
        <pc:sldMkLst>
          <pc:docMk/>
          <pc:sldMk cId="4098661029" sldId="363"/>
        </pc:sldMkLst>
      </pc:sldChg>
      <pc:sldChg chg="del">
        <pc:chgData name="Harleen Kaur" userId="S::id65ns02@ubalt.edu::9f7fc1d6-ab67-473f-ba46-e98f6ce2049b" providerId="AD" clId="Web-{A30573EC-A0B7-94F5-6044-0D35D8AC0428}" dt="2021-06-25T18:41:35.403" v="784"/>
        <pc:sldMkLst>
          <pc:docMk/>
          <pc:sldMk cId="2934714722" sldId="364"/>
        </pc:sldMkLst>
      </pc:sldChg>
      <pc:sldChg chg="addSp delSp modSp">
        <pc:chgData name="Harleen Kaur" userId="S::id65ns02@ubalt.edu::9f7fc1d6-ab67-473f-ba46-e98f6ce2049b" providerId="AD" clId="Web-{A30573EC-A0B7-94F5-6044-0D35D8AC0428}" dt="2021-06-25T16:49:46.160" v="125"/>
        <pc:sldMkLst>
          <pc:docMk/>
          <pc:sldMk cId="3077270470" sldId="375"/>
        </pc:sldMkLst>
      </pc:sldChg>
      <pc:sldChg chg="modSp">
        <pc:chgData name="Harleen Kaur" userId="S::id65ns02@ubalt.edu::9f7fc1d6-ab67-473f-ba46-e98f6ce2049b" providerId="AD" clId="Web-{A30573EC-A0B7-94F5-6044-0D35D8AC0428}" dt="2021-06-25T16:39:32.172" v="2" actId="1076"/>
        <pc:sldMkLst>
          <pc:docMk/>
          <pc:sldMk cId="4148899360" sldId="379"/>
        </pc:sldMkLst>
      </pc:sldChg>
      <pc:sldChg chg="delSp">
        <pc:chgData name="Harleen Kaur" userId="S::id65ns02@ubalt.edu::9f7fc1d6-ab67-473f-ba46-e98f6ce2049b" providerId="AD" clId="Web-{A30573EC-A0B7-94F5-6044-0D35D8AC0428}" dt="2021-06-25T16:38:19.013" v="0"/>
        <pc:sldMkLst>
          <pc:docMk/>
          <pc:sldMk cId="3268356748" sldId="380"/>
        </pc:sldMkLst>
      </pc:sldChg>
      <pc:sldChg chg="modSp">
        <pc:chgData name="Harleen Kaur" userId="S::id65ns02@ubalt.edu::9f7fc1d6-ab67-473f-ba46-e98f6ce2049b" providerId="AD" clId="Web-{A30573EC-A0B7-94F5-6044-0D35D8AC0428}" dt="2021-06-25T18:02:20.032" v="592" actId="20577"/>
        <pc:sldMkLst>
          <pc:docMk/>
          <pc:sldMk cId="954730872" sldId="385"/>
        </pc:sldMkLst>
      </pc:sldChg>
      <pc:sldChg chg="addSp delSp modSp">
        <pc:chgData name="Harleen Kaur" userId="S::id65ns02@ubalt.edu::9f7fc1d6-ab67-473f-ba46-e98f6ce2049b" providerId="AD" clId="Web-{A30573EC-A0B7-94F5-6044-0D35D8AC0428}" dt="2021-06-25T16:59:57.351" v="208" actId="20577"/>
        <pc:sldMkLst>
          <pc:docMk/>
          <pc:sldMk cId="1915093242" sldId="387"/>
        </pc:sldMkLst>
      </pc:sldChg>
      <pc:sldChg chg="modSp new del">
        <pc:chgData name="Harleen Kaur" userId="S::id65ns02@ubalt.edu::9f7fc1d6-ab67-473f-ba46-e98f6ce2049b" providerId="AD" clId="Web-{A30573EC-A0B7-94F5-6044-0D35D8AC0428}" dt="2021-06-25T16:51:02.709" v="135"/>
        <pc:sldMkLst>
          <pc:docMk/>
          <pc:sldMk cId="671319410" sldId="388"/>
        </pc:sldMkLst>
      </pc:sldChg>
      <pc:sldChg chg="delSp modSp new">
        <pc:chgData name="Harleen Kaur" userId="S::id65ns02@ubalt.edu::9f7fc1d6-ab67-473f-ba46-e98f6ce2049b" providerId="AD" clId="Web-{A30573EC-A0B7-94F5-6044-0D35D8AC0428}" dt="2021-06-25T16:51:20.303" v="145"/>
        <pc:sldMkLst>
          <pc:docMk/>
          <pc:sldMk cId="3365298552" sldId="388"/>
        </pc:sldMkLst>
      </pc:sldChg>
      <pc:sldChg chg="addSp modSp new modNotes">
        <pc:chgData name="Harleen Kaur" userId="S::id65ns02@ubalt.edu::9f7fc1d6-ab67-473f-ba46-e98f6ce2049b" providerId="AD" clId="Web-{A30573EC-A0B7-94F5-6044-0D35D8AC0428}" dt="2021-06-25T16:53:53.543" v="184"/>
        <pc:sldMkLst>
          <pc:docMk/>
          <pc:sldMk cId="2008758297" sldId="389"/>
        </pc:sldMkLst>
      </pc:sldChg>
      <pc:sldChg chg="addSp modSp new modNotes">
        <pc:chgData name="Harleen Kaur" userId="S::id65ns02@ubalt.edu::9f7fc1d6-ab67-473f-ba46-e98f6ce2049b" providerId="AD" clId="Web-{A30573EC-A0B7-94F5-6044-0D35D8AC0428}" dt="2021-06-25T17:02:17.621" v="263" actId="14100"/>
        <pc:sldMkLst>
          <pc:docMk/>
          <pc:sldMk cId="3040878584" sldId="390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07:36.022" v="335" actId="14100"/>
        <pc:sldMkLst>
          <pc:docMk/>
          <pc:sldMk cId="4104176517" sldId="391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22:41.004" v="359" actId="14100"/>
        <pc:sldMkLst>
          <pc:docMk/>
          <pc:sldMk cId="4258082541" sldId="392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42:36.276" v="519" actId="14100"/>
        <pc:sldMkLst>
          <pc:docMk/>
          <pc:sldMk cId="1701036471" sldId="393"/>
        </pc:sldMkLst>
      </pc:sldChg>
      <pc:sldChg chg="modSp new">
        <pc:chgData name="Harleen Kaur" userId="S::id65ns02@ubalt.edu::9f7fc1d6-ab67-473f-ba46-e98f6ce2049b" providerId="AD" clId="Web-{A30573EC-A0B7-94F5-6044-0D35D8AC0428}" dt="2021-06-25T17:59:49.308" v="587" actId="20577"/>
        <pc:sldMkLst>
          <pc:docMk/>
          <pc:sldMk cId="3856163379" sldId="394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57:52.008" v="560" actId="14100"/>
        <pc:sldMkLst>
          <pc:docMk/>
          <pc:sldMk cId="3523215299" sldId="395"/>
        </pc:sldMkLst>
      </pc:sldChg>
      <pc:sldChg chg="modSp new">
        <pc:chgData name="Harleen Kaur" userId="S::id65ns02@ubalt.edu::9f7fc1d6-ab67-473f-ba46-e98f6ce2049b" providerId="AD" clId="Web-{A30573EC-A0B7-94F5-6044-0D35D8AC0428}" dt="2021-06-25T17:59:14.370" v="581" actId="20577"/>
        <pc:sldMkLst>
          <pc:docMk/>
          <pc:sldMk cId="3010338886" sldId="396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8:42:50.265" v="791" actId="20577"/>
        <pc:sldMkLst>
          <pc:docMk/>
          <pc:sldMk cId="1525666079" sldId="397"/>
        </pc:sldMkLst>
      </pc:sldChg>
    </pc:docChg>
  </pc:docChgLst>
  <pc:docChgLst>
    <pc:chgData name="Harleen Kaur" userId="S::id65ns02@ubalt.edu::9f7fc1d6-ab67-473f-ba46-e98f6ce2049b" providerId="AD" clId="Web-{C2FAEB8F-3984-EC16-643E-89D8DCB1B0DD}"/>
    <pc:docChg chg="addSld delSld modSld sldOrd">
      <pc:chgData name="Harleen Kaur" userId="S::id65ns02@ubalt.edu::9f7fc1d6-ab67-473f-ba46-e98f6ce2049b" providerId="AD" clId="Web-{C2FAEB8F-3984-EC16-643E-89D8DCB1B0DD}" dt="2021-07-19T20:47:27.167" v="800" actId="20577"/>
      <pc:docMkLst>
        <pc:docMk/>
      </pc:docMkLst>
      <pc:sldChg chg="modSp">
        <pc:chgData name="Harleen Kaur" userId="S::id65ns02@ubalt.edu::9f7fc1d6-ab67-473f-ba46-e98f6ce2049b" providerId="AD" clId="Web-{C2FAEB8F-3984-EC16-643E-89D8DCB1B0DD}" dt="2021-07-19T19:26:36.565" v="225" actId="20577"/>
        <pc:sldMkLst>
          <pc:docMk/>
          <pc:sldMk cId="3268356748" sldId="380"/>
        </pc:sldMkLst>
      </pc:sldChg>
      <pc:sldChg chg="addSp modSp">
        <pc:chgData name="Harleen Kaur" userId="S::id65ns02@ubalt.edu::9f7fc1d6-ab67-473f-ba46-e98f6ce2049b" providerId="AD" clId="Web-{C2FAEB8F-3984-EC16-643E-89D8DCB1B0DD}" dt="2021-07-19T19:09:08.809" v="212" actId="20577"/>
        <pc:sldMkLst>
          <pc:docMk/>
          <pc:sldMk cId="4046926907" sldId="384"/>
        </pc:sldMkLst>
      </pc:sldChg>
      <pc:sldChg chg="modSp">
        <pc:chgData name="Harleen Kaur" userId="S::id65ns02@ubalt.edu::9f7fc1d6-ab67-473f-ba46-e98f6ce2049b" providerId="AD" clId="Web-{C2FAEB8F-3984-EC16-643E-89D8DCB1B0DD}" dt="2021-07-19T18:44:06.342" v="153" actId="20577"/>
        <pc:sldMkLst>
          <pc:docMk/>
          <pc:sldMk cId="954730872" sldId="385"/>
        </pc:sldMkLst>
      </pc:sldChg>
      <pc:sldChg chg="modSp">
        <pc:chgData name="Harleen Kaur" userId="S::id65ns02@ubalt.edu::9f7fc1d6-ab67-473f-ba46-e98f6ce2049b" providerId="AD" clId="Web-{C2FAEB8F-3984-EC16-643E-89D8DCB1B0DD}" dt="2021-07-19T19:52:11.363" v="531" actId="20577"/>
        <pc:sldMkLst>
          <pc:docMk/>
          <pc:sldMk cId="3188243652" sldId="386"/>
        </pc:sldMkLst>
      </pc:sldChg>
      <pc:sldChg chg="addSp delSp modSp">
        <pc:chgData name="Harleen Kaur" userId="S::id65ns02@ubalt.edu::9f7fc1d6-ab67-473f-ba46-e98f6ce2049b" providerId="AD" clId="Web-{C2FAEB8F-3984-EC16-643E-89D8DCB1B0DD}" dt="2021-07-19T20:38:52.796" v="702" actId="14100"/>
        <pc:sldMkLst>
          <pc:docMk/>
          <pc:sldMk cId="1318968879" sldId="401"/>
        </pc:sldMkLst>
      </pc:sldChg>
      <pc:sldChg chg="modSp">
        <pc:chgData name="Harleen Kaur" userId="S::id65ns02@ubalt.edu::9f7fc1d6-ab67-473f-ba46-e98f6ce2049b" providerId="AD" clId="Web-{C2FAEB8F-3984-EC16-643E-89D8DCB1B0DD}" dt="2021-07-19T20:41:22.534" v="734" actId="20577"/>
        <pc:sldMkLst>
          <pc:docMk/>
          <pc:sldMk cId="2072083871" sldId="402"/>
        </pc:sldMkLst>
      </pc:sldChg>
      <pc:sldChg chg="modSp">
        <pc:chgData name="Harleen Kaur" userId="S::id65ns02@ubalt.edu::9f7fc1d6-ab67-473f-ba46-e98f6ce2049b" providerId="AD" clId="Web-{C2FAEB8F-3984-EC16-643E-89D8DCB1B0DD}" dt="2021-07-19T20:46:54.885" v="787" actId="20577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C2FAEB8F-3984-EC16-643E-89D8DCB1B0DD}" dt="2021-07-19T20:47:27.167" v="800" actId="20577"/>
        <pc:sldMkLst>
          <pc:docMk/>
          <pc:sldMk cId="1124496874" sldId="407"/>
        </pc:sldMkLst>
      </pc:sldChg>
      <pc:sldChg chg="addSp modSp">
        <pc:chgData name="Harleen Kaur" userId="S::id65ns02@ubalt.edu::9f7fc1d6-ab67-473f-ba46-e98f6ce2049b" providerId="AD" clId="Web-{C2FAEB8F-3984-EC16-643E-89D8DCB1B0DD}" dt="2021-07-19T19:51:05.502" v="518" actId="14100"/>
        <pc:sldMkLst>
          <pc:docMk/>
          <pc:sldMk cId="961075764" sldId="416"/>
        </pc:sldMkLst>
      </pc:sldChg>
      <pc:sldChg chg="modSp">
        <pc:chgData name="Harleen Kaur" userId="S::id65ns02@ubalt.edu::9f7fc1d6-ab67-473f-ba46-e98f6ce2049b" providerId="AD" clId="Web-{C2FAEB8F-3984-EC16-643E-89D8DCB1B0DD}" dt="2021-07-19T19:06:58.696" v="155" actId="20577"/>
        <pc:sldMkLst>
          <pc:docMk/>
          <pc:sldMk cId="3442401094" sldId="418"/>
        </pc:sldMkLst>
      </pc:sldChg>
      <pc:sldChg chg="modSp">
        <pc:chgData name="Harleen Kaur" userId="S::id65ns02@ubalt.edu::9f7fc1d6-ab67-473f-ba46-e98f6ce2049b" providerId="AD" clId="Web-{C2FAEB8F-3984-EC16-643E-89D8DCB1B0DD}" dt="2021-07-19T13:02:12.878" v="47" actId="20577"/>
        <pc:sldMkLst>
          <pc:docMk/>
          <pc:sldMk cId="2117915220" sldId="427"/>
        </pc:sldMkLst>
      </pc:sldChg>
      <pc:sldChg chg="modSp">
        <pc:chgData name="Harleen Kaur" userId="S::id65ns02@ubalt.edu::9f7fc1d6-ab67-473f-ba46-e98f6ce2049b" providerId="AD" clId="Web-{C2FAEB8F-3984-EC16-643E-89D8DCB1B0DD}" dt="2021-07-19T12:32:56.819" v="3" actId="20577"/>
        <pc:sldMkLst>
          <pc:docMk/>
          <pc:sldMk cId="844759815" sldId="428"/>
        </pc:sldMkLst>
      </pc:sldChg>
      <pc:sldChg chg="del">
        <pc:chgData name="Harleen Kaur" userId="S::id65ns02@ubalt.edu::9f7fc1d6-ab67-473f-ba46-e98f6ce2049b" providerId="AD" clId="Web-{C2FAEB8F-3984-EC16-643E-89D8DCB1B0DD}" dt="2021-07-19T19:45:57.402" v="409"/>
        <pc:sldMkLst>
          <pc:docMk/>
          <pc:sldMk cId="1197324011" sldId="432"/>
        </pc:sldMkLst>
      </pc:sldChg>
      <pc:sldChg chg="ord">
        <pc:chgData name="Harleen Kaur" userId="S::id65ns02@ubalt.edu::9f7fc1d6-ab67-473f-ba46-e98f6ce2049b" providerId="AD" clId="Web-{C2FAEB8F-3984-EC16-643E-89D8DCB1B0DD}" dt="2021-07-19T19:10:09.341" v="215"/>
        <pc:sldMkLst>
          <pc:docMk/>
          <pc:sldMk cId="3123541736" sldId="435"/>
        </pc:sldMkLst>
      </pc:sldChg>
      <pc:sldChg chg="addSp delSp modSp ord">
        <pc:chgData name="Harleen Kaur" userId="S::id65ns02@ubalt.edu::9f7fc1d6-ab67-473f-ba46-e98f6ce2049b" providerId="AD" clId="Web-{C2FAEB8F-3984-EC16-643E-89D8DCB1B0DD}" dt="2021-07-19T19:30:14.038" v="283" actId="14100"/>
        <pc:sldMkLst>
          <pc:docMk/>
          <pc:sldMk cId="2780548155" sldId="436"/>
        </pc:sldMkLst>
      </pc:sldChg>
      <pc:sldChg chg="modSp">
        <pc:chgData name="Harleen Kaur" userId="S::id65ns02@ubalt.edu::9f7fc1d6-ab67-473f-ba46-e98f6ce2049b" providerId="AD" clId="Web-{C2FAEB8F-3984-EC16-643E-89D8DCB1B0DD}" dt="2021-07-19T20:39:13.484" v="715" actId="20577"/>
        <pc:sldMkLst>
          <pc:docMk/>
          <pc:sldMk cId="2609955097" sldId="437"/>
        </pc:sldMkLst>
      </pc:sldChg>
      <pc:sldChg chg="modSp">
        <pc:chgData name="Harleen Kaur" userId="S::id65ns02@ubalt.edu::9f7fc1d6-ab67-473f-ba46-e98f6ce2049b" providerId="AD" clId="Web-{C2FAEB8F-3984-EC16-643E-89D8DCB1B0DD}" dt="2021-07-19T20:39:51.266" v="723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C2FAEB8F-3984-EC16-643E-89D8DCB1B0DD}" dt="2021-07-19T20:46:13.024" v="776" actId="20577"/>
        <pc:sldMkLst>
          <pc:docMk/>
          <pc:sldMk cId="1049910314" sldId="441"/>
        </pc:sldMkLst>
      </pc:sldChg>
      <pc:sldChg chg="modSp ord">
        <pc:chgData name="Harleen Kaur" userId="S::id65ns02@ubalt.edu::9f7fc1d6-ab67-473f-ba46-e98f6ce2049b" providerId="AD" clId="Web-{C2FAEB8F-3984-EC16-643E-89D8DCB1B0DD}" dt="2021-07-19T20:27:25.469" v="592" actId="20577"/>
        <pc:sldMkLst>
          <pc:docMk/>
          <pc:sldMk cId="2956052182" sldId="444"/>
        </pc:sldMkLst>
      </pc:sldChg>
      <pc:sldChg chg="modSp">
        <pc:chgData name="Harleen Kaur" userId="S::id65ns02@ubalt.edu::9f7fc1d6-ab67-473f-ba46-e98f6ce2049b" providerId="AD" clId="Web-{C2FAEB8F-3984-EC16-643E-89D8DCB1B0DD}" dt="2021-07-19T20:42:43.051" v="761" actId="20577"/>
        <pc:sldMkLst>
          <pc:docMk/>
          <pc:sldMk cId="3496283479" sldId="446"/>
        </pc:sldMkLst>
      </pc:sldChg>
      <pc:sldChg chg="addSp delSp modSp">
        <pc:chgData name="Harleen Kaur" userId="S::id65ns02@ubalt.edu::9f7fc1d6-ab67-473f-ba46-e98f6ce2049b" providerId="AD" clId="Web-{C2FAEB8F-3984-EC16-643E-89D8DCB1B0DD}" dt="2021-07-19T20:42:13.285" v="757" actId="14100"/>
        <pc:sldMkLst>
          <pc:docMk/>
          <pc:sldMk cId="138071100" sldId="453"/>
        </pc:sldMkLst>
      </pc:sldChg>
      <pc:sldChg chg="modSp new">
        <pc:chgData name="Harleen Kaur" userId="S::id65ns02@ubalt.edu::9f7fc1d6-ab67-473f-ba46-e98f6ce2049b" providerId="AD" clId="Web-{C2FAEB8F-3984-EC16-643E-89D8DCB1B0DD}" dt="2021-07-19T19:45:41.901" v="408" actId="20577"/>
        <pc:sldMkLst>
          <pc:docMk/>
          <pc:sldMk cId="1651626828" sldId="458"/>
        </pc:sldMkLst>
      </pc:sldChg>
    </pc:docChg>
  </pc:docChgLst>
  <pc:docChgLst>
    <pc:chgData name="Harleen Kaur" userId="S::id65ns02@ubalt.edu::9f7fc1d6-ab67-473f-ba46-e98f6ce2049b" providerId="AD" clId="Web-{19B0EFE9-C48B-B59C-94A3-5168C8EF53DC}"/>
    <pc:docChg chg="modSld">
      <pc:chgData name="Harleen Kaur" userId="S::id65ns02@ubalt.edu::9f7fc1d6-ab67-473f-ba46-e98f6ce2049b" providerId="AD" clId="Web-{19B0EFE9-C48B-B59C-94A3-5168C8EF53DC}" dt="2021-07-08T17:14:34.042" v="73" actId="20577"/>
      <pc:docMkLst>
        <pc:docMk/>
      </pc:docMkLst>
      <pc:sldChg chg="modSp">
        <pc:chgData name="Harleen Kaur" userId="S::id65ns02@ubalt.edu::9f7fc1d6-ab67-473f-ba46-e98f6ce2049b" providerId="AD" clId="Web-{19B0EFE9-C48B-B59C-94A3-5168C8EF53DC}" dt="2021-07-08T16:27:43.764" v="1" actId="20577"/>
        <pc:sldMkLst>
          <pc:docMk/>
          <pc:sldMk cId="844759815" sldId="428"/>
        </pc:sldMkLst>
      </pc:sldChg>
      <pc:sldChg chg="modSp">
        <pc:chgData name="Harleen Kaur" userId="S::id65ns02@ubalt.edu::9f7fc1d6-ab67-473f-ba46-e98f6ce2049b" providerId="AD" clId="Web-{19B0EFE9-C48B-B59C-94A3-5168C8EF53DC}" dt="2021-07-08T16:40:10.264" v="71" actId="14100"/>
        <pc:sldMkLst>
          <pc:docMk/>
          <pc:sldMk cId="1197324011" sldId="432"/>
        </pc:sldMkLst>
      </pc:sldChg>
      <pc:sldChg chg="modSp">
        <pc:chgData name="Harleen Kaur" userId="S::id65ns02@ubalt.edu::9f7fc1d6-ab67-473f-ba46-e98f6ce2049b" providerId="AD" clId="Web-{19B0EFE9-C48B-B59C-94A3-5168C8EF53DC}" dt="2021-07-08T17:14:34.042" v="73" actId="20577"/>
        <pc:sldMkLst>
          <pc:docMk/>
          <pc:sldMk cId="2780548155" sldId="436"/>
        </pc:sldMkLst>
      </pc:sldChg>
    </pc:docChg>
  </pc:docChgLst>
  <pc:docChgLst>
    <pc:chgData name="Weifeng Xu" userId="e7aed605-a3dd-4d5a-a692-a87037af107b" providerId="ADAL" clId="{9F114576-92CD-4C75-A1B7-B6A50F0196B5}"/>
    <pc:docChg chg="delSld">
      <pc:chgData name="Weifeng Xu" userId="e7aed605-a3dd-4d5a-a692-a87037af107b" providerId="ADAL" clId="{9F114576-92CD-4C75-A1B7-B6A50F0196B5}" dt="2021-03-20T15:48:05.591" v="41" actId="47"/>
      <pc:docMkLst>
        <pc:docMk/>
      </pc:docMkLst>
      <pc:sldChg chg="del">
        <pc:chgData name="Weifeng Xu" userId="e7aed605-a3dd-4d5a-a692-a87037af107b" providerId="ADAL" clId="{9F114576-92CD-4C75-A1B7-B6A50F0196B5}" dt="2021-03-20T15:48:05.050" v="39" actId="47"/>
        <pc:sldMkLst>
          <pc:docMk/>
          <pc:sldMk cId="3947350244" sldId="257"/>
        </pc:sldMkLst>
      </pc:sldChg>
      <pc:sldChg chg="del">
        <pc:chgData name="Weifeng Xu" userId="e7aed605-a3dd-4d5a-a692-a87037af107b" providerId="ADAL" clId="{9F114576-92CD-4C75-A1B7-B6A50F0196B5}" dt="2021-03-20T15:48:05.233" v="40" actId="47"/>
        <pc:sldMkLst>
          <pc:docMk/>
          <pc:sldMk cId="2813085997" sldId="258"/>
        </pc:sldMkLst>
      </pc:sldChg>
      <pc:sldChg chg="del">
        <pc:chgData name="Weifeng Xu" userId="e7aed605-a3dd-4d5a-a692-a87037af107b" providerId="ADAL" clId="{9F114576-92CD-4C75-A1B7-B6A50F0196B5}" dt="2021-03-20T15:48:05.591" v="41" actId="47"/>
        <pc:sldMkLst>
          <pc:docMk/>
          <pc:sldMk cId="2717797818" sldId="259"/>
        </pc:sldMkLst>
      </pc:sldChg>
      <pc:sldChg chg="del">
        <pc:chgData name="Weifeng Xu" userId="e7aed605-a3dd-4d5a-a692-a87037af107b" providerId="ADAL" clId="{9F114576-92CD-4C75-A1B7-B6A50F0196B5}" dt="2021-03-20T15:47:55.592" v="10" actId="47"/>
        <pc:sldMkLst>
          <pc:docMk/>
          <pc:sldMk cId="1329348953" sldId="262"/>
        </pc:sldMkLst>
      </pc:sldChg>
      <pc:sldChg chg="del">
        <pc:chgData name="Weifeng Xu" userId="e7aed605-a3dd-4d5a-a692-a87037af107b" providerId="ADAL" clId="{9F114576-92CD-4C75-A1B7-B6A50F0196B5}" dt="2021-03-20T15:47:56.523" v="14" actId="47"/>
        <pc:sldMkLst>
          <pc:docMk/>
          <pc:sldMk cId="2002273286" sldId="263"/>
        </pc:sldMkLst>
      </pc:sldChg>
      <pc:sldChg chg="del">
        <pc:chgData name="Weifeng Xu" userId="e7aed605-a3dd-4d5a-a692-a87037af107b" providerId="ADAL" clId="{9F114576-92CD-4C75-A1B7-B6A50F0196B5}" dt="2021-03-20T15:48:00.025" v="34" actId="47"/>
        <pc:sldMkLst>
          <pc:docMk/>
          <pc:sldMk cId="1282228560" sldId="264"/>
        </pc:sldMkLst>
      </pc:sldChg>
      <pc:sldChg chg="del">
        <pc:chgData name="Weifeng Xu" userId="e7aed605-a3dd-4d5a-a692-a87037af107b" providerId="ADAL" clId="{9F114576-92CD-4C75-A1B7-B6A50F0196B5}" dt="2021-03-20T15:47:56.158" v="12" actId="47"/>
        <pc:sldMkLst>
          <pc:docMk/>
          <pc:sldMk cId="1966411301" sldId="265"/>
        </pc:sldMkLst>
      </pc:sldChg>
      <pc:sldChg chg="del">
        <pc:chgData name="Weifeng Xu" userId="e7aed605-a3dd-4d5a-a692-a87037af107b" providerId="ADAL" clId="{9F114576-92CD-4C75-A1B7-B6A50F0196B5}" dt="2021-03-20T15:47:52.672" v="3" actId="47"/>
        <pc:sldMkLst>
          <pc:docMk/>
          <pc:sldMk cId="3968060583" sldId="266"/>
        </pc:sldMkLst>
      </pc:sldChg>
      <pc:sldChg chg="del">
        <pc:chgData name="Weifeng Xu" userId="e7aed605-a3dd-4d5a-a692-a87037af107b" providerId="ADAL" clId="{9F114576-92CD-4C75-A1B7-B6A50F0196B5}" dt="2021-03-20T15:47:51.746" v="1" actId="47"/>
        <pc:sldMkLst>
          <pc:docMk/>
          <pc:sldMk cId="957453442" sldId="267"/>
        </pc:sldMkLst>
      </pc:sldChg>
      <pc:sldChg chg="del">
        <pc:chgData name="Weifeng Xu" userId="e7aed605-a3dd-4d5a-a692-a87037af107b" providerId="ADAL" clId="{9F114576-92CD-4C75-A1B7-B6A50F0196B5}" dt="2021-03-20T15:47:51.351" v="0" actId="47"/>
        <pc:sldMkLst>
          <pc:docMk/>
          <pc:sldMk cId="877308037" sldId="268"/>
        </pc:sldMkLst>
      </pc:sldChg>
      <pc:sldChg chg="del">
        <pc:chgData name="Weifeng Xu" userId="e7aed605-a3dd-4d5a-a692-a87037af107b" providerId="ADAL" clId="{9F114576-92CD-4C75-A1B7-B6A50F0196B5}" dt="2021-03-20T15:47:56.987" v="17" actId="47"/>
        <pc:sldMkLst>
          <pc:docMk/>
          <pc:sldMk cId="1144033824" sldId="269"/>
        </pc:sldMkLst>
      </pc:sldChg>
      <pc:sldChg chg="del">
        <pc:chgData name="Weifeng Xu" userId="e7aed605-a3dd-4d5a-a692-a87037af107b" providerId="ADAL" clId="{9F114576-92CD-4C75-A1B7-B6A50F0196B5}" dt="2021-03-20T15:47:57.187" v="18" actId="47"/>
        <pc:sldMkLst>
          <pc:docMk/>
          <pc:sldMk cId="893191663" sldId="270"/>
        </pc:sldMkLst>
      </pc:sldChg>
      <pc:sldChg chg="del">
        <pc:chgData name="Weifeng Xu" userId="e7aed605-a3dd-4d5a-a692-a87037af107b" providerId="ADAL" clId="{9F114576-92CD-4C75-A1B7-B6A50F0196B5}" dt="2021-03-20T15:47:56.841" v="16" actId="47"/>
        <pc:sldMkLst>
          <pc:docMk/>
          <pc:sldMk cId="3206008134" sldId="271"/>
        </pc:sldMkLst>
      </pc:sldChg>
      <pc:sldChg chg="del">
        <pc:chgData name="Weifeng Xu" userId="e7aed605-a3dd-4d5a-a692-a87037af107b" providerId="ADAL" clId="{9F114576-92CD-4C75-A1B7-B6A50F0196B5}" dt="2021-03-20T15:48:00.202" v="35" actId="47"/>
        <pc:sldMkLst>
          <pc:docMk/>
          <pc:sldMk cId="2993734160" sldId="272"/>
        </pc:sldMkLst>
      </pc:sldChg>
      <pc:sldChg chg="del">
        <pc:chgData name="Weifeng Xu" userId="e7aed605-a3dd-4d5a-a692-a87037af107b" providerId="ADAL" clId="{9F114576-92CD-4C75-A1B7-B6A50F0196B5}" dt="2021-03-20T15:47:51.933" v="2" actId="47"/>
        <pc:sldMkLst>
          <pc:docMk/>
          <pc:sldMk cId="774738833" sldId="275"/>
        </pc:sldMkLst>
      </pc:sldChg>
      <pc:sldChg chg="del">
        <pc:chgData name="Weifeng Xu" userId="e7aed605-a3dd-4d5a-a692-a87037af107b" providerId="ADAL" clId="{9F114576-92CD-4C75-A1B7-B6A50F0196B5}" dt="2021-03-20T15:47:56.373" v="13" actId="47"/>
        <pc:sldMkLst>
          <pc:docMk/>
          <pc:sldMk cId="124320607" sldId="276"/>
        </pc:sldMkLst>
      </pc:sldChg>
      <pc:sldChg chg="del">
        <pc:chgData name="Weifeng Xu" userId="e7aed605-a3dd-4d5a-a692-a87037af107b" providerId="ADAL" clId="{9F114576-92CD-4C75-A1B7-B6A50F0196B5}" dt="2021-03-20T15:47:53.922" v="4" actId="47"/>
        <pc:sldMkLst>
          <pc:docMk/>
          <pc:sldMk cId="347589165" sldId="277"/>
        </pc:sldMkLst>
      </pc:sldChg>
      <pc:sldChg chg="del">
        <pc:chgData name="Weifeng Xu" userId="e7aed605-a3dd-4d5a-a692-a87037af107b" providerId="ADAL" clId="{9F114576-92CD-4C75-A1B7-B6A50F0196B5}" dt="2021-03-20T15:47:56.671" v="15" actId="47"/>
        <pc:sldMkLst>
          <pc:docMk/>
          <pc:sldMk cId="3924497350" sldId="278"/>
        </pc:sldMkLst>
      </pc:sldChg>
      <pc:sldChg chg="del">
        <pc:chgData name="Weifeng Xu" userId="e7aed605-a3dd-4d5a-a692-a87037af107b" providerId="ADAL" clId="{9F114576-92CD-4C75-A1B7-B6A50F0196B5}" dt="2021-03-20T15:47:55.790" v="11" actId="47"/>
        <pc:sldMkLst>
          <pc:docMk/>
          <pc:sldMk cId="128099297" sldId="279"/>
        </pc:sldMkLst>
      </pc:sldChg>
      <pc:sldChg chg="del">
        <pc:chgData name="Weifeng Xu" userId="e7aed605-a3dd-4d5a-a692-a87037af107b" providerId="ADAL" clId="{9F114576-92CD-4C75-A1B7-B6A50F0196B5}" dt="2021-03-20T15:47:57.357" v="19" actId="47"/>
        <pc:sldMkLst>
          <pc:docMk/>
          <pc:sldMk cId="3275461220" sldId="280"/>
        </pc:sldMkLst>
      </pc:sldChg>
      <pc:sldChg chg="del">
        <pc:chgData name="Weifeng Xu" userId="e7aed605-a3dd-4d5a-a692-a87037af107b" providerId="ADAL" clId="{9F114576-92CD-4C75-A1B7-B6A50F0196B5}" dt="2021-03-20T15:47:59.674" v="32" actId="47"/>
        <pc:sldMkLst>
          <pc:docMk/>
          <pc:sldMk cId="2231598685" sldId="281"/>
        </pc:sldMkLst>
      </pc:sldChg>
      <pc:sldChg chg="del">
        <pc:chgData name="Weifeng Xu" userId="e7aed605-a3dd-4d5a-a692-a87037af107b" providerId="ADAL" clId="{9F114576-92CD-4C75-A1B7-B6A50F0196B5}" dt="2021-03-20T15:47:59.849" v="33" actId="47"/>
        <pc:sldMkLst>
          <pc:docMk/>
          <pc:sldMk cId="3211939551" sldId="282"/>
        </pc:sldMkLst>
      </pc:sldChg>
      <pc:sldChg chg="del">
        <pc:chgData name="Weifeng Xu" userId="e7aed605-a3dd-4d5a-a692-a87037af107b" providerId="ADAL" clId="{9F114576-92CD-4C75-A1B7-B6A50F0196B5}" dt="2021-03-20T15:48:00.359" v="36" actId="47"/>
        <pc:sldMkLst>
          <pc:docMk/>
          <pc:sldMk cId="3850375873" sldId="284"/>
        </pc:sldMkLst>
      </pc:sldChg>
      <pc:sldChg chg="del">
        <pc:chgData name="Weifeng Xu" userId="e7aed605-a3dd-4d5a-a692-a87037af107b" providerId="ADAL" clId="{9F114576-92CD-4C75-A1B7-B6A50F0196B5}" dt="2021-03-20T15:48:00.744" v="38" actId="47"/>
        <pc:sldMkLst>
          <pc:docMk/>
          <pc:sldMk cId="2575615686" sldId="285"/>
        </pc:sldMkLst>
      </pc:sldChg>
      <pc:sldChg chg="del">
        <pc:chgData name="Weifeng Xu" userId="e7aed605-a3dd-4d5a-a692-a87037af107b" providerId="ADAL" clId="{9F114576-92CD-4C75-A1B7-B6A50F0196B5}" dt="2021-03-20T15:48:00.502" v="37" actId="47"/>
        <pc:sldMkLst>
          <pc:docMk/>
          <pc:sldMk cId="218088864" sldId="286"/>
        </pc:sldMkLst>
      </pc:sldChg>
      <pc:sldChg chg="del">
        <pc:chgData name="Weifeng Xu" userId="e7aed605-a3dd-4d5a-a692-a87037af107b" providerId="ADAL" clId="{9F114576-92CD-4C75-A1B7-B6A50F0196B5}" dt="2021-03-20T15:47:54.148" v="5" actId="47"/>
        <pc:sldMkLst>
          <pc:docMk/>
          <pc:sldMk cId="124034966" sldId="288"/>
        </pc:sldMkLst>
      </pc:sldChg>
      <pc:sldChg chg="del">
        <pc:chgData name="Weifeng Xu" userId="e7aed605-a3dd-4d5a-a692-a87037af107b" providerId="ADAL" clId="{9F114576-92CD-4C75-A1B7-B6A50F0196B5}" dt="2021-03-20T15:47:54.411" v="6" actId="47"/>
        <pc:sldMkLst>
          <pc:docMk/>
          <pc:sldMk cId="2798164321" sldId="289"/>
        </pc:sldMkLst>
      </pc:sldChg>
      <pc:sldChg chg="del">
        <pc:chgData name="Weifeng Xu" userId="e7aed605-a3dd-4d5a-a692-a87037af107b" providerId="ADAL" clId="{9F114576-92CD-4C75-A1B7-B6A50F0196B5}" dt="2021-03-20T15:47:55.046" v="7" actId="47"/>
        <pc:sldMkLst>
          <pc:docMk/>
          <pc:sldMk cId="3471470978" sldId="290"/>
        </pc:sldMkLst>
      </pc:sldChg>
      <pc:sldChg chg="del">
        <pc:chgData name="Weifeng Xu" userId="e7aed605-a3dd-4d5a-a692-a87037af107b" providerId="ADAL" clId="{9F114576-92CD-4C75-A1B7-B6A50F0196B5}" dt="2021-03-20T15:47:55.241" v="8" actId="47"/>
        <pc:sldMkLst>
          <pc:docMk/>
          <pc:sldMk cId="1201682434" sldId="291"/>
        </pc:sldMkLst>
      </pc:sldChg>
      <pc:sldChg chg="del">
        <pc:chgData name="Weifeng Xu" userId="e7aed605-a3dd-4d5a-a692-a87037af107b" providerId="ADAL" clId="{9F114576-92CD-4C75-A1B7-B6A50F0196B5}" dt="2021-03-20T15:47:55.422" v="9" actId="47"/>
        <pc:sldMkLst>
          <pc:docMk/>
          <pc:sldMk cId="565478715" sldId="293"/>
        </pc:sldMkLst>
      </pc:sldChg>
      <pc:sldChg chg="del">
        <pc:chgData name="Weifeng Xu" userId="e7aed605-a3dd-4d5a-a692-a87037af107b" providerId="ADAL" clId="{9F114576-92CD-4C75-A1B7-B6A50F0196B5}" dt="2021-03-20T15:47:57.926" v="22" actId="47"/>
        <pc:sldMkLst>
          <pc:docMk/>
          <pc:sldMk cId="487606806" sldId="294"/>
        </pc:sldMkLst>
      </pc:sldChg>
      <pc:sldChg chg="del">
        <pc:chgData name="Weifeng Xu" userId="e7aed605-a3dd-4d5a-a692-a87037af107b" providerId="ADAL" clId="{9F114576-92CD-4C75-A1B7-B6A50F0196B5}" dt="2021-03-20T15:47:57.512" v="20" actId="47"/>
        <pc:sldMkLst>
          <pc:docMk/>
          <pc:sldMk cId="3440924285" sldId="295"/>
        </pc:sldMkLst>
      </pc:sldChg>
      <pc:sldChg chg="del">
        <pc:chgData name="Weifeng Xu" userId="e7aed605-a3dd-4d5a-a692-a87037af107b" providerId="ADAL" clId="{9F114576-92CD-4C75-A1B7-B6A50F0196B5}" dt="2021-03-20T15:47:57.707" v="21" actId="47"/>
        <pc:sldMkLst>
          <pc:docMk/>
          <pc:sldMk cId="1494604329" sldId="296"/>
        </pc:sldMkLst>
      </pc:sldChg>
      <pc:sldChg chg="del">
        <pc:chgData name="Weifeng Xu" userId="e7aed605-a3dd-4d5a-a692-a87037af107b" providerId="ADAL" clId="{9F114576-92CD-4C75-A1B7-B6A50F0196B5}" dt="2021-03-20T15:47:58.125" v="23" actId="47"/>
        <pc:sldMkLst>
          <pc:docMk/>
          <pc:sldMk cId="3270382550" sldId="297"/>
        </pc:sldMkLst>
      </pc:sldChg>
      <pc:sldChg chg="del">
        <pc:chgData name="Weifeng Xu" userId="e7aed605-a3dd-4d5a-a692-a87037af107b" providerId="ADAL" clId="{9F114576-92CD-4C75-A1B7-B6A50F0196B5}" dt="2021-03-20T15:47:58.275" v="24" actId="47"/>
        <pc:sldMkLst>
          <pc:docMk/>
          <pc:sldMk cId="790591655" sldId="298"/>
        </pc:sldMkLst>
      </pc:sldChg>
      <pc:sldChg chg="del">
        <pc:chgData name="Weifeng Xu" userId="e7aed605-a3dd-4d5a-a692-a87037af107b" providerId="ADAL" clId="{9F114576-92CD-4C75-A1B7-B6A50F0196B5}" dt="2021-03-20T15:47:58.455" v="25" actId="47"/>
        <pc:sldMkLst>
          <pc:docMk/>
          <pc:sldMk cId="21390998" sldId="299"/>
        </pc:sldMkLst>
      </pc:sldChg>
      <pc:sldChg chg="del">
        <pc:chgData name="Weifeng Xu" userId="e7aed605-a3dd-4d5a-a692-a87037af107b" providerId="ADAL" clId="{9F114576-92CD-4C75-A1B7-B6A50F0196B5}" dt="2021-03-20T15:47:58.651" v="26" actId="47"/>
        <pc:sldMkLst>
          <pc:docMk/>
          <pc:sldMk cId="1138979085" sldId="300"/>
        </pc:sldMkLst>
      </pc:sldChg>
      <pc:sldChg chg="del">
        <pc:chgData name="Weifeng Xu" userId="e7aed605-a3dd-4d5a-a692-a87037af107b" providerId="ADAL" clId="{9F114576-92CD-4C75-A1B7-B6A50F0196B5}" dt="2021-03-20T15:47:58.867" v="27" actId="47"/>
        <pc:sldMkLst>
          <pc:docMk/>
          <pc:sldMk cId="2250649236" sldId="301"/>
        </pc:sldMkLst>
      </pc:sldChg>
      <pc:sldChg chg="del">
        <pc:chgData name="Weifeng Xu" userId="e7aed605-a3dd-4d5a-a692-a87037af107b" providerId="ADAL" clId="{9F114576-92CD-4C75-A1B7-B6A50F0196B5}" dt="2021-03-20T15:47:59.046" v="28" actId="47"/>
        <pc:sldMkLst>
          <pc:docMk/>
          <pc:sldMk cId="3209152045" sldId="302"/>
        </pc:sldMkLst>
      </pc:sldChg>
      <pc:sldChg chg="del">
        <pc:chgData name="Weifeng Xu" userId="e7aed605-a3dd-4d5a-a692-a87037af107b" providerId="ADAL" clId="{9F114576-92CD-4C75-A1B7-B6A50F0196B5}" dt="2021-03-20T15:47:59.198" v="29" actId="47"/>
        <pc:sldMkLst>
          <pc:docMk/>
          <pc:sldMk cId="3439482671" sldId="303"/>
        </pc:sldMkLst>
      </pc:sldChg>
      <pc:sldChg chg="del">
        <pc:chgData name="Weifeng Xu" userId="e7aed605-a3dd-4d5a-a692-a87037af107b" providerId="ADAL" clId="{9F114576-92CD-4C75-A1B7-B6A50F0196B5}" dt="2021-03-20T15:47:59.328" v="30" actId="47"/>
        <pc:sldMkLst>
          <pc:docMk/>
          <pc:sldMk cId="1193768337" sldId="304"/>
        </pc:sldMkLst>
      </pc:sldChg>
      <pc:sldChg chg="del">
        <pc:chgData name="Weifeng Xu" userId="e7aed605-a3dd-4d5a-a692-a87037af107b" providerId="ADAL" clId="{9F114576-92CD-4C75-A1B7-B6A50F0196B5}" dt="2021-03-20T15:47:59.480" v="31" actId="47"/>
        <pc:sldMkLst>
          <pc:docMk/>
          <pc:sldMk cId="64038938" sldId="306"/>
        </pc:sldMkLst>
      </pc:sldChg>
    </pc:docChg>
  </pc:docChgLst>
  <pc:docChgLst>
    <pc:chgData name="Harleen Kaur" userId="S::id65ns02@ubalt.edu::9f7fc1d6-ab67-473f-ba46-e98f6ce2049b" providerId="AD" clId="Web-{D71C5D54-C5E0-017D-E232-69A7444A338C}"/>
    <pc:docChg chg="sldOrd">
      <pc:chgData name="Harleen Kaur" userId="S::id65ns02@ubalt.edu::9f7fc1d6-ab67-473f-ba46-e98f6ce2049b" providerId="AD" clId="Web-{D71C5D54-C5E0-017D-E232-69A7444A338C}" dt="2021-07-06T11:55:31.793" v="0"/>
      <pc:docMkLst>
        <pc:docMk/>
      </pc:docMkLst>
      <pc:sldChg chg="ord">
        <pc:chgData name="Harleen Kaur" userId="S::id65ns02@ubalt.edu::9f7fc1d6-ab67-473f-ba46-e98f6ce2049b" providerId="AD" clId="Web-{D71C5D54-C5E0-017D-E232-69A7444A338C}" dt="2021-07-06T11:55:31.793" v="0"/>
        <pc:sldMkLst>
          <pc:docMk/>
          <pc:sldMk cId="2537449008" sldId="399"/>
        </pc:sldMkLst>
      </pc:sldChg>
    </pc:docChg>
  </pc:docChgLst>
  <pc:docChgLst>
    <pc:chgData name="Harleen Kaur" userId="S::id65ns02@ubalt.edu::9f7fc1d6-ab67-473f-ba46-e98f6ce2049b" providerId="AD" clId="Web-{EBBADFC9-AE45-9AFD-4B4E-21831BA1113E}"/>
    <pc:docChg chg="modSld">
      <pc:chgData name="Harleen Kaur" userId="S::id65ns02@ubalt.edu::9f7fc1d6-ab67-473f-ba46-e98f6ce2049b" providerId="AD" clId="Web-{EBBADFC9-AE45-9AFD-4B4E-21831BA1113E}" dt="2021-07-24T21:07:28.206" v="0" actId="20577"/>
      <pc:docMkLst>
        <pc:docMk/>
      </pc:docMkLst>
      <pc:sldChg chg="modSp">
        <pc:chgData name="Harleen Kaur" userId="S::id65ns02@ubalt.edu::9f7fc1d6-ab67-473f-ba46-e98f6ce2049b" providerId="AD" clId="Web-{EBBADFC9-AE45-9AFD-4B4E-21831BA1113E}" dt="2021-07-24T21:07:28.206" v="0" actId="20577"/>
        <pc:sldMkLst>
          <pc:docMk/>
          <pc:sldMk cId="2117915220" sldId="427"/>
        </pc:sldMkLst>
      </pc:sldChg>
    </pc:docChg>
  </pc:docChgLst>
  <pc:docChgLst>
    <pc:chgData name="Harleen Kaur" userId="S::id65ns02@ubalt.edu::9f7fc1d6-ab67-473f-ba46-e98f6ce2049b" providerId="AD" clId="Web-{D0F9FB89-C217-8282-D460-37696B23A2DF}"/>
    <pc:docChg chg="modSld">
      <pc:chgData name="Harleen Kaur" userId="S::id65ns02@ubalt.edu::9f7fc1d6-ab67-473f-ba46-e98f6ce2049b" providerId="AD" clId="Web-{D0F9FB89-C217-8282-D460-37696B23A2DF}" dt="2021-08-05T19:27:26.402" v="105" actId="1076"/>
      <pc:docMkLst>
        <pc:docMk/>
      </pc:docMkLst>
      <pc:sldChg chg="modSp">
        <pc:chgData name="Harleen Kaur" userId="S::id65ns02@ubalt.edu::9f7fc1d6-ab67-473f-ba46-e98f6ce2049b" providerId="AD" clId="Web-{D0F9FB89-C217-8282-D460-37696B23A2DF}" dt="2021-08-05T19:25:25.101" v="41" actId="20577"/>
        <pc:sldMkLst>
          <pc:docMk/>
          <pc:sldMk cId="48681424" sldId="494"/>
        </pc:sldMkLst>
      </pc:sldChg>
      <pc:sldChg chg="addSp modSp">
        <pc:chgData name="Harleen Kaur" userId="S::id65ns02@ubalt.edu::9f7fc1d6-ab67-473f-ba46-e98f6ce2049b" providerId="AD" clId="Web-{D0F9FB89-C217-8282-D460-37696B23A2DF}" dt="2021-08-05T19:27:26.402" v="105" actId="1076"/>
        <pc:sldMkLst>
          <pc:docMk/>
          <pc:sldMk cId="2180313746" sldId="499"/>
        </pc:sldMkLst>
      </pc:sldChg>
    </pc:docChg>
  </pc:docChgLst>
  <pc:docChgLst>
    <pc:chgData name="Harleen Kaur" userId="S::id65ns02@ubalt.edu::9f7fc1d6-ab67-473f-ba46-e98f6ce2049b" providerId="AD" clId="Web-{76DD6BC7-DDF2-7EB3-8CF7-58F8DE8F42BC}"/>
    <pc:docChg chg="addSld modSld">
      <pc:chgData name="Harleen Kaur" userId="S::id65ns02@ubalt.edu::9f7fc1d6-ab67-473f-ba46-e98f6ce2049b" providerId="AD" clId="Web-{76DD6BC7-DDF2-7EB3-8CF7-58F8DE8F42BC}" dt="2021-07-02T18:25:20.865" v="90" actId="20577"/>
      <pc:docMkLst>
        <pc:docMk/>
      </pc:docMkLst>
      <pc:sldChg chg="modSp new">
        <pc:chgData name="Harleen Kaur" userId="S::id65ns02@ubalt.edu::9f7fc1d6-ab67-473f-ba46-e98f6ce2049b" providerId="AD" clId="Web-{76DD6BC7-DDF2-7EB3-8CF7-58F8DE8F42BC}" dt="2021-07-02T18:25:20.865" v="90" actId="20577"/>
        <pc:sldMkLst>
          <pc:docMk/>
          <pc:sldMk cId="3831362944" sldId="414"/>
        </pc:sldMkLst>
      </pc:sldChg>
    </pc:docChg>
  </pc:docChgLst>
  <pc:docChgLst>
    <pc:chgData name="Weifeng Xu" userId="e7aed605-a3dd-4d5a-a692-a87037af107b" providerId="ADAL" clId="{7DFC0CCA-CE44-4027-87D3-8577310478BA}"/>
    <pc:docChg chg="custSel modSld">
      <pc:chgData name="Weifeng Xu" userId="e7aed605-a3dd-4d5a-a692-a87037af107b" providerId="ADAL" clId="{7DFC0CCA-CE44-4027-87D3-8577310478BA}" dt="2021-05-31T12:24:11.548" v="0" actId="33524"/>
      <pc:docMkLst>
        <pc:docMk/>
      </pc:docMkLst>
      <pc:sldChg chg="modSp mod">
        <pc:chgData name="Weifeng Xu" userId="e7aed605-a3dd-4d5a-a692-a87037af107b" providerId="ADAL" clId="{7DFC0CCA-CE44-4027-87D3-8577310478BA}" dt="2021-05-31T12:24:11.548" v="0" actId="33524"/>
        <pc:sldMkLst>
          <pc:docMk/>
          <pc:sldMk cId="1681695341" sldId="257"/>
        </pc:sldMkLst>
      </pc:sldChg>
    </pc:docChg>
  </pc:docChgLst>
  <pc:docChgLst>
    <pc:chgData name="Harleen Kaur" userId="S::id65ns02@ubalt.edu::9f7fc1d6-ab67-473f-ba46-e98f6ce2049b" providerId="AD" clId="Web-{8AFCE5D7-BF8B-477E-76F8-6138098F1899}"/>
    <pc:docChg chg="modSld sldOrd">
      <pc:chgData name="Harleen Kaur" userId="S::id65ns02@ubalt.edu::9f7fc1d6-ab67-473f-ba46-e98f6ce2049b" providerId="AD" clId="Web-{8AFCE5D7-BF8B-477E-76F8-6138098F1899}" dt="2021-07-18T02:03:22.396" v="5" actId="20577"/>
      <pc:docMkLst>
        <pc:docMk/>
      </pc:docMkLst>
      <pc:sldChg chg="ord">
        <pc:chgData name="Harleen Kaur" userId="S::id65ns02@ubalt.edu::9f7fc1d6-ab67-473f-ba46-e98f6ce2049b" providerId="AD" clId="Web-{8AFCE5D7-BF8B-477E-76F8-6138098F1899}" dt="2021-07-18T02:02:48.255" v="2"/>
        <pc:sldMkLst>
          <pc:docMk/>
          <pc:sldMk cId="2622453785" sldId="408"/>
        </pc:sldMkLst>
      </pc:sldChg>
      <pc:sldChg chg="modSp">
        <pc:chgData name="Harleen Kaur" userId="S::id65ns02@ubalt.edu::9f7fc1d6-ab67-473f-ba46-e98f6ce2049b" providerId="AD" clId="Web-{8AFCE5D7-BF8B-477E-76F8-6138098F1899}" dt="2021-07-18T02:02:14.848" v="0" actId="20577"/>
        <pc:sldMkLst>
          <pc:docMk/>
          <pc:sldMk cId="3097308220" sldId="445"/>
        </pc:sldMkLst>
      </pc:sldChg>
      <pc:sldChg chg="modSp">
        <pc:chgData name="Harleen Kaur" userId="S::id65ns02@ubalt.edu::9f7fc1d6-ab67-473f-ba46-e98f6ce2049b" providerId="AD" clId="Web-{8AFCE5D7-BF8B-477E-76F8-6138098F1899}" dt="2021-07-18T02:02:20.567" v="1" actId="20577"/>
        <pc:sldMkLst>
          <pc:docMk/>
          <pc:sldMk cId="3496283479" sldId="446"/>
        </pc:sldMkLst>
      </pc:sldChg>
      <pc:sldChg chg="modSp">
        <pc:chgData name="Harleen Kaur" userId="S::id65ns02@ubalt.edu::9f7fc1d6-ab67-473f-ba46-e98f6ce2049b" providerId="AD" clId="Web-{8AFCE5D7-BF8B-477E-76F8-6138098F1899}" dt="2021-07-18T02:03:22.396" v="5" actId="20577"/>
        <pc:sldMkLst>
          <pc:docMk/>
          <pc:sldMk cId="1981201839" sldId="457"/>
        </pc:sldMkLst>
      </pc:sldChg>
    </pc:docChg>
  </pc:docChgLst>
  <pc:docChgLst>
    <pc:chgData name="Harleen Kaur" userId="S::id65ns02@ubalt.edu::9f7fc1d6-ab67-473f-ba46-e98f6ce2049b" providerId="AD" clId="Web-{1054280C-4FEB-721E-A7F4-FAB23E2A0412}"/>
    <pc:docChg chg="addSld delSld modSld sldOrd">
      <pc:chgData name="Harleen Kaur" userId="S::id65ns02@ubalt.edu::9f7fc1d6-ab67-473f-ba46-e98f6ce2049b" providerId="AD" clId="Web-{1054280C-4FEB-721E-A7F4-FAB23E2A0412}" dt="2021-07-17T01:39:47.341" v="860"/>
      <pc:docMkLst>
        <pc:docMk/>
      </pc:docMkLst>
      <pc:sldChg chg="modSp">
        <pc:chgData name="Harleen Kaur" userId="S::id65ns02@ubalt.edu::9f7fc1d6-ab67-473f-ba46-e98f6ce2049b" providerId="AD" clId="Web-{1054280C-4FEB-721E-A7F4-FAB23E2A0412}" dt="2021-07-17T01:00:16.171" v="638" actId="20577"/>
        <pc:sldMkLst>
          <pc:docMk/>
          <pc:sldMk cId="3268356748" sldId="380"/>
        </pc:sldMkLst>
      </pc:sldChg>
      <pc:sldChg chg="ord">
        <pc:chgData name="Harleen Kaur" userId="S::id65ns02@ubalt.edu::9f7fc1d6-ab67-473f-ba46-e98f6ce2049b" providerId="AD" clId="Web-{1054280C-4FEB-721E-A7F4-FAB23E2A0412}" dt="2021-07-16T20:32:23.758" v="8"/>
        <pc:sldMkLst>
          <pc:docMk/>
          <pc:sldMk cId="2537449008" sldId="399"/>
        </pc:sldMkLst>
      </pc:sldChg>
      <pc:sldChg chg="modSp">
        <pc:chgData name="Harleen Kaur" userId="S::id65ns02@ubalt.edu::9f7fc1d6-ab67-473f-ba46-e98f6ce2049b" providerId="AD" clId="Web-{1054280C-4FEB-721E-A7F4-FAB23E2A0412}" dt="2021-07-16T21:16:13.614" v="117" actId="14100"/>
        <pc:sldMkLst>
          <pc:docMk/>
          <pc:sldMk cId="2072083871" sldId="402"/>
        </pc:sldMkLst>
      </pc:sldChg>
      <pc:sldChg chg="modSp">
        <pc:chgData name="Harleen Kaur" userId="S::id65ns02@ubalt.edu::9f7fc1d6-ab67-473f-ba46-e98f6ce2049b" providerId="AD" clId="Web-{1054280C-4FEB-721E-A7F4-FAB23E2A0412}" dt="2021-07-17T00:42:37.723" v="464" actId="20577"/>
        <pc:sldMkLst>
          <pc:docMk/>
          <pc:sldMk cId="3831362944" sldId="414"/>
        </pc:sldMkLst>
      </pc:sldChg>
      <pc:sldChg chg="modSp">
        <pc:chgData name="Harleen Kaur" userId="S::id65ns02@ubalt.edu::9f7fc1d6-ab67-473f-ba46-e98f6ce2049b" providerId="AD" clId="Web-{1054280C-4FEB-721E-A7F4-FAB23E2A0412}" dt="2021-07-17T01:14:04.134" v="677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1054280C-4FEB-721E-A7F4-FAB23E2A0412}" dt="2021-07-17T00:57:17.723" v="633" actId="20577"/>
        <pc:sldMkLst>
          <pc:docMk/>
          <pc:sldMk cId="844759815" sldId="428"/>
        </pc:sldMkLst>
      </pc:sldChg>
      <pc:sldChg chg="modSp">
        <pc:chgData name="Harleen Kaur" userId="S::id65ns02@ubalt.edu::9f7fc1d6-ab67-473f-ba46-e98f6ce2049b" providerId="AD" clId="Web-{1054280C-4FEB-721E-A7F4-FAB23E2A0412}" dt="2021-07-17T01:28:14.366" v="819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1054280C-4FEB-721E-A7F4-FAB23E2A0412}" dt="2021-07-16T21:22:55.761" v="340" actId="20577"/>
        <pc:sldMkLst>
          <pc:docMk/>
          <pc:sldMk cId="2156609810" sldId="439"/>
        </pc:sldMkLst>
      </pc:sldChg>
      <pc:sldChg chg="modSp">
        <pc:chgData name="Harleen Kaur" userId="S::id65ns02@ubalt.edu::9f7fc1d6-ab67-473f-ba46-e98f6ce2049b" providerId="AD" clId="Web-{1054280C-4FEB-721E-A7F4-FAB23E2A0412}" dt="2021-07-17T01:36:26.609" v="849" actId="20577"/>
        <pc:sldMkLst>
          <pc:docMk/>
          <pc:sldMk cId="2338093303" sldId="442"/>
        </pc:sldMkLst>
      </pc:sldChg>
      <pc:sldChg chg="modSp">
        <pc:chgData name="Harleen Kaur" userId="S::id65ns02@ubalt.edu::9f7fc1d6-ab67-473f-ba46-e98f6ce2049b" providerId="AD" clId="Web-{1054280C-4FEB-721E-A7F4-FAB23E2A0412}" dt="2021-07-17T01:36:12.171" v="848" actId="20577"/>
        <pc:sldMkLst>
          <pc:docMk/>
          <pc:sldMk cId="3318184395" sldId="443"/>
        </pc:sldMkLst>
      </pc:sldChg>
      <pc:sldChg chg="modSp ord">
        <pc:chgData name="Harleen Kaur" userId="S::id65ns02@ubalt.edu::9f7fc1d6-ab67-473f-ba46-e98f6ce2049b" providerId="AD" clId="Web-{1054280C-4FEB-721E-A7F4-FAB23E2A0412}" dt="2021-07-16T20:31:40.804" v="7"/>
        <pc:sldMkLst>
          <pc:docMk/>
          <pc:sldMk cId="2956052182" sldId="444"/>
        </pc:sldMkLst>
      </pc:sldChg>
      <pc:sldChg chg="addSp delSp modSp">
        <pc:chgData name="Harleen Kaur" userId="S::id65ns02@ubalt.edu::9f7fc1d6-ab67-473f-ba46-e98f6ce2049b" providerId="AD" clId="Web-{1054280C-4FEB-721E-A7F4-FAB23E2A0412}" dt="2021-07-16T21:45:31.714" v="440"/>
        <pc:sldMkLst>
          <pc:docMk/>
          <pc:sldMk cId="2270913000" sldId="447"/>
        </pc:sldMkLst>
      </pc:sldChg>
      <pc:sldChg chg="ord">
        <pc:chgData name="Harleen Kaur" userId="S::id65ns02@ubalt.edu::9f7fc1d6-ab67-473f-ba46-e98f6ce2049b" providerId="AD" clId="Web-{1054280C-4FEB-721E-A7F4-FAB23E2A0412}" dt="2021-07-16T20:31:20.569" v="5"/>
        <pc:sldMkLst>
          <pc:docMk/>
          <pc:sldMk cId="3650743699" sldId="450"/>
        </pc:sldMkLst>
      </pc:sldChg>
      <pc:sldChg chg="delSp">
        <pc:chgData name="Harleen Kaur" userId="S::id65ns02@ubalt.edu::9f7fc1d6-ab67-473f-ba46-e98f6ce2049b" providerId="AD" clId="Web-{1054280C-4FEB-721E-A7F4-FAB23E2A0412}" dt="2021-07-17T01:39:47.341" v="860"/>
        <pc:sldMkLst>
          <pc:docMk/>
          <pc:sldMk cId="1438349411" sldId="451"/>
        </pc:sldMkLst>
      </pc:sldChg>
      <pc:sldChg chg="modSp new">
        <pc:chgData name="Harleen Kaur" userId="S::id65ns02@ubalt.edu::9f7fc1d6-ab67-473f-ba46-e98f6ce2049b" providerId="AD" clId="Web-{1054280C-4FEB-721E-A7F4-FAB23E2A0412}" dt="2021-07-17T01:37:59.664" v="859" actId="20577"/>
        <pc:sldMkLst>
          <pc:docMk/>
          <pc:sldMk cId="69086169" sldId="452"/>
        </pc:sldMkLst>
      </pc:sldChg>
      <pc:sldChg chg="new del">
        <pc:chgData name="Harleen Kaur" userId="S::id65ns02@ubalt.edu::9f7fc1d6-ab67-473f-ba46-e98f6ce2049b" providerId="AD" clId="Web-{1054280C-4FEB-721E-A7F4-FAB23E2A0412}" dt="2021-07-16T20:29:36.707" v="1"/>
        <pc:sldMkLst>
          <pc:docMk/>
          <pc:sldMk cId="2596987377" sldId="452"/>
        </pc:sldMkLst>
      </pc:sldChg>
      <pc:sldChg chg="addSp delSp modSp new">
        <pc:chgData name="Harleen Kaur" userId="S::id65ns02@ubalt.edu::9f7fc1d6-ab67-473f-ba46-e98f6ce2049b" providerId="AD" clId="Web-{1054280C-4FEB-721E-A7F4-FAB23E2A0412}" dt="2021-07-16T21:21:18.787" v="278" actId="20577"/>
        <pc:sldMkLst>
          <pc:docMk/>
          <pc:sldMk cId="138071100" sldId="453"/>
        </pc:sldMkLst>
      </pc:sldChg>
      <pc:sldChg chg="delSp modSp new">
        <pc:chgData name="Harleen Kaur" userId="S::id65ns02@ubalt.edu::9f7fc1d6-ab67-473f-ba46-e98f6ce2049b" providerId="AD" clId="Web-{1054280C-4FEB-721E-A7F4-FAB23E2A0412}" dt="2021-07-16T21:24:01.015" v="363"/>
        <pc:sldMkLst>
          <pc:docMk/>
          <pc:sldMk cId="2698563990" sldId="454"/>
        </pc:sldMkLst>
      </pc:sldChg>
      <pc:sldChg chg="modSp new del">
        <pc:chgData name="Harleen Kaur" userId="S::id65ns02@ubalt.edu::9f7fc1d6-ab67-473f-ba46-e98f6ce2049b" providerId="AD" clId="Web-{1054280C-4FEB-721E-A7F4-FAB23E2A0412}" dt="2021-07-16T21:23:51.124" v="359"/>
        <pc:sldMkLst>
          <pc:docMk/>
          <pc:sldMk cId="3914676498" sldId="454"/>
        </pc:sldMkLst>
      </pc:sldChg>
      <pc:sldChg chg="addSp modSp new">
        <pc:chgData name="Harleen Kaur" userId="S::id65ns02@ubalt.edu::9f7fc1d6-ab67-473f-ba46-e98f6ce2049b" providerId="AD" clId="Web-{1054280C-4FEB-721E-A7F4-FAB23E2A0412}" dt="2021-07-17T01:29:51.340" v="826" actId="14100"/>
        <pc:sldMkLst>
          <pc:docMk/>
          <pc:sldMk cId="119521946" sldId="455"/>
        </pc:sldMkLst>
      </pc:sldChg>
      <pc:sldChg chg="addSp modSp new">
        <pc:chgData name="Harleen Kaur" userId="S::id65ns02@ubalt.edu::9f7fc1d6-ab67-473f-ba46-e98f6ce2049b" providerId="AD" clId="Web-{1054280C-4FEB-721E-A7F4-FAB23E2A0412}" dt="2021-07-17T01:31:35.767" v="845" actId="14100"/>
        <pc:sldMkLst>
          <pc:docMk/>
          <pc:sldMk cId="819406772" sldId="456"/>
        </pc:sldMkLst>
      </pc:sldChg>
      <pc:sldChg chg="modSp new">
        <pc:chgData name="Harleen Kaur" userId="S::id65ns02@ubalt.edu::9f7fc1d6-ab67-473f-ba46-e98f6ce2049b" providerId="AD" clId="Web-{1054280C-4FEB-721E-A7F4-FAB23E2A0412}" dt="2021-07-17T01:26:04.530" v="810" actId="20577"/>
        <pc:sldMkLst>
          <pc:docMk/>
          <pc:sldMk cId="1981201839" sldId="457"/>
        </pc:sldMkLst>
      </pc:sldChg>
    </pc:docChg>
  </pc:docChgLst>
  <pc:docChgLst>
    <pc:chgData name="Weifeng Xu" userId="e7aed605-a3dd-4d5a-a692-a87037af107b" providerId="ADAL" clId="{38C0388A-6B20-4E10-AB29-C10F85EBBB2E}"/>
    <pc:docChg chg="undo custSel addSld delSld modSld">
      <pc:chgData name="Weifeng Xu" userId="e7aed605-a3dd-4d5a-a692-a87037af107b" providerId="ADAL" clId="{38C0388A-6B20-4E10-AB29-C10F85EBBB2E}" dt="2021-03-19T14:20:41.040" v="375" actId="14734"/>
      <pc:docMkLst>
        <pc:docMk/>
      </pc:docMkLst>
      <pc:sldChg chg="addSp modSp new mod modClrScheme chgLayout modNotesTx">
        <pc:chgData name="Weifeng Xu" userId="e7aed605-a3dd-4d5a-a692-a87037af107b" providerId="ADAL" clId="{38C0388A-6B20-4E10-AB29-C10F85EBBB2E}" dt="2021-03-19T14:20:23.707" v="374" actId="20577"/>
        <pc:sldMkLst>
          <pc:docMk/>
          <pc:sldMk cId="3439482671" sldId="303"/>
        </pc:sldMkLst>
      </pc:sldChg>
      <pc:sldChg chg="addSp delSp modSp new mod modClrScheme chgLayout modNotesTx">
        <pc:chgData name="Weifeng Xu" userId="e7aed605-a3dd-4d5a-a692-a87037af107b" providerId="ADAL" clId="{38C0388A-6B20-4E10-AB29-C10F85EBBB2E}" dt="2021-03-19T14:20:41.040" v="375" actId="14734"/>
        <pc:sldMkLst>
          <pc:docMk/>
          <pc:sldMk cId="1193768337" sldId="304"/>
        </pc:sldMkLst>
      </pc:sldChg>
      <pc:sldChg chg="addSp delSp modSp new del mod setBg modClrScheme setClrOvrMap chgLayout modNotesTx">
        <pc:chgData name="Weifeng Xu" userId="e7aed605-a3dd-4d5a-a692-a87037af107b" providerId="ADAL" clId="{38C0388A-6B20-4E10-AB29-C10F85EBBB2E}" dt="2021-03-19T14:19:05.790" v="367" actId="47"/>
        <pc:sldMkLst>
          <pc:docMk/>
          <pc:sldMk cId="3028288411" sldId="305"/>
        </pc:sldMkLst>
      </pc:sldChg>
      <pc:sldChg chg="addSp delSp modSp new mod modClrScheme chgLayout">
        <pc:chgData name="Weifeng Xu" userId="e7aed605-a3dd-4d5a-a692-a87037af107b" providerId="ADAL" clId="{38C0388A-6B20-4E10-AB29-C10F85EBBB2E}" dt="2021-03-19T14:18:06.887" v="366" actId="108"/>
        <pc:sldMkLst>
          <pc:docMk/>
          <pc:sldMk cId="64038938" sldId="306"/>
        </pc:sldMkLst>
      </pc:sldChg>
    </pc:docChg>
  </pc:docChgLst>
  <pc:docChgLst>
    <pc:chgData name="Weifeng Xu" userId="e7aed605-a3dd-4d5a-a692-a87037af107b" providerId="ADAL" clId="{F99F8FFF-BA20-43EA-924B-4DF5D2A785F3}"/>
    <pc:docChg chg="undo custSel addSld delSld modSld">
      <pc:chgData name="Weifeng Xu" userId="e7aed605-a3dd-4d5a-a692-a87037af107b" providerId="ADAL" clId="{F99F8FFF-BA20-43EA-924B-4DF5D2A785F3}" dt="2025-10-25T13:32:37.146" v="116" actId="113"/>
      <pc:docMkLst>
        <pc:docMk/>
      </pc:docMkLst>
      <pc:sldChg chg="addSp modSp mod">
        <pc:chgData name="Weifeng Xu" userId="e7aed605-a3dd-4d5a-a692-a87037af107b" providerId="ADAL" clId="{F99F8FFF-BA20-43EA-924B-4DF5D2A785F3}" dt="2025-10-25T13:30:48.357" v="102" actId="20577"/>
        <pc:sldMkLst>
          <pc:docMk/>
          <pc:sldMk cId="2217854660" sldId="449"/>
        </pc:sldMkLst>
        <pc:spChg chg="mod">
          <ac:chgData name="Weifeng Xu" userId="e7aed605-a3dd-4d5a-a692-a87037af107b" providerId="ADAL" clId="{F99F8FFF-BA20-43EA-924B-4DF5D2A785F3}" dt="2025-10-25T13:30:48.357" v="102" actId="20577"/>
          <ac:spMkLst>
            <pc:docMk/>
            <pc:sldMk cId="2217854660" sldId="449"/>
            <ac:spMk id="3" creationId="{99A4222C-CA99-4241-B8E3-51BFA8FCE43A}"/>
          </ac:spMkLst>
        </pc:spChg>
        <pc:spChg chg="add">
          <ac:chgData name="Weifeng Xu" userId="e7aed605-a3dd-4d5a-a692-a87037af107b" providerId="ADAL" clId="{F99F8FFF-BA20-43EA-924B-4DF5D2A785F3}" dt="2025-10-25T13:30:06.742" v="84"/>
          <ac:spMkLst>
            <pc:docMk/>
            <pc:sldMk cId="2217854660" sldId="449"/>
            <ac:spMk id="4" creationId="{94C71628-65D5-9079-3A58-DA39A902E88B}"/>
          </ac:spMkLst>
        </pc:spChg>
      </pc:sldChg>
      <pc:sldChg chg="del">
        <pc:chgData name="Weifeng Xu" userId="e7aed605-a3dd-4d5a-a692-a87037af107b" providerId="ADAL" clId="{F99F8FFF-BA20-43EA-924B-4DF5D2A785F3}" dt="2025-10-25T13:32:13.148" v="103" actId="47"/>
        <pc:sldMkLst>
          <pc:docMk/>
          <pc:sldMk cId="1156047588" sldId="497"/>
        </pc:sldMkLst>
      </pc:sldChg>
      <pc:sldChg chg="addSp modSp mod">
        <pc:chgData name="Weifeng Xu" userId="e7aed605-a3dd-4d5a-a692-a87037af107b" providerId="ADAL" clId="{F99F8FFF-BA20-43EA-924B-4DF5D2A785F3}" dt="2025-10-25T13:21:59.426" v="81" actId="13822"/>
        <pc:sldMkLst>
          <pc:docMk/>
          <pc:sldMk cId="83335793" sldId="500"/>
        </pc:sldMkLst>
        <pc:spChg chg="add mod">
          <ac:chgData name="Weifeng Xu" userId="e7aed605-a3dd-4d5a-a692-a87037af107b" providerId="ADAL" clId="{F99F8FFF-BA20-43EA-924B-4DF5D2A785F3}" dt="2025-10-25T13:21:48.954" v="79" actId="207"/>
          <ac:spMkLst>
            <pc:docMk/>
            <pc:sldMk cId="83335793" sldId="500"/>
            <ac:spMk id="2" creationId="{44C7A85B-E10B-53A8-A966-D40C02F7A65B}"/>
          </ac:spMkLst>
        </pc:spChg>
        <pc:cxnChg chg="add mod">
          <ac:chgData name="Weifeng Xu" userId="e7aed605-a3dd-4d5a-a692-a87037af107b" providerId="ADAL" clId="{F99F8FFF-BA20-43EA-924B-4DF5D2A785F3}" dt="2025-10-25T13:21:59.426" v="81" actId="13822"/>
          <ac:cxnSpMkLst>
            <pc:docMk/>
            <pc:sldMk cId="83335793" sldId="500"/>
            <ac:cxnSpMk id="4" creationId="{5551EED2-BDD2-5C7F-7DD1-E048CF6D4A6B}"/>
          </ac:cxnSpMkLst>
        </pc:cxnChg>
      </pc:sldChg>
      <pc:sldChg chg="addSp delSp modSp new mod modClrScheme chgLayout">
        <pc:chgData name="Weifeng Xu" userId="e7aed605-a3dd-4d5a-a692-a87037af107b" providerId="ADAL" clId="{F99F8FFF-BA20-43EA-924B-4DF5D2A785F3}" dt="2025-10-25T13:32:37.146" v="116" actId="113"/>
        <pc:sldMkLst>
          <pc:docMk/>
          <pc:sldMk cId="1921077578" sldId="506"/>
        </pc:sldMkLst>
        <pc:spChg chg="del">
          <ac:chgData name="Weifeng Xu" userId="e7aed605-a3dd-4d5a-a692-a87037af107b" providerId="ADAL" clId="{F99F8FFF-BA20-43EA-924B-4DF5D2A785F3}" dt="2025-10-25T12:58:05.951" v="1" actId="700"/>
          <ac:spMkLst>
            <pc:docMk/>
            <pc:sldMk cId="1921077578" sldId="506"/>
            <ac:spMk id="2" creationId="{EF9FE906-2700-2573-9979-2D31669CF745}"/>
          </ac:spMkLst>
        </pc:spChg>
        <pc:spChg chg="del">
          <ac:chgData name="Weifeng Xu" userId="e7aed605-a3dd-4d5a-a692-a87037af107b" providerId="ADAL" clId="{F99F8FFF-BA20-43EA-924B-4DF5D2A785F3}" dt="2025-10-25T12:58:05.951" v="1" actId="700"/>
          <ac:spMkLst>
            <pc:docMk/>
            <pc:sldMk cId="1921077578" sldId="506"/>
            <ac:spMk id="3" creationId="{215A5108-B97C-6A74-5AF0-9F73DF8638D5}"/>
          </ac:spMkLst>
        </pc:spChg>
        <pc:spChg chg="add mod">
          <ac:chgData name="Weifeng Xu" userId="e7aed605-a3dd-4d5a-a692-a87037af107b" providerId="ADAL" clId="{F99F8FFF-BA20-43EA-924B-4DF5D2A785F3}" dt="2025-10-25T13:32:37.146" v="116" actId="113"/>
          <ac:spMkLst>
            <pc:docMk/>
            <pc:sldMk cId="1921077578" sldId="506"/>
            <ac:spMk id="8" creationId="{7991E609-B181-9854-2177-055D25A9A0C6}"/>
          </ac:spMkLst>
        </pc:spChg>
        <pc:picChg chg="add mod">
          <ac:chgData name="Weifeng Xu" userId="e7aed605-a3dd-4d5a-a692-a87037af107b" providerId="ADAL" clId="{F99F8FFF-BA20-43EA-924B-4DF5D2A785F3}" dt="2025-10-25T13:17:42.941" v="39" actId="1076"/>
          <ac:picMkLst>
            <pc:docMk/>
            <pc:sldMk cId="1921077578" sldId="506"/>
            <ac:picMk id="5" creationId="{CF9A2C57-E425-379E-17A1-1ED60103D6B4}"/>
          </ac:picMkLst>
        </pc:picChg>
        <pc:picChg chg="add mod">
          <ac:chgData name="Weifeng Xu" userId="e7aed605-a3dd-4d5a-a692-a87037af107b" providerId="ADAL" clId="{F99F8FFF-BA20-43EA-924B-4DF5D2A785F3}" dt="2025-10-25T13:17:41.159" v="38" actId="1076"/>
          <ac:picMkLst>
            <pc:docMk/>
            <pc:sldMk cId="1921077578" sldId="506"/>
            <ac:picMk id="7" creationId="{9F658B9A-E9BC-E7FA-BFF3-B474D96F9DD0}"/>
          </ac:picMkLst>
        </pc:picChg>
      </pc:sldChg>
      <pc:sldChg chg="addSp modSp new mod">
        <pc:chgData name="Weifeng Xu" userId="e7aed605-a3dd-4d5a-a692-a87037af107b" providerId="ADAL" clId="{F99F8FFF-BA20-43EA-924B-4DF5D2A785F3}" dt="2025-10-25T13:12:25.103" v="33" actId="207"/>
        <pc:sldMkLst>
          <pc:docMk/>
          <pc:sldMk cId="2938335630" sldId="507"/>
        </pc:sldMkLst>
        <pc:graphicFrameChg chg="add mod modGraphic">
          <ac:chgData name="Weifeng Xu" userId="e7aed605-a3dd-4d5a-a692-a87037af107b" providerId="ADAL" clId="{F99F8FFF-BA20-43EA-924B-4DF5D2A785F3}" dt="2025-10-25T13:12:25.103" v="33" actId="207"/>
          <ac:graphicFrameMkLst>
            <pc:docMk/>
            <pc:sldMk cId="2938335630" sldId="507"/>
            <ac:graphicFrameMk id="4" creationId="{63DB5296-DF52-9E78-8C39-94D3A8B6B761}"/>
          </ac:graphicFrameMkLst>
        </pc:graphicFrameChg>
        <pc:picChg chg="add mod">
          <ac:chgData name="Weifeng Xu" userId="e7aed605-a3dd-4d5a-a692-a87037af107b" providerId="ADAL" clId="{F99F8FFF-BA20-43EA-924B-4DF5D2A785F3}" dt="2025-10-25T13:01:06.328" v="9" actId="1076"/>
          <ac:picMkLst>
            <pc:docMk/>
            <pc:sldMk cId="2938335630" sldId="507"/>
            <ac:picMk id="3" creationId="{9722DD11-50B7-26B9-E522-861346DDFF25}"/>
          </ac:picMkLst>
        </pc:picChg>
      </pc:sldChg>
    </pc:docChg>
  </pc:docChgLst>
  <pc:docChgLst>
    <pc:chgData name="Harleen Kaur" userId="S::id65ns02@ubalt.edu::9f7fc1d6-ab67-473f-ba46-e98f6ce2049b" providerId="AD" clId="Web-{64CF80C3-A892-56E3-82B2-03CB441C39F5}"/>
    <pc:docChg chg="addSld delSld modSld sldOrd">
      <pc:chgData name="Harleen Kaur" userId="S::id65ns02@ubalt.edu::9f7fc1d6-ab67-473f-ba46-e98f6ce2049b" providerId="AD" clId="Web-{64CF80C3-A892-56E3-82B2-03CB441C39F5}" dt="2021-06-29T19:44:18.534" v="1601" actId="14100"/>
      <pc:docMkLst>
        <pc:docMk/>
      </pc:docMkLst>
      <pc:sldChg chg="addSp delSp modSp">
        <pc:chgData name="Harleen Kaur" userId="S::id65ns02@ubalt.edu::9f7fc1d6-ab67-473f-ba46-e98f6ce2049b" providerId="AD" clId="Web-{64CF80C3-A892-56E3-82B2-03CB441C39F5}" dt="2021-06-29T02:16:54.373" v="348" actId="20577"/>
        <pc:sldMkLst>
          <pc:docMk/>
          <pc:sldMk cId="2020629071" sldId="362"/>
        </pc:sldMkLst>
      </pc:sldChg>
      <pc:sldChg chg="addSp delSp modSp">
        <pc:chgData name="Harleen Kaur" userId="S::id65ns02@ubalt.edu::9f7fc1d6-ab67-473f-ba46-e98f6ce2049b" providerId="AD" clId="Web-{64CF80C3-A892-56E3-82B2-03CB441C39F5}" dt="2021-06-29T19:38:27.852" v="1490" actId="14100"/>
        <pc:sldMkLst>
          <pc:docMk/>
          <pc:sldMk cId="4098661029" sldId="363"/>
        </pc:sldMkLst>
      </pc:sldChg>
      <pc:sldChg chg="del">
        <pc:chgData name="Harleen Kaur" userId="S::id65ns02@ubalt.edu::9f7fc1d6-ab67-473f-ba46-e98f6ce2049b" providerId="AD" clId="Web-{64CF80C3-A892-56E3-82B2-03CB441C39F5}" dt="2021-06-29T19:00:01.054" v="1216"/>
        <pc:sldMkLst>
          <pc:docMk/>
          <pc:sldMk cId="1393786381" sldId="366"/>
        </pc:sldMkLst>
      </pc:sldChg>
      <pc:sldChg chg="del">
        <pc:chgData name="Harleen Kaur" userId="S::id65ns02@ubalt.edu::9f7fc1d6-ab67-473f-ba46-e98f6ce2049b" providerId="AD" clId="Web-{64CF80C3-A892-56E3-82B2-03CB441C39F5}" dt="2021-06-29T19:11:36.230" v="1311"/>
        <pc:sldMkLst>
          <pc:docMk/>
          <pc:sldMk cId="1170663561" sldId="367"/>
        </pc:sldMkLst>
      </pc:sldChg>
      <pc:sldChg chg="del">
        <pc:chgData name="Harleen Kaur" userId="S::id65ns02@ubalt.edu::9f7fc1d6-ab67-473f-ba46-e98f6ce2049b" providerId="AD" clId="Web-{64CF80C3-A892-56E3-82B2-03CB441C39F5}" dt="2021-06-29T19:29:41.619" v="1463"/>
        <pc:sldMkLst>
          <pc:docMk/>
          <pc:sldMk cId="124931539" sldId="368"/>
        </pc:sldMkLst>
      </pc:sldChg>
      <pc:sldChg chg="del">
        <pc:chgData name="Harleen Kaur" userId="S::id65ns02@ubalt.edu::9f7fc1d6-ab67-473f-ba46-e98f6ce2049b" providerId="AD" clId="Web-{64CF80C3-A892-56E3-82B2-03CB441C39F5}" dt="2021-06-29T19:30:24.964" v="1473"/>
        <pc:sldMkLst>
          <pc:docMk/>
          <pc:sldMk cId="618983" sldId="370"/>
        </pc:sldMkLst>
      </pc:sldChg>
      <pc:sldChg chg="del">
        <pc:chgData name="Harleen Kaur" userId="S::id65ns02@ubalt.edu::9f7fc1d6-ab67-473f-ba46-e98f6ce2049b" providerId="AD" clId="Web-{64CF80C3-A892-56E3-82B2-03CB441C39F5}" dt="2021-06-29T18:46:56.111" v="1084"/>
        <pc:sldMkLst>
          <pc:docMk/>
          <pc:sldMk cId="2147592026" sldId="373"/>
        </pc:sldMkLst>
      </pc:sldChg>
      <pc:sldChg chg="addSp delSp modSp del">
        <pc:chgData name="Harleen Kaur" userId="S::id65ns02@ubalt.edu::9f7fc1d6-ab67-473f-ba46-e98f6ce2049b" providerId="AD" clId="Web-{64CF80C3-A892-56E3-82B2-03CB441C39F5}" dt="2021-06-29T19:29:36.791" v="1462"/>
        <pc:sldMkLst>
          <pc:docMk/>
          <pc:sldMk cId="618152992" sldId="374"/>
        </pc:sldMkLst>
      </pc:sldChg>
      <pc:sldChg chg="modSp">
        <pc:chgData name="Harleen Kaur" userId="S::id65ns02@ubalt.edu::9f7fc1d6-ab67-473f-ba46-e98f6ce2049b" providerId="AD" clId="Web-{64CF80C3-A892-56E3-82B2-03CB441C39F5}" dt="2021-06-29T19:35:34.848" v="1478" actId="1076"/>
        <pc:sldMkLst>
          <pc:docMk/>
          <pc:sldMk cId="979769990" sldId="377"/>
        </pc:sldMkLst>
      </pc:sldChg>
      <pc:sldChg chg="addSp modSp">
        <pc:chgData name="Harleen Kaur" userId="S::id65ns02@ubalt.edu::9f7fc1d6-ab67-473f-ba46-e98f6ce2049b" providerId="AD" clId="Web-{64CF80C3-A892-56E3-82B2-03CB441C39F5}" dt="2021-06-28T18:25:06.967" v="67" actId="14100"/>
        <pc:sldMkLst>
          <pc:docMk/>
          <pc:sldMk cId="4293835923" sldId="378"/>
        </pc:sldMkLst>
      </pc:sldChg>
      <pc:sldChg chg="addSp delSp modSp">
        <pc:chgData name="Harleen Kaur" userId="S::id65ns02@ubalt.edu::9f7fc1d6-ab67-473f-ba46-e98f6ce2049b" providerId="AD" clId="Web-{64CF80C3-A892-56E3-82B2-03CB441C39F5}" dt="2021-06-28T18:26:06.499" v="74" actId="14100"/>
        <pc:sldMkLst>
          <pc:docMk/>
          <pc:sldMk cId="4148899360" sldId="379"/>
        </pc:sldMkLst>
      </pc:sldChg>
      <pc:sldChg chg="modSp">
        <pc:chgData name="Harleen Kaur" userId="S::id65ns02@ubalt.edu::9f7fc1d6-ab67-473f-ba46-e98f6ce2049b" providerId="AD" clId="Web-{64CF80C3-A892-56E3-82B2-03CB441C39F5}" dt="2021-06-28T18:21:23.586" v="48" actId="20577"/>
        <pc:sldMkLst>
          <pc:docMk/>
          <pc:sldMk cId="2810743782" sldId="383"/>
        </pc:sldMkLst>
      </pc:sldChg>
      <pc:sldChg chg="modSp">
        <pc:chgData name="Harleen Kaur" userId="S::id65ns02@ubalt.edu::9f7fc1d6-ab67-473f-ba46-e98f6ce2049b" providerId="AD" clId="Web-{64CF80C3-A892-56E3-82B2-03CB441C39F5}" dt="2021-06-28T18:21:46.539" v="50" actId="20577"/>
        <pc:sldMkLst>
          <pc:docMk/>
          <pc:sldMk cId="954730872" sldId="385"/>
        </pc:sldMkLst>
      </pc:sldChg>
      <pc:sldChg chg="modSp">
        <pc:chgData name="Harleen Kaur" userId="S::id65ns02@ubalt.edu::9f7fc1d6-ab67-473f-ba46-e98f6ce2049b" providerId="AD" clId="Web-{64CF80C3-A892-56E3-82B2-03CB441C39F5}" dt="2021-06-29T19:35:14.753" v="1477" actId="20577"/>
        <pc:sldMkLst>
          <pc:docMk/>
          <pc:sldMk cId="3188243652" sldId="386"/>
        </pc:sldMkLst>
      </pc:sldChg>
      <pc:sldChg chg="modSp">
        <pc:chgData name="Harleen Kaur" userId="S::id65ns02@ubalt.edu::9f7fc1d6-ab67-473f-ba46-e98f6ce2049b" providerId="AD" clId="Web-{64CF80C3-A892-56E3-82B2-03CB441C39F5}" dt="2021-06-28T18:22:48.478" v="59" actId="20577"/>
        <pc:sldMkLst>
          <pc:docMk/>
          <pc:sldMk cId="1915093242" sldId="387"/>
        </pc:sldMkLst>
      </pc:sldChg>
      <pc:sldChg chg="addSp modSp">
        <pc:chgData name="Harleen Kaur" userId="S::id65ns02@ubalt.edu::9f7fc1d6-ab67-473f-ba46-e98f6ce2049b" providerId="AD" clId="Web-{64CF80C3-A892-56E3-82B2-03CB441C39F5}" dt="2021-06-29T19:36:23.865" v="1483" actId="1076"/>
        <pc:sldMkLst>
          <pc:docMk/>
          <pc:sldMk cId="2008758297" sldId="389"/>
        </pc:sldMkLst>
      </pc:sldChg>
      <pc:sldChg chg="addSp modSp">
        <pc:chgData name="Harleen Kaur" userId="S::id65ns02@ubalt.edu::9f7fc1d6-ab67-473f-ba46-e98f6ce2049b" providerId="AD" clId="Web-{64CF80C3-A892-56E3-82B2-03CB441C39F5}" dt="2021-06-28T18:27:26.095" v="83" actId="14100"/>
        <pc:sldMkLst>
          <pc:docMk/>
          <pc:sldMk cId="4104176517" sldId="391"/>
        </pc:sldMkLst>
      </pc:sldChg>
      <pc:sldChg chg="modSp">
        <pc:chgData name="Harleen Kaur" userId="S::id65ns02@ubalt.edu::9f7fc1d6-ab67-473f-ba46-e98f6ce2049b" providerId="AD" clId="Web-{64CF80C3-A892-56E3-82B2-03CB441C39F5}" dt="2021-06-29T02:32:12.876" v="498" actId="20577"/>
        <pc:sldMkLst>
          <pc:docMk/>
          <pc:sldMk cId="3856163379" sldId="394"/>
        </pc:sldMkLst>
      </pc:sldChg>
      <pc:sldChg chg="addSp delSp modSp">
        <pc:chgData name="Harleen Kaur" userId="S::id65ns02@ubalt.edu::9f7fc1d6-ab67-473f-ba46-e98f6ce2049b" providerId="AD" clId="Web-{64CF80C3-A892-56E3-82B2-03CB441C39F5}" dt="2021-06-29T19:44:18.534" v="1601" actId="14100"/>
        <pc:sldMkLst>
          <pc:docMk/>
          <pc:sldMk cId="3523215299" sldId="395"/>
        </pc:sldMkLst>
      </pc:sldChg>
      <pc:sldChg chg="modSp">
        <pc:chgData name="Harleen Kaur" userId="S::id65ns02@ubalt.edu::9f7fc1d6-ab67-473f-ba46-e98f6ce2049b" providerId="AD" clId="Web-{64CF80C3-A892-56E3-82B2-03CB441C39F5}" dt="2021-06-28T18:48:08.223" v="147" actId="20577"/>
        <pc:sldMkLst>
          <pc:docMk/>
          <pc:sldMk cId="3010338886" sldId="396"/>
        </pc:sldMkLst>
      </pc:sldChg>
      <pc:sldChg chg="modSp">
        <pc:chgData name="Harleen Kaur" userId="S::id65ns02@ubalt.edu::9f7fc1d6-ab67-473f-ba46-e98f6ce2049b" providerId="AD" clId="Web-{64CF80C3-A892-56E3-82B2-03CB441C39F5}" dt="2021-06-29T18:31:36.898" v="971" actId="20577"/>
        <pc:sldMkLst>
          <pc:docMk/>
          <pc:sldMk cId="1525666079" sldId="397"/>
        </pc:sldMkLst>
      </pc:sldChg>
      <pc:sldChg chg="modSp">
        <pc:chgData name="Harleen Kaur" userId="S::id65ns02@ubalt.edu::9f7fc1d6-ab67-473f-ba46-e98f6ce2049b" providerId="AD" clId="Web-{64CF80C3-A892-56E3-82B2-03CB441C39F5}" dt="2021-06-29T18:53:55.388" v="1179" actId="20577"/>
        <pc:sldMkLst>
          <pc:docMk/>
          <pc:sldMk cId="270977072" sldId="398"/>
        </pc:sldMkLst>
      </pc:sldChg>
      <pc:sldChg chg="modSp new">
        <pc:chgData name="Harleen Kaur" userId="S::id65ns02@ubalt.edu::9f7fc1d6-ab67-473f-ba46-e98f6ce2049b" providerId="AD" clId="Web-{64CF80C3-A892-56E3-82B2-03CB441C39F5}" dt="2021-06-28T18:42:25.385" v="144" actId="20577"/>
        <pc:sldMkLst>
          <pc:docMk/>
          <pc:sldMk cId="2537449008" sldId="399"/>
        </pc:sldMkLst>
      </pc:sldChg>
      <pc:sldChg chg="new del">
        <pc:chgData name="Harleen Kaur" userId="S::id65ns02@ubalt.edu::9f7fc1d6-ab67-473f-ba46-e98f6ce2049b" providerId="AD" clId="Web-{64CF80C3-A892-56E3-82B2-03CB441C39F5}" dt="2021-06-28T19:32:28.357" v="149"/>
        <pc:sldMkLst>
          <pc:docMk/>
          <pc:sldMk cId="873172150" sldId="400"/>
        </pc:sldMkLst>
      </pc:sldChg>
      <pc:sldChg chg="modSp new">
        <pc:chgData name="Harleen Kaur" userId="S::id65ns02@ubalt.edu::9f7fc1d6-ab67-473f-ba46-e98f6ce2049b" providerId="AD" clId="Web-{64CF80C3-A892-56E3-82B2-03CB441C39F5}" dt="2021-06-29T18:14:55.964" v="723" actId="20577"/>
        <pc:sldMkLst>
          <pc:docMk/>
          <pc:sldMk cId="2012814527" sldId="400"/>
        </pc:sldMkLst>
      </pc:sldChg>
      <pc:sldChg chg="addSp delSp modSp new modNotes">
        <pc:chgData name="Harleen Kaur" userId="S::id65ns02@ubalt.edu::9f7fc1d6-ab67-473f-ba46-e98f6ce2049b" providerId="AD" clId="Web-{64CF80C3-A892-56E3-82B2-03CB441C39F5}" dt="2021-06-29T02:38:10.588" v="543"/>
        <pc:sldMkLst>
          <pc:docMk/>
          <pc:sldMk cId="1318968879" sldId="401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02:56:12.849" v="625" actId="20577"/>
        <pc:sldMkLst>
          <pc:docMk/>
          <pc:sldMk cId="2072083871" sldId="402"/>
        </pc:sldMkLst>
      </pc:sldChg>
      <pc:sldChg chg="modSp new">
        <pc:chgData name="Harleen Kaur" userId="S::id65ns02@ubalt.edu::9f7fc1d6-ab67-473f-ba46-e98f6ce2049b" providerId="AD" clId="Web-{64CF80C3-A892-56E3-82B2-03CB441C39F5}" dt="2021-06-29T18:33:25.823" v="997" actId="20577"/>
        <pc:sldMkLst>
          <pc:docMk/>
          <pc:sldMk cId="1876217879" sldId="403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18:46:49.533" v="1083" actId="14100"/>
        <pc:sldMkLst>
          <pc:docMk/>
          <pc:sldMk cId="2925871886" sldId="404"/>
        </pc:sldMkLst>
      </pc:sldChg>
      <pc:sldChg chg="modSp new">
        <pc:chgData name="Harleen Kaur" userId="S::id65ns02@ubalt.edu::9f7fc1d6-ab67-473f-ba46-e98f6ce2049b" providerId="AD" clId="Web-{64CF80C3-A892-56E3-82B2-03CB441C39F5}" dt="2021-06-29T18:47:27.018" v="1092" actId="20577"/>
        <pc:sldMkLst>
          <pc:docMk/>
          <pc:sldMk cId="1982119232" sldId="405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18:53:00.449" v="1172" actId="1076"/>
        <pc:sldMkLst>
          <pc:docMk/>
          <pc:sldMk cId="2895696043" sldId="406"/>
        </pc:sldMkLst>
      </pc:sldChg>
      <pc:sldChg chg="addSp modSp new">
        <pc:chgData name="Harleen Kaur" userId="S::id65ns02@ubalt.edu::9f7fc1d6-ab67-473f-ba46-e98f6ce2049b" providerId="AD" clId="Web-{64CF80C3-A892-56E3-82B2-03CB441C39F5}" dt="2021-06-29T18:58:07.254" v="1215" actId="20577"/>
        <pc:sldMkLst>
          <pc:docMk/>
          <pc:sldMk cId="1124496874" sldId="407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19:40:07.090" v="1496" actId="20577"/>
        <pc:sldMkLst>
          <pc:docMk/>
          <pc:sldMk cId="2622453785" sldId="408"/>
        </pc:sldMkLst>
      </pc:sldChg>
      <pc:sldChg chg="new del">
        <pc:chgData name="Harleen Kaur" userId="S::id65ns02@ubalt.edu::9f7fc1d6-ab67-473f-ba46-e98f6ce2049b" providerId="AD" clId="Web-{64CF80C3-A892-56E3-82B2-03CB441C39F5}" dt="2021-06-29T19:17:16.942" v="1313"/>
        <pc:sldMkLst>
          <pc:docMk/>
          <pc:sldMk cId="1278679542" sldId="409"/>
        </pc:sldMkLst>
      </pc:sldChg>
      <pc:sldChg chg="delSp modSp new">
        <pc:chgData name="Harleen Kaur" userId="S::id65ns02@ubalt.edu::9f7fc1d6-ab67-473f-ba46-e98f6ce2049b" providerId="AD" clId="Web-{64CF80C3-A892-56E3-82B2-03CB441C39F5}" dt="2021-06-29T19:34:07.251" v="1475" actId="20577"/>
        <pc:sldMkLst>
          <pc:docMk/>
          <pc:sldMk cId="1888804979" sldId="409"/>
        </pc:sldMkLst>
      </pc:sldChg>
      <pc:sldChg chg="addSp modSp new modNotes">
        <pc:chgData name="Harleen Kaur" userId="S::id65ns02@ubalt.edu::9f7fc1d6-ab67-473f-ba46-e98f6ce2049b" providerId="AD" clId="Web-{64CF80C3-A892-56E3-82B2-03CB441C39F5}" dt="2021-06-29T19:41:08.654" v="1520" actId="14100"/>
        <pc:sldMkLst>
          <pc:docMk/>
          <pc:sldMk cId="1839150834" sldId="410"/>
        </pc:sldMkLst>
      </pc:sldChg>
      <pc:sldChg chg="addSp modSp new modNotes">
        <pc:chgData name="Harleen Kaur" userId="S::id65ns02@ubalt.edu::9f7fc1d6-ab67-473f-ba46-e98f6ce2049b" providerId="AD" clId="Web-{64CF80C3-A892-56E3-82B2-03CB441C39F5}" dt="2021-06-29T19:42:43.047" v="1563"/>
        <pc:sldMkLst>
          <pc:docMk/>
          <pc:sldMk cId="46822973" sldId="411"/>
        </pc:sldMkLst>
      </pc:sldChg>
      <pc:sldChg chg="addSp modSp new modNotes">
        <pc:chgData name="Harleen Kaur" userId="S::id65ns02@ubalt.edu::9f7fc1d6-ab67-473f-ba46-e98f6ce2049b" providerId="AD" clId="Web-{64CF80C3-A892-56E3-82B2-03CB441C39F5}" dt="2021-06-29T19:43:15.391" v="1600"/>
        <pc:sldMkLst>
          <pc:docMk/>
          <pc:sldMk cId="3735861723" sldId="412"/>
        </pc:sldMkLst>
      </pc:sldChg>
      <pc:sldChg chg="modSp new ord">
        <pc:chgData name="Harleen Kaur" userId="S::id65ns02@ubalt.edu::9f7fc1d6-ab67-473f-ba46-e98f6ce2049b" providerId="AD" clId="Web-{64CF80C3-A892-56E3-82B2-03CB441C39F5}" dt="2021-06-29T19:30:14.933" v="1472" actId="20577"/>
        <pc:sldMkLst>
          <pc:docMk/>
          <pc:sldMk cId="3552793750" sldId="413"/>
        </pc:sldMkLst>
      </pc:sldChg>
    </pc:docChg>
  </pc:docChgLst>
  <pc:docChgLst>
    <pc:chgData name="Harleen Kaur" userId="S::id65ns02@ubalt.edu::9f7fc1d6-ab67-473f-ba46-e98f6ce2049b" providerId="AD" clId="Web-{55F6C754-DE50-7232-E896-F3232CB65FE8}"/>
    <pc:docChg chg="addSld delSld modSld">
      <pc:chgData name="Harleen Kaur" userId="S::id65ns02@ubalt.edu::9f7fc1d6-ab67-473f-ba46-e98f6ce2049b" providerId="AD" clId="Web-{55F6C754-DE50-7232-E896-F3232CB65FE8}" dt="2021-06-19T20:45:01.759" v="620" actId="20577"/>
      <pc:docMkLst>
        <pc:docMk/>
      </pc:docMkLst>
      <pc:sldChg chg="modSp">
        <pc:chgData name="Harleen Kaur" userId="S::id65ns02@ubalt.edu::9f7fc1d6-ab67-473f-ba46-e98f6ce2049b" providerId="AD" clId="Web-{55F6C754-DE50-7232-E896-F3232CB65FE8}" dt="2021-06-19T20:11:21.626" v="33" actId="20577"/>
        <pc:sldMkLst>
          <pc:docMk/>
          <pc:sldMk cId="239878079" sldId="258"/>
        </pc:sldMkLst>
      </pc:sldChg>
      <pc:sldChg chg="modSp new">
        <pc:chgData name="Harleen Kaur" userId="S::id65ns02@ubalt.edu::9f7fc1d6-ab67-473f-ba46-e98f6ce2049b" providerId="AD" clId="Web-{55F6C754-DE50-7232-E896-F3232CB65FE8}" dt="2021-06-19T20:12:01.971" v="53" actId="20577"/>
        <pc:sldMkLst>
          <pc:docMk/>
          <pc:sldMk cId="2119920008" sldId="347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14:08.131" v="96" actId="14100"/>
        <pc:sldMkLst>
          <pc:docMk/>
          <pc:sldMk cId="1544669389" sldId="348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16:48.260" v="137" actId="14100"/>
        <pc:sldMkLst>
          <pc:docMk/>
          <pc:sldMk cId="4183142448" sldId="349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18:38.404" v="167" actId="20577"/>
        <pc:sldMkLst>
          <pc:docMk/>
          <pc:sldMk cId="4065896590" sldId="350"/>
        </pc:sldMkLst>
      </pc:sldChg>
      <pc:sldChg chg="modSp new">
        <pc:chgData name="Harleen Kaur" userId="S::id65ns02@ubalt.edu::9f7fc1d6-ab67-473f-ba46-e98f6ce2049b" providerId="AD" clId="Web-{55F6C754-DE50-7232-E896-F3232CB65FE8}" dt="2021-06-19T20:19:01.592" v="177" actId="20577"/>
        <pc:sldMkLst>
          <pc:docMk/>
          <pc:sldMk cId="2698244104" sldId="351"/>
        </pc:sldMkLst>
      </pc:sldChg>
      <pc:sldChg chg="modSp new">
        <pc:chgData name="Harleen Kaur" userId="S::id65ns02@ubalt.edu::9f7fc1d6-ab67-473f-ba46-e98f6ce2049b" providerId="AD" clId="Web-{55F6C754-DE50-7232-E896-F3232CB65FE8}" dt="2021-06-19T20:19:32.515" v="195" actId="20577"/>
        <pc:sldMkLst>
          <pc:docMk/>
          <pc:sldMk cId="3408609546" sldId="352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21:06.001" v="221" actId="1076"/>
        <pc:sldMkLst>
          <pc:docMk/>
          <pc:sldMk cId="3550158572" sldId="353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22:08.628" v="241" actId="20577"/>
        <pc:sldMkLst>
          <pc:docMk/>
          <pc:sldMk cId="1487878612" sldId="354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23:41.131" v="278" actId="20577"/>
        <pc:sldMkLst>
          <pc:docMk/>
          <pc:sldMk cId="1765136060" sldId="355"/>
        </pc:sldMkLst>
      </pc:sldChg>
      <pc:sldChg chg="addSp delSp modSp new mod setBg setClrOvrMap">
        <pc:chgData name="Harleen Kaur" userId="S::id65ns02@ubalt.edu::9f7fc1d6-ab67-473f-ba46-e98f6ce2049b" providerId="AD" clId="Web-{55F6C754-DE50-7232-E896-F3232CB65FE8}" dt="2021-06-19T20:25:42.181" v="292"/>
        <pc:sldMkLst>
          <pc:docMk/>
          <pc:sldMk cId="3157762318" sldId="356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29:30.609" v="317" actId="1076"/>
        <pc:sldMkLst>
          <pc:docMk/>
          <pc:sldMk cId="2358562964" sldId="357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2:16.832" v="342" actId="1076"/>
        <pc:sldMkLst>
          <pc:docMk/>
          <pc:sldMk cId="2410761944" sldId="358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4:02.226" v="360" actId="14100"/>
        <pc:sldMkLst>
          <pc:docMk/>
          <pc:sldMk cId="2274693630" sldId="359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5:34.181" v="390" actId="14100"/>
        <pc:sldMkLst>
          <pc:docMk/>
          <pc:sldMk cId="3941886475" sldId="360"/>
        </pc:sldMkLst>
      </pc:sldChg>
      <pc:sldChg chg="modSp new del">
        <pc:chgData name="Harleen Kaur" userId="S::id65ns02@ubalt.edu::9f7fc1d6-ab67-473f-ba46-e98f6ce2049b" providerId="AD" clId="Web-{55F6C754-DE50-7232-E896-F3232CB65FE8}" dt="2021-06-19T20:36:58.137" v="424"/>
        <pc:sldMkLst>
          <pc:docMk/>
          <pc:sldMk cId="561032410" sldId="361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7:57.341" v="449" actId="20577"/>
        <pc:sldMkLst>
          <pc:docMk/>
          <pc:sldMk cId="2020629071" sldId="362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9:35.157" v="473" actId="1076"/>
        <pc:sldMkLst>
          <pc:docMk/>
          <pc:sldMk cId="4098661029" sldId="363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41:47.754" v="523"/>
        <pc:sldMkLst>
          <pc:docMk/>
          <pc:sldMk cId="2934714722" sldId="364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41:44.363" v="522"/>
        <pc:sldMkLst>
          <pc:docMk/>
          <pc:sldMk cId="2424500802" sldId="365"/>
        </pc:sldMkLst>
      </pc:sldChg>
      <pc:sldChg chg="modSp new">
        <pc:chgData name="Harleen Kaur" userId="S::id65ns02@ubalt.edu::9f7fc1d6-ab67-473f-ba46-e98f6ce2049b" providerId="AD" clId="Web-{55F6C754-DE50-7232-E896-F3232CB65FE8}" dt="2021-06-19T20:42:06.989" v="532" actId="20577"/>
        <pc:sldMkLst>
          <pc:docMk/>
          <pc:sldMk cId="1393786381" sldId="366"/>
        </pc:sldMkLst>
      </pc:sldChg>
      <pc:sldChg chg="modSp new">
        <pc:chgData name="Harleen Kaur" userId="S::id65ns02@ubalt.edu::9f7fc1d6-ab67-473f-ba46-e98f6ce2049b" providerId="AD" clId="Web-{55F6C754-DE50-7232-E896-F3232CB65FE8}" dt="2021-06-19T20:42:34.646" v="547" actId="20577"/>
        <pc:sldMkLst>
          <pc:docMk/>
          <pc:sldMk cId="1170663561" sldId="367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43:20.131" v="585" actId="14100"/>
        <pc:sldMkLst>
          <pc:docMk/>
          <pc:sldMk cId="124931539" sldId="368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44:22.617" v="608" actId="20577"/>
        <pc:sldMkLst>
          <pc:docMk/>
          <pc:sldMk cId="730993558" sldId="369"/>
        </pc:sldMkLst>
      </pc:sldChg>
      <pc:sldChg chg="modSp new">
        <pc:chgData name="Harleen Kaur" userId="S::id65ns02@ubalt.edu::9f7fc1d6-ab67-473f-ba46-e98f6ce2049b" providerId="AD" clId="Web-{55F6C754-DE50-7232-E896-F3232CB65FE8}" dt="2021-06-19T20:45:01.759" v="620" actId="20577"/>
        <pc:sldMkLst>
          <pc:docMk/>
          <pc:sldMk cId="618983" sldId="370"/>
        </pc:sldMkLst>
      </pc:sldChg>
      <pc:sldChg chg="new del">
        <pc:chgData name="Harleen Kaur" userId="S::id65ns02@ubalt.edu::9f7fc1d6-ab67-473f-ba46-e98f6ce2049b" providerId="AD" clId="Web-{55F6C754-DE50-7232-E896-F3232CB65FE8}" dt="2021-06-19T20:44:49.134" v="617"/>
        <pc:sldMkLst>
          <pc:docMk/>
          <pc:sldMk cId="330160796" sldId="371"/>
        </pc:sldMkLst>
      </pc:sldChg>
    </pc:docChg>
  </pc:docChgLst>
  <pc:docChgLst>
    <pc:chgData name="Harleen Kaur" userId="S::id65ns02@ubalt.edu::9f7fc1d6-ab67-473f-ba46-e98f6ce2049b" providerId="AD" clId="Web-{E6DF0878-2776-F2C9-2FF3-C4D4952BF6BD}"/>
    <pc:docChg chg="addSld delSld modSld sldOrd">
      <pc:chgData name="Harleen Kaur" userId="S::id65ns02@ubalt.edu::9f7fc1d6-ab67-473f-ba46-e98f6ce2049b" providerId="AD" clId="Web-{E6DF0878-2776-F2C9-2FF3-C4D4952BF6BD}" dt="2021-07-29T23:42:09.924" v="629"/>
      <pc:docMkLst>
        <pc:docMk/>
      </pc:docMkLst>
      <pc:sldChg chg="del">
        <pc:chgData name="Harleen Kaur" userId="S::id65ns02@ubalt.edu::9f7fc1d6-ab67-473f-ba46-e98f6ce2049b" providerId="AD" clId="Web-{E6DF0878-2776-F2C9-2FF3-C4D4952BF6BD}" dt="2021-07-29T23:42:03.720" v="626"/>
        <pc:sldMkLst>
          <pc:docMk/>
          <pc:sldMk cId="4098661029" sldId="363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04:27.440" v="188" actId="20577"/>
        <pc:sldMkLst>
          <pc:docMk/>
          <pc:sldMk cId="2008758297" sldId="389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07:01.898" v="262" actId="20577"/>
        <pc:sldMkLst>
          <pc:docMk/>
          <pc:sldMk cId="3040878584" sldId="390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12:54.222" v="443" actId="14100"/>
        <pc:sldMkLst>
          <pc:docMk/>
          <pc:sldMk cId="4104176517" sldId="391"/>
        </pc:sldMkLst>
      </pc:sldChg>
      <pc:sldChg chg="del">
        <pc:chgData name="Harleen Kaur" userId="S::id65ns02@ubalt.edu::9f7fc1d6-ab67-473f-ba46-e98f6ce2049b" providerId="AD" clId="Web-{E6DF0878-2776-F2C9-2FF3-C4D4952BF6BD}" dt="2021-07-29T23:42:06.002" v="627"/>
        <pc:sldMkLst>
          <pc:docMk/>
          <pc:sldMk cId="1525666079" sldId="397"/>
        </pc:sldMkLst>
      </pc:sldChg>
      <pc:sldChg chg="del">
        <pc:chgData name="Harleen Kaur" userId="S::id65ns02@ubalt.edu::9f7fc1d6-ab67-473f-ba46-e98f6ce2049b" providerId="AD" clId="Web-{E6DF0878-2776-F2C9-2FF3-C4D4952BF6BD}" dt="2021-07-29T23:42:01.923" v="625"/>
        <pc:sldMkLst>
          <pc:docMk/>
          <pc:sldMk cId="1876217879" sldId="403"/>
        </pc:sldMkLst>
      </pc:sldChg>
      <pc:sldChg chg="del">
        <pc:chgData name="Harleen Kaur" userId="S::id65ns02@ubalt.edu::9f7fc1d6-ab67-473f-ba46-e98f6ce2049b" providerId="AD" clId="Web-{E6DF0878-2776-F2C9-2FF3-C4D4952BF6BD}" dt="2021-07-29T23:42:08.064" v="628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E6DF0878-2776-F2C9-2FF3-C4D4952BF6BD}" dt="2021-07-29T22:56:56.676" v="69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E6DF0878-2776-F2C9-2FF3-C4D4952BF6BD}" dt="2021-07-29T22:48:50.567" v="13" actId="20577"/>
        <pc:sldMkLst>
          <pc:docMk/>
          <pc:sldMk cId="2780548155" sldId="436"/>
        </pc:sldMkLst>
      </pc:sldChg>
      <pc:sldChg chg="del">
        <pc:chgData name="Harleen Kaur" userId="S::id65ns02@ubalt.edu::9f7fc1d6-ab67-473f-ba46-e98f6ce2049b" providerId="AD" clId="Web-{E6DF0878-2776-F2C9-2FF3-C4D4952BF6BD}" dt="2021-07-29T23:42:09.924" v="629"/>
        <pc:sldMkLst>
          <pc:docMk/>
          <pc:sldMk cId="1049910314" sldId="441"/>
        </pc:sldMkLst>
      </pc:sldChg>
      <pc:sldChg chg="modSp">
        <pc:chgData name="Harleen Kaur" userId="S::id65ns02@ubalt.edu::9f7fc1d6-ab67-473f-ba46-e98f6ce2049b" providerId="AD" clId="Web-{E6DF0878-2776-F2C9-2FF3-C4D4952BF6BD}" dt="2021-07-29T23:33:18.376" v="579" actId="20577"/>
        <pc:sldMkLst>
          <pc:docMk/>
          <pc:sldMk cId="2236577641" sldId="461"/>
        </pc:sldMkLst>
      </pc:sldChg>
      <pc:sldChg chg="modSp">
        <pc:chgData name="Harleen Kaur" userId="S::id65ns02@ubalt.edu::9f7fc1d6-ab67-473f-ba46-e98f6ce2049b" providerId="AD" clId="Web-{E6DF0878-2776-F2C9-2FF3-C4D4952BF6BD}" dt="2021-07-29T23:33:35.314" v="605" actId="20577"/>
        <pc:sldMkLst>
          <pc:docMk/>
          <pc:sldMk cId="3905067354" sldId="477"/>
        </pc:sldMkLst>
      </pc:sldChg>
      <pc:sldChg chg="modSp">
        <pc:chgData name="Harleen Kaur" userId="S::id65ns02@ubalt.edu::9f7fc1d6-ab67-473f-ba46-e98f6ce2049b" providerId="AD" clId="Web-{E6DF0878-2776-F2C9-2FF3-C4D4952BF6BD}" dt="2021-07-29T23:00:27.652" v="121" actId="20577"/>
        <pc:sldMkLst>
          <pc:docMk/>
          <pc:sldMk cId="3111778466" sldId="482"/>
        </pc:sldMkLst>
      </pc:sldChg>
      <pc:sldChg chg="modSp">
        <pc:chgData name="Harleen Kaur" userId="S::id65ns02@ubalt.edu::9f7fc1d6-ab67-473f-ba46-e98f6ce2049b" providerId="AD" clId="Web-{E6DF0878-2776-F2C9-2FF3-C4D4952BF6BD}" dt="2021-07-29T23:39:17.215" v="624" actId="20577"/>
        <pc:sldMkLst>
          <pc:docMk/>
          <pc:sldMk cId="111182765" sldId="483"/>
        </pc:sldMkLst>
      </pc:sldChg>
      <pc:sldChg chg="addSp delSp modSp new">
        <pc:chgData name="Harleen Kaur" userId="S::id65ns02@ubalt.edu::9f7fc1d6-ab67-473f-ba46-e98f6ce2049b" providerId="AD" clId="Web-{E6DF0878-2776-F2C9-2FF3-C4D4952BF6BD}" dt="2021-07-29T23:22:30.231" v="500" actId="14100"/>
        <pc:sldMkLst>
          <pc:docMk/>
          <pc:sldMk cId="1962938929" sldId="485"/>
        </pc:sldMkLst>
      </pc:sldChg>
      <pc:sldChg chg="modSp new">
        <pc:chgData name="Harleen Kaur" userId="S::id65ns02@ubalt.edu::9f7fc1d6-ab67-473f-ba46-e98f6ce2049b" providerId="AD" clId="Web-{E6DF0878-2776-F2C9-2FF3-C4D4952BF6BD}" dt="2021-07-29T23:30:06.589" v="532" actId="20577"/>
        <pc:sldMkLst>
          <pc:docMk/>
          <pc:sldMk cId="66603034" sldId="486"/>
        </pc:sldMkLst>
      </pc:sldChg>
      <pc:sldChg chg="modSp new del">
        <pc:chgData name="Harleen Kaur" userId="S::id65ns02@ubalt.edu::9f7fc1d6-ab67-473f-ba46-e98f6ce2049b" providerId="AD" clId="Web-{E6DF0878-2776-F2C9-2FF3-C4D4952BF6BD}" dt="2021-07-29T23:33:19.267" v="580"/>
        <pc:sldMkLst>
          <pc:docMk/>
          <pc:sldMk cId="3360888057" sldId="487"/>
        </pc:sldMkLst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Weifeng Xu" userId="e7aed605-a3dd-4d5a-a692-a87037af107b" providerId="ADAL" clId="{27FAE7C2-98C3-4F90-970B-CFC2B878BAA9}"/>
    <pc:docChg chg="undo redo custSel addSld delSld modSld sldOrd">
      <pc:chgData name="Weifeng Xu" userId="e7aed605-a3dd-4d5a-a692-a87037af107b" providerId="ADAL" clId="{27FAE7C2-98C3-4F90-970B-CFC2B878BAA9}" dt="2021-03-19T12:54:44.258" v="5852" actId="14734"/>
      <pc:docMkLst>
        <pc:docMk/>
      </pc:docMkLst>
      <pc:sldChg chg="modSp mod">
        <pc:chgData name="Weifeng Xu" userId="e7aed605-a3dd-4d5a-a692-a87037af107b" providerId="ADAL" clId="{27FAE7C2-98C3-4F90-970B-CFC2B878BAA9}" dt="2021-03-16T20:13:29.722" v="2801"/>
        <pc:sldMkLst>
          <pc:docMk/>
          <pc:sldMk cId="1323245308" sldId="256"/>
        </pc:sldMkLst>
      </pc:sldChg>
      <pc:sldChg chg="del">
        <pc:chgData name="Weifeng Xu" userId="e7aed605-a3dd-4d5a-a692-a87037af107b" providerId="ADAL" clId="{27FAE7C2-98C3-4F90-970B-CFC2B878BAA9}" dt="2021-03-15T12:32:47.985" v="34" actId="47"/>
        <pc:sldMkLst>
          <pc:docMk/>
          <pc:sldMk cId="594714798" sldId="257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52:46.320" v="721" actId="1076"/>
        <pc:sldMkLst>
          <pc:docMk/>
          <pc:sldMk cId="3947350244" sldId="257"/>
        </pc:sldMkLst>
      </pc:sldChg>
      <pc:sldChg chg="del">
        <pc:chgData name="Weifeng Xu" userId="e7aed605-a3dd-4d5a-a692-a87037af107b" providerId="ADAL" clId="{27FAE7C2-98C3-4F90-970B-CFC2B878BAA9}" dt="2021-03-15T12:32:48.168" v="35" actId="47"/>
        <pc:sldMkLst>
          <pc:docMk/>
          <pc:sldMk cId="824954207" sldId="25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19:56.726" v="397" actId="114"/>
        <pc:sldMkLst>
          <pc:docMk/>
          <pc:sldMk cId="2813085997" sldId="258"/>
        </pc:sldMkLst>
      </pc:sldChg>
      <pc:sldChg chg="del">
        <pc:chgData name="Weifeng Xu" userId="e7aed605-a3dd-4d5a-a692-a87037af107b" providerId="ADAL" clId="{27FAE7C2-98C3-4F90-970B-CFC2B878BAA9}" dt="2021-03-15T12:32:48.352" v="36" actId="47"/>
        <pc:sldMkLst>
          <pc:docMk/>
          <pc:sldMk cId="357665137" sldId="259"/>
        </pc:sldMkLst>
      </pc:sldChg>
      <pc:sldChg chg="addSp modSp new mod modNotesTx">
        <pc:chgData name="Weifeng Xu" userId="e7aed605-a3dd-4d5a-a692-a87037af107b" providerId="ADAL" clId="{27FAE7C2-98C3-4F90-970B-CFC2B878BAA9}" dt="2021-03-16T00:27:24.398" v="487" actId="20577"/>
        <pc:sldMkLst>
          <pc:docMk/>
          <pc:sldMk cId="2717797818" sldId="259"/>
        </pc:sldMkLst>
      </pc:sldChg>
      <pc:sldChg chg="del">
        <pc:chgData name="Weifeng Xu" userId="e7aed605-a3dd-4d5a-a692-a87037af107b" providerId="ADAL" clId="{27FAE7C2-98C3-4F90-970B-CFC2B878BAA9}" dt="2021-03-15T12:32:47.789" v="33" actId="47"/>
        <pc:sldMkLst>
          <pc:docMk/>
          <pc:sldMk cId="838394385" sldId="260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20:13:35.741" v="2802" actId="47"/>
        <pc:sldMkLst>
          <pc:docMk/>
          <pc:sldMk cId="1597817014" sldId="260"/>
        </pc:sldMkLst>
      </pc:sldChg>
      <pc:sldChg chg="del">
        <pc:chgData name="Weifeng Xu" userId="e7aed605-a3dd-4d5a-a692-a87037af107b" providerId="ADAL" clId="{27FAE7C2-98C3-4F90-970B-CFC2B878BAA9}" dt="2021-03-15T12:32:41.977" v="1" actId="47"/>
        <pc:sldMkLst>
          <pc:docMk/>
          <pc:sldMk cId="1539245675" sldId="261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13:26:54.392" v="1343" actId="47"/>
        <pc:sldMkLst>
          <pc:docMk/>
          <pc:sldMk cId="3593797545" sldId="261"/>
        </pc:sldMkLst>
      </pc:sldChg>
      <pc:sldChg chg="addSp delSp modSp new mod setBg modClrScheme chgLayout modNotesTx">
        <pc:chgData name="Weifeng Xu" userId="e7aed605-a3dd-4d5a-a692-a87037af107b" providerId="ADAL" clId="{27FAE7C2-98C3-4F90-970B-CFC2B878BAA9}" dt="2021-03-18T20:56:38.612" v="5298" actId="6549"/>
        <pc:sldMkLst>
          <pc:docMk/>
          <pc:sldMk cId="1329348953" sldId="262"/>
        </pc:sldMkLst>
      </pc:sldChg>
      <pc:sldChg chg="del">
        <pc:chgData name="Weifeng Xu" userId="e7aed605-a3dd-4d5a-a692-a87037af107b" providerId="ADAL" clId="{27FAE7C2-98C3-4F90-970B-CFC2B878BAA9}" dt="2021-03-15T12:32:42.961" v="6" actId="47"/>
        <pc:sldMkLst>
          <pc:docMk/>
          <pc:sldMk cId="3347624405" sldId="262"/>
        </pc:sldMkLst>
      </pc:sldChg>
      <pc:sldChg chg="del">
        <pc:chgData name="Weifeng Xu" userId="e7aed605-a3dd-4d5a-a692-a87037af107b" providerId="ADAL" clId="{27FAE7C2-98C3-4F90-970B-CFC2B878BAA9}" dt="2021-03-15T12:32:43.067" v="7" actId="47"/>
        <pc:sldMkLst>
          <pc:docMk/>
          <pc:sldMk cId="523254660" sldId="263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1:14:23.178" v="2946" actId="1076"/>
        <pc:sldMkLst>
          <pc:docMk/>
          <pc:sldMk cId="2002273286" sldId="263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28:01.431" v="3394" actId="26606"/>
        <pc:sldMkLst>
          <pc:docMk/>
          <pc:sldMk cId="1282228560" sldId="264"/>
        </pc:sldMkLst>
      </pc:sldChg>
      <pc:sldChg chg="del">
        <pc:chgData name="Weifeng Xu" userId="e7aed605-a3dd-4d5a-a692-a87037af107b" providerId="ADAL" clId="{27FAE7C2-98C3-4F90-970B-CFC2B878BAA9}" dt="2021-03-15T12:32:43.402" v="9" actId="47"/>
        <pc:sldMkLst>
          <pc:docMk/>
          <pc:sldMk cId="1483570226" sldId="264"/>
        </pc:sldMkLst>
      </pc:sldChg>
      <pc:sldChg chg="del">
        <pc:chgData name="Weifeng Xu" userId="e7aed605-a3dd-4d5a-a692-a87037af107b" providerId="ADAL" clId="{27FAE7C2-98C3-4F90-970B-CFC2B878BAA9}" dt="2021-03-15T12:32:44.429" v="15" actId="47"/>
        <pc:sldMkLst>
          <pc:docMk/>
          <pc:sldMk cId="1005714408" sldId="26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11:48:15.152" v="1205" actId="20577"/>
        <pc:sldMkLst>
          <pc:docMk/>
          <pc:sldMk cId="1966411301" sldId="265"/>
        </pc:sldMkLst>
      </pc:sldChg>
      <pc:sldChg chg="del">
        <pc:chgData name="Weifeng Xu" userId="e7aed605-a3dd-4d5a-a692-a87037af107b" providerId="ADAL" clId="{27FAE7C2-98C3-4F90-970B-CFC2B878BAA9}" dt="2021-03-15T12:32:45.422" v="19" actId="47"/>
        <pc:sldMkLst>
          <pc:docMk/>
          <pc:sldMk cId="2103126633" sldId="266"/>
        </pc:sldMkLst>
      </pc:sldChg>
      <pc:sldChg chg="addSp modSp new mod ord modClrScheme chgLayout">
        <pc:chgData name="Weifeng Xu" userId="e7aed605-a3dd-4d5a-a692-a87037af107b" providerId="ADAL" clId="{27FAE7C2-98C3-4F90-970B-CFC2B878BAA9}" dt="2021-03-16T13:31:00.337" v="1346" actId="33524"/>
        <pc:sldMkLst>
          <pc:docMk/>
          <pc:sldMk cId="3968060583" sldId="266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14:48:21.958" v="1451" actId="113"/>
        <pc:sldMkLst>
          <pc:docMk/>
          <pc:sldMk cId="957453442" sldId="267"/>
        </pc:sldMkLst>
      </pc:sldChg>
      <pc:sldChg chg="del">
        <pc:chgData name="Weifeng Xu" userId="e7aed605-a3dd-4d5a-a692-a87037af107b" providerId="ADAL" clId="{27FAE7C2-98C3-4F90-970B-CFC2B878BAA9}" dt="2021-03-15T12:32:45.739" v="22" actId="47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9T12:54:44.258" v="5852" actId="14734"/>
        <pc:sldMkLst>
          <pc:docMk/>
          <pc:sldMk cId="877308037" sldId="268"/>
        </pc:sldMkLst>
      </pc:sldChg>
      <pc:sldChg chg="del">
        <pc:chgData name="Weifeng Xu" userId="e7aed605-a3dd-4d5a-a692-a87037af107b" providerId="ADAL" clId="{27FAE7C2-98C3-4F90-970B-CFC2B878BAA9}" dt="2021-03-15T12:32:41.611" v="0" actId="47"/>
        <pc:sldMkLst>
          <pc:docMk/>
          <pc:sldMk cId="927007670" sldId="268"/>
        </pc:sldMkLst>
      </pc:sldChg>
      <pc:sldChg chg="addSp delSp modSp new mod ord modClrScheme chgLayout modNotesTx">
        <pc:chgData name="Weifeng Xu" userId="e7aed605-a3dd-4d5a-a692-a87037af107b" providerId="ADAL" clId="{27FAE7C2-98C3-4F90-970B-CFC2B878BAA9}" dt="2021-03-17T00:50:53.031" v="3170"/>
        <pc:sldMkLst>
          <pc:docMk/>
          <pc:sldMk cId="1144033824" sldId="269"/>
        </pc:sldMkLst>
      </pc:sldChg>
      <pc:sldChg chg="del">
        <pc:chgData name="Weifeng Xu" userId="e7aed605-a3dd-4d5a-a692-a87037af107b" providerId="ADAL" clId="{27FAE7C2-98C3-4F90-970B-CFC2B878BAA9}" dt="2021-03-15T12:32:47.082" v="29" actId="47"/>
        <pc:sldMkLst>
          <pc:docMk/>
          <pc:sldMk cId="1151958853" sldId="269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0:51:58.508" v="3225" actId="20577"/>
        <pc:sldMkLst>
          <pc:docMk/>
          <pc:sldMk cId="893191663" sldId="270"/>
        </pc:sldMkLst>
      </pc:sldChg>
      <pc:sldChg chg="del">
        <pc:chgData name="Weifeng Xu" userId="e7aed605-a3dd-4d5a-a692-a87037af107b" providerId="ADAL" clId="{27FAE7C2-98C3-4F90-970B-CFC2B878BAA9}" dt="2021-03-15T12:32:47.252" v="30" actId="47"/>
        <pc:sldMkLst>
          <pc:docMk/>
          <pc:sldMk cId="2256375109" sldId="270"/>
        </pc:sldMkLst>
      </pc:sldChg>
      <pc:sldChg chg="del">
        <pc:chgData name="Weifeng Xu" userId="e7aed605-a3dd-4d5a-a692-a87037af107b" providerId="ADAL" clId="{27FAE7C2-98C3-4F90-970B-CFC2B878BAA9}" dt="2021-03-15T12:32:47.432" v="31" actId="47"/>
        <pc:sldMkLst>
          <pc:docMk/>
          <pc:sldMk cId="1000008397" sldId="271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15:50:57.464" v="1867" actId="1076"/>
        <pc:sldMkLst>
          <pc:docMk/>
          <pc:sldMk cId="3206008134" sldId="271"/>
        </pc:sldMkLst>
      </pc:sldChg>
      <pc:sldChg chg="addSp delSp modSp new mod setBg modClrScheme delDesignElem chgLayout">
        <pc:chgData name="Weifeng Xu" userId="e7aed605-a3dd-4d5a-a692-a87037af107b" providerId="ADAL" clId="{27FAE7C2-98C3-4F90-970B-CFC2B878BAA9}" dt="2021-03-17T01:46:54.195" v="3473" actId="26606"/>
        <pc:sldMkLst>
          <pc:docMk/>
          <pc:sldMk cId="2993734160" sldId="272"/>
        </pc:sldMkLst>
      </pc:sldChg>
      <pc:sldChg chg="del">
        <pc:chgData name="Weifeng Xu" userId="e7aed605-a3dd-4d5a-a692-a87037af107b" providerId="ADAL" clId="{27FAE7C2-98C3-4F90-970B-CFC2B878BAA9}" dt="2021-03-15T12:32:46.114" v="24" actId="47"/>
        <pc:sldMkLst>
          <pc:docMk/>
          <pc:sldMk cId="3702491373" sldId="272"/>
        </pc:sldMkLst>
      </pc:sldChg>
      <pc:sldChg chg="addSp modSp new del mod modClrScheme chgLayout">
        <pc:chgData name="Weifeng Xu" userId="e7aed605-a3dd-4d5a-a692-a87037af107b" providerId="ADAL" clId="{27FAE7C2-98C3-4F90-970B-CFC2B878BAA9}" dt="2021-03-18T19:36:42.866" v="4802" actId="47"/>
        <pc:sldMkLst>
          <pc:docMk/>
          <pc:sldMk cId="1653422532" sldId="273"/>
        </pc:sldMkLst>
      </pc:sldChg>
      <pc:sldChg chg="del">
        <pc:chgData name="Weifeng Xu" userId="e7aed605-a3dd-4d5a-a692-a87037af107b" providerId="ADAL" clId="{27FAE7C2-98C3-4F90-970B-CFC2B878BAA9}" dt="2021-03-15T12:32:43.608" v="10" actId="47"/>
        <pc:sldMkLst>
          <pc:docMk/>
          <pc:sldMk cId="4260313878" sldId="27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19:36:44.449" v="4803" actId="47"/>
        <pc:sldMkLst>
          <pc:docMk/>
          <pc:sldMk cId="2683376326" sldId="274"/>
        </pc:sldMkLst>
      </pc:sldChg>
      <pc:sldChg chg="del">
        <pc:chgData name="Weifeng Xu" userId="e7aed605-a3dd-4d5a-a692-a87037af107b" providerId="ADAL" clId="{27FAE7C2-98C3-4F90-970B-CFC2B878BAA9}" dt="2021-03-15T12:32:42.212" v="2" actId="47"/>
        <pc:sldMkLst>
          <pc:docMk/>
          <pc:sldMk cId="3090718351" sldId="274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20:15:45.897" v="2815"/>
        <pc:sldMkLst>
          <pc:docMk/>
          <pc:sldMk cId="774738833" sldId="275"/>
        </pc:sldMkLst>
      </pc:sldChg>
      <pc:sldChg chg="del">
        <pc:chgData name="Weifeng Xu" userId="e7aed605-a3dd-4d5a-a692-a87037af107b" providerId="ADAL" clId="{27FAE7C2-98C3-4F90-970B-CFC2B878BAA9}" dt="2021-03-15T12:32:42.417" v="3" actId="47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0:16:26.954" v="2819"/>
        <pc:sldMkLst>
          <pc:docMk/>
          <pc:sldMk cId="124320607" sldId="276"/>
        </pc:sldMkLst>
      </pc:sldChg>
      <pc:sldChg chg="del">
        <pc:chgData name="Weifeng Xu" userId="e7aed605-a3dd-4d5a-a692-a87037af107b" providerId="ADAL" clId="{27FAE7C2-98C3-4F90-970B-CFC2B878BAA9}" dt="2021-03-15T12:32:44.083" v="13" actId="47"/>
        <pc:sldMkLst>
          <pc:docMk/>
          <pc:sldMk cId="1773513139" sldId="27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14:26:04.592" v="4477" actId="21"/>
        <pc:sldMkLst>
          <pc:docMk/>
          <pc:sldMk cId="347589165" sldId="277"/>
        </pc:sldMkLst>
      </pc:sldChg>
      <pc:sldChg chg="del">
        <pc:chgData name="Weifeng Xu" userId="e7aed605-a3dd-4d5a-a692-a87037af107b" providerId="ADAL" clId="{27FAE7C2-98C3-4F90-970B-CFC2B878BAA9}" dt="2021-03-15T12:32:46.308" v="25" actId="47"/>
        <pc:sldMkLst>
          <pc:docMk/>
          <pc:sldMk cId="4164042851" sldId="277"/>
        </pc:sldMkLst>
      </pc:sldChg>
      <pc:sldChg chg="del">
        <pc:chgData name="Weifeng Xu" userId="e7aed605-a3dd-4d5a-a692-a87037af107b" providerId="ADAL" clId="{27FAE7C2-98C3-4F90-970B-CFC2B878BAA9}" dt="2021-03-15T12:32:43.236" v="8" actId="47"/>
        <pc:sldMkLst>
          <pc:docMk/>
          <pc:sldMk cId="110160891" sldId="27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21:25:34.387" v="3008" actId="20577"/>
        <pc:sldMkLst>
          <pc:docMk/>
          <pc:sldMk cId="3924497350" sldId="278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00:12:39.503" v="3072" actId="1076"/>
        <pc:sldMkLst>
          <pc:docMk/>
          <pc:sldMk cId="128099297" sldId="279"/>
        </pc:sldMkLst>
      </pc:sldChg>
      <pc:sldChg chg="del">
        <pc:chgData name="Weifeng Xu" userId="e7aed605-a3dd-4d5a-a692-a87037af107b" providerId="ADAL" clId="{27FAE7C2-98C3-4F90-970B-CFC2B878BAA9}" dt="2021-03-15T12:32:46.513" v="26" actId="47"/>
        <pc:sldMkLst>
          <pc:docMk/>
          <pc:sldMk cId="2351248153" sldId="279"/>
        </pc:sldMkLst>
      </pc:sldChg>
      <pc:sldChg chg="del">
        <pc:chgData name="Weifeng Xu" userId="e7aed605-a3dd-4d5a-a692-a87037af107b" providerId="ADAL" clId="{27FAE7C2-98C3-4F90-970B-CFC2B878BAA9}" dt="2021-03-15T12:32:46.718" v="27" actId="47"/>
        <pc:sldMkLst>
          <pc:docMk/>
          <pc:sldMk cId="3156258806" sldId="280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1:08:22.573" v="3356" actId="20577"/>
        <pc:sldMkLst>
          <pc:docMk/>
          <pc:sldMk cId="3275461220" sldId="280"/>
        </pc:sldMkLst>
      </pc:sldChg>
      <pc:sldChg chg="addSp modSp new mod modClrScheme chgLayout">
        <pc:chgData name="Weifeng Xu" userId="e7aed605-a3dd-4d5a-a692-a87037af107b" providerId="ADAL" clId="{27FAE7C2-98C3-4F90-970B-CFC2B878BAA9}" dt="2021-03-19T01:45:29.620" v="5848" actId="20577"/>
        <pc:sldMkLst>
          <pc:docMk/>
          <pc:sldMk cId="2231598685" sldId="281"/>
        </pc:sldMkLst>
      </pc:sldChg>
      <pc:sldChg chg="del">
        <pc:chgData name="Weifeng Xu" userId="e7aed605-a3dd-4d5a-a692-a87037af107b" providerId="ADAL" clId="{27FAE7C2-98C3-4F90-970B-CFC2B878BAA9}" dt="2021-03-15T12:32:46.905" v="28" actId="47"/>
        <pc:sldMkLst>
          <pc:docMk/>
          <pc:sldMk cId="3873850888" sldId="281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15:35.374" v="3376" actId="26606"/>
        <pc:sldMkLst>
          <pc:docMk/>
          <pc:sldMk cId="3211939551" sldId="282"/>
        </pc:sldMkLst>
      </pc:sldChg>
      <pc:sldChg chg="del">
        <pc:chgData name="Weifeng Xu" userId="e7aed605-a3dd-4d5a-a692-a87037af107b" providerId="ADAL" clId="{27FAE7C2-98C3-4F90-970B-CFC2B878BAA9}" dt="2021-03-15T12:32:47.604" v="32" actId="47"/>
        <pc:sldMkLst>
          <pc:docMk/>
          <pc:sldMk cId="4291129217" sldId="282"/>
        </pc:sldMkLst>
      </pc:sldChg>
      <pc:sldChg chg="del">
        <pc:chgData name="Weifeng Xu" userId="e7aed605-a3dd-4d5a-a692-a87037af107b" providerId="ADAL" clId="{27FAE7C2-98C3-4F90-970B-CFC2B878BAA9}" dt="2021-03-15T12:32:48.766" v="38" actId="47"/>
        <pc:sldMkLst>
          <pc:docMk/>
          <pc:sldMk cId="1345239187" sldId="28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20:57:52.241" v="5305" actId="47"/>
        <pc:sldMkLst>
          <pc:docMk/>
          <pc:sldMk cId="2080255708" sldId="283"/>
        </pc:sldMkLst>
      </pc:sldChg>
      <pc:sldChg chg="del">
        <pc:chgData name="Weifeng Xu" userId="e7aed605-a3dd-4d5a-a692-a87037af107b" providerId="ADAL" clId="{27FAE7C2-98C3-4F90-970B-CFC2B878BAA9}" dt="2021-03-15T12:32:48.945" v="39" actId="47"/>
        <pc:sldMkLst>
          <pc:docMk/>
          <pc:sldMk cId="988206790" sldId="284"/>
        </pc:sldMkLst>
      </pc:sldChg>
      <pc:sldChg chg="addSp modSp new mod">
        <pc:chgData name="Weifeng Xu" userId="e7aed605-a3dd-4d5a-a692-a87037af107b" providerId="ADAL" clId="{27FAE7C2-98C3-4F90-970B-CFC2B878BAA9}" dt="2021-03-17T02:12:28.999" v="3641" actId="404"/>
        <pc:sldMkLst>
          <pc:docMk/>
          <pc:sldMk cId="3850375873" sldId="284"/>
        </pc:sldMkLst>
      </pc:sldChg>
      <pc:sldChg chg="del">
        <pc:chgData name="Weifeng Xu" userId="e7aed605-a3dd-4d5a-a692-a87037af107b" providerId="ADAL" clId="{27FAE7C2-98C3-4F90-970B-CFC2B878BAA9}" dt="2021-03-15T12:32:49.152" v="40" actId="47"/>
        <pc:sldMkLst>
          <pc:docMk/>
          <pc:sldMk cId="848153081" sldId="285"/>
        </pc:sldMkLst>
      </pc:sldChg>
      <pc:sldChg chg="addSp modSp new mod setBg">
        <pc:chgData name="Weifeng Xu" userId="e7aed605-a3dd-4d5a-a692-a87037af107b" providerId="ADAL" clId="{27FAE7C2-98C3-4F90-970B-CFC2B878BAA9}" dt="2021-03-17T02:26:05.713" v="3705" actId="403"/>
        <pc:sldMkLst>
          <pc:docMk/>
          <pc:sldMk cId="2575615686" sldId="285"/>
        </pc:sldMkLst>
      </pc:sldChg>
      <pc:sldChg chg="addSp modSp new mod">
        <pc:chgData name="Weifeng Xu" userId="e7aed605-a3dd-4d5a-a692-a87037af107b" providerId="ADAL" clId="{27FAE7C2-98C3-4F90-970B-CFC2B878BAA9}" dt="2021-03-17T02:25:51.766" v="3703" actId="404"/>
        <pc:sldMkLst>
          <pc:docMk/>
          <pc:sldMk cId="218088864" sldId="286"/>
        </pc:sldMkLst>
      </pc:sldChg>
      <pc:sldChg chg="del">
        <pc:chgData name="Weifeng Xu" userId="e7aed605-a3dd-4d5a-a692-a87037af107b" providerId="ADAL" clId="{27FAE7C2-98C3-4F90-970B-CFC2B878BAA9}" dt="2021-03-15T12:32:49.958" v="44" actId="47"/>
        <pc:sldMkLst>
          <pc:docMk/>
          <pc:sldMk cId="319929686" sldId="286"/>
        </pc:sldMkLst>
      </pc:sldChg>
      <pc:sldChg chg="new del ord">
        <pc:chgData name="Weifeng Xu" userId="e7aed605-a3dd-4d5a-a692-a87037af107b" providerId="ADAL" clId="{27FAE7C2-98C3-4F90-970B-CFC2B878BAA9}" dt="2021-03-17T14:18:02.423" v="4469" actId="47"/>
        <pc:sldMkLst>
          <pc:docMk/>
          <pc:sldMk cId="2032130826" sldId="287"/>
        </pc:sldMkLst>
      </pc:sldChg>
      <pc:sldChg chg="addSp delSp modSp new mod">
        <pc:chgData name="Weifeng Xu" userId="e7aed605-a3dd-4d5a-a692-a87037af107b" providerId="ADAL" clId="{27FAE7C2-98C3-4F90-970B-CFC2B878BAA9}" dt="2021-03-17T03:27:30.394" v="4056" actId="14100"/>
        <pc:sldMkLst>
          <pc:docMk/>
          <pc:sldMk cId="124034966" sldId="288"/>
        </pc:sldMkLst>
      </pc:sldChg>
      <pc:sldChg chg="addSp modSp new mod">
        <pc:chgData name="Weifeng Xu" userId="e7aed605-a3dd-4d5a-a692-a87037af107b" providerId="ADAL" clId="{27FAE7C2-98C3-4F90-970B-CFC2B878BAA9}" dt="2021-03-17T13:52:24.707" v="4395" actId="20577"/>
        <pc:sldMkLst>
          <pc:docMk/>
          <pc:sldMk cId="2798164321" sldId="289"/>
        </pc:sldMkLst>
      </pc:sldChg>
      <pc:sldChg chg="del">
        <pc:chgData name="Weifeng Xu" userId="e7aed605-a3dd-4d5a-a692-a87037af107b" providerId="ADAL" clId="{27FAE7C2-98C3-4F90-970B-CFC2B878BAA9}" dt="2021-03-15T12:32:42.554" v="4" actId="47"/>
        <pc:sldMkLst>
          <pc:docMk/>
          <pc:sldMk cId="3622009093" sldId="289"/>
        </pc:sldMkLst>
      </pc:sldChg>
      <pc:sldChg chg="del">
        <pc:chgData name="Weifeng Xu" userId="e7aed605-a3dd-4d5a-a692-a87037af107b" providerId="ADAL" clId="{27FAE7C2-98C3-4F90-970B-CFC2B878BAA9}" dt="2021-03-15T12:32:42.788" v="5" actId="47"/>
        <pc:sldMkLst>
          <pc:docMk/>
          <pc:sldMk cId="1554022807" sldId="290"/>
        </pc:sldMkLst>
      </pc:sldChg>
      <pc:sldChg chg="addSp delSp modSp new mod">
        <pc:chgData name="Weifeng Xu" userId="e7aed605-a3dd-4d5a-a692-a87037af107b" providerId="ADAL" clId="{27FAE7C2-98C3-4F90-970B-CFC2B878BAA9}" dt="2021-03-17T15:05:48.592" v="4786" actId="114"/>
        <pc:sldMkLst>
          <pc:docMk/>
          <pc:sldMk cId="3471470978" sldId="290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4:56:24.251" v="4770" actId="20577"/>
        <pc:sldMkLst>
          <pc:docMk/>
          <pc:sldMk cId="1201682434" sldId="291"/>
        </pc:sldMkLst>
      </pc:sldChg>
      <pc:sldChg chg="new del">
        <pc:chgData name="Weifeng Xu" userId="e7aed605-a3dd-4d5a-a692-a87037af107b" providerId="ADAL" clId="{27FAE7C2-98C3-4F90-970B-CFC2B878BAA9}" dt="2021-03-18T19:35:35.080" v="4798" actId="47"/>
        <pc:sldMkLst>
          <pc:docMk/>
          <pc:sldMk cId="8268727" sldId="292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5:00:36.348" v="4780" actId="14100"/>
        <pc:sldMkLst>
          <pc:docMk/>
          <pc:sldMk cId="565478715" sldId="293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8T20:57:04.239" v="5303" actId="207"/>
        <pc:sldMkLst>
          <pc:docMk/>
          <pc:sldMk cId="487606806" sldId="294"/>
        </pc:sldMkLst>
      </pc:sldChg>
      <pc:sldChg chg="addSp modSp new mod modClrScheme chgLayout">
        <pc:chgData name="Weifeng Xu" userId="e7aed605-a3dd-4d5a-a692-a87037af107b" providerId="ADAL" clId="{27FAE7C2-98C3-4F90-970B-CFC2B878BAA9}" dt="2021-03-18T20:39:42.386" v="5224" actId="20577"/>
        <pc:sldMkLst>
          <pc:docMk/>
          <pc:sldMk cId="3440924285" sldId="29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0:34:12.044" v="5085" actId="14100"/>
        <pc:sldMkLst>
          <pc:docMk/>
          <pc:sldMk cId="1494604329" sldId="296"/>
        </pc:sldMkLst>
      </pc:sldChg>
      <pc:sldChg chg="del">
        <pc:chgData name="Weifeng Xu" userId="e7aed605-a3dd-4d5a-a692-a87037af107b" providerId="ADAL" clId="{27FAE7C2-98C3-4F90-970B-CFC2B878BAA9}" dt="2021-03-15T12:32:48.570" v="37" actId="47"/>
        <pc:sldMkLst>
          <pc:docMk/>
          <pc:sldMk cId="2323005149" sldId="29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3:37:03.685" v="5541" actId="1076"/>
        <pc:sldMkLst>
          <pc:docMk/>
          <pc:sldMk cId="3270382550" sldId="29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8T23:50:41.781" v="5564" actId="207"/>
        <pc:sldMkLst>
          <pc:docMk/>
          <pc:sldMk cId="790591655" sldId="298"/>
        </pc:sldMkLst>
      </pc:sldChg>
      <pc:sldChg chg="addSp delSp modSp new mod">
        <pc:chgData name="Weifeng Xu" userId="e7aed605-a3dd-4d5a-a692-a87037af107b" providerId="ADAL" clId="{27FAE7C2-98C3-4F90-970B-CFC2B878BAA9}" dt="2021-03-18T23:50:20.148" v="5563" actId="14100"/>
        <pc:sldMkLst>
          <pc:docMk/>
          <pc:sldMk cId="21390998" sldId="299"/>
        </pc:sldMkLst>
      </pc:sldChg>
      <pc:sldChg chg="addSp delSp modSp new mod setBg modClrScheme setClrOvrMap chgLayout modNotesTx">
        <pc:chgData name="Weifeng Xu" userId="e7aed605-a3dd-4d5a-a692-a87037af107b" providerId="ADAL" clId="{27FAE7C2-98C3-4F90-970B-CFC2B878BAA9}" dt="2021-03-19T01:37:28.127" v="5696" actId="207"/>
        <pc:sldMkLst>
          <pc:docMk/>
          <pc:sldMk cId="1138979085" sldId="300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9T01:27:58.083" v="5689" actId="26606"/>
        <pc:sldMkLst>
          <pc:docMk/>
          <pc:sldMk cId="2250649236" sldId="301"/>
        </pc:sldMkLst>
      </pc:sldChg>
      <pc:sldChg chg="addSp delSp modSp new mod modNotesTx">
        <pc:chgData name="Weifeng Xu" userId="e7aed605-a3dd-4d5a-a692-a87037af107b" providerId="ADAL" clId="{27FAE7C2-98C3-4F90-970B-CFC2B878BAA9}" dt="2021-03-19T01:44:16.694" v="5837" actId="14100"/>
        <pc:sldMkLst>
          <pc:docMk/>
          <pc:sldMk cId="3209152045" sldId="302"/>
        </pc:sldMkLst>
      </pc:sldChg>
      <pc:sldChg chg="del">
        <pc:chgData name="Weifeng Xu" userId="e7aed605-a3dd-4d5a-a692-a87037af107b" providerId="ADAL" clId="{27FAE7C2-98C3-4F90-970B-CFC2B878BAA9}" dt="2021-03-15T12:32:50.152" v="45" actId="47"/>
        <pc:sldMkLst>
          <pc:docMk/>
          <pc:sldMk cId="53763807" sldId="304"/>
        </pc:sldMkLst>
      </pc:sldChg>
      <pc:sldChg chg="del">
        <pc:chgData name="Weifeng Xu" userId="e7aed605-a3dd-4d5a-a692-a87037af107b" providerId="ADAL" clId="{27FAE7C2-98C3-4F90-970B-CFC2B878BAA9}" dt="2021-03-15T12:32:43.730" v="11" actId="47"/>
        <pc:sldMkLst>
          <pc:docMk/>
          <pc:sldMk cId="4015681537" sldId="316"/>
        </pc:sldMkLst>
      </pc:sldChg>
      <pc:sldChg chg="del">
        <pc:chgData name="Weifeng Xu" userId="e7aed605-a3dd-4d5a-a692-a87037af107b" providerId="ADAL" clId="{27FAE7C2-98C3-4F90-970B-CFC2B878BAA9}" dt="2021-03-15T12:32:43.944" v="12" actId="47"/>
        <pc:sldMkLst>
          <pc:docMk/>
          <pc:sldMk cId="3632309167" sldId="317"/>
        </pc:sldMkLst>
      </pc:sldChg>
      <pc:sldChg chg="del">
        <pc:chgData name="Weifeng Xu" userId="e7aed605-a3dd-4d5a-a692-a87037af107b" providerId="ADAL" clId="{27FAE7C2-98C3-4F90-970B-CFC2B878BAA9}" dt="2021-03-15T12:32:44.244" v="14" actId="47"/>
        <pc:sldMkLst>
          <pc:docMk/>
          <pc:sldMk cId="1212472519" sldId="323"/>
        </pc:sldMkLst>
      </pc:sldChg>
      <pc:sldChg chg="del">
        <pc:chgData name="Weifeng Xu" userId="e7aed605-a3dd-4d5a-a692-a87037af107b" providerId="ADAL" clId="{27FAE7C2-98C3-4F90-970B-CFC2B878BAA9}" dt="2021-03-15T12:32:44.780" v="16" actId="47"/>
        <pc:sldMkLst>
          <pc:docMk/>
          <pc:sldMk cId="1474958626" sldId="324"/>
        </pc:sldMkLst>
      </pc:sldChg>
      <pc:sldChg chg="del">
        <pc:chgData name="Weifeng Xu" userId="e7aed605-a3dd-4d5a-a692-a87037af107b" providerId="ADAL" clId="{27FAE7C2-98C3-4F90-970B-CFC2B878BAA9}" dt="2021-03-15T12:32:45.338" v="17" actId="47"/>
        <pc:sldMkLst>
          <pc:docMk/>
          <pc:sldMk cId="953707264" sldId="325"/>
        </pc:sldMkLst>
      </pc:sldChg>
      <pc:sldChg chg="del">
        <pc:chgData name="Weifeng Xu" userId="e7aed605-a3dd-4d5a-a692-a87037af107b" providerId="ADAL" clId="{27FAE7C2-98C3-4F90-970B-CFC2B878BAA9}" dt="2021-03-15T12:32:45.379" v="18" actId="47"/>
        <pc:sldMkLst>
          <pc:docMk/>
          <pc:sldMk cId="4066713324" sldId="326"/>
        </pc:sldMkLst>
      </pc:sldChg>
      <pc:sldChg chg="del">
        <pc:chgData name="Weifeng Xu" userId="e7aed605-a3dd-4d5a-a692-a87037af107b" providerId="ADAL" clId="{27FAE7C2-98C3-4F90-970B-CFC2B878BAA9}" dt="2021-03-15T12:32:45.460" v="20" actId="47"/>
        <pc:sldMkLst>
          <pc:docMk/>
          <pc:sldMk cId="1895418146" sldId="327"/>
        </pc:sldMkLst>
      </pc:sldChg>
      <pc:sldChg chg="del">
        <pc:chgData name="Weifeng Xu" userId="e7aed605-a3dd-4d5a-a692-a87037af107b" providerId="ADAL" clId="{27FAE7C2-98C3-4F90-970B-CFC2B878BAA9}" dt="2021-03-15T12:32:45.946" v="23" actId="47"/>
        <pc:sldMkLst>
          <pc:docMk/>
          <pc:sldMk cId="1077324671" sldId="328"/>
        </pc:sldMkLst>
      </pc:sldChg>
      <pc:sldChg chg="del">
        <pc:chgData name="Weifeng Xu" userId="e7aed605-a3dd-4d5a-a692-a87037af107b" providerId="ADAL" clId="{27FAE7C2-98C3-4F90-970B-CFC2B878BAA9}" dt="2021-03-15T12:32:45.556" v="21" actId="47"/>
        <pc:sldMkLst>
          <pc:docMk/>
          <pc:sldMk cId="4060086368" sldId="329"/>
        </pc:sldMkLst>
      </pc:sldChg>
      <pc:sldChg chg="del">
        <pc:chgData name="Weifeng Xu" userId="e7aed605-a3dd-4d5a-a692-a87037af107b" providerId="ADAL" clId="{27FAE7C2-98C3-4F90-970B-CFC2B878BAA9}" dt="2021-03-15T12:32:49.385" v="41" actId="47"/>
        <pc:sldMkLst>
          <pc:docMk/>
          <pc:sldMk cId="3192494774" sldId="330"/>
        </pc:sldMkLst>
      </pc:sldChg>
      <pc:sldChg chg="del">
        <pc:chgData name="Weifeng Xu" userId="e7aed605-a3dd-4d5a-a692-a87037af107b" providerId="ADAL" clId="{27FAE7C2-98C3-4F90-970B-CFC2B878BAA9}" dt="2021-03-15T12:32:49.578" v="42" actId="47"/>
        <pc:sldMkLst>
          <pc:docMk/>
          <pc:sldMk cId="2786836983" sldId="331"/>
        </pc:sldMkLst>
      </pc:sldChg>
      <pc:sldChg chg="del">
        <pc:chgData name="Weifeng Xu" userId="e7aed605-a3dd-4d5a-a692-a87037af107b" providerId="ADAL" clId="{27FAE7C2-98C3-4F90-970B-CFC2B878BAA9}" dt="2021-03-15T12:32:49.780" v="43" actId="47"/>
        <pc:sldMkLst>
          <pc:docMk/>
          <pc:sldMk cId="3230497500" sldId="333"/>
        </pc:sldMkLst>
      </pc:sldChg>
    </pc:docChg>
  </pc:docChgLst>
  <pc:docChgLst>
    <pc:chgData name="Weifeng Xu" userId="e7aed605-a3dd-4d5a-a692-a87037af107b" providerId="ADAL" clId="{5A16D312-A0F0-4E3A-908C-D639C15D14BF}"/>
    <pc:docChg chg="undo redo custSel addSld delSld modSld sldOrd">
      <pc:chgData name="Weifeng Xu" userId="e7aed605-a3dd-4d5a-a692-a87037af107b" providerId="ADAL" clId="{5A16D312-A0F0-4E3A-908C-D639C15D14BF}" dt="2021-07-08T12:51:43.961" v="4158" actId="20577"/>
      <pc:docMkLst>
        <pc:docMk/>
      </pc:docMkLst>
      <pc:sldChg chg="modSp mod">
        <pc:chgData name="Weifeng Xu" userId="e7aed605-a3dd-4d5a-a692-a87037af107b" providerId="ADAL" clId="{5A16D312-A0F0-4E3A-908C-D639C15D14BF}" dt="2021-07-07T00:57:06.637" v="1722" actId="20577"/>
        <pc:sldMkLst>
          <pc:docMk/>
          <pc:sldMk cId="1323245308" sldId="256"/>
        </pc:sldMkLst>
      </pc:sldChg>
      <pc:sldChg chg="modSp mod">
        <pc:chgData name="Weifeng Xu" userId="e7aed605-a3dd-4d5a-a692-a87037af107b" providerId="ADAL" clId="{5A16D312-A0F0-4E3A-908C-D639C15D14BF}" dt="2021-07-06T22:58:44.382" v="1228" actId="20577"/>
        <pc:sldMkLst>
          <pc:docMk/>
          <pc:sldMk cId="1408481161" sldId="346"/>
        </pc:sldMkLst>
      </pc:sldChg>
      <pc:sldChg chg="modSp mod">
        <pc:chgData name="Weifeng Xu" userId="e7aed605-a3dd-4d5a-a692-a87037af107b" providerId="ADAL" clId="{5A16D312-A0F0-4E3A-908C-D639C15D14BF}" dt="2021-07-06T21:00:15.571" v="795" actId="20577"/>
        <pc:sldMkLst>
          <pc:docMk/>
          <pc:sldMk cId="2020629071" sldId="362"/>
        </pc:sldMkLst>
      </pc:sldChg>
      <pc:sldChg chg="addSp delSp modSp mod ord">
        <pc:chgData name="Weifeng Xu" userId="e7aed605-a3dd-4d5a-a692-a87037af107b" providerId="ADAL" clId="{5A16D312-A0F0-4E3A-908C-D639C15D14BF}" dt="2021-07-07T14:58:47.009" v="4106" actId="20577"/>
        <pc:sldMkLst>
          <pc:docMk/>
          <pc:sldMk cId="3077270470" sldId="375"/>
        </pc:sldMkLst>
      </pc:sldChg>
      <pc:sldChg chg="addSp delSp modSp del mod">
        <pc:chgData name="Weifeng Xu" userId="e7aed605-a3dd-4d5a-a692-a87037af107b" providerId="ADAL" clId="{5A16D312-A0F0-4E3A-908C-D639C15D14BF}" dt="2021-07-07T01:37:23.311" v="2067" actId="47"/>
        <pc:sldMkLst>
          <pc:docMk/>
          <pc:sldMk cId="2816373483" sldId="376"/>
        </pc:sldMkLst>
      </pc:sldChg>
      <pc:sldChg chg="modSp mod">
        <pc:chgData name="Weifeng Xu" userId="e7aed605-a3dd-4d5a-a692-a87037af107b" providerId="ADAL" clId="{5A16D312-A0F0-4E3A-908C-D639C15D14BF}" dt="2021-07-06T19:41:52.193" v="39" actId="1076"/>
        <pc:sldMkLst>
          <pc:docMk/>
          <pc:sldMk cId="979769990" sldId="377"/>
        </pc:sldMkLst>
      </pc:sldChg>
      <pc:sldChg chg="modSp mod">
        <pc:chgData name="Weifeng Xu" userId="e7aed605-a3dd-4d5a-a692-a87037af107b" providerId="ADAL" clId="{5A16D312-A0F0-4E3A-908C-D639C15D14BF}" dt="2021-07-06T19:41:47.074" v="38" actId="1076"/>
        <pc:sldMkLst>
          <pc:docMk/>
          <pc:sldMk cId="4293835923" sldId="378"/>
        </pc:sldMkLst>
      </pc:sldChg>
      <pc:sldChg chg="addSp delSp modSp mod addCm delCm modCm modNotesTx">
        <pc:chgData name="Weifeng Xu" userId="e7aed605-a3dd-4d5a-a692-a87037af107b" providerId="ADAL" clId="{5A16D312-A0F0-4E3A-908C-D639C15D14BF}" dt="2021-07-07T03:25:55.801" v="3320" actId="207"/>
        <pc:sldMkLst>
          <pc:docMk/>
          <pc:sldMk cId="4148899360" sldId="379"/>
        </pc:sldMkLst>
      </pc:sldChg>
      <pc:sldChg chg="addSp modSp mod modClrScheme chgLayout">
        <pc:chgData name="Weifeng Xu" userId="e7aed605-a3dd-4d5a-a692-a87037af107b" providerId="ADAL" clId="{5A16D312-A0F0-4E3A-908C-D639C15D14BF}" dt="2021-07-07T12:50:32.873" v="3786" actId="20577"/>
        <pc:sldMkLst>
          <pc:docMk/>
          <pc:sldMk cId="3268356748" sldId="380"/>
        </pc:sldMkLst>
      </pc:sldChg>
      <pc:sldChg chg="addSp modSp mod">
        <pc:chgData name="Weifeng Xu" userId="e7aed605-a3dd-4d5a-a692-a87037af107b" providerId="ADAL" clId="{5A16D312-A0F0-4E3A-908C-D639C15D14BF}" dt="2021-07-07T03:10:03.890" v="3201" actId="1076"/>
        <pc:sldMkLst>
          <pc:docMk/>
          <pc:sldMk cId="1272424935" sldId="382"/>
        </pc:sldMkLst>
      </pc:sldChg>
      <pc:sldChg chg="del">
        <pc:chgData name="Weifeng Xu" userId="e7aed605-a3dd-4d5a-a692-a87037af107b" providerId="ADAL" clId="{5A16D312-A0F0-4E3A-908C-D639C15D14BF}" dt="2021-07-07T03:39:47.667" v="3552" actId="47"/>
        <pc:sldMkLst>
          <pc:docMk/>
          <pc:sldMk cId="2810743782" sldId="383"/>
        </pc:sldMkLst>
      </pc:sldChg>
      <pc:sldChg chg="modSp mod">
        <pc:chgData name="Weifeng Xu" userId="e7aed605-a3dd-4d5a-a692-a87037af107b" providerId="ADAL" clId="{5A16D312-A0F0-4E3A-908C-D639C15D14BF}" dt="2021-07-07T14:17:05.396" v="4008" actId="1076"/>
        <pc:sldMkLst>
          <pc:docMk/>
          <pc:sldMk cId="4046926907" sldId="384"/>
        </pc:sldMkLst>
      </pc:sldChg>
      <pc:sldChg chg="modSp mod modNotesTx">
        <pc:chgData name="Weifeng Xu" userId="e7aed605-a3dd-4d5a-a692-a87037af107b" providerId="ADAL" clId="{5A16D312-A0F0-4E3A-908C-D639C15D14BF}" dt="2021-07-07T14:22:00.456" v="4015"/>
        <pc:sldMkLst>
          <pc:docMk/>
          <pc:sldMk cId="954730872" sldId="385"/>
        </pc:sldMkLst>
      </pc:sldChg>
      <pc:sldChg chg="modSp mod">
        <pc:chgData name="Weifeng Xu" userId="e7aed605-a3dd-4d5a-a692-a87037af107b" providerId="ADAL" clId="{5A16D312-A0F0-4E3A-908C-D639C15D14BF}" dt="2021-07-06T21:13:00.498" v="892" actId="14100"/>
        <pc:sldMkLst>
          <pc:docMk/>
          <pc:sldMk cId="1915093242" sldId="387"/>
        </pc:sldMkLst>
      </pc:sldChg>
      <pc:sldChg chg="modSp mod">
        <pc:chgData name="Weifeng Xu" userId="e7aed605-a3dd-4d5a-a692-a87037af107b" providerId="ADAL" clId="{5A16D312-A0F0-4E3A-908C-D639C15D14BF}" dt="2021-07-06T20:55:20.058" v="652" actId="207"/>
        <pc:sldMkLst>
          <pc:docMk/>
          <pc:sldMk cId="3856163379" sldId="394"/>
        </pc:sldMkLst>
      </pc:sldChg>
      <pc:sldChg chg="modSp mod">
        <pc:chgData name="Weifeng Xu" userId="e7aed605-a3dd-4d5a-a692-a87037af107b" providerId="ADAL" clId="{5A16D312-A0F0-4E3A-908C-D639C15D14BF}" dt="2021-07-06T21:01:23.843" v="808" actId="20577"/>
        <pc:sldMkLst>
          <pc:docMk/>
          <pc:sldMk cId="1525666079" sldId="397"/>
        </pc:sldMkLst>
      </pc:sldChg>
      <pc:sldChg chg="modSp mod">
        <pc:chgData name="Weifeng Xu" userId="e7aed605-a3dd-4d5a-a692-a87037af107b" providerId="ADAL" clId="{5A16D312-A0F0-4E3A-908C-D639C15D14BF}" dt="2021-07-06T20:59:57.395" v="793" actId="20577"/>
        <pc:sldMkLst>
          <pc:docMk/>
          <pc:sldMk cId="2012814527" sldId="400"/>
        </pc:sldMkLst>
      </pc:sldChg>
      <pc:sldChg chg="modSp mod">
        <pc:chgData name="Weifeng Xu" userId="e7aed605-a3dd-4d5a-a692-a87037af107b" providerId="ADAL" clId="{5A16D312-A0F0-4E3A-908C-D639C15D14BF}" dt="2021-07-06T21:21:12.044" v="965" actId="20577"/>
        <pc:sldMkLst>
          <pc:docMk/>
          <pc:sldMk cId="1318968879" sldId="401"/>
        </pc:sldMkLst>
      </pc:sldChg>
      <pc:sldChg chg="modSp mod">
        <pc:chgData name="Weifeng Xu" userId="e7aed605-a3dd-4d5a-a692-a87037af107b" providerId="ADAL" clId="{5A16D312-A0F0-4E3A-908C-D639C15D14BF}" dt="2021-07-06T20:58:56.966" v="787" actId="20577"/>
        <pc:sldMkLst>
          <pc:docMk/>
          <pc:sldMk cId="2072083871" sldId="402"/>
        </pc:sldMkLst>
      </pc:sldChg>
      <pc:sldChg chg="modSp mod">
        <pc:chgData name="Weifeng Xu" userId="e7aed605-a3dd-4d5a-a692-a87037af107b" providerId="ADAL" clId="{5A16D312-A0F0-4E3A-908C-D639C15D14BF}" dt="2021-07-06T21:04:05.372" v="845" actId="207"/>
        <pc:sldMkLst>
          <pc:docMk/>
          <pc:sldMk cId="1876217879" sldId="403"/>
        </pc:sldMkLst>
      </pc:sldChg>
      <pc:sldChg chg="modSp mod ord">
        <pc:chgData name="Weifeng Xu" userId="e7aed605-a3dd-4d5a-a692-a87037af107b" providerId="ADAL" clId="{5A16D312-A0F0-4E3A-908C-D639C15D14BF}" dt="2021-07-07T02:27:52.998" v="3113" actId="6549"/>
        <pc:sldMkLst>
          <pc:docMk/>
          <pc:sldMk cId="3831362944" sldId="414"/>
        </pc:sldMkLst>
      </pc:sldChg>
      <pc:sldChg chg="modSp mod">
        <pc:chgData name="Weifeng Xu" userId="e7aed605-a3dd-4d5a-a692-a87037af107b" providerId="ADAL" clId="{5A16D312-A0F0-4E3A-908C-D639C15D14BF}" dt="2021-07-08T12:50:42.027" v="4153" actId="20577"/>
        <pc:sldMkLst>
          <pc:docMk/>
          <pc:sldMk cId="961075764" sldId="416"/>
        </pc:sldMkLst>
      </pc:sldChg>
      <pc:sldChg chg="addSp delSp modSp new mod modNotesTx">
        <pc:chgData name="Weifeng Xu" userId="e7aed605-a3dd-4d5a-a692-a87037af107b" providerId="ADAL" clId="{5A16D312-A0F0-4E3A-908C-D639C15D14BF}" dt="2021-07-08T12:50:17.676" v="4146" actId="207"/>
        <pc:sldMkLst>
          <pc:docMk/>
          <pc:sldMk cId="3442401094" sldId="418"/>
        </pc:sldMkLst>
      </pc:sldChg>
      <pc:sldChg chg="addSp delSp modSp new mod ord modClrScheme chgLayout">
        <pc:chgData name="Weifeng Xu" userId="e7aed605-a3dd-4d5a-a692-a87037af107b" providerId="ADAL" clId="{5A16D312-A0F0-4E3A-908C-D639C15D14BF}" dt="2021-07-06T21:26:06.688" v="1219" actId="207"/>
        <pc:sldMkLst>
          <pc:docMk/>
          <pc:sldMk cId="3306337535" sldId="419"/>
        </pc:sldMkLst>
      </pc:sldChg>
      <pc:sldChg chg="new del">
        <pc:chgData name="Weifeng Xu" userId="e7aed605-a3dd-4d5a-a692-a87037af107b" providerId="ADAL" clId="{5A16D312-A0F0-4E3A-908C-D639C15D14BF}" dt="2021-07-06T23:04:55.661" v="1250" actId="47"/>
        <pc:sldMkLst>
          <pc:docMk/>
          <pc:sldMk cId="3480157695" sldId="420"/>
        </pc:sldMkLst>
      </pc:sldChg>
      <pc:sldChg chg="modSp add del mod">
        <pc:chgData name="Weifeng Xu" userId="e7aed605-a3dd-4d5a-a692-a87037af107b" providerId="ADAL" clId="{5A16D312-A0F0-4E3A-908C-D639C15D14BF}" dt="2021-07-07T01:37:28.798" v="2068" actId="47"/>
        <pc:sldMkLst>
          <pc:docMk/>
          <pc:sldMk cId="546630662" sldId="421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5:00:30.127" v="4116" actId="20577"/>
        <pc:sldMkLst>
          <pc:docMk/>
          <pc:sldMk cId="1084032121" sldId="422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5:00:58.863" v="4120" actId="20577"/>
        <pc:sldMkLst>
          <pc:docMk/>
          <pc:sldMk cId="3517446545" sldId="423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8T12:32:32.378" v="4122" actId="404"/>
        <pc:sldMkLst>
          <pc:docMk/>
          <pc:sldMk cId="4252957880" sldId="424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01:23:32.315" v="2063" actId="6549"/>
        <pc:sldMkLst>
          <pc:docMk/>
          <pc:sldMk cId="2916530060" sldId="425"/>
        </pc:sldMkLst>
      </pc:sldChg>
      <pc:sldChg chg="addSp delSp modSp new mod modClrScheme chgLayout modNotesTx">
        <pc:chgData name="Weifeng Xu" userId="e7aed605-a3dd-4d5a-a692-a87037af107b" providerId="ADAL" clId="{5A16D312-A0F0-4E3A-908C-D639C15D14BF}" dt="2021-07-07T03:38:38.748" v="3551" actId="1076"/>
        <pc:sldMkLst>
          <pc:docMk/>
          <pc:sldMk cId="2406771835" sldId="426"/>
        </pc:sldMkLst>
      </pc:sldChg>
      <pc:sldChg chg="addSp modSp new mod">
        <pc:chgData name="Weifeng Xu" userId="e7aed605-a3dd-4d5a-a692-a87037af107b" providerId="ADAL" clId="{5A16D312-A0F0-4E3A-908C-D639C15D14BF}" dt="2021-07-07T02:27:41.934" v="3112" actId="20577"/>
        <pc:sldMkLst>
          <pc:docMk/>
          <pc:sldMk cId="2117915220" sldId="427"/>
        </pc:sldMkLst>
      </pc:sldChg>
      <pc:sldChg chg="modSp new mod ord">
        <pc:chgData name="Weifeng Xu" userId="e7aed605-a3dd-4d5a-a692-a87037af107b" providerId="ADAL" clId="{5A16D312-A0F0-4E3A-908C-D639C15D14BF}" dt="2021-07-08T12:39:01.242" v="4124" actId="20577"/>
        <pc:sldMkLst>
          <pc:docMk/>
          <pc:sldMk cId="844759815" sldId="428"/>
        </pc:sldMkLst>
      </pc:sldChg>
      <pc:sldChg chg="addSp delSp modSp add mod modClrScheme chgLayout">
        <pc:chgData name="Weifeng Xu" userId="e7aed605-a3dd-4d5a-a692-a87037af107b" providerId="ADAL" clId="{5A16D312-A0F0-4E3A-908C-D639C15D14BF}" dt="2021-07-07T13:08:59.596" v="3819" actId="20577"/>
        <pc:sldMkLst>
          <pc:docMk/>
          <pc:sldMk cId="587065400" sldId="429"/>
        </pc:sldMkLst>
      </pc:sldChg>
      <pc:sldChg chg="addSp delSp modSp new mod ord">
        <pc:chgData name="Weifeng Xu" userId="e7aed605-a3dd-4d5a-a692-a87037af107b" providerId="ADAL" clId="{5A16D312-A0F0-4E3A-908C-D639C15D14BF}" dt="2021-07-07T14:29:46.959" v="4063" actId="207"/>
        <pc:sldMkLst>
          <pc:docMk/>
          <pc:sldMk cId="2368002574" sldId="430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4:07:25.014" v="4006" actId="14100"/>
        <pc:sldMkLst>
          <pc:docMk/>
          <pc:sldMk cId="819562653" sldId="431"/>
        </pc:sldMkLst>
      </pc:sldChg>
      <pc:sldChg chg="modSp new mod">
        <pc:chgData name="Weifeng Xu" userId="e7aed605-a3dd-4d5a-a692-a87037af107b" providerId="ADAL" clId="{5A16D312-A0F0-4E3A-908C-D639C15D14BF}" dt="2021-07-08T12:51:43.961" v="4158" actId="20577"/>
        <pc:sldMkLst>
          <pc:docMk/>
          <pc:sldMk cId="1197324011" sldId="432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5:01:10.662" v="4121" actId="20577"/>
        <pc:sldMkLst>
          <pc:docMk/>
          <pc:sldMk cId="1526221910" sldId="433"/>
        </pc:sldMkLst>
      </pc:sldChg>
      <pc:sldChg chg="modSp new mod">
        <pc:chgData name="Weifeng Xu" userId="e7aed605-a3dd-4d5a-a692-a87037af107b" providerId="ADAL" clId="{5A16D312-A0F0-4E3A-908C-D639C15D14BF}" dt="2021-07-07T15:00:38.431" v="4119" actId="20577"/>
        <pc:sldMkLst>
          <pc:docMk/>
          <pc:sldMk cId="611713567" sldId="434"/>
        </pc:sldMkLst>
      </pc:sldChg>
    </pc:docChg>
  </pc:docChgLst>
  <pc:docChgLst>
    <pc:chgData name="Harleen Kaur" userId="S::id65ns02@ubalt.edu::9f7fc1d6-ab67-473f-ba46-e98f6ce2049b" providerId="AD" clId="Web-{2A5EC553-5D7B-46B6-37E4-70B3F4A411DE}"/>
    <pc:docChg chg="modSld">
      <pc:chgData name="Harleen Kaur" userId="S::id65ns02@ubalt.edu::9f7fc1d6-ab67-473f-ba46-e98f6ce2049b" providerId="AD" clId="Web-{2A5EC553-5D7B-46B6-37E4-70B3F4A411DE}" dt="2021-08-02T18:55:42.530" v="56"/>
      <pc:docMkLst>
        <pc:docMk/>
      </pc:docMkLst>
      <pc:sldChg chg="addSp modSp">
        <pc:chgData name="Harleen Kaur" userId="S::id65ns02@ubalt.edu::9f7fc1d6-ab67-473f-ba46-e98f6ce2049b" providerId="AD" clId="Web-{2A5EC553-5D7B-46B6-37E4-70B3F4A411DE}" dt="2021-08-02T13:04:31.702" v="36" actId="1076"/>
        <pc:sldMkLst>
          <pc:docMk/>
          <pc:sldMk cId="138071100" sldId="453"/>
        </pc:sldMkLst>
      </pc:sldChg>
      <pc:sldChg chg="modSp">
        <pc:chgData name="Harleen Kaur" userId="S::id65ns02@ubalt.edu::9f7fc1d6-ab67-473f-ba46-e98f6ce2049b" providerId="AD" clId="Web-{2A5EC553-5D7B-46B6-37E4-70B3F4A411DE}" dt="2021-08-02T18:42:48.315" v="41" actId="20577"/>
        <pc:sldMkLst>
          <pc:docMk/>
          <pc:sldMk cId="3905067354" sldId="477"/>
        </pc:sldMkLst>
      </pc:sldChg>
      <pc:sldChg chg="modSp">
        <pc:chgData name="Harleen Kaur" userId="S::id65ns02@ubalt.edu::9f7fc1d6-ab67-473f-ba46-e98f6ce2049b" providerId="AD" clId="Web-{2A5EC553-5D7B-46B6-37E4-70B3F4A411DE}" dt="2021-08-02T12:33:56.128" v="15" actId="20577"/>
        <pc:sldMkLst>
          <pc:docMk/>
          <pc:sldMk cId="3111778466" sldId="482"/>
        </pc:sldMkLst>
      </pc:sldChg>
      <pc:sldChg chg="modSp">
        <pc:chgData name="Harleen Kaur" userId="S::id65ns02@ubalt.edu::9f7fc1d6-ab67-473f-ba46-e98f6ce2049b" providerId="AD" clId="Web-{2A5EC553-5D7B-46B6-37E4-70B3F4A411DE}" dt="2021-08-02T12:51:29.818" v="29" actId="20577"/>
        <pc:sldMkLst>
          <pc:docMk/>
          <pc:sldMk cId="111182765" sldId="483"/>
        </pc:sldMkLst>
      </pc:sldChg>
      <pc:sldChg chg="modNotes">
        <pc:chgData name="Harleen Kaur" userId="S::id65ns02@ubalt.edu::9f7fc1d6-ab67-473f-ba46-e98f6ce2049b" providerId="AD" clId="Web-{2A5EC553-5D7B-46B6-37E4-70B3F4A411DE}" dt="2021-08-02T18:55:42.530" v="56"/>
        <pc:sldMkLst>
          <pc:docMk/>
          <pc:sldMk cId="1962938929" sldId="485"/>
        </pc:sldMkLst>
      </pc:sldChg>
      <pc:sldChg chg="modSp">
        <pc:chgData name="Harleen Kaur" userId="S::id65ns02@ubalt.edu::9f7fc1d6-ab67-473f-ba46-e98f6ce2049b" providerId="AD" clId="Web-{2A5EC553-5D7B-46B6-37E4-70B3F4A411DE}" dt="2021-08-02T18:43:09.660" v="53" actId="20577"/>
        <pc:sldMkLst>
          <pc:docMk/>
          <pc:sldMk cId="66603034" sldId="486"/>
        </pc:sldMkLst>
      </pc:sldChg>
    </pc:docChg>
  </pc:docChgLst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12T14:19:00.952" v="78" actId="20577"/>
      <pc:docMkLst>
        <pc:docMk/>
      </pc:docMkLst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mod">
        <pc:chgData name="Weifeng Xu" userId="e7aed605-a3dd-4d5a-a692-a87037af107b" providerId="ADAL" clId="{4DC338DC-19C7-41EB-B9B2-C1FF8A2AEED8}" dt="2021-03-12T14:19:00.952" v="78" actId="20577"/>
        <pc:sldMkLst>
          <pc:docMk/>
          <pc:sldMk cId="53763807" sldId="304"/>
        </pc:sldMkLst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mod modClrScheme chgLayout modNotesTx">
        <pc:chgData name="Weifeng Xu" userId="e7aed605-a3dd-4d5a-a692-a87037af107b" providerId="ADAL" clId="{4DC338DC-19C7-41EB-B9B2-C1FF8A2AEED8}" dt="2021-03-06T15:11:17.157" v="45"/>
        <pc:sldMkLst>
          <pc:docMk/>
          <pc:sldMk cId="3192494774" sldId="330"/>
        </pc:sldMkLst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06T15:23:18.494" v="68"/>
        <pc:sldMkLst>
          <pc:docMk/>
          <pc:sldMk cId="2786836983" sldId="331"/>
        </pc:sldMkLst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mod">
        <pc:chgData name="Weifeng Xu" userId="e7aed605-a3dd-4d5a-a692-a87037af107b" providerId="ADAL" clId="{4DC338DC-19C7-41EB-B9B2-C1FF8A2AEED8}" dt="2021-03-06T15:24:59.767" v="75" actId="14100"/>
        <pc:sldMkLst>
          <pc:docMk/>
          <pc:sldMk cId="3230497500" sldId="333"/>
        </pc:sldMkLst>
      </pc:sldChg>
    </pc:docChg>
  </pc:docChgLst>
  <pc:docChgLst>
    <pc:chgData name="Harleen Kaur" userId="S::id65ns02@ubalt.edu::9f7fc1d6-ab67-473f-ba46-e98f6ce2049b" providerId="AD" clId="Web-{3B3212C0-814C-649D-A11D-1BB4FE766988}"/>
    <pc:docChg chg="addSld delSld modSld sldOrd">
      <pc:chgData name="Harleen Kaur" userId="S::id65ns02@ubalt.edu::9f7fc1d6-ab67-473f-ba46-e98f6ce2049b" providerId="AD" clId="Web-{3B3212C0-814C-649D-A11D-1BB4FE766988}" dt="2021-07-14T16:55:51.164" v="933" actId="14100"/>
      <pc:docMkLst>
        <pc:docMk/>
      </pc:docMkLst>
      <pc:sldChg chg="addSp modSp">
        <pc:chgData name="Harleen Kaur" userId="S::id65ns02@ubalt.edu::9f7fc1d6-ab67-473f-ba46-e98f6ce2049b" providerId="AD" clId="Web-{3B3212C0-814C-649D-A11D-1BB4FE766988}" dt="2021-07-13T18:56:34.770" v="509" actId="20577"/>
        <pc:sldMkLst>
          <pc:docMk/>
          <pc:sldMk cId="2072083871" sldId="402"/>
        </pc:sldMkLst>
      </pc:sldChg>
      <pc:sldChg chg="del">
        <pc:chgData name="Harleen Kaur" userId="S::id65ns02@ubalt.edu::9f7fc1d6-ab67-473f-ba46-e98f6ce2049b" providerId="AD" clId="Web-{3B3212C0-814C-649D-A11D-1BB4FE766988}" dt="2021-07-13T19:24:34.380" v="559"/>
        <pc:sldMkLst>
          <pc:docMk/>
          <pc:sldMk cId="2925871886" sldId="404"/>
        </pc:sldMkLst>
      </pc:sldChg>
      <pc:sldChg chg="modSp">
        <pc:chgData name="Harleen Kaur" userId="S::id65ns02@ubalt.edu::9f7fc1d6-ab67-473f-ba46-e98f6ce2049b" providerId="AD" clId="Web-{3B3212C0-814C-649D-A11D-1BB4FE766988}" dt="2021-07-13T19:24:55.991" v="562" actId="20577"/>
        <pc:sldMkLst>
          <pc:docMk/>
          <pc:sldMk cId="1982119232" sldId="405"/>
        </pc:sldMkLst>
      </pc:sldChg>
      <pc:sldChg chg="del">
        <pc:chgData name="Harleen Kaur" userId="S::id65ns02@ubalt.edu::9f7fc1d6-ab67-473f-ba46-e98f6ce2049b" providerId="AD" clId="Web-{3B3212C0-814C-649D-A11D-1BB4FE766988}" dt="2021-07-13T19:24:36.271" v="560"/>
        <pc:sldMkLst>
          <pc:docMk/>
          <pc:sldMk cId="3965738968" sldId="417"/>
        </pc:sldMkLst>
      </pc:sldChg>
      <pc:sldChg chg="modSp">
        <pc:chgData name="Harleen Kaur" userId="S::id65ns02@ubalt.edu::9f7fc1d6-ab67-473f-ba46-e98f6ce2049b" providerId="AD" clId="Web-{3B3212C0-814C-649D-A11D-1BB4FE766988}" dt="2021-07-13T19:42:51.214" v="922" actId="20577"/>
        <pc:sldMkLst>
          <pc:docMk/>
          <pc:sldMk cId="1197324011" sldId="432"/>
        </pc:sldMkLst>
      </pc:sldChg>
      <pc:sldChg chg="addSp modSp">
        <pc:chgData name="Harleen Kaur" userId="S::id65ns02@ubalt.edu::9f7fc1d6-ab67-473f-ba46-e98f6ce2049b" providerId="AD" clId="Web-{3B3212C0-814C-649D-A11D-1BB4FE766988}" dt="2021-07-14T16:55:51.164" v="933" actId="14100"/>
        <pc:sldMkLst>
          <pc:docMk/>
          <pc:sldMk cId="2780548155" sldId="436"/>
        </pc:sldMkLst>
      </pc:sldChg>
      <pc:sldChg chg="modSp">
        <pc:chgData name="Harleen Kaur" userId="S::id65ns02@ubalt.edu::9f7fc1d6-ab67-473f-ba46-e98f6ce2049b" providerId="AD" clId="Web-{3B3212C0-814C-649D-A11D-1BB4FE766988}" dt="2021-07-13T17:58:49.460" v="367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3B3212C0-814C-649D-A11D-1BB4FE766988}" dt="2021-07-13T19:19:23.475" v="556" actId="20577"/>
        <pc:sldMkLst>
          <pc:docMk/>
          <pc:sldMk cId="2156609810" sldId="439"/>
        </pc:sldMkLst>
      </pc:sldChg>
      <pc:sldChg chg="modSp">
        <pc:chgData name="Harleen Kaur" userId="S::id65ns02@ubalt.edu::9f7fc1d6-ab67-473f-ba46-e98f6ce2049b" providerId="AD" clId="Web-{3B3212C0-814C-649D-A11D-1BB4FE766988}" dt="2021-07-13T17:59:16.055" v="372" actId="20577"/>
        <pc:sldMkLst>
          <pc:docMk/>
          <pc:sldMk cId="3370452083" sldId="440"/>
        </pc:sldMkLst>
      </pc:sldChg>
      <pc:sldChg chg="new del">
        <pc:chgData name="Harleen Kaur" userId="S::id65ns02@ubalt.edu::9f7fc1d6-ab67-473f-ba46-e98f6ce2049b" providerId="AD" clId="Web-{3B3212C0-814C-649D-A11D-1BB4FE766988}" dt="2021-07-13T17:42:12.472" v="1"/>
        <pc:sldMkLst>
          <pc:docMk/>
          <pc:sldMk cId="755205111" sldId="444"/>
        </pc:sldMkLst>
      </pc:sldChg>
      <pc:sldChg chg="modSp new">
        <pc:chgData name="Harleen Kaur" userId="S::id65ns02@ubalt.edu::9f7fc1d6-ab67-473f-ba46-e98f6ce2049b" providerId="AD" clId="Web-{3B3212C0-814C-649D-A11D-1BB4FE766988}" dt="2021-07-13T17:48:02.661" v="92" actId="20577"/>
        <pc:sldMkLst>
          <pc:docMk/>
          <pc:sldMk cId="2956052182" sldId="444"/>
        </pc:sldMkLst>
      </pc:sldChg>
      <pc:sldChg chg="modSp new">
        <pc:chgData name="Harleen Kaur" userId="S::id65ns02@ubalt.edu::9f7fc1d6-ab67-473f-ba46-e98f6ce2049b" providerId="AD" clId="Web-{3B3212C0-814C-649D-A11D-1BB4FE766988}" dt="2021-07-13T19:23:11.439" v="558" actId="20577"/>
        <pc:sldMkLst>
          <pc:docMk/>
          <pc:sldMk cId="3097308220" sldId="445"/>
        </pc:sldMkLst>
      </pc:sldChg>
      <pc:sldChg chg="modSp new">
        <pc:chgData name="Harleen Kaur" userId="S::id65ns02@ubalt.edu::9f7fc1d6-ab67-473f-ba46-e98f6ce2049b" providerId="AD" clId="Web-{3B3212C0-814C-649D-A11D-1BB4FE766988}" dt="2021-07-13T18:16:49.609" v="427" actId="20577"/>
        <pc:sldMkLst>
          <pc:docMk/>
          <pc:sldMk cId="3496283479" sldId="446"/>
        </pc:sldMkLst>
      </pc:sldChg>
      <pc:sldChg chg="addSp delSp modSp new ord">
        <pc:chgData name="Harleen Kaur" userId="S::id65ns02@ubalt.edu::9f7fc1d6-ab67-473f-ba46-e98f6ce2049b" providerId="AD" clId="Web-{3B3212C0-814C-649D-A11D-1BB4FE766988}" dt="2021-07-13T18:54:49.655" v="457" actId="14100"/>
        <pc:sldMkLst>
          <pc:docMk/>
          <pc:sldMk cId="2270913000" sldId="447"/>
        </pc:sldMkLst>
      </pc:sldChg>
      <pc:sldChg chg="modSp new">
        <pc:chgData name="Harleen Kaur" userId="S::id65ns02@ubalt.edu::9f7fc1d6-ab67-473f-ba46-e98f6ce2049b" providerId="AD" clId="Web-{3B3212C0-814C-649D-A11D-1BB4FE766988}" dt="2021-07-13T19:35:47.303" v="847" actId="20577"/>
        <pc:sldMkLst>
          <pc:docMk/>
          <pc:sldMk cId="2349952390" sldId="448"/>
        </pc:sldMkLst>
      </pc:sldChg>
      <pc:sldChg chg="modSp new">
        <pc:chgData name="Harleen Kaur" userId="S::id65ns02@ubalt.edu::9f7fc1d6-ab67-473f-ba46-e98f6ce2049b" providerId="AD" clId="Web-{3B3212C0-814C-649D-A11D-1BB4FE766988}" dt="2021-07-13T19:36:57.962" v="897" actId="20577"/>
        <pc:sldMkLst>
          <pc:docMk/>
          <pc:sldMk cId="2217854660" sldId="449"/>
        </pc:sldMkLst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Weifeng Xu" userId="e7aed605-a3dd-4d5a-a692-a87037af107b" providerId="ADAL" clId="{46DE1BDD-FFB5-43D5-AD20-6D652DA11BEB}"/>
    <pc:docChg chg="undo custSel addSld modSld sldOrd">
      <pc:chgData name="Weifeng Xu" userId="e7aed605-a3dd-4d5a-a692-a87037af107b" providerId="ADAL" clId="{46DE1BDD-FFB5-43D5-AD20-6D652DA11BEB}" dt="2021-03-21T13:31:35.466" v="125" actId="478"/>
      <pc:docMkLst>
        <pc:docMk/>
      </pc:docMkLst>
      <pc:sldChg chg="addSp modSp new mod modNotesTx">
        <pc:chgData name="Weifeng Xu" userId="e7aed605-a3dd-4d5a-a692-a87037af107b" providerId="ADAL" clId="{46DE1BDD-FFB5-43D5-AD20-6D652DA11BEB}" dt="2021-03-20T20:17:46.171" v="109" actId="14100"/>
        <pc:sldMkLst>
          <pc:docMk/>
          <pc:sldMk cId="1681695341" sldId="257"/>
        </pc:sldMkLst>
      </pc:sldChg>
      <pc:sldChg chg="new ord">
        <pc:chgData name="Weifeng Xu" userId="e7aed605-a3dd-4d5a-a692-a87037af107b" providerId="ADAL" clId="{46DE1BDD-FFB5-43D5-AD20-6D652DA11BEB}" dt="2021-03-21T13:30:41.235" v="113"/>
        <pc:sldMkLst>
          <pc:docMk/>
          <pc:sldMk cId="239878079" sldId="258"/>
        </pc:sldMkLst>
      </pc:sldChg>
      <pc:sldChg chg="addSp delSp modSp add mod">
        <pc:chgData name="Weifeng Xu" userId="e7aed605-a3dd-4d5a-a692-a87037af107b" providerId="ADAL" clId="{46DE1BDD-FFB5-43D5-AD20-6D652DA11BEB}" dt="2021-03-21T13:31:35.466" v="125" actId="478"/>
        <pc:sldMkLst>
          <pc:docMk/>
          <pc:sldMk cId="1408481161" sldId="346"/>
        </pc:sldMkLst>
      </pc:sldChg>
    </pc:docChg>
  </pc:docChgLst>
  <pc:docChgLst>
    <pc:chgData name="Harleen Kaur" userId="S::id65ns02@ubalt.edu::9f7fc1d6-ab67-473f-ba46-e98f6ce2049b" providerId="AD" clId="Web-{DFE1C10E-FE10-20F3-8874-F65D54D325C4}"/>
    <pc:docChg chg="modSld">
      <pc:chgData name="Harleen Kaur" userId="S::id65ns02@ubalt.edu::9f7fc1d6-ab67-473f-ba46-e98f6ce2049b" providerId="AD" clId="Web-{DFE1C10E-FE10-20F3-8874-F65D54D325C4}" dt="2021-07-12T12:52:17.482" v="7" actId="1076"/>
      <pc:docMkLst>
        <pc:docMk/>
      </pc:docMkLst>
      <pc:sldChg chg="modSp">
        <pc:chgData name="Harleen Kaur" userId="S::id65ns02@ubalt.edu::9f7fc1d6-ab67-473f-ba46-e98f6ce2049b" providerId="AD" clId="Web-{DFE1C10E-FE10-20F3-8874-F65D54D325C4}" dt="2021-07-12T12:48:12.992" v="6" actId="20577"/>
        <pc:sldMkLst>
          <pc:docMk/>
          <pc:sldMk cId="2012814527" sldId="400"/>
        </pc:sldMkLst>
      </pc:sldChg>
      <pc:sldChg chg="modSp">
        <pc:chgData name="Harleen Kaur" userId="S::id65ns02@ubalt.edu::9f7fc1d6-ab67-473f-ba46-e98f6ce2049b" providerId="AD" clId="Web-{DFE1C10E-FE10-20F3-8874-F65D54D325C4}" dt="2021-07-12T12:52:17.482" v="7" actId="1076"/>
        <pc:sldMkLst>
          <pc:docMk/>
          <pc:sldMk cId="2869426348" sldId="438"/>
        </pc:sldMkLst>
      </pc:sldChg>
    </pc:docChg>
  </pc:docChgLst>
  <pc:docChgLst>
    <pc:chgData name="Harleen Kaur" userId="S::id65ns02@ubalt.edu::9f7fc1d6-ab67-473f-ba46-e98f6ce2049b" providerId="AD" clId="Web-{82F1C96C-0C5C-514E-4C03-59002ECB4943}"/>
    <pc:docChg chg="addSld delSld modSld">
      <pc:chgData name="Harleen Kaur" userId="S::id65ns02@ubalt.edu::9f7fc1d6-ab67-473f-ba46-e98f6ce2049b" providerId="AD" clId="Web-{82F1C96C-0C5C-514E-4C03-59002ECB4943}" dt="2021-06-28T03:13:00.077" v="80"/>
      <pc:docMkLst>
        <pc:docMk/>
      </pc:docMkLst>
      <pc:sldChg chg="modSp">
        <pc:chgData name="Harleen Kaur" userId="S::id65ns02@ubalt.edu::9f7fc1d6-ab67-473f-ba46-e98f6ce2049b" providerId="AD" clId="Web-{82F1C96C-0C5C-514E-4C03-59002ECB4943}" dt="2021-06-28T02:38:27.562" v="26" actId="20577"/>
        <pc:sldMkLst>
          <pc:docMk/>
          <pc:sldMk cId="4098661029" sldId="363"/>
        </pc:sldMkLst>
      </pc:sldChg>
      <pc:sldChg chg="del">
        <pc:chgData name="Harleen Kaur" userId="S::id65ns02@ubalt.edu::9f7fc1d6-ab67-473f-ba46-e98f6ce2049b" providerId="AD" clId="Web-{82F1C96C-0C5C-514E-4C03-59002ECB4943}" dt="2021-06-28T02:38:37.828" v="27"/>
        <pc:sldMkLst>
          <pc:docMk/>
          <pc:sldMk cId="2424500802" sldId="365"/>
        </pc:sldMkLst>
      </pc:sldChg>
      <pc:sldChg chg="del">
        <pc:chgData name="Harleen Kaur" userId="S::id65ns02@ubalt.edu::9f7fc1d6-ab67-473f-ba46-e98f6ce2049b" providerId="AD" clId="Web-{82F1C96C-0C5C-514E-4C03-59002ECB4943}" dt="2021-06-28T02:42:28.516" v="58"/>
        <pc:sldMkLst>
          <pc:docMk/>
          <pc:sldMk cId="381141565" sldId="372"/>
        </pc:sldMkLst>
      </pc:sldChg>
      <pc:sldChg chg="modSp">
        <pc:chgData name="Harleen Kaur" userId="S::id65ns02@ubalt.edu::9f7fc1d6-ab67-473f-ba46-e98f6ce2049b" providerId="AD" clId="Web-{82F1C96C-0C5C-514E-4C03-59002ECB4943}" dt="2021-06-28T02:28:31.907" v="6" actId="20577"/>
        <pc:sldMkLst>
          <pc:docMk/>
          <pc:sldMk cId="2810743782" sldId="383"/>
        </pc:sldMkLst>
      </pc:sldChg>
      <pc:sldChg chg="addSp delSp modSp new">
        <pc:chgData name="Harleen Kaur" userId="S::id65ns02@ubalt.edu::9f7fc1d6-ab67-473f-ba46-e98f6ce2049b" providerId="AD" clId="Web-{82F1C96C-0C5C-514E-4C03-59002ECB4943}" dt="2021-06-28T02:42:20.375" v="57" actId="14100"/>
        <pc:sldMkLst>
          <pc:docMk/>
          <pc:sldMk cId="270977072" sldId="398"/>
        </pc:sldMkLst>
      </pc:sldChg>
      <pc:sldChg chg="addSp delSp modSp new del">
        <pc:chgData name="Harleen Kaur" userId="S::id65ns02@ubalt.edu::9f7fc1d6-ab67-473f-ba46-e98f6ce2049b" providerId="AD" clId="Web-{82F1C96C-0C5C-514E-4C03-59002ECB4943}" dt="2021-06-28T03:13:00.077" v="80"/>
        <pc:sldMkLst>
          <pc:docMk/>
          <pc:sldMk cId="3263107623" sldId="399"/>
        </pc:sldMkLst>
      </pc:sldChg>
    </pc:docChg>
  </pc:docChgLst>
  <pc:docChgLst>
    <pc:chgData name="Harleen Kaur" userId="S::id65ns02@ubalt.edu::9f7fc1d6-ab67-473f-ba46-e98f6ce2049b" providerId="AD" clId="Web-{206571DA-7595-F41C-C9C9-36452E3865CE}"/>
    <pc:docChg chg="modSld sldOrd">
      <pc:chgData name="Harleen Kaur" userId="S::id65ns02@ubalt.edu::9f7fc1d6-ab67-473f-ba46-e98f6ce2049b" providerId="AD" clId="Web-{206571DA-7595-F41C-C9C9-36452E3865CE}" dt="2021-08-01T21:21:17.403" v="614" actId="20577"/>
      <pc:docMkLst>
        <pc:docMk/>
      </pc:docMkLst>
      <pc:sldChg chg="addSp modSp">
        <pc:chgData name="Harleen Kaur" userId="S::id65ns02@ubalt.edu::9f7fc1d6-ab67-473f-ba46-e98f6ce2049b" providerId="AD" clId="Web-{206571DA-7595-F41C-C9C9-36452E3865CE}" dt="2021-08-01T21:20:21.964" v="466" actId="1076"/>
        <pc:sldMkLst>
          <pc:docMk/>
          <pc:sldMk cId="1839150834" sldId="410"/>
        </pc:sldMkLst>
      </pc:sldChg>
      <pc:sldChg chg="addSp modSp">
        <pc:chgData name="Harleen Kaur" userId="S::id65ns02@ubalt.edu::9f7fc1d6-ab67-473f-ba46-e98f6ce2049b" providerId="AD" clId="Web-{206571DA-7595-F41C-C9C9-36452E3865CE}" dt="2021-08-01T21:20:39.511" v="510" actId="20577"/>
        <pc:sldMkLst>
          <pc:docMk/>
          <pc:sldMk cId="46822973" sldId="411"/>
        </pc:sldMkLst>
      </pc:sldChg>
      <pc:sldChg chg="addSp modSp">
        <pc:chgData name="Harleen Kaur" userId="S::id65ns02@ubalt.edu::9f7fc1d6-ab67-473f-ba46-e98f6ce2049b" providerId="AD" clId="Web-{206571DA-7595-F41C-C9C9-36452E3865CE}" dt="2021-08-01T21:21:17.403" v="614" actId="20577"/>
        <pc:sldMkLst>
          <pc:docMk/>
          <pc:sldMk cId="3735861723" sldId="412"/>
        </pc:sldMkLst>
      </pc:sldChg>
      <pc:sldChg chg="ord">
        <pc:chgData name="Harleen Kaur" userId="S::id65ns02@ubalt.edu::9f7fc1d6-ab67-473f-ba46-e98f6ce2049b" providerId="AD" clId="Web-{206571DA-7595-F41C-C9C9-36452E3865CE}" dt="2021-08-01T20:58:03.454" v="273"/>
        <pc:sldMkLst>
          <pc:docMk/>
          <pc:sldMk cId="2156609810" sldId="439"/>
        </pc:sldMkLst>
      </pc:sldChg>
      <pc:sldChg chg="addSp modSp ord">
        <pc:chgData name="Harleen Kaur" userId="S::id65ns02@ubalt.edu::9f7fc1d6-ab67-473f-ba46-e98f6ce2049b" providerId="AD" clId="Web-{206571DA-7595-F41C-C9C9-36452E3865CE}" dt="2021-08-01T21:02:05.273" v="464" actId="20577"/>
        <pc:sldMkLst>
          <pc:docMk/>
          <pc:sldMk cId="2270913000" sldId="447"/>
        </pc:sldMkLst>
      </pc:sldChg>
      <pc:sldChg chg="ord">
        <pc:chgData name="Harleen Kaur" userId="S::id65ns02@ubalt.edu::9f7fc1d6-ab67-473f-ba46-e98f6ce2049b" providerId="AD" clId="Web-{206571DA-7595-F41C-C9C9-36452E3865CE}" dt="2021-08-01T20:57:57.860" v="272"/>
        <pc:sldMkLst>
          <pc:docMk/>
          <pc:sldMk cId="138071100" sldId="453"/>
        </pc:sldMkLst>
      </pc:sldChg>
      <pc:sldChg chg="ord">
        <pc:chgData name="Harleen Kaur" userId="S::id65ns02@ubalt.edu::9f7fc1d6-ab67-473f-ba46-e98f6ce2049b" providerId="AD" clId="Web-{206571DA-7595-F41C-C9C9-36452E3865CE}" dt="2021-08-01T20:56:53.771" v="265"/>
        <pc:sldMkLst>
          <pc:docMk/>
          <pc:sldMk cId="2698563990" sldId="454"/>
        </pc:sldMkLst>
      </pc:sldChg>
      <pc:sldChg chg="addSp delSp modSp">
        <pc:chgData name="Harleen Kaur" userId="S::id65ns02@ubalt.edu::9f7fc1d6-ab67-473f-ba46-e98f6ce2049b" providerId="AD" clId="Web-{206571DA-7595-F41C-C9C9-36452E3865CE}" dt="2021-08-01T20:20:15.085" v="89" actId="20577"/>
        <pc:sldMkLst>
          <pc:docMk/>
          <pc:sldMk cId="119521946" sldId="455"/>
        </pc:sldMkLst>
      </pc:sldChg>
      <pc:sldChg chg="addSp delSp modSp ord">
        <pc:chgData name="Harleen Kaur" userId="S::id65ns02@ubalt.edu::9f7fc1d6-ab67-473f-ba46-e98f6ce2049b" providerId="AD" clId="Web-{206571DA-7595-F41C-C9C9-36452E3865CE}" dt="2021-08-01T21:01:30.694" v="423" actId="20577"/>
        <pc:sldMkLst>
          <pc:docMk/>
          <pc:sldMk cId="819406772" sldId="456"/>
        </pc:sldMkLst>
      </pc:sldChg>
      <pc:sldChg chg="modSp">
        <pc:chgData name="Harleen Kaur" userId="S::id65ns02@ubalt.edu::9f7fc1d6-ab67-473f-ba46-e98f6ce2049b" providerId="AD" clId="Web-{206571DA-7595-F41C-C9C9-36452E3865CE}" dt="2021-08-01T20:57:07.197" v="268" actId="20577"/>
        <pc:sldMkLst>
          <pc:docMk/>
          <pc:sldMk cId="4071646353" sldId="491"/>
        </pc:sldMkLst>
      </pc:sldChg>
      <pc:sldChg chg="addSp modSp">
        <pc:chgData name="Harleen Kaur" userId="S::id65ns02@ubalt.edu::9f7fc1d6-ab67-473f-ba46-e98f6ce2049b" providerId="AD" clId="Web-{206571DA-7595-F41C-C9C9-36452E3865CE}" dt="2021-08-01T20:59:23.535" v="280" actId="14100"/>
        <pc:sldMkLst>
          <pc:docMk/>
          <pc:sldMk cId="3992710873" sldId="492"/>
        </pc:sldMkLst>
      </pc:sldChg>
      <pc:sldChg chg="addSp modSp">
        <pc:chgData name="Harleen Kaur" userId="S::id65ns02@ubalt.edu::9f7fc1d6-ab67-473f-ba46-e98f6ce2049b" providerId="AD" clId="Web-{206571DA-7595-F41C-C9C9-36452E3865CE}" dt="2021-08-01T20:56:04.723" v="264" actId="20577"/>
        <pc:sldMkLst>
          <pc:docMk/>
          <pc:sldMk cId="3844125229" sldId="493"/>
        </pc:sldMkLst>
      </pc:sldChg>
      <pc:sldChg chg="addSp delSp modSp">
        <pc:chgData name="Harleen Kaur" userId="S::id65ns02@ubalt.edu::9f7fc1d6-ab67-473f-ba46-e98f6ce2049b" providerId="AD" clId="Web-{206571DA-7595-F41C-C9C9-36452E3865CE}" dt="2021-08-01T20:22:22.652" v="194" actId="14100"/>
        <pc:sldMkLst>
          <pc:docMk/>
          <pc:sldMk cId="48681424" sldId="494"/>
        </pc:sldMkLst>
      </pc:sldChg>
      <pc:sldChg chg="addSp delSp modSp ord">
        <pc:chgData name="Harleen Kaur" userId="S::id65ns02@ubalt.edu::9f7fc1d6-ab67-473f-ba46-e98f6ce2049b" providerId="AD" clId="Web-{206571DA-7595-F41C-C9C9-36452E3865CE}" dt="2021-08-01T21:00:22.052" v="326" actId="1076"/>
        <pc:sldMkLst>
          <pc:docMk/>
          <pc:sldMk cId="3788700773" sldId="496"/>
        </pc:sldMkLst>
      </pc:sldChg>
    </pc:docChg>
  </pc:docChgLst>
  <pc:docChgLst>
    <pc:chgData name="Harleen Kaur" userId="S::id65ns02@ubalt.edu::9f7fc1d6-ab67-473f-ba46-e98f6ce2049b" providerId="AD" clId="Web-{18CD9C3F-CCAE-EFFB-9C6C-52EAD3A15AC0}"/>
    <pc:docChg chg="addSld delSld modSld">
      <pc:chgData name="Harleen Kaur" userId="S::id65ns02@ubalt.edu::9f7fc1d6-ab67-473f-ba46-e98f6ce2049b" providerId="AD" clId="Web-{18CD9C3F-CCAE-EFFB-9C6C-52EAD3A15AC0}" dt="2021-07-07T21:06:18.961" v="151" actId="20577"/>
      <pc:docMkLst>
        <pc:docMk/>
      </pc:docMkLst>
      <pc:sldChg chg="modSp">
        <pc:chgData name="Harleen Kaur" userId="S::id65ns02@ubalt.edu::9f7fc1d6-ab67-473f-ba46-e98f6ce2049b" providerId="AD" clId="Web-{18CD9C3F-CCAE-EFFB-9C6C-52EAD3A15AC0}" dt="2021-07-07T20:47:48.662" v="33" actId="20577"/>
        <pc:sldMkLst>
          <pc:docMk/>
          <pc:sldMk cId="1915093242" sldId="387"/>
        </pc:sldMkLst>
      </pc:sldChg>
      <pc:sldChg chg="modSp">
        <pc:chgData name="Harleen Kaur" userId="S::id65ns02@ubalt.edu::9f7fc1d6-ab67-473f-ba46-e98f6ce2049b" providerId="AD" clId="Web-{18CD9C3F-CCAE-EFFB-9C6C-52EAD3A15AC0}" dt="2021-07-07T21:04:07.817" v="149" actId="20577"/>
        <pc:sldMkLst>
          <pc:docMk/>
          <pc:sldMk cId="3856163379" sldId="394"/>
        </pc:sldMkLst>
      </pc:sldChg>
      <pc:sldChg chg="modSp">
        <pc:chgData name="Harleen Kaur" userId="S::id65ns02@ubalt.edu::9f7fc1d6-ab67-473f-ba46-e98f6ce2049b" providerId="AD" clId="Web-{18CD9C3F-CCAE-EFFB-9C6C-52EAD3A15AC0}" dt="2021-07-07T20:46:48.411" v="32" actId="20577"/>
        <pc:sldMkLst>
          <pc:docMk/>
          <pc:sldMk cId="1318968879" sldId="401"/>
        </pc:sldMkLst>
      </pc:sldChg>
      <pc:sldChg chg="modSp">
        <pc:chgData name="Harleen Kaur" userId="S::id65ns02@ubalt.edu::9f7fc1d6-ab67-473f-ba46-e98f6ce2049b" providerId="AD" clId="Web-{18CD9C3F-CCAE-EFFB-9C6C-52EAD3A15AC0}" dt="2021-07-07T21:05:28.616" v="150" actId="20577"/>
        <pc:sldMkLst>
          <pc:docMk/>
          <pc:sldMk cId="1876217879" sldId="403"/>
        </pc:sldMkLst>
      </pc:sldChg>
      <pc:sldChg chg="modSp">
        <pc:chgData name="Harleen Kaur" userId="S::id65ns02@ubalt.edu::9f7fc1d6-ab67-473f-ba46-e98f6ce2049b" providerId="AD" clId="Web-{18CD9C3F-CCAE-EFFB-9C6C-52EAD3A15AC0}" dt="2021-07-07T21:06:18.961" v="151" actId="20577"/>
        <pc:sldMkLst>
          <pc:docMk/>
          <pc:sldMk cId="3965738968" sldId="417"/>
        </pc:sldMkLst>
      </pc:sldChg>
      <pc:sldChg chg="modSp">
        <pc:chgData name="Harleen Kaur" userId="S::id65ns02@ubalt.edu::9f7fc1d6-ab67-473f-ba46-e98f6ce2049b" providerId="AD" clId="Web-{18CD9C3F-CCAE-EFFB-9C6C-52EAD3A15AC0}" dt="2021-07-07T20:48:08.460" v="37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18CD9C3F-CCAE-EFFB-9C6C-52EAD3A15AC0}" dt="2021-07-07T20:49:01.571" v="39" actId="20577"/>
        <pc:sldMkLst>
          <pc:docMk/>
          <pc:sldMk cId="844759815" sldId="428"/>
        </pc:sldMkLst>
      </pc:sldChg>
      <pc:sldChg chg="del">
        <pc:chgData name="Harleen Kaur" userId="S::id65ns02@ubalt.edu::9f7fc1d6-ab67-473f-ba46-e98f6ce2049b" providerId="AD" clId="Web-{18CD9C3F-CCAE-EFFB-9C6C-52EAD3A15AC0}" dt="2021-07-07T21:03:15.862" v="146"/>
        <pc:sldMkLst>
          <pc:docMk/>
          <pc:sldMk cId="2368002574" sldId="430"/>
        </pc:sldMkLst>
      </pc:sldChg>
      <pc:sldChg chg="addSp delSp modSp new">
        <pc:chgData name="Harleen Kaur" userId="S::id65ns02@ubalt.edu::9f7fc1d6-ab67-473f-ba46-e98f6ce2049b" providerId="AD" clId="Web-{18CD9C3F-CCAE-EFFB-9C6C-52EAD3A15AC0}" dt="2021-07-07T20:57:48.884" v="77" actId="14100"/>
        <pc:sldMkLst>
          <pc:docMk/>
          <pc:sldMk cId="3123541736" sldId="435"/>
        </pc:sldMkLst>
      </pc:sldChg>
      <pc:sldChg chg="addSp delSp modSp new">
        <pc:chgData name="Harleen Kaur" userId="S::id65ns02@ubalt.edu::9f7fc1d6-ab67-473f-ba46-e98f6ce2049b" providerId="AD" clId="Web-{18CD9C3F-CCAE-EFFB-9C6C-52EAD3A15AC0}" dt="2021-07-07T21:03:03.065" v="145" actId="1076"/>
        <pc:sldMkLst>
          <pc:docMk/>
          <pc:sldMk cId="2780548155" sldId="436"/>
        </pc:sldMkLst>
      </pc:sldChg>
    </pc:docChg>
  </pc:docChgLst>
  <pc:docChgLst>
    <pc:chgData name="Weifeng Xu" userId="e7aed605-a3dd-4d5a-a692-a87037af107b" providerId="ADAL" clId="{A607ACB5-F40C-412A-A21E-8D57A08453C8}"/>
    <pc:docChg chg="undo redo custSel addSld delSld modSld sldOrd">
      <pc:chgData name="Weifeng Xu" userId="e7aed605-a3dd-4d5a-a692-a87037af107b" providerId="ADAL" clId="{A607ACB5-F40C-412A-A21E-8D57A08453C8}" dt="2021-08-08T21:22:43.010" v="2543" actId="20577"/>
      <pc:docMkLst>
        <pc:docMk/>
      </pc:docMkLst>
      <pc:sldChg chg="modSp mod">
        <pc:chgData name="Weifeng Xu" userId="e7aed605-a3dd-4d5a-a692-a87037af107b" providerId="ADAL" clId="{A607ACB5-F40C-412A-A21E-8D57A08453C8}" dt="2021-07-27T23:42:31.251" v="1200" actId="20577"/>
        <pc:sldMkLst>
          <pc:docMk/>
          <pc:sldMk cId="3077270470" sldId="375"/>
        </pc:sldMkLst>
      </pc:sldChg>
      <pc:sldChg chg="addSp delSp modSp mod modClrScheme chgLayout">
        <pc:chgData name="Weifeng Xu" userId="e7aed605-a3dd-4d5a-a692-a87037af107b" providerId="ADAL" clId="{A607ACB5-F40C-412A-A21E-8D57A08453C8}" dt="2021-07-27T19:41:57.370" v="477" actId="20577"/>
        <pc:sldMkLst>
          <pc:docMk/>
          <pc:sldMk cId="979769990" sldId="377"/>
        </pc:sldMkLst>
      </pc:sldChg>
      <pc:sldChg chg="addSp delSp modSp mod modClrScheme chgLayout">
        <pc:chgData name="Weifeng Xu" userId="e7aed605-a3dd-4d5a-a692-a87037af107b" providerId="ADAL" clId="{A607ACB5-F40C-412A-A21E-8D57A08453C8}" dt="2021-07-27T19:43:10.639" v="481" actId="700"/>
        <pc:sldMkLst>
          <pc:docMk/>
          <pc:sldMk cId="4293835923" sldId="378"/>
        </pc:sldMkLst>
      </pc:sldChg>
      <pc:sldChg chg="addSp delSp modSp mod modClrScheme chgLayout">
        <pc:chgData name="Weifeng Xu" userId="e7aed605-a3dd-4d5a-a692-a87037af107b" providerId="ADAL" clId="{A607ACB5-F40C-412A-A21E-8D57A08453C8}" dt="2021-07-27T19:59:18.416" v="644" actId="14100"/>
        <pc:sldMkLst>
          <pc:docMk/>
          <pc:sldMk cId="4148899360" sldId="379"/>
        </pc:sldMkLst>
      </pc:sldChg>
      <pc:sldChg chg="modSp mod">
        <pc:chgData name="Weifeng Xu" userId="e7aed605-a3dd-4d5a-a692-a87037af107b" providerId="ADAL" clId="{A607ACB5-F40C-412A-A21E-8D57A08453C8}" dt="2021-07-27T19:50:56.807" v="611" actId="20577"/>
        <pc:sldMkLst>
          <pc:docMk/>
          <pc:sldMk cId="3268356748" sldId="380"/>
        </pc:sldMkLst>
      </pc:sldChg>
      <pc:sldChg chg="addSp delSp modSp mod modClrScheme chgLayout">
        <pc:chgData name="Weifeng Xu" userId="e7aed605-a3dd-4d5a-a692-a87037af107b" providerId="ADAL" clId="{A607ACB5-F40C-412A-A21E-8D57A08453C8}" dt="2021-07-29T14:43:44.356" v="2456" actId="1076"/>
        <pc:sldMkLst>
          <pc:docMk/>
          <pc:sldMk cId="2679643070" sldId="381"/>
        </pc:sldMkLst>
      </pc:sldChg>
      <pc:sldChg chg="addSp delSp modSp add del mod modClrScheme chgLayout">
        <pc:chgData name="Weifeng Xu" userId="e7aed605-a3dd-4d5a-a692-a87037af107b" providerId="ADAL" clId="{A607ACB5-F40C-412A-A21E-8D57A08453C8}" dt="2021-07-27T20:04:05.781" v="710" actId="47"/>
        <pc:sldMkLst>
          <pc:docMk/>
          <pc:sldMk cId="1272424935" sldId="382"/>
        </pc:sldMkLst>
      </pc:sldChg>
      <pc:sldChg chg="addSp delSp modSp mod modClrScheme addCm delCm chgLayout">
        <pc:chgData name="Weifeng Xu" userId="e7aed605-a3dd-4d5a-a692-a87037af107b" providerId="ADAL" clId="{A607ACB5-F40C-412A-A21E-8D57A08453C8}" dt="2021-07-29T14:35:33.669" v="2332" actId="1582"/>
        <pc:sldMkLst>
          <pc:docMk/>
          <pc:sldMk cId="4046926907" sldId="384"/>
        </pc:sldMkLst>
      </pc:sldChg>
      <pc:sldChg chg="del">
        <pc:chgData name="Weifeng Xu" userId="e7aed605-a3dd-4d5a-a692-a87037af107b" providerId="ADAL" clId="{A607ACB5-F40C-412A-A21E-8D57A08453C8}" dt="2021-07-27T23:25:53.927" v="1167" actId="47"/>
        <pc:sldMkLst>
          <pc:docMk/>
          <pc:sldMk cId="954730872" sldId="385"/>
        </pc:sldMkLst>
      </pc:sldChg>
      <pc:sldChg chg="modSp mod">
        <pc:chgData name="Weifeng Xu" userId="e7aed605-a3dd-4d5a-a692-a87037af107b" providerId="ADAL" clId="{A607ACB5-F40C-412A-A21E-8D57A08453C8}" dt="2021-07-28T00:41:29.132" v="1312" actId="20577"/>
        <pc:sldMkLst>
          <pc:docMk/>
          <pc:sldMk cId="1915093242" sldId="387"/>
        </pc:sldMkLst>
      </pc:sldChg>
      <pc:sldChg chg="del">
        <pc:chgData name="Weifeng Xu" userId="e7aed605-a3dd-4d5a-a692-a87037af107b" providerId="ADAL" clId="{A607ACB5-F40C-412A-A21E-8D57A08453C8}" dt="2021-07-28T00:49:37.756" v="1545" actId="47"/>
        <pc:sldMkLst>
          <pc:docMk/>
          <pc:sldMk cId="2537449008" sldId="399"/>
        </pc:sldMkLst>
      </pc:sldChg>
      <pc:sldChg chg="del">
        <pc:chgData name="Weifeng Xu" userId="e7aed605-a3dd-4d5a-a692-a87037af107b" providerId="ADAL" clId="{A607ACB5-F40C-412A-A21E-8D57A08453C8}" dt="2021-07-27T23:31:34.648" v="1178" actId="47"/>
        <pc:sldMkLst>
          <pc:docMk/>
          <pc:sldMk cId="961075764" sldId="416"/>
        </pc:sldMkLst>
      </pc:sldChg>
      <pc:sldChg chg="modSp mod ord">
        <pc:chgData name="Weifeng Xu" userId="e7aed605-a3dd-4d5a-a692-a87037af107b" providerId="ADAL" clId="{A607ACB5-F40C-412A-A21E-8D57A08453C8}" dt="2021-07-28T00:50:19.280" v="1577" actId="20577"/>
        <pc:sldMkLst>
          <pc:docMk/>
          <pc:sldMk cId="3306337535" sldId="419"/>
        </pc:sldMkLst>
      </pc:sldChg>
      <pc:sldChg chg="addSp delSp modSp mod">
        <pc:chgData name="Weifeng Xu" userId="e7aed605-a3dd-4d5a-a692-a87037af107b" providerId="ADAL" clId="{A607ACB5-F40C-412A-A21E-8D57A08453C8}" dt="2021-07-28T01:12:20.345" v="1730" actId="403"/>
        <pc:sldMkLst>
          <pc:docMk/>
          <pc:sldMk cId="3517446545" sldId="423"/>
        </pc:sldMkLst>
      </pc:sldChg>
      <pc:sldChg chg="modSp mod">
        <pc:chgData name="Weifeng Xu" userId="e7aed605-a3dd-4d5a-a692-a87037af107b" providerId="ADAL" clId="{A607ACB5-F40C-412A-A21E-8D57A08453C8}" dt="2021-07-27T23:09:15.558" v="989" actId="6549"/>
        <pc:sldMkLst>
          <pc:docMk/>
          <pc:sldMk cId="844759815" sldId="428"/>
        </pc:sldMkLst>
      </pc:sldChg>
      <pc:sldChg chg="addSp modSp mod modClrScheme chgLayout">
        <pc:chgData name="Weifeng Xu" userId="e7aed605-a3dd-4d5a-a692-a87037af107b" providerId="ADAL" clId="{A607ACB5-F40C-412A-A21E-8D57A08453C8}" dt="2021-07-27T20:01:05.600" v="647"/>
        <pc:sldMkLst>
          <pc:docMk/>
          <pc:sldMk cId="587065400" sldId="429"/>
        </pc:sldMkLst>
      </pc:sldChg>
      <pc:sldChg chg="addSp delSp modSp mod modClrScheme chgLayout">
        <pc:chgData name="Weifeng Xu" userId="e7aed605-a3dd-4d5a-a692-a87037af107b" providerId="ADAL" clId="{A607ACB5-F40C-412A-A21E-8D57A08453C8}" dt="2021-07-27T20:32:43.513" v="865" actId="20577"/>
        <pc:sldMkLst>
          <pc:docMk/>
          <pc:sldMk cId="3123541736" sldId="435"/>
        </pc:sldMkLst>
      </pc:sldChg>
      <pc:sldChg chg="addSp delSp modSp mod">
        <pc:chgData name="Weifeng Xu" userId="e7aed605-a3dd-4d5a-a692-a87037af107b" providerId="ADAL" clId="{A607ACB5-F40C-412A-A21E-8D57A08453C8}" dt="2021-07-29T14:36:42.121" v="2350" actId="20577"/>
        <pc:sldMkLst>
          <pc:docMk/>
          <pc:sldMk cId="2780548155" sldId="436"/>
        </pc:sldMkLst>
      </pc:sldChg>
      <pc:sldChg chg="del ord">
        <pc:chgData name="Weifeng Xu" userId="e7aed605-a3dd-4d5a-a692-a87037af107b" providerId="ADAL" clId="{A607ACB5-F40C-412A-A21E-8D57A08453C8}" dt="2021-07-28T00:49:32.560" v="1544" actId="47"/>
        <pc:sldMkLst>
          <pc:docMk/>
          <pc:sldMk cId="3650743699" sldId="450"/>
        </pc:sldMkLst>
      </pc:sldChg>
      <pc:sldChg chg="modSp mod chgLayout">
        <pc:chgData name="Weifeng Xu" userId="e7aed605-a3dd-4d5a-a692-a87037af107b" providerId="ADAL" clId="{A607ACB5-F40C-412A-A21E-8D57A08453C8}" dt="2021-07-27T20:35:52.037" v="902" actId="114"/>
        <pc:sldMkLst>
          <pc:docMk/>
          <pc:sldMk cId="1651626828" sldId="458"/>
        </pc:sldMkLst>
      </pc:sldChg>
      <pc:sldChg chg="addSp delSp modSp new mod">
        <pc:chgData name="Weifeng Xu" userId="e7aed605-a3dd-4d5a-a692-a87037af107b" providerId="ADAL" clId="{A607ACB5-F40C-412A-A21E-8D57A08453C8}" dt="2021-07-27T23:30:05.613" v="1177" actId="14100"/>
        <pc:sldMkLst>
          <pc:docMk/>
          <pc:sldMk cId="3663679911" sldId="459"/>
        </pc:sldMkLst>
      </pc:sldChg>
      <pc:sldChg chg="modSp new mod">
        <pc:chgData name="Weifeng Xu" userId="e7aed605-a3dd-4d5a-a692-a87037af107b" providerId="ADAL" clId="{A607ACB5-F40C-412A-A21E-8D57A08453C8}" dt="2021-08-08T21:22:43.010" v="2543" actId="20577"/>
        <pc:sldMkLst>
          <pc:docMk/>
          <pc:sldMk cId="2956765869" sldId="460"/>
        </pc:sldMkLst>
      </pc:sldChg>
      <pc:sldChg chg="modSp new mod">
        <pc:chgData name="Weifeng Xu" userId="e7aed605-a3dd-4d5a-a692-a87037af107b" providerId="ADAL" clId="{A607ACB5-F40C-412A-A21E-8D57A08453C8}" dt="2021-07-28T01:29:46.615" v="1976" actId="6549"/>
        <pc:sldMkLst>
          <pc:docMk/>
          <pc:sldMk cId="2236577641" sldId="461"/>
        </pc:sldMkLst>
      </pc:sldChg>
      <pc:sldChg chg="add del">
        <pc:chgData name="Weifeng Xu" userId="e7aed605-a3dd-4d5a-a692-a87037af107b" providerId="ADAL" clId="{A607ACB5-F40C-412A-A21E-8D57A08453C8}" dt="2021-07-28T01:17:04.682" v="1908" actId="47"/>
        <pc:sldMkLst>
          <pc:docMk/>
          <pc:sldMk cId="3166134359" sldId="462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150289545" sldId="463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410746691" sldId="464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610329521" sldId="465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597032371" sldId="466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4223382174" sldId="467"/>
        </pc:sldMkLst>
      </pc:sldChg>
      <pc:sldChg chg="modSp add mod ord chgLayout">
        <pc:chgData name="Weifeng Xu" userId="e7aed605-a3dd-4d5a-a692-a87037af107b" providerId="ADAL" clId="{A607ACB5-F40C-412A-A21E-8D57A08453C8}" dt="2021-07-28T01:33:23.105" v="2049" actId="20577"/>
        <pc:sldMkLst>
          <pc:docMk/>
          <pc:sldMk cId="1018680074" sldId="468"/>
        </pc:sldMkLst>
      </pc:sldChg>
      <pc:sldChg chg="addSp delSp modSp add mod ord modNotesTx">
        <pc:chgData name="Weifeng Xu" userId="e7aed605-a3dd-4d5a-a692-a87037af107b" providerId="ADAL" clId="{A607ACB5-F40C-412A-A21E-8D57A08453C8}" dt="2021-07-29T14:41:02.299" v="2424" actId="20577"/>
        <pc:sldMkLst>
          <pc:docMk/>
          <pc:sldMk cId="906975624" sldId="469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882710786" sldId="470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1733354371" sldId="471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851333621" sldId="472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1215545512" sldId="473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761505939" sldId="474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739720677" sldId="475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687904013" sldId="476"/>
        </pc:sldMkLst>
      </pc:sldChg>
      <pc:sldChg chg="modSp new mod">
        <pc:chgData name="Weifeng Xu" userId="e7aed605-a3dd-4d5a-a692-a87037af107b" providerId="ADAL" clId="{A607ACB5-F40C-412A-A21E-8D57A08453C8}" dt="2021-07-29T14:42:21.795" v="2452" actId="6549"/>
        <pc:sldMkLst>
          <pc:docMk/>
          <pc:sldMk cId="3905067354" sldId="477"/>
        </pc:sldMkLst>
      </pc:sldChg>
      <pc:sldChg chg="addSp delSp modSp new mod modClrScheme chgLayout">
        <pc:chgData name="Weifeng Xu" userId="e7aed605-a3dd-4d5a-a692-a87037af107b" providerId="ADAL" clId="{A607ACB5-F40C-412A-A21E-8D57A08453C8}" dt="2021-07-28T02:07:21.459" v="2323" actId="1076"/>
        <pc:sldMkLst>
          <pc:docMk/>
          <pc:sldMk cId="702882773" sldId="478"/>
        </pc:sldMkLst>
      </pc:sldChg>
      <pc:sldChg chg="addSp new mod">
        <pc:chgData name="Weifeng Xu" userId="e7aed605-a3dd-4d5a-a692-a87037af107b" providerId="ADAL" clId="{A607ACB5-F40C-412A-A21E-8D57A08453C8}" dt="2021-07-28T03:07:26.418" v="2325" actId="22"/>
        <pc:sldMkLst>
          <pc:docMk/>
          <pc:sldMk cId="2258451702" sldId="479"/>
        </pc:sldMkLst>
      </pc:sldChg>
      <pc:sldChg chg="addSp modSp new mod">
        <pc:chgData name="Weifeng Xu" userId="e7aed605-a3dd-4d5a-a692-a87037af107b" providerId="ADAL" clId="{A607ACB5-F40C-412A-A21E-8D57A08453C8}" dt="2021-07-28T03:08:21.813" v="2329" actId="1076"/>
        <pc:sldMkLst>
          <pc:docMk/>
          <pc:sldMk cId="3353845145" sldId="480"/>
        </pc:sldMkLst>
      </pc:sldChg>
      <pc:sldChg chg="addSp new mod">
        <pc:chgData name="Weifeng Xu" userId="e7aed605-a3dd-4d5a-a692-a87037af107b" providerId="ADAL" clId="{A607ACB5-F40C-412A-A21E-8D57A08453C8}" dt="2021-07-28T03:09:43.252" v="2331" actId="22"/>
        <pc:sldMkLst>
          <pc:docMk/>
          <pc:sldMk cId="2241082669" sldId="481"/>
        </pc:sldMkLst>
      </pc:sldChg>
      <pc:sldChg chg="new">
        <pc:chgData name="Weifeng Xu" userId="e7aed605-a3dd-4d5a-a692-a87037af107b" providerId="ADAL" clId="{A607ACB5-F40C-412A-A21E-8D57A08453C8}" dt="2021-07-29T14:42:11.702" v="2425" actId="680"/>
        <pc:sldMkLst>
          <pc:docMk/>
          <pc:sldMk cId="3111778466" sldId="482"/>
        </pc:sldMkLst>
      </pc:sldChg>
      <pc:sldChg chg="modSp new mod">
        <pc:chgData name="Weifeng Xu" userId="e7aed605-a3dd-4d5a-a692-a87037af107b" providerId="ADAL" clId="{A607ACB5-F40C-412A-A21E-8D57A08453C8}" dt="2021-07-29T14:42:57.417" v="2455" actId="20577"/>
        <pc:sldMkLst>
          <pc:docMk/>
          <pc:sldMk cId="111182765" sldId="483"/>
        </pc:sldMkLst>
      </pc:sldChg>
      <pc:sldChg chg="modSp new mod">
        <pc:chgData name="Weifeng Xu" userId="e7aed605-a3dd-4d5a-a692-a87037af107b" providerId="ADAL" clId="{A607ACB5-F40C-412A-A21E-8D57A08453C8}" dt="2021-08-08T21:13:04.441" v="2463" actId="6549"/>
        <pc:sldMkLst>
          <pc:docMk/>
          <pc:sldMk cId="1635086071" sldId="484"/>
        </pc:sldMkLst>
      </pc:sldChg>
      <pc:sldChg chg="modSp mod">
        <pc:chgData name="Weifeng Xu" userId="e7aed605-a3dd-4d5a-a692-a87037af107b" providerId="ADAL" clId="{A607ACB5-F40C-412A-A21E-8D57A08453C8}" dt="2021-08-08T21:15:04.835" v="2472" actId="20577"/>
        <pc:sldMkLst>
          <pc:docMk/>
          <pc:sldMk cId="2999971030" sldId="487"/>
        </pc:sldMkLst>
      </pc:sldChg>
      <pc:sldChg chg="modSp mod">
        <pc:chgData name="Weifeng Xu" userId="e7aed605-a3dd-4d5a-a692-a87037af107b" providerId="ADAL" clId="{A607ACB5-F40C-412A-A21E-8D57A08453C8}" dt="2021-08-08T21:16:37.159" v="2521" actId="14100"/>
        <pc:sldMkLst>
          <pc:docMk/>
          <pc:sldMk cId="145347310" sldId="489"/>
        </pc:sldMkLst>
      </pc:sldChg>
    </pc:docChg>
  </pc:docChgLst>
  <pc:docChgLst>
    <pc:chgData name="Harleen Kaur" userId="S::id65ns02@ubalt.edu::9f7fc1d6-ab67-473f-ba46-e98f6ce2049b" providerId="AD" clId="Web-{647C66E2-AC93-F85C-3E6B-68199F10E8EF}"/>
    <pc:docChg chg="addSld modSld">
      <pc:chgData name="Harleen Kaur" userId="S::id65ns02@ubalt.edu::9f7fc1d6-ab67-473f-ba46-e98f6ce2049b" providerId="AD" clId="Web-{647C66E2-AC93-F85C-3E6B-68199F10E8EF}" dt="2021-08-05T12:50:47.431" v="29" actId="20577"/>
      <pc:docMkLst>
        <pc:docMk/>
      </pc:docMkLst>
      <pc:sldChg chg="modSp">
        <pc:chgData name="Harleen Kaur" userId="S::id65ns02@ubalt.edu::9f7fc1d6-ab67-473f-ba46-e98f6ce2049b" providerId="AD" clId="Web-{647C66E2-AC93-F85C-3E6B-68199F10E8EF}" dt="2021-08-05T12:50:47.431" v="29" actId="20577"/>
        <pc:sldMkLst>
          <pc:docMk/>
          <pc:sldMk cId="48681424" sldId="494"/>
        </pc:sldMkLst>
      </pc:sldChg>
      <pc:sldChg chg="modSp new">
        <pc:chgData name="Harleen Kaur" userId="S::id65ns02@ubalt.edu::9f7fc1d6-ab67-473f-ba46-e98f6ce2049b" providerId="AD" clId="Web-{647C66E2-AC93-F85C-3E6B-68199F10E8EF}" dt="2021-08-05T12:47:37.912" v="11" actId="20577"/>
        <pc:sldMkLst>
          <pc:docMk/>
          <pc:sldMk cId="2180313746" sldId="499"/>
        </pc:sldMkLst>
      </pc:sldChg>
    </pc:docChg>
  </pc:docChgLst>
  <pc:docChgLst>
    <pc:chgData name="Weifeng Xu" userId="e7aed605-a3dd-4d5a-a692-a87037af107b" providerId="ADAL" clId="{519CFF70-A104-4BE5-B7AF-E221F0BC4D16}"/>
    <pc:docChg chg="undo custSel addSld delSld modSld">
      <pc:chgData name="Weifeng Xu" userId="e7aed605-a3dd-4d5a-a692-a87037af107b" providerId="ADAL" clId="{519CFF70-A104-4BE5-B7AF-E221F0BC4D16}" dt="2025-04-15T13:22:23.986" v="711" actId="47"/>
      <pc:docMkLst>
        <pc:docMk/>
      </pc:docMkLst>
      <pc:sldChg chg="modSp mod">
        <pc:chgData name="Weifeng Xu" userId="e7aed605-a3dd-4d5a-a692-a87037af107b" providerId="ADAL" clId="{519CFF70-A104-4BE5-B7AF-E221F0BC4D16}" dt="2025-04-03T11:59:04.751" v="178" actId="1076"/>
        <pc:sldMkLst>
          <pc:docMk/>
          <pc:sldMk cId="1323245308" sldId="256"/>
        </pc:sldMkLst>
      </pc:sldChg>
      <pc:sldChg chg="del">
        <pc:chgData name="Weifeng Xu" userId="e7aed605-a3dd-4d5a-a692-a87037af107b" providerId="ADAL" clId="{519CFF70-A104-4BE5-B7AF-E221F0BC4D16}" dt="2021-08-09T01:38:20.833" v="26" actId="47"/>
        <pc:sldMkLst>
          <pc:docMk/>
          <pc:sldMk cId="1681695341" sldId="257"/>
        </pc:sldMkLst>
      </pc:sldChg>
      <pc:sldChg chg="del">
        <pc:chgData name="Weifeng Xu" userId="e7aed605-a3dd-4d5a-a692-a87037af107b" providerId="ADAL" clId="{519CFF70-A104-4BE5-B7AF-E221F0BC4D16}" dt="2021-08-09T01:38:21.334" v="27" actId="47"/>
        <pc:sldMkLst>
          <pc:docMk/>
          <pc:sldMk cId="1408481161" sldId="346"/>
        </pc:sldMkLst>
      </pc:sldChg>
      <pc:sldChg chg="del">
        <pc:chgData name="Weifeng Xu" userId="e7aed605-a3dd-4d5a-a692-a87037af107b" providerId="ADAL" clId="{519CFF70-A104-4BE5-B7AF-E221F0BC4D16}" dt="2021-08-09T01:38:21.402" v="28" actId="47"/>
        <pc:sldMkLst>
          <pc:docMk/>
          <pc:sldMk cId="3077270470" sldId="375"/>
        </pc:sldMkLst>
      </pc:sldChg>
      <pc:sldChg chg="del">
        <pc:chgData name="Weifeng Xu" userId="e7aed605-a3dd-4d5a-a692-a87037af107b" providerId="ADAL" clId="{519CFF70-A104-4BE5-B7AF-E221F0BC4D16}" dt="2021-08-09T01:38:24.431" v="38" actId="47"/>
        <pc:sldMkLst>
          <pc:docMk/>
          <pc:sldMk cId="979769990" sldId="377"/>
        </pc:sldMkLst>
      </pc:sldChg>
      <pc:sldChg chg="del">
        <pc:chgData name="Weifeng Xu" userId="e7aed605-a3dd-4d5a-a692-a87037af107b" providerId="ADAL" clId="{519CFF70-A104-4BE5-B7AF-E221F0BC4D16}" dt="2021-08-09T01:38:24.468" v="39" actId="47"/>
        <pc:sldMkLst>
          <pc:docMk/>
          <pc:sldMk cId="4293835923" sldId="378"/>
        </pc:sldMkLst>
      </pc:sldChg>
      <pc:sldChg chg="del">
        <pc:chgData name="Weifeng Xu" userId="e7aed605-a3dd-4d5a-a692-a87037af107b" providerId="ADAL" clId="{519CFF70-A104-4BE5-B7AF-E221F0BC4D16}" dt="2021-08-09T01:38:24.494" v="40" actId="47"/>
        <pc:sldMkLst>
          <pc:docMk/>
          <pc:sldMk cId="4148899360" sldId="379"/>
        </pc:sldMkLst>
      </pc:sldChg>
      <pc:sldChg chg="del">
        <pc:chgData name="Weifeng Xu" userId="e7aed605-a3dd-4d5a-a692-a87037af107b" providerId="ADAL" clId="{519CFF70-A104-4BE5-B7AF-E221F0BC4D16}" dt="2021-08-09T01:38:24.399" v="37" actId="47"/>
        <pc:sldMkLst>
          <pc:docMk/>
          <pc:sldMk cId="3268356748" sldId="380"/>
        </pc:sldMkLst>
      </pc:sldChg>
      <pc:sldChg chg="del">
        <pc:chgData name="Weifeng Xu" userId="e7aed605-a3dd-4d5a-a692-a87037af107b" providerId="ADAL" clId="{519CFF70-A104-4BE5-B7AF-E221F0BC4D16}" dt="2021-08-09T01:38:24.530" v="41" actId="47"/>
        <pc:sldMkLst>
          <pc:docMk/>
          <pc:sldMk cId="2679643070" sldId="381"/>
        </pc:sldMkLst>
      </pc:sldChg>
      <pc:sldChg chg="del">
        <pc:chgData name="Weifeng Xu" userId="e7aed605-a3dd-4d5a-a692-a87037af107b" providerId="ADAL" clId="{519CFF70-A104-4BE5-B7AF-E221F0BC4D16}" dt="2021-08-09T01:38:24.625" v="44" actId="47"/>
        <pc:sldMkLst>
          <pc:docMk/>
          <pc:sldMk cId="4046926907" sldId="384"/>
        </pc:sldMkLst>
      </pc:sldChg>
      <pc:sldChg chg="del">
        <pc:chgData name="Weifeng Xu" userId="e7aed605-a3dd-4d5a-a692-a87037af107b" providerId="ADAL" clId="{519CFF70-A104-4BE5-B7AF-E221F0BC4D16}" dt="2021-08-09T01:38:24.793" v="49" actId="47"/>
        <pc:sldMkLst>
          <pc:docMk/>
          <pc:sldMk cId="3188243652" sldId="386"/>
        </pc:sldMkLst>
      </pc:sldChg>
      <pc:sldChg chg="del">
        <pc:chgData name="Weifeng Xu" userId="e7aed605-a3dd-4d5a-a692-a87037af107b" providerId="ADAL" clId="{519CFF70-A104-4BE5-B7AF-E221F0BC4D16}" dt="2021-08-09T01:38:27.101" v="51" actId="47"/>
        <pc:sldMkLst>
          <pc:docMk/>
          <pc:sldMk cId="1915093242" sldId="387"/>
        </pc:sldMkLst>
      </pc:sldChg>
      <pc:sldChg chg="del">
        <pc:chgData name="Weifeng Xu" userId="e7aed605-a3dd-4d5a-a692-a87037af107b" providerId="ADAL" clId="{519CFF70-A104-4BE5-B7AF-E221F0BC4D16}" dt="2021-08-09T01:38:36.273" v="62" actId="47"/>
        <pc:sldMkLst>
          <pc:docMk/>
          <pc:sldMk cId="2008758297" sldId="389"/>
        </pc:sldMkLst>
      </pc:sldChg>
      <pc:sldChg chg="del">
        <pc:chgData name="Weifeng Xu" userId="e7aed605-a3dd-4d5a-a692-a87037af107b" providerId="ADAL" clId="{519CFF70-A104-4BE5-B7AF-E221F0BC4D16}" dt="2021-08-09T01:38:36.865" v="63" actId="47"/>
        <pc:sldMkLst>
          <pc:docMk/>
          <pc:sldMk cId="3040878584" sldId="390"/>
        </pc:sldMkLst>
      </pc:sldChg>
      <pc:sldChg chg="del">
        <pc:chgData name="Weifeng Xu" userId="e7aed605-a3dd-4d5a-a692-a87037af107b" providerId="ADAL" clId="{519CFF70-A104-4BE5-B7AF-E221F0BC4D16}" dt="2021-08-09T01:38:37.370" v="64" actId="47"/>
        <pc:sldMkLst>
          <pc:docMk/>
          <pc:sldMk cId="4104176517" sldId="391"/>
        </pc:sldMkLst>
      </pc:sldChg>
      <pc:sldChg chg="del">
        <pc:chgData name="Weifeng Xu" userId="e7aed605-a3dd-4d5a-a692-a87037af107b" providerId="ADAL" clId="{519CFF70-A104-4BE5-B7AF-E221F0BC4D16}" dt="2021-08-09T01:39:00.471" v="95" actId="47"/>
        <pc:sldMkLst>
          <pc:docMk/>
          <pc:sldMk cId="1982119232" sldId="405"/>
        </pc:sldMkLst>
      </pc:sldChg>
      <pc:sldChg chg="addSp delSp modSp mod">
        <pc:chgData name="Weifeng Xu" userId="e7aed605-a3dd-4d5a-a692-a87037af107b" providerId="ADAL" clId="{519CFF70-A104-4BE5-B7AF-E221F0BC4D16}" dt="2025-04-15T13:21:12.062" v="693" actId="20577"/>
        <pc:sldMkLst>
          <pc:docMk/>
          <pc:sldMk cId="2622453785" sldId="408"/>
        </pc:sldMkLst>
      </pc:sldChg>
      <pc:sldChg chg="add del">
        <pc:chgData name="Weifeng Xu" userId="e7aed605-a3dd-4d5a-a692-a87037af107b" providerId="ADAL" clId="{519CFF70-A104-4BE5-B7AF-E221F0BC4D16}" dt="2021-08-09T01:43:42.601" v="159" actId="47"/>
        <pc:sldMkLst>
          <pc:docMk/>
          <pc:sldMk cId="1888804979" sldId="409"/>
        </pc:sldMkLst>
      </pc:sldChg>
      <pc:sldChg chg="delSp modSp mod">
        <pc:chgData name="Weifeng Xu" userId="e7aed605-a3dd-4d5a-a692-a87037af107b" providerId="ADAL" clId="{519CFF70-A104-4BE5-B7AF-E221F0BC4D16}" dt="2025-04-07T17:19:23.173" v="396" actId="20577"/>
        <pc:sldMkLst>
          <pc:docMk/>
          <pc:sldMk cId="1839150834" sldId="410"/>
        </pc:sldMkLst>
      </pc:sldChg>
      <pc:sldChg chg="addSp delSp modSp mod">
        <pc:chgData name="Weifeng Xu" userId="e7aed605-a3dd-4d5a-a692-a87037af107b" providerId="ADAL" clId="{519CFF70-A104-4BE5-B7AF-E221F0BC4D16}" dt="2025-04-07T17:20:15.783" v="432" actId="207"/>
        <pc:sldMkLst>
          <pc:docMk/>
          <pc:sldMk cId="46822973" sldId="411"/>
        </pc:sldMkLst>
      </pc:sldChg>
      <pc:sldChg chg="delSp modSp mod">
        <pc:chgData name="Weifeng Xu" userId="e7aed605-a3dd-4d5a-a692-a87037af107b" providerId="ADAL" clId="{519CFF70-A104-4BE5-B7AF-E221F0BC4D16}" dt="2025-04-07T17:20:28.916" v="433"/>
        <pc:sldMkLst>
          <pc:docMk/>
          <pc:sldMk cId="3735861723" sldId="412"/>
        </pc:sldMkLst>
      </pc:sldChg>
      <pc:sldChg chg="del">
        <pc:chgData name="Weifeng Xu" userId="e7aed605-a3dd-4d5a-a692-a87037af107b" providerId="ADAL" clId="{519CFF70-A104-4BE5-B7AF-E221F0BC4D16}" dt="2025-04-07T17:22:03.229" v="443" actId="47"/>
        <pc:sldMkLst>
          <pc:docMk/>
          <pc:sldMk cId="3552793750" sldId="413"/>
        </pc:sldMkLst>
      </pc:sldChg>
      <pc:sldChg chg="del">
        <pc:chgData name="Weifeng Xu" userId="e7aed605-a3dd-4d5a-a692-a87037af107b" providerId="ADAL" clId="{519CFF70-A104-4BE5-B7AF-E221F0BC4D16}" dt="2021-08-09T01:38:24.327" v="35" actId="47"/>
        <pc:sldMkLst>
          <pc:docMk/>
          <pc:sldMk cId="3831362944" sldId="414"/>
        </pc:sldMkLst>
      </pc:sldChg>
      <pc:sldChg chg="del">
        <pc:chgData name="Weifeng Xu" userId="e7aed605-a3dd-4d5a-a692-a87037af107b" providerId="ADAL" clId="{519CFF70-A104-4BE5-B7AF-E221F0BC4D16}" dt="2021-08-09T01:38:24.654" v="45" actId="47"/>
        <pc:sldMkLst>
          <pc:docMk/>
          <pc:sldMk cId="3442401094" sldId="418"/>
        </pc:sldMkLst>
      </pc:sldChg>
      <pc:sldChg chg="del">
        <pc:chgData name="Weifeng Xu" userId="e7aed605-a3dd-4d5a-a692-a87037af107b" providerId="ADAL" clId="{519CFF70-A104-4BE5-B7AF-E221F0BC4D16}" dt="2021-08-09T01:38:21.425" v="29" actId="47"/>
        <pc:sldMkLst>
          <pc:docMk/>
          <pc:sldMk cId="1084032121" sldId="422"/>
        </pc:sldMkLst>
      </pc:sldChg>
      <pc:sldChg chg="del">
        <pc:chgData name="Weifeng Xu" userId="e7aed605-a3dd-4d5a-a692-a87037af107b" providerId="ADAL" clId="{519CFF70-A104-4BE5-B7AF-E221F0BC4D16}" dt="2021-08-09T01:38:26.901" v="50" actId="47"/>
        <pc:sldMkLst>
          <pc:docMk/>
          <pc:sldMk cId="3517446545" sldId="423"/>
        </pc:sldMkLst>
      </pc:sldChg>
      <pc:sldChg chg="del">
        <pc:chgData name="Weifeng Xu" userId="e7aed605-a3dd-4d5a-a692-a87037af107b" providerId="ADAL" clId="{519CFF70-A104-4BE5-B7AF-E221F0BC4D16}" dt="2021-08-09T01:38:21.456" v="30" actId="47"/>
        <pc:sldMkLst>
          <pc:docMk/>
          <pc:sldMk cId="4252957880" sldId="424"/>
        </pc:sldMkLst>
      </pc:sldChg>
      <pc:sldChg chg="del">
        <pc:chgData name="Weifeng Xu" userId="e7aed605-a3dd-4d5a-a692-a87037af107b" providerId="ADAL" clId="{519CFF70-A104-4BE5-B7AF-E221F0BC4D16}" dt="2021-08-09T01:38:24.291" v="34" actId="47"/>
        <pc:sldMkLst>
          <pc:docMk/>
          <pc:sldMk cId="2916530060" sldId="425"/>
        </pc:sldMkLst>
      </pc:sldChg>
      <pc:sldChg chg="del">
        <pc:chgData name="Weifeng Xu" userId="e7aed605-a3dd-4d5a-a692-a87037af107b" providerId="ADAL" clId="{519CFF70-A104-4BE5-B7AF-E221F0BC4D16}" dt="2021-08-09T01:38:21.520" v="32" actId="47"/>
        <pc:sldMkLst>
          <pc:docMk/>
          <pc:sldMk cId="2406771835" sldId="426"/>
        </pc:sldMkLst>
      </pc:sldChg>
      <pc:sldChg chg="del">
        <pc:chgData name="Weifeng Xu" userId="e7aed605-a3dd-4d5a-a692-a87037af107b" providerId="ADAL" clId="{519CFF70-A104-4BE5-B7AF-E221F0BC4D16}" dt="2021-08-09T01:38:23.786" v="33" actId="47"/>
        <pc:sldMkLst>
          <pc:docMk/>
          <pc:sldMk cId="2117915220" sldId="427"/>
        </pc:sldMkLst>
      </pc:sldChg>
      <pc:sldChg chg="del">
        <pc:chgData name="Weifeng Xu" userId="e7aed605-a3dd-4d5a-a692-a87037af107b" providerId="ADAL" clId="{519CFF70-A104-4BE5-B7AF-E221F0BC4D16}" dt="2021-08-09T01:38:24.356" v="36" actId="47"/>
        <pc:sldMkLst>
          <pc:docMk/>
          <pc:sldMk cId="844759815" sldId="428"/>
        </pc:sldMkLst>
      </pc:sldChg>
      <pc:sldChg chg="del">
        <pc:chgData name="Weifeng Xu" userId="e7aed605-a3dd-4d5a-a692-a87037af107b" providerId="ADAL" clId="{519CFF70-A104-4BE5-B7AF-E221F0BC4D16}" dt="2021-08-09T01:38:24.559" v="42" actId="47"/>
        <pc:sldMkLst>
          <pc:docMk/>
          <pc:sldMk cId="587065400" sldId="429"/>
        </pc:sldMkLst>
      </pc:sldChg>
      <pc:sldChg chg="del">
        <pc:chgData name="Weifeng Xu" userId="e7aed605-a3dd-4d5a-a692-a87037af107b" providerId="ADAL" clId="{519CFF70-A104-4BE5-B7AF-E221F0BC4D16}" dt="2021-08-09T01:38:21.488" v="31" actId="47"/>
        <pc:sldMkLst>
          <pc:docMk/>
          <pc:sldMk cId="819562653" sldId="431"/>
        </pc:sldMkLst>
      </pc:sldChg>
      <pc:sldChg chg="del">
        <pc:chgData name="Weifeng Xu" userId="e7aed605-a3dd-4d5a-a692-a87037af107b" providerId="ADAL" clId="{519CFF70-A104-4BE5-B7AF-E221F0BC4D16}" dt="2021-08-09T01:39:31.689" v="100" actId="47"/>
        <pc:sldMkLst>
          <pc:docMk/>
          <pc:sldMk cId="1526221910" sldId="433"/>
        </pc:sldMkLst>
      </pc:sldChg>
      <pc:sldChg chg="del">
        <pc:chgData name="Weifeng Xu" userId="e7aed605-a3dd-4d5a-a692-a87037af107b" providerId="ADAL" clId="{519CFF70-A104-4BE5-B7AF-E221F0BC4D16}" dt="2021-08-09T01:39:12.287" v="96" actId="47"/>
        <pc:sldMkLst>
          <pc:docMk/>
          <pc:sldMk cId="611713567" sldId="434"/>
        </pc:sldMkLst>
      </pc:sldChg>
      <pc:sldChg chg="del">
        <pc:chgData name="Weifeng Xu" userId="e7aed605-a3dd-4d5a-a692-a87037af107b" providerId="ADAL" clId="{519CFF70-A104-4BE5-B7AF-E221F0BC4D16}" dt="2021-08-09T01:38:24.688" v="46" actId="47"/>
        <pc:sldMkLst>
          <pc:docMk/>
          <pc:sldMk cId="3123541736" sldId="435"/>
        </pc:sldMkLst>
      </pc:sldChg>
      <pc:sldChg chg="del">
        <pc:chgData name="Weifeng Xu" userId="e7aed605-a3dd-4d5a-a692-a87037af107b" providerId="ADAL" clId="{519CFF70-A104-4BE5-B7AF-E221F0BC4D16}" dt="2021-08-09T01:38:24.719" v="47" actId="47"/>
        <pc:sldMkLst>
          <pc:docMk/>
          <pc:sldMk cId="2780548155" sldId="436"/>
        </pc:sldMkLst>
      </pc:sldChg>
      <pc:sldChg chg="del">
        <pc:chgData name="Weifeng Xu" userId="e7aed605-a3dd-4d5a-a692-a87037af107b" providerId="ADAL" clId="{519CFF70-A104-4BE5-B7AF-E221F0BC4D16}" dt="2021-08-09T01:38:46.560" v="80" actId="47"/>
        <pc:sldMkLst>
          <pc:docMk/>
          <pc:sldMk cId="2156609810" sldId="439"/>
        </pc:sldMkLst>
      </pc:sldChg>
      <pc:sldChg chg="del">
        <pc:chgData name="Weifeng Xu" userId="e7aed605-a3dd-4d5a-a692-a87037af107b" providerId="ADAL" clId="{519CFF70-A104-4BE5-B7AF-E221F0BC4D16}" dt="2021-08-09T01:38:52.194" v="87" actId="47"/>
        <pc:sldMkLst>
          <pc:docMk/>
          <pc:sldMk cId="3097308220" sldId="445"/>
        </pc:sldMkLst>
      </pc:sldChg>
      <pc:sldChg chg="del">
        <pc:chgData name="Weifeng Xu" userId="e7aed605-a3dd-4d5a-a692-a87037af107b" providerId="ADAL" clId="{519CFF70-A104-4BE5-B7AF-E221F0BC4D16}" dt="2021-08-09T01:38:44.876" v="78" actId="47"/>
        <pc:sldMkLst>
          <pc:docMk/>
          <pc:sldMk cId="2270913000" sldId="447"/>
        </pc:sldMkLst>
      </pc:sldChg>
      <pc:sldChg chg="modSp mod">
        <pc:chgData name="Weifeng Xu" userId="e7aed605-a3dd-4d5a-a692-a87037af107b" providerId="ADAL" clId="{519CFF70-A104-4BE5-B7AF-E221F0BC4D16}" dt="2025-04-07T17:17:07.826" v="313" actId="14"/>
        <pc:sldMkLst>
          <pc:docMk/>
          <pc:sldMk cId="2349952390" sldId="448"/>
        </pc:sldMkLst>
      </pc:sldChg>
      <pc:sldChg chg="modSp mod">
        <pc:chgData name="Weifeng Xu" userId="e7aed605-a3dd-4d5a-a692-a87037af107b" providerId="ADAL" clId="{519CFF70-A104-4BE5-B7AF-E221F0BC4D16}" dt="2025-04-07T17:21:58.855" v="442" actId="20577"/>
        <pc:sldMkLst>
          <pc:docMk/>
          <pc:sldMk cId="2217854660" sldId="449"/>
        </pc:sldMkLst>
      </pc:sldChg>
      <pc:sldChg chg="addSp modSp mod">
        <pc:chgData name="Weifeng Xu" userId="e7aed605-a3dd-4d5a-a692-a87037af107b" providerId="ADAL" clId="{519CFF70-A104-4BE5-B7AF-E221F0BC4D16}" dt="2025-04-15T13:22:19.475" v="710" actId="1076"/>
        <pc:sldMkLst>
          <pc:docMk/>
          <pc:sldMk cId="1438349411" sldId="451"/>
        </pc:sldMkLst>
      </pc:sldChg>
      <pc:sldChg chg="del">
        <pc:chgData name="Weifeng Xu" userId="e7aed605-a3dd-4d5a-a692-a87037af107b" providerId="ADAL" clId="{519CFF70-A104-4BE5-B7AF-E221F0BC4D16}" dt="2021-08-09T01:38:45.491" v="79" actId="47"/>
        <pc:sldMkLst>
          <pc:docMk/>
          <pc:sldMk cId="138071100" sldId="453"/>
        </pc:sldMkLst>
      </pc:sldChg>
      <pc:sldChg chg="del">
        <pc:chgData name="Weifeng Xu" userId="e7aed605-a3dd-4d5a-a692-a87037af107b" providerId="ADAL" clId="{519CFF70-A104-4BE5-B7AF-E221F0BC4D16}" dt="2021-08-09T01:38:43.744" v="75" actId="47"/>
        <pc:sldMkLst>
          <pc:docMk/>
          <pc:sldMk cId="2698563990" sldId="454"/>
        </pc:sldMkLst>
      </pc:sldChg>
      <pc:sldChg chg="del">
        <pc:chgData name="Weifeng Xu" userId="e7aed605-a3dd-4d5a-a692-a87037af107b" providerId="ADAL" clId="{519CFF70-A104-4BE5-B7AF-E221F0BC4D16}" dt="2021-08-09T01:38:48.601" v="82" actId="47"/>
        <pc:sldMkLst>
          <pc:docMk/>
          <pc:sldMk cId="119521946" sldId="455"/>
        </pc:sldMkLst>
      </pc:sldChg>
      <pc:sldChg chg="del">
        <pc:chgData name="Weifeng Xu" userId="e7aed605-a3dd-4d5a-a692-a87037af107b" providerId="ADAL" clId="{519CFF70-A104-4BE5-B7AF-E221F0BC4D16}" dt="2021-08-09T01:38:44.712" v="77" actId="47"/>
        <pc:sldMkLst>
          <pc:docMk/>
          <pc:sldMk cId="819406772" sldId="456"/>
        </pc:sldMkLst>
      </pc:sldChg>
      <pc:sldChg chg="del">
        <pc:chgData name="Weifeng Xu" userId="e7aed605-a3dd-4d5a-a692-a87037af107b" providerId="ADAL" clId="{519CFF70-A104-4BE5-B7AF-E221F0BC4D16}" dt="2025-04-15T13:22:23.986" v="711" actId="47"/>
        <pc:sldMkLst>
          <pc:docMk/>
          <pc:sldMk cId="1981201839" sldId="457"/>
        </pc:sldMkLst>
      </pc:sldChg>
      <pc:sldChg chg="del">
        <pc:chgData name="Weifeng Xu" userId="e7aed605-a3dd-4d5a-a692-a87037af107b" providerId="ADAL" clId="{519CFF70-A104-4BE5-B7AF-E221F0BC4D16}" dt="2021-08-09T01:38:24.749" v="48" actId="47"/>
        <pc:sldMkLst>
          <pc:docMk/>
          <pc:sldMk cId="1651626828" sldId="458"/>
        </pc:sldMkLst>
      </pc:sldChg>
      <pc:sldChg chg="del">
        <pc:chgData name="Weifeng Xu" userId="e7aed605-a3dd-4d5a-a692-a87037af107b" providerId="ADAL" clId="{519CFF70-A104-4BE5-B7AF-E221F0BC4D16}" dt="2021-08-09T01:38:24.595" v="43" actId="47"/>
        <pc:sldMkLst>
          <pc:docMk/>
          <pc:sldMk cId="3663679911" sldId="459"/>
        </pc:sldMkLst>
      </pc:sldChg>
      <pc:sldChg chg="del">
        <pc:chgData name="Weifeng Xu" userId="e7aed605-a3dd-4d5a-a692-a87037af107b" providerId="ADAL" clId="{519CFF70-A104-4BE5-B7AF-E221F0BC4D16}" dt="2021-08-09T01:38:27.274" v="52" actId="47"/>
        <pc:sldMkLst>
          <pc:docMk/>
          <pc:sldMk cId="2956765869" sldId="460"/>
        </pc:sldMkLst>
      </pc:sldChg>
      <pc:sldChg chg="del">
        <pc:chgData name="Weifeng Xu" userId="e7aed605-a3dd-4d5a-a692-a87037af107b" providerId="ADAL" clId="{519CFF70-A104-4BE5-B7AF-E221F0BC4D16}" dt="2021-08-09T01:38:27.444" v="53" actId="47"/>
        <pc:sldMkLst>
          <pc:docMk/>
          <pc:sldMk cId="2236577641" sldId="461"/>
        </pc:sldMkLst>
      </pc:sldChg>
      <pc:sldChg chg="del">
        <pc:chgData name="Weifeng Xu" userId="e7aed605-a3dd-4d5a-a692-a87037af107b" providerId="ADAL" clId="{519CFF70-A104-4BE5-B7AF-E221F0BC4D16}" dt="2021-08-09T01:38:51.178" v="86" actId="47"/>
        <pc:sldMkLst>
          <pc:docMk/>
          <pc:sldMk cId="3150289545" sldId="463"/>
        </pc:sldMkLst>
      </pc:sldChg>
      <pc:sldChg chg="del">
        <pc:chgData name="Weifeng Xu" userId="e7aed605-a3dd-4d5a-a692-a87037af107b" providerId="ADAL" clId="{519CFF70-A104-4BE5-B7AF-E221F0BC4D16}" dt="2021-08-09T01:38:53.818" v="88" actId="47"/>
        <pc:sldMkLst>
          <pc:docMk/>
          <pc:sldMk cId="3410746691" sldId="464"/>
        </pc:sldMkLst>
      </pc:sldChg>
      <pc:sldChg chg="del">
        <pc:chgData name="Weifeng Xu" userId="e7aed605-a3dd-4d5a-a692-a87037af107b" providerId="ADAL" clId="{519CFF70-A104-4BE5-B7AF-E221F0BC4D16}" dt="2021-08-09T01:38:54.472" v="89" actId="47"/>
        <pc:sldMkLst>
          <pc:docMk/>
          <pc:sldMk cId="2610329521" sldId="465"/>
        </pc:sldMkLst>
      </pc:sldChg>
      <pc:sldChg chg="del">
        <pc:chgData name="Weifeng Xu" userId="e7aed605-a3dd-4d5a-a692-a87037af107b" providerId="ADAL" clId="{519CFF70-A104-4BE5-B7AF-E221F0BC4D16}" dt="2021-08-09T01:38:55.058" v="90" actId="47"/>
        <pc:sldMkLst>
          <pc:docMk/>
          <pc:sldMk cId="597032371" sldId="466"/>
        </pc:sldMkLst>
      </pc:sldChg>
      <pc:sldChg chg="del">
        <pc:chgData name="Weifeng Xu" userId="e7aed605-a3dd-4d5a-a692-a87037af107b" providerId="ADAL" clId="{519CFF70-A104-4BE5-B7AF-E221F0BC4D16}" dt="2021-08-09T01:38:27.597" v="54" actId="47"/>
        <pc:sldMkLst>
          <pc:docMk/>
          <pc:sldMk cId="1018680074" sldId="468"/>
        </pc:sldMkLst>
      </pc:sldChg>
      <pc:sldChg chg="del">
        <pc:chgData name="Weifeng Xu" userId="e7aed605-a3dd-4d5a-a692-a87037af107b" providerId="ADAL" clId="{519CFF70-A104-4BE5-B7AF-E221F0BC4D16}" dt="2021-08-09T01:38:27.753" v="55" actId="47"/>
        <pc:sldMkLst>
          <pc:docMk/>
          <pc:sldMk cId="906975624" sldId="469"/>
        </pc:sldMkLst>
      </pc:sldChg>
      <pc:sldChg chg="del">
        <pc:chgData name="Weifeng Xu" userId="e7aed605-a3dd-4d5a-a692-a87037af107b" providerId="ADAL" clId="{519CFF70-A104-4BE5-B7AF-E221F0BC4D16}" dt="2021-08-09T01:38:56.036" v="91" actId="47"/>
        <pc:sldMkLst>
          <pc:docMk/>
          <pc:sldMk cId="1215545512" sldId="473"/>
        </pc:sldMkLst>
      </pc:sldChg>
      <pc:sldChg chg="del">
        <pc:chgData name="Weifeng Xu" userId="e7aed605-a3dd-4d5a-a692-a87037af107b" providerId="ADAL" clId="{519CFF70-A104-4BE5-B7AF-E221F0BC4D16}" dt="2021-08-09T01:38:57.192" v="92" actId="47"/>
        <pc:sldMkLst>
          <pc:docMk/>
          <pc:sldMk cId="761505939" sldId="474"/>
        </pc:sldMkLst>
      </pc:sldChg>
      <pc:sldChg chg="del">
        <pc:chgData name="Weifeng Xu" userId="e7aed605-a3dd-4d5a-a692-a87037af107b" providerId="ADAL" clId="{519CFF70-A104-4BE5-B7AF-E221F0BC4D16}" dt="2021-08-09T01:38:58.937" v="93" actId="47"/>
        <pc:sldMkLst>
          <pc:docMk/>
          <pc:sldMk cId="3739720677" sldId="475"/>
        </pc:sldMkLst>
      </pc:sldChg>
      <pc:sldChg chg="del">
        <pc:chgData name="Weifeng Xu" userId="e7aed605-a3dd-4d5a-a692-a87037af107b" providerId="ADAL" clId="{519CFF70-A104-4BE5-B7AF-E221F0BC4D16}" dt="2021-08-09T01:38:59.633" v="94" actId="47"/>
        <pc:sldMkLst>
          <pc:docMk/>
          <pc:sldMk cId="2687904013" sldId="476"/>
        </pc:sldMkLst>
      </pc:sldChg>
      <pc:sldChg chg="del">
        <pc:chgData name="Weifeng Xu" userId="e7aed605-a3dd-4d5a-a692-a87037af107b" providerId="ADAL" clId="{519CFF70-A104-4BE5-B7AF-E221F0BC4D16}" dt="2021-08-09T01:38:29.900" v="60" actId="47"/>
        <pc:sldMkLst>
          <pc:docMk/>
          <pc:sldMk cId="3905067354" sldId="477"/>
        </pc:sldMkLst>
      </pc:sldChg>
      <pc:sldChg chg="del">
        <pc:chgData name="Weifeng Xu" userId="e7aed605-a3dd-4d5a-a692-a87037af107b" providerId="ADAL" clId="{519CFF70-A104-4BE5-B7AF-E221F0BC4D16}" dt="2021-08-09T01:38:27.919" v="56" actId="47"/>
        <pc:sldMkLst>
          <pc:docMk/>
          <pc:sldMk cId="702882773" sldId="478"/>
        </pc:sldMkLst>
      </pc:sldChg>
      <pc:sldChg chg="del">
        <pc:chgData name="Weifeng Xu" userId="e7aed605-a3dd-4d5a-a692-a87037af107b" providerId="ADAL" clId="{519CFF70-A104-4BE5-B7AF-E221F0BC4D16}" dt="2021-08-09T01:38:28.087" v="57" actId="47"/>
        <pc:sldMkLst>
          <pc:docMk/>
          <pc:sldMk cId="2258451702" sldId="479"/>
        </pc:sldMkLst>
      </pc:sldChg>
      <pc:sldChg chg="del">
        <pc:chgData name="Weifeng Xu" userId="e7aed605-a3dd-4d5a-a692-a87037af107b" providerId="ADAL" clId="{519CFF70-A104-4BE5-B7AF-E221F0BC4D16}" dt="2021-08-09T01:38:28.267" v="58" actId="47"/>
        <pc:sldMkLst>
          <pc:docMk/>
          <pc:sldMk cId="3353845145" sldId="480"/>
        </pc:sldMkLst>
      </pc:sldChg>
      <pc:sldChg chg="del">
        <pc:chgData name="Weifeng Xu" userId="e7aed605-a3dd-4d5a-a692-a87037af107b" providerId="ADAL" clId="{519CFF70-A104-4BE5-B7AF-E221F0BC4D16}" dt="2021-08-09T01:38:28.515" v="59" actId="47"/>
        <pc:sldMkLst>
          <pc:docMk/>
          <pc:sldMk cId="2241082669" sldId="481"/>
        </pc:sldMkLst>
      </pc:sldChg>
      <pc:sldChg chg="del">
        <pc:chgData name="Weifeng Xu" userId="e7aed605-a3dd-4d5a-a692-a87037af107b" providerId="ADAL" clId="{519CFF70-A104-4BE5-B7AF-E221F0BC4D16}" dt="2021-08-09T01:38:30.049" v="61" actId="47"/>
        <pc:sldMkLst>
          <pc:docMk/>
          <pc:sldMk cId="3111778466" sldId="482"/>
        </pc:sldMkLst>
      </pc:sldChg>
      <pc:sldChg chg="del">
        <pc:chgData name="Weifeng Xu" userId="e7aed605-a3dd-4d5a-a692-a87037af107b" providerId="ADAL" clId="{519CFF70-A104-4BE5-B7AF-E221F0BC4D16}" dt="2021-08-09T01:38:39.876" v="67" actId="47"/>
        <pc:sldMkLst>
          <pc:docMk/>
          <pc:sldMk cId="111182765" sldId="483"/>
        </pc:sldMkLst>
      </pc:sldChg>
      <pc:sldChg chg="del">
        <pc:chgData name="Weifeng Xu" userId="e7aed605-a3dd-4d5a-a692-a87037af107b" providerId="ADAL" clId="{519CFF70-A104-4BE5-B7AF-E221F0BC4D16}" dt="2021-08-09T01:38:40.280" v="68" actId="47"/>
        <pc:sldMkLst>
          <pc:docMk/>
          <pc:sldMk cId="1635086071" sldId="484"/>
        </pc:sldMkLst>
      </pc:sldChg>
      <pc:sldChg chg="del">
        <pc:chgData name="Weifeng Xu" userId="e7aed605-a3dd-4d5a-a692-a87037af107b" providerId="ADAL" clId="{519CFF70-A104-4BE5-B7AF-E221F0BC4D16}" dt="2021-08-09T01:38:37.902" v="65" actId="47"/>
        <pc:sldMkLst>
          <pc:docMk/>
          <pc:sldMk cId="1962938929" sldId="485"/>
        </pc:sldMkLst>
      </pc:sldChg>
      <pc:sldChg chg="del">
        <pc:chgData name="Weifeng Xu" userId="e7aed605-a3dd-4d5a-a692-a87037af107b" providerId="ADAL" clId="{519CFF70-A104-4BE5-B7AF-E221F0BC4D16}" dt="2021-08-09T01:38:38.612" v="66" actId="47"/>
        <pc:sldMkLst>
          <pc:docMk/>
          <pc:sldMk cId="66603034" sldId="486"/>
        </pc:sldMkLst>
      </pc:sldChg>
      <pc:sldChg chg="del">
        <pc:chgData name="Weifeng Xu" userId="e7aed605-a3dd-4d5a-a692-a87037af107b" providerId="ADAL" clId="{519CFF70-A104-4BE5-B7AF-E221F0BC4D16}" dt="2021-08-09T01:38:40.519" v="69" actId="47"/>
        <pc:sldMkLst>
          <pc:docMk/>
          <pc:sldMk cId="2999971030" sldId="487"/>
        </pc:sldMkLst>
      </pc:sldChg>
      <pc:sldChg chg="del">
        <pc:chgData name="Weifeng Xu" userId="e7aed605-a3dd-4d5a-a692-a87037af107b" providerId="ADAL" clId="{519CFF70-A104-4BE5-B7AF-E221F0BC4D16}" dt="2021-08-09T01:38:40.713" v="70" actId="47"/>
        <pc:sldMkLst>
          <pc:docMk/>
          <pc:sldMk cId="1679723272" sldId="488"/>
        </pc:sldMkLst>
      </pc:sldChg>
      <pc:sldChg chg="del">
        <pc:chgData name="Weifeng Xu" userId="e7aed605-a3dd-4d5a-a692-a87037af107b" providerId="ADAL" clId="{519CFF70-A104-4BE5-B7AF-E221F0BC4D16}" dt="2021-08-09T01:38:40.923" v="71" actId="47"/>
        <pc:sldMkLst>
          <pc:docMk/>
          <pc:sldMk cId="145347310" sldId="489"/>
        </pc:sldMkLst>
      </pc:sldChg>
      <pc:sldChg chg="del">
        <pc:chgData name="Weifeng Xu" userId="e7aed605-a3dd-4d5a-a692-a87037af107b" providerId="ADAL" clId="{519CFF70-A104-4BE5-B7AF-E221F0BC4D16}" dt="2021-08-09T01:38:47.471" v="81" actId="47"/>
        <pc:sldMkLst>
          <pc:docMk/>
          <pc:sldMk cId="4071646353" sldId="491"/>
        </pc:sldMkLst>
      </pc:sldChg>
      <pc:sldChg chg="del">
        <pc:chgData name="Weifeng Xu" userId="e7aed605-a3dd-4d5a-a692-a87037af107b" providerId="ADAL" clId="{519CFF70-A104-4BE5-B7AF-E221F0BC4D16}" dt="2021-08-09T01:38:49.336" v="83" actId="47"/>
        <pc:sldMkLst>
          <pc:docMk/>
          <pc:sldMk cId="3992710873" sldId="492"/>
        </pc:sldMkLst>
      </pc:sldChg>
      <pc:sldChg chg="del">
        <pc:chgData name="Weifeng Xu" userId="e7aed605-a3dd-4d5a-a692-a87037af107b" providerId="ADAL" clId="{519CFF70-A104-4BE5-B7AF-E221F0BC4D16}" dt="2021-08-09T01:38:49.759" v="84" actId="47"/>
        <pc:sldMkLst>
          <pc:docMk/>
          <pc:sldMk cId="3844125229" sldId="493"/>
        </pc:sldMkLst>
      </pc:sldChg>
      <pc:sldChg chg="del">
        <pc:chgData name="Weifeng Xu" userId="e7aed605-a3dd-4d5a-a692-a87037af107b" providerId="ADAL" clId="{519CFF70-A104-4BE5-B7AF-E221F0BC4D16}" dt="2021-08-09T01:38:41.426" v="72" actId="47"/>
        <pc:sldMkLst>
          <pc:docMk/>
          <pc:sldMk cId="48681424" sldId="494"/>
        </pc:sldMkLst>
      </pc:sldChg>
      <pc:sldChg chg="del">
        <pc:chgData name="Weifeng Xu" userId="e7aed605-a3dd-4d5a-a692-a87037af107b" providerId="ADAL" clId="{519CFF70-A104-4BE5-B7AF-E221F0BC4D16}" dt="2021-08-09T01:38:50.713" v="85" actId="47"/>
        <pc:sldMkLst>
          <pc:docMk/>
          <pc:sldMk cId="1802302037" sldId="495"/>
        </pc:sldMkLst>
      </pc:sldChg>
      <pc:sldChg chg="del">
        <pc:chgData name="Weifeng Xu" userId="e7aed605-a3dd-4d5a-a692-a87037af107b" providerId="ADAL" clId="{519CFF70-A104-4BE5-B7AF-E221F0BC4D16}" dt="2021-08-09T01:38:43.928" v="76" actId="47"/>
        <pc:sldMkLst>
          <pc:docMk/>
          <pc:sldMk cId="3788700773" sldId="496"/>
        </pc:sldMkLst>
      </pc:sldChg>
      <pc:sldChg chg="modSp add del mod">
        <pc:chgData name="Weifeng Xu" userId="e7aed605-a3dd-4d5a-a692-a87037af107b" providerId="ADAL" clId="{519CFF70-A104-4BE5-B7AF-E221F0BC4D16}" dt="2025-04-07T17:18:30.631" v="348" actId="12"/>
        <pc:sldMkLst>
          <pc:docMk/>
          <pc:sldMk cId="1156047588" sldId="497"/>
        </pc:sldMkLst>
      </pc:sldChg>
      <pc:sldChg chg="del">
        <pc:chgData name="Weifeng Xu" userId="e7aed605-a3dd-4d5a-a692-a87037af107b" providerId="ADAL" clId="{519CFF70-A104-4BE5-B7AF-E221F0BC4D16}" dt="2021-08-09T01:38:42.312" v="74" actId="47"/>
        <pc:sldMkLst>
          <pc:docMk/>
          <pc:sldMk cId="2615184067" sldId="498"/>
        </pc:sldMkLst>
      </pc:sldChg>
      <pc:sldChg chg="addSp delSp modSp new mod">
        <pc:chgData name="Weifeng Xu" userId="e7aed605-a3dd-4d5a-a692-a87037af107b" providerId="ADAL" clId="{519CFF70-A104-4BE5-B7AF-E221F0BC4D16}" dt="2025-04-03T12:09:06.057" v="211" actId="113"/>
        <pc:sldMkLst>
          <pc:docMk/>
          <pc:sldMk cId="2656319871" sldId="498"/>
        </pc:sldMkLst>
      </pc:sldChg>
      <pc:sldChg chg="del">
        <pc:chgData name="Weifeng Xu" userId="e7aed605-a3dd-4d5a-a692-a87037af107b" providerId="ADAL" clId="{519CFF70-A104-4BE5-B7AF-E221F0BC4D16}" dt="2021-08-09T01:38:41.819" v="73" actId="47"/>
        <pc:sldMkLst>
          <pc:docMk/>
          <pc:sldMk cId="2180313746" sldId="499"/>
        </pc:sldMkLst>
      </pc:sldChg>
      <pc:sldChg chg="addSp delSp modSp new mod modClrScheme chgLayout">
        <pc:chgData name="Weifeng Xu" userId="e7aed605-a3dd-4d5a-a692-a87037af107b" providerId="ADAL" clId="{519CFF70-A104-4BE5-B7AF-E221F0BC4D16}" dt="2025-04-03T12:13:59.197" v="218" actId="207"/>
        <pc:sldMkLst>
          <pc:docMk/>
          <pc:sldMk cId="3154280878" sldId="499"/>
        </pc:sldMkLst>
      </pc:sldChg>
      <pc:sldChg chg="addSp delSp modSp new mod modClrScheme chgLayout">
        <pc:chgData name="Weifeng Xu" userId="e7aed605-a3dd-4d5a-a692-a87037af107b" providerId="ADAL" clId="{519CFF70-A104-4BE5-B7AF-E221F0BC4D16}" dt="2025-04-03T12:16:06.446" v="229" actId="14100"/>
        <pc:sldMkLst>
          <pc:docMk/>
          <pc:sldMk cId="83335793" sldId="500"/>
        </pc:sldMkLst>
      </pc:sldChg>
      <pc:sldChg chg="addSp modSp new mod">
        <pc:chgData name="Weifeng Xu" userId="e7aed605-a3dd-4d5a-a692-a87037af107b" providerId="ADAL" clId="{519CFF70-A104-4BE5-B7AF-E221F0BC4D16}" dt="2025-04-03T12:16:51.392" v="233" actId="14100"/>
        <pc:sldMkLst>
          <pc:docMk/>
          <pc:sldMk cId="2534534134" sldId="501"/>
        </pc:sldMkLst>
      </pc:sldChg>
      <pc:sldChg chg="addSp modSp new mod">
        <pc:chgData name="Weifeng Xu" userId="e7aed605-a3dd-4d5a-a692-a87037af107b" providerId="ADAL" clId="{519CFF70-A104-4BE5-B7AF-E221F0BC4D16}" dt="2025-04-03T12:18:24.052" v="239" actId="1076"/>
        <pc:sldMkLst>
          <pc:docMk/>
          <pc:sldMk cId="2650834497" sldId="502"/>
        </pc:sldMkLst>
      </pc:sldChg>
      <pc:sldChg chg="addSp modSp new mod">
        <pc:chgData name="Weifeng Xu" userId="e7aed605-a3dd-4d5a-a692-a87037af107b" providerId="ADAL" clId="{519CFF70-A104-4BE5-B7AF-E221F0BC4D16}" dt="2025-04-03T12:21:46.824" v="243" actId="1076"/>
        <pc:sldMkLst>
          <pc:docMk/>
          <pc:sldMk cId="147434593" sldId="503"/>
        </pc:sldMkLst>
      </pc:sldChg>
      <pc:sldChg chg="addSp delSp modSp new mod modClrScheme chgLayout">
        <pc:chgData name="Weifeng Xu" userId="e7aed605-a3dd-4d5a-a692-a87037af107b" providerId="ADAL" clId="{519CFF70-A104-4BE5-B7AF-E221F0BC4D16}" dt="2025-04-07T17:15:56.595" v="257" actId="20577"/>
        <pc:sldMkLst>
          <pc:docMk/>
          <pc:sldMk cId="1036379805" sldId="504"/>
        </pc:sldMkLst>
      </pc:sldChg>
      <pc:sldChg chg="modSp add mod">
        <pc:chgData name="Weifeng Xu" userId="e7aed605-a3dd-4d5a-a692-a87037af107b" providerId="ADAL" clId="{519CFF70-A104-4BE5-B7AF-E221F0BC4D16}" dt="2025-04-07T17:17:26.728" v="328" actId="20577"/>
        <pc:sldMkLst>
          <pc:docMk/>
          <pc:sldMk cId="3110483315" sldId="505"/>
        </pc:sldMkLst>
      </pc:sldChg>
      <pc:sldChg chg="add del">
        <pc:chgData name="Weifeng Xu" userId="e7aed605-a3dd-4d5a-a692-a87037af107b" providerId="ADAL" clId="{519CFF70-A104-4BE5-B7AF-E221F0BC4D16}" dt="2025-04-15T13:14:41.058" v="539"/>
        <pc:sldMkLst>
          <pc:docMk/>
          <pc:sldMk cId="3340538059" sldId="506"/>
        </pc:sldMkLst>
      </pc:sldChg>
    </pc:docChg>
  </pc:docChgLst>
  <pc:docChgLst>
    <pc:chgData name="Harleen Kaur" userId="S::id65ns02@ubalt.edu::9f7fc1d6-ab67-473f-ba46-e98f6ce2049b" providerId="AD" clId="Web-{B04C8B79-3616-5039-F4FC-2D1DEDB04307}"/>
    <pc:docChg chg="addSld delSld modSld">
      <pc:chgData name="Harleen Kaur" userId="S::id65ns02@ubalt.edu::9f7fc1d6-ab67-473f-ba46-e98f6ce2049b" providerId="AD" clId="Web-{B04C8B79-3616-5039-F4FC-2D1DEDB04307}" dt="2021-06-23T18:31:16.467" v="3521"/>
      <pc:docMkLst>
        <pc:docMk/>
      </pc:docMkLst>
      <pc:sldChg chg="addSp delSp modSp mod setBg">
        <pc:chgData name="Harleen Kaur" userId="S::id65ns02@ubalt.edu::9f7fc1d6-ab67-473f-ba46-e98f6ce2049b" providerId="AD" clId="Web-{B04C8B79-3616-5039-F4FC-2D1DEDB04307}" dt="2021-06-22T17:44:39.378" v="39" actId="1076"/>
        <pc:sldMkLst>
          <pc:docMk/>
          <pc:sldMk cId="239878079" sldId="258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19:41:28.548" v="1493" actId="14100"/>
        <pc:sldMkLst>
          <pc:docMk/>
          <pc:sldMk cId="2119920008" sldId="347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27:55.025" v="1635" actId="20577"/>
        <pc:sldMkLst>
          <pc:docMk/>
          <pc:sldMk cId="1544669389" sldId="348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16:09.803" v="1549"/>
        <pc:sldMkLst>
          <pc:docMk/>
          <pc:sldMk cId="4183142448" sldId="349"/>
        </pc:sldMkLst>
      </pc:sldChg>
      <pc:sldChg chg="addSp delSp modSp">
        <pc:chgData name="Harleen Kaur" userId="S::id65ns02@ubalt.edu::9f7fc1d6-ab67-473f-ba46-e98f6ce2049b" providerId="AD" clId="Web-{B04C8B79-3616-5039-F4FC-2D1DEDB04307}" dt="2021-06-22T19:14:13.267" v="1080" actId="20577"/>
        <pc:sldMkLst>
          <pc:docMk/>
          <pc:sldMk cId="4065896590" sldId="350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3T18:30:59.138" v="3519"/>
        <pc:sldMkLst>
          <pc:docMk/>
          <pc:sldMk cId="2698244104" sldId="351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2T20:13:40.048" v="1537" actId="20577"/>
        <pc:sldMkLst>
          <pc:docMk/>
          <pc:sldMk cId="3408609546" sldId="352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28:48.511" v="1650" actId="14100"/>
        <pc:sldMkLst>
          <pc:docMk/>
          <pc:sldMk cId="3550158572" sldId="353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42:34.347" v="1688" actId="20577"/>
        <pc:sldMkLst>
          <pc:docMk/>
          <pc:sldMk cId="1487878612" sldId="354"/>
        </pc:sldMkLst>
      </pc:sldChg>
      <pc:sldChg chg="del">
        <pc:chgData name="Harleen Kaur" userId="S::id65ns02@ubalt.edu::9f7fc1d6-ab67-473f-ba46-e98f6ce2049b" providerId="AD" clId="Web-{B04C8B79-3616-5039-F4FC-2D1DEDB04307}" dt="2021-06-22T20:43:09.661" v="1689"/>
        <pc:sldMkLst>
          <pc:docMk/>
          <pc:sldMk cId="1765136060" sldId="355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21:05:46.699" v="1848" actId="20577"/>
        <pc:sldMkLst>
          <pc:docMk/>
          <pc:sldMk cId="3157762318" sldId="356"/>
        </pc:sldMkLst>
      </pc:sldChg>
      <pc:sldChg chg="del">
        <pc:chgData name="Harleen Kaur" userId="S::id65ns02@ubalt.edu::9f7fc1d6-ab67-473f-ba46-e98f6ce2049b" providerId="AD" clId="Web-{B04C8B79-3616-5039-F4FC-2D1DEDB04307}" dt="2021-06-22T21:06:08.341" v="1849"/>
        <pc:sldMkLst>
          <pc:docMk/>
          <pc:sldMk cId="2358562964" sldId="357"/>
        </pc:sldMkLst>
      </pc:sldChg>
      <pc:sldChg chg="del">
        <pc:chgData name="Harleen Kaur" userId="S::id65ns02@ubalt.edu::9f7fc1d6-ab67-473f-ba46-e98f6ce2049b" providerId="AD" clId="Web-{B04C8B79-3616-5039-F4FC-2D1DEDB04307}" dt="2021-06-22T21:06:12.044" v="1850"/>
        <pc:sldMkLst>
          <pc:docMk/>
          <pc:sldMk cId="2410761944" sldId="358"/>
        </pc:sldMkLst>
      </pc:sldChg>
      <pc:sldChg chg="del">
        <pc:chgData name="Harleen Kaur" userId="S::id65ns02@ubalt.edu::9f7fc1d6-ab67-473f-ba46-e98f6ce2049b" providerId="AD" clId="Web-{B04C8B79-3616-5039-F4FC-2D1DEDB04307}" dt="2021-06-22T21:06:14.903" v="1851"/>
        <pc:sldMkLst>
          <pc:docMk/>
          <pc:sldMk cId="2274693630" sldId="359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21:24:27.497" v="2023" actId="20577"/>
        <pc:sldMkLst>
          <pc:docMk/>
          <pc:sldMk cId="3941886475" sldId="360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3T15:27:39.432" v="2193" actId="1076"/>
        <pc:sldMkLst>
          <pc:docMk/>
          <pc:sldMk cId="2020629071" sldId="362"/>
        </pc:sldMkLst>
      </pc:sldChg>
      <pc:sldChg chg="addSp delSp modSp">
        <pc:chgData name="Harleen Kaur" userId="S::id65ns02@ubalt.edu::9f7fc1d6-ab67-473f-ba46-e98f6ce2049b" providerId="AD" clId="Web-{B04C8B79-3616-5039-F4FC-2D1DEDB04307}" dt="2021-06-23T17:48:57.481" v="2804" actId="20577"/>
        <pc:sldMkLst>
          <pc:docMk/>
          <pc:sldMk cId="4098661029" sldId="363"/>
        </pc:sldMkLst>
      </pc:sldChg>
      <pc:sldChg chg="addSp delSp modSp addAnim">
        <pc:chgData name="Harleen Kaur" userId="S::id65ns02@ubalt.edu::9f7fc1d6-ab67-473f-ba46-e98f6ce2049b" providerId="AD" clId="Web-{B04C8B79-3616-5039-F4FC-2D1DEDB04307}" dt="2021-06-23T17:35:21.977" v="2621" actId="14100"/>
        <pc:sldMkLst>
          <pc:docMk/>
          <pc:sldMk cId="2934714722" sldId="364"/>
        </pc:sldMkLst>
      </pc:sldChg>
      <pc:sldChg chg="addSp delSp modSp">
        <pc:chgData name="Harleen Kaur" userId="S::id65ns02@ubalt.edu::9f7fc1d6-ab67-473f-ba46-e98f6ce2049b" providerId="AD" clId="Web-{B04C8B79-3616-5039-F4FC-2D1DEDB04307}" dt="2021-06-23T17:46:35.931" v="2761" actId="20577"/>
        <pc:sldMkLst>
          <pc:docMk/>
          <pc:sldMk cId="2424500802" sldId="365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31:10.310" v="3520"/>
        <pc:sldMkLst>
          <pc:docMk/>
          <pc:sldMk cId="1393786381" sldId="366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13:42.019" v="3241" actId="20577"/>
        <pc:sldMkLst>
          <pc:docMk/>
          <pc:sldMk cId="1170663561" sldId="367"/>
        </pc:sldMkLst>
      </pc:sldChg>
      <pc:sldChg chg="del">
        <pc:chgData name="Harleen Kaur" userId="S::id65ns02@ubalt.edu::9f7fc1d6-ab67-473f-ba46-e98f6ce2049b" providerId="AD" clId="Web-{B04C8B79-3616-5039-F4FC-2D1DEDB04307}" dt="2021-06-23T18:28:01.649" v="3445"/>
        <pc:sldMkLst>
          <pc:docMk/>
          <pc:sldMk cId="730993558" sldId="369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31:16.467" v="3521"/>
        <pc:sldMkLst>
          <pc:docMk/>
          <pc:sldMk cId="618983" sldId="370"/>
        </pc:sldMkLst>
      </pc:sldChg>
      <pc:sldChg chg="addSp delSp modSp new del">
        <pc:chgData name="Harleen Kaur" userId="S::id65ns02@ubalt.edu::9f7fc1d6-ab67-473f-ba46-e98f6ce2049b" providerId="AD" clId="Web-{B04C8B79-3616-5039-F4FC-2D1DEDB04307}" dt="2021-06-22T18:34:42.324" v="551"/>
        <pc:sldMkLst>
          <pc:docMk/>
          <pc:sldMk cId="1080922205" sldId="371"/>
        </pc:sldMkLst>
      </pc:sldChg>
      <pc:sldChg chg="addSp delSp modSp new mod setBg">
        <pc:chgData name="Harleen Kaur" userId="S::id65ns02@ubalt.edu::9f7fc1d6-ab67-473f-ba46-e98f6ce2049b" providerId="AD" clId="Web-{B04C8B79-3616-5039-F4FC-2D1DEDB04307}" dt="2021-06-22T19:37:24.932" v="1486"/>
        <pc:sldMkLst>
          <pc:docMk/>
          <pc:sldMk cId="1515407158" sldId="371"/>
        </pc:sldMkLst>
      </pc:sldChg>
      <pc:sldChg chg="addSp delSp modSp new mod setBg addAnim">
        <pc:chgData name="Harleen Kaur" userId="S::id65ns02@ubalt.edu::9f7fc1d6-ab67-473f-ba46-e98f6ce2049b" providerId="AD" clId="Web-{B04C8B79-3616-5039-F4FC-2D1DEDB04307}" dt="2021-06-23T17:55:41.726" v="2872" actId="14100"/>
        <pc:sldMkLst>
          <pc:docMk/>
          <pc:sldMk cId="381141565" sldId="372"/>
        </pc:sldMkLst>
      </pc:sldChg>
      <pc:sldChg chg="add del replId">
        <pc:chgData name="Harleen Kaur" userId="S::id65ns02@ubalt.edu::9f7fc1d6-ab67-473f-ba46-e98f6ce2049b" providerId="AD" clId="Web-{B04C8B79-3616-5039-F4FC-2D1DEDB04307}" dt="2021-06-22T21:23:47.058" v="2012"/>
        <pc:sldMkLst>
          <pc:docMk/>
          <pc:sldMk cId="949820364" sldId="372"/>
        </pc:sldMkLst>
      </pc:sldChg>
      <pc:sldChg chg="addSp modSp new del">
        <pc:chgData name="Harleen Kaur" userId="S::id65ns02@ubalt.edu::9f7fc1d6-ab67-473f-ba46-e98f6ce2049b" providerId="AD" clId="Web-{B04C8B79-3616-5039-F4FC-2D1DEDB04307}" dt="2021-06-22T20:29:10.762" v="1651"/>
        <pc:sldMkLst>
          <pc:docMk/>
          <pc:sldMk cId="4081031049" sldId="372"/>
        </pc:sldMkLst>
      </pc:sldChg>
      <pc:sldChg chg="addSp delSp modSp new mod setBg addAnim">
        <pc:chgData name="Harleen Kaur" userId="S::id65ns02@ubalt.edu::9f7fc1d6-ab67-473f-ba46-e98f6ce2049b" providerId="AD" clId="Web-{B04C8B79-3616-5039-F4FC-2D1DEDB04307}" dt="2021-06-23T18:05:53.507" v="3055" actId="14100"/>
        <pc:sldMkLst>
          <pc:docMk/>
          <pc:sldMk cId="2147592026" sldId="373"/>
        </pc:sldMkLst>
      </pc:sldChg>
      <pc:sldChg chg="addSp delSp modSp new mod setBg">
        <pc:chgData name="Harleen Kaur" userId="S::id65ns02@ubalt.edu::9f7fc1d6-ab67-473f-ba46-e98f6ce2049b" providerId="AD" clId="Web-{B04C8B79-3616-5039-F4FC-2D1DEDB04307}" dt="2021-06-23T18:27:51.571" v="3444" actId="20577"/>
        <pc:sldMkLst>
          <pc:docMk/>
          <pc:sldMk cId="618152992" sldId="374"/>
        </pc:sldMkLst>
      </pc:sldChg>
    </pc:docChg>
  </pc:docChgLst>
  <pc:docChgLst>
    <pc:chgData name="Harleen Kaur" userId="S::id65ns02@ubalt.edu::9f7fc1d6-ab67-473f-ba46-e98f6ce2049b" providerId="AD" clId="Web-{45D98E61-C80D-F01F-F51B-B0AA2E33AA6B}"/>
    <pc:docChg chg="addSld delSld modSld">
      <pc:chgData name="Harleen Kaur" userId="S::id65ns02@ubalt.edu::9f7fc1d6-ab67-473f-ba46-e98f6ce2049b" providerId="AD" clId="Web-{45D98E61-C80D-F01F-F51B-B0AA2E33AA6B}" dt="2021-06-24T21:18:55.394" v="1169" actId="20577"/>
      <pc:docMkLst>
        <pc:docMk/>
      </pc:docMkLst>
      <pc:sldChg chg="del">
        <pc:chgData name="Harleen Kaur" userId="S::id65ns02@ubalt.edu::9f7fc1d6-ab67-473f-ba46-e98f6ce2049b" providerId="AD" clId="Web-{45D98E61-C80D-F01F-F51B-B0AA2E33AA6B}" dt="2021-06-24T17:13:38.343" v="257"/>
        <pc:sldMkLst>
          <pc:docMk/>
          <pc:sldMk cId="239878079" sldId="258"/>
        </pc:sldMkLst>
      </pc:sldChg>
      <pc:sldChg chg="addSp delSp modSp del">
        <pc:chgData name="Harleen Kaur" userId="S::id65ns02@ubalt.edu::9f7fc1d6-ab67-473f-ba46-e98f6ce2049b" providerId="AD" clId="Web-{45D98E61-C80D-F01F-F51B-B0AA2E33AA6B}" dt="2021-06-24T17:30:57.605" v="351"/>
        <pc:sldMkLst>
          <pc:docMk/>
          <pc:sldMk cId="2119920008" sldId="347"/>
        </pc:sldMkLst>
      </pc:sldChg>
      <pc:sldChg chg="modSp del">
        <pc:chgData name="Harleen Kaur" userId="S::id65ns02@ubalt.edu::9f7fc1d6-ab67-473f-ba46-e98f6ce2049b" providerId="AD" clId="Web-{45D98E61-C80D-F01F-F51B-B0AA2E33AA6B}" dt="2021-06-24T18:49:42.635" v="716"/>
        <pc:sldMkLst>
          <pc:docMk/>
          <pc:sldMk cId="1544669389" sldId="348"/>
        </pc:sldMkLst>
      </pc:sldChg>
      <pc:sldChg chg="modSp del">
        <pc:chgData name="Harleen Kaur" userId="S::id65ns02@ubalt.edu::9f7fc1d6-ab67-473f-ba46-e98f6ce2049b" providerId="AD" clId="Web-{45D98E61-C80D-F01F-F51B-B0AA2E33AA6B}" dt="2021-06-24T18:49:48.182" v="717"/>
        <pc:sldMkLst>
          <pc:docMk/>
          <pc:sldMk cId="4183142448" sldId="349"/>
        </pc:sldMkLst>
      </pc:sldChg>
      <pc:sldChg chg="del">
        <pc:chgData name="Harleen Kaur" userId="S::id65ns02@ubalt.edu::9f7fc1d6-ab67-473f-ba46-e98f6ce2049b" providerId="AD" clId="Web-{45D98E61-C80D-F01F-F51B-B0AA2E33AA6B}" dt="2021-06-24T19:21:15.449" v="933"/>
        <pc:sldMkLst>
          <pc:docMk/>
          <pc:sldMk cId="4065896590" sldId="350"/>
        </pc:sldMkLst>
      </pc:sldChg>
      <pc:sldChg chg="del">
        <pc:chgData name="Harleen Kaur" userId="S::id65ns02@ubalt.edu::9f7fc1d6-ab67-473f-ba46-e98f6ce2049b" providerId="AD" clId="Web-{45D98E61-C80D-F01F-F51B-B0AA2E33AA6B}" dt="2021-06-24T19:33:38.764" v="1095"/>
        <pc:sldMkLst>
          <pc:docMk/>
          <pc:sldMk cId="2698244104" sldId="351"/>
        </pc:sldMkLst>
      </pc:sldChg>
      <pc:sldChg chg="del">
        <pc:chgData name="Harleen Kaur" userId="S::id65ns02@ubalt.edu::9f7fc1d6-ab67-473f-ba46-e98f6ce2049b" providerId="AD" clId="Web-{45D98E61-C80D-F01F-F51B-B0AA2E33AA6B}" dt="2021-06-24T19:30:30.166" v="1047"/>
        <pc:sldMkLst>
          <pc:docMk/>
          <pc:sldMk cId="1515407158" sldId="371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7:13:32.843" v="256" actId="20577"/>
        <pc:sldMkLst>
          <pc:docMk/>
          <pc:sldMk cId="3077270470" sldId="375"/>
        </pc:sldMkLst>
      </pc:sldChg>
      <pc:sldChg chg="modSp new del">
        <pc:chgData name="Harleen Kaur" userId="S::id65ns02@ubalt.edu::9f7fc1d6-ab67-473f-ba46-e98f6ce2049b" providerId="AD" clId="Web-{45D98E61-C80D-F01F-F51B-B0AA2E33AA6B}" dt="2021-06-24T16:26:11.831" v="140"/>
        <pc:sldMkLst>
          <pc:docMk/>
          <pc:sldMk cId="3531068868" sldId="375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21:18:55.394" v="1169" actId="20577"/>
        <pc:sldMkLst>
          <pc:docMk/>
          <pc:sldMk cId="2816373483" sldId="376"/>
        </pc:sldMkLst>
      </pc:sldChg>
      <pc:sldChg chg="addSp modSp new modNotes">
        <pc:chgData name="Harleen Kaur" userId="S::id65ns02@ubalt.edu::9f7fc1d6-ab67-473f-ba46-e98f6ce2049b" providerId="AD" clId="Web-{45D98E61-C80D-F01F-F51B-B0AA2E33AA6B}" dt="2021-06-24T18:32:23.421" v="570" actId="20577"/>
        <pc:sldMkLst>
          <pc:docMk/>
          <pc:sldMk cId="979769990" sldId="377"/>
        </pc:sldMkLst>
      </pc:sldChg>
      <pc:sldChg chg="addSp delSp modSp new modNotes">
        <pc:chgData name="Harleen Kaur" userId="S::id65ns02@ubalt.edu::9f7fc1d6-ab67-473f-ba46-e98f6ce2049b" providerId="AD" clId="Web-{45D98E61-C80D-F01F-F51B-B0AA2E33AA6B}" dt="2021-06-24T19:31:27.355" v="1066"/>
        <pc:sldMkLst>
          <pc:docMk/>
          <pc:sldMk cId="4293835923" sldId="378"/>
        </pc:sldMkLst>
      </pc:sldChg>
      <pc:sldChg chg="addSp delSp modSp new modNotes">
        <pc:chgData name="Harleen Kaur" userId="S::id65ns02@ubalt.edu::9f7fc1d6-ab67-473f-ba46-e98f6ce2049b" providerId="AD" clId="Web-{45D98E61-C80D-F01F-F51B-B0AA2E33AA6B}" dt="2021-06-24T19:32:06.199" v="1091"/>
        <pc:sldMkLst>
          <pc:docMk/>
          <pc:sldMk cId="4148899360" sldId="379"/>
        </pc:sldMkLst>
      </pc:sldChg>
      <pc:sldChg chg="modSp new">
        <pc:chgData name="Harleen Kaur" userId="S::id65ns02@ubalt.edu::9f7fc1d6-ab67-473f-ba46-e98f6ce2049b" providerId="AD" clId="Web-{45D98E61-C80D-F01F-F51B-B0AA2E33AA6B}" dt="2021-06-24T18:32:05.249" v="558" actId="20577"/>
        <pc:sldMkLst>
          <pc:docMk/>
          <pc:sldMk cId="3268356748" sldId="380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9:08:45.773" v="835" actId="14100"/>
        <pc:sldMkLst>
          <pc:docMk/>
          <pc:sldMk cId="2679643070" sldId="381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9:20:12.635" v="927" actId="14100"/>
        <pc:sldMkLst>
          <pc:docMk/>
          <pc:sldMk cId="1272424935" sldId="382"/>
        </pc:sldMkLst>
      </pc:sldChg>
      <pc:sldChg chg="modSp new">
        <pc:chgData name="Harleen Kaur" userId="S::id65ns02@ubalt.edu::9f7fc1d6-ab67-473f-ba46-e98f6ce2049b" providerId="AD" clId="Web-{45D98E61-C80D-F01F-F51B-B0AA2E33AA6B}" dt="2021-06-24T19:20:49.573" v="932" actId="20577"/>
        <pc:sldMkLst>
          <pc:docMk/>
          <pc:sldMk cId="2810743782" sldId="383"/>
        </pc:sldMkLst>
      </pc:sldChg>
      <pc:sldChg chg="addSp modSp new">
        <pc:chgData name="Harleen Kaur" userId="S::id65ns02@ubalt.edu::9f7fc1d6-ab67-473f-ba46-e98f6ce2049b" providerId="AD" clId="Web-{45D98E61-C80D-F01F-F51B-B0AA2E33AA6B}" dt="2021-06-24T19:29:29.227" v="1023" actId="14100"/>
        <pc:sldMkLst>
          <pc:docMk/>
          <pc:sldMk cId="4046926907" sldId="384"/>
        </pc:sldMkLst>
      </pc:sldChg>
      <pc:sldChg chg="modSp new">
        <pc:chgData name="Harleen Kaur" userId="S::id65ns02@ubalt.edu::9f7fc1d6-ab67-473f-ba46-e98f6ce2049b" providerId="AD" clId="Web-{45D98E61-C80D-F01F-F51B-B0AA2E33AA6B}" dt="2021-06-24T19:30:25.666" v="1046" actId="20577"/>
        <pc:sldMkLst>
          <pc:docMk/>
          <pc:sldMk cId="954730872" sldId="385"/>
        </pc:sldMkLst>
      </pc:sldChg>
      <pc:sldChg chg="modSp new">
        <pc:chgData name="Harleen Kaur" userId="S::id65ns02@ubalt.edu::9f7fc1d6-ab67-473f-ba46-e98f6ce2049b" providerId="AD" clId="Web-{45D98E61-C80D-F01F-F51B-B0AA2E33AA6B}" dt="2021-06-24T19:33:35.905" v="1094" actId="20577"/>
        <pc:sldMkLst>
          <pc:docMk/>
          <pc:sldMk cId="3188243652" sldId="386"/>
        </pc:sldMkLst>
      </pc:sldChg>
      <pc:sldChg chg="modSp new">
        <pc:chgData name="Harleen Kaur" userId="S::id65ns02@ubalt.edu::9f7fc1d6-ab67-473f-ba46-e98f6ce2049b" providerId="AD" clId="Web-{45D98E61-C80D-F01F-F51B-B0AA2E33AA6B}" dt="2021-06-24T21:12:14.712" v="1108" actId="20577"/>
        <pc:sldMkLst>
          <pc:docMk/>
          <pc:sldMk cId="1915093242" sldId="387"/>
        </pc:sldMkLst>
      </pc:sldChg>
    </pc:docChg>
  </pc:docChgLst>
  <pc:docChgLst>
    <pc:chgData name="Harleen Kaur" userId="S::id65ns02@ubalt.edu::9f7fc1d6-ab67-473f-ba46-e98f6ce2049b" providerId="AD" clId="Web-{1D338A7D-B527-5AA6-FAF6-2416538AEE13}"/>
    <pc:docChg chg="modSld">
      <pc:chgData name="Harleen Kaur" userId="S::id65ns02@ubalt.edu::9f7fc1d6-ab67-473f-ba46-e98f6ce2049b" providerId="AD" clId="Web-{1D338A7D-B527-5AA6-FAF6-2416538AEE13}" dt="2021-06-28T17:11:59.283" v="39" actId="20577"/>
      <pc:docMkLst>
        <pc:docMk/>
      </pc:docMkLst>
      <pc:sldChg chg="modSp">
        <pc:chgData name="Harleen Kaur" userId="S::id65ns02@ubalt.edu::9f7fc1d6-ab67-473f-ba46-e98f6ce2049b" providerId="AD" clId="Web-{1D338A7D-B527-5AA6-FAF6-2416538AEE13}" dt="2021-06-28T17:11:59.283" v="39" actId="20577"/>
        <pc:sldMkLst>
          <pc:docMk/>
          <pc:sldMk cId="2816373483" sldId="376"/>
        </pc:sldMkLst>
      </pc:sldChg>
    </pc:docChg>
  </pc:docChgLst>
  <pc:docChgLst>
    <pc:chgData name="Weifeng Xu" userId="e7aed605-a3dd-4d5a-a692-a87037af107b" providerId="ADAL" clId="{18016E91-667B-4939-B094-9429131960E3}"/>
    <pc:docChg chg="modSld">
      <pc:chgData name="Weifeng Xu" userId="e7aed605-a3dd-4d5a-a692-a87037af107b" providerId="ADAL" clId="{18016E91-667B-4939-B094-9429131960E3}" dt="2021-03-20T19:01:10.339" v="25"/>
      <pc:docMkLst>
        <pc:docMk/>
      </pc:docMkLst>
      <pc:sldChg chg="modSp mod">
        <pc:chgData name="Weifeng Xu" userId="e7aed605-a3dd-4d5a-a692-a87037af107b" providerId="ADAL" clId="{18016E91-667B-4939-B094-9429131960E3}" dt="2021-03-20T19:01:10.339" v="25"/>
        <pc:sldMkLst>
          <pc:docMk/>
          <pc:sldMk cId="1323245308" sldId="256"/>
        </pc:sldMkLst>
      </pc:sldChg>
    </pc:docChg>
  </pc:docChgLst>
  <pc:docChgLst>
    <pc:chgData name="Harleen Kaur" userId="S::id65ns02@ubalt.edu::9f7fc1d6-ab67-473f-ba46-e98f6ce2049b" providerId="AD" clId="Web-{5AA8841A-2378-E592-40F5-0F1B39478B73}"/>
    <pc:docChg chg="modSld">
      <pc:chgData name="Harleen Kaur" userId="S::id65ns02@ubalt.edu::9f7fc1d6-ab67-473f-ba46-e98f6ce2049b" providerId="AD" clId="Web-{5AA8841A-2378-E592-40F5-0F1B39478B73}" dt="2021-07-29T23:03:42.540" v="57" actId="20577"/>
      <pc:docMkLst>
        <pc:docMk/>
      </pc:docMkLst>
      <pc:sldChg chg="modSp">
        <pc:chgData name="Harleen Kaur" userId="S::id65ns02@ubalt.edu::9f7fc1d6-ab67-473f-ba46-e98f6ce2049b" providerId="AD" clId="Web-{5AA8841A-2378-E592-40F5-0F1B39478B73}" dt="2021-07-29T23:02:47.516" v="6" actId="1076"/>
        <pc:sldMkLst>
          <pc:docMk/>
          <pc:sldMk cId="979769990" sldId="377"/>
        </pc:sldMkLst>
      </pc:sldChg>
      <pc:sldChg chg="addSp modSp">
        <pc:chgData name="Harleen Kaur" userId="S::id65ns02@ubalt.edu::9f7fc1d6-ab67-473f-ba46-e98f6ce2049b" providerId="AD" clId="Web-{5AA8841A-2378-E592-40F5-0F1B39478B73}" dt="2021-07-29T23:03:42.540" v="57" actId="20577"/>
        <pc:sldMkLst>
          <pc:docMk/>
          <pc:sldMk cId="4293835923" sldId="378"/>
        </pc:sldMkLst>
      </pc:sldChg>
      <pc:sldChg chg="modSp">
        <pc:chgData name="Harleen Kaur" userId="S::id65ns02@ubalt.edu::9f7fc1d6-ab67-473f-ba46-e98f6ce2049b" providerId="AD" clId="Web-{5AA8841A-2378-E592-40F5-0F1B39478B73}" dt="2021-07-29T22:54:21.261" v="2" actId="20577"/>
        <pc:sldMkLst>
          <pc:docMk/>
          <pc:sldMk cId="4148899360" sldId="379"/>
        </pc:sldMkLst>
      </pc:sldChg>
      <pc:sldChg chg="modSp">
        <pc:chgData name="Harleen Kaur" userId="S::id65ns02@ubalt.edu::9f7fc1d6-ab67-473f-ba46-e98f6ce2049b" providerId="AD" clId="Web-{5AA8841A-2378-E592-40F5-0F1B39478B73}" dt="2021-07-29T22:54:26.855" v="4" actId="20577"/>
        <pc:sldMkLst>
          <pc:docMk/>
          <pc:sldMk cId="587065400" sldId="429"/>
        </pc:sldMkLst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  <pc:docChgLst>
    <pc:chgData name="Harleen Kaur" userId="S::id65ns02@ubalt.edu::9f7fc1d6-ab67-473f-ba46-e98f6ce2049b" providerId="AD" clId="Web-{1ADE0CF8-2423-90FF-14EF-C373E9E3B936}"/>
    <pc:docChg chg="addSld modSld">
      <pc:chgData name="Harleen Kaur" userId="S::id65ns02@ubalt.edu::9f7fc1d6-ab67-473f-ba46-e98f6ce2049b" providerId="AD" clId="Web-{1ADE0CF8-2423-90FF-14EF-C373E9E3B936}" dt="2021-07-09T20:30:28.777" v="385" actId="20577"/>
      <pc:docMkLst>
        <pc:docMk/>
      </pc:docMkLst>
      <pc:sldChg chg="addSp delSp modSp">
        <pc:chgData name="Harleen Kaur" userId="S::id65ns02@ubalt.edu::9f7fc1d6-ab67-473f-ba46-e98f6ce2049b" providerId="AD" clId="Web-{1ADE0CF8-2423-90FF-14EF-C373E9E3B936}" dt="2021-07-09T19:33:19.509" v="19" actId="1076"/>
        <pc:sldMkLst>
          <pc:docMk/>
          <pc:sldMk cId="3077270470" sldId="375"/>
        </pc:sldMkLst>
      </pc:sldChg>
      <pc:sldChg chg="modSp">
        <pc:chgData name="Harleen Kaur" userId="S::id65ns02@ubalt.edu::9f7fc1d6-ab67-473f-ba46-e98f6ce2049b" providerId="AD" clId="Web-{1ADE0CF8-2423-90FF-14EF-C373E9E3B936}" dt="2021-07-09T19:34:33.089" v="32" actId="20577"/>
        <pc:sldMkLst>
          <pc:docMk/>
          <pc:sldMk cId="954730872" sldId="385"/>
        </pc:sldMkLst>
      </pc:sldChg>
      <pc:sldChg chg="addSp delSp modSp">
        <pc:chgData name="Harleen Kaur" userId="S::id65ns02@ubalt.edu::9f7fc1d6-ab67-473f-ba46-e98f6ce2049b" providerId="AD" clId="Web-{1ADE0CF8-2423-90FF-14EF-C373E9E3B936}" dt="2021-07-09T19:36:03.233" v="39" actId="1076"/>
        <pc:sldMkLst>
          <pc:docMk/>
          <pc:sldMk cId="961075764" sldId="416"/>
        </pc:sldMkLst>
      </pc:sldChg>
      <pc:sldChg chg="modSp new">
        <pc:chgData name="Harleen Kaur" userId="S::id65ns02@ubalt.edu::9f7fc1d6-ab67-473f-ba46-e98f6ce2049b" providerId="AD" clId="Web-{1ADE0CF8-2423-90FF-14EF-C373E9E3B936}" dt="2021-07-09T19:50:43.434" v="141" actId="20577"/>
        <pc:sldMkLst>
          <pc:docMk/>
          <pc:sldMk cId="2609955097" sldId="437"/>
        </pc:sldMkLst>
      </pc:sldChg>
      <pc:sldChg chg="modSp new">
        <pc:chgData name="Harleen Kaur" userId="S::id65ns02@ubalt.edu::9f7fc1d6-ab67-473f-ba46-e98f6ce2049b" providerId="AD" clId="Web-{1ADE0CF8-2423-90FF-14EF-C373E9E3B936}" dt="2021-07-09T20:01:34.377" v="239" actId="20577"/>
        <pc:sldMkLst>
          <pc:docMk/>
          <pc:sldMk cId="2869426348" sldId="438"/>
        </pc:sldMkLst>
      </pc:sldChg>
      <pc:sldChg chg="addSp modSp new">
        <pc:chgData name="Harleen Kaur" userId="S::id65ns02@ubalt.edu::9f7fc1d6-ab67-473f-ba46-e98f6ce2049b" providerId="AD" clId="Web-{1ADE0CF8-2423-90FF-14EF-C373E9E3B936}" dt="2021-07-09T20:08:01.093" v="286" actId="20577"/>
        <pc:sldMkLst>
          <pc:docMk/>
          <pc:sldMk cId="2156609810" sldId="439"/>
        </pc:sldMkLst>
      </pc:sldChg>
      <pc:sldChg chg="modSp new">
        <pc:chgData name="Harleen Kaur" userId="S::id65ns02@ubalt.edu::9f7fc1d6-ab67-473f-ba46-e98f6ce2049b" providerId="AD" clId="Web-{1ADE0CF8-2423-90FF-14EF-C373E9E3B936}" dt="2021-07-09T20:30:28.777" v="385" actId="20577"/>
        <pc:sldMkLst>
          <pc:docMk/>
          <pc:sldMk cId="3370452083" sldId="440"/>
        </pc:sldMkLst>
      </pc:sldChg>
    </pc:docChg>
  </pc:docChgLst>
  <pc:docChgLst>
    <pc:chgData name="Harleen Kaur" userId="S::id65ns02@ubalt.edu::9f7fc1d6-ab67-473f-ba46-e98f6ce2049b" providerId="AD" clId="Web-{5EE3EA5F-FD78-573B-23E8-E9E5C84D7DD1}"/>
    <pc:docChg chg="addSld delSld modSld">
      <pc:chgData name="Harleen Kaur" userId="S::id65ns02@ubalt.edu::9f7fc1d6-ab67-473f-ba46-e98f6ce2049b" providerId="AD" clId="Web-{5EE3EA5F-FD78-573B-23E8-E9E5C84D7DD1}" dt="2021-08-03T20:15:42.216" v="679"/>
      <pc:docMkLst>
        <pc:docMk/>
      </pc:docMkLst>
      <pc:sldChg chg="addSp delSp modSp">
        <pc:chgData name="Harleen Kaur" userId="S::id65ns02@ubalt.edu::9f7fc1d6-ab67-473f-ba46-e98f6ce2049b" providerId="AD" clId="Web-{5EE3EA5F-FD78-573B-23E8-E9E5C84D7DD1}" dt="2021-08-03T19:18:53.606" v="2"/>
        <pc:sldMkLst>
          <pc:docMk/>
          <pc:sldMk cId="1323245308" sldId="256"/>
        </pc:sldMkLst>
      </pc:sldChg>
      <pc:sldChg chg="modSp">
        <pc:chgData name="Harleen Kaur" userId="S::id65ns02@ubalt.edu::9f7fc1d6-ab67-473f-ba46-e98f6ce2049b" providerId="AD" clId="Web-{5EE3EA5F-FD78-573B-23E8-E9E5C84D7DD1}" dt="2021-08-03T20:02:06.475" v="662" actId="1076"/>
        <pc:sldMkLst>
          <pc:docMk/>
          <pc:sldMk cId="2008758297" sldId="389"/>
        </pc:sldMkLst>
      </pc:sldChg>
      <pc:sldChg chg="modSp">
        <pc:chgData name="Harleen Kaur" userId="S::id65ns02@ubalt.edu::9f7fc1d6-ab67-473f-ba46-e98f6ce2049b" providerId="AD" clId="Web-{5EE3EA5F-FD78-573B-23E8-E9E5C84D7DD1}" dt="2021-08-03T20:01:57.178" v="660" actId="1076"/>
        <pc:sldMkLst>
          <pc:docMk/>
          <pc:sldMk cId="3040878584" sldId="390"/>
        </pc:sldMkLst>
      </pc:sldChg>
      <pc:sldChg chg="addSp">
        <pc:chgData name="Harleen Kaur" userId="S::id65ns02@ubalt.edu::9f7fc1d6-ab67-473f-ba46-e98f6ce2049b" providerId="AD" clId="Web-{5EE3EA5F-FD78-573B-23E8-E9E5C84D7DD1}" dt="2021-08-03T20:07:21.640" v="663"/>
        <pc:sldMkLst>
          <pc:docMk/>
          <pc:sldMk cId="587065400" sldId="429"/>
        </pc:sldMkLst>
      </pc:sldChg>
      <pc:sldChg chg="addSp delSp modSp">
        <pc:chgData name="Harleen Kaur" userId="S::id65ns02@ubalt.edu::9f7fc1d6-ab67-473f-ba46-e98f6ce2049b" providerId="AD" clId="Web-{5EE3EA5F-FD78-573B-23E8-E9E5C84D7DD1}" dt="2021-08-03T20:15:34.716" v="678"/>
        <pc:sldMkLst>
          <pc:docMk/>
          <pc:sldMk cId="138071100" sldId="453"/>
        </pc:sldMkLst>
      </pc:sldChg>
      <pc:sldChg chg="modSp">
        <pc:chgData name="Harleen Kaur" userId="S::id65ns02@ubalt.edu::9f7fc1d6-ab67-473f-ba46-e98f6ce2049b" providerId="AD" clId="Web-{5EE3EA5F-FD78-573B-23E8-E9E5C84D7DD1}" dt="2021-08-03T20:00:50.082" v="654" actId="1076"/>
        <pc:sldMkLst>
          <pc:docMk/>
          <pc:sldMk cId="119521946" sldId="455"/>
        </pc:sldMkLst>
      </pc:sldChg>
      <pc:sldChg chg="modSp">
        <pc:chgData name="Harleen Kaur" userId="S::id65ns02@ubalt.edu::9f7fc1d6-ab67-473f-ba46-e98f6ce2049b" providerId="AD" clId="Web-{5EE3EA5F-FD78-573B-23E8-E9E5C84D7DD1}" dt="2021-08-03T20:00:23.222" v="652" actId="1076"/>
        <pc:sldMkLst>
          <pc:docMk/>
          <pc:sldMk cId="819406772" sldId="456"/>
        </pc:sldMkLst>
      </pc:sldChg>
      <pc:sldChg chg="modSp">
        <pc:chgData name="Harleen Kaur" userId="S::id65ns02@ubalt.edu::9f7fc1d6-ab67-473f-ba46-e98f6ce2049b" providerId="AD" clId="Web-{5EE3EA5F-FD78-573B-23E8-E9E5C84D7DD1}" dt="2021-08-03T20:01:41.724" v="658" actId="1076"/>
        <pc:sldMkLst>
          <pc:docMk/>
          <pc:sldMk cId="2999971030" sldId="487"/>
        </pc:sldMkLst>
      </pc:sldChg>
      <pc:sldChg chg="modSp">
        <pc:chgData name="Harleen Kaur" userId="S::id65ns02@ubalt.edu::9f7fc1d6-ab67-473f-ba46-e98f6ce2049b" providerId="AD" clId="Web-{5EE3EA5F-FD78-573B-23E8-E9E5C84D7DD1}" dt="2021-08-03T20:01:32.646" v="656" actId="1076"/>
        <pc:sldMkLst>
          <pc:docMk/>
          <pc:sldMk cId="1679723272" sldId="488"/>
        </pc:sldMkLst>
      </pc:sldChg>
      <pc:sldChg chg="modSp modNotes">
        <pc:chgData name="Harleen Kaur" userId="S::id65ns02@ubalt.edu::9f7fc1d6-ab67-473f-ba46-e98f6ce2049b" providerId="AD" clId="Web-{5EE3EA5F-FD78-573B-23E8-E9E5C84D7DD1}" dt="2021-08-03T19:48:20.280" v="323" actId="14100"/>
        <pc:sldMkLst>
          <pc:docMk/>
          <pc:sldMk cId="48681424" sldId="494"/>
        </pc:sldMkLst>
      </pc:sldChg>
      <pc:sldChg chg="modSp">
        <pc:chgData name="Harleen Kaur" userId="S::id65ns02@ubalt.edu::9f7fc1d6-ab67-473f-ba46-e98f6ce2049b" providerId="AD" clId="Web-{5EE3EA5F-FD78-573B-23E8-E9E5C84D7DD1}" dt="2021-08-03T20:00:01.846" v="648" actId="1076"/>
        <pc:sldMkLst>
          <pc:docMk/>
          <pc:sldMk cId="3788700773" sldId="496"/>
        </pc:sldMkLst>
      </pc:sldChg>
      <pc:sldChg chg="modSp new">
        <pc:chgData name="Harleen Kaur" userId="S::id65ns02@ubalt.edu::9f7fc1d6-ab67-473f-ba46-e98f6ce2049b" providerId="AD" clId="Web-{5EE3EA5F-FD78-573B-23E8-E9E5C84D7DD1}" dt="2021-08-03T19:59:49.143" v="646" actId="20577"/>
        <pc:sldMkLst>
          <pc:docMk/>
          <pc:sldMk cId="2615184067" sldId="498"/>
        </pc:sldMkLst>
      </pc:sldChg>
      <pc:sldChg chg="addSp delSp modSp new del">
        <pc:chgData name="Harleen Kaur" userId="S::id65ns02@ubalt.edu::9f7fc1d6-ab67-473f-ba46-e98f6ce2049b" providerId="AD" clId="Web-{5EE3EA5F-FD78-573B-23E8-E9E5C84D7DD1}" dt="2021-08-03T20:15:42.216" v="679"/>
        <pc:sldMkLst>
          <pc:docMk/>
          <pc:sldMk cId="16977482" sldId="499"/>
        </pc:sldMkLst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</pc:sldChg>
    </pc:docChg>
  </pc:docChgLst>
  <pc:docChgLst>
    <pc:chgData name="Harleen Kaur" userId="S::id65ns02@ubalt.edu::9f7fc1d6-ab67-473f-ba46-e98f6ce2049b" providerId="AD" clId="Web-{468CF9A0-7826-F6A2-453E-BF85142DAAA1}"/>
    <pc:docChg chg="addSld modSld">
      <pc:chgData name="Harleen Kaur" userId="S::id65ns02@ubalt.edu::9f7fc1d6-ab67-473f-ba46-e98f6ce2049b" providerId="AD" clId="Web-{468CF9A0-7826-F6A2-453E-BF85142DAAA1}" dt="2021-07-15T13:02:52.826" v="650"/>
      <pc:docMkLst>
        <pc:docMk/>
      </pc:docMkLst>
      <pc:sldChg chg="addSp delSp modSp">
        <pc:chgData name="Harleen Kaur" userId="S::id65ns02@ubalt.edu::9f7fc1d6-ab67-473f-ba46-e98f6ce2049b" providerId="AD" clId="Web-{468CF9A0-7826-F6A2-453E-BF85142DAAA1}" dt="2021-07-15T12:36:27.750" v="646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468CF9A0-7826-F6A2-453E-BF85142DAAA1}" dt="2021-07-15T12:41:39.190" v="647" actId="20577"/>
        <pc:sldMkLst>
          <pc:docMk/>
          <pc:sldMk cId="2609955097" sldId="437"/>
        </pc:sldMkLst>
      </pc:sldChg>
      <pc:sldChg chg="modSp">
        <pc:chgData name="Harleen Kaur" userId="S::id65ns02@ubalt.edu::9f7fc1d6-ab67-473f-ba46-e98f6ce2049b" providerId="AD" clId="Web-{468CF9A0-7826-F6A2-453E-BF85142DAAA1}" dt="2021-07-14T18:21:28.224" v="103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468CF9A0-7826-F6A2-453E-BF85142DAAA1}" dt="2021-07-14T18:06:41.149" v="37" actId="20577"/>
        <pc:sldMkLst>
          <pc:docMk/>
          <pc:sldMk cId="2156609810" sldId="439"/>
        </pc:sldMkLst>
      </pc:sldChg>
      <pc:sldChg chg="modSp">
        <pc:chgData name="Harleen Kaur" userId="S::id65ns02@ubalt.edu::9f7fc1d6-ab67-473f-ba46-e98f6ce2049b" providerId="AD" clId="Web-{468CF9A0-7826-F6A2-453E-BF85142DAAA1}" dt="2021-07-14T18:33:36.154" v="438" actId="20577"/>
        <pc:sldMkLst>
          <pc:docMk/>
          <pc:sldMk cId="1049910314" sldId="441"/>
        </pc:sldMkLst>
      </pc:sldChg>
      <pc:sldChg chg="modSp">
        <pc:chgData name="Harleen Kaur" userId="S::id65ns02@ubalt.edu::9f7fc1d6-ab67-473f-ba46-e98f6ce2049b" providerId="AD" clId="Web-{468CF9A0-7826-F6A2-453E-BF85142DAAA1}" dt="2021-07-15T12:47:59.352" v="649" actId="20577"/>
        <pc:sldMkLst>
          <pc:docMk/>
          <pc:sldMk cId="2956052182" sldId="444"/>
        </pc:sldMkLst>
      </pc:sldChg>
      <pc:sldChg chg="modSp">
        <pc:chgData name="Harleen Kaur" userId="S::id65ns02@ubalt.edu::9f7fc1d6-ab67-473f-ba46-e98f6ce2049b" providerId="AD" clId="Web-{468CF9A0-7826-F6A2-453E-BF85142DAAA1}" dt="2021-07-14T18:50:42.094" v="632" actId="20577"/>
        <pc:sldMkLst>
          <pc:docMk/>
          <pc:sldMk cId="2349952390" sldId="448"/>
        </pc:sldMkLst>
      </pc:sldChg>
      <pc:sldChg chg="modSp new">
        <pc:chgData name="Harleen Kaur" userId="S::id65ns02@ubalt.edu::9f7fc1d6-ab67-473f-ba46-e98f6ce2049b" providerId="AD" clId="Web-{468CF9A0-7826-F6A2-453E-BF85142DAAA1}" dt="2021-07-14T18:32:42.043" v="432" actId="20577"/>
        <pc:sldMkLst>
          <pc:docMk/>
          <pc:sldMk cId="3650743699" sldId="450"/>
        </pc:sldMkLst>
      </pc:sldChg>
      <pc:sldChg chg="addSp modSp new">
        <pc:chgData name="Harleen Kaur" userId="S::id65ns02@ubalt.edu::9f7fc1d6-ab67-473f-ba46-e98f6ce2049b" providerId="AD" clId="Web-{468CF9A0-7826-F6A2-453E-BF85142DAAA1}" dt="2021-07-15T13:02:52.826" v="650"/>
        <pc:sldMkLst>
          <pc:docMk/>
          <pc:sldMk cId="1438349411" sldId="451"/>
        </pc:sldMkLst>
      </pc:sldChg>
    </pc:docChg>
  </pc:docChgLst>
  <pc:docChgLst>
    <pc:chgData name="Harleen Kaur" userId="S::id65ns02@ubalt.edu::9f7fc1d6-ab67-473f-ba46-e98f6ce2049b" providerId="AD" clId="Web-{A8705A35-AF37-B230-62EC-24BF5CACCE19}"/>
    <pc:docChg chg="modSld">
      <pc:chgData name="Harleen Kaur" userId="S::id65ns02@ubalt.edu::9f7fc1d6-ab67-473f-ba46-e98f6ce2049b" providerId="AD" clId="Web-{A8705A35-AF37-B230-62EC-24BF5CACCE19}" dt="2021-06-28T12:53:22.376" v="60" actId="20577"/>
      <pc:docMkLst>
        <pc:docMk/>
      </pc:docMkLst>
      <pc:sldChg chg="modSp">
        <pc:chgData name="Harleen Kaur" userId="S::id65ns02@ubalt.edu::9f7fc1d6-ab67-473f-ba46-e98f6ce2049b" providerId="AD" clId="Web-{A8705A35-AF37-B230-62EC-24BF5CACCE19}" dt="2021-06-28T12:34:17.269" v="4" actId="20577"/>
        <pc:sldMkLst>
          <pc:docMk/>
          <pc:sldMk cId="2816373483" sldId="376"/>
        </pc:sldMkLst>
      </pc:sldChg>
      <pc:sldChg chg="addSp modSp modNotes">
        <pc:chgData name="Harleen Kaur" userId="S::id65ns02@ubalt.edu::9f7fc1d6-ab67-473f-ba46-e98f6ce2049b" providerId="AD" clId="Web-{A8705A35-AF37-B230-62EC-24BF5CACCE19}" dt="2021-06-28T12:42:56.266" v="47" actId="1076"/>
        <pc:sldMkLst>
          <pc:docMk/>
          <pc:sldMk cId="979769990" sldId="377"/>
        </pc:sldMkLst>
      </pc:sldChg>
      <pc:sldChg chg="modSp">
        <pc:chgData name="Harleen Kaur" userId="S::id65ns02@ubalt.edu::9f7fc1d6-ab67-473f-ba46-e98f6ce2049b" providerId="AD" clId="Web-{A8705A35-AF37-B230-62EC-24BF5CACCE19}" dt="2021-06-28T12:38:01.056" v="12" actId="20577"/>
        <pc:sldMkLst>
          <pc:docMk/>
          <pc:sldMk cId="3268356748" sldId="380"/>
        </pc:sldMkLst>
      </pc:sldChg>
      <pc:sldChg chg="modSp">
        <pc:chgData name="Harleen Kaur" userId="S::id65ns02@ubalt.edu::9f7fc1d6-ab67-473f-ba46-e98f6ce2049b" providerId="AD" clId="Web-{A8705A35-AF37-B230-62EC-24BF5CACCE19}" dt="2021-06-28T12:48:08.930" v="50" actId="20577"/>
        <pc:sldMkLst>
          <pc:docMk/>
          <pc:sldMk cId="2810743782" sldId="383"/>
        </pc:sldMkLst>
      </pc:sldChg>
      <pc:sldChg chg="modSp">
        <pc:chgData name="Harleen Kaur" userId="S::id65ns02@ubalt.edu::9f7fc1d6-ab67-473f-ba46-e98f6ce2049b" providerId="AD" clId="Web-{A8705A35-AF37-B230-62EC-24BF5CACCE19}" dt="2021-06-28T12:50:30.309" v="53" actId="20577"/>
        <pc:sldMkLst>
          <pc:docMk/>
          <pc:sldMk cId="954730872" sldId="385"/>
        </pc:sldMkLst>
      </pc:sldChg>
      <pc:sldChg chg="modSp">
        <pc:chgData name="Harleen Kaur" userId="S::id65ns02@ubalt.edu::9f7fc1d6-ab67-473f-ba46-e98f6ce2049b" providerId="AD" clId="Web-{A8705A35-AF37-B230-62EC-24BF5CACCE19}" dt="2021-06-28T12:53:22.376" v="60" actId="20577"/>
        <pc:sldMkLst>
          <pc:docMk/>
          <pc:sldMk cId="3365298552" sldId="388"/>
        </pc:sldMkLst>
      </pc:sldChg>
    </pc:docChg>
  </pc:docChgLst>
  <pc:docChgLst>
    <pc:chgData name="Harleen Kaur" userId="S::id65ns02@ubalt.edu::9f7fc1d6-ab67-473f-ba46-e98f6ce2049b" providerId="AD" clId="Web-{738123F3-34A9-ADCB-8106-539A0ED93125}"/>
    <pc:docChg chg="addSld delSld modSld sldOrd">
      <pc:chgData name="Harleen Kaur" userId="S::id65ns02@ubalt.edu::9f7fc1d6-ab67-473f-ba46-e98f6ce2049b" providerId="AD" clId="Web-{738123F3-34A9-ADCB-8106-539A0ED93125}" dt="2021-08-01T02:04:19.836" v="554" actId="20577"/>
      <pc:docMkLst>
        <pc:docMk/>
      </pc:docMkLst>
      <pc:sldChg chg="del">
        <pc:chgData name="Harleen Kaur" userId="S::id65ns02@ubalt.edu::9f7fc1d6-ab67-473f-ba46-e98f6ce2049b" providerId="AD" clId="Web-{738123F3-34A9-ADCB-8106-539A0ED93125}" dt="2021-08-01T01:53:44.899" v="394"/>
        <pc:sldMkLst>
          <pc:docMk/>
          <pc:sldMk cId="2020629071" sldId="362"/>
        </pc:sldMkLst>
      </pc:sldChg>
      <pc:sldChg chg="del">
        <pc:chgData name="Harleen Kaur" userId="S::id65ns02@ubalt.edu::9f7fc1d6-ab67-473f-ba46-e98f6ce2049b" providerId="AD" clId="Web-{738123F3-34A9-ADCB-8106-539A0ED93125}" dt="2021-07-31T23:28:19.569" v="360"/>
        <pc:sldMkLst>
          <pc:docMk/>
          <pc:sldMk cId="3365298552" sldId="388"/>
        </pc:sldMkLst>
      </pc:sldChg>
      <pc:sldChg chg="del">
        <pc:chgData name="Harleen Kaur" userId="S::id65ns02@ubalt.edu::9f7fc1d6-ab67-473f-ba46-e98f6ce2049b" providerId="AD" clId="Web-{738123F3-34A9-ADCB-8106-539A0ED93125}" dt="2021-07-31T23:28:21.100" v="361"/>
        <pc:sldMkLst>
          <pc:docMk/>
          <pc:sldMk cId="4258082541" sldId="392"/>
        </pc:sldMkLst>
      </pc:sldChg>
      <pc:sldChg chg="del">
        <pc:chgData name="Harleen Kaur" userId="S::id65ns02@ubalt.edu::9f7fc1d6-ab67-473f-ba46-e98f6ce2049b" providerId="AD" clId="Web-{738123F3-34A9-ADCB-8106-539A0ED93125}" dt="2021-07-31T23:28:32.632" v="362"/>
        <pc:sldMkLst>
          <pc:docMk/>
          <pc:sldMk cId="1701036471" sldId="393"/>
        </pc:sldMkLst>
      </pc:sldChg>
      <pc:sldChg chg="del">
        <pc:chgData name="Harleen Kaur" userId="S::id65ns02@ubalt.edu::9f7fc1d6-ab67-473f-ba46-e98f6ce2049b" providerId="AD" clId="Web-{738123F3-34A9-ADCB-8106-539A0ED93125}" dt="2021-07-31T23:28:38.788" v="363"/>
        <pc:sldMkLst>
          <pc:docMk/>
          <pc:sldMk cId="3856163379" sldId="394"/>
        </pc:sldMkLst>
      </pc:sldChg>
      <pc:sldChg chg="del">
        <pc:chgData name="Harleen Kaur" userId="S::id65ns02@ubalt.edu::9f7fc1d6-ab67-473f-ba46-e98f6ce2049b" providerId="AD" clId="Web-{738123F3-34A9-ADCB-8106-539A0ED93125}" dt="2021-08-01T01:50:08.223" v="383"/>
        <pc:sldMkLst>
          <pc:docMk/>
          <pc:sldMk cId="3523215299" sldId="395"/>
        </pc:sldMkLst>
      </pc:sldChg>
      <pc:sldChg chg="del">
        <pc:chgData name="Harleen Kaur" userId="S::id65ns02@ubalt.edu::9f7fc1d6-ab67-473f-ba46-e98f6ce2049b" providerId="AD" clId="Web-{738123F3-34A9-ADCB-8106-539A0ED93125}" dt="2021-07-31T23:29:39.415" v="364"/>
        <pc:sldMkLst>
          <pc:docMk/>
          <pc:sldMk cId="3010338886" sldId="396"/>
        </pc:sldMkLst>
      </pc:sldChg>
      <pc:sldChg chg="del">
        <pc:chgData name="Harleen Kaur" userId="S::id65ns02@ubalt.edu::9f7fc1d6-ab67-473f-ba46-e98f6ce2049b" providerId="AD" clId="Web-{738123F3-34A9-ADCB-8106-539A0ED93125}" dt="2021-08-01T01:54:16.134" v="399"/>
        <pc:sldMkLst>
          <pc:docMk/>
          <pc:sldMk cId="270977072" sldId="398"/>
        </pc:sldMkLst>
      </pc:sldChg>
      <pc:sldChg chg="del">
        <pc:chgData name="Harleen Kaur" userId="S::id65ns02@ubalt.edu::9f7fc1d6-ab67-473f-ba46-e98f6ce2049b" providerId="AD" clId="Web-{738123F3-34A9-ADCB-8106-539A0ED93125}" dt="2021-08-01T01:53:43.040" v="393"/>
        <pc:sldMkLst>
          <pc:docMk/>
          <pc:sldMk cId="2012814527" sldId="400"/>
        </pc:sldMkLst>
      </pc:sldChg>
      <pc:sldChg chg="del">
        <pc:chgData name="Harleen Kaur" userId="S::id65ns02@ubalt.edu::9f7fc1d6-ab67-473f-ba46-e98f6ce2049b" providerId="AD" clId="Web-{738123F3-34A9-ADCB-8106-539A0ED93125}" dt="2021-08-01T01:49:58.395" v="380"/>
        <pc:sldMkLst>
          <pc:docMk/>
          <pc:sldMk cId="1318968879" sldId="401"/>
        </pc:sldMkLst>
      </pc:sldChg>
      <pc:sldChg chg="add del">
        <pc:chgData name="Harleen Kaur" userId="S::id65ns02@ubalt.edu::9f7fc1d6-ab67-473f-ba46-e98f6ce2049b" providerId="AD" clId="Web-{738123F3-34A9-ADCB-8106-539A0ED93125}" dt="2021-08-01T01:50:12.239" v="384"/>
        <pc:sldMkLst>
          <pc:docMk/>
          <pc:sldMk cId="2072083871" sldId="402"/>
        </pc:sldMkLst>
      </pc:sldChg>
      <pc:sldChg chg="del">
        <pc:chgData name="Harleen Kaur" userId="S::id65ns02@ubalt.edu::9f7fc1d6-ab67-473f-ba46-e98f6ce2049b" providerId="AD" clId="Web-{738123F3-34A9-ADCB-8106-539A0ED93125}" dt="2021-08-01T01:54:17.322" v="400"/>
        <pc:sldMkLst>
          <pc:docMk/>
          <pc:sldMk cId="1124496874" sldId="407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2:52.506" v="516"/>
        <pc:sldMkLst>
          <pc:docMk/>
          <pc:sldMk cId="1839150834" sldId="410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3:17.304" v="533"/>
        <pc:sldMkLst>
          <pc:docMk/>
          <pc:sldMk cId="46822973" sldId="411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3:51.335" v="552"/>
        <pc:sldMkLst>
          <pc:docMk/>
          <pc:sldMk cId="3735861723" sldId="412"/>
        </pc:sldMkLst>
      </pc:sldChg>
      <pc:sldChg chg="del">
        <pc:chgData name="Harleen Kaur" userId="S::id65ns02@ubalt.edu::9f7fc1d6-ab67-473f-ba46-e98f6ce2049b" providerId="AD" clId="Web-{738123F3-34A9-ADCB-8106-539A0ED93125}" dt="2021-08-01T01:53:46.430" v="395"/>
        <pc:sldMkLst>
          <pc:docMk/>
          <pc:sldMk cId="1378301349" sldId="415"/>
        </pc:sldMkLst>
      </pc:sldChg>
      <pc:sldChg chg="del">
        <pc:chgData name="Harleen Kaur" userId="S::id65ns02@ubalt.edu::9f7fc1d6-ab67-473f-ba46-e98f6ce2049b" providerId="AD" clId="Web-{738123F3-34A9-ADCB-8106-539A0ED93125}" dt="2021-07-31T23:27:43.974" v="358"/>
        <pc:sldMkLst>
          <pc:docMk/>
          <pc:sldMk cId="3306337535" sldId="419"/>
        </pc:sldMkLst>
      </pc:sldChg>
      <pc:sldChg chg="del">
        <pc:chgData name="Harleen Kaur" userId="S::id65ns02@ubalt.edu::9f7fc1d6-ab67-473f-ba46-e98f6ce2049b" providerId="AD" clId="Web-{738123F3-34A9-ADCB-8106-539A0ED93125}" dt="2021-08-01T01:50:00.473" v="381"/>
        <pc:sldMkLst>
          <pc:docMk/>
          <pc:sldMk cId="2609955097" sldId="437"/>
        </pc:sldMkLst>
      </pc:sldChg>
      <pc:sldChg chg="del">
        <pc:chgData name="Harleen Kaur" userId="S::id65ns02@ubalt.edu::9f7fc1d6-ab67-473f-ba46-e98f6ce2049b" providerId="AD" clId="Web-{738123F3-34A9-ADCB-8106-539A0ED93125}" dt="2021-08-01T01:50:06.395" v="382"/>
        <pc:sldMkLst>
          <pc:docMk/>
          <pc:sldMk cId="2869426348" sldId="438"/>
        </pc:sldMkLst>
      </pc:sldChg>
      <pc:sldChg chg="ord">
        <pc:chgData name="Harleen Kaur" userId="S::id65ns02@ubalt.edu::9f7fc1d6-ab67-473f-ba46-e98f6ce2049b" providerId="AD" clId="Web-{738123F3-34A9-ADCB-8106-539A0ED93125}" dt="2021-08-01T02:00:07.785" v="431"/>
        <pc:sldMkLst>
          <pc:docMk/>
          <pc:sldMk cId="2156609810" sldId="439"/>
        </pc:sldMkLst>
      </pc:sldChg>
      <pc:sldChg chg="del">
        <pc:chgData name="Harleen Kaur" userId="S::id65ns02@ubalt.edu::9f7fc1d6-ab67-473f-ba46-e98f6ce2049b" providerId="AD" clId="Web-{738123F3-34A9-ADCB-8106-539A0ED93125}" dt="2021-08-01T01:53:50.774" v="397"/>
        <pc:sldMkLst>
          <pc:docMk/>
          <pc:sldMk cId="3370452083" sldId="440"/>
        </pc:sldMkLst>
      </pc:sldChg>
      <pc:sldChg chg="del">
        <pc:chgData name="Harleen Kaur" userId="S::id65ns02@ubalt.edu::9f7fc1d6-ab67-473f-ba46-e98f6ce2049b" providerId="AD" clId="Web-{738123F3-34A9-ADCB-8106-539A0ED93125}" dt="2021-08-01T01:54:14.259" v="398"/>
        <pc:sldMkLst>
          <pc:docMk/>
          <pc:sldMk cId="2338093303" sldId="442"/>
        </pc:sldMkLst>
      </pc:sldChg>
      <pc:sldChg chg="add del">
        <pc:chgData name="Harleen Kaur" userId="S::id65ns02@ubalt.edu::9f7fc1d6-ab67-473f-ba46-e98f6ce2049b" providerId="AD" clId="Web-{738123F3-34A9-ADCB-8106-539A0ED93125}" dt="2021-08-01T01:56:42.246" v="407"/>
        <pc:sldMkLst>
          <pc:docMk/>
          <pc:sldMk cId="3318184395" sldId="443"/>
        </pc:sldMkLst>
      </pc:sldChg>
      <pc:sldChg chg="del">
        <pc:chgData name="Harleen Kaur" userId="S::id65ns02@ubalt.edu::9f7fc1d6-ab67-473f-ba46-e98f6ce2049b" providerId="AD" clId="Web-{738123F3-34A9-ADCB-8106-539A0ED93125}" dt="2021-07-31T23:27:46.943" v="359"/>
        <pc:sldMkLst>
          <pc:docMk/>
          <pc:sldMk cId="2956052182" sldId="444"/>
        </pc:sldMkLst>
      </pc:sldChg>
      <pc:sldChg chg="ord">
        <pc:chgData name="Harleen Kaur" userId="S::id65ns02@ubalt.edu::9f7fc1d6-ab67-473f-ba46-e98f6ce2049b" providerId="AD" clId="Web-{738123F3-34A9-ADCB-8106-539A0ED93125}" dt="2021-08-01T01:53:29.555" v="392"/>
        <pc:sldMkLst>
          <pc:docMk/>
          <pc:sldMk cId="3097308220" sldId="445"/>
        </pc:sldMkLst>
      </pc:sldChg>
      <pc:sldChg chg="del">
        <pc:chgData name="Harleen Kaur" userId="S::id65ns02@ubalt.edu::9f7fc1d6-ab67-473f-ba46-e98f6ce2049b" providerId="AD" clId="Web-{738123F3-34A9-ADCB-8106-539A0ED93125}" dt="2021-08-01T01:53:49.009" v="396"/>
        <pc:sldMkLst>
          <pc:docMk/>
          <pc:sldMk cId="3496283479" sldId="446"/>
        </pc:sldMkLst>
      </pc:sldChg>
      <pc:sldChg chg="ord">
        <pc:chgData name="Harleen Kaur" userId="S::id65ns02@ubalt.edu::9f7fc1d6-ab67-473f-ba46-e98f6ce2049b" providerId="AD" clId="Web-{738123F3-34A9-ADCB-8106-539A0ED93125}" dt="2021-08-01T01:59:15.939" v="428"/>
        <pc:sldMkLst>
          <pc:docMk/>
          <pc:sldMk cId="2270913000" sldId="447"/>
        </pc:sldMkLst>
      </pc:sldChg>
      <pc:sldChg chg="del">
        <pc:chgData name="Harleen Kaur" userId="S::id65ns02@ubalt.edu::9f7fc1d6-ab67-473f-ba46-e98f6ce2049b" providerId="AD" clId="Web-{738123F3-34A9-ADCB-8106-539A0ED93125}" dt="2021-07-31T23:27:41.662" v="357"/>
        <pc:sldMkLst>
          <pc:docMk/>
          <pc:sldMk cId="69086169" sldId="452"/>
        </pc:sldMkLst>
      </pc:sldChg>
      <pc:sldChg chg="ord">
        <pc:chgData name="Harleen Kaur" userId="S::id65ns02@ubalt.edu::9f7fc1d6-ab67-473f-ba46-e98f6ce2049b" providerId="AD" clId="Web-{738123F3-34A9-ADCB-8106-539A0ED93125}" dt="2021-08-01T01:59:39.330" v="429"/>
        <pc:sldMkLst>
          <pc:docMk/>
          <pc:sldMk cId="138071100" sldId="453"/>
        </pc:sldMkLst>
      </pc:sldChg>
      <pc:sldChg chg="ord">
        <pc:chgData name="Harleen Kaur" userId="S::id65ns02@ubalt.edu::9f7fc1d6-ab67-473f-ba46-e98f6ce2049b" providerId="AD" clId="Web-{738123F3-34A9-ADCB-8106-539A0ED93125}" dt="2021-08-01T01:57:43.250" v="408"/>
        <pc:sldMkLst>
          <pc:docMk/>
          <pc:sldMk cId="2698563990" sldId="454"/>
        </pc:sldMkLst>
      </pc:sldChg>
      <pc:sldChg chg="ord">
        <pc:chgData name="Harleen Kaur" userId="S::id65ns02@ubalt.edu::9f7fc1d6-ab67-473f-ba46-e98f6ce2049b" providerId="AD" clId="Web-{738123F3-34A9-ADCB-8106-539A0ED93125}" dt="2021-07-31T23:11:25.396" v="242"/>
        <pc:sldMkLst>
          <pc:docMk/>
          <pc:sldMk cId="119521946" sldId="455"/>
        </pc:sldMkLst>
      </pc:sldChg>
      <pc:sldChg chg="ord">
        <pc:chgData name="Harleen Kaur" userId="S::id65ns02@ubalt.edu::9f7fc1d6-ab67-473f-ba46-e98f6ce2049b" providerId="AD" clId="Web-{738123F3-34A9-ADCB-8106-539A0ED93125}" dt="2021-08-01T01:58:06.438" v="409"/>
        <pc:sldMkLst>
          <pc:docMk/>
          <pc:sldMk cId="819406772" sldId="456"/>
        </pc:sldMkLst>
      </pc:sldChg>
      <pc:sldChg chg="del">
        <pc:chgData name="Harleen Kaur" userId="S::id65ns02@ubalt.edu::9f7fc1d6-ab67-473f-ba46-e98f6ce2049b" providerId="AD" clId="Web-{738123F3-34A9-ADCB-8106-539A0ED93125}" dt="2021-08-01T01:49:41.473" v="377"/>
        <pc:sldMkLst>
          <pc:docMk/>
          <pc:sldMk cId="4223382174" sldId="467"/>
        </pc:sldMkLst>
      </pc:sldChg>
      <pc:sldChg chg="del">
        <pc:chgData name="Harleen Kaur" userId="S::id65ns02@ubalt.edu::9f7fc1d6-ab67-473f-ba46-e98f6ce2049b" providerId="AD" clId="Web-{738123F3-34A9-ADCB-8106-539A0ED93125}" dt="2021-08-01T01:49:42.848" v="378"/>
        <pc:sldMkLst>
          <pc:docMk/>
          <pc:sldMk cId="3882710786" sldId="470"/>
        </pc:sldMkLst>
      </pc:sldChg>
      <pc:sldChg chg="del">
        <pc:chgData name="Harleen Kaur" userId="S::id65ns02@ubalt.edu::9f7fc1d6-ab67-473f-ba46-e98f6ce2049b" providerId="AD" clId="Web-{738123F3-34A9-ADCB-8106-539A0ED93125}" dt="2021-08-01T01:49:46.395" v="379"/>
        <pc:sldMkLst>
          <pc:docMk/>
          <pc:sldMk cId="1733354371" sldId="471"/>
        </pc:sldMkLst>
      </pc:sldChg>
      <pc:sldChg chg="del">
        <pc:chgData name="Harleen Kaur" userId="S::id65ns02@ubalt.edu::9f7fc1d6-ab67-473f-ba46-e98f6ce2049b" providerId="AD" clId="Web-{738123F3-34A9-ADCB-8106-539A0ED93125}" dt="2021-07-31T23:31:05.667" v="376"/>
        <pc:sldMkLst>
          <pc:docMk/>
          <pc:sldMk cId="2851333621" sldId="472"/>
        </pc:sldMkLst>
      </pc:sldChg>
      <pc:sldChg chg="modSp">
        <pc:chgData name="Harleen Kaur" userId="S::id65ns02@ubalt.edu::9f7fc1d6-ab67-473f-ba46-e98f6ce2049b" providerId="AD" clId="Web-{738123F3-34A9-ADCB-8106-539A0ED93125}" dt="2021-07-31T22:11:32.902" v="2" actId="20577"/>
        <pc:sldMkLst>
          <pc:docMk/>
          <pc:sldMk cId="111182765" sldId="483"/>
        </pc:sldMkLst>
      </pc:sldChg>
      <pc:sldChg chg="modSp">
        <pc:chgData name="Harleen Kaur" userId="S::id65ns02@ubalt.edu::9f7fc1d6-ab67-473f-ba46-e98f6ce2049b" providerId="AD" clId="Web-{738123F3-34A9-ADCB-8106-539A0ED93125}" dt="2021-07-31T22:13:41.483" v="35" actId="20577"/>
        <pc:sldMkLst>
          <pc:docMk/>
          <pc:sldMk cId="1635086071" sldId="484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2:15:14.515" v="70" actId="1076"/>
        <pc:sldMkLst>
          <pc:docMk/>
          <pc:sldMk cId="2999971030" sldId="487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2:18:03.971" v="92"/>
        <pc:sldMkLst>
          <pc:docMk/>
          <pc:sldMk cId="1679723272" sldId="488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2:22:18.124" v="173" actId="14100"/>
        <pc:sldMkLst>
          <pc:docMk/>
          <pc:sldMk cId="145347310" sldId="489"/>
        </pc:sldMkLst>
      </pc:sldChg>
      <pc:sldChg chg="modSp new del">
        <pc:chgData name="Harleen Kaur" userId="S::id65ns02@ubalt.edu::9f7fc1d6-ab67-473f-ba46-e98f6ce2049b" providerId="AD" clId="Web-{738123F3-34A9-ADCB-8106-539A0ED93125}" dt="2021-07-31T23:21:24.402" v="301"/>
        <pc:sldMkLst>
          <pc:docMk/>
          <pc:sldMk cId="3618075890" sldId="490"/>
        </pc:sldMkLst>
      </pc:sldChg>
      <pc:sldChg chg="new del">
        <pc:chgData name="Harleen Kaur" userId="S::id65ns02@ubalt.edu::9f7fc1d6-ab67-473f-ba46-e98f6ce2049b" providerId="AD" clId="Web-{738123F3-34A9-ADCB-8106-539A0ED93125}" dt="2021-07-31T23:10:06.723" v="231"/>
        <pc:sldMkLst>
          <pc:docMk/>
          <pc:sldMk cId="318588634" sldId="491"/>
        </pc:sldMkLst>
      </pc:sldChg>
      <pc:sldChg chg="modSp new">
        <pc:chgData name="Harleen Kaur" userId="S::id65ns02@ubalt.edu::9f7fc1d6-ab67-473f-ba46-e98f6ce2049b" providerId="AD" clId="Web-{738123F3-34A9-ADCB-8106-539A0ED93125}" dt="2021-08-01T01:51:18.068" v="391" actId="20577"/>
        <pc:sldMkLst>
          <pc:docMk/>
          <pc:sldMk cId="4071646353" sldId="491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3:18:07.694" v="271" actId="14100"/>
        <pc:sldMkLst>
          <pc:docMk/>
          <pc:sldMk cId="3992710873" sldId="492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3:19:52.275" v="293" actId="20577"/>
        <pc:sldMkLst>
          <pc:docMk/>
          <pc:sldMk cId="3844125229" sldId="493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3:30:43.244" v="375" actId="1076"/>
        <pc:sldMkLst>
          <pc:docMk/>
          <pc:sldMk cId="48681424" sldId="494"/>
        </pc:sldMkLst>
      </pc:sldChg>
      <pc:sldChg chg="modSp new">
        <pc:chgData name="Harleen Kaur" userId="S::id65ns02@ubalt.edu::9f7fc1d6-ab67-473f-ba46-e98f6ce2049b" providerId="AD" clId="Web-{738123F3-34A9-ADCB-8106-539A0ED93125}" dt="2021-07-31T23:27:26.771" v="356" actId="20577"/>
        <pc:sldMkLst>
          <pc:docMk/>
          <pc:sldMk cId="1802302037" sldId="495"/>
        </pc:sldMkLst>
      </pc:sldChg>
      <pc:sldChg chg="new del">
        <pc:chgData name="Harleen Kaur" userId="S::id65ns02@ubalt.edu::9f7fc1d6-ab67-473f-ba46-e98f6ce2049b" providerId="AD" clId="Web-{738123F3-34A9-ADCB-8106-539A0ED93125}" dt="2021-07-31T23:27:01.880" v="333"/>
        <pc:sldMkLst>
          <pc:docMk/>
          <pc:sldMk cId="2294874002" sldId="495"/>
        </pc:sldMkLst>
      </pc:sldChg>
      <pc:sldChg chg="new del">
        <pc:chgData name="Harleen Kaur" userId="S::id65ns02@ubalt.edu::9f7fc1d6-ab67-473f-ba46-e98f6ce2049b" providerId="AD" clId="Web-{738123F3-34A9-ADCB-8106-539A0ED93125}" dt="2021-08-01T01:58:30.641" v="411"/>
        <pc:sldMkLst>
          <pc:docMk/>
          <pc:sldMk cId="236784667" sldId="496"/>
        </pc:sldMkLst>
      </pc:sldChg>
      <pc:sldChg chg="addSp delSp modSp new">
        <pc:chgData name="Harleen Kaur" userId="S::id65ns02@ubalt.edu::9f7fc1d6-ab67-473f-ba46-e98f6ce2049b" providerId="AD" clId="Web-{738123F3-34A9-ADCB-8106-539A0ED93125}" dt="2021-08-01T01:58:45.892" v="426"/>
        <pc:sldMkLst>
          <pc:docMk/>
          <pc:sldMk cId="3788700773" sldId="496"/>
        </pc:sldMkLst>
      </pc:sldChg>
      <pc:sldChg chg="addSp delSp modSp new">
        <pc:chgData name="Harleen Kaur" userId="S::id65ns02@ubalt.edu::9f7fc1d6-ab67-473f-ba46-e98f6ce2049b" providerId="AD" clId="Web-{738123F3-34A9-ADCB-8106-539A0ED93125}" dt="2021-08-01T02:04:19.836" v="554" actId="20577"/>
        <pc:sldMkLst>
          <pc:docMk/>
          <pc:sldMk cId="1156047588" sldId="497"/>
        </pc:sldMkLst>
      </pc:sldChg>
    </pc:docChg>
  </pc:docChgLst>
  <pc:docChgLst>
    <pc:chgData name="Harleen Kaur" userId="S::id65ns02@ubalt.edu::9f7fc1d6-ab67-473f-ba46-e98f6ce2049b" providerId="AD" clId="Web-{68A8C86E-8384-0673-8113-35C86191348C}"/>
    <pc:docChg chg="addSld modSld">
      <pc:chgData name="Harleen Kaur" userId="S::id65ns02@ubalt.edu::9f7fc1d6-ab67-473f-ba46-e98f6ce2049b" providerId="AD" clId="Web-{68A8C86E-8384-0673-8113-35C86191348C}" dt="2021-07-10T18:45:03.134" v="272" actId="20577"/>
      <pc:docMkLst>
        <pc:docMk/>
      </pc:docMkLst>
      <pc:sldChg chg="delSp modSp">
        <pc:chgData name="Harleen Kaur" userId="S::id65ns02@ubalt.edu::9f7fc1d6-ab67-473f-ba46-e98f6ce2049b" providerId="AD" clId="Web-{68A8C86E-8384-0673-8113-35C86191348C}" dt="2021-07-10T18:12:23.405" v="5" actId="1076"/>
        <pc:sldMkLst>
          <pc:docMk/>
          <pc:sldMk cId="1318968879" sldId="401"/>
        </pc:sldMkLst>
      </pc:sldChg>
      <pc:sldChg chg="addSp delSp modSp">
        <pc:chgData name="Harleen Kaur" userId="S::id65ns02@ubalt.edu::9f7fc1d6-ab67-473f-ba46-e98f6ce2049b" providerId="AD" clId="Web-{68A8C86E-8384-0673-8113-35C86191348C}" dt="2021-07-10T18:22:23.518" v="94" actId="14100"/>
        <pc:sldMkLst>
          <pc:docMk/>
          <pc:sldMk cId="2895696043" sldId="406"/>
        </pc:sldMkLst>
      </pc:sldChg>
      <pc:sldChg chg="modSp new">
        <pc:chgData name="Harleen Kaur" userId="S::id65ns02@ubalt.edu::9f7fc1d6-ab67-473f-ba46-e98f6ce2049b" providerId="AD" clId="Web-{68A8C86E-8384-0673-8113-35C86191348C}" dt="2021-07-10T18:20:15.577" v="90" actId="20577"/>
        <pc:sldMkLst>
          <pc:docMk/>
          <pc:sldMk cId="1049910314" sldId="441"/>
        </pc:sldMkLst>
      </pc:sldChg>
      <pc:sldChg chg="modSp new">
        <pc:chgData name="Harleen Kaur" userId="S::id65ns02@ubalt.edu::9f7fc1d6-ab67-473f-ba46-e98f6ce2049b" providerId="AD" clId="Web-{68A8C86E-8384-0673-8113-35C86191348C}" dt="2021-07-10T18:42:34.051" v="197" actId="20577"/>
        <pc:sldMkLst>
          <pc:docMk/>
          <pc:sldMk cId="2338093303" sldId="442"/>
        </pc:sldMkLst>
      </pc:sldChg>
      <pc:sldChg chg="modSp new">
        <pc:chgData name="Harleen Kaur" userId="S::id65ns02@ubalt.edu::9f7fc1d6-ab67-473f-ba46-e98f6ce2049b" providerId="AD" clId="Web-{68A8C86E-8384-0673-8113-35C86191348C}" dt="2021-07-10T18:45:03.134" v="272" actId="20577"/>
        <pc:sldMkLst>
          <pc:docMk/>
          <pc:sldMk cId="3318184395" sldId="443"/>
        </pc:sldMkLst>
      </pc:sldChg>
    </pc:docChg>
  </pc:docChgLst>
  <pc:docChgLst>
    <pc:chgData name="Harleen Kaur" userId="S::id65ns02@ubalt.edu::9f7fc1d6-ab67-473f-ba46-e98f6ce2049b" providerId="AD" clId="Web-{67B787B8-8A6D-FBEE-A12C-F06AA421CBB5}"/>
    <pc:docChg chg="modSld">
      <pc:chgData name="Harleen Kaur" userId="S::id65ns02@ubalt.edu::9f7fc1d6-ab67-473f-ba46-e98f6ce2049b" providerId="AD" clId="Web-{67B787B8-8A6D-FBEE-A12C-F06AA421CBB5}" dt="2021-07-11T21:48:38.207" v="31" actId="14100"/>
      <pc:docMkLst>
        <pc:docMk/>
      </pc:docMkLst>
      <pc:sldChg chg="addSp delSp modSp">
        <pc:chgData name="Harleen Kaur" userId="S::id65ns02@ubalt.edu::9f7fc1d6-ab67-473f-ba46-e98f6ce2049b" providerId="AD" clId="Web-{67B787B8-8A6D-FBEE-A12C-F06AA421CBB5}" dt="2021-07-11T21:46:40.168" v="16"/>
        <pc:sldMkLst>
          <pc:docMk/>
          <pc:sldMk cId="1318968879" sldId="401"/>
        </pc:sldMkLst>
      </pc:sldChg>
      <pc:sldChg chg="delSp modSp">
        <pc:chgData name="Harleen Kaur" userId="S::id65ns02@ubalt.edu::9f7fc1d6-ab67-473f-ba46-e98f6ce2049b" providerId="AD" clId="Web-{67B787B8-8A6D-FBEE-A12C-F06AA421CBB5}" dt="2021-07-11T21:47:44.312" v="28" actId="1076"/>
        <pc:sldMkLst>
          <pc:docMk/>
          <pc:sldMk cId="2072083871" sldId="402"/>
        </pc:sldMkLst>
      </pc:sldChg>
      <pc:sldChg chg="addSp delSp modSp">
        <pc:chgData name="Harleen Kaur" userId="S::id65ns02@ubalt.edu::9f7fc1d6-ab67-473f-ba46-e98f6ce2049b" providerId="AD" clId="Web-{67B787B8-8A6D-FBEE-A12C-F06AA421CBB5}" dt="2021-07-11T21:48:38.207" v="31" actId="14100"/>
        <pc:sldMkLst>
          <pc:docMk/>
          <pc:sldMk cId="1124496874" sldId="407"/>
        </pc:sldMkLst>
      </pc:sldChg>
      <pc:sldChg chg="addSp modSp">
        <pc:chgData name="Harleen Kaur" userId="S::id65ns02@ubalt.edu::9f7fc1d6-ab67-473f-ba46-e98f6ce2049b" providerId="AD" clId="Web-{67B787B8-8A6D-FBEE-A12C-F06AA421CBB5}" dt="2021-07-11T21:45:24.678" v="6" actId="14100"/>
        <pc:sldMkLst>
          <pc:docMk/>
          <pc:sldMk cId="961075764" sldId="416"/>
        </pc:sldMkLst>
      </pc:sldChg>
      <pc:sldChg chg="addSp modSp">
        <pc:chgData name="Harleen Kaur" userId="S::id65ns02@ubalt.edu::9f7fc1d6-ab67-473f-ba46-e98f6ce2049b" providerId="AD" clId="Web-{67B787B8-8A6D-FBEE-A12C-F06AA421CBB5}" dt="2021-07-11T21:47:12.467" v="22" actId="14100"/>
        <pc:sldMkLst>
          <pc:docMk/>
          <pc:sldMk cId="2156609810" sldId="4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https://digitalcorpora.s3.amazonaws.com/corpora/mobile/android_10/Non-Cellebrite%20Extraction/Pixel%203.zip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Cmd: tree 'Pixel 3/data/data/com.android.providers.calendar' -L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69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Cmd</a:t>
            </a:r>
            <a:r>
              <a:rPr lang="en-US" dirty="0">
                <a:cs typeface="Calibri"/>
              </a:rPr>
              <a:t>: tree 'Pixel 3/data/data/</a:t>
            </a:r>
            <a:r>
              <a:rPr lang="en-US" dirty="0" err="1">
                <a:cs typeface="Calibri"/>
              </a:rPr>
              <a:t>com.android.providers.calendar</a:t>
            </a:r>
            <a:r>
              <a:rPr lang="en-US" dirty="0">
                <a:cs typeface="Calibri"/>
              </a:rPr>
              <a:t>/databases'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66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Cmd: sqlitebrowser 'Pixel 3/data/data/com.android.providers.calendar/databases/calendar.db'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37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digraph </a:t>
            </a:r>
            <a:r>
              <a:rPr lang="en-US" dirty="0" err="1"/>
              <a:t>CalendarDB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dirty="0" err="1"/>
              <a:t>rankdir</a:t>
            </a:r>
            <a:r>
              <a:rPr lang="en-US" dirty="0"/>
              <a:t>=LR;</a:t>
            </a:r>
          </a:p>
          <a:p>
            <a:r>
              <a:rPr lang="en-US" dirty="0"/>
              <a:t>  node [shape=record, style=filled,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lightyellow</a:t>
            </a:r>
            <a:r>
              <a:rPr lang="en-US" dirty="0"/>
              <a:t>, </a:t>
            </a:r>
            <a:r>
              <a:rPr lang="en-US" dirty="0" err="1"/>
              <a:t>fontname</a:t>
            </a:r>
            <a:r>
              <a:rPr lang="en-US" dirty="0"/>
              <a:t>="Helvetica"];</a:t>
            </a:r>
          </a:p>
          <a:p>
            <a:endParaRPr lang="en-US" dirty="0"/>
          </a:p>
          <a:p>
            <a:r>
              <a:rPr lang="en-US" dirty="0"/>
              <a:t>  Calendars [label="{</a:t>
            </a:r>
            <a:r>
              <a:rPr lang="en-US" dirty="0" err="1"/>
              <a:t>Calendars|_id</a:t>
            </a:r>
            <a:r>
              <a:rPr lang="en-US" dirty="0"/>
              <a:t> : INTEGER (PK)\</a:t>
            </a:r>
            <a:r>
              <a:rPr lang="en-US" dirty="0" err="1"/>
              <a:t>laccount_name</a:t>
            </a:r>
            <a:r>
              <a:rPr lang="en-US" dirty="0"/>
              <a:t> : TEXT\</a:t>
            </a:r>
            <a:r>
              <a:rPr lang="en-US" dirty="0" err="1"/>
              <a:t>laccount_type</a:t>
            </a:r>
            <a:r>
              <a:rPr lang="en-US" dirty="0"/>
              <a:t> : TEXT\</a:t>
            </a:r>
            <a:r>
              <a:rPr lang="en-US" dirty="0" err="1"/>
              <a:t>lname</a:t>
            </a:r>
            <a:r>
              <a:rPr lang="en-US" dirty="0"/>
              <a:t> : TEXT\</a:t>
            </a:r>
            <a:r>
              <a:rPr lang="en-US" dirty="0" err="1"/>
              <a:t>ldisplayName</a:t>
            </a:r>
            <a:r>
              <a:rPr lang="en-US" dirty="0"/>
              <a:t> : TEXT\</a:t>
            </a:r>
            <a:r>
              <a:rPr lang="en-US" dirty="0" err="1"/>
              <a:t>lownerAccount</a:t>
            </a:r>
            <a:r>
              <a:rPr lang="en-US" dirty="0"/>
              <a:t> : TEXT\</a:t>
            </a:r>
            <a:r>
              <a:rPr lang="en-US" dirty="0" err="1"/>
              <a:t>lcalendar_color</a:t>
            </a:r>
            <a:r>
              <a:rPr lang="en-US" dirty="0"/>
              <a:t> : INTEGER\</a:t>
            </a:r>
            <a:r>
              <a:rPr lang="en-US" dirty="0" err="1"/>
              <a:t>lvisible</a:t>
            </a:r>
            <a:r>
              <a:rPr lang="en-US" dirty="0"/>
              <a:t> : INTEGER\</a:t>
            </a:r>
            <a:r>
              <a:rPr lang="en-US" dirty="0" err="1"/>
              <a:t>lsync_events</a:t>
            </a:r>
            <a:r>
              <a:rPr lang="en-US" dirty="0"/>
              <a:t> : INTEGER\l}"];</a:t>
            </a:r>
          </a:p>
          <a:p>
            <a:endParaRPr lang="en-US" dirty="0"/>
          </a:p>
          <a:p>
            <a:r>
              <a:rPr lang="en-US" dirty="0"/>
              <a:t>  Events [label="{</a:t>
            </a:r>
            <a:r>
              <a:rPr lang="en-US" dirty="0" err="1"/>
              <a:t>Events|_id</a:t>
            </a:r>
            <a:r>
              <a:rPr lang="en-US" dirty="0"/>
              <a:t> : INTEGER (PK)\</a:t>
            </a:r>
            <a:r>
              <a:rPr lang="en-US" dirty="0" err="1"/>
              <a:t>lcalendar_id</a:t>
            </a:r>
            <a:r>
              <a:rPr lang="en-US" dirty="0"/>
              <a:t> : INTEGER (FK → </a:t>
            </a:r>
            <a:r>
              <a:rPr lang="en-US" dirty="0" err="1"/>
              <a:t>Calendars._id</a:t>
            </a:r>
            <a:r>
              <a:rPr lang="en-US" dirty="0"/>
              <a:t>)\</a:t>
            </a:r>
            <a:r>
              <a:rPr lang="en-US" dirty="0" err="1"/>
              <a:t>ltitle</a:t>
            </a:r>
            <a:r>
              <a:rPr lang="en-US" dirty="0"/>
              <a:t> : TEXT\</a:t>
            </a:r>
            <a:r>
              <a:rPr lang="en-US" dirty="0" err="1"/>
              <a:t>ldescription</a:t>
            </a:r>
            <a:r>
              <a:rPr lang="en-US" dirty="0"/>
              <a:t> : TEXT\</a:t>
            </a:r>
            <a:r>
              <a:rPr lang="en-US" dirty="0" err="1"/>
              <a:t>leventLocation</a:t>
            </a:r>
            <a:r>
              <a:rPr lang="en-US" dirty="0"/>
              <a:t> : TEXT\</a:t>
            </a:r>
            <a:r>
              <a:rPr lang="en-US" dirty="0" err="1"/>
              <a:t>ldtstart</a:t>
            </a:r>
            <a:r>
              <a:rPr lang="en-US" dirty="0"/>
              <a:t> : INTEGER\</a:t>
            </a:r>
            <a:r>
              <a:rPr lang="en-US" dirty="0" err="1"/>
              <a:t>ldtend</a:t>
            </a:r>
            <a:r>
              <a:rPr lang="en-US" dirty="0"/>
              <a:t> : INTEGER\</a:t>
            </a:r>
            <a:r>
              <a:rPr lang="en-US" dirty="0" err="1"/>
              <a:t>lduration</a:t>
            </a:r>
            <a:r>
              <a:rPr lang="en-US" dirty="0"/>
              <a:t> : TEXT\</a:t>
            </a:r>
            <a:r>
              <a:rPr lang="en-US" dirty="0" err="1"/>
              <a:t>leventTimezone</a:t>
            </a:r>
            <a:r>
              <a:rPr lang="en-US" dirty="0"/>
              <a:t> : TEXT\</a:t>
            </a:r>
            <a:r>
              <a:rPr lang="en-US" dirty="0" err="1"/>
              <a:t>lallDay</a:t>
            </a:r>
            <a:r>
              <a:rPr lang="en-US" dirty="0"/>
              <a:t> : INTEGER\</a:t>
            </a:r>
            <a:r>
              <a:rPr lang="en-US" dirty="0" err="1"/>
              <a:t>lrrule</a:t>
            </a:r>
            <a:r>
              <a:rPr lang="en-US" dirty="0"/>
              <a:t> : TEXT\</a:t>
            </a:r>
            <a:r>
              <a:rPr lang="en-US" dirty="0" err="1"/>
              <a:t>lhasAlarm</a:t>
            </a:r>
            <a:r>
              <a:rPr lang="en-US" dirty="0"/>
              <a:t> : INTEGER\</a:t>
            </a:r>
            <a:r>
              <a:rPr lang="en-US" dirty="0" err="1"/>
              <a:t>ldeleted</a:t>
            </a:r>
            <a:r>
              <a:rPr lang="en-US" dirty="0"/>
              <a:t> : INTEGER\</a:t>
            </a:r>
            <a:r>
              <a:rPr lang="en-US" dirty="0" err="1"/>
              <a:t>lorganizer</a:t>
            </a:r>
            <a:r>
              <a:rPr lang="en-US" dirty="0"/>
              <a:t> : TEXT\luid2445 : TEXT\l}"];</a:t>
            </a:r>
          </a:p>
          <a:p>
            <a:endParaRPr lang="en-US" dirty="0"/>
          </a:p>
          <a:p>
            <a:r>
              <a:rPr lang="en-US" dirty="0"/>
              <a:t>  Attendees [label="{</a:t>
            </a:r>
            <a:r>
              <a:rPr lang="en-US" dirty="0" err="1"/>
              <a:t>Attendees|_id</a:t>
            </a:r>
            <a:r>
              <a:rPr lang="en-US" dirty="0"/>
              <a:t> : INTEGER (PK)\</a:t>
            </a:r>
            <a:r>
              <a:rPr lang="en-US" dirty="0" err="1"/>
              <a:t>levent_id</a:t>
            </a:r>
            <a:r>
              <a:rPr lang="en-US" dirty="0"/>
              <a:t> : INTEGER (FK → </a:t>
            </a:r>
            <a:r>
              <a:rPr lang="en-US" dirty="0" err="1"/>
              <a:t>Events._id</a:t>
            </a:r>
            <a:r>
              <a:rPr lang="en-US" dirty="0"/>
              <a:t>)\latten </a:t>
            </a:r>
            <a:r>
              <a:rPr lang="en-US" dirty="0" err="1"/>
              <a:t>deeName</a:t>
            </a:r>
            <a:r>
              <a:rPr lang="en-US" dirty="0"/>
              <a:t> : TEXT\latten </a:t>
            </a:r>
            <a:r>
              <a:rPr lang="en-US" dirty="0" err="1"/>
              <a:t>deeEmail</a:t>
            </a:r>
            <a:r>
              <a:rPr lang="en-US" dirty="0"/>
              <a:t> : TEXT\</a:t>
            </a:r>
            <a:r>
              <a:rPr lang="en-US" dirty="0" err="1"/>
              <a:t>lrelationship</a:t>
            </a:r>
            <a:r>
              <a:rPr lang="en-US" dirty="0"/>
              <a:t> : INTEGER\</a:t>
            </a:r>
            <a:r>
              <a:rPr lang="en-US" dirty="0" err="1"/>
              <a:t>lattendeeStatus</a:t>
            </a:r>
            <a:r>
              <a:rPr lang="en-US" dirty="0"/>
              <a:t> : INTEGER\</a:t>
            </a:r>
            <a:r>
              <a:rPr lang="en-US" dirty="0" err="1"/>
              <a:t>lattendeeType</a:t>
            </a:r>
            <a:r>
              <a:rPr lang="en-US" dirty="0"/>
              <a:t> : INTEGER\l}"];</a:t>
            </a:r>
          </a:p>
          <a:p>
            <a:endParaRPr lang="en-US" dirty="0"/>
          </a:p>
          <a:p>
            <a:r>
              <a:rPr lang="en-US" dirty="0"/>
              <a:t>  Reminders [label="{</a:t>
            </a:r>
            <a:r>
              <a:rPr lang="en-US" dirty="0" err="1"/>
              <a:t>Reminders|_id</a:t>
            </a:r>
            <a:r>
              <a:rPr lang="en-US" dirty="0"/>
              <a:t> : INTEGER (PK)\</a:t>
            </a:r>
            <a:r>
              <a:rPr lang="en-US" dirty="0" err="1"/>
              <a:t>levent_id</a:t>
            </a:r>
            <a:r>
              <a:rPr lang="en-US" dirty="0"/>
              <a:t> : INTEGER (FK → </a:t>
            </a:r>
            <a:r>
              <a:rPr lang="en-US" dirty="0" err="1"/>
              <a:t>Events._id</a:t>
            </a:r>
            <a:r>
              <a:rPr lang="en-US" dirty="0"/>
              <a:t>)\</a:t>
            </a:r>
            <a:r>
              <a:rPr lang="en-US" dirty="0" err="1"/>
              <a:t>lminutes</a:t>
            </a:r>
            <a:r>
              <a:rPr lang="en-US" dirty="0"/>
              <a:t> : INTEGER\</a:t>
            </a:r>
            <a:r>
              <a:rPr lang="en-US" dirty="0" err="1"/>
              <a:t>lmethod</a:t>
            </a:r>
            <a:r>
              <a:rPr lang="en-US" dirty="0"/>
              <a:t> : INTEGER\l}"];</a:t>
            </a:r>
          </a:p>
          <a:p>
            <a:endParaRPr lang="en-US" dirty="0"/>
          </a:p>
          <a:p>
            <a:r>
              <a:rPr lang="en-US" dirty="0"/>
              <a:t>  Instances [label="{</a:t>
            </a:r>
            <a:r>
              <a:rPr lang="en-US" dirty="0" err="1"/>
              <a:t>Instances|_id</a:t>
            </a:r>
            <a:r>
              <a:rPr lang="en-US" dirty="0"/>
              <a:t> : INTEGER (PK)\</a:t>
            </a:r>
            <a:r>
              <a:rPr lang="en-US" dirty="0" err="1"/>
              <a:t>levent_id</a:t>
            </a:r>
            <a:r>
              <a:rPr lang="en-US" dirty="0"/>
              <a:t> : INTEGER (FK → </a:t>
            </a:r>
            <a:r>
              <a:rPr lang="en-US" dirty="0" err="1"/>
              <a:t>Events._id</a:t>
            </a:r>
            <a:r>
              <a:rPr lang="en-US" dirty="0"/>
              <a:t>)\</a:t>
            </a:r>
            <a:r>
              <a:rPr lang="en-US" dirty="0" err="1"/>
              <a:t>lbegin</a:t>
            </a:r>
            <a:r>
              <a:rPr lang="en-US" dirty="0"/>
              <a:t> : INTEGER\lend : INTEGER\</a:t>
            </a:r>
            <a:r>
              <a:rPr lang="en-US" dirty="0" err="1"/>
              <a:t>lstartDay</a:t>
            </a:r>
            <a:r>
              <a:rPr lang="en-US" dirty="0"/>
              <a:t> : INTEGER\</a:t>
            </a:r>
            <a:r>
              <a:rPr lang="en-US" dirty="0" err="1"/>
              <a:t>lendDay</a:t>
            </a:r>
            <a:r>
              <a:rPr lang="en-US" dirty="0"/>
              <a:t> : INTEGER\</a:t>
            </a:r>
            <a:r>
              <a:rPr lang="en-US" dirty="0" err="1"/>
              <a:t>lstartMinute</a:t>
            </a:r>
            <a:r>
              <a:rPr lang="en-US" dirty="0"/>
              <a:t> : INTEGER\</a:t>
            </a:r>
            <a:r>
              <a:rPr lang="en-US" dirty="0" err="1"/>
              <a:t>lendMinute</a:t>
            </a:r>
            <a:r>
              <a:rPr lang="en-US" dirty="0"/>
              <a:t> : INTEGER\l}"];</a:t>
            </a:r>
          </a:p>
          <a:p>
            <a:endParaRPr lang="en-US" dirty="0"/>
          </a:p>
          <a:p>
            <a:r>
              <a:rPr lang="en-US" dirty="0"/>
              <a:t>  // Relationships</a:t>
            </a:r>
          </a:p>
          <a:p>
            <a:r>
              <a:rPr lang="en-US" dirty="0"/>
              <a:t>  Calendars -&gt; Events [label="1 ──&lt; many", color=</a:t>
            </a:r>
            <a:r>
              <a:rPr lang="en-US" dirty="0" err="1"/>
              <a:t>darkgreen</a:t>
            </a:r>
            <a:r>
              <a:rPr lang="en-US" dirty="0"/>
              <a:t>, </a:t>
            </a:r>
            <a:r>
              <a:rPr lang="en-US" dirty="0" err="1"/>
              <a:t>penwidth</a:t>
            </a:r>
            <a:r>
              <a:rPr lang="en-US" dirty="0"/>
              <a:t>=1.5];</a:t>
            </a:r>
          </a:p>
          <a:p>
            <a:r>
              <a:rPr lang="en-US" dirty="0"/>
              <a:t>  Events -&gt; Attendees [label="1 ──&lt; many", color=</a:t>
            </a:r>
            <a:r>
              <a:rPr lang="en-US" dirty="0" err="1"/>
              <a:t>darkblue</a:t>
            </a:r>
            <a:r>
              <a:rPr lang="en-US" dirty="0"/>
              <a:t>, </a:t>
            </a:r>
            <a:r>
              <a:rPr lang="en-US" dirty="0" err="1"/>
              <a:t>penwidth</a:t>
            </a:r>
            <a:r>
              <a:rPr lang="en-US" dirty="0"/>
              <a:t>=1.5];</a:t>
            </a:r>
          </a:p>
          <a:p>
            <a:r>
              <a:rPr lang="en-US" dirty="0"/>
              <a:t>  Events -&gt; Reminders [label="1 ──&lt; many", color=</a:t>
            </a:r>
            <a:r>
              <a:rPr lang="en-US" dirty="0" err="1"/>
              <a:t>darkorange</a:t>
            </a:r>
            <a:r>
              <a:rPr lang="en-US" dirty="0"/>
              <a:t>, </a:t>
            </a:r>
            <a:r>
              <a:rPr lang="en-US" dirty="0" err="1"/>
              <a:t>penwidth</a:t>
            </a:r>
            <a:r>
              <a:rPr lang="en-US" dirty="0"/>
              <a:t>=1.5];</a:t>
            </a:r>
          </a:p>
          <a:p>
            <a:r>
              <a:rPr lang="en-US" dirty="0"/>
              <a:t>  Events -&gt; Instances [label="1 ──&lt; many", color=purple, </a:t>
            </a:r>
            <a:r>
              <a:rPr lang="en-US" dirty="0" err="1"/>
              <a:t>penwidth</a:t>
            </a:r>
            <a:r>
              <a:rPr lang="en-US" dirty="0"/>
              <a:t>=1.5];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BAF9-88AC-4600-B511-347782B9C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AOSP Apps Investigations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D3106-2EE0-40F4-8C0B-042135FF9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1534"/>
            <a:ext cx="9144000" cy="1655762"/>
          </a:xfrm>
        </p:spPr>
        <p:txBody>
          <a:bodyPr/>
          <a:lstStyle/>
          <a:p>
            <a:r>
              <a:rPr lang="en-US" dirty="0"/>
              <a:t>Part 3: Investigating calendar services</a:t>
            </a:r>
          </a:p>
        </p:txBody>
      </p:sp>
    </p:spTree>
    <p:extLst>
      <p:ext uri="{BB962C8B-B14F-4D97-AF65-F5344CB8AC3E}">
        <p14:creationId xmlns:p14="http://schemas.microsoft.com/office/powerpoint/2010/main" val="132324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9A2C57-E425-379E-17A1-1ED60103D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05" y="547682"/>
            <a:ext cx="10559991" cy="20470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658B9A-E9BC-E7FA-BFF3-B474D96F9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05" y="2713366"/>
            <a:ext cx="10729890" cy="35969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91E609-B181-9854-2177-055D25A9A0C6}"/>
              </a:ext>
            </a:extLst>
          </p:cNvPr>
          <p:cNvSpPr txBox="1"/>
          <p:nvPr/>
        </p:nvSpPr>
        <p:spPr>
          <a:xfrm>
            <a:off x="4219074" y="6125652"/>
            <a:ext cx="1307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Model</a:t>
            </a:r>
          </a:p>
        </p:txBody>
      </p:sp>
    </p:spTree>
    <p:extLst>
      <p:ext uri="{BB962C8B-B14F-4D97-AF65-F5344CB8AC3E}">
        <p14:creationId xmlns:p14="http://schemas.microsoft.com/office/powerpoint/2010/main" val="192107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22DD11-50B7-26B9-E522-861346DDF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85" y="940854"/>
            <a:ext cx="3589331" cy="4976291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DB5296-DF52-9E78-8C39-94D3A8B6B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781405"/>
              </p:ext>
            </p:extLst>
          </p:nvPr>
        </p:nvGraphicFramePr>
        <p:xfrm>
          <a:off x="4164573" y="64353"/>
          <a:ext cx="7456619" cy="67292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20590">
                  <a:extLst>
                    <a:ext uri="{9D8B030D-6E8A-4147-A177-3AD203B41FA5}">
                      <a16:colId xmlns:a16="http://schemas.microsoft.com/office/drawing/2014/main" val="1595352976"/>
                    </a:ext>
                  </a:extLst>
                </a:gridCol>
                <a:gridCol w="1296786">
                  <a:extLst>
                    <a:ext uri="{9D8B030D-6E8A-4147-A177-3AD203B41FA5}">
                      <a16:colId xmlns:a16="http://schemas.microsoft.com/office/drawing/2014/main" val="4248000515"/>
                    </a:ext>
                  </a:extLst>
                </a:gridCol>
                <a:gridCol w="4339243">
                  <a:extLst>
                    <a:ext uri="{9D8B030D-6E8A-4147-A177-3AD203B41FA5}">
                      <a16:colId xmlns:a16="http://schemas.microsoft.com/office/drawing/2014/main" val="2474542106"/>
                    </a:ext>
                  </a:extLst>
                </a:gridCol>
              </a:tblGrid>
              <a:tr h="805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Column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Type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 dirty="0"/>
                        <a:t>Description</a:t>
                      </a:r>
                    </a:p>
                  </a:txBody>
                  <a:tcPr marL="20145" marR="20145" marT="10073" marB="10073" anchor="ctr"/>
                </a:tc>
                <a:extLst>
                  <a:ext uri="{0D108BD9-81ED-4DB2-BD59-A6C34878D82A}">
                    <a16:rowId xmlns:a16="http://schemas.microsoft.com/office/drawing/2014/main" val="1612706849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_id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INTEGER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>
                          <a:highlight>
                            <a:srgbClr val="FFFF00"/>
                          </a:highlight>
                        </a:rPr>
                        <a:t>Primary key for the event.</a:t>
                      </a:r>
                    </a:p>
                  </a:txBody>
                  <a:tcPr marL="20145" marR="20145" marT="10073" marB="10073" anchor="ctr"/>
                </a:tc>
                <a:extLst>
                  <a:ext uri="{0D108BD9-81ED-4DB2-BD59-A6C34878D82A}">
                    <a16:rowId xmlns:a16="http://schemas.microsoft.com/office/drawing/2014/main" val="3674075946"/>
                  </a:ext>
                </a:extLst>
              </a:tr>
              <a:tr h="1410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calendar_id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INTEGER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Foreign key linking to </a:t>
                      </a:r>
                      <a:r>
                        <a:rPr lang="en-GB" sz="1000" dirty="0" err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Calendars._id</a:t>
                      </a:r>
                      <a:r>
                        <a:rPr lang="en-GB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.</a:t>
                      </a:r>
                    </a:p>
                  </a:txBody>
                  <a:tcPr marL="20145" marR="20145" marT="10073" marB="10073" anchor="ctr"/>
                </a:tc>
                <a:extLst>
                  <a:ext uri="{0D108BD9-81ED-4DB2-BD59-A6C34878D82A}">
                    <a16:rowId xmlns:a16="http://schemas.microsoft.com/office/drawing/2014/main" val="1391698920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title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TEXT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Event title.</a:t>
                      </a:r>
                    </a:p>
                  </a:txBody>
                  <a:tcPr marL="20145" marR="20145" marT="10073" marB="10073" anchor="ctr"/>
                </a:tc>
                <a:extLst>
                  <a:ext uri="{0D108BD9-81ED-4DB2-BD59-A6C34878D82A}">
                    <a16:rowId xmlns:a16="http://schemas.microsoft.com/office/drawing/2014/main" val="2329275482"/>
                  </a:ext>
                </a:extLst>
              </a:tr>
              <a:tr h="142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description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TEXT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Event description.</a:t>
                      </a:r>
                    </a:p>
                  </a:txBody>
                  <a:tcPr marL="20145" marR="20145" marT="10073" marB="10073" anchor="ctr"/>
                </a:tc>
                <a:extLst>
                  <a:ext uri="{0D108BD9-81ED-4DB2-BD59-A6C34878D82A}">
                    <a16:rowId xmlns:a16="http://schemas.microsoft.com/office/drawing/2014/main" val="138686564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eventLocation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TEXT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Location of the event.</a:t>
                      </a:r>
                    </a:p>
                  </a:txBody>
                  <a:tcPr marL="20145" marR="20145" marT="10073" marB="10073" anchor="ctr"/>
                </a:tc>
                <a:extLst>
                  <a:ext uri="{0D108BD9-81ED-4DB2-BD59-A6C34878D82A}">
                    <a16:rowId xmlns:a16="http://schemas.microsoft.com/office/drawing/2014/main" val="67392575"/>
                  </a:ext>
                </a:extLst>
              </a:tr>
              <a:tr h="1410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eventStatus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INTEGER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/>
                        <a:t>Status (e.g., tentative=0, confirmed=1, canceled=2).</a:t>
                      </a:r>
                    </a:p>
                  </a:txBody>
                  <a:tcPr marL="20145" marR="20145" marT="10073" marB="10073" anchor="ctr"/>
                </a:tc>
                <a:extLst>
                  <a:ext uri="{0D108BD9-81ED-4DB2-BD59-A6C34878D82A}">
                    <a16:rowId xmlns:a16="http://schemas.microsoft.com/office/drawing/2014/main" val="2556233968"/>
                  </a:ext>
                </a:extLst>
              </a:tr>
              <a:tr h="1410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dtstart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INTEGER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>
                          <a:highlight>
                            <a:srgbClr val="FFFF00"/>
                          </a:highlight>
                        </a:rPr>
                        <a:t>Start time in UTC (milliseconds since epoch).</a:t>
                      </a:r>
                    </a:p>
                  </a:txBody>
                  <a:tcPr marL="20145" marR="20145" marT="10073" marB="10073" anchor="ctr"/>
                </a:tc>
                <a:extLst>
                  <a:ext uri="{0D108BD9-81ED-4DB2-BD59-A6C34878D82A}">
                    <a16:rowId xmlns:a16="http://schemas.microsoft.com/office/drawing/2014/main" val="39421603"/>
                  </a:ext>
                </a:extLst>
              </a:tr>
              <a:tr h="1410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dtend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INTEGER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 dirty="0">
                          <a:highlight>
                            <a:srgbClr val="FFFF00"/>
                          </a:highlight>
                        </a:rPr>
                        <a:t>End time in UTC (milliseconds since epoch).</a:t>
                      </a:r>
                    </a:p>
                  </a:txBody>
                  <a:tcPr marL="20145" marR="20145" marT="10073" marB="10073" anchor="ctr"/>
                </a:tc>
                <a:extLst>
                  <a:ext uri="{0D108BD9-81ED-4DB2-BD59-A6C34878D82A}">
                    <a16:rowId xmlns:a16="http://schemas.microsoft.com/office/drawing/2014/main" val="1845662120"/>
                  </a:ext>
                </a:extLst>
              </a:tr>
              <a:tr h="1410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duration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TEXT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/>
                        <a:t>Duration if dtend is not set (e.g., “PT1H”).</a:t>
                      </a:r>
                    </a:p>
                  </a:txBody>
                  <a:tcPr marL="20145" marR="20145" marT="10073" marB="10073" anchor="ctr"/>
                </a:tc>
                <a:extLst>
                  <a:ext uri="{0D108BD9-81ED-4DB2-BD59-A6C34878D82A}">
                    <a16:rowId xmlns:a16="http://schemas.microsoft.com/office/drawing/2014/main" val="2393044498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eventTimezone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TEXT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/>
                        <a:t>Time zone for the event start.</a:t>
                      </a:r>
                    </a:p>
                  </a:txBody>
                  <a:tcPr marL="20145" marR="20145" marT="10073" marB="10073" anchor="ctr"/>
                </a:tc>
                <a:extLst>
                  <a:ext uri="{0D108BD9-81ED-4DB2-BD59-A6C34878D82A}">
                    <a16:rowId xmlns:a16="http://schemas.microsoft.com/office/drawing/2014/main" val="2635192115"/>
                  </a:ext>
                </a:extLst>
              </a:tr>
              <a:tr h="1410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eventEndTimezone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TEXT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/>
                        <a:t>Time zone for the event end (Android ≥7.0).</a:t>
                      </a:r>
                    </a:p>
                  </a:txBody>
                  <a:tcPr marL="20145" marR="20145" marT="10073" marB="10073" anchor="ctr"/>
                </a:tc>
                <a:extLst>
                  <a:ext uri="{0D108BD9-81ED-4DB2-BD59-A6C34878D82A}">
                    <a16:rowId xmlns:a16="http://schemas.microsoft.com/office/drawing/2014/main" val="3544936109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allDay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INTEGER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/>
                        <a:t>1 if all-day event, else 0.</a:t>
                      </a:r>
                    </a:p>
                  </a:txBody>
                  <a:tcPr marL="20145" marR="20145" marT="10073" marB="10073" anchor="ctr"/>
                </a:tc>
                <a:extLst>
                  <a:ext uri="{0D108BD9-81ED-4DB2-BD59-A6C34878D82A}">
                    <a16:rowId xmlns:a16="http://schemas.microsoft.com/office/drawing/2014/main" val="3347902061"/>
                  </a:ext>
                </a:extLst>
              </a:tr>
              <a:tr h="1410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rrule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TEXT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/>
                        <a:t>Recurrence rule (RFC 5545 format, e.g., “FREQ=WEEKLY;COUNT=10”).</a:t>
                      </a:r>
                    </a:p>
                  </a:txBody>
                  <a:tcPr marL="20145" marR="20145" marT="10073" marB="10073" anchor="ctr"/>
                </a:tc>
                <a:extLst>
                  <a:ext uri="{0D108BD9-81ED-4DB2-BD59-A6C34878D82A}">
                    <a16:rowId xmlns:a16="http://schemas.microsoft.com/office/drawing/2014/main" val="1230317401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rdate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TEXT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Recurrence dates.</a:t>
                      </a:r>
                    </a:p>
                  </a:txBody>
                  <a:tcPr marL="20145" marR="20145" marT="10073" marB="10073" anchor="ctr"/>
                </a:tc>
                <a:extLst>
                  <a:ext uri="{0D108BD9-81ED-4DB2-BD59-A6C34878D82A}">
                    <a16:rowId xmlns:a16="http://schemas.microsoft.com/office/drawing/2014/main" val="4250316731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exrule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TEXT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Exclusion rule.</a:t>
                      </a:r>
                    </a:p>
                  </a:txBody>
                  <a:tcPr marL="20145" marR="20145" marT="10073" marB="10073" anchor="ctr"/>
                </a:tc>
                <a:extLst>
                  <a:ext uri="{0D108BD9-81ED-4DB2-BD59-A6C34878D82A}">
                    <a16:rowId xmlns:a16="http://schemas.microsoft.com/office/drawing/2014/main" val="3971136545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exdate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TEXT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Exclusion dates.</a:t>
                      </a:r>
                    </a:p>
                  </a:txBody>
                  <a:tcPr marL="20145" marR="20145" marT="10073" marB="10073" anchor="ctr"/>
                </a:tc>
                <a:extLst>
                  <a:ext uri="{0D108BD9-81ED-4DB2-BD59-A6C34878D82A}">
                    <a16:rowId xmlns:a16="http://schemas.microsoft.com/office/drawing/2014/main" val="1827325579"/>
                  </a:ext>
                </a:extLst>
              </a:tr>
              <a:tr h="1410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original_id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INTEGER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/>
                        <a:t>_id of the original recurring event (for exceptions).</a:t>
                      </a:r>
                    </a:p>
                  </a:txBody>
                  <a:tcPr marL="20145" marR="20145" marT="10073" marB="10073" anchor="ctr"/>
                </a:tc>
                <a:extLst>
                  <a:ext uri="{0D108BD9-81ED-4DB2-BD59-A6C34878D82A}">
                    <a16:rowId xmlns:a16="http://schemas.microsoft.com/office/drawing/2014/main" val="3422056266"/>
                  </a:ext>
                </a:extLst>
              </a:tr>
              <a:tr h="1410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original_sync_id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TEXT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/>
                        <a:t>Legacy sync ID for recurring exceptions.</a:t>
                      </a:r>
                    </a:p>
                  </a:txBody>
                  <a:tcPr marL="20145" marR="20145" marT="10073" marB="10073" anchor="ctr"/>
                </a:tc>
                <a:extLst>
                  <a:ext uri="{0D108BD9-81ED-4DB2-BD59-A6C34878D82A}">
                    <a16:rowId xmlns:a16="http://schemas.microsoft.com/office/drawing/2014/main" val="799796168"/>
                  </a:ext>
                </a:extLst>
              </a:tr>
              <a:tr h="1410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originalInstanceTime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INTEGER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/>
                        <a:t>Start time of the original recurring instance.</a:t>
                      </a:r>
                    </a:p>
                  </a:txBody>
                  <a:tcPr marL="20145" marR="20145" marT="10073" marB="10073" anchor="ctr"/>
                </a:tc>
                <a:extLst>
                  <a:ext uri="{0D108BD9-81ED-4DB2-BD59-A6C34878D82A}">
                    <a16:rowId xmlns:a16="http://schemas.microsoft.com/office/drawing/2014/main" val="2176223393"/>
                  </a:ext>
                </a:extLst>
              </a:tr>
              <a:tr h="1410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originalAllDay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INTEGER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/>
                        <a:t>Whether the original event was all-day.</a:t>
                      </a:r>
                    </a:p>
                  </a:txBody>
                  <a:tcPr marL="20145" marR="20145" marT="10073" marB="10073" anchor="ctr"/>
                </a:tc>
                <a:extLst>
                  <a:ext uri="{0D108BD9-81ED-4DB2-BD59-A6C34878D82A}">
                    <a16:rowId xmlns:a16="http://schemas.microsoft.com/office/drawing/2014/main" val="2240201528"/>
                  </a:ext>
                </a:extLst>
              </a:tr>
              <a:tr h="1410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lastDate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INTEGER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/>
                        <a:t>Last date this event repeats on (UTC ms).</a:t>
                      </a:r>
                    </a:p>
                  </a:txBody>
                  <a:tcPr marL="20145" marR="20145" marT="10073" marB="10073" anchor="ctr"/>
                </a:tc>
                <a:extLst>
                  <a:ext uri="{0D108BD9-81ED-4DB2-BD59-A6C34878D82A}">
                    <a16:rowId xmlns:a16="http://schemas.microsoft.com/office/drawing/2014/main" val="1466473233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hasAlarm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INTEGER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/>
                        <a:t>1 if event has a reminder.</a:t>
                      </a:r>
                    </a:p>
                  </a:txBody>
                  <a:tcPr marL="20145" marR="20145" marT="10073" marB="10073" anchor="ctr"/>
                </a:tc>
                <a:extLst>
                  <a:ext uri="{0D108BD9-81ED-4DB2-BD59-A6C34878D82A}">
                    <a16:rowId xmlns:a16="http://schemas.microsoft.com/office/drawing/2014/main" val="504496588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hasExtendedProperties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INTEGER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/>
                        <a:t>1 if event has extended properties.</a:t>
                      </a:r>
                    </a:p>
                  </a:txBody>
                  <a:tcPr marL="20145" marR="20145" marT="10073" marB="10073" anchor="ctr"/>
                </a:tc>
                <a:extLst>
                  <a:ext uri="{0D108BD9-81ED-4DB2-BD59-A6C34878D82A}">
                    <a16:rowId xmlns:a16="http://schemas.microsoft.com/office/drawing/2014/main" val="2222420644"/>
                  </a:ext>
                </a:extLst>
              </a:tr>
              <a:tr h="1410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accessLevel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INTEGER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/>
                        <a:t>Access level (default=0, owner=700, etc.).</a:t>
                      </a:r>
                    </a:p>
                  </a:txBody>
                  <a:tcPr marL="20145" marR="20145" marT="10073" marB="10073" anchor="ctr"/>
                </a:tc>
                <a:extLst>
                  <a:ext uri="{0D108BD9-81ED-4DB2-BD59-A6C34878D82A}">
                    <a16:rowId xmlns:a16="http://schemas.microsoft.com/office/drawing/2014/main" val="1439543560"/>
                  </a:ext>
                </a:extLst>
              </a:tr>
              <a:tr h="1410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availability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INTEGER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/>
                        <a:t>Availability (busy=0, free=1, tentative=2).</a:t>
                      </a:r>
                    </a:p>
                  </a:txBody>
                  <a:tcPr marL="20145" marR="20145" marT="10073" marB="10073" anchor="ctr"/>
                </a:tc>
                <a:extLst>
                  <a:ext uri="{0D108BD9-81ED-4DB2-BD59-A6C34878D82A}">
                    <a16:rowId xmlns:a16="http://schemas.microsoft.com/office/drawing/2014/main" val="896062383"/>
                  </a:ext>
                </a:extLst>
              </a:tr>
              <a:tr h="1410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guestsCanModify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INTEGER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/>
                        <a:t>Whether guests can modify the event.</a:t>
                      </a:r>
                    </a:p>
                  </a:txBody>
                  <a:tcPr marL="20145" marR="20145" marT="10073" marB="10073" anchor="ctr"/>
                </a:tc>
                <a:extLst>
                  <a:ext uri="{0D108BD9-81ED-4DB2-BD59-A6C34878D82A}">
                    <a16:rowId xmlns:a16="http://schemas.microsoft.com/office/drawing/2014/main" val="1755789902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guestsCanInviteOthers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INTEGER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/>
                        <a:t>Whether guests can invite others.</a:t>
                      </a:r>
                    </a:p>
                  </a:txBody>
                  <a:tcPr marL="20145" marR="20145" marT="10073" marB="10073" anchor="ctr"/>
                </a:tc>
                <a:extLst>
                  <a:ext uri="{0D108BD9-81ED-4DB2-BD59-A6C34878D82A}">
                    <a16:rowId xmlns:a16="http://schemas.microsoft.com/office/drawing/2014/main" val="2845445828"/>
                  </a:ext>
                </a:extLst>
              </a:tr>
              <a:tr h="1410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guestsCanSeeGuests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INTEGER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/>
                        <a:t>Whether guests can see other guests.</a:t>
                      </a:r>
                    </a:p>
                  </a:txBody>
                  <a:tcPr marL="20145" marR="20145" marT="10073" marB="10073" anchor="ctr"/>
                </a:tc>
                <a:extLst>
                  <a:ext uri="{0D108BD9-81ED-4DB2-BD59-A6C34878D82A}">
                    <a16:rowId xmlns:a16="http://schemas.microsoft.com/office/drawing/2014/main" val="2489744243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organizer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highlight>
                            <a:srgbClr val="FFFF00"/>
                          </a:highlight>
                        </a:rPr>
                        <a:t>TEXT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>
                          <a:highlight>
                            <a:srgbClr val="FFFF00"/>
                          </a:highlight>
                        </a:rPr>
                        <a:t>Organizer’s email or identifier.</a:t>
                      </a:r>
                    </a:p>
                  </a:txBody>
                  <a:tcPr marL="20145" marR="20145" marT="10073" marB="10073" anchor="ctr"/>
                </a:tc>
                <a:extLst>
                  <a:ext uri="{0D108BD9-81ED-4DB2-BD59-A6C34878D82A}">
                    <a16:rowId xmlns:a16="http://schemas.microsoft.com/office/drawing/2014/main" val="1770816592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isOrganizer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INTEGER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/>
                        <a:t>1 if the user is the organizer.</a:t>
                      </a:r>
                    </a:p>
                  </a:txBody>
                  <a:tcPr marL="20145" marR="20145" marT="10073" marB="10073" anchor="ctr"/>
                </a:tc>
                <a:extLst>
                  <a:ext uri="{0D108BD9-81ED-4DB2-BD59-A6C34878D82A}">
                    <a16:rowId xmlns:a16="http://schemas.microsoft.com/office/drawing/2014/main" val="125319837"/>
                  </a:ext>
                </a:extLst>
              </a:tr>
              <a:tr h="1410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selfAttendeeStatus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INTEGER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/>
                        <a:t>Attendance status for the current user.</a:t>
                      </a:r>
                    </a:p>
                  </a:txBody>
                  <a:tcPr marL="20145" marR="20145" marT="10073" marB="10073" anchor="ctr"/>
                </a:tc>
                <a:extLst>
                  <a:ext uri="{0D108BD9-81ED-4DB2-BD59-A6C34878D82A}">
                    <a16:rowId xmlns:a16="http://schemas.microsoft.com/office/drawing/2014/main" val="1565178538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sync_data1–sync_data5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TEXT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Reserved for sync adapters.</a:t>
                      </a:r>
                    </a:p>
                  </a:txBody>
                  <a:tcPr marL="20145" marR="20145" marT="10073" marB="10073" anchor="ctr"/>
                </a:tc>
                <a:extLst>
                  <a:ext uri="{0D108BD9-81ED-4DB2-BD59-A6C34878D82A}">
                    <a16:rowId xmlns:a16="http://schemas.microsoft.com/office/drawing/2014/main" val="4117900915"/>
                  </a:ext>
                </a:extLst>
              </a:tr>
              <a:tr h="1410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customAppPackage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TEXT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/>
                        <a:t>Custom app package that created the event.</a:t>
                      </a:r>
                    </a:p>
                  </a:txBody>
                  <a:tcPr marL="20145" marR="20145" marT="10073" marB="10073" anchor="ctr"/>
                </a:tc>
                <a:extLst>
                  <a:ext uri="{0D108BD9-81ED-4DB2-BD59-A6C34878D82A}">
                    <a16:rowId xmlns:a16="http://schemas.microsoft.com/office/drawing/2014/main" val="398790617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customAppUri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TEXT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/>
                        <a:t>URI for the custom app.</a:t>
                      </a:r>
                    </a:p>
                  </a:txBody>
                  <a:tcPr marL="20145" marR="20145" marT="10073" marB="10073" anchor="ctr"/>
                </a:tc>
                <a:extLst>
                  <a:ext uri="{0D108BD9-81ED-4DB2-BD59-A6C34878D82A}">
                    <a16:rowId xmlns:a16="http://schemas.microsoft.com/office/drawing/2014/main" val="4054995093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uid2445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TEXT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Globally unique ID (iCalendar UID).</a:t>
                      </a:r>
                    </a:p>
                  </a:txBody>
                  <a:tcPr marL="20145" marR="20145" marT="10073" marB="10073" anchor="ctr"/>
                </a:tc>
                <a:extLst>
                  <a:ext uri="{0D108BD9-81ED-4DB2-BD59-A6C34878D82A}">
                    <a16:rowId xmlns:a16="http://schemas.microsoft.com/office/drawing/2014/main" val="2456974966"/>
                  </a:ext>
                </a:extLst>
              </a:tr>
              <a:tr h="805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lastSynced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INTEGER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Last sync timestamp (ms).</a:t>
                      </a:r>
                    </a:p>
                  </a:txBody>
                  <a:tcPr marL="20145" marR="20145" marT="10073" marB="10073" anchor="ctr"/>
                </a:tc>
                <a:extLst>
                  <a:ext uri="{0D108BD9-81ED-4DB2-BD59-A6C34878D82A}">
                    <a16:rowId xmlns:a16="http://schemas.microsoft.com/office/drawing/2014/main" val="2872807820"/>
                  </a:ext>
                </a:extLst>
              </a:tr>
              <a:tr h="1410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dirty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INTEGER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/>
                        <a:t>Whether record has unsynced local changes (1=yes).</a:t>
                      </a:r>
                    </a:p>
                  </a:txBody>
                  <a:tcPr marL="20145" marR="20145" marT="10073" marB="10073" anchor="ctr"/>
                </a:tc>
                <a:extLst>
                  <a:ext uri="{0D108BD9-81ED-4DB2-BD59-A6C34878D82A}">
                    <a16:rowId xmlns:a16="http://schemas.microsoft.com/office/drawing/2014/main" val="1655679868"/>
                  </a:ext>
                </a:extLst>
              </a:tr>
              <a:tr h="1410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deleted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</a:rPr>
                        <a:t>INTEGER</a:t>
                      </a:r>
                    </a:p>
                  </a:txBody>
                  <a:tcPr marL="20145" marR="20145" marT="10073" marB="100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 dirty="0">
                          <a:solidFill>
                            <a:srgbClr val="FF0000"/>
                          </a:solidFill>
                        </a:rPr>
                        <a:t>Whether event is deleted (soft delete flag).</a:t>
                      </a:r>
                    </a:p>
                  </a:txBody>
                  <a:tcPr marL="20145" marR="20145" marT="10073" marB="10073" anchor="ctr"/>
                </a:tc>
                <a:extLst>
                  <a:ext uri="{0D108BD9-81ED-4DB2-BD59-A6C34878D82A}">
                    <a16:rowId xmlns:a16="http://schemas.microsoft.com/office/drawing/2014/main" val="609938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335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3248-F2B4-039B-04B8-F2AA64A4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Relevance of the </a:t>
            </a:r>
            <a:r>
              <a:rPr lang="en-GB" dirty="0">
                <a:solidFill>
                  <a:srgbClr val="7030A0"/>
                </a:solidFill>
              </a:rPr>
              <a:t>Events</a:t>
            </a:r>
            <a:r>
              <a:rPr lang="en-GB" dirty="0"/>
              <a:t> Table in Digital Forensics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7446-CE3A-6998-089F-215632787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Establish Timelines</a:t>
            </a:r>
            <a:r>
              <a:rPr lang="en-GB" dirty="0"/>
              <a:t>: Events with timestamps (</a:t>
            </a:r>
            <a:r>
              <a:rPr lang="en-GB" dirty="0" err="1">
                <a:solidFill>
                  <a:srgbClr val="7030A0"/>
                </a:solidFill>
              </a:rPr>
              <a:t>dtstart</a:t>
            </a:r>
            <a:r>
              <a:rPr lang="en-GB" dirty="0">
                <a:solidFill>
                  <a:srgbClr val="7030A0"/>
                </a:solidFill>
              </a:rPr>
              <a:t>, </a:t>
            </a:r>
            <a:r>
              <a:rPr lang="en-GB" dirty="0" err="1">
                <a:solidFill>
                  <a:srgbClr val="7030A0"/>
                </a:solidFill>
              </a:rPr>
              <a:t>dtend</a:t>
            </a:r>
            <a:r>
              <a:rPr lang="en-GB" dirty="0"/>
              <a:t>) can help reconstruct a suspect’s or victim’s activities at specific times.</a:t>
            </a:r>
          </a:p>
          <a:p>
            <a:r>
              <a:rPr lang="en-GB" b="1" dirty="0"/>
              <a:t>Identify Locations</a:t>
            </a:r>
            <a:r>
              <a:rPr lang="en-GB" dirty="0"/>
              <a:t>: The </a:t>
            </a:r>
            <a:r>
              <a:rPr lang="en-GB" dirty="0" err="1">
                <a:solidFill>
                  <a:srgbClr val="7030A0"/>
                </a:solidFill>
              </a:rPr>
              <a:t>eventLocation</a:t>
            </a:r>
            <a:r>
              <a:rPr lang="en-GB" dirty="0"/>
              <a:t> field can reveal where a person was or intended to be, which is crucial for alibi verification or tracking movements.</a:t>
            </a:r>
          </a:p>
          <a:p>
            <a:r>
              <a:rPr lang="en-GB" b="1" dirty="0"/>
              <a:t>Uncover Relationships</a:t>
            </a:r>
            <a:r>
              <a:rPr lang="en-GB" dirty="0"/>
              <a:t>: Fields like </a:t>
            </a:r>
            <a:r>
              <a:rPr lang="en-GB" dirty="0">
                <a:solidFill>
                  <a:srgbClr val="7030A0"/>
                </a:solidFill>
              </a:rPr>
              <a:t>organizer, </a:t>
            </a:r>
            <a:r>
              <a:rPr lang="en-GB" dirty="0" err="1">
                <a:solidFill>
                  <a:srgbClr val="7030A0"/>
                </a:solidFill>
              </a:rPr>
              <a:t>guestsCanSeeGuests</a:t>
            </a:r>
            <a:r>
              <a:rPr lang="en-GB" dirty="0">
                <a:solidFill>
                  <a:srgbClr val="7030A0"/>
                </a:solidFill>
              </a:rPr>
              <a:t>, and links </a:t>
            </a:r>
            <a:r>
              <a:rPr lang="en-GB" dirty="0"/>
              <a:t>to the Attendees table can reveal who the user was interacting with.</a:t>
            </a:r>
          </a:p>
          <a:p>
            <a:r>
              <a:rPr lang="en-GB" b="1" dirty="0"/>
              <a:t>Reveal Intentions or Plans</a:t>
            </a:r>
            <a:r>
              <a:rPr lang="en-GB" dirty="0"/>
              <a:t>: </a:t>
            </a:r>
            <a:r>
              <a:rPr lang="en-GB" dirty="0">
                <a:solidFill>
                  <a:srgbClr val="7030A0"/>
                </a:solidFill>
              </a:rPr>
              <a:t>Event titles, descriptions, and recurrence rules </a:t>
            </a:r>
            <a:r>
              <a:rPr lang="en-GB" dirty="0"/>
              <a:t>(</a:t>
            </a:r>
            <a:r>
              <a:rPr lang="en-GB" dirty="0" err="1"/>
              <a:t>rrule</a:t>
            </a:r>
            <a:r>
              <a:rPr lang="en-GB" dirty="0"/>
              <a:t>) can indicate planned activities, such as meetings, travel, or recurring </a:t>
            </a:r>
            <a:r>
              <a:rPr lang="en-GB" dirty="0" err="1"/>
              <a:t>behaviors</a:t>
            </a:r>
            <a:r>
              <a:rPr lang="en-GB" dirty="0"/>
              <a:t>.</a:t>
            </a:r>
          </a:p>
          <a:p>
            <a:r>
              <a:rPr lang="en-GB" b="1" dirty="0"/>
              <a:t>Corroborate or Contradict Statements</a:t>
            </a:r>
            <a:r>
              <a:rPr lang="en-GB" dirty="0"/>
              <a:t>: Calendar events can be cross-referenced with other evidence (e.g., GPS data, call logs, or messages) to confirm or challenge a person’s claims.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19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DC6137-9F30-A17E-DFB0-4004774B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Hypothetical Scenario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896DC6-4D74-D4BA-EDB0-D0D3C18FC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Imagine a digital forensics investigation involving a suspect, Alice Johnson, who is under investigation for a financial fraud scheme. Investigators have obtained her Android phone and extracted the </a:t>
            </a:r>
            <a:r>
              <a:rPr lang="en-GB" dirty="0" err="1">
                <a:solidFill>
                  <a:srgbClr val="7030A0"/>
                </a:solidFill>
              </a:rPr>
              <a:t>calendar.db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/>
              <a:t>database. They are particularly interested in a meeting that might be related to the fraud, which occurred around March 10, 2025. They find an event in the </a:t>
            </a:r>
            <a:r>
              <a:rPr lang="en-GB" dirty="0">
                <a:solidFill>
                  <a:srgbClr val="7030A0"/>
                </a:solidFill>
              </a:rPr>
              <a:t>Events</a:t>
            </a:r>
            <a:r>
              <a:rPr lang="en-GB" dirty="0"/>
              <a:t> table and </a:t>
            </a:r>
            <a:r>
              <a:rPr lang="en-GB" dirty="0" err="1"/>
              <a:t>analyze</a:t>
            </a:r>
            <a:r>
              <a:rPr lang="en-GB" dirty="0"/>
              <a:t> its associations with people to uncover potential accomplices or witnesses.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280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2F8DD0E-9AA2-D150-60D0-284DF0EF7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0" y="140663"/>
            <a:ext cx="9265919" cy="64080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C7A85B-E10B-53A8-A966-D40C02F7A65B}"/>
              </a:ext>
            </a:extLst>
          </p:cNvPr>
          <p:cNvSpPr txBox="1"/>
          <p:nvPr/>
        </p:nvSpPr>
        <p:spPr>
          <a:xfrm>
            <a:off x="1740568" y="5967663"/>
            <a:ext cx="1835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>
                <a:solidFill>
                  <a:schemeClr val="accent2"/>
                </a:solidFill>
              </a:rPr>
              <a:t>calendars</a:t>
            </a:r>
            <a:r>
              <a:rPr lang="en-US" dirty="0"/>
              <a:t> table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51EED2-BDD2-5C7F-7DD1-E048CF6D4A6B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2654968" y="5526505"/>
            <a:ext cx="3127" cy="441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35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38B663-571C-5DBF-0E3B-C843019DA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101289"/>
            <a:ext cx="9154160" cy="65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34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E9D626-58E4-AED5-913F-8B8E39712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02" y="548640"/>
            <a:ext cx="10383396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34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335FA0-4F9A-A248-F19B-075CC2A5F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121" y="332615"/>
            <a:ext cx="8679758" cy="619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4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0F7A-5AAA-4C3C-A435-A7F65049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4222C-CA99-4241-B8E3-51BFA8FCE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Events</a:t>
            </a:r>
          </a:p>
          <a:p>
            <a:pPr lvl="1"/>
            <a:r>
              <a:rPr lang="en-GB" dirty="0">
                <a:ea typeface="+mn-lt"/>
                <a:cs typeface="+mn-lt"/>
              </a:rPr>
              <a:t>When is the event (start/end date–time)?</a:t>
            </a:r>
          </a:p>
          <a:p>
            <a:pPr lvl="1"/>
            <a:r>
              <a:rPr lang="en-GB" dirty="0">
                <a:ea typeface="+mn-lt"/>
                <a:cs typeface="+mn-lt"/>
              </a:rPr>
              <a:t>What/where is it (title, description, location)?</a:t>
            </a:r>
          </a:p>
          <a:p>
            <a:pPr lvl="1"/>
            <a:r>
              <a:rPr lang="en-GB" dirty="0">
                <a:ea typeface="+mn-lt"/>
                <a:cs typeface="+mn-lt"/>
              </a:rPr>
              <a:t>Whose event is it (organizer / linked calendar)?</a:t>
            </a:r>
          </a:p>
          <a:p>
            <a:r>
              <a:rPr lang="en-GB" dirty="0">
                <a:ea typeface="+mn-lt"/>
                <a:cs typeface="+mn-lt"/>
              </a:rPr>
              <a:t>Calendars</a:t>
            </a:r>
          </a:p>
          <a:p>
            <a:pPr lvl="1"/>
            <a:r>
              <a:rPr lang="en-GB" dirty="0">
                <a:ea typeface="+mn-lt"/>
                <a:cs typeface="+mn-lt"/>
              </a:rPr>
              <a:t>Which account owns the event (account name/type)?</a:t>
            </a:r>
          </a:p>
          <a:p>
            <a:pPr lvl="1"/>
            <a:r>
              <a:rPr lang="en-GB" dirty="0">
                <a:ea typeface="+mn-lt"/>
                <a:cs typeface="+mn-lt"/>
              </a:rPr>
              <a:t>Is this calendar active/syncing on the device?</a:t>
            </a:r>
          </a:p>
          <a:p>
            <a:r>
              <a:rPr lang="en-GB" dirty="0">
                <a:ea typeface="+mn-lt"/>
                <a:cs typeface="+mn-lt"/>
              </a:rPr>
              <a:t>Attendees</a:t>
            </a:r>
          </a:p>
          <a:p>
            <a:pPr lvl="1"/>
            <a:r>
              <a:rPr lang="en-GB" dirty="0">
                <a:ea typeface="+mn-lt"/>
                <a:cs typeface="+mn-lt"/>
              </a:rPr>
              <a:t>Who are the attendees (names/emails)?</a:t>
            </a:r>
          </a:p>
          <a:p>
            <a:pPr lvl="1"/>
            <a:r>
              <a:rPr lang="en-GB" dirty="0">
                <a:ea typeface="+mn-lt"/>
                <a:cs typeface="+mn-lt"/>
              </a:rPr>
              <a:t>What is each attendee’s response status (accepted/declined/tentative)?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785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864675-3DFF-3BF5-459C-DD1FD5BE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services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3694A-6FA5-8AD1-B2D8-D256F48DC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7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E58E-802A-440B-8DFB-4B652712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are calendar services?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091E6-6379-4EE0-84A0-96389380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9916" cy="418440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dirty="0">
                <a:cs typeface="Calibri"/>
              </a:rPr>
              <a:t>APIs provided by the AOSP</a:t>
            </a:r>
          </a:p>
          <a:p>
            <a:r>
              <a:rPr lang="en-GB" dirty="0">
                <a:cs typeface="Calibri"/>
              </a:rPr>
              <a:t>It manages and interacts with calendar data</a:t>
            </a:r>
          </a:p>
          <a:p>
            <a:pPr lvl="1"/>
            <a:r>
              <a:rPr lang="en-GB" dirty="0">
                <a:cs typeface="Calibri"/>
              </a:rPr>
              <a:t>through Calendar Provider </a:t>
            </a:r>
            <a:r>
              <a:rPr lang="en-US" dirty="0" err="1">
                <a:solidFill>
                  <a:schemeClr val="accent2"/>
                </a:solidFill>
                <a:cs typeface="Calibri"/>
              </a:rPr>
              <a:t>com.android.providers.calendar</a:t>
            </a:r>
            <a:endParaRPr lang="en-US" dirty="0">
              <a:solidFill>
                <a:schemeClr val="accent2"/>
              </a:solidFill>
              <a:cs typeface="Calibri"/>
            </a:endParaRPr>
          </a:p>
          <a:p>
            <a:r>
              <a:rPr lang="en-GB" dirty="0">
                <a:cs typeface="Calibri"/>
              </a:rPr>
              <a:t>Services features </a:t>
            </a:r>
          </a:p>
          <a:p>
            <a:pPr lvl="1"/>
            <a:r>
              <a:rPr lang="en-GB" dirty="0">
                <a:cs typeface="Calibri"/>
              </a:rPr>
              <a:t>allow applications and sync adapters to access, modify, and synchronize calendar events, reminders, and other related data on a user's device</a:t>
            </a:r>
          </a:p>
          <a:p>
            <a:r>
              <a:rPr lang="en-GB" dirty="0">
                <a:cs typeface="Calibri"/>
              </a:rPr>
              <a:t>Pre-installed Calendar apps use these services</a:t>
            </a:r>
          </a:p>
          <a:p>
            <a:pPr lvl="1"/>
            <a:r>
              <a:rPr lang="en-GB" dirty="0">
                <a:cs typeface="Calibri"/>
              </a:rPr>
              <a:t>Google Calendar or Samsung Calendar</a:t>
            </a:r>
          </a:p>
          <a:p>
            <a:endParaRPr lang="en-US" dirty="0">
              <a:cs typeface="Calibri"/>
            </a:endParaRPr>
          </a:p>
          <a:p>
            <a:pPr lvl="1" indent="0"/>
            <a:endParaRPr lang="en-US" dirty="0">
              <a:cs typeface="Calibri"/>
            </a:endParaRPr>
          </a:p>
        </p:txBody>
      </p:sp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0C66F263-15E6-4668-A5DE-9BE7BC0A1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168" y="43249"/>
            <a:ext cx="4016697" cy="1651880"/>
          </a:xfrm>
          <a:prstGeom prst="rect">
            <a:avLst/>
          </a:prstGeom>
        </p:spPr>
      </p:pic>
      <p:pic>
        <p:nvPicPr>
          <p:cNvPr id="8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03916EE-9787-4760-A9E8-7E8E3D894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175" y="2040021"/>
            <a:ext cx="2337985" cy="4636168"/>
          </a:xfrm>
          <a:prstGeom prst="rect">
            <a:avLst/>
          </a:prstGeom>
        </p:spPr>
      </p:pic>
      <p:pic>
        <p:nvPicPr>
          <p:cNvPr id="9" name="Picture 9" descr="Calendar&#10;&#10;Description automatically generated">
            <a:extLst>
              <a:ext uri="{FF2B5EF4-FFF2-40B4-BE49-F238E27FC236}">
                <a16:creationId xmlns:a16="http://schemas.microsoft.com/office/drawing/2014/main" id="{5E72BA32-CB2F-490B-AFFC-95D2E5F2E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1951" y="2040021"/>
            <a:ext cx="2161458" cy="463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5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1DEC-AE3F-4F7E-97CF-CE153A54A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Evidence extracted from calendar 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1DE7B-70F3-4369-A340-1805DD534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477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Date/time of appointments</a:t>
            </a:r>
          </a:p>
          <a:p>
            <a:r>
              <a:rPr lang="en-US" dirty="0">
                <a:cs typeface="Calibri"/>
              </a:rPr>
              <a:t>Place of appointment</a:t>
            </a:r>
          </a:p>
          <a:p>
            <a:r>
              <a:rPr lang="en-US" dirty="0">
                <a:cs typeface="Calibri"/>
              </a:rPr>
              <a:t>Events created</a:t>
            </a:r>
          </a:p>
          <a:p>
            <a:r>
              <a:rPr lang="en-US" dirty="0">
                <a:cs typeface="Calibri"/>
              </a:rPr>
              <a:t>Attendees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2B6A4-B984-E24B-0CDF-F362860B59D8}"/>
              </a:ext>
            </a:extLst>
          </p:cNvPr>
          <p:cNvSpPr txBox="1"/>
          <p:nvPr/>
        </p:nvSpPr>
        <p:spPr>
          <a:xfrm>
            <a:off x="992552" y="4600974"/>
            <a:ext cx="8346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Note: In this case, there isn't any data to look at in any of the tables</a:t>
            </a:r>
          </a:p>
        </p:txBody>
      </p:sp>
    </p:spTree>
    <p:extLst>
      <p:ext uri="{BB962C8B-B14F-4D97-AF65-F5344CB8AC3E}">
        <p14:creationId xmlns:p14="http://schemas.microsoft.com/office/powerpoint/2010/main" val="143834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116F-509B-4B9B-9679-ECC66D03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Sample questions related to calendar 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CC460-5102-4C30-BFDF-57CA52235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What is the date of the scheduled event?</a:t>
            </a:r>
          </a:p>
          <a:p>
            <a:r>
              <a:rPr lang="en-US" dirty="0">
                <a:cs typeface="Calibri"/>
              </a:rPr>
              <a:t>Who are the attendees?</a:t>
            </a:r>
          </a:p>
          <a:p>
            <a:r>
              <a:rPr lang="en-US" dirty="0">
                <a:cs typeface="Calibri"/>
              </a:rPr>
              <a:t>For which date is the reminder set?</a:t>
            </a:r>
            <a:endParaRPr lang="en-US" dirty="0"/>
          </a:p>
          <a:p>
            <a:r>
              <a:rPr lang="en-US" dirty="0">
                <a:cs typeface="Calibri"/>
              </a:rPr>
              <a:t>Are there any other events saved by the suspect?</a:t>
            </a:r>
          </a:p>
        </p:txBody>
      </p:sp>
    </p:spTree>
    <p:extLst>
      <p:ext uri="{BB962C8B-B14F-4D97-AF65-F5344CB8AC3E}">
        <p14:creationId xmlns:p14="http://schemas.microsoft.com/office/powerpoint/2010/main" val="2349952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052B9-F946-9628-59DD-24CFB5F76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CE8EB6-B960-E4BF-E0D7-8ACA72A0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Investigate calendar services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400C6-4677-E259-34E6-749AC27239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83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A165-01E0-49B9-A70C-492D7951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Calendar services folder structure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82C889B-4EE2-4DE2-BDE3-0A0808067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76309"/>
            <a:ext cx="10013523" cy="25473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E3F04A-2E68-4A02-9051-DD28B0157A06}"/>
              </a:ext>
            </a:extLst>
          </p:cNvPr>
          <p:cNvSpPr/>
          <p:nvPr/>
        </p:nvSpPr>
        <p:spPr>
          <a:xfrm>
            <a:off x="1458336" y="2947326"/>
            <a:ext cx="9384631" cy="3208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5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6AAE-54C7-4A67-B297-1D11C1D8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  <a:cs typeface="Calibri Light"/>
              </a:rPr>
              <a:t>calendar.db</a:t>
            </a:r>
            <a:r>
              <a:rPr lang="en-US" dirty="0">
                <a:solidFill>
                  <a:schemeClr val="accent2"/>
                </a:solidFill>
                <a:cs typeface="Calibri Light"/>
              </a:rPr>
              <a:t> </a:t>
            </a:r>
            <a:r>
              <a:rPr lang="en-US" dirty="0">
                <a:cs typeface="Calibri Light"/>
              </a:rPr>
              <a:t>location</a:t>
            </a:r>
            <a:r>
              <a:rPr lang="en-US" dirty="0">
                <a:solidFill>
                  <a:schemeClr val="accent2"/>
                </a:solidFill>
                <a:cs typeface="Calibri Light"/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8AEDF05A-60F2-4524-8451-C5C728E10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67080"/>
            <a:ext cx="10233837" cy="21457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3E0541-0D55-451D-AAD3-ADD4C9225F75}"/>
              </a:ext>
            </a:extLst>
          </p:cNvPr>
          <p:cNvSpPr/>
          <p:nvPr/>
        </p:nvSpPr>
        <p:spPr>
          <a:xfrm>
            <a:off x="1498442" y="3025069"/>
            <a:ext cx="9502711" cy="313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5793-2D2E-4A05-BBDB-A78A693A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Examine </a:t>
            </a:r>
            <a:r>
              <a:rPr lang="en-US" dirty="0" err="1">
                <a:solidFill>
                  <a:schemeClr val="accent2"/>
                </a:solidFill>
                <a:cs typeface="Calibri Light"/>
              </a:rPr>
              <a:t>calendar.db</a:t>
            </a:r>
            <a:r>
              <a:rPr lang="en-US" dirty="0">
                <a:solidFill>
                  <a:schemeClr val="accent2"/>
                </a:solidFill>
                <a:cs typeface="Calibri Light"/>
              </a:rPr>
              <a:t> 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9EA2546-C8EF-4AC8-8747-47AF64C51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36" y="1881114"/>
            <a:ext cx="10677568" cy="856114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9CDA6A5-0B40-476D-8B25-8B1F60C51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1488" y="3105085"/>
            <a:ext cx="5650622" cy="3265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428CDD-ABDD-43D0-AC19-D3F74162BD84}"/>
              </a:ext>
            </a:extLst>
          </p:cNvPr>
          <p:cNvSpPr txBox="1"/>
          <p:nvPr/>
        </p:nvSpPr>
        <p:spPr>
          <a:xfrm>
            <a:off x="838200" y="3107849"/>
            <a:ext cx="478856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Tables to focus on: attendees, events, reminders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In this case there isn't any data to look at in any of the tables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9BBE62-E442-49FE-A5A1-59F6D538371E}"/>
              </a:ext>
            </a:extLst>
          </p:cNvPr>
          <p:cNvSpPr/>
          <p:nvPr/>
        </p:nvSpPr>
        <p:spPr>
          <a:xfrm>
            <a:off x="1298073" y="2331145"/>
            <a:ext cx="10226841" cy="387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D7049351-4E8A-4FBD-9C7D-8779B20AC091}"/>
              </a:ext>
            </a:extLst>
          </p:cNvPr>
          <p:cNvSpPr txBox="1"/>
          <p:nvPr/>
        </p:nvSpPr>
        <p:spPr>
          <a:xfrm>
            <a:off x="5908896" y="2742083"/>
            <a:ext cx="1902572" cy="369332"/>
          </a:xfrm>
          <a:prstGeom prst="rect">
            <a:avLst/>
          </a:prstGeom>
          <a:solidFill>
            <a:schemeClr val="accent4"/>
          </a:solidFill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Tables in database</a:t>
            </a:r>
          </a:p>
        </p:txBody>
      </p:sp>
    </p:spTree>
    <p:extLst>
      <p:ext uri="{BB962C8B-B14F-4D97-AF65-F5344CB8AC3E}">
        <p14:creationId xmlns:p14="http://schemas.microsoft.com/office/powerpoint/2010/main" val="3735861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1384</Words>
  <Application>Microsoft Office PowerPoint</Application>
  <PresentationFormat>Widescreen</PresentationFormat>
  <Paragraphs>197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AOSP Apps Investigations</vt:lpstr>
      <vt:lpstr>Calendar services</vt:lpstr>
      <vt:lpstr>What are calendar services?</vt:lpstr>
      <vt:lpstr>Evidence extracted from calendar services</vt:lpstr>
      <vt:lpstr>Sample questions related to calendar service</vt:lpstr>
      <vt:lpstr>Investigate calendar services</vt:lpstr>
      <vt:lpstr>Calendar services folder structure</vt:lpstr>
      <vt:lpstr>calendar.db location </vt:lpstr>
      <vt:lpstr>Examine calendar.db </vt:lpstr>
      <vt:lpstr>PowerPoint Presentation</vt:lpstr>
      <vt:lpstr>PowerPoint Presentation</vt:lpstr>
      <vt:lpstr>Relevance of the Events Table in Digital Forensics</vt:lpstr>
      <vt:lpstr>Hypothetical Scenario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Weifeng Xu</cp:lastModifiedBy>
  <cp:revision>188</cp:revision>
  <dcterms:created xsi:type="dcterms:W3CDTF">2021-01-18T02:02:41Z</dcterms:created>
  <dcterms:modified xsi:type="dcterms:W3CDTF">2025-10-25T13:32:39Z</dcterms:modified>
</cp:coreProperties>
</file>