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500" r:id="rId3"/>
    <p:sldId id="387" r:id="rId4"/>
    <p:sldId id="460" r:id="rId5"/>
    <p:sldId id="501" r:id="rId6"/>
    <p:sldId id="524" r:id="rId7"/>
    <p:sldId id="523" r:id="rId8"/>
    <p:sldId id="461" r:id="rId9"/>
    <p:sldId id="469" r:id="rId10"/>
    <p:sldId id="545" r:id="rId11"/>
    <p:sldId id="546" r:id="rId12"/>
    <p:sldId id="544" r:id="rId13"/>
    <p:sldId id="481" r:id="rId14"/>
    <p:sldId id="526" r:id="rId15"/>
    <p:sldId id="527" r:id="rId16"/>
    <p:sldId id="528" r:id="rId17"/>
    <p:sldId id="530" r:id="rId18"/>
    <p:sldId id="529" r:id="rId19"/>
    <p:sldId id="531" r:id="rId20"/>
    <p:sldId id="478" r:id="rId21"/>
    <p:sldId id="525" r:id="rId22"/>
    <p:sldId id="536" r:id="rId23"/>
    <p:sldId id="480" r:id="rId24"/>
    <p:sldId id="511" r:id="rId25"/>
    <p:sldId id="504" r:id="rId26"/>
    <p:sldId id="477" r:id="rId27"/>
    <p:sldId id="390" r:id="rId28"/>
    <p:sldId id="391" r:id="rId29"/>
    <p:sldId id="540" r:id="rId30"/>
    <p:sldId id="485" r:id="rId31"/>
    <p:sldId id="541" r:id="rId32"/>
    <p:sldId id="486" r:id="rId33"/>
    <p:sldId id="537" r:id="rId34"/>
    <p:sldId id="542" r:id="rId35"/>
    <p:sldId id="543" r:id="rId36"/>
    <p:sldId id="53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eifeng Xu" initials="WX" lastIdx="3" clrIdx="0">
    <p:extLst>
      <p:ext uri="{19B8F6BF-5375-455C-9EA6-DF929625EA0E}">
        <p15:presenceInfo xmlns:p15="http://schemas.microsoft.com/office/powerpoint/2012/main" userId="Weifeng X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AEAE"/>
    <a:srgbClr val="AB51D6"/>
    <a:srgbClr val="FF9A00"/>
    <a:srgbClr val="D81E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41A617-B809-41F6-88F4-E387E9626168}" v="72" dt="2025-04-03T02:01:41.68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5" d="100"/>
          <a:sy n="115" d="100"/>
        </p:scale>
        <p:origin x="178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leen Kaur" userId="S::id65ns02@ubalt.edu::9f7fc1d6-ab67-473f-ba46-e98f6ce2049b" providerId="AD" clId="Web-{AEF35719-F61A-F80F-A042-9EBDEAE0D316}"/>
    <pc:docChg chg="modSld">
      <pc:chgData name="Harleen Kaur" userId="S::id65ns02@ubalt.edu::9f7fc1d6-ab67-473f-ba46-e98f6ce2049b" providerId="AD" clId="Web-{AEF35719-F61A-F80F-A042-9EBDEAE0D316}" dt="2021-06-23T23:49:37.075" v="14" actId="20577"/>
      <pc:docMkLst>
        <pc:docMk/>
      </pc:docMkLst>
      <pc:sldChg chg="modSp">
        <pc:chgData name="Harleen Kaur" userId="S::id65ns02@ubalt.edu::9f7fc1d6-ab67-473f-ba46-e98f6ce2049b" providerId="AD" clId="Web-{AEF35719-F61A-F80F-A042-9EBDEAE0D316}" dt="2021-06-23T23:49:09.387" v="12" actId="20577"/>
        <pc:sldMkLst>
          <pc:docMk/>
          <pc:sldMk cId="1544669389" sldId="348"/>
        </pc:sldMkLst>
      </pc:sldChg>
      <pc:sldChg chg="modSp">
        <pc:chgData name="Harleen Kaur" userId="S::id65ns02@ubalt.edu::9f7fc1d6-ab67-473f-ba46-e98f6ce2049b" providerId="AD" clId="Web-{AEF35719-F61A-F80F-A042-9EBDEAE0D316}" dt="2021-06-23T23:49:37.075" v="1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457AF695-138B-F376-2B28-6312DEDE7462}"/>
    <pc:docChg chg="addSld modSld">
      <pc:chgData name="Harleen Kaur" userId="S::id65ns02@ubalt.edu::9f7fc1d6-ab67-473f-ba46-e98f6ce2049b" providerId="AD" clId="Web-{457AF695-138B-F376-2B28-6312DEDE7462}" dt="2021-07-06T18:38:52.236" v="1020" actId="20577"/>
      <pc:docMkLst>
        <pc:docMk/>
      </pc:docMkLst>
      <pc:sldChg chg="delSp modSp">
        <pc:chgData name="Harleen Kaur" userId="S::id65ns02@ubalt.edu::9f7fc1d6-ab67-473f-ba46-e98f6ce2049b" providerId="AD" clId="Web-{457AF695-138B-F376-2B28-6312DEDE7462}" dt="2021-07-06T16:49:58.060" v="274" actId="14100"/>
        <pc:sldMkLst>
          <pc:docMk/>
          <pc:sldMk cId="2020629071" sldId="362"/>
        </pc:sldMkLst>
      </pc:sldChg>
      <pc:sldChg chg="modSp">
        <pc:chgData name="Harleen Kaur" userId="S::id65ns02@ubalt.edu::9f7fc1d6-ab67-473f-ba46-e98f6ce2049b" providerId="AD" clId="Web-{457AF695-138B-F376-2B28-6312DEDE7462}" dt="2021-07-06T16:32:02.452" v="18" actId="20577"/>
        <pc:sldMkLst>
          <pc:docMk/>
          <pc:sldMk cId="3856163379" sldId="394"/>
        </pc:sldMkLst>
      </pc:sldChg>
      <pc:sldChg chg="delSp modSp">
        <pc:chgData name="Harleen Kaur" userId="S::id65ns02@ubalt.edu::9f7fc1d6-ab67-473f-ba46-e98f6ce2049b" providerId="AD" clId="Web-{457AF695-138B-F376-2B28-6312DEDE7462}" dt="2021-07-06T16:50:42.374" v="278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457AF695-138B-F376-2B28-6312DEDE7462}" dt="2021-07-06T16:36:47.773" v="60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457AF695-138B-F376-2B28-6312DEDE7462}" dt="2021-07-06T17:23:34.962" v="652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457AF695-138B-F376-2B28-6312DEDE7462}" dt="2021-07-06T17:15:04.383" v="34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457AF695-138B-F376-2B28-6312DEDE7462}" dt="2021-07-06T18:06:19.089" v="885" actId="20577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457AF695-138B-F376-2B28-6312DEDE7462}" dt="2021-07-06T17:21:12.006" v="565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457AF695-138B-F376-2B28-6312DEDE7462}" dt="2021-07-06T18:01:27.411" v="880" actId="14100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6:39:26.590" v="84" actId="20577"/>
        <pc:sldMkLst>
          <pc:docMk/>
          <pc:sldMk cId="1378301349" sldId="415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7:58:46.018" v="843" actId="20577"/>
        <pc:sldMkLst>
          <pc:docMk/>
          <pc:sldMk cId="961075764" sldId="416"/>
        </pc:sldMkLst>
      </pc:sldChg>
      <pc:sldChg chg="addSp delSp modSp new">
        <pc:chgData name="Harleen Kaur" userId="S::id65ns02@ubalt.edu::9f7fc1d6-ab67-473f-ba46-e98f6ce2049b" providerId="AD" clId="Web-{457AF695-138B-F376-2B28-6312DEDE7462}" dt="2021-07-06T18:38:52.236" v="1020" actId="20577"/>
        <pc:sldMkLst>
          <pc:docMk/>
          <pc:sldMk cId="3965738968" sldId="417"/>
        </pc:sldMkLst>
      </pc:sldChg>
    </pc:docChg>
  </pc:docChgLst>
  <pc:docChgLst>
    <pc:chgData name="Harleen Kaur" userId="S::id65ns02@ubalt.edu::9f7fc1d6-ab67-473f-ba46-e98f6ce2049b" providerId="AD" clId="Web-{A30573EC-A0B7-94F5-6044-0D35D8AC0428}"/>
    <pc:docChg chg="addSld delSld modSld">
      <pc:chgData name="Harleen Kaur" userId="S::id65ns02@ubalt.edu::9f7fc1d6-ab67-473f-ba46-e98f6ce2049b" providerId="AD" clId="Web-{A30573EC-A0B7-94F5-6044-0D35D8AC0428}" dt="2021-06-25T18:46:58.445" v="818"/>
      <pc:docMkLst>
        <pc:docMk/>
      </pc:docMkLst>
      <pc:sldChg chg="del">
        <pc:chgData name="Harleen Kaur" userId="S::id65ns02@ubalt.edu::9f7fc1d6-ab67-473f-ba46-e98f6ce2049b" providerId="AD" clId="Web-{A30573EC-A0B7-94F5-6044-0D35D8AC0428}" dt="2021-06-25T16:50:50.584" v="129"/>
        <pc:sldMkLst>
          <pc:docMk/>
          <pc:sldMk cId="3408609546" sldId="352"/>
        </pc:sldMkLst>
      </pc:sldChg>
      <pc:sldChg chg="addSp delSp del">
        <pc:chgData name="Harleen Kaur" userId="S::id65ns02@ubalt.edu::9f7fc1d6-ab67-473f-ba46-e98f6ce2049b" providerId="AD" clId="Web-{A30573EC-A0B7-94F5-6044-0D35D8AC0428}" dt="2021-06-25T17:52:53.967" v="520"/>
        <pc:sldMkLst>
          <pc:docMk/>
          <pc:sldMk cId="3550158572" sldId="353"/>
        </pc:sldMkLst>
      </pc:sldChg>
      <pc:sldChg chg="del">
        <pc:chgData name="Harleen Kaur" userId="S::id65ns02@ubalt.edu::9f7fc1d6-ab67-473f-ba46-e98f6ce2049b" providerId="AD" clId="Web-{A30573EC-A0B7-94F5-6044-0D35D8AC0428}" dt="2021-06-25T17:52:57.623" v="521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A30573EC-A0B7-94F5-6044-0D35D8AC0428}" dt="2021-06-25T17:53:00.124" v="522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A30573EC-A0B7-94F5-6044-0D35D8AC0428}" dt="2021-06-25T18:03:28.847" v="593"/>
        <pc:sldMkLst>
          <pc:docMk/>
          <pc:sldMk cId="3941886475" sldId="360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14:17.539" v="657"/>
        <pc:sldMkLst>
          <pc:docMk/>
          <pc:sldMk cId="2020629071" sldId="362"/>
        </pc:sldMkLst>
      </pc:sldChg>
      <pc:sldChg chg="addSp delSp modSp modNotes">
        <pc:chgData name="Harleen Kaur" userId="S::id65ns02@ubalt.edu::9f7fc1d6-ab67-473f-ba46-e98f6ce2049b" providerId="AD" clId="Web-{A30573EC-A0B7-94F5-6044-0D35D8AC0428}" dt="2021-06-25T18:46:58.445" v="818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A30573EC-A0B7-94F5-6044-0D35D8AC0428}" dt="2021-06-25T18:41:35.403" v="784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49:46.160" v="125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A30573EC-A0B7-94F5-6044-0D35D8AC0428}" dt="2021-06-25T16:39:32.172" v="2" actId="1076"/>
        <pc:sldMkLst>
          <pc:docMk/>
          <pc:sldMk cId="4148899360" sldId="379"/>
        </pc:sldMkLst>
      </pc:sldChg>
      <pc:sldChg chg="delSp">
        <pc:chgData name="Harleen Kaur" userId="S::id65ns02@ubalt.edu::9f7fc1d6-ab67-473f-ba46-e98f6ce2049b" providerId="AD" clId="Web-{A30573EC-A0B7-94F5-6044-0D35D8AC0428}" dt="2021-06-25T16:38:19.013" v="0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30573EC-A0B7-94F5-6044-0D35D8AC0428}" dt="2021-06-25T18:02:20.032" v="59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A30573EC-A0B7-94F5-6044-0D35D8AC0428}" dt="2021-06-25T16:59:57.351" v="208" actId="20577"/>
        <pc:sldMkLst>
          <pc:docMk/>
          <pc:sldMk cId="1915093242" sldId="387"/>
        </pc:sldMkLst>
      </pc:sldChg>
      <pc:sldChg chg="modSp new del">
        <pc:chgData name="Harleen Kaur" userId="S::id65ns02@ubalt.edu::9f7fc1d6-ab67-473f-ba46-e98f6ce2049b" providerId="AD" clId="Web-{A30573EC-A0B7-94F5-6044-0D35D8AC0428}" dt="2021-06-25T16:51:02.709" v="135"/>
        <pc:sldMkLst>
          <pc:docMk/>
          <pc:sldMk cId="671319410" sldId="388"/>
        </pc:sldMkLst>
      </pc:sldChg>
      <pc:sldChg chg="delSp modSp new">
        <pc:chgData name="Harleen Kaur" userId="S::id65ns02@ubalt.edu::9f7fc1d6-ab67-473f-ba46-e98f6ce2049b" providerId="AD" clId="Web-{A30573EC-A0B7-94F5-6044-0D35D8AC0428}" dt="2021-06-25T16:51:20.303" v="145"/>
        <pc:sldMkLst>
          <pc:docMk/>
          <pc:sldMk cId="3365298552" sldId="388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6:53:53.543" v="184"/>
        <pc:sldMkLst>
          <pc:docMk/>
          <pc:sldMk cId="2008758297" sldId="389"/>
        </pc:sldMkLst>
      </pc:sldChg>
      <pc:sldChg chg="addSp modSp new modNotes">
        <pc:chgData name="Harleen Kaur" userId="S::id65ns02@ubalt.edu::9f7fc1d6-ab67-473f-ba46-e98f6ce2049b" providerId="AD" clId="Web-{A30573EC-A0B7-94F5-6044-0D35D8AC0428}" dt="2021-06-25T17:02:17.621" v="263" actId="14100"/>
        <pc:sldMkLst>
          <pc:docMk/>
          <pc:sldMk cId="3040878584" sldId="390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07:36.022" v="335" actId="14100"/>
        <pc:sldMkLst>
          <pc:docMk/>
          <pc:sldMk cId="4104176517" sldId="391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22:41.004" v="359" actId="14100"/>
        <pc:sldMkLst>
          <pc:docMk/>
          <pc:sldMk cId="4258082541" sldId="392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42:36.276" v="519" actId="14100"/>
        <pc:sldMkLst>
          <pc:docMk/>
          <pc:sldMk cId="1701036471" sldId="393"/>
        </pc:sldMkLst>
      </pc:sldChg>
      <pc:sldChg chg="modSp new">
        <pc:chgData name="Harleen Kaur" userId="S::id65ns02@ubalt.edu::9f7fc1d6-ab67-473f-ba46-e98f6ce2049b" providerId="AD" clId="Web-{A30573EC-A0B7-94F5-6044-0D35D8AC0428}" dt="2021-06-25T17:59:49.308" v="587" actId="20577"/>
        <pc:sldMkLst>
          <pc:docMk/>
          <pc:sldMk cId="3856163379" sldId="394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7:57:52.008" v="560" actId="14100"/>
        <pc:sldMkLst>
          <pc:docMk/>
          <pc:sldMk cId="3523215299" sldId="395"/>
        </pc:sldMkLst>
      </pc:sldChg>
      <pc:sldChg chg="modSp new">
        <pc:chgData name="Harleen Kaur" userId="S::id65ns02@ubalt.edu::9f7fc1d6-ab67-473f-ba46-e98f6ce2049b" providerId="AD" clId="Web-{A30573EC-A0B7-94F5-6044-0D35D8AC0428}" dt="2021-06-25T17:59:14.370" v="581" actId="20577"/>
        <pc:sldMkLst>
          <pc:docMk/>
          <pc:sldMk cId="3010338886" sldId="396"/>
        </pc:sldMkLst>
      </pc:sldChg>
      <pc:sldChg chg="addSp delSp modSp new">
        <pc:chgData name="Harleen Kaur" userId="S::id65ns02@ubalt.edu::9f7fc1d6-ab67-473f-ba46-e98f6ce2049b" providerId="AD" clId="Web-{A30573EC-A0B7-94F5-6044-0D35D8AC0428}" dt="2021-06-25T18:42:50.265" v="791" actId="20577"/>
        <pc:sldMkLst>
          <pc:docMk/>
          <pc:sldMk cId="1525666079" sldId="397"/>
        </pc:sldMkLst>
      </pc:sldChg>
    </pc:docChg>
  </pc:docChgLst>
  <pc:docChgLst>
    <pc:chgData name="Harleen Kaur" userId="S::id65ns02@ubalt.edu::9f7fc1d6-ab67-473f-ba46-e98f6ce2049b" providerId="AD" clId="Web-{C2FAEB8F-3984-EC16-643E-89D8DCB1B0DD}"/>
    <pc:docChg chg="addSld delSld modSld sldOrd">
      <pc:chgData name="Harleen Kaur" userId="S::id65ns02@ubalt.edu::9f7fc1d6-ab67-473f-ba46-e98f6ce2049b" providerId="AD" clId="Web-{C2FAEB8F-3984-EC16-643E-89D8DCB1B0DD}" dt="2021-07-19T20:47:27.167" v="800" actId="20577"/>
      <pc:docMkLst>
        <pc:docMk/>
      </pc:docMkLst>
      <pc:sldChg chg="modSp">
        <pc:chgData name="Harleen Kaur" userId="S::id65ns02@ubalt.edu::9f7fc1d6-ab67-473f-ba46-e98f6ce2049b" providerId="AD" clId="Web-{C2FAEB8F-3984-EC16-643E-89D8DCB1B0DD}" dt="2021-07-19T19:26:36.565" v="225" actId="20577"/>
        <pc:sldMkLst>
          <pc:docMk/>
          <pc:sldMk cId="3268356748" sldId="380"/>
        </pc:sldMkLst>
      </pc:sldChg>
      <pc:sldChg chg="addSp modSp">
        <pc:chgData name="Harleen Kaur" userId="S::id65ns02@ubalt.edu::9f7fc1d6-ab67-473f-ba46-e98f6ce2049b" providerId="AD" clId="Web-{C2FAEB8F-3984-EC16-643E-89D8DCB1B0DD}" dt="2021-07-19T19:09:08.809" v="212" actId="20577"/>
        <pc:sldMkLst>
          <pc:docMk/>
          <pc:sldMk cId="4046926907" sldId="384"/>
        </pc:sldMkLst>
      </pc:sldChg>
      <pc:sldChg chg="modSp">
        <pc:chgData name="Harleen Kaur" userId="S::id65ns02@ubalt.edu::9f7fc1d6-ab67-473f-ba46-e98f6ce2049b" providerId="AD" clId="Web-{C2FAEB8F-3984-EC16-643E-89D8DCB1B0DD}" dt="2021-07-19T18:44:06.342" v="1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C2FAEB8F-3984-EC16-643E-89D8DCB1B0DD}" dt="2021-07-19T19:52:11.363" v="531" actId="20577"/>
        <pc:sldMkLst>
          <pc:docMk/>
          <pc:sldMk cId="3188243652" sldId="38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38:52.796" v="702" actId="14100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C2FAEB8F-3984-EC16-643E-89D8DCB1B0DD}" dt="2021-07-19T20:41:22.534" v="734" actId="20577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C2FAEB8F-3984-EC16-643E-89D8DCB1B0DD}" dt="2021-07-19T20:46:54.885" v="787" actId="20577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C2FAEB8F-3984-EC16-643E-89D8DCB1B0DD}" dt="2021-07-19T20:47:27.167" v="800" actId="20577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C2FAEB8F-3984-EC16-643E-89D8DCB1B0DD}" dt="2021-07-19T19:51:05.502" v="518" actId="14100"/>
        <pc:sldMkLst>
          <pc:docMk/>
          <pc:sldMk cId="961075764" sldId="416"/>
        </pc:sldMkLst>
      </pc:sldChg>
      <pc:sldChg chg="modSp">
        <pc:chgData name="Harleen Kaur" userId="S::id65ns02@ubalt.edu::9f7fc1d6-ab67-473f-ba46-e98f6ce2049b" providerId="AD" clId="Web-{C2FAEB8F-3984-EC16-643E-89D8DCB1B0DD}" dt="2021-07-19T19:06:58.696" v="155" actId="20577"/>
        <pc:sldMkLst>
          <pc:docMk/>
          <pc:sldMk cId="3442401094" sldId="418"/>
        </pc:sldMkLst>
      </pc:sldChg>
      <pc:sldChg chg="modSp">
        <pc:chgData name="Harleen Kaur" userId="S::id65ns02@ubalt.edu::9f7fc1d6-ab67-473f-ba46-e98f6ce2049b" providerId="AD" clId="Web-{C2FAEB8F-3984-EC16-643E-89D8DCB1B0DD}" dt="2021-07-19T13:02:12.878" v="47" actId="20577"/>
        <pc:sldMkLst>
          <pc:docMk/>
          <pc:sldMk cId="2117915220" sldId="427"/>
        </pc:sldMkLst>
      </pc:sldChg>
      <pc:sldChg chg="modSp">
        <pc:chgData name="Harleen Kaur" userId="S::id65ns02@ubalt.edu::9f7fc1d6-ab67-473f-ba46-e98f6ce2049b" providerId="AD" clId="Web-{C2FAEB8F-3984-EC16-643E-89D8DCB1B0DD}" dt="2021-07-19T12:32:56.819" v="3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C2FAEB8F-3984-EC16-643E-89D8DCB1B0DD}" dt="2021-07-19T19:45:57.402" v="409"/>
        <pc:sldMkLst>
          <pc:docMk/>
          <pc:sldMk cId="1197324011" sldId="432"/>
        </pc:sldMkLst>
      </pc:sldChg>
      <pc:sldChg chg="ord">
        <pc:chgData name="Harleen Kaur" userId="S::id65ns02@ubalt.edu::9f7fc1d6-ab67-473f-ba46-e98f6ce2049b" providerId="AD" clId="Web-{C2FAEB8F-3984-EC16-643E-89D8DCB1B0DD}" dt="2021-07-19T19:10:09.341" v="215"/>
        <pc:sldMkLst>
          <pc:docMk/>
          <pc:sldMk cId="3123541736" sldId="435"/>
        </pc:sldMkLst>
      </pc:sldChg>
      <pc:sldChg chg="addSp delSp modSp ord">
        <pc:chgData name="Harleen Kaur" userId="S::id65ns02@ubalt.edu::9f7fc1d6-ab67-473f-ba46-e98f6ce2049b" providerId="AD" clId="Web-{C2FAEB8F-3984-EC16-643E-89D8DCB1B0DD}" dt="2021-07-19T19:30:14.038" v="28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C2FAEB8F-3984-EC16-643E-89D8DCB1B0DD}" dt="2021-07-19T20:39:13.484" v="715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C2FAEB8F-3984-EC16-643E-89D8DCB1B0DD}" dt="2021-07-19T20:39:51.266" v="72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C2FAEB8F-3984-EC16-643E-89D8DCB1B0DD}" dt="2021-07-19T20:46:13.024" v="776" actId="20577"/>
        <pc:sldMkLst>
          <pc:docMk/>
          <pc:sldMk cId="1049910314" sldId="441"/>
        </pc:sldMkLst>
      </pc:sldChg>
      <pc:sldChg chg="modSp ord">
        <pc:chgData name="Harleen Kaur" userId="S::id65ns02@ubalt.edu::9f7fc1d6-ab67-473f-ba46-e98f6ce2049b" providerId="AD" clId="Web-{C2FAEB8F-3984-EC16-643E-89D8DCB1B0DD}" dt="2021-07-19T20:27:25.469" v="592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C2FAEB8F-3984-EC16-643E-89D8DCB1B0DD}" dt="2021-07-19T20:42:43.051" v="761" actId="20577"/>
        <pc:sldMkLst>
          <pc:docMk/>
          <pc:sldMk cId="3496283479" sldId="446"/>
        </pc:sldMkLst>
      </pc:sldChg>
      <pc:sldChg chg="addSp delSp modSp">
        <pc:chgData name="Harleen Kaur" userId="S::id65ns02@ubalt.edu::9f7fc1d6-ab67-473f-ba46-e98f6ce2049b" providerId="AD" clId="Web-{C2FAEB8F-3984-EC16-643E-89D8DCB1B0DD}" dt="2021-07-19T20:42:13.285" v="757" actId="14100"/>
        <pc:sldMkLst>
          <pc:docMk/>
          <pc:sldMk cId="138071100" sldId="453"/>
        </pc:sldMkLst>
      </pc:sldChg>
      <pc:sldChg chg="modSp new">
        <pc:chgData name="Harleen Kaur" userId="S::id65ns02@ubalt.edu::9f7fc1d6-ab67-473f-ba46-e98f6ce2049b" providerId="AD" clId="Web-{C2FAEB8F-3984-EC16-643E-89D8DCB1B0DD}" dt="2021-07-19T19:45:41.901" v="408" actId="20577"/>
        <pc:sldMkLst>
          <pc:docMk/>
          <pc:sldMk cId="1651626828" sldId="458"/>
        </pc:sldMkLst>
      </pc:sldChg>
    </pc:docChg>
  </pc:docChgLst>
  <pc:docChgLst>
    <pc:chgData name="Harleen Kaur" userId="S::id65ns02@ubalt.edu::9f7fc1d6-ab67-473f-ba46-e98f6ce2049b" providerId="AD" clId="Web-{19B0EFE9-C48B-B59C-94A3-5168C8EF53DC}"/>
    <pc:docChg chg="modSld">
      <pc:chgData name="Harleen Kaur" userId="S::id65ns02@ubalt.edu::9f7fc1d6-ab67-473f-ba46-e98f6ce2049b" providerId="AD" clId="Web-{19B0EFE9-C48B-B59C-94A3-5168C8EF53DC}" dt="2021-07-08T17:14:34.042" v="73" actId="20577"/>
      <pc:docMkLst>
        <pc:docMk/>
      </pc:docMkLst>
      <pc:sldChg chg="modSp">
        <pc:chgData name="Harleen Kaur" userId="S::id65ns02@ubalt.edu::9f7fc1d6-ab67-473f-ba46-e98f6ce2049b" providerId="AD" clId="Web-{19B0EFE9-C48B-B59C-94A3-5168C8EF53DC}" dt="2021-07-08T16:27:43.764" v="1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9B0EFE9-C48B-B59C-94A3-5168C8EF53DC}" dt="2021-07-08T16:40:10.264" v="71" actId="14100"/>
        <pc:sldMkLst>
          <pc:docMk/>
          <pc:sldMk cId="1197324011" sldId="432"/>
        </pc:sldMkLst>
      </pc:sldChg>
      <pc:sldChg chg="modSp">
        <pc:chgData name="Harleen Kaur" userId="S::id65ns02@ubalt.edu::9f7fc1d6-ab67-473f-ba46-e98f6ce2049b" providerId="AD" clId="Web-{19B0EFE9-C48B-B59C-94A3-5168C8EF53DC}" dt="2021-07-08T17:14:34.042" v="73" actId="20577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D71C5D54-C5E0-017D-E232-69A7444A338C}"/>
    <pc:docChg chg="sldOrd">
      <pc:chgData name="Harleen Kaur" userId="S::id65ns02@ubalt.edu::9f7fc1d6-ab67-473f-ba46-e98f6ce2049b" providerId="AD" clId="Web-{D71C5D54-C5E0-017D-E232-69A7444A338C}" dt="2021-07-06T11:55:31.793" v="0"/>
      <pc:docMkLst>
        <pc:docMk/>
      </pc:docMkLst>
      <pc:sldChg chg="ord">
        <pc:chgData name="Harleen Kaur" userId="S::id65ns02@ubalt.edu::9f7fc1d6-ab67-473f-ba46-e98f6ce2049b" providerId="AD" clId="Web-{D71C5D54-C5E0-017D-E232-69A7444A338C}" dt="2021-07-06T11:55:31.793" v="0"/>
        <pc:sldMkLst>
          <pc:docMk/>
          <pc:sldMk cId="2537449008" sldId="399"/>
        </pc:sldMkLst>
      </pc:sldChg>
    </pc:docChg>
  </pc:docChgLst>
  <pc:docChgLst>
    <pc:chgData name="Harleen Kaur" userId="S::id65ns02@ubalt.edu::9f7fc1d6-ab67-473f-ba46-e98f6ce2049b" providerId="AD" clId="Web-{EBBADFC9-AE45-9AFD-4B4E-21831BA1113E}"/>
    <pc:docChg chg="modSld">
      <pc:chgData name="Harleen Kaur" userId="S::id65ns02@ubalt.edu::9f7fc1d6-ab67-473f-ba46-e98f6ce2049b" providerId="AD" clId="Web-{EBBADFC9-AE45-9AFD-4B4E-21831BA1113E}" dt="2021-07-24T21:07:28.206" v="0" actId="20577"/>
      <pc:docMkLst>
        <pc:docMk/>
      </pc:docMkLst>
      <pc:sldChg chg="modSp">
        <pc:chgData name="Harleen Kaur" userId="S::id65ns02@ubalt.edu::9f7fc1d6-ab67-473f-ba46-e98f6ce2049b" providerId="AD" clId="Web-{EBBADFC9-AE45-9AFD-4B4E-21831BA1113E}" dt="2021-07-24T21:07:28.206" v="0" actId="20577"/>
        <pc:sldMkLst>
          <pc:docMk/>
          <pc:sldMk cId="2117915220" sldId="427"/>
        </pc:sldMkLst>
      </pc:sldChg>
    </pc:docChg>
  </pc:docChgLst>
  <pc:docChgLst>
    <pc:chgData name="Harleen Kaur" userId="S::id65ns02@ubalt.edu::9f7fc1d6-ab67-473f-ba46-e98f6ce2049b" providerId="AD" clId="Web-{D0F9FB89-C217-8282-D460-37696B23A2DF}"/>
    <pc:docChg chg="modSld">
      <pc:chgData name="Harleen Kaur" userId="S::id65ns02@ubalt.edu::9f7fc1d6-ab67-473f-ba46-e98f6ce2049b" providerId="AD" clId="Web-{D0F9FB89-C217-8282-D460-37696B23A2DF}" dt="2021-08-05T19:27:26.402" v="105" actId="1076"/>
      <pc:docMkLst>
        <pc:docMk/>
      </pc:docMkLst>
      <pc:sldChg chg="modSp">
        <pc:chgData name="Harleen Kaur" userId="S::id65ns02@ubalt.edu::9f7fc1d6-ab67-473f-ba46-e98f6ce2049b" providerId="AD" clId="Web-{D0F9FB89-C217-8282-D460-37696B23A2DF}" dt="2021-08-05T19:25:25.101" v="41" actId="20577"/>
        <pc:sldMkLst>
          <pc:docMk/>
          <pc:sldMk cId="48681424" sldId="494"/>
        </pc:sldMkLst>
      </pc:sldChg>
      <pc:sldChg chg="addSp modSp">
        <pc:chgData name="Harleen Kaur" userId="S::id65ns02@ubalt.edu::9f7fc1d6-ab67-473f-ba46-e98f6ce2049b" providerId="AD" clId="Web-{D0F9FB89-C217-8282-D460-37696B23A2DF}" dt="2021-08-05T19:27:26.402" v="105" actId="1076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76DD6BC7-DDF2-7EB3-8CF7-58F8DE8F42BC}"/>
    <pc:docChg chg="addSld modSld">
      <pc:chgData name="Harleen Kaur" userId="S::id65ns02@ubalt.edu::9f7fc1d6-ab67-473f-ba46-e98f6ce2049b" providerId="AD" clId="Web-{76DD6BC7-DDF2-7EB3-8CF7-58F8DE8F42BC}" dt="2021-07-02T18:25:20.865" v="90" actId="20577"/>
      <pc:docMkLst>
        <pc:docMk/>
      </pc:docMkLst>
      <pc:sldChg chg="modSp new">
        <pc:chgData name="Harleen Kaur" userId="S::id65ns02@ubalt.edu::9f7fc1d6-ab67-473f-ba46-e98f6ce2049b" providerId="AD" clId="Web-{76DD6BC7-DDF2-7EB3-8CF7-58F8DE8F42BC}" dt="2021-07-02T18:25:20.865" v="90" actId="20577"/>
        <pc:sldMkLst>
          <pc:docMk/>
          <pc:sldMk cId="3831362944" sldId="414"/>
        </pc:sldMkLst>
      </pc:sldChg>
    </pc:docChg>
  </pc:docChgLst>
  <pc:docChgLst>
    <pc:chgData name="Weifeng Xu" userId="e7aed605-a3dd-4d5a-a692-a87037af107b" providerId="ADAL" clId="{7DFC0CCA-CE44-4027-87D3-8577310478BA}"/>
    <pc:docChg chg="custSel modSld">
      <pc:chgData name="Weifeng Xu" userId="e7aed605-a3dd-4d5a-a692-a87037af107b" providerId="ADAL" clId="{7DFC0CCA-CE44-4027-87D3-8577310478BA}" dt="2021-05-31T12:24:11.548" v="0" actId="33524"/>
      <pc:docMkLst>
        <pc:docMk/>
      </pc:docMkLst>
      <pc:sldChg chg="modSp mod">
        <pc:chgData name="Weifeng Xu" userId="e7aed605-a3dd-4d5a-a692-a87037af107b" providerId="ADAL" clId="{7DFC0CCA-CE44-4027-87D3-8577310478BA}" dt="2021-05-31T12:24:11.548" v="0" actId="33524"/>
        <pc:sldMkLst>
          <pc:docMk/>
          <pc:sldMk cId="1681695341" sldId="257"/>
        </pc:sldMkLst>
      </pc:sldChg>
    </pc:docChg>
  </pc:docChgLst>
  <pc:docChgLst>
    <pc:chgData name="Harleen Kaur" userId="S::id65ns02@ubalt.edu::9f7fc1d6-ab67-473f-ba46-e98f6ce2049b" providerId="AD" clId="Web-{8AFCE5D7-BF8B-477E-76F8-6138098F1899}"/>
    <pc:docChg chg="modSld sldOrd">
      <pc:chgData name="Harleen Kaur" userId="S::id65ns02@ubalt.edu::9f7fc1d6-ab67-473f-ba46-e98f6ce2049b" providerId="AD" clId="Web-{8AFCE5D7-BF8B-477E-76F8-6138098F1899}" dt="2021-07-18T02:03:22.396" v="5" actId="20577"/>
      <pc:docMkLst>
        <pc:docMk/>
      </pc:docMkLst>
      <pc:sldChg chg="ord">
        <pc:chgData name="Harleen Kaur" userId="S::id65ns02@ubalt.edu::9f7fc1d6-ab67-473f-ba46-e98f6ce2049b" providerId="AD" clId="Web-{8AFCE5D7-BF8B-477E-76F8-6138098F1899}" dt="2021-07-18T02:02:48.255" v="2"/>
        <pc:sldMkLst>
          <pc:docMk/>
          <pc:sldMk cId="2622453785" sldId="408"/>
        </pc:sldMkLst>
      </pc:sldChg>
      <pc:sldChg chg="modSp">
        <pc:chgData name="Harleen Kaur" userId="S::id65ns02@ubalt.edu::9f7fc1d6-ab67-473f-ba46-e98f6ce2049b" providerId="AD" clId="Web-{8AFCE5D7-BF8B-477E-76F8-6138098F1899}" dt="2021-07-18T02:02:14.848" v="0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8AFCE5D7-BF8B-477E-76F8-6138098F1899}" dt="2021-07-18T02:02:20.567" v="1" actId="20577"/>
        <pc:sldMkLst>
          <pc:docMk/>
          <pc:sldMk cId="3496283479" sldId="446"/>
        </pc:sldMkLst>
      </pc:sldChg>
      <pc:sldChg chg="modSp">
        <pc:chgData name="Harleen Kaur" userId="S::id65ns02@ubalt.edu::9f7fc1d6-ab67-473f-ba46-e98f6ce2049b" providerId="AD" clId="Web-{8AFCE5D7-BF8B-477E-76F8-6138098F1899}" dt="2021-07-18T02:03:22.396" v="5" actId="20577"/>
        <pc:sldMkLst>
          <pc:docMk/>
          <pc:sldMk cId="1981201839" sldId="457"/>
        </pc:sldMkLst>
      </pc:sldChg>
    </pc:docChg>
  </pc:docChgLst>
  <pc:docChgLst>
    <pc:chgData name="Harleen Kaur" userId="S::id65ns02@ubalt.edu::9f7fc1d6-ab67-473f-ba46-e98f6ce2049b" providerId="AD" clId="Web-{1054280C-4FEB-721E-A7F4-FAB23E2A0412}"/>
    <pc:docChg chg="addSld delSld modSld sldOrd">
      <pc:chgData name="Harleen Kaur" userId="S::id65ns02@ubalt.edu::9f7fc1d6-ab67-473f-ba46-e98f6ce2049b" providerId="AD" clId="Web-{1054280C-4FEB-721E-A7F4-FAB23E2A0412}" dt="2021-07-17T01:39:47.341" v="860"/>
      <pc:docMkLst>
        <pc:docMk/>
      </pc:docMkLst>
      <pc:sldChg chg="modSp">
        <pc:chgData name="Harleen Kaur" userId="S::id65ns02@ubalt.edu::9f7fc1d6-ab67-473f-ba46-e98f6ce2049b" providerId="AD" clId="Web-{1054280C-4FEB-721E-A7F4-FAB23E2A0412}" dt="2021-07-17T01:00:16.171" v="638" actId="20577"/>
        <pc:sldMkLst>
          <pc:docMk/>
          <pc:sldMk cId="3268356748" sldId="380"/>
        </pc:sldMkLst>
      </pc:sldChg>
      <pc:sldChg chg="ord">
        <pc:chgData name="Harleen Kaur" userId="S::id65ns02@ubalt.edu::9f7fc1d6-ab67-473f-ba46-e98f6ce2049b" providerId="AD" clId="Web-{1054280C-4FEB-721E-A7F4-FAB23E2A0412}" dt="2021-07-16T20:32:23.758" v="8"/>
        <pc:sldMkLst>
          <pc:docMk/>
          <pc:sldMk cId="2537449008" sldId="399"/>
        </pc:sldMkLst>
      </pc:sldChg>
      <pc:sldChg chg="modSp">
        <pc:chgData name="Harleen Kaur" userId="S::id65ns02@ubalt.edu::9f7fc1d6-ab67-473f-ba46-e98f6ce2049b" providerId="AD" clId="Web-{1054280C-4FEB-721E-A7F4-FAB23E2A0412}" dt="2021-07-16T21:16:13.614" v="117" actId="14100"/>
        <pc:sldMkLst>
          <pc:docMk/>
          <pc:sldMk cId="2072083871" sldId="402"/>
        </pc:sldMkLst>
      </pc:sldChg>
      <pc:sldChg chg="modSp">
        <pc:chgData name="Harleen Kaur" userId="S::id65ns02@ubalt.edu::9f7fc1d6-ab67-473f-ba46-e98f6ce2049b" providerId="AD" clId="Web-{1054280C-4FEB-721E-A7F4-FAB23E2A0412}" dt="2021-07-17T00:42:37.723" v="464" actId="20577"/>
        <pc:sldMkLst>
          <pc:docMk/>
          <pc:sldMk cId="3831362944" sldId="414"/>
        </pc:sldMkLst>
      </pc:sldChg>
      <pc:sldChg chg="modSp">
        <pc:chgData name="Harleen Kaur" userId="S::id65ns02@ubalt.edu::9f7fc1d6-ab67-473f-ba46-e98f6ce2049b" providerId="AD" clId="Web-{1054280C-4FEB-721E-A7F4-FAB23E2A0412}" dt="2021-07-17T01:14:04.134" v="67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054280C-4FEB-721E-A7F4-FAB23E2A0412}" dt="2021-07-17T00:57:17.723" v="633" actId="20577"/>
        <pc:sldMkLst>
          <pc:docMk/>
          <pc:sldMk cId="844759815" sldId="428"/>
        </pc:sldMkLst>
      </pc:sldChg>
      <pc:sldChg chg="modSp">
        <pc:chgData name="Harleen Kaur" userId="S::id65ns02@ubalt.edu::9f7fc1d6-ab67-473f-ba46-e98f6ce2049b" providerId="AD" clId="Web-{1054280C-4FEB-721E-A7F4-FAB23E2A0412}" dt="2021-07-17T01:28:14.366" v="819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1054280C-4FEB-721E-A7F4-FAB23E2A0412}" dt="2021-07-16T21:22:55.761" v="340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1054280C-4FEB-721E-A7F4-FAB23E2A0412}" dt="2021-07-17T01:36:26.609" v="849" actId="20577"/>
        <pc:sldMkLst>
          <pc:docMk/>
          <pc:sldMk cId="2338093303" sldId="442"/>
        </pc:sldMkLst>
      </pc:sldChg>
      <pc:sldChg chg="modSp">
        <pc:chgData name="Harleen Kaur" userId="S::id65ns02@ubalt.edu::9f7fc1d6-ab67-473f-ba46-e98f6ce2049b" providerId="AD" clId="Web-{1054280C-4FEB-721E-A7F4-FAB23E2A0412}" dt="2021-07-17T01:36:12.171" v="848" actId="20577"/>
        <pc:sldMkLst>
          <pc:docMk/>
          <pc:sldMk cId="3318184395" sldId="443"/>
        </pc:sldMkLst>
      </pc:sldChg>
      <pc:sldChg chg="modSp ord">
        <pc:chgData name="Harleen Kaur" userId="S::id65ns02@ubalt.edu::9f7fc1d6-ab67-473f-ba46-e98f6ce2049b" providerId="AD" clId="Web-{1054280C-4FEB-721E-A7F4-FAB23E2A0412}" dt="2021-07-16T20:31:40.804" v="7"/>
        <pc:sldMkLst>
          <pc:docMk/>
          <pc:sldMk cId="2956052182" sldId="444"/>
        </pc:sldMkLst>
      </pc:sldChg>
      <pc:sldChg chg="addSp delSp modSp">
        <pc:chgData name="Harleen Kaur" userId="S::id65ns02@ubalt.edu::9f7fc1d6-ab67-473f-ba46-e98f6ce2049b" providerId="AD" clId="Web-{1054280C-4FEB-721E-A7F4-FAB23E2A0412}" dt="2021-07-16T21:45:31.714" v="440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1054280C-4FEB-721E-A7F4-FAB23E2A0412}" dt="2021-07-16T20:31:20.569" v="5"/>
        <pc:sldMkLst>
          <pc:docMk/>
          <pc:sldMk cId="3650743699" sldId="450"/>
        </pc:sldMkLst>
      </pc:sldChg>
      <pc:sldChg chg="delSp">
        <pc:chgData name="Harleen Kaur" userId="S::id65ns02@ubalt.edu::9f7fc1d6-ab67-473f-ba46-e98f6ce2049b" providerId="AD" clId="Web-{1054280C-4FEB-721E-A7F4-FAB23E2A0412}" dt="2021-07-17T01:39:47.341" v="860"/>
        <pc:sldMkLst>
          <pc:docMk/>
          <pc:sldMk cId="1438349411" sldId="451"/>
        </pc:sldMkLst>
      </pc:sldChg>
      <pc:sldChg chg="modSp new">
        <pc:chgData name="Harleen Kaur" userId="S::id65ns02@ubalt.edu::9f7fc1d6-ab67-473f-ba46-e98f6ce2049b" providerId="AD" clId="Web-{1054280C-4FEB-721E-A7F4-FAB23E2A0412}" dt="2021-07-17T01:37:59.664" v="859" actId="20577"/>
        <pc:sldMkLst>
          <pc:docMk/>
          <pc:sldMk cId="69086169" sldId="452"/>
        </pc:sldMkLst>
      </pc:sldChg>
      <pc:sldChg chg="new del">
        <pc:chgData name="Harleen Kaur" userId="S::id65ns02@ubalt.edu::9f7fc1d6-ab67-473f-ba46-e98f6ce2049b" providerId="AD" clId="Web-{1054280C-4FEB-721E-A7F4-FAB23E2A0412}" dt="2021-07-16T20:29:36.707" v="1"/>
        <pc:sldMkLst>
          <pc:docMk/>
          <pc:sldMk cId="2596987377" sldId="452"/>
        </pc:sldMkLst>
      </pc:sldChg>
      <pc:sldChg chg="addSp delSp modSp new">
        <pc:chgData name="Harleen Kaur" userId="S::id65ns02@ubalt.edu::9f7fc1d6-ab67-473f-ba46-e98f6ce2049b" providerId="AD" clId="Web-{1054280C-4FEB-721E-A7F4-FAB23E2A0412}" dt="2021-07-16T21:21:18.787" v="278" actId="20577"/>
        <pc:sldMkLst>
          <pc:docMk/>
          <pc:sldMk cId="138071100" sldId="453"/>
        </pc:sldMkLst>
      </pc:sldChg>
      <pc:sldChg chg="delSp modSp new">
        <pc:chgData name="Harleen Kaur" userId="S::id65ns02@ubalt.edu::9f7fc1d6-ab67-473f-ba46-e98f6ce2049b" providerId="AD" clId="Web-{1054280C-4FEB-721E-A7F4-FAB23E2A0412}" dt="2021-07-16T21:24:01.015" v="363"/>
        <pc:sldMkLst>
          <pc:docMk/>
          <pc:sldMk cId="2698563990" sldId="454"/>
        </pc:sldMkLst>
      </pc:sldChg>
      <pc:sldChg chg="modSp new del">
        <pc:chgData name="Harleen Kaur" userId="S::id65ns02@ubalt.edu::9f7fc1d6-ab67-473f-ba46-e98f6ce2049b" providerId="AD" clId="Web-{1054280C-4FEB-721E-A7F4-FAB23E2A0412}" dt="2021-07-16T21:23:51.124" v="359"/>
        <pc:sldMkLst>
          <pc:docMk/>
          <pc:sldMk cId="3914676498" sldId="454"/>
        </pc:sldMkLst>
      </pc:sldChg>
      <pc:sldChg chg="addSp modSp new">
        <pc:chgData name="Harleen Kaur" userId="S::id65ns02@ubalt.edu::9f7fc1d6-ab67-473f-ba46-e98f6ce2049b" providerId="AD" clId="Web-{1054280C-4FEB-721E-A7F4-FAB23E2A0412}" dt="2021-07-17T01:29:51.340" v="826" actId="14100"/>
        <pc:sldMkLst>
          <pc:docMk/>
          <pc:sldMk cId="119521946" sldId="455"/>
        </pc:sldMkLst>
      </pc:sldChg>
      <pc:sldChg chg="addSp modSp new">
        <pc:chgData name="Harleen Kaur" userId="S::id65ns02@ubalt.edu::9f7fc1d6-ab67-473f-ba46-e98f6ce2049b" providerId="AD" clId="Web-{1054280C-4FEB-721E-A7F4-FAB23E2A0412}" dt="2021-07-17T01:31:35.767" v="845" actId="14100"/>
        <pc:sldMkLst>
          <pc:docMk/>
          <pc:sldMk cId="819406772" sldId="456"/>
        </pc:sldMkLst>
      </pc:sldChg>
      <pc:sldChg chg="modSp new">
        <pc:chgData name="Harleen Kaur" userId="S::id65ns02@ubalt.edu::9f7fc1d6-ab67-473f-ba46-e98f6ce2049b" providerId="AD" clId="Web-{1054280C-4FEB-721E-A7F4-FAB23E2A0412}" dt="2021-07-17T01:26:04.530" v="810" actId="20577"/>
        <pc:sldMkLst>
          <pc:docMk/>
          <pc:sldMk cId="1981201839" sldId="457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64CF80C3-A892-56E3-82B2-03CB441C39F5}"/>
    <pc:docChg chg="addSld delSld modSld sldOrd">
      <pc:chgData name="Harleen Kaur" userId="S::id65ns02@ubalt.edu::9f7fc1d6-ab67-473f-ba46-e98f6ce2049b" providerId="AD" clId="Web-{64CF80C3-A892-56E3-82B2-03CB441C39F5}" dt="2021-06-29T19:44:18.534" v="1601" actId="14100"/>
      <pc:docMkLst>
        <pc:docMk/>
      </pc:docMkLst>
      <pc:sldChg chg="addSp delSp modSp">
        <pc:chgData name="Harleen Kaur" userId="S::id65ns02@ubalt.edu::9f7fc1d6-ab67-473f-ba46-e98f6ce2049b" providerId="AD" clId="Web-{64CF80C3-A892-56E3-82B2-03CB441C39F5}" dt="2021-06-29T02:16:54.373" v="348" actId="20577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38:27.852" v="1490" actId="14100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64CF80C3-A892-56E3-82B2-03CB441C39F5}" dt="2021-06-29T19:00:01.054" v="1216"/>
        <pc:sldMkLst>
          <pc:docMk/>
          <pc:sldMk cId="1393786381" sldId="366"/>
        </pc:sldMkLst>
      </pc:sldChg>
      <pc:sldChg chg="del">
        <pc:chgData name="Harleen Kaur" userId="S::id65ns02@ubalt.edu::9f7fc1d6-ab67-473f-ba46-e98f6ce2049b" providerId="AD" clId="Web-{64CF80C3-A892-56E3-82B2-03CB441C39F5}" dt="2021-06-29T19:11:36.230" v="1311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64CF80C3-A892-56E3-82B2-03CB441C39F5}" dt="2021-06-29T19:29:41.619" v="1463"/>
        <pc:sldMkLst>
          <pc:docMk/>
          <pc:sldMk cId="124931539" sldId="368"/>
        </pc:sldMkLst>
      </pc:sldChg>
      <pc:sldChg chg="del">
        <pc:chgData name="Harleen Kaur" userId="S::id65ns02@ubalt.edu::9f7fc1d6-ab67-473f-ba46-e98f6ce2049b" providerId="AD" clId="Web-{64CF80C3-A892-56E3-82B2-03CB441C39F5}" dt="2021-06-29T19:30:24.964" v="1473"/>
        <pc:sldMkLst>
          <pc:docMk/>
          <pc:sldMk cId="618983" sldId="370"/>
        </pc:sldMkLst>
      </pc:sldChg>
      <pc:sldChg chg="del">
        <pc:chgData name="Harleen Kaur" userId="S::id65ns02@ubalt.edu::9f7fc1d6-ab67-473f-ba46-e98f6ce2049b" providerId="AD" clId="Web-{64CF80C3-A892-56E3-82B2-03CB441C39F5}" dt="2021-06-29T18:46:56.111" v="1084"/>
        <pc:sldMkLst>
          <pc:docMk/>
          <pc:sldMk cId="2147592026" sldId="373"/>
        </pc:sldMkLst>
      </pc:sldChg>
      <pc:sldChg chg="addSp delSp modSp del">
        <pc:chgData name="Harleen Kaur" userId="S::id65ns02@ubalt.edu::9f7fc1d6-ab67-473f-ba46-e98f6ce2049b" providerId="AD" clId="Web-{64CF80C3-A892-56E3-82B2-03CB441C39F5}" dt="2021-06-29T19:29:36.791" v="1462"/>
        <pc:sldMkLst>
          <pc:docMk/>
          <pc:sldMk cId="618152992" sldId="374"/>
        </pc:sldMkLst>
      </pc:sldChg>
      <pc:sldChg chg="modSp">
        <pc:chgData name="Harleen Kaur" userId="S::id65ns02@ubalt.edu::9f7fc1d6-ab67-473f-ba46-e98f6ce2049b" providerId="AD" clId="Web-{64CF80C3-A892-56E3-82B2-03CB441C39F5}" dt="2021-06-29T19:35:34.848" v="1478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64CF80C3-A892-56E3-82B2-03CB441C39F5}" dt="2021-06-28T18:25:06.967" v="67" actId="14100"/>
        <pc:sldMkLst>
          <pc:docMk/>
          <pc:sldMk cId="4293835923" sldId="378"/>
        </pc:sldMkLst>
      </pc:sldChg>
      <pc:sldChg chg="addSp delSp modSp">
        <pc:chgData name="Harleen Kaur" userId="S::id65ns02@ubalt.edu::9f7fc1d6-ab67-473f-ba46-e98f6ce2049b" providerId="AD" clId="Web-{64CF80C3-A892-56E3-82B2-03CB441C39F5}" dt="2021-06-28T18:26:06.499" v="74" actId="14100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64CF80C3-A892-56E3-82B2-03CB441C39F5}" dt="2021-06-28T18:21:23.586" v="48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64CF80C3-A892-56E3-82B2-03CB441C39F5}" dt="2021-06-28T18:21:46.539" v="50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64CF80C3-A892-56E3-82B2-03CB441C39F5}" dt="2021-06-29T19:35:14.753" v="1477" actId="20577"/>
        <pc:sldMkLst>
          <pc:docMk/>
          <pc:sldMk cId="3188243652" sldId="386"/>
        </pc:sldMkLst>
      </pc:sldChg>
      <pc:sldChg chg="modSp">
        <pc:chgData name="Harleen Kaur" userId="S::id65ns02@ubalt.edu::9f7fc1d6-ab67-473f-ba46-e98f6ce2049b" providerId="AD" clId="Web-{64CF80C3-A892-56E3-82B2-03CB441C39F5}" dt="2021-06-28T18:22:48.478" v="59" actId="20577"/>
        <pc:sldMkLst>
          <pc:docMk/>
          <pc:sldMk cId="1915093242" sldId="387"/>
        </pc:sldMkLst>
      </pc:sldChg>
      <pc:sldChg chg="addSp modSp">
        <pc:chgData name="Harleen Kaur" userId="S::id65ns02@ubalt.edu::9f7fc1d6-ab67-473f-ba46-e98f6ce2049b" providerId="AD" clId="Web-{64CF80C3-A892-56E3-82B2-03CB441C39F5}" dt="2021-06-29T19:36:23.865" v="1483" actId="1076"/>
        <pc:sldMkLst>
          <pc:docMk/>
          <pc:sldMk cId="2008758297" sldId="389"/>
        </pc:sldMkLst>
      </pc:sldChg>
      <pc:sldChg chg="addSp modSp">
        <pc:chgData name="Harleen Kaur" userId="S::id65ns02@ubalt.edu::9f7fc1d6-ab67-473f-ba46-e98f6ce2049b" providerId="AD" clId="Web-{64CF80C3-A892-56E3-82B2-03CB441C39F5}" dt="2021-06-28T18:27:26.095" v="83" actId="14100"/>
        <pc:sldMkLst>
          <pc:docMk/>
          <pc:sldMk cId="4104176517" sldId="391"/>
        </pc:sldMkLst>
      </pc:sldChg>
      <pc:sldChg chg="modSp">
        <pc:chgData name="Harleen Kaur" userId="S::id65ns02@ubalt.edu::9f7fc1d6-ab67-473f-ba46-e98f6ce2049b" providerId="AD" clId="Web-{64CF80C3-A892-56E3-82B2-03CB441C39F5}" dt="2021-06-29T02:32:12.876" v="498" actId="20577"/>
        <pc:sldMkLst>
          <pc:docMk/>
          <pc:sldMk cId="3856163379" sldId="394"/>
        </pc:sldMkLst>
      </pc:sldChg>
      <pc:sldChg chg="addSp delSp modSp">
        <pc:chgData name="Harleen Kaur" userId="S::id65ns02@ubalt.edu::9f7fc1d6-ab67-473f-ba46-e98f6ce2049b" providerId="AD" clId="Web-{64CF80C3-A892-56E3-82B2-03CB441C39F5}" dt="2021-06-29T19:44:18.534" v="1601" actId="14100"/>
        <pc:sldMkLst>
          <pc:docMk/>
          <pc:sldMk cId="3523215299" sldId="395"/>
        </pc:sldMkLst>
      </pc:sldChg>
      <pc:sldChg chg="modSp">
        <pc:chgData name="Harleen Kaur" userId="S::id65ns02@ubalt.edu::9f7fc1d6-ab67-473f-ba46-e98f6ce2049b" providerId="AD" clId="Web-{64CF80C3-A892-56E3-82B2-03CB441C39F5}" dt="2021-06-28T18:48:08.223" v="147" actId="20577"/>
        <pc:sldMkLst>
          <pc:docMk/>
          <pc:sldMk cId="3010338886" sldId="396"/>
        </pc:sldMkLst>
      </pc:sldChg>
      <pc:sldChg chg="modSp">
        <pc:chgData name="Harleen Kaur" userId="S::id65ns02@ubalt.edu::9f7fc1d6-ab67-473f-ba46-e98f6ce2049b" providerId="AD" clId="Web-{64CF80C3-A892-56E3-82B2-03CB441C39F5}" dt="2021-06-29T18:31:36.898" v="971" actId="20577"/>
        <pc:sldMkLst>
          <pc:docMk/>
          <pc:sldMk cId="1525666079" sldId="397"/>
        </pc:sldMkLst>
      </pc:sldChg>
      <pc:sldChg chg="modSp">
        <pc:chgData name="Harleen Kaur" userId="S::id65ns02@ubalt.edu::9f7fc1d6-ab67-473f-ba46-e98f6ce2049b" providerId="AD" clId="Web-{64CF80C3-A892-56E3-82B2-03CB441C39F5}" dt="2021-06-29T18:53:55.388" v="1179" actId="20577"/>
        <pc:sldMkLst>
          <pc:docMk/>
          <pc:sldMk cId="270977072" sldId="398"/>
        </pc:sldMkLst>
      </pc:sldChg>
      <pc:sldChg chg="modSp new">
        <pc:chgData name="Harleen Kaur" userId="S::id65ns02@ubalt.edu::9f7fc1d6-ab67-473f-ba46-e98f6ce2049b" providerId="AD" clId="Web-{64CF80C3-A892-56E3-82B2-03CB441C39F5}" dt="2021-06-28T18:42:25.385" v="144" actId="20577"/>
        <pc:sldMkLst>
          <pc:docMk/>
          <pc:sldMk cId="2537449008" sldId="399"/>
        </pc:sldMkLst>
      </pc:sldChg>
      <pc:sldChg chg="new del">
        <pc:chgData name="Harleen Kaur" userId="S::id65ns02@ubalt.edu::9f7fc1d6-ab67-473f-ba46-e98f6ce2049b" providerId="AD" clId="Web-{64CF80C3-A892-56E3-82B2-03CB441C39F5}" dt="2021-06-28T19:32:28.357" v="149"/>
        <pc:sldMkLst>
          <pc:docMk/>
          <pc:sldMk cId="873172150" sldId="400"/>
        </pc:sldMkLst>
      </pc:sldChg>
      <pc:sldChg chg="modSp new">
        <pc:chgData name="Harleen Kaur" userId="S::id65ns02@ubalt.edu::9f7fc1d6-ab67-473f-ba46-e98f6ce2049b" providerId="AD" clId="Web-{64CF80C3-A892-56E3-82B2-03CB441C39F5}" dt="2021-06-29T18:14:55.964" v="723" actId="20577"/>
        <pc:sldMkLst>
          <pc:docMk/>
          <pc:sldMk cId="2012814527" sldId="400"/>
        </pc:sldMkLst>
      </pc:sldChg>
      <pc:sldChg chg="addSp delSp modSp new modNotes">
        <pc:chgData name="Harleen Kaur" userId="S::id65ns02@ubalt.edu::9f7fc1d6-ab67-473f-ba46-e98f6ce2049b" providerId="AD" clId="Web-{64CF80C3-A892-56E3-82B2-03CB441C39F5}" dt="2021-06-29T02:38:10.588" v="543"/>
        <pc:sldMkLst>
          <pc:docMk/>
          <pc:sldMk cId="1318968879" sldId="401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02:56:12.849" v="625" actId="20577"/>
        <pc:sldMkLst>
          <pc:docMk/>
          <pc:sldMk cId="2072083871" sldId="402"/>
        </pc:sldMkLst>
      </pc:sldChg>
      <pc:sldChg chg="modSp new">
        <pc:chgData name="Harleen Kaur" userId="S::id65ns02@ubalt.edu::9f7fc1d6-ab67-473f-ba46-e98f6ce2049b" providerId="AD" clId="Web-{64CF80C3-A892-56E3-82B2-03CB441C39F5}" dt="2021-06-29T18:33:25.823" v="997" actId="20577"/>
        <pc:sldMkLst>
          <pc:docMk/>
          <pc:sldMk cId="1876217879" sldId="403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46:49.533" v="1083" actId="14100"/>
        <pc:sldMkLst>
          <pc:docMk/>
          <pc:sldMk cId="2925871886" sldId="404"/>
        </pc:sldMkLst>
      </pc:sldChg>
      <pc:sldChg chg="modSp new">
        <pc:chgData name="Harleen Kaur" userId="S::id65ns02@ubalt.edu::9f7fc1d6-ab67-473f-ba46-e98f6ce2049b" providerId="AD" clId="Web-{64CF80C3-A892-56E3-82B2-03CB441C39F5}" dt="2021-06-29T18:47:27.018" v="1092" actId="20577"/>
        <pc:sldMkLst>
          <pc:docMk/>
          <pc:sldMk cId="1982119232" sldId="405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8:53:00.449" v="1172" actId="1076"/>
        <pc:sldMkLst>
          <pc:docMk/>
          <pc:sldMk cId="2895696043" sldId="406"/>
        </pc:sldMkLst>
      </pc:sldChg>
      <pc:sldChg chg="addSp modSp new">
        <pc:chgData name="Harleen Kaur" userId="S::id65ns02@ubalt.edu::9f7fc1d6-ab67-473f-ba46-e98f6ce2049b" providerId="AD" clId="Web-{64CF80C3-A892-56E3-82B2-03CB441C39F5}" dt="2021-06-29T18:58:07.254" v="1215" actId="20577"/>
        <pc:sldMkLst>
          <pc:docMk/>
          <pc:sldMk cId="1124496874" sldId="407"/>
        </pc:sldMkLst>
      </pc:sldChg>
      <pc:sldChg chg="addSp delSp modSp new">
        <pc:chgData name="Harleen Kaur" userId="S::id65ns02@ubalt.edu::9f7fc1d6-ab67-473f-ba46-e98f6ce2049b" providerId="AD" clId="Web-{64CF80C3-A892-56E3-82B2-03CB441C39F5}" dt="2021-06-29T19:40:07.090" v="1496" actId="20577"/>
        <pc:sldMkLst>
          <pc:docMk/>
          <pc:sldMk cId="2622453785" sldId="408"/>
        </pc:sldMkLst>
      </pc:sldChg>
      <pc:sldChg chg="new del">
        <pc:chgData name="Harleen Kaur" userId="S::id65ns02@ubalt.edu::9f7fc1d6-ab67-473f-ba46-e98f6ce2049b" providerId="AD" clId="Web-{64CF80C3-A892-56E3-82B2-03CB441C39F5}" dt="2021-06-29T19:17:16.942" v="1313"/>
        <pc:sldMkLst>
          <pc:docMk/>
          <pc:sldMk cId="1278679542" sldId="409"/>
        </pc:sldMkLst>
      </pc:sldChg>
      <pc:sldChg chg="delSp modSp new">
        <pc:chgData name="Harleen Kaur" userId="S::id65ns02@ubalt.edu::9f7fc1d6-ab67-473f-ba46-e98f6ce2049b" providerId="AD" clId="Web-{64CF80C3-A892-56E3-82B2-03CB441C39F5}" dt="2021-06-29T19:34:07.251" v="1475" actId="20577"/>
        <pc:sldMkLst>
          <pc:docMk/>
          <pc:sldMk cId="1888804979" sldId="409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1:08.654" v="1520" actId="14100"/>
        <pc:sldMkLst>
          <pc:docMk/>
          <pc:sldMk cId="1839150834" sldId="410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2:43.047" v="1563"/>
        <pc:sldMkLst>
          <pc:docMk/>
          <pc:sldMk cId="46822973" sldId="411"/>
        </pc:sldMkLst>
      </pc:sldChg>
      <pc:sldChg chg="addSp modSp new modNotes">
        <pc:chgData name="Harleen Kaur" userId="S::id65ns02@ubalt.edu::9f7fc1d6-ab67-473f-ba46-e98f6ce2049b" providerId="AD" clId="Web-{64CF80C3-A892-56E3-82B2-03CB441C39F5}" dt="2021-06-29T19:43:15.391" v="1600"/>
        <pc:sldMkLst>
          <pc:docMk/>
          <pc:sldMk cId="3735861723" sldId="412"/>
        </pc:sldMkLst>
      </pc:sldChg>
      <pc:sldChg chg="modSp new ord">
        <pc:chgData name="Harleen Kaur" userId="S::id65ns02@ubalt.edu::9f7fc1d6-ab67-473f-ba46-e98f6ce2049b" providerId="AD" clId="Web-{64CF80C3-A892-56E3-82B2-03CB441C39F5}" dt="2021-06-29T19:30:14.933" v="1472" actId="20577"/>
        <pc:sldMkLst>
          <pc:docMk/>
          <pc:sldMk cId="3552793750" sldId="413"/>
        </pc:sldMkLst>
      </pc:sldChg>
    </pc:docChg>
  </pc:docChgLst>
  <pc:docChgLst>
    <pc:chgData name="Harleen Kaur" userId="S::id65ns02@ubalt.edu::9f7fc1d6-ab67-473f-ba46-e98f6ce2049b" providerId="AD" clId="Web-{55F6C754-DE50-7232-E896-F3232CB65FE8}"/>
    <pc:docChg chg="addSld delSld modSld">
      <pc:chgData name="Harleen Kaur" userId="S::id65ns02@ubalt.edu::9f7fc1d6-ab67-473f-ba46-e98f6ce2049b" providerId="AD" clId="Web-{55F6C754-DE50-7232-E896-F3232CB65FE8}" dt="2021-06-19T20:45:01.759" v="620" actId="20577"/>
      <pc:docMkLst>
        <pc:docMk/>
      </pc:docMkLst>
      <pc:sldChg chg="modSp">
        <pc:chgData name="Harleen Kaur" userId="S::id65ns02@ubalt.edu::9f7fc1d6-ab67-473f-ba46-e98f6ce2049b" providerId="AD" clId="Web-{55F6C754-DE50-7232-E896-F3232CB65FE8}" dt="2021-06-19T20:11:21.626" v="33" actId="20577"/>
        <pc:sldMkLst>
          <pc:docMk/>
          <pc:sldMk cId="239878079" sldId="258"/>
        </pc:sldMkLst>
      </pc:sldChg>
      <pc:sldChg chg="modSp new">
        <pc:chgData name="Harleen Kaur" userId="S::id65ns02@ubalt.edu::9f7fc1d6-ab67-473f-ba46-e98f6ce2049b" providerId="AD" clId="Web-{55F6C754-DE50-7232-E896-F3232CB65FE8}" dt="2021-06-19T20:12:01.971" v="53" actId="20577"/>
        <pc:sldMkLst>
          <pc:docMk/>
          <pc:sldMk cId="2119920008" sldId="347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4:08.131" v="96" actId="14100"/>
        <pc:sldMkLst>
          <pc:docMk/>
          <pc:sldMk cId="1544669389" sldId="34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16:48.260" v="137" actId="14100"/>
        <pc:sldMkLst>
          <pc:docMk/>
          <pc:sldMk cId="4183142448" sldId="349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18:38.404" v="167" actId="20577"/>
        <pc:sldMkLst>
          <pc:docMk/>
          <pc:sldMk cId="4065896590" sldId="350"/>
        </pc:sldMkLst>
      </pc:sldChg>
      <pc:sldChg chg="modSp new">
        <pc:chgData name="Harleen Kaur" userId="S::id65ns02@ubalt.edu::9f7fc1d6-ab67-473f-ba46-e98f6ce2049b" providerId="AD" clId="Web-{55F6C754-DE50-7232-E896-F3232CB65FE8}" dt="2021-06-19T20:19:01.592" v="177" actId="20577"/>
        <pc:sldMkLst>
          <pc:docMk/>
          <pc:sldMk cId="2698244104" sldId="351"/>
        </pc:sldMkLst>
      </pc:sldChg>
      <pc:sldChg chg="modSp new">
        <pc:chgData name="Harleen Kaur" userId="S::id65ns02@ubalt.edu::9f7fc1d6-ab67-473f-ba46-e98f6ce2049b" providerId="AD" clId="Web-{55F6C754-DE50-7232-E896-F3232CB65FE8}" dt="2021-06-19T20:19:32.515" v="195" actId="20577"/>
        <pc:sldMkLst>
          <pc:docMk/>
          <pc:sldMk cId="3408609546" sldId="352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1:06.001" v="221" actId="1076"/>
        <pc:sldMkLst>
          <pc:docMk/>
          <pc:sldMk cId="3550158572" sldId="353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2:08.628" v="241" actId="20577"/>
        <pc:sldMkLst>
          <pc:docMk/>
          <pc:sldMk cId="1487878612" sldId="35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23:41.131" v="278" actId="20577"/>
        <pc:sldMkLst>
          <pc:docMk/>
          <pc:sldMk cId="1765136060" sldId="355"/>
        </pc:sldMkLst>
      </pc:sldChg>
      <pc:sldChg chg="addSp delSp modSp new mod setBg setClrOvrMap">
        <pc:chgData name="Harleen Kaur" userId="S::id65ns02@ubalt.edu::9f7fc1d6-ab67-473f-ba46-e98f6ce2049b" providerId="AD" clId="Web-{55F6C754-DE50-7232-E896-F3232CB65FE8}" dt="2021-06-19T20:25:42.181" v="292"/>
        <pc:sldMkLst>
          <pc:docMk/>
          <pc:sldMk cId="3157762318" sldId="356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29:30.609" v="317" actId="1076"/>
        <pc:sldMkLst>
          <pc:docMk/>
          <pc:sldMk cId="2358562964" sldId="35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2:16.832" v="342" actId="1076"/>
        <pc:sldMkLst>
          <pc:docMk/>
          <pc:sldMk cId="2410761944" sldId="35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4:02.226" v="360" actId="14100"/>
        <pc:sldMkLst>
          <pc:docMk/>
          <pc:sldMk cId="2274693630" sldId="359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5:34.181" v="390" actId="14100"/>
        <pc:sldMkLst>
          <pc:docMk/>
          <pc:sldMk cId="3941886475" sldId="360"/>
        </pc:sldMkLst>
      </pc:sldChg>
      <pc:sldChg chg="modSp new del">
        <pc:chgData name="Harleen Kaur" userId="S::id65ns02@ubalt.edu::9f7fc1d6-ab67-473f-ba46-e98f6ce2049b" providerId="AD" clId="Web-{55F6C754-DE50-7232-E896-F3232CB65FE8}" dt="2021-06-19T20:36:58.137" v="424"/>
        <pc:sldMkLst>
          <pc:docMk/>
          <pc:sldMk cId="561032410" sldId="361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7:57.341" v="449" actId="20577"/>
        <pc:sldMkLst>
          <pc:docMk/>
          <pc:sldMk cId="2020629071" sldId="362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39:35.157" v="473" actId="1076"/>
        <pc:sldMkLst>
          <pc:docMk/>
          <pc:sldMk cId="4098661029" sldId="363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7.754" v="523"/>
        <pc:sldMkLst>
          <pc:docMk/>
          <pc:sldMk cId="2934714722" sldId="364"/>
        </pc:sldMkLst>
      </pc:sldChg>
      <pc:sldChg chg="addSp delSp modSp new mod setBg">
        <pc:chgData name="Harleen Kaur" userId="S::id65ns02@ubalt.edu::9f7fc1d6-ab67-473f-ba46-e98f6ce2049b" providerId="AD" clId="Web-{55F6C754-DE50-7232-E896-F3232CB65FE8}" dt="2021-06-19T20:41:44.363" v="522"/>
        <pc:sldMkLst>
          <pc:docMk/>
          <pc:sldMk cId="2424500802" sldId="365"/>
        </pc:sldMkLst>
      </pc:sldChg>
      <pc:sldChg chg="modSp new">
        <pc:chgData name="Harleen Kaur" userId="S::id65ns02@ubalt.edu::9f7fc1d6-ab67-473f-ba46-e98f6ce2049b" providerId="AD" clId="Web-{55F6C754-DE50-7232-E896-F3232CB65FE8}" dt="2021-06-19T20:42:06.989" v="532" actId="20577"/>
        <pc:sldMkLst>
          <pc:docMk/>
          <pc:sldMk cId="1393786381" sldId="366"/>
        </pc:sldMkLst>
      </pc:sldChg>
      <pc:sldChg chg="modSp new">
        <pc:chgData name="Harleen Kaur" userId="S::id65ns02@ubalt.edu::9f7fc1d6-ab67-473f-ba46-e98f6ce2049b" providerId="AD" clId="Web-{55F6C754-DE50-7232-E896-F3232CB65FE8}" dt="2021-06-19T20:42:34.646" v="547" actId="20577"/>
        <pc:sldMkLst>
          <pc:docMk/>
          <pc:sldMk cId="1170663561" sldId="367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3:20.131" v="585" actId="14100"/>
        <pc:sldMkLst>
          <pc:docMk/>
          <pc:sldMk cId="124931539" sldId="368"/>
        </pc:sldMkLst>
      </pc:sldChg>
      <pc:sldChg chg="addSp delSp modSp new">
        <pc:chgData name="Harleen Kaur" userId="S::id65ns02@ubalt.edu::9f7fc1d6-ab67-473f-ba46-e98f6ce2049b" providerId="AD" clId="Web-{55F6C754-DE50-7232-E896-F3232CB65FE8}" dt="2021-06-19T20:44:22.617" v="608" actId="20577"/>
        <pc:sldMkLst>
          <pc:docMk/>
          <pc:sldMk cId="730993558" sldId="369"/>
        </pc:sldMkLst>
      </pc:sldChg>
      <pc:sldChg chg="modSp new">
        <pc:chgData name="Harleen Kaur" userId="S::id65ns02@ubalt.edu::9f7fc1d6-ab67-473f-ba46-e98f6ce2049b" providerId="AD" clId="Web-{55F6C754-DE50-7232-E896-F3232CB65FE8}" dt="2021-06-19T20:45:01.759" v="620" actId="20577"/>
        <pc:sldMkLst>
          <pc:docMk/>
          <pc:sldMk cId="618983" sldId="370"/>
        </pc:sldMkLst>
      </pc:sldChg>
      <pc:sldChg chg="new del">
        <pc:chgData name="Harleen Kaur" userId="S::id65ns02@ubalt.edu::9f7fc1d6-ab67-473f-ba46-e98f6ce2049b" providerId="AD" clId="Web-{55F6C754-DE50-7232-E896-F3232CB65FE8}" dt="2021-06-19T20:44:49.134" v="617"/>
        <pc:sldMkLst>
          <pc:docMk/>
          <pc:sldMk cId="330160796" sldId="371"/>
        </pc:sldMkLst>
      </pc:sldChg>
    </pc:docChg>
  </pc:docChgLst>
  <pc:docChgLst>
    <pc:chgData name="Harleen Kaur" userId="S::id65ns02@ubalt.edu::9f7fc1d6-ab67-473f-ba46-e98f6ce2049b" providerId="AD" clId="Web-{E6DF0878-2776-F2C9-2FF3-C4D4952BF6BD}"/>
    <pc:docChg chg="addSld delSld modSld sldOrd">
      <pc:chgData name="Harleen Kaur" userId="S::id65ns02@ubalt.edu::9f7fc1d6-ab67-473f-ba46-e98f6ce2049b" providerId="AD" clId="Web-{E6DF0878-2776-F2C9-2FF3-C4D4952BF6BD}" dt="2021-07-29T23:42:09.924" v="629"/>
      <pc:docMkLst>
        <pc:docMk/>
      </pc:docMkLst>
      <pc:sldChg chg="del">
        <pc:chgData name="Harleen Kaur" userId="S::id65ns02@ubalt.edu::9f7fc1d6-ab67-473f-ba46-e98f6ce2049b" providerId="AD" clId="Web-{E6DF0878-2776-F2C9-2FF3-C4D4952BF6BD}" dt="2021-07-29T23:42:03.720" v="626"/>
        <pc:sldMkLst>
          <pc:docMk/>
          <pc:sldMk cId="4098661029" sldId="363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4:27.440" v="188" actId="20577"/>
        <pc:sldMkLst>
          <pc:docMk/>
          <pc:sldMk cId="2008758297" sldId="389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07:01.898" v="262" actId="20577"/>
        <pc:sldMkLst>
          <pc:docMk/>
          <pc:sldMk cId="3040878584" sldId="390"/>
        </pc:sldMkLst>
      </pc:sldChg>
      <pc:sldChg chg="addSp delSp modSp ord">
        <pc:chgData name="Harleen Kaur" userId="S::id65ns02@ubalt.edu::9f7fc1d6-ab67-473f-ba46-e98f6ce2049b" providerId="AD" clId="Web-{E6DF0878-2776-F2C9-2FF3-C4D4952BF6BD}" dt="2021-07-29T23:12:54.222" v="443" actId="14100"/>
        <pc:sldMkLst>
          <pc:docMk/>
          <pc:sldMk cId="4104176517" sldId="391"/>
        </pc:sldMkLst>
      </pc:sldChg>
      <pc:sldChg chg="del">
        <pc:chgData name="Harleen Kaur" userId="S::id65ns02@ubalt.edu::9f7fc1d6-ab67-473f-ba46-e98f6ce2049b" providerId="AD" clId="Web-{E6DF0878-2776-F2C9-2FF3-C4D4952BF6BD}" dt="2021-07-29T23:42:06.002" v="627"/>
        <pc:sldMkLst>
          <pc:docMk/>
          <pc:sldMk cId="1525666079" sldId="397"/>
        </pc:sldMkLst>
      </pc:sldChg>
      <pc:sldChg chg="del">
        <pc:chgData name="Harleen Kaur" userId="S::id65ns02@ubalt.edu::9f7fc1d6-ab67-473f-ba46-e98f6ce2049b" providerId="AD" clId="Web-{E6DF0878-2776-F2C9-2FF3-C4D4952BF6BD}" dt="2021-07-29T23:42:01.923" v="625"/>
        <pc:sldMkLst>
          <pc:docMk/>
          <pc:sldMk cId="1876217879" sldId="403"/>
        </pc:sldMkLst>
      </pc:sldChg>
      <pc:sldChg chg="del">
        <pc:chgData name="Harleen Kaur" userId="S::id65ns02@ubalt.edu::9f7fc1d6-ab67-473f-ba46-e98f6ce2049b" providerId="AD" clId="Web-{E6DF0878-2776-F2C9-2FF3-C4D4952BF6BD}" dt="2021-07-29T23:42:08.064" v="628"/>
        <pc:sldMkLst>
          <pc:docMk/>
          <pc:sldMk cId="2895696043" sldId="406"/>
        </pc:sldMkLst>
      </pc:sldChg>
      <pc:sldChg chg="modSp">
        <pc:chgData name="Harleen Kaur" userId="S::id65ns02@ubalt.edu::9f7fc1d6-ab67-473f-ba46-e98f6ce2049b" providerId="AD" clId="Web-{E6DF0878-2776-F2C9-2FF3-C4D4952BF6BD}" dt="2021-07-29T22:56:56.676" v="69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E6DF0878-2776-F2C9-2FF3-C4D4952BF6BD}" dt="2021-07-29T22:48:50.567" v="13" actId="20577"/>
        <pc:sldMkLst>
          <pc:docMk/>
          <pc:sldMk cId="2780548155" sldId="436"/>
        </pc:sldMkLst>
      </pc:sldChg>
      <pc:sldChg chg="del">
        <pc:chgData name="Harleen Kaur" userId="S::id65ns02@ubalt.edu::9f7fc1d6-ab67-473f-ba46-e98f6ce2049b" providerId="AD" clId="Web-{E6DF0878-2776-F2C9-2FF3-C4D4952BF6BD}" dt="2021-07-29T23:42:09.924" v="629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E6DF0878-2776-F2C9-2FF3-C4D4952BF6BD}" dt="2021-07-29T23:33:18.376" v="579" actId="20577"/>
        <pc:sldMkLst>
          <pc:docMk/>
          <pc:sldMk cId="2236577641" sldId="461"/>
        </pc:sldMkLst>
      </pc:sldChg>
      <pc:sldChg chg="modSp">
        <pc:chgData name="Harleen Kaur" userId="S::id65ns02@ubalt.edu::9f7fc1d6-ab67-473f-ba46-e98f6ce2049b" providerId="AD" clId="Web-{E6DF0878-2776-F2C9-2FF3-C4D4952BF6BD}" dt="2021-07-29T23:33:35.314" v="605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E6DF0878-2776-F2C9-2FF3-C4D4952BF6BD}" dt="2021-07-29T23:00:27.652" v="121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E6DF0878-2776-F2C9-2FF3-C4D4952BF6BD}" dt="2021-07-29T23:39:17.215" v="624" actId="20577"/>
        <pc:sldMkLst>
          <pc:docMk/>
          <pc:sldMk cId="111182765" sldId="483"/>
        </pc:sldMkLst>
      </pc:sldChg>
      <pc:sldChg chg="addSp delSp modSp new">
        <pc:chgData name="Harleen Kaur" userId="S::id65ns02@ubalt.edu::9f7fc1d6-ab67-473f-ba46-e98f6ce2049b" providerId="AD" clId="Web-{E6DF0878-2776-F2C9-2FF3-C4D4952BF6BD}" dt="2021-07-29T23:22:30.231" v="500" actId="14100"/>
        <pc:sldMkLst>
          <pc:docMk/>
          <pc:sldMk cId="1962938929" sldId="485"/>
        </pc:sldMkLst>
      </pc:sldChg>
      <pc:sldChg chg="modSp new">
        <pc:chgData name="Harleen Kaur" userId="S::id65ns02@ubalt.edu::9f7fc1d6-ab67-473f-ba46-e98f6ce2049b" providerId="AD" clId="Web-{E6DF0878-2776-F2C9-2FF3-C4D4952BF6BD}" dt="2021-07-29T23:30:06.589" v="532" actId="20577"/>
        <pc:sldMkLst>
          <pc:docMk/>
          <pc:sldMk cId="66603034" sldId="486"/>
        </pc:sldMkLst>
      </pc:sldChg>
      <pc:sldChg chg="modSp new del">
        <pc:chgData name="Harleen Kaur" userId="S::id65ns02@ubalt.edu::9f7fc1d6-ab67-473f-ba46-e98f6ce2049b" providerId="AD" clId="Web-{E6DF0878-2776-F2C9-2FF3-C4D4952BF6BD}" dt="2021-07-29T23:33:19.267" v="580"/>
        <pc:sldMkLst>
          <pc:docMk/>
          <pc:sldMk cId="3360888057" sldId="487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5A16D312-A0F0-4E3A-908C-D639C15D14BF}"/>
    <pc:docChg chg="undo redo custSel addSld delSld modSld sldOrd">
      <pc:chgData name="Weifeng Xu" userId="e7aed605-a3dd-4d5a-a692-a87037af107b" providerId="ADAL" clId="{5A16D312-A0F0-4E3A-908C-D639C15D14BF}" dt="2021-07-08T12:51:43.961" v="4158" actId="20577"/>
      <pc:docMkLst>
        <pc:docMk/>
      </pc:docMkLst>
      <pc:sldChg chg="modSp mod">
        <pc:chgData name="Weifeng Xu" userId="e7aed605-a3dd-4d5a-a692-a87037af107b" providerId="ADAL" clId="{5A16D312-A0F0-4E3A-908C-D639C15D14BF}" dt="2021-07-07T00:57:06.637" v="1722" actId="20577"/>
        <pc:sldMkLst>
          <pc:docMk/>
          <pc:sldMk cId="1323245308" sldId="256"/>
        </pc:sldMkLst>
      </pc:sldChg>
      <pc:sldChg chg="modSp mod">
        <pc:chgData name="Weifeng Xu" userId="e7aed605-a3dd-4d5a-a692-a87037af107b" providerId="ADAL" clId="{5A16D312-A0F0-4E3A-908C-D639C15D14BF}" dt="2021-07-06T22:58:44.382" v="1228" actId="20577"/>
        <pc:sldMkLst>
          <pc:docMk/>
          <pc:sldMk cId="1408481161" sldId="346"/>
        </pc:sldMkLst>
      </pc:sldChg>
      <pc:sldChg chg="modSp mod">
        <pc:chgData name="Weifeng Xu" userId="e7aed605-a3dd-4d5a-a692-a87037af107b" providerId="ADAL" clId="{5A16D312-A0F0-4E3A-908C-D639C15D14BF}" dt="2021-07-06T21:00:15.571" v="795" actId="20577"/>
        <pc:sldMkLst>
          <pc:docMk/>
          <pc:sldMk cId="2020629071" sldId="362"/>
        </pc:sldMkLst>
      </pc:sldChg>
      <pc:sldChg chg="addSp delSp modSp mod ord">
        <pc:chgData name="Weifeng Xu" userId="e7aed605-a3dd-4d5a-a692-a87037af107b" providerId="ADAL" clId="{5A16D312-A0F0-4E3A-908C-D639C15D14BF}" dt="2021-07-07T14:58:47.009" v="4106" actId="20577"/>
        <pc:sldMkLst>
          <pc:docMk/>
          <pc:sldMk cId="3077270470" sldId="375"/>
        </pc:sldMkLst>
      </pc:sldChg>
      <pc:sldChg chg="addSp delSp modSp del mod">
        <pc:chgData name="Weifeng Xu" userId="e7aed605-a3dd-4d5a-a692-a87037af107b" providerId="ADAL" clId="{5A16D312-A0F0-4E3A-908C-D639C15D14BF}" dt="2021-07-07T01:37:23.311" v="2067" actId="47"/>
        <pc:sldMkLst>
          <pc:docMk/>
          <pc:sldMk cId="2816373483" sldId="376"/>
        </pc:sldMkLst>
      </pc:sldChg>
      <pc:sldChg chg="modSp mod">
        <pc:chgData name="Weifeng Xu" userId="e7aed605-a3dd-4d5a-a692-a87037af107b" providerId="ADAL" clId="{5A16D312-A0F0-4E3A-908C-D639C15D14BF}" dt="2021-07-06T19:41:52.193" v="39" actId="1076"/>
        <pc:sldMkLst>
          <pc:docMk/>
          <pc:sldMk cId="979769990" sldId="377"/>
        </pc:sldMkLst>
      </pc:sldChg>
      <pc:sldChg chg="modSp mod">
        <pc:chgData name="Weifeng Xu" userId="e7aed605-a3dd-4d5a-a692-a87037af107b" providerId="ADAL" clId="{5A16D312-A0F0-4E3A-908C-D639C15D14BF}" dt="2021-07-06T19:41:47.074" v="38" actId="1076"/>
        <pc:sldMkLst>
          <pc:docMk/>
          <pc:sldMk cId="4293835923" sldId="378"/>
        </pc:sldMkLst>
      </pc:sldChg>
      <pc:sldChg chg="addSp delSp modSp mod addCm delCm modCm modNotesTx">
        <pc:chgData name="Weifeng Xu" userId="e7aed605-a3dd-4d5a-a692-a87037af107b" providerId="ADAL" clId="{5A16D312-A0F0-4E3A-908C-D639C15D14BF}" dt="2021-07-07T03:25:55.801" v="3320" actId="207"/>
        <pc:sldMkLst>
          <pc:docMk/>
          <pc:sldMk cId="4148899360" sldId="379"/>
        </pc:sldMkLst>
      </pc:sldChg>
      <pc:sldChg chg="addSp modSp mod modClrScheme chgLayout">
        <pc:chgData name="Weifeng Xu" userId="e7aed605-a3dd-4d5a-a692-a87037af107b" providerId="ADAL" clId="{5A16D312-A0F0-4E3A-908C-D639C15D14BF}" dt="2021-07-07T12:50:32.873" v="3786" actId="20577"/>
        <pc:sldMkLst>
          <pc:docMk/>
          <pc:sldMk cId="3268356748" sldId="380"/>
        </pc:sldMkLst>
      </pc:sldChg>
      <pc:sldChg chg="addSp modSp mod">
        <pc:chgData name="Weifeng Xu" userId="e7aed605-a3dd-4d5a-a692-a87037af107b" providerId="ADAL" clId="{5A16D312-A0F0-4E3A-908C-D639C15D14BF}" dt="2021-07-07T03:10:03.890" v="3201" actId="1076"/>
        <pc:sldMkLst>
          <pc:docMk/>
          <pc:sldMk cId="1272424935" sldId="382"/>
        </pc:sldMkLst>
      </pc:sldChg>
      <pc:sldChg chg="del">
        <pc:chgData name="Weifeng Xu" userId="e7aed605-a3dd-4d5a-a692-a87037af107b" providerId="ADAL" clId="{5A16D312-A0F0-4E3A-908C-D639C15D14BF}" dt="2021-07-07T03:39:47.667" v="3552" actId="47"/>
        <pc:sldMkLst>
          <pc:docMk/>
          <pc:sldMk cId="2810743782" sldId="383"/>
        </pc:sldMkLst>
      </pc:sldChg>
      <pc:sldChg chg="modSp mod">
        <pc:chgData name="Weifeng Xu" userId="e7aed605-a3dd-4d5a-a692-a87037af107b" providerId="ADAL" clId="{5A16D312-A0F0-4E3A-908C-D639C15D14BF}" dt="2021-07-07T14:17:05.396" v="4008" actId="1076"/>
        <pc:sldMkLst>
          <pc:docMk/>
          <pc:sldMk cId="4046926907" sldId="384"/>
        </pc:sldMkLst>
      </pc:sldChg>
      <pc:sldChg chg="modSp mod modNotesTx">
        <pc:chgData name="Weifeng Xu" userId="e7aed605-a3dd-4d5a-a692-a87037af107b" providerId="ADAL" clId="{5A16D312-A0F0-4E3A-908C-D639C15D14BF}" dt="2021-07-07T14:22:00.456" v="4015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5A16D312-A0F0-4E3A-908C-D639C15D14BF}" dt="2021-07-06T21:13:00.498" v="892" actId="14100"/>
        <pc:sldMkLst>
          <pc:docMk/>
          <pc:sldMk cId="1915093242" sldId="387"/>
        </pc:sldMkLst>
      </pc:sldChg>
      <pc:sldChg chg="modSp mod">
        <pc:chgData name="Weifeng Xu" userId="e7aed605-a3dd-4d5a-a692-a87037af107b" providerId="ADAL" clId="{5A16D312-A0F0-4E3A-908C-D639C15D14BF}" dt="2021-07-06T20:55:20.058" v="652" actId="207"/>
        <pc:sldMkLst>
          <pc:docMk/>
          <pc:sldMk cId="3856163379" sldId="394"/>
        </pc:sldMkLst>
      </pc:sldChg>
      <pc:sldChg chg="modSp mod">
        <pc:chgData name="Weifeng Xu" userId="e7aed605-a3dd-4d5a-a692-a87037af107b" providerId="ADAL" clId="{5A16D312-A0F0-4E3A-908C-D639C15D14BF}" dt="2021-07-06T21:01:23.843" v="808" actId="20577"/>
        <pc:sldMkLst>
          <pc:docMk/>
          <pc:sldMk cId="1525666079" sldId="397"/>
        </pc:sldMkLst>
      </pc:sldChg>
      <pc:sldChg chg="modSp mod">
        <pc:chgData name="Weifeng Xu" userId="e7aed605-a3dd-4d5a-a692-a87037af107b" providerId="ADAL" clId="{5A16D312-A0F0-4E3A-908C-D639C15D14BF}" dt="2021-07-06T20:59:57.395" v="793" actId="20577"/>
        <pc:sldMkLst>
          <pc:docMk/>
          <pc:sldMk cId="2012814527" sldId="400"/>
        </pc:sldMkLst>
      </pc:sldChg>
      <pc:sldChg chg="modSp mod">
        <pc:chgData name="Weifeng Xu" userId="e7aed605-a3dd-4d5a-a692-a87037af107b" providerId="ADAL" clId="{5A16D312-A0F0-4E3A-908C-D639C15D14BF}" dt="2021-07-06T21:21:12.044" v="965" actId="20577"/>
        <pc:sldMkLst>
          <pc:docMk/>
          <pc:sldMk cId="1318968879" sldId="401"/>
        </pc:sldMkLst>
      </pc:sldChg>
      <pc:sldChg chg="modSp mod">
        <pc:chgData name="Weifeng Xu" userId="e7aed605-a3dd-4d5a-a692-a87037af107b" providerId="ADAL" clId="{5A16D312-A0F0-4E3A-908C-D639C15D14BF}" dt="2021-07-06T20:58:56.966" v="787" actId="20577"/>
        <pc:sldMkLst>
          <pc:docMk/>
          <pc:sldMk cId="2072083871" sldId="402"/>
        </pc:sldMkLst>
      </pc:sldChg>
      <pc:sldChg chg="modSp mod">
        <pc:chgData name="Weifeng Xu" userId="e7aed605-a3dd-4d5a-a692-a87037af107b" providerId="ADAL" clId="{5A16D312-A0F0-4E3A-908C-D639C15D14BF}" dt="2021-07-06T21:04:05.372" v="845" actId="207"/>
        <pc:sldMkLst>
          <pc:docMk/>
          <pc:sldMk cId="1876217879" sldId="403"/>
        </pc:sldMkLst>
      </pc:sldChg>
      <pc:sldChg chg="modSp mod ord">
        <pc:chgData name="Weifeng Xu" userId="e7aed605-a3dd-4d5a-a692-a87037af107b" providerId="ADAL" clId="{5A16D312-A0F0-4E3A-908C-D639C15D14BF}" dt="2021-07-07T02:27:52.998" v="3113" actId="6549"/>
        <pc:sldMkLst>
          <pc:docMk/>
          <pc:sldMk cId="3831362944" sldId="414"/>
        </pc:sldMkLst>
      </pc:sldChg>
      <pc:sldChg chg="modSp mod">
        <pc:chgData name="Weifeng Xu" userId="e7aed605-a3dd-4d5a-a692-a87037af107b" providerId="ADAL" clId="{5A16D312-A0F0-4E3A-908C-D639C15D14BF}" dt="2021-07-08T12:50:42.027" v="4153" actId="20577"/>
        <pc:sldMkLst>
          <pc:docMk/>
          <pc:sldMk cId="961075764" sldId="416"/>
        </pc:sldMkLst>
      </pc:sldChg>
      <pc:sldChg chg="addSp delSp modSp new mod modNotesTx">
        <pc:chgData name="Weifeng Xu" userId="e7aed605-a3dd-4d5a-a692-a87037af107b" providerId="ADAL" clId="{5A16D312-A0F0-4E3A-908C-D639C15D14BF}" dt="2021-07-08T12:50:17.676" v="4146" actId="207"/>
        <pc:sldMkLst>
          <pc:docMk/>
          <pc:sldMk cId="3442401094" sldId="418"/>
        </pc:sldMkLst>
      </pc:sldChg>
      <pc:sldChg chg="addSp delSp modSp new mod ord modClrScheme chgLayout">
        <pc:chgData name="Weifeng Xu" userId="e7aed605-a3dd-4d5a-a692-a87037af107b" providerId="ADAL" clId="{5A16D312-A0F0-4E3A-908C-D639C15D14BF}" dt="2021-07-06T21:26:06.688" v="1219" actId="207"/>
        <pc:sldMkLst>
          <pc:docMk/>
          <pc:sldMk cId="3306337535" sldId="419"/>
        </pc:sldMkLst>
      </pc:sldChg>
      <pc:sldChg chg="new del">
        <pc:chgData name="Weifeng Xu" userId="e7aed605-a3dd-4d5a-a692-a87037af107b" providerId="ADAL" clId="{5A16D312-A0F0-4E3A-908C-D639C15D14BF}" dt="2021-07-06T23:04:55.661" v="1250" actId="47"/>
        <pc:sldMkLst>
          <pc:docMk/>
          <pc:sldMk cId="3480157695" sldId="420"/>
        </pc:sldMkLst>
      </pc:sldChg>
      <pc:sldChg chg="modSp add del mod">
        <pc:chgData name="Weifeng Xu" userId="e7aed605-a3dd-4d5a-a692-a87037af107b" providerId="ADAL" clId="{5A16D312-A0F0-4E3A-908C-D639C15D14BF}" dt="2021-07-07T01:37:28.798" v="2068" actId="47"/>
        <pc:sldMkLst>
          <pc:docMk/>
          <pc:sldMk cId="546630662" sldId="421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30.127" v="4116" actId="20577"/>
        <pc:sldMkLst>
          <pc:docMk/>
          <pc:sldMk cId="1084032121" sldId="42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0:58.863" v="4120" actId="20577"/>
        <pc:sldMkLst>
          <pc:docMk/>
          <pc:sldMk cId="3517446545" sldId="423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8T12:32:32.378" v="4122" actId="404"/>
        <pc:sldMkLst>
          <pc:docMk/>
          <pc:sldMk cId="4252957880" sldId="424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01:23:32.315" v="2063" actId="6549"/>
        <pc:sldMkLst>
          <pc:docMk/>
          <pc:sldMk cId="2916530060" sldId="425"/>
        </pc:sldMkLst>
      </pc:sldChg>
      <pc:sldChg chg="addSp delSp modSp new mod modClrScheme chgLayout modNotesTx">
        <pc:chgData name="Weifeng Xu" userId="e7aed605-a3dd-4d5a-a692-a87037af107b" providerId="ADAL" clId="{5A16D312-A0F0-4E3A-908C-D639C15D14BF}" dt="2021-07-07T03:38:38.748" v="3551" actId="1076"/>
        <pc:sldMkLst>
          <pc:docMk/>
          <pc:sldMk cId="2406771835" sldId="426"/>
        </pc:sldMkLst>
      </pc:sldChg>
      <pc:sldChg chg="addSp modSp new mod">
        <pc:chgData name="Weifeng Xu" userId="e7aed605-a3dd-4d5a-a692-a87037af107b" providerId="ADAL" clId="{5A16D312-A0F0-4E3A-908C-D639C15D14BF}" dt="2021-07-07T02:27:41.934" v="3112" actId="20577"/>
        <pc:sldMkLst>
          <pc:docMk/>
          <pc:sldMk cId="2117915220" sldId="427"/>
        </pc:sldMkLst>
      </pc:sldChg>
      <pc:sldChg chg="modSp new mod ord">
        <pc:chgData name="Weifeng Xu" userId="e7aed605-a3dd-4d5a-a692-a87037af107b" providerId="ADAL" clId="{5A16D312-A0F0-4E3A-908C-D639C15D14BF}" dt="2021-07-08T12:39:01.242" v="4124" actId="20577"/>
        <pc:sldMkLst>
          <pc:docMk/>
          <pc:sldMk cId="844759815" sldId="428"/>
        </pc:sldMkLst>
      </pc:sldChg>
      <pc:sldChg chg="addSp delSp modSp add mod modClrScheme chgLayout">
        <pc:chgData name="Weifeng Xu" userId="e7aed605-a3dd-4d5a-a692-a87037af107b" providerId="ADAL" clId="{5A16D312-A0F0-4E3A-908C-D639C15D14BF}" dt="2021-07-07T13:08:59.596" v="3819" actId="20577"/>
        <pc:sldMkLst>
          <pc:docMk/>
          <pc:sldMk cId="587065400" sldId="429"/>
        </pc:sldMkLst>
      </pc:sldChg>
      <pc:sldChg chg="addSp delSp modSp new mod ord">
        <pc:chgData name="Weifeng Xu" userId="e7aed605-a3dd-4d5a-a692-a87037af107b" providerId="ADAL" clId="{5A16D312-A0F0-4E3A-908C-D639C15D14BF}" dt="2021-07-07T14:29:46.959" v="4063" actId="207"/>
        <pc:sldMkLst>
          <pc:docMk/>
          <pc:sldMk cId="2368002574" sldId="430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4:07:25.014" v="4006" actId="14100"/>
        <pc:sldMkLst>
          <pc:docMk/>
          <pc:sldMk cId="819562653" sldId="431"/>
        </pc:sldMkLst>
      </pc:sldChg>
      <pc:sldChg chg="modSp new mod">
        <pc:chgData name="Weifeng Xu" userId="e7aed605-a3dd-4d5a-a692-a87037af107b" providerId="ADAL" clId="{5A16D312-A0F0-4E3A-908C-D639C15D14BF}" dt="2021-07-08T12:51:43.961" v="4158" actId="20577"/>
        <pc:sldMkLst>
          <pc:docMk/>
          <pc:sldMk cId="1197324011" sldId="432"/>
        </pc:sldMkLst>
      </pc:sldChg>
      <pc:sldChg chg="addSp delSp modSp new mod modClrScheme chgLayout">
        <pc:chgData name="Weifeng Xu" userId="e7aed605-a3dd-4d5a-a692-a87037af107b" providerId="ADAL" clId="{5A16D312-A0F0-4E3A-908C-D639C15D14BF}" dt="2021-07-07T15:01:10.662" v="4121" actId="20577"/>
        <pc:sldMkLst>
          <pc:docMk/>
          <pc:sldMk cId="1526221910" sldId="433"/>
        </pc:sldMkLst>
      </pc:sldChg>
      <pc:sldChg chg="modSp new mod">
        <pc:chgData name="Weifeng Xu" userId="e7aed605-a3dd-4d5a-a692-a87037af107b" providerId="ADAL" clId="{5A16D312-A0F0-4E3A-908C-D639C15D14BF}" dt="2021-07-07T15:00:38.431" v="4119" actId="20577"/>
        <pc:sldMkLst>
          <pc:docMk/>
          <pc:sldMk cId="611713567" sldId="434"/>
        </pc:sldMkLst>
      </pc:sldChg>
    </pc:docChg>
  </pc:docChgLst>
  <pc:docChgLst>
    <pc:chgData name="Harleen Kaur" userId="S::id65ns02@ubalt.edu::9f7fc1d6-ab67-473f-ba46-e98f6ce2049b" providerId="AD" clId="Web-{2A5EC553-5D7B-46B6-37E4-70B3F4A411DE}"/>
    <pc:docChg chg="modSld">
      <pc:chgData name="Harleen Kaur" userId="S::id65ns02@ubalt.edu::9f7fc1d6-ab67-473f-ba46-e98f6ce2049b" providerId="AD" clId="Web-{2A5EC553-5D7B-46B6-37E4-70B3F4A411DE}" dt="2021-08-02T18:55:42.530" v="56"/>
      <pc:docMkLst>
        <pc:docMk/>
      </pc:docMkLst>
      <pc:sldChg chg="addSp modSp">
        <pc:chgData name="Harleen Kaur" userId="S::id65ns02@ubalt.edu::9f7fc1d6-ab67-473f-ba46-e98f6ce2049b" providerId="AD" clId="Web-{2A5EC553-5D7B-46B6-37E4-70B3F4A411DE}" dt="2021-08-02T13:04:31.702" v="36" actId="1076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A5EC553-5D7B-46B6-37E4-70B3F4A411DE}" dt="2021-08-02T18:42:48.315" v="41" actId="20577"/>
        <pc:sldMkLst>
          <pc:docMk/>
          <pc:sldMk cId="3905067354" sldId="477"/>
        </pc:sldMkLst>
      </pc:sldChg>
      <pc:sldChg chg="modSp">
        <pc:chgData name="Harleen Kaur" userId="S::id65ns02@ubalt.edu::9f7fc1d6-ab67-473f-ba46-e98f6ce2049b" providerId="AD" clId="Web-{2A5EC553-5D7B-46B6-37E4-70B3F4A411DE}" dt="2021-08-02T12:33:56.128" v="15" actId="20577"/>
        <pc:sldMkLst>
          <pc:docMk/>
          <pc:sldMk cId="3111778466" sldId="482"/>
        </pc:sldMkLst>
      </pc:sldChg>
      <pc:sldChg chg="modSp">
        <pc:chgData name="Harleen Kaur" userId="S::id65ns02@ubalt.edu::9f7fc1d6-ab67-473f-ba46-e98f6ce2049b" providerId="AD" clId="Web-{2A5EC553-5D7B-46B6-37E4-70B3F4A411DE}" dt="2021-08-02T12:51:29.818" v="29" actId="20577"/>
        <pc:sldMkLst>
          <pc:docMk/>
          <pc:sldMk cId="111182765" sldId="483"/>
        </pc:sldMkLst>
      </pc:sldChg>
      <pc:sldChg chg="modNotes">
        <pc:chgData name="Harleen Kaur" userId="S::id65ns02@ubalt.edu::9f7fc1d6-ab67-473f-ba46-e98f6ce2049b" providerId="AD" clId="Web-{2A5EC553-5D7B-46B6-37E4-70B3F4A411DE}" dt="2021-08-02T18:55:42.530" v="56"/>
        <pc:sldMkLst>
          <pc:docMk/>
          <pc:sldMk cId="1962938929" sldId="485"/>
        </pc:sldMkLst>
      </pc:sldChg>
      <pc:sldChg chg="modSp">
        <pc:chgData name="Harleen Kaur" userId="S::id65ns02@ubalt.edu::9f7fc1d6-ab67-473f-ba46-e98f6ce2049b" providerId="AD" clId="Web-{2A5EC553-5D7B-46B6-37E4-70B3F4A411DE}" dt="2021-08-02T18:43:09.660" v="53" actId="20577"/>
        <pc:sldMkLst>
          <pc:docMk/>
          <pc:sldMk cId="66603034" sldId="486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3B3212C0-814C-649D-A11D-1BB4FE766988}"/>
    <pc:docChg chg="addSld delSld modSld sldOrd">
      <pc:chgData name="Harleen Kaur" userId="S::id65ns02@ubalt.edu::9f7fc1d6-ab67-473f-ba46-e98f6ce2049b" providerId="AD" clId="Web-{3B3212C0-814C-649D-A11D-1BB4FE766988}" dt="2021-07-14T16:55:51.164" v="933" actId="14100"/>
      <pc:docMkLst>
        <pc:docMk/>
      </pc:docMkLst>
      <pc:sldChg chg="addSp modSp">
        <pc:chgData name="Harleen Kaur" userId="S::id65ns02@ubalt.edu::9f7fc1d6-ab67-473f-ba46-e98f6ce2049b" providerId="AD" clId="Web-{3B3212C0-814C-649D-A11D-1BB4FE766988}" dt="2021-07-13T18:56:34.770" v="509" actId="20577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3B3212C0-814C-649D-A11D-1BB4FE766988}" dt="2021-07-13T19:24:34.380" v="559"/>
        <pc:sldMkLst>
          <pc:docMk/>
          <pc:sldMk cId="2925871886" sldId="404"/>
        </pc:sldMkLst>
      </pc:sldChg>
      <pc:sldChg chg="modSp">
        <pc:chgData name="Harleen Kaur" userId="S::id65ns02@ubalt.edu::9f7fc1d6-ab67-473f-ba46-e98f6ce2049b" providerId="AD" clId="Web-{3B3212C0-814C-649D-A11D-1BB4FE766988}" dt="2021-07-13T19:24:55.991" v="562" actId="20577"/>
        <pc:sldMkLst>
          <pc:docMk/>
          <pc:sldMk cId="1982119232" sldId="405"/>
        </pc:sldMkLst>
      </pc:sldChg>
      <pc:sldChg chg="del">
        <pc:chgData name="Harleen Kaur" userId="S::id65ns02@ubalt.edu::9f7fc1d6-ab67-473f-ba46-e98f6ce2049b" providerId="AD" clId="Web-{3B3212C0-814C-649D-A11D-1BB4FE766988}" dt="2021-07-13T19:24:36.271" v="560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3B3212C0-814C-649D-A11D-1BB4FE766988}" dt="2021-07-13T19:42:51.214" v="922" actId="20577"/>
        <pc:sldMkLst>
          <pc:docMk/>
          <pc:sldMk cId="1197324011" sldId="432"/>
        </pc:sldMkLst>
      </pc:sldChg>
      <pc:sldChg chg="addSp modSp">
        <pc:chgData name="Harleen Kaur" userId="S::id65ns02@ubalt.edu::9f7fc1d6-ab67-473f-ba46-e98f6ce2049b" providerId="AD" clId="Web-{3B3212C0-814C-649D-A11D-1BB4FE766988}" dt="2021-07-14T16:55:51.164" v="933" actId="14100"/>
        <pc:sldMkLst>
          <pc:docMk/>
          <pc:sldMk cId="2780548155" sldId="436"/>
        </pc:sldMkLst>
      </pc:sldChg>
      <pc:sldChg chg="modSp">
        <pc:chgData name="Harleen Kaur" userId="S::id65ns02@ubalt.edu::9f7fc1d6-ab67-473f-ba46-e98f6ce2049b" providerId="AD" clId="Web-{3B3212C0-814C-649D-A11D-1BB4FE766988}" dt="2021-07-13T17:58:49.460" v="367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3B3212C0-814C-649D-A11D-1BB4FE766988}" dt="2021-07-13T19:19:23.475" v="556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3B3212C0-814C-649D-A11D-1BB4FE766988}" dt="2021-07-13T17:59:16.055" v="372" actId="20577"/>
        <pc:sldMkLst>
          <pc:docMk/>
          <pc:sldMk cId="3370452083" sldId="440"/>
        </pc:sldMkLst>
      </pc:sldChg>
      <pc:sldChg chg="new del">
        <pc:chgData name="Harleen Kaur" userId="S::id65ns02@ubalt.edu::9f7fc1d6-ab67-473f-ba46-e98f6ce2049b" providerId="AD" clId="Web-{3B3212C0-814C-649D-A11D-1BB4FE766988}" dt="2021-07-13T17:42:12.472" v="1"/>
        <pc:sldMkLst>
          <pc:docMk/>
          <pc:sldMk cId="755205111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7:48:02.661" v="92" actId="20577"/>
        <pc:sldMkLst>
          <pc:docMk/>
          <pc:sldMk cId="2956052182" sldId="444"/>
        </pc:sldMkLst>
      </pc:sldChg>
      <pc:sldChg chg="modSp new">
        <pc:chgData name="Harleen Kaur" userId="S::id65ns02@ubalt.edu::9f7fc1d6-ab67-473f-ba46-e98f6ce2049b" providerId="AD" clId="Web-{3B3212C0-814C-649D-A11D-1BB4FE766988}" dt="2021-07-13T19:23:11.439" v="558" actId="20577"/>
        <pc:sldMkLst>
          <pc:docMk/>
          <pc:sldMk cId="3097308220" sldId="445"/>
        </pc:sldMkLst>
      </pc:sldChg>
      <pc:sldChg chg="modSp new">
        <pc:chgData name="Harleen Kaur" userId="S::id65ns02@ubalt.edu::9f7fc1d6-ab67-473f-ba46-e98f6ce2049b" providerId="AD" clId="Web-{3B3212C0-814C-649D-A11D-1BB4FE766988}" dt="2021-07-13T18:16:49.609" v="427" actId="20577"/>
        <pc:sldMkLst>
          <pc:docMk/>
          <pc:sldMk cId="3496283479" sldId="446"/>
        </pc:sldMkLst>
      </pc:sldChg>
      <pc:sldChg chg="addSp delSp modSp new ord">
        <pc:chgData name="Harleen Kaur" userId="S::id65ns02@ubalt.edu::9f7fc1d6-ab67-473f-ba46-e98f6ce2049b" providerId="AD" clId="Web-{3B3212C0-814C-649D-A11D-1BB4FE766988}" dt="2021-07-13T18:54:49.655" v="457" actId="14100"/>
        <pc:sldMkLst>
          <pc:docMk/>
          <pc:sldMk cId="2270913000" sldId="447"/>
        </pc:sldMkLst>
      </pc:sldChg>
      <pc:sldChg chg="modSp new">
        <pc:chgData name="Harleen Kaur" userId="S::id65ns02@ubalt.edu::9f7fc1d6-ab67-473f-ba46-e98f6ce2049b" providerId="AD" clId="Web-{3B3212C0-814C-649D-A11D-1BB4FE766988}" dt="2021-07-13T19:35:47.303" v="847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3B3212C0-814C-649D-A11D-1BB4FE766988}" dt="2021-07-13T19:36:57.962" v="897" actId="20577"/>
        <pc:sldMkLst>
          <pc:docMk/>
          <pc:sldMk cId="2217854660" sldId="449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Weifeng Xu" userId="e7aed605-a3dd-4d5a-a692-a87037af107b" providerId="ADAL" clId="{46DE1BDD-FFB5-43D5-AD20-6D652DA11BEB}"/>
    <pc:docChg chg="undo custSel addSld modSld sldOrd">
      <pc:chgData name="Weifeng Xu" userId="e7aed605-a3dd-4d5a-a692-a87037af107b" providerId="ADAL" clId="{46DE1BDD-FFB5-43D5-AD20-6D652DA11BEB}" dt="2021-03-21T13:31:35.466" v="125" actId="478"/>
      <pc:docMkLst>
        <pc:docMk/>
      </pc:docMkLst>
      <pc:sldChg chg="addSp modSp new mod modNotesTx">
        <pc:chgData name="Weifeng Xu" userId="e7aed605-a3dd-4d5a-a692-a87037af107b" providerId="ADAL" clId="{46DE1BDD-FFB5-43D5-AD20-6D652DA11BEB}" dt="2021-03-20T20:17:46.171" v="109" actId="14100"/>
        <pc:sldMkLst>
          <pc:docMk/>
          <pc:sldMk cId="1681695341" sldId="257"/>
        </pc:sldMkLst>
      </pc:sldChg>
      <pc:sldChg chg="new ord">
        <pc:chgData name="Weifeng Xu" userId="e7aed605-a3dd-4d5a-a692-a87037af107b" providerId="ADAL" clId="{46DE1BDD-FFB5-43D5-AD20-6D652DA11BEB}" dt="2021-03-21T13:30:41.235" v="113"/>
        <pc:sldMkLst>
          <pc:docMk/>
          <pc:sldMk cId="239878079" sldId="258"/>
        </pc:sldMkLst>
      </pc:sldChg>
      <pc:sldChg chg="addSp delSp modSp add mod">
        <pc:chgData name="Weifeng Xu" userId="e7aed605-a3dd-4d5a-a692-a87037af107b" providerId="ADAL" clId="{46DE1BDD-FFB5-43D5-AD20-6D652DA11BEB}" dt="2021-03-21T13:31:35.466" v="125" actId="478"/>
        <pc:sldMkLst>
          <pc:docMk/>
          <pc:sldMk cId="1408481161" sldId="346"/>
        </pc:sldMkLst>
      </pc:sldChg>
    </pc:docChg>
  </pc:docChgLst>
  <pc:docChgLst>
    <pc:chgData name="Harleen Kaur" userId="S::id65ns02@ubalt.edu::9f7fc1d6-ab67-473f-ba46-e98f6ce2049b" providerId="AD" clId="Web-{DFE1C10E-FE10-20F3-8874-F65D54D325C4}"/>
    <pc:docChg chg="modSld">
      <pc:chgData name="Harleen Kaur" userId="S::id65ns02@ubalt.edu::9f7fc1d6-ab67-473f-ba46-e98f6ce2049b" providerId="AD" clId="Web-{DFE1C10E-FE10-20F3-8874-F65D54D325C4}" dt="2021-07-12T12:52:17.482" v="7" actId="1076"/>
      <pc:docMkLst>
        <pc:docMk/>
      </pc:docMkLst>
      <pc:sldChg chg="modSp">
        <pc:chgData name="Harleen Kaur" userId="S::id65ns02@ubalt.edu::9f7fc1d6-ab67-473f-ba46-e98f6ce2049b" providerId="AD" clId="Web-{DFE1C10E-FE10-20F3-8874-F65D54D325C4}" dt="2021-07-12T12:48:12.992" v="6" actId="20577"/>
        <pc:sldMkLst>
          <pc:docMk/>
          <pc:sldMk cId="2012814527" sldId="400"/>
        </pc:sldMkLst>
      </pc:sldChg>
      <pc:sldChg chg="modSp">
        <pc:chgData name="Harleen Kaur" userId="S::id65ns02@ubalt.edu::9f7fc1d6-ab67-473f-ba46-e98f6ce2049b" providerId="AD" clId="Web-{DFE1C10E-FE10-20F3-8874-F65D54D325C4}" dt="2021-07-12T12:52:17.482" v="7" actId="1076"/>
        <pc:sldMkLst>
          <pc:docMk/>
          <pc:sldMk cId="2869426348" sldId="438"/>
        </pc:sldMkLst>
      </pc:sldChg>
    </pc:docChg>
  </pc:docChgLst>
  <pc:docChgLst>
    <pc:chgData name="Harleen Kaur" userId="S::id65ns02@ubalt.edu::9f7fc1d6-ab67-473f-ba46-e98f6ce2049b" providerId="AD" clId="Web-{82F1C96C-0C5C-514E-4C03-59002ECB4943}"/>
    <pc:docChg chg="addSld delSld modSld">
      <pc:chgData name="Harleen Kaur" userId="S::id65ns02@ubalt.edu::9f7fc1d6-ab67-473f-ba46-e98f6ce2049b" providerId="AD" clId="Web-{82F1C96C-0C5C-514E-4C03-59002ECB4943}" dt="2021-06-28T03:13:00.077" v="80"/>
      <pc:docMkLst>
        <pc:docMk/>
      </pc:docMkLst>
      <pc:sldChg chg="modSp">
        <pc:chgData name="Harleen Kaur" userId="S::id65ns02@ubalt.edu::9f7fc1d6-ab67-473f-ba46-e98f6ce2049b" providerId="AD" clId="Web-{82F1C96C-0C5C-514E-4C03-59002ECB4943}" dt="2021-06-28T02:38:27.562" v="26" actId="20577"/>
        <pc:sldMkLst>
          <pc:docMk/>
          <pc:sldMk cId="4098661029" sldId="363"/>
        </pc:sldMkLst>
      </pc:sldChg>
      <pc:sldChg chg="del">
        <pc:chgData name="Harleen Kaur" userId="S::id65ns02@ubalt.edu::9f7fc1d6-ab67-473f-ba46-e98f6ce2049b" providerId="AD" clId="Web-{82F1C96C-0C5C-514E-4C03-59002ECB4943}" dt="2021-06-28T02:38:37.828" v="27"/>
        <pc:sldMkLst>
          <pc:docMk/>
          <pc:sldMk cId="2424500802" sldId="365"/>
        </pc:sldMkLst>
      </pc:sldChg>
      <pc:sldChg chg="del">
        <pc:chgData name="Harleen Kaur" userId="S::id65ns02@ubalt.edu::9f7fc1d6-ab67-473f-ba46-e98f6ce2049b" providerId="AD" clId="Web-{82F1C96C-0C5C-514E-4C03-59002ECB4943}" dt="2021-06-28T02:42:28.516" v="58"/>
        <pc:sldMkLst>
          <pc:docMk/>
          <pc:sldMk cId="381141565" sldId="372"/>
        </pc:sldMkLst>
      </pc:sldChg>
      <pc:sldChg chg="modSp">
        <pc:chgData name="Harleen Kaur" userId="S::id65ns02@ubalt.edu::9f7fc1d6-ab67-473f-ba46-e98f6ce2049b" providerId="AD" clId="Web-{82F1C96C-0C5C-514E-4C03-59002ECB4943}" dt="2021-06-28T02:28:31.907" v="6" actId="20577"/>
        <pc:sldMkLst>
          <pc:docMk/>
          <pc:sldMk cId="2810743782" sldId="383"/>
        </pc:sldMkLst>
      </pc:sldChg>
      <pc:sldChg chg="addSp delSp modSp new">
        <pc:chgData name="Harleen Kaur" userId="S::id65ns02@ubalt.edu::9f7fc1d6-ab67-473f-ba46-e98f6ce2049b" providerId="AD" clId="Web-{82F1C96C-0C5C-514E-4C03-59002ECB4943}" dt="2021-06-28T02:42:20.375" v="57" actId="14100"/>
        <pc:sldMkLst>
          <pc:docMk/>
          <pc:sldMk cId="270977072" sldId="398"/>
        </pc:sldMkLst>
      </pc:sldChg>
      <pc:sldChg chg="addSp delSp modSp new del">
        <pc:chgData name="Harleen Kaur" userId="S::id65ns02@ubalt.edu::9f7fc1d6-ab67-473f-ba46-e98f6ce2049b" providerId="AD" clId="Web-{82F1C96C-0C5C-514E-4C03-59002ECB4943}" dt="2021-06-28T03:13:00.077" v="80"/>
        <pc:sldMkLst>
          <pc:docMk/>
          <pc:sldMk cId="3263107623" sldId="399"/>
        </pc:sldMkLst>
      </pc:sldChg>
    </pc:docChg>
  </pc:docChgLst>
  <pc:docChgLst>
    <pc:chgData name="Harleen Kaur" userId="S::id65ns02@ubalt.edu::9f7fc1d6-ab67-473f-ba46-e98f6ce2049b" providerId="AD" clId="Web-{206571DA-7595-F41C-C9C9-36452E3865CE}"/>
    <pc:docChg chg="modSld sldOrd">
      <pc:chgData name="Harleen Kaur" userId="S::id65ns02@ubalt.edu::9f7fc1d6-ab67-473f-ba46-e98f6ce2049b" providerId="AD" clId="Web-{206571DA-7595-F41C-C9C9-36452E3865CE}" dt="2021-08-01T21:21:17.403" v="614" actId="20577"/>
      <pc:docMkLst>
        <pc:docMk/>
      </pc:docMkLst>
      <pc:sldChg chg="addSp modSp">
        <pc:chgData name="Harleen Kaur" userId="S::id65ns02@ubalt.edu::9f7fc1d6-ab67-473f-ba46-e98f6ce2049b" providerId="AD" clId="Web-{206571DA-7595-F41C-C9C9-36452E3865CE}" dt="2021-08-01T21:20:21.964" v="466" actId="1076"/>
        <pc:sldMkLst>
          <pc:docMk/>
          <pc:sldMk cId="1839150834" sldId="410"/>
        </pc:sldMkLst>
      </pc:sldChg>
      <pc:sldChg chg="addSp modSp">
        <pc:chgData name="Harleen Kaur" userId="S::id65ns02@ubalt.edu::9f7fc1d6-ab67-473f-ba46-e98f6ce2049b" providerId="AD" clId="Web-{206571DA-7595-F41C-C9C9-36452E3865CE}" dt="2021-08-01T21:20:39.511" v="510" actId="20577"/>
        <pc:sldMkLst>
          <pc:docMk/>
          <pc:sldMk cId="46822973" sldId="411"/>
        </pc:sldMkLst>
      </pc:sldChg>
      <pc:sldChg chg="addSp modSp">
        <pc:chgData name="Harleen Kaur" userId="S::id65ns02@ubalt.edu::9f7fc1d6-ab67-473f-ba46-e98f6ce2049b" providerId="AD" clId="Web-{206571DA-7595-F41C-C9C9-36452E3865CE}" dt="2021-08-01T21:21:17.403" v="614" actId="20577"/>
        <pc:sldMkLst>
          <pc:docMk/>
          <pc:sldMk cId="3735861723" sldId="412"/>
        </pc:sldMkLst>
      </pc:sldChg>
      <pc:sldChg chg="ord">
        <pc:chgData name="Harleen Kaur" userId="S::id65ns02@ubalt.edu::9f7fc1d6-ab67-473f-ba46-e98f6ce2049b" providerId="AD" clId="Web-{206571DA-7595-F41C-C9C9-36452E3865CE}" dt="2021-08-01T20:58:03.454" v="273"/>
        <pc:sldMkLst>
          <pc:docMk/>
          <pc:sldMk cId="2156609810" sldId="439"/>
        </pc:sldMkLst>
      </pc:sldChg>
      <pc:sldChg chg="addSp modSp ord">
        <pc:chgData name="Harleen Kaur" userId="S::id65ns02@ubalt.edu::9f7fc1d6-ab67-473f-ba46-e98f6ce2049b" providerId="AD" clId="Web-{206571DA-7595-F41C-C9C9-36452E3865CE}" dt="2021-08-01T21:02:05.273" v="464" actId="20577"/>
        <pc:sldMkLst>
          <pc:docMk/>
          <pc:sldMk cId="2270913000" sldId="447"/>
        </pc:sldMkLst>
      </pc:sldChg>
      <pc:sldChg chg="ord">
        <pc:chgData name="Harleen Kaur" userId="S::id65ns02@ubalt.edu::9f7fc1d6-ab67-473f-ba46-e98f6ce2049b" providerId="AD" clId="Web-{206571DA-7595-F41C-C9C9-36452E3865CE}" dt="2021-08-01T20:57:57.860" v="272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206571DA-7595-F41C-C9C9-36452E3865CE}" dt="2021-08-01T20:56:53.771" v="265"/>
        <pc:sldMkLst>
          <pc:docMk/>
          <pc:sldMk cId="2698563990" sldId="454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0:15.085" v="89" actId="20577"/>
        <pc:sldMkLst>
          <pc:docMk/>
          <pc:sldMk cId="119521946" sldId="455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1:30.694" v="423" actId="20577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206571DA-7595-F41C-C9C9-36452E3865CE}" dt="2021-08-01T20:57:07.197" v="268" actId="20577"/>
        <pc:sldMkLst>
          <pc:docMk/>
          <pc:sldMk cId="4071646353" sldId="491"/>
        </pc:sldMkLst>
      </pc:sldChg>
      <pc:sldChg chg="addSp modSp">
        <pc:chgData name="Harleen Kaur" userId="S::id65ns02@ubalt.edu::9f7fc1d6-ab67-473f-ba46-e98f6ce2049b" providerId="AD" clId="Web-{206571DA-7595-F41C-C9C9-36452E3865CE}" dt="2021-08-01T20:59:23.535" v="280" actId="14100"/>
        <pc:sldMkLst>
          <pc:docMk/>
          <pc:sldMk cId="3992710873" sldId="492"/>
        </pc:sldMkLst>
      </pc:sldChg>
      <pc:sldChg chg="addSp modSp">
        <pc:chgData name="Harleen Kaur" userId="S::id65ns02@ubalt.edu::9f7fc1d6-ab67-473f-ba46-e98f6ce2049b" providerId="AD" clId="Web-{206571DA-7595-F41C-C9C9-36452E3865CE}" dt="2021-08-01T20:56:04.723" v="264" actId="20577"/>
        <pc:sldMkLst>
          <pc:docMk/>
          <pc:sldMk cId="3844125229" sldId="493"/>
        </pc:sldMkLst>
      </pc:sldChg>
      <pc:sldChg chg="addSp delSp modSp">
        <pc:chgData name="Harleen Kaur" userId="S::id65ns02@ubalt.edu::9f7fc1d6-ab67-473f-ba46-e98f6ce2049b" providerId="AD" clId="Web-{206571DA-7595-F41C-C9C9-36452E3865CE}" dt="2021-08-01T20:22:22.652" v="194" actId="14100"/>
        <pc:sldMkLst>
          <pc:docMk/>
          <pc:sldMk cId="48681424" sldId="494"/>
        </pc:sldMkLst>
      </pc:sldChg>
      <pc:sldChg chg="addSp delSp modSp ord">
        <pc:chgData name="Harleen Kaur" userId="S::id65ns02@ubalt.edu::9f7fc1d6-ab67-473f-ba46-e98f6ce2049b" providerId="AD" clId="Web-{206571DA-7595-F41C-C9C9-36452E3865CE}" dt="2021-08-01T21:00:22.052" v="326" actId="1076"/>
        <pc:sldMkLst>
          <pc:docMk/>
          <pc:sldMk cId="3788700773" sldId="496"/>
        </pc:sldMkLst>
      </pc:sldChg>
    </pc:docChg>
  </pc:docChgLst>
  <pc:docChgLst>
    <pc:chgData name="Harleen Kaur" userId="S::id65ns02@ubalt.edu::9f7fc1d6-ab67-473f-ba46-e98f6ce2049b" providerId="AD" clId="Web-{18CD9C3F-CCAE-EFFB-9C6C-52EAD3A15AC0}"/>
    <pc:docChg chg="addSld delSld modSld">
      <pc:chgData name="Harleen Kaur" userId="S::id65ns02@ubalt.edu::9f7fc1d6-ab67-473f-ba46-e98f6ce2049b" providerId="AD" clId="Web-{18CD9C3F-CCAE-EFFB-9C6C-52EAD3A15AC0}" dt="2021-07-07T21:06:18.961" v="151" actId="20577"/>
      <pc:docMkLst>
        <pc:docMk/>
      </pc:docMkLst>
      <pc:sldChg chg="modSp">
        <pc:chgData name="Harleen Kaur" userId="S::id65ns02@ubalt.edu::9f7fc1d6-ab67-473f-ba46-e98f6ce2049b" providerId="AD" clId="Web-{18CD9C3F-CCAE-EFFB-9C6C-52EAD3A15AC0}" dt="2021-07-07T20:47:48.662" v="33" actId="20577"/>
        <pc:sldMkLst>
          <pc:docMk/>
          <pc:sldMk cId="1915093242" sldId="387"/>
        </pc:sldMkLst>
      </pc:sldChg>
      <pc:sldChg chg="modSp">
        <pc:chgData name="Harleen Kaur" userId="S::id65ns02@ubalt.edu::9f7fc1d6-ab67-473f-ba46-e98f6ce2049b" providerId="AD" clId="Web-{18CD9C3F-CCAE-EFFB-9C6C-52EAD3A15AC0}" dt="2021-07-07T21:04:07.817" v="149" actId="20577"/>
        <pc:sldMkLst>
          <pc:docMk/>
          <pc:sldMk cId="3856163379" sldId="394"/>
        </pc:sldMkLst>
      </pc:sldChg>
      <pc:sldChg chg="modSp">
        <pc:chgData name="Harleen Kaur" userId="S::id65ns02@ubalt.edu::9f7fc1d6-ab67-473f-ba46-e98f6ce2049b" providerId="AD" clId="Web-{18CD9C3F-CCAE-EFFB-9C6C-52EAD3A15AC0}" dt="2021-07-07T20:46:48.411" v="32" actId="20577"/>
        <pc:sldMkLst>
          <pc:docMk/>
          <pc:sldMk cId="1318968879" sldId="401"/>
        </pc:sldMkLst>
      </pc:sldChg>
      <pc:sldChg chg="modSp">
        <pc:chgData name="Harleen Kaur" userId="S::id65ns02@ubalt.edu::9f7fc1d6-ab67-473f-ba46-e98f6ce2049b" providerId="AD" clId="Web-{18CD9C3F-CCAE-EFFB-9C6C-52EAD3A15AC0}" dt="2021-07-07T21:05:28.616" v="150" actId="20577"/>
        <pc:sldMkLst>
          <pc:docMk/>
          <pc:sldMk cId="1876217879" sldId="403"/>
        </pc:sldMkLst>
      </pc:sldChg>
      <pc:sldChg chg="modSp">
        <pc:chgData name="Harleen Kaur" userId="S::id65ns02@ubalt.edu::9f7fc1d6-ab67-473f-ba46-e98f6ce2049b" providerId="AD" clId="Web-{18CD9C3F-CCAE-EFFB-9C6C-52EAD3A15AC0}" dt="2021-07-07T21:06:18.961" v="151" actId="20577"/>
        <pc:sldMkLst>
          <pc:docMk/>
          <pc:sldMk cId="3965738968" sldId="417"/>
        </pc:sldMkLst>
      </pc:sldChg>
      <pc:sldChg chg="modSp">
        <pc:chgData name="Harleen Kaur" userId="S::id65ns02@ubalt.edu::9f7fc1d6-ab67-473f-ba46-e98f6ce2049b" providerId="AD" clId="Web-{18CD9C3F-CCAE-EFFB-9C6C-52EAD3A15AC0}" dt="2021-07-07T20:48:08.460" v="37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18CD9C3F-CCAE-EFFB-9C6C-52EAD3A15AC0}" dt="2021-07-07T20:49:01.571" v="39" actId="20577"/>
        <pc:sldMkLst>
          <pc:docMk/>
          <pc:sldMk cId="844759815" sldId="428"/>
        </pc:sldMkLst>
      </pc:sldChg>
      <pc:sldChg chg="del">
        <pc:chgData name="Harleen Kaur" userId="S::id65ns02@ubalt.edu::9f7fc1d6-ab67-473f-ba46-e98f6ce2049b" providerId="AD" clId="Web-{18CD9C3F-CCAE-EFFB-9C6C-52EAD3A15AC0}" dt="2021-07-07T21:03:15.862" v="146"/>
        <pc:sldMkLst>
          <pc:docMk/>
          <pc:sldMk cId="2368002574" sldId="430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0:57:48.884" v="77" actId="14100"/>
        <pc:sldMkLst>
          <pc:docMk/>
          <pc:sldMk cId="3123541736" sldId="435"/>
        </pc:sldMkLst>
      </pc:sldChg>
      <pc:sldChg chg="addSp delSp modSp new">
        <pc:chgData name="Harleen Kaur" userId="S::id65ns02@ubalt.edu::9f7fc1d6-ab67-473f-ba46-e98f6ce2049b" providerId="AD" clId="Web-{18CD9C3F-CCAE-EFFB-9C6C-52EAD3A15AC0}" dt="2021-07-07T21:03:03.065" v="145" actId="1076"/>
        <pc:sldMkLst>
          <pc:docMk/>
          <pc:sldMk cId="2780548155" sldId="436"/>
        </pc:sldMkLst>
      </pc:sldChg>
    </pc:docChg>
  </pc:docChgLst>
  <pc:docChgLst>
    <pc:chgData name="Weifeng Xu" userId="e7aed605-a3dd-4d5a-a692-a87037af107b" providerId="ADAL" clId="{A607ACB5-F40C-412A-A21E-8D57A08453C8}"/>
    <pc:docChg chg="undo redo custSel addSld delSld modSld sldOrd">
      <pc:chgData name="Weifeng Xu" userId="e7aed605-a3dd-4d5a-a692-a87037af107b" providerId="ADAL" clId="{A607ACB5-F40C-412A-A21E-8D57A08453C8}" dt="2021-08-08T21:22:43.010" v="2543" actId="20577"/>
      <pc:docMkLst>
        <pc:docMk/>
      </pc:docMkLst>
      <pc:sldChg chg="modSp mod">
        <pc:chgData name="Weifeng Xu" userId="e7aed605-a3dd-4d5a-a692-a87037af107b" providerId="ADAL" clId="{A607ACB5-F40C-412A-A21E-8D57A08453C8}" dt="2021-07-27T23:42:31.251" v="1200" actId="20577"/>
        <pc:sldMkLst>
          <pc:docMk/>
          <pc:sldMk cId="3077270470" sldId="375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1:57.370" v="477" actId="20577"/>
        <pc:sldMkLst>
          <pc:docMk/>
          <pc:sldMk cId="979769990" sldId="377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43:10.639" v="481" actId="700"/>
        <pc:sldMkLst>
          <pc:docMk/>
          <pc:sldMk cId="4293835923" sldId="378"/>
        </pc:sldMkLst>
      </pc:sldChg>
      <pc:sldChg chg="addSp delSp modSp mod modClrScheme chgLayout">
        <pc:chgData name="Weifeng Xu" userId="e7aed605-a3dd-4d5a-a692-a87037af107b" providerId="ADAL" clId="{A607ACB5-F40C-412A-A21E-8D57A08453C8}" dt="2021-07-27T19:59:18.416" v="644" actId="14100"/>
        <pc:sldMkLst>
          <pc:docMk/>
          <pc:sldMk cId="4148899360" sldId="379"/>
        </pc:sldMkLst>
      </pc:sldChg>
      <pc:sldChg chg="modSp mod">
        <pc:chgData name="Weifeng Xu" userId="e7aed605-a3dd-4d5a-a692-a87037af107b" providerId="ADAL" clId="{A607ACB5-F40C-412A-A21E-8D57A08453C8}" dt="2021-07-27T19:50:56.807" v="611" actId="20577"/>
        <pc:sldMkLst>
          <pc:docMk/>
          <pc:sldMk cId="3268356748" sldId="380"/>
        </pc:sldMkLst>
      </pc:sldChg>
      <pc:sldChg chg="addSp delSp modSp mod modClrScheme chgLayout">
        <pc:chgData name="Weifeng Xu" userId="e7aed605-a3dd-4d5a-a692-a87037af107b" providerId="ADAL" clId="{A607ACB5-F40C-412A-A21E-8D57A08453C8}" dt="2021-07-29T14:43:44.356" v="2456" actId="1076"/>
        <pc:sldMkLst>
          <pc:docMk/>
          <pc:sldMk cId="2679643070" sldId="381"/>
        </pc:sldMkLst>
      </pc:sldChg>
      <pc:sldChg chg="addSp delSp modSp add del mod modClrScheme chgLayout">
        <pc:chgData name="Weifeng Xu" userId="e7aed605-a3dd-4d5a-a692-a87037af107b" providerId="ADAL" clId="{A607ACB5-F40C-412A-A21E-8D57A08453C8}" dt="2021-07-27T20:04:05.781" v="710" actId="47"/>
        <pc:sldMkLst>
          <pc:docMk/>
          <pc:sldMk cId="1272424935" sldId="382"/>
        </pc:sldMkLst>
      </pc:sldChg>
      <pc:sldChg chg="addSp delSp modSp mod modClrScheme addCm delCm chgLayout">
        <pc:chgData name="Weifeng Xu" userId="e7aed605-a3dd-4d5a-a692-a87037af107b" providerId="ADAL" clId="{A607ACB5-F40C-412A-A21E-8D57A08453C8}" dt="2021-07-29T14:35:33.669" v="2332" actId="1582"/>
        <pc:sldMkLst>
          <pc:docMk/>
          <pc:sldMk cId="4046926907" sldId="384"/>
        </pc:sldMkLst>
      </pc:sldChg>
      <pc:sldChg chg="del">
        <pc:chgData name="Weifeng Xu" userId="e7aed605-a3dd-4d5a-a692-a87037af107b" providerId="ADAL" clId="{A607ACB5-F40C-412A-A21E-8D57A08453C8}" dt="2021-07-27T23:25:53.927" v="1167" actId="47"/>
        <pc:sldMkLst>
          <pc:docMk/>
          <pc:sldMk cId="954730872" sldId="385"/>
        </pc:sldMkLst>
      </pc:sldChg>
      <pc:sldChg chg="modSp mod">
        <pc:chgData name="Weifeng Xu" userId="e7aed605-a3dd-4d5a-a692-a87037af107b" providerId="ADAL" clId="{A607ACB5-F40C-412A-A21E-8D57A08453C8}" dt="2021-07-28T00:41:29.132" v="1312" actId="20577"/>
        <pc:sldMkLst>
          <pc:docMk/>
          <pc:sldMk cId="1915093242" sldId="387"/>
        </pc:sldMkLst>
      </pc:sldChg>
      <pc:sldChg chg="del">
        <pc:chgData name="Weifeng Xu" userId="e7aed605-a3dd-4d5a-a692-a87037af107b" providerId="ADAL" clId="{A607ACB5-F40C-412A-A21E-8D57A08453C8}" dt="2021-07-28T00:49:37.756" v="1545" actId="47"/>
        <pc:sldMkLst>
          <pc:docMk/>
          <pc:sldMk cId="2537449008" sldId="399"/>
        </pc:sldMkLst>
      </pc:sldChg>
      <pc:sldChg chg="del">
        <pc:chgData name="Weifeng Xu" userId="e7aed605-a3dd-4d5a-a692-a87037af107b" providerId="ADAL" clId="{A607ACB5-F40C-412A-A21E-8D57A08453C8}" dt="2021-07-27T23:31:34.648" v="1178" actId="47"/>
        <pc:sldMkLst>
          <pc:docMk/>
          <pc:sldMk cId="961075764" sldId="416"/>
        </pc:sldMkLst>
      </pc:sldChg>
      <pc:sldChg chg="modSp mod ord">
        <pc:chgData name="Weifeng Xu" userId="e7aed605-a3dd-4d5a-a692-a87037af107b" providerId="ADAL" clId="{A607ACB5-F40C-412A-A21E-8D57A08453C8}" dt="2021-07-28T00:50:19.280" v="1577" actId="20577"/>
        <pc:sldMkLst>
          <pc:docMk/>
          <pc:sldMk cId="3306337535" sldId="419"/>
        </pc:sldMkLst>
      </pc:sldChg>
      <pc:sldChg chg="addSp delSp modSp mod">
        <pc:chgData name="Weifeng Xu" userId="e7aed605-a3dd-4d5a-a692-a87037af107b" providerId="ADAL" clId="{A607ACB5-F40C-412A-A21E-8D57A08453C8}" dt="2021-07-28T01:12:20.345" v="1730" actId="403"/>
        <pc:sldMkLst>
          <pc:docMk/>
          <pc:sldMk cId="3517446545" sldId="423"/>
        </pc:sldMkLst>
      </pc:sldChg>
      <pc:sldChg chg="modSp mod">
        <pc:chgData name="Weifeng Xu" userId="e7aed605-a3dd-4d5a-a692-a87037af107b" providerId="ADAL" clId="{A607ACB5-F40C-412A-A21E-8D57A08453C8}" dt="2021-07-27T23:09:15.558" v="989" actId="6549"/>
        <pc:sldMkLst>
          <pc:docMk/>
          <pc:sldMk cId="844759815" sldId="428"/>
        </pc:sldMkLst>
      </pc:sldChg>
      <pc:sldChg chg="addSp modSp mod modClrScheme chgLayout">
        <pc:chgData name="Weifeng Xu" userId="e7aed605-a3dd-4d5a-a692-a87037af107b" providerId="ADAL" clId="{A607ACB5-F40C-412A-A21E-8D57A08453C8}" dt="2021-07-27T20:01:05.600" v="647"/>
        <pc:sldMkLst>
          <pc:docMk/>
          <pc:sldMk cId="587065400" sldId="429"/>
        </pc:sldMkLst>
      </pc:sldChg>
      <pc:sldChg chg="addSp delSp modSp mod modClrScheme chgLayout">
        <pc:chgData name="Weifeng Xu" userId="e7aed605-a3dd-4d5a-a692-a87037af107b" providerId="ADAL" clId="{A607ACB5-F40C-412A-A21E-8D57A08453C8}" dt="2021-07-27T20:32:43.513" v="865" actId="20577"/>
        <pc:sldMkLst>
          <pc:docMk/>
          <pc:sldMk cId="3123541736" sldId="435"/>
        </pc:sldMkLst>
      </pc:sldChg>
      <pc:sldChg chg="addSp delSp modSp mod">
        <pc:chgData name="Weifeng Xu" userId="e7aed605-a3dd-4d5a-a692-a87037af107b" providerId="ADAL" clId="{A607ACB5-F40C-412A-A21E-8D57A08453C8}" dt="2021-07-29T14:36:42.121" v="2350" actId="20577"/>
        <pc:sldMkLst>
          <pc:docMk/>
          <pc:sldMk cId="2780548155" sldId="436"/>
        </pc:sldMkLst>
      </pc:sldChg>
      <pc:sldChg chg="del ord">
        <pc:chgData name="Weifeng Xu" userId="e7aed605-a3dd-4d5a-a692-a87037af107b" providerId="ADAL" clId="{A607ACB5-F40C-412A-A21E-8D57A08453C8}" dt="2021-07-28T00:49:32.560" v="1544" actId="47"/>
        <pc:sldMkLst>
          <pc:docMk/>
          <pc:sldMk cId="3650743699" sldId="450"/>
        </pc:sldMkLst>
      </pc:sldChg>
      <pc:sldChg chg="modSp mod chgLayout">
        <pc:chgData name="Weifeng Xu" userId="e7aed605-a3dd-4d5a-a692-a87037af107b" providerId="ADAL" clId="{A607ACB5-F40C-412A-A21E-8D57A08453C8}" dt="2021-07-27T20:35:52.037" v="902" actId="114"/>
        <pc:sldMkLst>
          <pc:docMk/>
          <pc:sldMk cId="1651626828" sldId="458"/>
        </pc:sldMkLst>
      </pc:sldChg>
      <pc:sldChg chg="addSp delSp modSp new mod">
        <pc:chgData name="Weifeng Xu" userId="e7aed605-a3dd-4d5a-a692-a87037af107b" providerId="ADAL" clId="{A607ACB5-F40C-412A-A21E-8D57A08453C8}" dt="2021-07-27T23:30:05.613" v="1177" actId="14100"/>
        <pc:sldMkLst>
          <pc:docMk/>
          <pc:sldMk cId="3663679911" sldId="459"/>
        </pc:sldMkLst>
      </pc:sldChg>
      <pc:sldChg chg="modSp new mod">
        <pc:chgData name="Weifeng Xu" userId="e7aed605-a3dd-4d5a-a692-a87037af107b" providerId="ADAL" clId="{A607ACB5-F40C-412A-A21E-8D57A08453C8}" dt="2021-08-08T21:22:43.010" v="2543" actId="20577"/>
        <pc:sldMkLst>
          <pc:docMk/>
          <pc:sldMk cId="2956765869" sldId="460"/>
        </pc:sldMkLst>
      </pc:sldChg>
      <pc:sldChg chg="modSp new mod">
        <pc:chgData name="Weifeng Xu" userId="e7aed605-a3dd-4d5a-a692-a87037af107b" providerId="ADAL" clId="{A607ACB5-F40C-412A-A21E-8D57A08453C8}" dt="2021-07-28T01:29:46.615" v="1976" actId="6549"/>
        <pc:sldMkLst>
          <pc:docMk/>
          <pc:sldMk cId="2236577641" sldId="461"/>
        </pc:sldMkLst>
      </pc:sldChg>
      <pc:sldChg chg="add del">
        <pc:chgData name="Weifeng Xu" userId="e7aed605-a3dd-4d5a-a692-a87037af107b" providerId="ADAL" clId="{A607ACB5-F40C-412A-A21E-8D57A08453C8}" dt="2021-07-28T01:17:04.682" v="1908" actId="47"/>
        <pc:sldMkLst>
          <pc:docMk/>
          <pc:sldMk cId="3166134359" sldId="46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150289545" sldId="46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410746691" sldId="46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10329521" sldId="46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597032371" sldId="466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4223382174" sldId="467"/>
        </pc:sldMkLst>
      </pc:sldChg>
      <pc:sldChg chg="modSp add mod ord chgLayout">
        <pc:chgData name="Weifeng Xu" userId="e7aed605-a3dd-4d5a-a692-a87037af107b" providerId="ADAL" clId="{A607ACB5-F40C-412A-A21E-8D57A08453C8}" dt="2021-07-28T01:33:23.105" v="2049" actId="20577"/>
        <pc:sldMkLst>
          <pc:docMk/>
          <pc:sldMk cId="1018680074" sldId="468"/>
        </pc:sldMkLst>
      </pc:sldChg>
      <pc:sldChg chg="addSp delSp modSp add mod ord modNotesTx">
        <pc:chgData name="Weifeng Xu" userId="e7aed605-a3dd-4d5a-a692-a87037af107b" providerId="ADAL" clId="{A607ACB5-F40C-412A-A21E-8D57A08453C8}" dt="2021-07-29T14:41:02.299" v="2424" actId="20577"/>
        <pc:sldMkLst>
          <pc:docMk/>
          <pc:sldMk cId="906975624" sldId="469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882710786" sldId="470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733354371" sldId="471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851333621" sldId="472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1215545512" sldId="473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761505939" sldId="474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3739720677" sldId="475"/>
        </pc:sldMkLst>
      </pc:sldChg>
      <pc:sldChg chg="add">
        <pc:chgData name="Weifeng Xu" userId="e7aed605-a3dd-4d5a-a692-a87037af107b" providerId="ADAL" clId="{A607ACB5-F40C-412A-A21E-8D57A08453C8}" dt="2021-07-28T01:08:29.365" v="1626"/>
        <pc:sldMkLst>
          <pc:docMk/>
          <pc:sldMk cId="2687904013" sldId="476"/>
        </pc:sldMkLst>
      </pc:sldChg>
      <pc:sldChg chg="modSp new mod">
        <pc:chgData name="Weifeng Xu" userId="e7aed605-a3dd-4d5a-a692-a87037af107b" providerId="ADAL" clId="{A607ACB5-F40C-412A-A21E-8D57A08453C8}" dt="2021-07-29T14:42:21.795" v="2452" actId="6549"/>
        <pc:sldMkLst>
          <pc:docMk/>
          <pc:sldMk cId="3905067354" sldId="477"/>
        </pc:sldMkLst>
      </pc:sldChg>
      <pc:sldChg chg="addSp delSp modSp new mod modClrScheme chgLayout">
        <pc:chgData name="Weifeng Xu" userId="e7aed605-a3dd-4d5a-a692-a87037af107b" providerId="ADAL" clId="{A607ACB5-F40C-412A-A21E-8D57A08453C8}" dt="2021-07-28T02:07:21.459" v="2323" actId="1076"/>
        <pc:sldMkLst>
          <pc:docMk/>
          <pc:sldMk cId="702882773" sldId="478"/>
        </pc:sldMkLst>
      </pc:sldChg>
      <pc:sldChg chg="addSp new mod">
        <pc:chgData name="Weifeng Xu" userId="e7aed605-a3dd-4d5a-a692-a87037af107b" providerId="ADAL" clId="{A607ACB5-F40C-412A-A21E-8D57A08453C8}" dt="2021-07-28T03:07:26.418" v="2325" actId="22"/>
        <pc:sldMkLst>
          <pc:docMk/>
          <pc:sldMk cId="2258451702" sldId="479"/>
        </pc:sldMkLst>
      </pc:sldChg>
      <pc:sldChg chg="addSp modSp new mod">
        <pc:chgData name="Weifeng Xu" userId="e7aed605-a3dd-4d5a-a692-a87037af107b" providerId="ADAL" clId="{A607ACB5-F40C-412A-A21E-8D57A08453C8}" dt="2021-07-28T03:08:21.813" v="2329" actId="1076"/>
        <pc:sldMkLst>
          <pc:docMk/>
          <pc:sldMk cId="3353845145" sldId="480"/>
        </pc:sldMkLst>
      </pc:sldChg>
      <pc:sldChg chg="addSp new mod">
        <pc:chgData name="Weifeng Xu" userId="e7aed605-a3dd-4d5a-a692-a87037af107b" providerId="ADAL" clId="{A607ACB5-F40C-412A-A21E-8D57A08453C8}" dt="2021-07-28T03:09:43.252" v="2331" actId="22"/>
        <pc:sldMkLst>
          <pc:docMk/>
          <pc:sldMk cId="2241082669" sldId="481"/>
        </pc:sldMkLst>
      </pc:sldChg>
      <pc:sldChg chg="new">
        <pc:chgData name="Weifeng Xu" userId="e7aed605-a3dd-4d5a-a692-a87037af107b" providerId="ADAL" clId="{A607ACB5-F40C-412A-A21E-8D57A08453C8}" dt="2021-07-29T14:42:11.702" v="2425" actId="680"/>
        <pc:sldMkLst>
          <pc:docMk/>
          <pc:sldMk cId="3111778466" sldId="482"/>
        </pc:sldMkLst>
      </pc:sldChg>
      <pc:sldChg chg="modSp new mod">
        <pc:chgData name="Weifeng Xu" userId="e7aed605-a3dd-4d5a-a692-a87037af107b" providerId="ADAL" clId="{A607ACB5-F40C-412A-A21E-8D57A08453C8}" dt="2021-07-29T14:42:57.417" v="2455" actId="20577"/>
        <pc:sldMkLst>
          <pc:docMk/>
          <pc:sldMk cId="111182765" sldId="483"/>
        </pc:sldMkLst>
      </pc:sldChg>
      <pc:sldChg chg="modSp new mod">
        <pc:chgData name="Weifeng Xu" userId="e7aed605-a3dd-4d5a-a692-a87037af107b" providerId="ADAL" clId="{A607ACB5-F40C-412A-A21E-8D57A08453C8}" dt="2021-08-08T21:13:04.441" v="2463" actId="6549"/>
        <pc:sldMkLst>
          <pc:docMk/>
          <pc:sldMk cId="1635086071" sldId="484"/>
        </pc:sldMkLst>
      </pc:sldChg>
      <pc:sldChg chg="modSp mod">
        <pc:chgData name="Weifeng Xu" userId="e7aed605-a3dd-4d5a-a692-a87037af107b" providerId="ADAL" clId="{A607ACB5-F40C-412A-A21E-8D57A08453C8}" dt="2021-08-08T21:15:04.835" v="2472" actId="20577"/>
        <pc:sldMkLst>
          <pc:docMk/>
          <pc:sldMk cId="2999971030" sldId="487"/>
        </pc:sldMkLst>
      </pc:sldChg>
      <pc:sldChg chg="modSp mod">
        <pc:chgData name="Weifeng Xu" userId="e7aed605-a3dd-4d5a-a692-a87037af107b" providerId="ADAL" clId="{A607ACB5-F40C-412A-A21E-8D57A08453C8}" dt="2021-08-08T21:16:37.159" v="2521" actId="14100"/>
        <pc:sldMkLst>
          <pc:docMk/>
          <pc:sldMk cId="145347310" sldId="489"/>
        </pc:sldMkLst>
      </pc:sldChg>
    </pc:docChg>
  </pc:docChgLst>
  <pc:docChgLst>
    <pc:chgData name="Harleen Kaur" userId="S::id65ns02@ubalt.edu::9f7fc1d6-ab67-473f-ba46-e98f6ce2049b" providerId="AD" clId="Web-{647C66E2-AC93-F85C-3E6B-68199F10E8EF}"/>
    <pc:docChg chg="addSld modSld">
      <pc:chgData name="Harleen Kaur" userId="S::id65ns02@ubalt.edu::9f7fc1d6-ab67-473f-ba46-e98f6ce2049b" providerId="AD" clId="Web-{647C66E2-AC93-F85C-3E6B-68199F10E8EF}" dt="2021-08-05T12:50:47.431" v="29" actId="20577"/>
      <pc:docMkLst>
        <pc:docMk/>
      </pc:docMkLst>
      <pc:sldChg chg="modSp">
        <pc:chgData name="Harleen Kaur" userId="S::id65ns02@ubalt.edu::9f7fc1d6-ab67-473f-ba46-e98f6ce2049b" providerId="AD" clId="Web-{647C66E2-AC93-F85C-3E6B-68199F10E8EF}" dt="2021-08-05T12:50:47.431" v="29" actId="20577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647C66E2-AC93-F85C-3E6B-68199F10E8EF}" dt="2021-08-05T12:47:37.912" v="11" actId="20577"/>
        <pc:sldMkLst>
          <pc:docMk/>
          <pc:sldMk cId="2180313746" sldId="499"/>
        </pc:sldMkLst>
      </pc:sldChg>
    </pc:docChg>
  </pc:docChgLst>
  <pc:docChgLst>
    <pc:chgData name="Harleen Kaur" userId="S::id65ns02@ubalt.edu::9f7fc1d6-ab67-473f-ba46-e98f6ce2049b" providerId="AD" clId="Web-{B04C8B79-3616-5039-F4FC-2D1DEDB04307}"/>
    <pc:docChg chg="addSld delSld modSld">
      <pc:chgData name="Harleen Kaur" userId="S::id65ns02@ubalt.edu::9f7fc1d6-ab67-473f-ba46-e98f6ce2049b" providerId="AD" clId="Web-{B04C8B79-3616-5039-F4FC-2D1DEDB04307}" dt="2021-06-23T18:31:16.467" v="3521"/>
      <pc:docMkLst>
        <pc:docMk/>
      </pc:docMkLst>
      <pc:sldChg chg="addSp delSp modSp mod setBg">
        <pc:chgData name="Harleen Kaur" userId="S::id65ns02@ubalt.edu::9f7fc1d6-ab67-473f-ba46-e98f6ce2049b" providerId="AD" clId="Web-{B04C8B79-3616-5039-F4FC-2D1DEDB04307}" dt="2021-06-22T17:44:39.378" v="39" actId="1076"/>
        <pc:sldMkLst>
          <pc:docMk/>
          <pc:sldMk cId="239878079" sldId="258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19:41:28.548" v="1493" actId="14100"/>
        <pc:sldMkLst>
          <pc:docMk/>
          <pc:sldMk cId="2119920008" sldId="347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7:55.025" v="1635" actId="20577"/>
        <pc:sldMkLst>
          <pc:docMk/>
          <pc:sldMk cId="1544669389" sldId="348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16:09.803" v="1549"/>
        <pc:sldMkLst>
          <pc:docMk/>
          <pc:sldMk cId="4183142448" sldId="349"/>
        </pc:sldMkLst>
      </pc:sldChg>
      <pc:sldChg chg="addSp delSp modSp">
        <pc:chgData name="Harleen Kaur" userId="S::id65ns02@ubalt.edu::9f7fc1d6-ab67-473f-ba46-e98f6ce2049b" providerId="AD" clId="Web-{B04C8B79-3616-5039-F4FC-2D1DEDB04307}" dt="2021-06-22T19:14:13.267" v="1080" actId="20577"/>
        <pc:sldMkLst>
          <pc:docMk/>
          <pc:sldMk cId="4065896590" sldId="35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8:30:59.138" v="3519"/>
        <pc:sldMkLst>
          <pc:docMk/>
          <pc:sldMk cId="2698244104" sldId="351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2T20:13:40.048" v="1537" actId="20577"/>
        <pc:sldMkLst>
          <pc:docMk/>
          <pc:sldMk cId="3408609546" sldId="352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28:48.511" v="1650" actId="14100"/>
        <pc:sldMkLst>
          <pc:docMk/>
          <pc:sldMk cId="3550158572" sldId="353"/>
        </pc:sldMkLst>
      </pc:sldChg>
      <pc:sldChg chg="addSp delSp modSp">
        <pc:chgData name="Harleen Kaur" userId="S::id65ns02@ubalt.edu::9f7fc1d6-ab67-473f-ba46-e98f6ce2049b" providerId="AD" clId="Web-{B04C8B79-3616-5039-F4FC-2D1DEDB04307}" dt="2021-06-22T20:42:34.347" v="1688" actId="20577"/>
        <pc:sldMkLst>
          <pc:docMk/>
          <pc:sldMk cId="1487878612" sldId="354"/>
        </pc:sldMkLst>
      </pc:sldChg>
      <pc:sldChg chg="del">
        <pc:chgData name="Harleen Kaur" userId="S::id65ns02@ubalt.edu::9f7fc1d6-ab67-473f-ba46-e98f6ce2049b" providerId="AD" clId="Web-{B04C8B79-3616-5039-F4FC-2D1DEDB04307}" dt="2021-06-22T20:43:09.661" v="1689"/>
        <pc:sldMkLst>
          <pc:docMk/>
          <pc:sldMk cId="1765136060" sldId="355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05:46.699" v="1848" actId="20577"/>
        <pc:sldMkLst>
          <pc:docMk/>
          <pc:sldMk cId="3157762318" sldId="356"/>
        </pc:sldMkLst>
      </pc:sldChg>
      <pc:sldChg chg="del">
        <pc:chgData name="Harleen Kaur" userId="S::id65ns02@ubalt.edu::9f7fc1d6-ab67-473f-ba46-e98f6ce2049b" providerId="AD" clId="Web-{B04C8B79-3616-5039-F4FC-2D1DEDB04307}" dt="2021-06-22T21:06:08.341" v="1849"/>
        <pc:sldMkLst>
          <pc:docMk/>
          <pc:sldMk cId="2358562964" sldId="357"/>
        </pc:sldMkLst>
      </pc:sldChg>
      <pc:sldChg chg="del">
        <pc:chgData name="Harleen Kaur" userId="S::id65ns02@ubalt.edu::9f7fc1d6-ab67-473f-ba46-e98f6ce2049b" providerId="AD" clId="Web-{B04C8B79-3616-5039-F4FC-2D1DEDB04307}" dt="2021-06-22T21:06:12.044" v="1850"/>
        <pc:sldMkLst>
          <pc:docMk/>
          <pc:sldMk cId="2410761944" sldId="358"/>
        </pc:sldMkLst>
      </pc:sldChg>
      <pc:sldChg chg="del">
        <pc:chgData name="Harleen Kaur" userId="S::id65ns02@ubalt.edu::9f7fc1d6-ab67-473f-ba46-e98f6ce2049b" providerId="AD" clId="Web-{B04C8B79-3616-5039-F4FC-2D1DEDB04307}" dt="2021-06-22T21:06:14.903" v="1851"/>
        <pc:sldMkLst>
          <pc:docMk/>
          <pc:sldMk cId="2274693630" sldId="359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2T21:24:27.497" v="2023" actId="20577"/>
        <pc:sldMkLst>
          <pc:docMk/>
          <pc:sldMk cId="3941886475" sldId="360"/>
        </pc:sldMkLst>
      </pc:sldChg>
      <pc:sldChg chg="addSp delSp modSp mod setBg">
        <pc:chgData name="Harleen Kaur" userId="S::id65ns02@ubalt.edu::9f7fc1d6-ab67-473f-ba46-e98f6ce2049b" providerId="AD" clId="Web-{B04C8B79-3616-5039-F4FC-2D1DEDB04307}" dt="2021-06-23T15:27:39.432" v="2193" actId="1076"/>
        <pc:sldMkLst>
          <pc:docMk/>
          <pc:sldMk cId="2020629071" sldId="362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8:57.481" v="2804" actId="20577"/>
        <pc:sldMkLst>
          <pc:docMk/>
          <pc:sldMk cId="4098661029" sldId="363"/>
        </pc:sldMkLst>
      </pc:sldChg>
      <pc:sldChg chg="addSp delSp modSp addAnim">
        <pc:chgData name="Harleen Kaur" userId="S::id65ns02@ubalt.edu::9f7fc1d6-ab67-473f-ba46-e98f6ce2049b" providerId="AD" clId="Web-{B04C8B79-3616-5039-F4FC-2D1DEDB04307}" dt="2021-06-23T17:35:21.977" v="2621" actId="14100"/>
        <pc:sldMkLst>
          <pc:docMk/>
          <pc:sldMk cId="2934714722" sldId="364"/>
        </pc:sldMkLst>
      </pc:sldChg>
      <pc:sldChg chg="addSp delSp modSp">
        <pc:chgData name="Harleen Kaur" userId="S::id65ns02@ubalt.edu::9f7fc1d6-ab67-473f-ba46-e98f6ce2049b" providerId="AD" clId="Web-{B04C8B79-3616-5039-F4FC-2D1DEDB04307}" dt="2021-06-23T17:46:35.931" v="2761" actId="20577"/>
        <pc:sldMkLst>
          <pc:docMk/>
          <pc:sldMk cId="2424500802" sldId="365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0.310" v="3520"/>
        <pc:sldMkLst>
          <pc:docMk/>
          <pc:sldMk cId="1393786381" sldId="366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13:42.019" v="3241" actId="20577"/>
        <pc:sldMkLst>
          <pc:docMk/>
          <pc:sldMk cId="1170663561" sldId="367"/>
        </pc:sldMkLst>
      </pc:sldChg>
      <pc:sldChg chg="del">
        <pc:chgData name="Harleen Kaur" userId="S::id65ns02@ubalt.edu::9f7fc1d6-ab67-473f-ba46-e98f6ce2049b" providerId="AD" clId="Web-{B04C8B79-3616-5039-F4FC-2D1DEDB04307}" dt="2021-06-23T18:28:01.649" v="3445"/>
        <pc:sldMkLst>
          <pc:docMk/>
          <pc:sldMk cId="730993558" sldId="369"/>
        </pc:sldMkLst>
      </pc:sldChg>
      <pc:sldChg chg="addSp modSp mod setBg">
        <pc:chgData name="Harleen Kaur" userId="S::id65ns02@ubalt.edu::9f7fc1d6-ab67-473f-ba46-e98f6ce2049b" providerId="AD" clId="Web-{B04C8B79-3616-5039-F4FC-2D1DEDB04307}" dt="2021-06-23T18:31:16.467" v="3521"/>
        <pc:sldMkLst>
          <pc:docMk/>
          <pc:sldMk cId="618983" sldId="370"/>
        </pc:sldMkLst>
      </pc:sldChg>
      <pc:sldChg chg="addSp delSp modSp new del">
        <pc:chgData name="Harleen Kaur" userId="S::id65ns02@ubalt.edu::9f7fc1d6-ab67-473f-ba46-e98f6ce2049b" providerId="AD" clId="Web-{B04C8B79-3616-5039-F4FC-2D1DEDB04307}" dt="2021-06-22T18:34:42.324" v="551"/>
        <pc:sldMkLst>
          <pc:docMk/>
          <pc:sldMk cId="1080922205" sldId="371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2T19:37:24.932" v="1486"/>
        <pc:sldMkLst>
          <pc:docMk/>
          <pc:sldMk cId="1515407158" sldId="371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7:55:41.726" v="2872" actId="14100"/>
        <pc:sldMkLst>
          <pc:docMk/>
          <pc:sldMk cId="381141565" sldId="372"/>
        </pc:sldMkLst>
      </pc:sldChg>
      <pc:sldChg chg="add del replId">
        <pc:chgData name="Harleen Kaur" userId="S::id65ns02@ubalt.edu::9f7fc1d6-ab67-473f-ba46-e98f6ce2049b" providerId="AD" clId="Web-{B04C8B79-3616-5039-F4FC-2D1DEDB04307}" dt="2021-06-22T21:23:47.058" v="2012"/>
        <pc:sldMkLst>
          <pc:docMk/>
          <pc:sldMk cId="949820364" sldId="372"/>
        </pc:sldMkLst>
      </pc:sldChg>
      <pc:sldChg chg="addSp modSp new del">
        <pc:chgData name="Harleen Kaur" userId="S::id65ns02@ubalt.edu::9f7fc1d6-ab67-473f-ba46-e98f6ce2049b" providerId="AD" clId="Web-{B04C8B79-3616-5039-F4FC-2D1DEDB04307}" dt="2021-06-22T20:29:10.762" v="1651"/>
        <pc:sldMkLst>
          <pc:docMk/>
          <pc:sldMk cId="4081031049" sldId="372"/>
        </pc:sldMkLst>
      </pc:sldChg>
      <pc:sldChg chg="addSp delSp modSp new mod setBg addAnim">
        <pc:chgData name="Harleen Kaur" userId="S::id65ns02@ubalt.edu::9f7fc1d6-ab67-473f-ba46-e98f6ce2049b" providerId="AD" clId="Web-{B04C8B79-3616-5039-F4FC-2D1DEDB04307}" dt="2021-06-23T18:05:53.507" v="3055" actId="14100"/>
        <pc:sldMkLst>
          <pc:docMk/>
          <pc:sldMk cId="2147592026" sldId="373"/>
        </pc:sldMkLst>
      </pc:sldChg>
      <pc:sldChg chg="addSp delSp modSp new mod setBg">
        <pc:chgData name="Harleen Kaur" userId="S::id65ns02@ubalt.edu::9f7fc1d6-ab67-473f-ba46-e98f6ce2049b" providerId="AD" clId="Web-{B04C8B79-3616-5039-F4FC-2D1DEDB04307}" dt="2021-06-23T18:27:51.571" v="3444" actId="20577"/>
        <pc:sldMkLst>
          <pc:docMk/>
          <pc:sldMk cId="618152992" sldId="374"/>
        </pc:sldMkLst>
      </pc:sldChg>
    </pc:docChg>
  </pc:docChgLst>
  <pc:docChgLst>
    <pc:chgData name="Harleen Kaur" userId="S::id65ns02@ubalt.edu::9f7fc1d6-ab67-473f-ba46-e98f6ce2049b" providerId="AD" clId="Web-{20765C8F-3BE5-BE6D-28D9-D347E3C37782}"/>
    <pc:docChg chg="addSld delSld modSld">
      <pc:chgData name="Harleen Kaur" userId="S::id65ns02@ubalt.edu::9f7fc1d6-ab67-473f-ba46-e98f6ce2049b" providerId="AD" clId="Web-{20765C8F-3BE5-BE6D-28D9-D347E3C37782}" dt="2021-08-09T19:43:31.010" v="908"/>
      <pc:docMkLst>
        <pc:docMk/>
      </pc:docMkLst>
      <pc:sldChg chg="modSp">
        <pc:chgData name="Harleen Kaur" userId="S::id65ns02@ubalt.edu::9f7fc1d6-ab67-473f-ba46-e98f6ce2049b" providerId="AD" clId="Web-{20765C8F-3BE5-BE6D-28D9-D347E3C37782}" dt="2021-08-09T18:18:35.956" v="332" actId="20577"/>
        <pc:sldMkLst>
          <pc:docMk/>
          <pc:sldMk cId="3097308220" sldId="445"/>
        </pc:sldMkLst>
      </pc:sldChg>
      <pc:sldChg chg="modSp">
        <pc:chgData name="Harleen Kaur" userId="S::id65ns02@ubalt.edu::9f7fc1d6-ab67-473f-ba46-e98f6ce2049b" providerId="AD" clId="Web-{20765C8F-3BE5-BE6D-28D9-D347E3C37782}" dt="2021-08-09T19:42:11.055" v="894" actId="20577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20765C8F-3BE5-BE6D-28D9-D347E3C37782}" dt="2021-08-09T17:39:09.590" v="155" actId="20577"/>
        <pc:sldMkLst>
          <pc:docMk/>
          <pc:sldMk cId="2956765869" sldId="460"/>
        </pc:sldMkLst>
      </pc:sldChg>
      <pc:sldChg chg="modSp">
        <pc:chgData name="Harleen Kaur" userId="S::id65ns02@ubalt.edu::9f7fc1d6-ab67-473f-ba46-e98f6ce2049b" providerId="AD" clId="Web-{20765C8F-3BE5-BE6D-28D9-D347E3C37782}" dt="2021-08-09T18:33:06.741" v="389" actId="20577"/>
        <pc:sldMkLst>
          <pc:docMk/>
          <pc:sldMk cId="3150289545" sldId="463"/>
        </pc:sldMkLst>
      </pc:sldChg>
      <pc:sldChg chg="modSp">
        <pc:chgData name="Harleen Kaur" userId="S::id65ns02@ubalt.edu::9f7fc1d6-ab67-473f-ba46-e98f6ce2049b" providerId="AD" clId="Web-{20765C8F-3BE5-BE6D-28D9-D347E3C37782}" dt="2021-08-09T19:42:54.025" v="903" actId="20577"/>
        <pc:sldMkLst>
          <pc:docMk/>
          <pc:sldMk cId="597032371" sldId="466"/>
        </pc:sldMkLst>
      </pc:sldChg>
      <pc:sldChg chg="del">
        <pc:chgData name="Harleen Kaur" userId="S::id65ns02@ubalt.edu::9f7fc1d6-ab67-473f-ba46-e98f6ce2049b" providerId="AD" clId="Web-{20765C8F-3BE5-BE6D-28D9-D347E3C37782}" dt="2021-08-09T18:20:30.974" v="336"/>
        <pc:sldMkLst>
          <pc:docMk/>
          <pc:sldMk cId="1215545512" sldId="473"/>
        </pc:sldMkLst>
      </pc:sldChg>
      <pc:sldChg chg="del">
        <pc:chgData name="Harleen Kaur" userId="S::id65ns02@ubalt.edu::9f7fc1d6-ab67-473f-ba46-e98f6ce2049b" providerId="AD" clId="Web-{20765C8F-3BE5-BE6D-28D9-D347E3C37782}" dt="2021-08-09T18:20:33.130" v="337"/>
        <pc:sldMkLst>
          <pc:docMk/>
          <pc:sldMk cId="761505939" sldId="474"/>
        </pc:sldMkLst>
      </pc:sldChg>
      <pc:sldChg chg="del">
        <pc:chgData name="Harleen Kaur" userId="S::id65ns02@ubalt.edu::9f7fc1d6-ab67-473f-ba46-e98f6ce2049b" providerId="AD" clId="Web-{20765C8F-3BE5-BE6D-28D9-D347E3C37782}" dt="2021-08-09T18:20:37.396" v="338"/>
        <pc:sldMkLst>
          <pc:docMk/>
          <pc:sldMk cId="3739720677" sldId="475"/>
        </pc:sldMkLst>
      </pc:sldChg>
      <pc:sldChg chg="del">
        <pc:chgData name="Harleen Kaur" userId="S::id65ns02@ubalt.edu::9f7fc1d6-ab67-473f-ba46-e98f6ce2049b" providerId="AD" clId="Web-{20765C8F-3BE5-BE6D-28D9-D347E3C37782}" dt="2021-08-09T18:20:38.740" v="339"/>
        <pc:sldMkLst>
          <pc:docMk/>
          <pc:sldMk cId="2687904013" sldId="476"/>
        </pc:sldMkLst>
      </pc:sldChg>
      <pc:sldChg chg="modSp">
        <pc:chgData name="Harleen Kaur" userId="S::id65ns02@ubalt.edu::9f7fc1d6-ab67-473f-ba46-e98f6ce2049b" providerId="AD" clId="Web-{20765C8F-3BE5-BE6D-28D9-D347E3C37782}" dt="2021-08-09T18:38:23.217" v="415" actId="20577"/>
        <pc:sldMkLst>
          <pc:docMk/>
          <pc:sldMk cId="111182765" sldId="483"/>
        </pc:sldMkLst>
      </pc:sldChg>
      <pc:sldChg chg="del">
        <pc:chgData name="Harleen Kaur" userId="S::id65ns02@ubalt.edu::9f7fc1d6-ab67-473f-ba46-e98f6ce2049b" providerId="AD" clId="Web-{20765C8F-3BE5-BE6D-28D9-D347E3C37782}" dt="2021-08-09T19:43:22.994" v="904"/>
        <pc:sldMkLst>
          <pc:docMk/>
          <pc:sldMk cId="1802302037" sldId="495"/>
        </pc:sldMkLst>
      </pc:sldChg>
      <pc:sldChg chg="addSp modSp">
        <pc:chgData name="Harleen Kaur" userId="S::id65ns02@ubalt.edu::9f7fc1d6-ab67-473f-ba46-e98f6ce2049b" providerId="AD" clId="Web-{20765C8F-3BE5-BE6D-28D9-D347E3C37782}" dt="2021-08-09T18:06:55.143" v="199" actId="14100"/>
        <pc:sldMkLst>
          <pc:docMk/>
          <pc:sldMk cId="2211084754" sldId="502"/>
        </pc:sldMkLst>
      </pc:sldChg>
      <pc:sldChg chg="addSp modSp">
        <pc:chgData name="Harleen Kaur" userId="S::id65ns02@ubalt.edu::9f7fc1d6-ab67-473f-ba46-e98f6ce2049b" providerId="AD" clId="Web-{20765C8F-3BE5-BE6D-28D9-D347E3C37782}" dt="2021-08-09T18:07:52.519" v="216" actId="20577"/>
        <pc:sldMkLst>
          <pc:docMk/>
          <pc:sldMk cId="1088476594" sldId="503"/>
        </pc:sldMkLst>
      </pc:sldChg>
      <pc:sldChg chg="del">
        <pc:chgData name="Harleen Kaur" userId="S::id65ns02@ubalt.edu::9f7fc1d6-ab67-473f-ba46-e98f6ce2049b" providerId="AD" clId="Web-{20765C8F-3BE5-BE6D-28D9-D347E3C37782}" dt="2021-08-09T18:36:27.871" v="391"/>
        <pc:sldMkLst>
          <pc:docMk/>
          <pc:sldMk cId="3162725820" sldId="506"/>
        </pc:sldMkLst>
      </pc:sldChg>
      <pc:sldChg chg="del">
        <pc:chgData name="Harleen Kaur" userId="S::id65ns02@ubalt.edu::9f7fc1d6-ab67-473f-ba46-e98f6ce2049b" providerId="AD" clId="Web-{20765C8F-3BE5-BE6D-28D9-D347E3C37782}" dt="2021-08-09T19:43:28.276" v="905"/>
        <pc:sldMkLst>
          <pc:docMk/>
          <pc:sldMk cId="3742663125" sldId="507"/>
        </pc:sldMkLst>
      </pc:sldChg>
      <pc:sldChg chg="del">
        <pc:chgData name="Harleen Kaur" userId="S::id65ns02@ubalt.edu::9f7fc1d6-ab67-473f-ba46-e98f6ce2049b" providerId="AD" clId="Web-{20765C8F-3BE5-BE6D-28D9-D347E3C37782}" dt="2021-08-09T19:43:29.698" v="906"/>
        <pc:sldMkLst>
          <pc:docMk/>
          <pc:sldMk cId="1194385043" sldId="508"/>
        </pc:sldMkLst>
      </pc:sldChg>
      <pc:sldChg chg="del">
        <pc:chgData name="Harleen Kaur" userId="S::id65ns02@ubalt.edu::9f7fc1d6-ab67-473f-ba46-e98f6ce2049b" providerId="AD" clId="Web-{20765C8F-3BE5-BE6D-28D9-D347E3C37782}" dt="2021-08-09T19:43:30.619" v="907"/>
        <pc:sldMkLst>
          <pc:docMk/>
          <pc:sldMk cId="331422791" sldId="509"/>
        </pc:sldMkLst>
      </pc:sldChg>
      <pc:sldChg chg="del">
        <pc:chgData name="Harleen Kaur" userId="S::id65ns02@ubalt.edu::9f7fc1d6-ab67-473f-ba46-e98f6ce2049b" providerId="AD" clId="Web-{20765C8F-3BE5-BE6D-28D9-D347E3C37782}" dt="2021-08-09T19:43:31.010" v="908"/>
        <pc:sldMkLst>
          <pc:docMk/>
          <pc:sldMk cId="3651348866" sldId="510"/>
        </pc:sldMkLst>
      </pc:sldChg>
      <pc:sldChg chg="addSp modSp">
        <pc:chgData name="Harleen Kaur" userId="S::id65ns02@ubalt.edu::9f7fc1d6-ab67-473f-ba46-e98f6ce2049b" providerId="AD" clId="Web-{20765C8F-3BE5-BE6D-28D9-D347E3C37782}" dt="2021-08-09T18:08:38.302" v="239" actId="14100"/>
        <pc:sldMkLst>
          <pc:docMk/>
          <pc:sldMk cId="1031330878" sldId="511"/>
        </pc:sldMkLst>
      </pc:sldChg>
      <pc:sldChg chg="addSp delSp modSp">
        <pc:chgData name="Harleen Kaur" userId="S::id65ns02@ubalt.edu::9f7fc1d6-ab67-473f-ba46-e98f6ce2049b" providerId="AD" clId="Web-{20765C8F-3BE5-BE6D-28D9-D347E3C37782}" dt="2021-08-09T18:10:59.383" v="279" actId="1076"/>
        <pc:sldMkLst>
          <pc:docMk/>
          <pc:sldMk cId="3178594375" sldId="512"/>
        </pc:sldMkLst>
      </pc:sldChg>
      <pc:sldChg chg="addSp modSp">
        <pc:chgData name="Harleen Kaur" userId="S::id65ns02@ubalt.edu::9f7fc1d6-ab67-473f-ba46-e98f6ce2049b" providerId="AD" clId="Web-{20765C8F-3BE5-BE6D-28D9-D347E3C37782}" dt="2021-08-09T18:11:53.916" v="306" actId="14100"/>
        <pc:sldMkLst>
          <pc:docMk/>
          <pc:sldMk cId="3066833774" sldId="513"/>
        </pc:sldMkLst>
      </pc:sldChg>
      <pc:sldChg chg="del">
        <pc:chgData name="Harleen Kaur" userId="S::id65ns02@ubalt.edu::9f7fc1d6-ab67-473f-ba46-e98f6ce2049b" providerId="AD" clId="Web-{20765C8F-3BE5-BE6D-28D9-D347E3C37782}" dt="2021-08-09T18:36:26.668" v="390"/>
        <pc:sldMkLst>
          <pc:docMk/>
          <pc:sldMk cId="1670037232" sldId="514"/>
        </pc:sldMkLst>
      </pc:sldChg>
      <pc:sldChg chg="addSp modSp new">
        <pc:chgData name="Harleen Kaur" userId="S::id65ns02@ubalt.edu::9f7fc1d6-ab67-473f-ba46-e98f6ce2049b" providerId="AD" clId="Web-{20765C8F-3BE5-BE6D-28D9-D347E3C37782}" dt="2021-08-09T18:56:14.586" v="426" actId="1076"/>
        <pc:sldMkLst>
          <pc:docMk/>
          <pc:sldMk cId="2235685568" sldId="514"/>
        </pc:sldMkLst>
      </pc:sldChg>
      <pc:sldChg chg="del">
        <pc:chgData name="Harleen Kaur" userId="S::id65ns02@ubalt.edu::9f7fc1d6-ab67-473f-ba46-e98f6ce2049b" providerId="AD" clId="Web-{20765C8F-3BE5-BE6D-28D9-D347E3C37782}" dt="2021-08-09T18:36:36.090" v="393"/>
        <pc:sldMkLst>
          <pc:docMk/>
          <pc:sldMk cId="1215493837" sldId="515"/>
        </pc:sldMkLst>
      </pc:sldChg>
      <pc:sldChg chg="addSp delSp modSp new del modNotes">
        <pc:chgData name="Harleen Kaur" userId="S::id65ns02@ubalt.edu::9f7fc1d6-ab67-473f-ba46-e98f6ce2049b" providerId="AD" clId="Web-{20765C8F-3BE5-BE6D-28D9-D347E3C37782}" dt="2021-08-09T19:15:46.347" v="657"/>
        <pc:sldMkLst>
          <pc:docMk/>
          <pc:sldMk cId="1876559592" sldId="515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20:23.870" v="674" actId="14100"/>
        <pc:sldMkLst>
          <pc:docMk/>
          <pc:sldMk cId="489659975" sldId="516"/>
        </pc:sldMkLst>
      </pc:sldChg>
      <pc:sldChg chg="del">
        <pc:chgData name="Harleen Kaur" userId="S::id65ns02@ubalt.edu::9f7fc1d6-ab67-473f-ba46-e98f6ce2049b" providerId="AD" clId="Web-{20765C8F-3BE5-BE6D-28D9-D347E3C37782}" dt="2021-08-09T18:36:36.793" v="394"/>
        <pc:sldMkLst>
          <pc:docMk/>
          <pc:sldMk cId="4140856681" sldId="516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0:35.133" v="729" actId="14100"/>
        <pc:sldMkLst>
          <pc:docMk/>
          <pc:sldMk cId="1333811493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7.496" v="395"/>
        <pc:sldMkLst>
          <pc:docMk/>
          <pc:sldMk cId="3805296242" sldId="517"/>
        </pc:sldMkLst>
      </pc:sldChg>
      <pc:sldChg chg="del">
        <pc:chgData name="Harleen Kaur" userId="S::id65ns02@ubalt.edu::9f7fc1d6-ab67-473f-ba46-e98f6ce2049b" providerId="AD" clId="Web-{20765C8F-3BE5-BE6D-28D9-D347E3C37782}" dt="2021-08-09T18:36:38.028" v="396"/>
        <pc:sldMkLst>
          <pc:docMk/>
          <pc:sldMk cId="2090499751" sldId="518"/>
        </pc:sldMkLst>
      </pc:sldChg>
      <pc:sldChg chg="addSp modSp new">
        <pc:chgData name="Harleen Kaur" userId="S::id65ns02@ubalt.edu::9f7fc1d6-ab67-473f-ba46-e98f6ce2049b" providerId="AD" clId="Web-{20765C8F-3BE5-BE6D-28D9-D347E3C37782}" dt="2021-08-09T19:34:03.950" v="799" actId="14100"/>
        <pc:sldMkLst>
          <pc:docMk/>
          <pc:sldMk cId="3403252044" sldId="518"/>
        </pc:sldMkLst>
      </pc:sldChg>
      <pc:sldChg chg="addSp delSp modSp new">
        <pc:chgData name="Harleen Kaur" userId="S::id65ns02@ubalt.edu::9f7fc1d6-ab67-473f-ba46-e98f6ce2049b" providerId="AD" clId="Web-{20765C8F-3BE5-BE6D-28D9-D347E3C37782}" dt="2021-08-09T19:41:44.851" v="888" actId="14100"/>
        <pc:sldMkLst>
          <pc:docMk/>
          <pc:sldMk cId="864418005" sldId="519"/>
        </pc:sldMkLst>
      </pc:sldChg>
      <pc:sldChg chg="del">
        <pc:chgData name="Harleen Kaur" userId="S::id65ns02@ubalt.edu::9f7fc1d6-ab67-473f-ba46-e98f6ce2049b" providerId="AD" clId="Web-{20765C8F-3BE5-BE6D-28D9-D347E3C37782}" dt="2021-08-09T18:36:28.793" v="392"/>
        <pc:sldMkLst>
          <pc:docMk/>
          <pc:sldMk cId="2885594168" sldId="519"/>
        </pc:sldMkLst>
      </pc:sldChg>
      <pc:sldChg chg="add del replId">
        <pc:chgData name="Harleen Kaur" userId="S::id65ns02@ubalt.edu::9f7fc1d6-ab67-473f-ba46-e98f6ce2049b" providerId="AD" clId="Web-{20765C8F-3BE5-BE6D-28D9-D347E3C37782}" dt="2021-08-09T19:41:02.335" v="881"/>
        <pc:sldMkLst>
          <pc:docMk/>
          <pc:sldMk cId="753647424" sldId="520"/>
        </pc:sldMkLst>
      </pc:sldChg>
    </pc:docChg>
  </pc:docChgLst>
  <pc:docChgLst>
    <pc:chgData name="Harleen Kaur" userId="S::id65ns02@ubalt.edu::9f7fc1d6-ab67-473f-ba46-e98f6ce2049b" providerId="AD" clId="Web-{45D98E61-C80D-F01F-F51B-B0AA2E33AA6B}"/>
    <pc:docChg chg="addSld delSld modSld">
      <pc:chgData name="Harleen Kaur" userId="S::id65ns02@ubalt.edu::9f7fc1d6-ab67-473f-ba46-e98f6ce2049b" providerId="AD" clId="Web-{45D98E61-C80D-F01F-F51B-B0AA2E33AA6B}" dt="2021-06-24T21:18:55.394" v="1169" actId="20577"/>
      <pc:docMkLst>
        <pc:docMk/>
      </pc:docMkLst>
      <pc:sldChg chg="del">
        <pc:chgData name="Harleen Kaur" userId="S::id65ns02@ubalt.edu::9f7fc1d6-ab67-473f-ba46-e98f6ce2049b" providerId="AD" clId="Web-{45D98E61-C80D-F01F-F51B-B0AA2E33AA6B}" dt="2021-06-24T17:13:38.343" v="257"/>
        <pc:sldMkLst>
          <pc:docMk/>
          <pc:sldMk cId="239878079" sldId="258"/>
        </pc:sldMkLst>
      </pc:sldChg>
      <pc:sldChg chg="addSp delSp modSp del">
        <pc:chgData name="Harleen Kaur" userId="S::id65ns02@ubalt.edu::9f7fc1d6-ab67-473f-ba46-e98f6ce2049b" providerId="AD" clId="Web-{45D98E61-C80D-F01F-F51B-B0AA2E33AA6B}" dt="2021-06-24T17:30:57.605" v="351"/>
        <pc:sldMkLst>
          <pc:docMk/>
          <pc:sldMk cId="2119920008" sldId="347"/>
        </pc:sldMkLst>
      </pc:sldChg>
      <pc:sldChg chg="modSp del">
        <pc:chgData name="Harleen Kaur" userId="S::id65ns02@ubalt.edu::9f7fc1d6-ab67-473f-ba46-e98f6ce2049b" providerId="AD" clId="Web-{45D98E61-C80D-F01F-F51B-B0AA2E33AA6B}" dt="2021-06-24T18:49:42.635" v="716"/>
        <pc:sldMkLst>
          <pc:docMk/>
          <pc:sldMk cId="1544669389" sldId="348"/>
        </pc:sldMkLst>
      </pc:sldChg>
      <pc:sldChg chg="modSp del">
        <pc:chgData name="Harleen Kaur" userId="S::id65ns02@ubalt.edu::9f7fc1d6-ab67-473f-ba46-e98f6ce2049b" providerId="AD" clId="Web-{45D98E61-C80D-F01F-F51B-B0AA2E33AA6B}" dt="2021-06-24T18:49:48.182" v="717"/>
        <pc:sldMkLst>
          <pc:docMk/>
          <pc:sldMk cId="4183142448" sldId="349"/>
        </pc:sldMkLst>
      </pc:sldChg>
      <pc:sldChg chg="del">
        <pc:chgData name="Harleen Kaur" userId="S::id65ns02@ubalt.edu::9f7fc1d6-ab67-473f-ba46-e98f6ce2049b" providerId="AD" clId="Web-{45D98E61-C80D-F01F-F51B-B0AA2E33AA6B}" dt="2021-06-24T19:21:15.449" v="933"/>
        <pc:sldMkLst>
          <pc:docMk/>
          <pc:sldMk cId="4065896590" sldId="350"/>
        </pc:sldMkLst>
      </pc:sldChg>
      <pc:sldChg chg="del">
        <pc:chgData name="Harleen Kaur" userId="S::id65ns02@ubalt.edu::9f7fc1d6-ab67-473f-ba46-e98f6ce2049b" providerId="AD" clId="Web-{45D98E61-C80D-F01F-F51B-B0AA2E33AA6B}" dt="2021-06-24T19:33:38.764" v="1095"/>
        <pc:sldMkLst>
          <pc:docMk/>
          <pc:sldMk cId="2698244104" sldId="351"/>
        </pc:sldMkLst>
      </pc:sldChg>
      <pc:sldChg chg="del">
        <pc:chgData name="Harleen Kaur" userId="S::id65ns02@ubalt.edu::9f7fc1d6-ab67-473f-ba46-e98f6ce2049b" providerId="AD" clId="Web-{45D98E61-C80D-F01F-F51B-B0AA2E33AA6B}" dt="2021-06-24T19:30:30.166" v="1047"/>
        <pc:sldMkLst>
          <pc:docMk/>
          <pc:sldMk cId="1515407158" sldId="37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7:13:32.843" v="256" actId="20577"/>
        <pc:sldMkLst>
          <pc:docMk/>
          <pc:sldMk cId="3077270470" sldId="375"/>
        </pc:sldMkLst>
      </pc:sldChg>
      <pc:sldChg chg="modSp new del">
        <pc:chgData name="Harleen Kaur" userId="S::id65ns02@ubalt.edu::9f7fc1d6-ab67-473f-ba46-e98f6ce2049b" providerId="AD" clId="Web-{45D98E61-C80D-F01F-F51B-B0AA2E33AA6B}" dt="2021-06-24T16:26:11.831" v="140"/>
        <pc:sldMkLst>
          <pc:docMk/>
          <pc:sldMk cId="3531068868" sldId="375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21:18:55.394" v="1169" actId="20577"/>
        <pc:sldMkLst>
          <pc:docMk/>
          <pc:sldMk cId="2816373483" sldId="376"/>
        </pc:sldMkLst>
      </pc:sldChg>
      <pc:sldChg chg="addSp modSp new modNotes">
        <pc:chgData name="Harleen Kaur" userId="S::id65ns02@ubalt.edu::9f7fc1d6-ab67-473f-ba46-e98f6ce2049b" providerId="AD" clId="Web-{45D98E61-C80D-F01F-F51B-B0AA2E33AA6B}" dt="2021-06-24T18:32:23.421" v="570" actId="20577"/>
        <pc:sldMkLst>
          <pc:docMk/>
          <pc:sldMk cId="979769990" sldId="377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1:27.355" v="1066"/>
        <pc:sldMkLst>
          <pc:docMk/>
          <pc:sldMk cId="4293835923" sldId="378"/>
        </pc:sldMkLst>
      </pc:sldChg>
      <pc:sldChg chg="addSp delSp modSp new modNotes">
        <pc:chgData name="Harleen Kaur" userId="S::id65ns02@ubalt.edu::9f7fc1d6-ab67-473f-ba46-e98f6ce2049b" providerId="AD" clId="Web-{45D98E61-C80D-F01F-F51B-B0AA2E33AA6B}" dt="2021-06-24T19:32:06.199" v="1091"/>
        <pc:sldMkLst>
          <pc:docMk/>
          <pc:sldMk cId="4148899360" sldId="379"/>
        </pc:sldMkLst>
      </pc:sldChg>
      <pc:sldChg chg="modSp new">
        <pc:chgData name="Harleen Kaur" userId="S::id65ns02@ubalt.edu::9f7fc1d6-ab67-473f-ba46-e98f6ce2049b" providerId="AD" clId="Web-{45D98E61-C80D-F01F-F51B-B0AA2E33AA6B}" dt="2021-06-24T18:32:05.249" v="558" actId="20577"/>
        <pc:sldMkLst>
          <pc:docMk/>
          <pc:sldMk cId="3268356748" sldId="380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08:45.773" v="835" actId="14100"/>
        <pc:sldMkLst>
          <pc:docMk/>
          <pc:sldMk cId="2679643070" sldId="381"/>
        </pc:sldMkLst>
      </pc:sldChg>
      <pc:sldChg chg="addSp delSp modSp new">
        <pc:chgData name="Harleen Kaur" userId="S::id65ns02@ubalt.edu::9f7fc1d6-ab67-473f-ba46-e98f6ce2049b" providerId="AD" clId="Web-{45D98E61-C80D-F01F-F51B-B0AA2E33AA6B}" dt="2021-06-24T19:20:12.635" v="927" actId="14100"/>
        <pc:sldMkLst>
          <pc:docMk/>
          <pc:sldMk cId="1272424935" sldId="382"/>
        </pc:sldMkLst>
      </pc:sldChg>
      <pc:sldChg chg="modSp new">
        <pc:chgData name="Harleen Kaur" userId="S::id65ns02@ubalt.edu::9f7fc1d6-ab67-473f-ba46-e98f6ce2049b" providerId="AD" clId="Web-{45D98E61-C80D-F01F-F51B-B0AA2E33AA6B}" dt="2021-06-24T19:20:49.573" v="932" actId="20577"/>
        <pc:sldMkLst>
          <pc:docMk/>
          <pc:sldMk cId="2810743782" sldId="383"/>
        </pc:sldMkLst>
      </pc:sldChg>
      <pc:sldChg chg="addSp modSp new">
        <pc:chgData name="Harleen Kaur" userId="S::id65ns02@ubalt.edu::9f7fc1d6-ab67-473f-ba46-e98f6ce2049b" providerId="AD" clId="Web-{45D98E61-C80D-F01F-F51B-B0AA2E33AA6B}" dt="2021-06-24T19:29:29.227" v="1023" actId="14100"/>
        <pc:sldMkLst>
          <pc:docMk/>
          <pc:sldMk cId="4046926907" sldId="384"/>
        </pc:sldMkLst>
      </pc:sldChg>
      <pc:sldChg chg="modSp new">
        <pc:chgData name="Harleen Kaur" userId="S::id65ns02@ubalt.edu::9f7fc1d6-ab67-473f-ba46-e98f6ce2049b" providerId="AD" clId="Web-{45D98E61-C80D-F01F-F51B-B0AA2E33AA6B}" dt="2021-06-24T19:30:25.666" v="1046" actId="20577"/>
        <pc:sldMkLst>
          <pc:docMk/>
          <pc:sldMk cId="954730872" sldId="385"/>
        </pc:sldMkLst>
      </pc:sldChg>
      <pc:sldChg chg="modSp new">
        <pc:chgData name="Harleen Kaur" userId="S::id65ns02@ubalt.edu::9f7fc1d6-ab67-473f-ba46-e98f6ce2049b" providerId="AD" clId="Web-{45D98E61-C80D-F01F-F51B-B0AA2E33AA6B}" dt="2021-06-24T19:33:35.905" v="1094" actId="20577"/>
        <pc:sldMkLst>
          <pc:docMk/>
          <pc:sldMk cId="3188243652" sldId="386"/>
        </pc:sldMkLst>
      </pc:sldChg>
      <pc:sldChg chg="modSp new">
        <pc:chgData name="Harleen Kaur" userId="S::id65ns02@ubalt.edu::9f7fc1d6-ab67-473f-ba46-e98f6ce2049b" providerId="AD" clId="Web-{45D98E61-C80D-F01F-F51B-B0AA2E33AA6B}" dt="2021-06-24T21:12:14.712" v="1108" actId="20577"/>
        <pc:sldMkLst>
          <pc:docMk/>
          <pc:sldMk cId="1915093242" sldId="387"/>
        </pc:sldMkLst>
      </pc:sldChg>
    </pc:docChg>
  </pc:docChgLst>
  <pc:docChgLst>
    <pc:chgData name="Harleen Kaur" userId="S::id65ns02@ubalt.edu::9f7fc1d6-ab67-473f-ba46-e98f6ce2049b" providerId="AD" clId="Web-{1D338A7D-B527-5AA6-FAF6-2416538AEE13}"/>
    <pc:docChg chg="modSld">
      <pc:chgData name="Harleen Kaur" userId="S::id65ns02@ubalt.edu::9f7fc1d6-ab67-473f-ba46-e98f6ce2049b" providerId="AD" clId="Web-{1D338A7D-B527-5AA6-FAF6-2416538AEE13}" dt="2021-06-28T17:11:59.283" v="39" actId="20577"/>
      <pc:docMkLst>
        <pc:docMk/>
      </pc:docMkLst>
      <pc:sldChg chg="modSp">
        <pc:chgData name="Harleen Kaur" userId="S::id65ns02@ubalt.edu::9f7fc1d6-ab67-473f-ba46-e98f6ce2049b" providerId="AD" clId="Web-{1D338A7D-B527-5AA6-FAF6-2416538AEE13}" dt="2021-06-28T17:11:59.283" v="39" actId="20577"/>
        <pc:sldMkLst>
          <pc:docMk/>
          <pc:sldMk cId="2816373483" sldId="376"/>
        </pc:sldMkLst>
      </pc:sldChg>
    </pc:docChg>
  </pc:docChgLst>
  <pc:docChgLst>
    <pc:chgData name="Weifeng Xu" userId="e7aed605-a3dd-4d5a-a692-a87037af107b" providerId="ADAL" clId="{18016E91-667B-4939-B094-9429131960E3}"/>
    <pc:docChg chg="modSld">
      <pc:chgData name="Weifeng Xu" userId="e7aed605-a3dd-4d5a-a692-a87037af107b" providerId="ADAL" clId="{18016E91-667B-4939-B094-9429131960E3}" dt="2021-03-20T19:01:10.339" v="25"/>
      <pc:docMkLst>
        <pc:docMk/>
      </pc:docMkLst>
      <pc:sldChg chg="modSp mod">
        <pc:chgData name="Weifeng Xu" userId="e7aed605-a3dd-4d5a-a692-a87037af107b" providerId="ADAL" clId="{18016E91-667B-4939-B094-9429131960E3}" dt="2021-03-20T19:01:10.339" v="25"/>
        <pc:sldMkLst>
          <pc:docMk/>
          <pc:sldMk cId="1323245308" sldId="256"/>
        </pc:sldMkLst>
      </pc:sldChg>
    </pc:docChg>
  </pc:docChgLst>
  <pc:docChgLst>
    <pc:chgData name="Harleen Kaur" userId="S::id65ns02@ubalt.edu::9f7fc1d6-ab67-473f-ba46-e98f6ce2049b" providerId="AD" clId="Web-{5AA8841A-2378-E592-40F5-0F1B39478B73}"/>
    <pc:docChg chg="modSld">
      <pc:chgData name="Harleen Kaur" userId="S::id65ns02@ubalt.edu::9f7fc1d6-ab67-473f-ba46-e98f6ce2049b" providerId="AD" clId="Web-{5AA8841A-2378-E592-40F5-0F1B39478B73}" dt="2021-07-29T23:03:42.540" v="57" actId="20577"/>
      <pc:docMkLst>
        <pc:docMk/>
      </pc:docMkLst>
      <pc:sldChg chg="modSp">
        <pc:chgData name="Harleen Kaur" userId="S::id65ns02@ubalt.edu::9f7fc1d6-ab67-473f-ba46-e98f6ce2049b" providerId="AD" clId="Web-{5AA8841A-2378-E592-40F5-0F1B39478B73}" dt="2021-07-29T23:02:47.516" v="6" actId="1076"/>
        <pc:sldMkLst>
          <pc:docMk/>
          <pc:sldMk cId="979769990" sldId="377"/>
        </pc:sldMkLst>
      </pc:sldChg>
      <pc:sldChg chg="addSp modSp">
        <pc:chgData name="Harleen Kaur" userId="S::id65ns02@ubalt.edu::9f7fc1d6-ab67-473f-ba46-e98f6ce2049b" providerId="AD" clId="Web-{5AA8841A-2378-E592-40F5-0F1B39478B73}" dt="2021-07-29T23:03:42.540" v="57" actId="20577"/>
        <pc:sldMkLst>
          <pc:docMk/>
          <pc:sldMk cId="4293835923" sldId="378"/>
        </pc:sldMkLst>
      </pc:sldChg>
      <pc:sldChg chg="modSp">
        <pc:chgData name="Harleen Kaur" userId="S::id65ns02@ubalt.edu::9f7fc1d6-ab67-473f-ba46-e98f6ce2049b" providerId="AD" clId="Web-{5AA8841A-2378-E592-40F5-0F1B39478B73}" dt="2021-07-29T22:54:21.261" v="2" actId="20577"/>
        <pc:sldMkLst>
          <pc:docMk/>
          <pc:sldMk cId="4148899360" sldId="379"/>
        </pc:sldMkLst>
      </pc:sldChg>
      <pc:sldChg chg="modSp">
        <pc:chgData name="Harleen Kaur" userId="S::id65ns02@ubalt.edu::9f7fc1d6-ab67-473f-ba46-e98f6ce2049b" providerId="AD" clId="Web-{5AA8841A-2378-E592-40F5-0F1B39478B73}" dt="2021-07-29T22:54:26.855" v="4" actId="20577"/>
        <pc:sldMkLst>
          <pc:docMk/>
          <pc:sldMk cId="587065400" sldId="429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Harleen Kaur" userId="S::id65ns02@ubalt.edu::9f7fc1d6-ab67-473f-ba46-e98f6ce2049b" providerId="AD" clId="Web-{1ADE0CF8-2423-90FF-14EF-C373E9E3B936}"/>
    <pc:docChg chg="addSld modSld">
      <pc:chgData name="Harleen Kaur" userId="S::id65ns02@ubalt.edu::9f7fc1d6-ab67-473f-ba46-e98f6ce2049b" providerId="AD" clId="Web-{1ADE0CF8-2423-90FF-14EF-C373E9E3B936}" dt="2021-07-09T20:30:28.777" v="385" actId="20577"/>
      <pc:docMkLst>
        <pc:docMk/>
      </pc:docMkLst>
      <pc:sldChg chg="addSp delSp modSp">
        <pc:chgData name="Harleen Kaur" userId="S::id65ns02@ubalt.edu::9f7fc1d6-ab67-473f-ba46-e98f6ce2049b" providerId="AD" clId="Web-{1ADE0CF8-2423-90FF-14EF-C373E9E3B936}" dt="2021-07-09T19:33:19.509" v="19" actId="1076"/>
        <pc:sldMkLst>
          <pc:docMk/>
          <pc:sldMk cId="3077270470" sldId="375"/>
        </pc:sldMkLst>
      </pc:sldChg>
      <pc:sldChg chg="modSp">
        <pc:chgData name="Harleen Kaur" userId="S::id65ns02@ubalt.edu::9f7fc1d6-ab67-473f-ba46-e98f6ce2049b" providerId="AD" clId="Web-{1ADE0CF8-2423-90FF-14EF-C373E9E3B936}" dt="2021-07-09T19:34:33.089" v="32" actId="20577"/>
        <pc:sldMkLst>
          <pc:docMk/>
          <pc:sldMk cId="954730872" sldId="385"/>
        </pc:sldMkLst>
      </pc:sldChg>
      <pc:sldChg chg="addSp delSp modSp">
        <pc:chgData name="Harleen Kaur" userId="S::id65ns02@ubalt.edu::9f7fc1d6-ab67-473f-ba46-e98f6ce2049b" providerId="AD" clId="Web-{1ADE0CF8-2423-90FF-14EF-C373E9E3B936}" dt="2021-07-09T19:36:03.233" v="39" actId="1076"/>
        <pc:sldMkLst>
          <pc:docMk/>
          <pc:sldMk cId="961075764" sldId="416"/>
        </pc:sldMkLst>
      </pc:sldChg>
      <pc:sldChg chg="modSp new">
        <pc:chgData name="Harleen Kaur" userId="S::id65ns02@ubalt.edu::9f7fc1d6-ab67-473f-ba46-e98f6ce2049b" providerId="AD" clId="Web-{1ADE0CF8-2423-90FF-14EF-C373E9E3B936}" dt="2021-07-09T19:50:43.434" v="141" actId="20577"/>
        <pc:sldMkLst>
          <pc:docMk/>
          <pc:sldMk cId="2609955097" sldId="437"/>
        </pc:sldMkLst>
      </pc:sldChg>
      <pc:sldChg chg="modSp new">
        <pc:chgData name="Harleen Kaur" userId="S::id65ns02@ubalt.edu::9f7fc1d6-ab67-473f-ba46-e98f6ce2049b" providerId="AD" clId="Web-{1ADE0CF8-2423-90FF-14EF-C373E9E3B936}" dt="2021-07-09T20:01:34.377" v="239" actId="20577"/>
        <pc:sldMkLst>
          <pc:docMk/>
          <pc:sldMk cId="2869426348" sldId="438"/>
        </pc:sldMkLst>
      </pc:sldChg>
      <pc:sldChg chg="addSp modSp new">
        <pc:chgData name="Harleen Kaur" userId="S::id65ns02@ubalt.edu::9f7fc1d6-ab67-473f-ba46-e98f6ce2049b" providerId="AD" clId="Web-{1ADE0CF8-2423-90FF-14EF-C373E9E3B936}" dt="2021-07-09T20:08:01.093" v="286" actId="20577"/>
        <pc:sldMkLst>
          <pc:docMk/>
          <pc:sldMk cId="2156609810" sldId="439"/>
        </pc:sldMkLst>
      </pc:sldChg>
      <pc:sldChg chg="modSp new">
        <pc:chgData name="Harleen Kaur" userId="S::id65ns02@ubalt.edu::9f7fc1d6-ab67-473f-ba46-e98f6ce2049b" providerId="AD" clId="Web-{1ADE0CF8-2423-90FF-14EF-C373E9E3B936}" dt="2021-07-09T20:30:28.777" v="385" actId="20577"/>
        <pc:sldMkLst>
          <pc:docMk/>
          <pc:sldMk cId="3370452083" sldId="440"/>
        </pc:sldMkLst>
      </pc:sldChg>
    </pc:docChg>
  </pc:docChgLst>
  <pc:docChgLst>
    <pc:chgData name="Harleen Kaur" userId="S::id65ns02@ubalt.edu::9f7fc1d6-ab67-473f-ba46-e98f6ce2049b" providerId="AD" clId="Web-{5EE3EA5F-FD78-573B-23E8-E9E5C84D7DD1}"/>
    <pc:docChg chg="addSld delSld modSld">
      <pc:chgData name="Harleen Kaur" userId="S::id65ns02@ubalt.edu::9f7fc1d6-ab67-473f-ba46-e98f6ce2049b" providerId="AD" clId="Web-{5EE3EA5F-FD78-573B-23E8-E9E5C84D7DD1}" dt="2021-08-03T20:15:42.216" v="679"/>
      <pc:docMkLst>
        <pc:docMk/>
      </pc:docMkLst>
      <pc:sldChg chg="addSp delSp modSp">
        <pc:chgData name="Harleen Kaur" userId="S::id65ns02@ubalt.edu::9f7fc1d6-ab67-473f-ba46-e98f6ce2049b" providerId="AD" clId="Web-{5EE3EA5F-FD78-573B-23E8-E9E5C84D7DD1}" dt="2021-08-03T19:18:53.606" v="2"/>
        <pc:sldMkLst>
          <pc:docMk/>
          <pc:sldMk cId="1323245308" sldId="256"/>
        </pc:sldMkLst>
      </pc:sldChg>
      <pc:sldChg chg="modSp">
        <pc:chgData name="Harleen Kaur" userId="S::id65ns02@ubalt.edu::9f7fc1d6-ab67-473f-ba46-e98f6ce2049b" providerId="AD" clId="Web-{5EE3EA5F-FD78-573B-23E8-E9E5C84D7DD1}" dt="2021-08-03T20:02:06.475" v="662" actId="1076"/>
        <pc:sldMkLst>
          <pc:docMk/>
          <pc:sldMk cId="2008758297" sldId="389"/>
        </pc:sldMkLst>
      </pc:sldChg>
      <pc:sldChg chg="modSp">
        <pc:chgData name="Harleen Kaur" userId="S::id65ns02@ubalt.edu::9f7fc1d6-ab67-473f-ba46-e98f6ce2049b" providerId="AD" clId="Web-{5EE3EA5F-FD78-573B-23E8-E9E5C84D7DD1}" dt="2021-08-03T20:01:57.178" v="660" actId="1076"/>
        <pc:sldMkLst>
          <pc:docMk/>
          <pc:sldMk cId="3040878584" sldId="390"/>
        </pc:sldMkLst>
      </pc:sldChg>
      <pc:sldChg chg="addSp">
        <pc:chgData name="Harleen Kaur" userId="S::id65ns02@ubalt.edu::9f7fc1d6-ab67-473f-ba46-e98f6ce2049b" providerId="AD" clId="Web-{5EE3EA5F-FD78-573B-23E8-E9E5C84D7DD1}" dt="2021-08-03T20:07:21.640" v="663"/>
        <pc:sldMkLst>
          <pc:docMk/>
          <pc:sldMk cId="587065400" sldId="429"/>
        </pc:sldMkLst>
      </pc:sldChg>
      <pc:sldChg chg="addSp delSp modSp">
        <pc:chgData name="Harleen Kaur" userId="S::id65ns02@ubalt.edu::9f7fc1d6-ab67-473f-ba46-e98f6ce2049b" providerId="AD" clId="Web-{5EE3EA5F-FD78-573B-23E8-E9E5C84D7DD1}" dt="2021-08-03T20:15:34.716" v="678"/>
        <pc:sldMkLst>
          <pc:docMk/>
          <pc:sldMk cId="138071100" sldId="453"/>
        </pc:sldMkLst>
      </pc:sldChg>
      <pc:sldChg chg="modSp">
        <pc:chgData name="Harleen Kaur" userId="S::id65ns02@ubalt.edu::9f7fc1d6-ab67-473f-ba46-e98f6ce2049b" providerId="AD" clId="Web-{5EE3EA5F-FD78-573B-23E8-E9E5C84D7DD1}" dt="2021-08-03T20:00:50.082" v="654" actId="1076"/>
        <pc:sldMkLst>
          <pc:docMk/>
          <pc:sldMk cId="119521946" sldId="455"/>
        </pc:sldMkLst>
      </pc:sldChg>
      <pc:sldChg chg="modSp">
        <pc:chgData name="Harleen Kaur" userId="S::id65ns02@ubalt.edu::9f7fc1d6-ab67-473f-ba46-e98f6ce2049b" providerId="AD" clId="Web-{5EE3EA5F-FD78-573B-23E8-E9E5C84D7DD1}" dt="2021-08-03T20:00:23.222" v="652" actId="1076"/>
        <pc:sldMkLst>
          <pc:docMk/>
          <pc:sldMk cId="819406772" sldId="456"/>
        </pc:sldMkLst>
      </pc:sldChg>
      <pc:sldChg chg="modSp">
        <pc:chgData name="Harleen Kaur" userId="S::id65ns02@ubalt.edu::9f7fc1d6-ab67-473f-ba46-e98f6ce2049b" providerId="AD" clId="Web-{5EE3EA5F-FD78-573B-23E8-E9E5C84D7DD1}" dt="2021-08-03T20:01:41.724" v="658" actId="1076"/>
        <pc:sldMkLst>
          <pc:docMk/>
          <pc:sldMk cId="2999971030" sldId="487"/>
        </pc:sldMkLst>
      </pc:sldChg>
      <pc:sldChg chg="modSp">
        <pc:chgData name="Harleen Kaur" userId="S::id65ns02@ubalt.edu::9f7fc1d6-ab67-473f-ba46-e98f6ce2049b" providerId="AD" clId="Web-{5EE3EA5F-FD78-573B-23E8-E9E5C84D7DD1}" dt="2021-08-03T20:01:32.646" v="656" actId="1076"/>
        <pc:sldMkLst>
          <pc:docMk/>
          <pc:sldMk cId="1679723272" sldId="488"/>
        </pc:sldMkLst>
      </pc:sldChg>
      <pc:sldChg chg="modSp modNotes">
        <pc:chgData name="Harleen Kaur" userId="S::id65ns02@ubalt.edu::9f7fc1d6-ab67-473f-ba46-e98f6ce2049b" providerId="AD" clId="Web-{5EE3EA5F-FD78-573B-23E8-E9E5C84D7DD1}" dt="2021-08-03T19:48:20.280" v="323" actId="14100"/>
        <pc:sldMkLst>
          <pc:docMk/>
          <pc:sldMk cId="48681424" sldId="494"/>
        </pc:sldMkLst>
      </pc:sldChg>
      <pc:sldChg chg="modSp">
        <pc:chgData name="Harleen Kaur" userId="S::id65ns02@ubalt.edu::9f7fc1d6-ab67-473f-ba46-e98f6ce2049b" providerId="AD" clId="Web-{5EE3EA5F-FD78-573B-23E8-E9E5C84D7DD1}" dt="2021-08-03T20:00:01.846" v="648" actId="1076"/>
        <pc:sldMkLst>
          <pc:docMk/>
          <pc:sldMk cId="3788700773" sldId="496"/>
        </pc:sldMkLst>
      </pc:sldChg>
      <pc:sldChg chg="modSp new">
        <pc:chgData name="Harleen Kaur" userId="S::id65ns02@ubalt.edu::9f7fc1d6-ab67-473f-ba46-e98f6ce2049b" providerId="AD" clId="Web-{5EE3EA5F-FD78-573B-23E8-E9E5C84D7DD1}" dt="2021-08-03T19:59:49.143" v="646" actId="20577"/>
        <pc:sldMkLst>
          <pc:docMk/>
          <pc:sldMk cId="2615184067" sldId="498"/>
        </pc:sldMkLst>
      </pc:sldChg>
      <pc:sldChg chg="addSp delSp modSp new del">
        <pc:chgData name="Harleen Kaur" userId="S::id65ns02@ubalt.edu::9f7fc1d6-ab67-473f-ba46-e98f6ce2049b" providerId="AD" clId="Web-{5EE3EA5F-FD78-573B-23E8-E9E5C84D7DD1}" dt="2021-08-03T20:15:42.216" v="679"/>
        <pc:sldMkLst>
          <pc:docMk/>
          <pc:sldMk cId="16977482" sldId="499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Harleen Kaur" userId="S::id65ns02@ubalt.edu::9f7fc1d6-ab67-473f-ba46-e98f6ce2049b" providerId="AD" clId="Web-{468CF9A0-7826-F6A2-453E-BF85142DAAA1}"/>
    <pc:docChg chg="addSld modSld">
      <pc:chgData name="Harleen Kaur" userId="S::id65ns02@ubalt.edu::9f7fc1d6-ab67-473f-ba46-e98f6ce2049b" providerId="AD" clId="Web-{468CF9A0-7826-F6A2-453E-BF85142DAAA1}" dt="2021-07-15T13:02:52.826" v="650"/>
      <pc:docMkLst>
        <pc:docMk/>
      </pc:docMkLst>
      <pc:sldChg chg="addSp delSp modSp">
        <pc:chgData name="Harleen Kaur" userId="S::id65ns02@ubalt.edu::9f7fc1d6-ab67-473f-ba46-e98f6ce2049b" providerId="AD" clId="Web-{468CF9A0-7826-F6A2-453E-BF85142DAAA1}" dt="2021-07-15T12:36:27.750" v="646" actId="20577"/>
        <pc:sldMkLst>
          <pc:docMk/>
          <pc:sldMk cId="3306337535" sldId="419"/>
        </pc:sldMkLst>
      </pc:sldChg>
      <pc:sldChg chg="modSp">
        <pc:chgData name="Harleen Kaur" userId="S::id65ns02@ubalt.edu::9f7fc1d6-ab67-473f-ba46-e98f6ce2049b" providerId="AD" clId="Web-{468CF9A0-7826-F6A2-453E-BF85142DAAA1}" dt="2021-07-15T12:41:39.190" v="647" actId="20577"/>
        <pc:sldMkLst>
          <pc:docMk/>
          <pc:sldMk cId="2609955097" sldId="437"/>
        </pc:sldMkLst>
      </pc:sldChg>
      <pc:sldChg chg="modSp">
        <pc:chgData name="Harleen Kaur" userId="S::id65ns02@ubalt.edu::9f7fc1d6-ab67-473f-ba46-e98f6ce2049b" providerId="AD" clId="Web-{468CF9A0-7826-F6A2-453E-BF85142DAAA1}" dt="2021-07-14T18:21:28.224" v="103" actId="20577"/>
        <pc:sldMkLst>
          <pc:docMk/>
          <pc:sldMk cId="2869426348" sldId="438"/>
        </pc:sldMkLst>
      </pc:sldChg>
      <pc:sldChg chg="modSp">
        <pc:chgData name="Harleen Kaur" userId="S::id65ns02@ubalt.edu::9f7fc1d6-ab67-473f-ba46-e98f6ce2049b" providerId="AD" clId="Web-{468CF9A0-7826-F6A2-453E-BF85142DAAA1}" dt="2021-07-14T18:06:41.149" v="37" actId="20577"/>
        <pc:sldMkLst>
          <pc:docMk/>
          <pc:sldMk cId="2156609810" sldId="439"/>
        </pc:sldMkLst>
      </pc:sldChg>
      <pc:sldChg chg="modSp">
        <pc:chgData name="Harleen Kaur" userId="S::id65ns02@ubalt.edu::9f7fc1d6-ab67-473f-ba46-e98f6ce2049b" providerId="AD" clId="Web-{468CF9A0-7826-F6A2-453E-BF85142DAAA1}" dt="2021-07-14T18:33:36.154" v="438" actId="20577"/>
        <pc:sldMkLst>
          <pc:docMk/>
          <pc:sldMk cId="1049910314" sldId="441"/>
        </pc:sldMkLst>
      </pc:sldChg>
      <pc:sldChg chg="modSp">
        <pc:chgData name="Harleen Kaur" userId="S::id65ns02@ubalt.edu::9f7fc1d6-ab67-473f-ba46-e98f6ce2049b" providerId="AD" clId="Web-{468CF9A0-7826-F6A2-453E-BF85142DAAA1}" dt="2021-07-15T12:47:59.352" v="649" actId="20577"/>
        <pc:sldMkLst>
          <pc:docMk/>
          <pc:sldMk cId="2956052182" sldId="444"/>
        </pc:sldMkLst>
      </pc:sldChg>
      <pc:sldChg chg="modSp">
        <pc:chgData name="Harleen Kaur" userId="S::id65ns02@ubalt.edu::9f7fc1d6-ab67-473f-ba46-e98f6ce2049b" providerId="AD" clId="Web-{468CF9A0-7826-F6A2-453E-BF85142DAAA1}" dt="2021-07-14T18:50:42.094" v="632" actId="20577"/>
        <pc:sldMkLst>
          <pc:docMk/>
          <pc:sldMk cId="2349952390" sldId="448"/>
        </pc:sldMkLst>
      </pc:sldChg>
      <pc:sldChg chg="modSp new">
        <pc:chgData name="Harleen Kaur" userId="S::id65ns02@ubalt.edu::9f7fc1d6-ab67-473f-ba46-e98f6ce2049b" providerId="AD" clId="Web-{468CF9A0-7826-F6A2-453E-BF85142DAAA1}" dt="2021-07-14T18:32:42.043" v="432" actId="20577"/>
        <pc:sldMkLst>
          <pc:docMk/>
          <pc:sldMk cId="3650743699" sldId="450"/>
        </pc:sldMkLst>
      </pc:sldChg>
      <pc:sldChg chg="addSp modSp new">
        <pc:chgData name="Harleen Kaur" userId="S::id65ns02@ubalt.edu::9f7fc1d6-ab67-473f-ba46-e98f6ce2049b" providerId="AD" clId="Web-{468CF9A0-7826-F6A2-453E-BF85142DAAA1}" dt="2021-07-15T13:02:52.826" v="650"/>
        <pc:sldMkLst>
          <pc:docMk/>
          <pc:sldMk cId="1438349411" sldId="451"/>
        </pc:sldMkLst>
      </pc:sldChg>
    </pc:docChg>
  </pc:docChgLst>
  <pc:docChgLst>
    <pc:chgData name="Harleen Kaur" userId="S::id65ns02@ubalt.edu::9f7fc1d6-ab67-473f-ba46-e98f6ce2049b" providerId="AD" clId="Web-{A8705A35-AF37-B230-62EC-24BF5CACCE19}"/>
    <pc:docChg chg="modSld">
      <pc:chgData name="Harleen Kaur" userId="S::id65ns02@ubalt.edu::9f7fc1d6-ab67-473f-ba46-e98f6ce2049b" providerId="AD" clId="Web-{A8705A35-AF37-B230-62EC-24BF5CACCE19}" dt="2021-06-28T12:53:22.376" v="60" actId="20577"/>
      <pc:docMkLst>
        <pc:docMk/>
      </pc:docMkLst>
      <pc:sldChg chg="modSp">
        <pc:chgData name="Harleen Kaur" userId="S::id65ns02@ubalt.edu::9f7fc1d6-ab67-473f-ba46-e98f6ce2049b" providerId="AD" clId="Web-{A8705A35-AF37-B230-62EC-24BF5CACCE19}" dt="2021-06-28T12:34:17.269" v="4" actId="20577"/>
        <pc:sldMkLst>
          <pc:docMk/>
          <pc:sldMk cId="2816373483" sldId="376"/>
        </pc:sldMkLst>
      </pc:sldChg>
      <pc:sldChg chg="addSp modSp modNotes">
        <pc:chgData name="Harleen Kaur" userId="S::id65ns02@ubalt.edu::9f7fc1d6-ab67-473f-ba46-e98f6ce2049b" providerId="AD" clId="Web-{A8705A35-AF37-B230-62EC-24BF5CACCE19}" dt="2021-06-28T12:42:56.266" v="47" actId="1076"/>
        <pc:sldMkLst>
          <pc:docMk/>
          <pc:sldMk cId="979769990" sldId="377"/>
        </pc:sldMkLst>
      </pc:sldChg>
      <pc:sldChg chg="modSp">
        <pc:chgData name="Harleen Kaur" userId="S::id65ns02@ubalt.edu::9f7fc1d6-ab67-473f-ba46-e98f6ce2049b" providerId="AD" clId="Web-{A8705A35-AF37-B230-62EC-24BF5CACCE19}" dt="2021-06-28T12:38:01.056" v="12" actId="20577"/>
        <pc:sldMkLst>
          <pc:docMk/>
          <pc:sldMk cId="3268356748" sldId="380"/>
        </pc:sldMkLst>
      </pc:sldChg>
      <pc:sldChg chg="modSp">
        <pc:chgData name="Harleen Kaur" userId="S::id65ns02@ubalt.edu::9f7fc1d6-ab67-473f-ba46-e98f6ce2049b" providerId="AD" clId="Web-{A8705A35-AF37-B230-62EC-24BF5CACCE19}" dt="2021-06-28T12:48:08.930" v="50" actId="20577"/>
        <pc:sldMkLst>
          <pc:docMk/>
          <pc:sldMk cId="2810743782" sldId="383"/>
        </pc:sldMkLst>
      </pc:sldChg>
      <pc:sldChg chg="modSp">
        <pc:chgData name="Harleen Kaur" userId="S::id65ns02@ubalt.edu::9f7fc1d6-ab67-473f-ba46-e98f6ce2049b" providerId="AD" clId="Web-{A8705A35-AF37-B230-62EC-24BF5CACCE19}" dt="2021-06-28T12:50:30.309" v="53" actId="20577"/>
        <pc:sldMkLst>
          <pc:docMk/>
          <pc:sldMk cId="954730872" sldId="385"/>
        </pc:sldMkLst>
      </pc:sldChg>
      <pc:sldChg chg="modSp">
        <pc:chgData name="Harleen Kaur" userId="S::id65ns02@ubalt.edu::9f7fc1d6-ab67-473f-ba46-e98f6ce2049b" providerId="AD" clId="Web-{A8705A35-AF37-B230-62EC-24BF5CACCE19}" dt="2021-06-28T12:53:22.376" v="60" actId="20577"/>
        <pc:sldMkLst>
          <pc:docMk/>
          <pc:sldMk cId="3365298552" sldId="388"/>
        </pc:sldMkLst>
      </pc:sldChg>
    </pc:docChg>
  </pc:docChgLst>
  <pc:docChgLst>
    <pc:chgData name="Harleen Kaur" userId="S::id65ns02@ubalt.edu::9f7fc1d6-ab67-473f-ba46-e98f6ce2049b" providerId="AD" clId="Web-{738123F3-34A9-ADCB-8106-539A0ED93125}"/>
    <pc:docChg chg="addSld delSld modSld sldOrd">
      <pc:chgData name="Harleen Kaur" userId="S::id65ns02@ubalt.edu::9f7fc1d6-ab67-473f-ba46-e98f6ce2049b" providerId="AD" clId="Web-{738123F3-34A9-ADCB-8106-539A0ED93125}" dt="2021-08-01T02:04:19.836" v="554" actId="20577"/>
      <pc:docMkLst>
        <pc:docMk/>
      </pc:docMkLst>
      <pc:sldChg chg="del">
        <pc:chgData name="Harleen Kaur" userId="S::id65ns02@ubalt.edu::9f7fc1d6-ab67-473f-ba46-e98f6ce2049b" providerId="AD" clId="Web-{738123F3-34A9-ADCB-8106-539A0ED93125}" dt="2021-08-01T01:53:44.899" v="394"/>
        <pc:sldMkLst>
          <pc:docMk/>
          <pc:sldMk cId="2020629071" sldId="362"/>
        </pc:sldMkLst>
      </pc:sldChg>
      <pc:sldChg chg="del">
        <pc:chgData name="Harleen Kaur" userId="S::id65ns02@ubalt.edu::9f7fc1d6-ab67-473f-ba46-e98f6ce2049b" providerId="AD" clId="Web-{738123F3-34A9-ADCB-8106-539A0ED93125}" dt="2021-07-31T23:28:19.569" v="360"/>
        <pc:sldMkLst>
          <pc:docMk/>
          <pc:sldMk cId="3365298552" sldId="388"/>
        </pc:sldMkLst>
      </pc:sldChg>
      <pc:sldChg chg="del">
        <pc:chgData name="Harleen Kaur" userId="S::id65ns02@ubalt.edu::9f7fc1d6-ab67-473f-ba46-e98f6ce2049b" providerId="AD" clId="Web-{738123F3-34A9-ADCB-8106-539A0ED93125}" dt="2021-07-31T23:28:21.100" v="361"/>
        <pc:sldMkLst>
          <pc:docMk/>
          <pc:sldMk cId="4258082541" sldId="392"/>
        </pc:sldMkLst>
      </pc:sldChg>
      <pc:sldChg chg="del">
        <pc:chgData name="Harleen Kaur" userId="S::id65ns02@ubalt.edu::9f7fc1d6-ab67-473f-ba46-e98f6ce2049b" providerId="AD" clId="Web-{738123F3-34A9-ADCB-8106-539A0ED93125}" dt="2021-07-31T23:28:32.632" v="362"/>
        <pc:sldMkLst>
          <pc:docMk/>
          <pc:sldMk cId="1701036471" sldId="393"/>
        </pc:sldMkLst>
      </pc:sldChg>
      <pc:sldChg chg="del">
        <pc:chgData name="Harleen Kaur" userId="S::id65ns02@ubalt.edu::9f7fc1d6-ab67-473f-ba46-e98f6ce2049b" providerId="AD" clId="Web-{738123F3-34A9-ADCB-8106-539A0ED93125}" dt="2021-07-31T23:28:38.788" v="363"/>
        <pc:sldMkLst>
          <pc:docMk/>
          <pc:sldMk cId="3856163379" sldId="394"/>
        </pc:sldMkLst>
      </pc:sldChg>
      <pc:sldChg chg="del">
        <pc:chgData name="Harleen Kaur" userId="S::id65ns02@ubalt.edu::9f7fc1d6-ab67-473f-ba46-e98f6ce2049b" providerId="AD" clId="Web-{738123F3-34A9-ADCB-8106-539A0ED93125}" dt="2021-08-01T01:50:08.223" v="383"/>
        <pc:sldMkLst>
          <pc:docMk/>
          <pc:sldMk cId="3523215299" sldId="395"/>
        </pc:sldMkLst>
      </pc:sldChg>
      <pc:sldChg chg="del">
        <pc:chgData name="Harleen Kaur" userId="S::id65ns02@ubalt.edu::9f7fc1d6-ab67-473f-ba46-e98f6ce2049b" providerId="AD" clId="Web-{738123F3-34A9-ADCB-8106-539A0ED93125}" dt="2021-07-31T23:29:39.415" v="364"/>
        <pc:sldMkLst>
          <pc:docMk/>
          <pc:sldMk cId="3010338886" sldId="396"/>
        </pc:sldMkLst>
      </pc:sldChg>
      <pc:sldChg chg="del">
        <pc:chgData name="Harleen Kaur" userId="S::id65ns02@ubalt.edu::9f7fc1d6-ab67-473f-ba46-e98f6ce2049b" providerId="AD" clId="Web-{738123F3-34A9-ADCB-8106-539A0ED93125}" dt="2021-08-01T01:54:16.134" v="399"/>
        <pc:sldMkLst>
          <pc:docMk/>
          <pc:sldMk cId="270977072" sldId="398"/>
        </pc:sldMkLst>
      </pc:sldChg>
      <pc:sldChg chg="del">
        <pc:chgData name="Harleen Kaur" userId="S::id65ns02@ubalt.edu::9f7fc1d6-ab67-473f-ba46-e98f6ce2049b" providerId="AD" clId="Web-{738123F3-34A9-ADCB-8106-539A0ED93125}" dt="2021-08-01T01:53:43.040" v="393"/>
        <pc:sldMkLst>
          <pc:docMk/>
          <pc:sldMk cId="2012814527" sldId="400"/>
        </pc:sldMkLst>
      </pc:sldChg>
      <pc:sldChg chg="del">
        <pc:chgData name="Harleen Kaur" userId="S::id65ns02@ubalt.edu::9f7fc1d6-ab67-473f-ba46-e98f6ce2049b" providerId="AD" clId="Web-{738123F3-34A9-ADCB-8106-539A0ED93125}" dt="2021-08-01T01:49:58.395" v="380"/>
        <pc:sldMkLst>
          <pc:docMk/>
          <pc:sldMk cId="1318968879" sldId="401"/>
        </pc:sldMkLst>
      </pc:sldChg>
      <pc:sldChg chg="add del">
        <pc:chgData name="Harleen Kaur" userId="S::id65ns02@ubalt.edu::9f7fc1d6-ab67-473f-ba46-e98f6ce2049b" providerId="AD" clId="Web-{738123F3-34A9-ADCB-8106-539A0ED93125}" dt="2021-08-01T01:50:12.239" v="384"/>
        <pc:sldMkLst>
          <pc:docMk/>
          <pc:sldMk cId="2072083871" sldId="402"/>
        </pc:sldMkLst>
      </pc:sldChg>
      <pc:sldChg chg="del">
        <pc:chgData name="Harleen Kaur" userId="S::id65ns02@ubalt.edu::9f7fc1d6-ab67-473f-ba46-e98f6ce2049b" providerId="AD" clId="Web-{738123F3-34A9-ADCB-8106-539A0ED93125}" dt="2021-08-01T01:54:17.322" v="400"/>
        <pc:sldMkLst>
          <pc:docMk/>
          <pc:sldMk cId="1124496874" sldId="407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2:52.506" v="516"/>
        <pc:sldMkLst>
          <pc:docMk/>
          <pc:sldMk cId="1839150834" sldId="410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17.304" v="533"/>
        <pc:sldMkLst>
          <pc:docMk/>
          <pc:sldMk cId="46822973" sldId="411"/>
        </pc:sldMkLst>
      </pc:sldChg>
      <pc:sldChg chg="addSp delSp modSp">
        <pc:chgData name="Harleen Kaur" userId="S::id65ns02@ubalt.edu::9f7fc1d6-ab67-473f-ba46-e98f6ce2049b" providerId="AD" clId="Web-{738123F3-34A9-ADCB-8106-539A0ED93125}" dt="2021-08-01T02:03:51.335" v="552"/>
        <pc:sldMkLst>
          <pc:docMk/>
          <pc:sldMk cId="3735861723" sldId="412"/>
        </pc:sldMkLst>
      </pc:sldChg>
      <pc:sldChg chg="del">
        <pc:chgData name="Harleen Kaur" userId="S::id65ns02@ubalt.edu::9f7fc1d6-ab67-473f-ba46-e98f6ce2049b" providerId="AD" clId="Web-{738123F3-34A9-ADCB-8106-539A0ED93125}" dt="2021-08-01T01:53:46.430" v="395"/>
        <pc:sldMkLst>
          <pc:docMk/>
          <pc:sldMk cId="1378301349" sldId="415"/>
        </pc:sldMkLst>
      </pc:sldChg>
      <pc:sldChg chg="del">
        <pc:chgData name="Harleen Kaur" userId="S::id65ns02@ubalt.edu::9f7fc1d6-ab67-473f-ba46-e98f6ce2049b" providerId="AD" clId="Web-{738123F3-34A9-ADCB-8106-539A0ED93125}" dt="2021-07-31T23:27:43.974" v="358"/>
        <pc:sldMkLst>
          <pc:docMk/>
          <pc:sldMk cId="3306337535" sldId="419"/>
        </pc:sldMkLst>
      </pc:sldChg>
      <pc:sldChg chg="del">
        <pc:chgData name="Harleen Kaur" userId="S::id65ns02@ubalt.edu::9f7fc1d6-ab67-473f-ba46-e98f6ce2049b" providerId="AD" clId="Web-{738123F3-34A9-ADCB-8106-539A0ED93125}" dt="2021-08-01T01:50:00.473" v="381"/>
        <pc:sldMkLst>
          <pc:docMk/>
          <pc:sldMk cId="2609955097" sldId="437"/>
        </pc:sldMkLst>
      </pc:sldChg>
      <pc:sldChg chg="del">
        <pc:chgData name="Harleen Kaur" userId="S::id65ns02@ubalt.edu::9f7fc1d6-ab67-473f-ba46-e98f6ce2049b" providerId="AD" clId="Web-{738123F3-34A9-ADCB-8106-539A0ED93125}" dt="2021-08-01T01:50:06.395" v="382"/>
        <pc:sldMkLst>
          <pc:docMk/>
          <pc:sldMk cId="2869426348" sldId="438"/>
        </pc:sldMkLst>
      </pc:sldChg>
      <pc:sldChg chg="ord">
        <pc:chgData name="Harleen Kaur" userId="S::id65ns02@ubalt.edu::9f7fc1d6-ab67-473f-ba46-e98f6ce2049b" providerId="AD" clId="Web-{738123F3-34A9-ADCB-8106-539A0ED93125}" dt="2021-08-01T02:00:07.785" v="431"/>
        <pc:sldMkLst>
          <pc:docMk/>
          <pc:sldMk cId="2156609810" sldId="439"/>
        </pc:sldMkLst>
      </pc:sldChg>
      <pc:sldChg chg="del">
        <pc:chgData name="Harleen Kaur" userId="S::id65ns02@ubalt.edu::9f7fc1d6-ab67-473f-ba46-e98f6ce2049b" providerId="AD" clId="Web-{738123F3-34A9-ADCB-8106-539A0ED93125}" dt="2021-08-01T01:53:50.774" v="397"/>
        <pc:sldMkLst>
          <pc:docMk/>
          <pc:sldMk cId="3370452083" sldId="440"/>
        </pc:sldMkLst>
      </pc:sldChg>
      <pc:sldChg chg="del">
        <pc:chgData name="Harleen Kaur" userId="S::id65ns02@ubalt.edu::9f7fc1d6-ab67-473f-ba46-e98f6ce2049b" providerId="AD" clId="Web-{738123F3-34A9-ADCB-8106-539A0ED93125}" dt="2021-08-01T01:54:14.259" v="398"/>
        <pc:sldMkLst>
          <pc:docMk/>
          <pc:sldMk cId="2338093303" sldId="442"/>
        </pc:sldMkLst>
      </pc:sldChg>
      <pc:sldChg chg="add del">
        <pc:chgData name="Harleen Kaur" userId="S::id65ns02@ubalt.edu::9f7fc1d6-ab67-473f-ba46-e98f6ce2049b" providerId="AD" clId="Web-{738123F3-34A9-ADCB-8106-539A0ED93125}" dt="2021-08-01T01:56:42.246" v="407"/>
        <pc:sldMkLst>
          <pc:docMk/>
          <pc:sldMk cId="3318184395" sldId="443"/>
        </pc:sldMkLst>
      </pc:sldChg>
      <pc:sldChg chg="del">
        <pc:chgData name="Harleen Kaur" userId="S::id65ns02@ubalt.edu::9f7fc1d6-ab67-473f-ba46-e98f6ce2049b" providerId="AD" clId="Web-{738123F3-34A9-ADCB-8106-539A0ED93125}" dt="2021-07-31T23:27:46.943" v="359"/>
        <pc:sldMkLst>
          <pc:docMk/>
          <pc:sldMk cId="2956052182" sldId="444"/>
        </pc:sldMkLst>
      </pc:sldChg>
      <pc:sldChg chg="ord">
        <pc:chgData name="Harleen Kaur" userId="S::id65ns02@ubalt.edu::9f7fc1d6-ab67-473f-ba46-e98f6ce2049b" providerId="AD" clId="Web-{738123F3-34A9-ADCB-8106-539A0ED93125}" dt="2021-08-01T01:53:29.555" v="392"/>
        <pc:sldMkLst>
          <pc:docMk/>
          <pc:sldMk cId="3097308220" sldId="445"/>
        </pc:sldMkLst>
      </pc:sldChg>
      <pc:sldChg chg="del">
        <pc:chgData name="Harleen Kaur" userId="S::id65ns02@ubalt.edu::9f7fc1d6-ab67-473f-ba46-e98f6ce2049b" providerId="AD" clId="Web-{738123F3-34A9-ADCB-8106-539A0ED93125}" dt="2021-08-01T01:53:49.009" v="396"/>
        <pc:sldMkLst>
          <pc:docMk/>
          <pc:sldMk cId="3496283479" sldId="446"/>
        </pc:sldMkLst>
      </pc:sldChg>
      <pc:sldChg chg="ord">
        <pc:chgData name="Harleen Kaur" userId="S::id65ns02@ubalt.edu::9f7fc1d6-ab67-473f-ba46-e98f6ce2049b" providerId="AD" clId="Web-{738123F3-34A9-ADCB-8106-539A0ED93125}" dt="2021-08-01T01:59:15.939" v="428"/>
        <pc:sldMkLst>
          <pc:docMk/>
          <pc:sldMk cId="2270913000" sldId="447"/>
        </pc:sldMkLst>
      </pc:sldChg>
      <pc:sldChg chg="del">
        <pc:chgData name="Harleen Kaur" userId="S::id65ns02@ubalt.edu::9f7fc1d6-ab67-473f-ba46-e98f6ce2049b" providerId="AD" clId="Web-{738123F3-34A9-ADCB-8106-539A0ED93125}" dt="2021-07-31T23:27:41.662" v="357"/>
        <pc:sldMkLst>
          <pc:docMk/>
          <pc:sldMk cId="69086169" sldId="452"/>
        </pc:sldMkLst>
      </pc:sldChg>
      <pc:sldChg chg="ord">
        <pc:chgData name="Harleen Kaur" userId="S::id65ns02@ubalt.edu::9f7fc1d6-ab67-473f-ba46-e98f6ce2049b" providerId="AD" clId="Web-{738123F3-34A9-ADCB-8106-539A0ED93125}" dt="2021-08-01T01:59:39.330" v="429"/>
        <pc:sldMkLst>
          <pc:docMk/>
          <pc:sldMk cId="138071100" sldId="453"/>
        </pc:sldMkLst>
      </pc:sldChg>
      <pc:sldChg chg="ord">
        <pc:chgData name="Harleen Kaur" userId="S::id65ns02@ubalt.edu::9f7fc1d6-ab67-473f-ba46-e98f6ce2049b" providerId="AD" clId="Web-{738123F3-34A9-ADCB-8106-539A0ED93125}" dt="2021-08-01T01:57:43.250" v="408"/>
        <pc:sldMkLst>
          <pc:docMk/>
          <pc:sldMk cId="2698563990" sldId="454"/>
        </pc:sldMkLst>
      </pc:sldChg>
      <pc:sldChg chg="ord">
        <pc:chgData name="Harleen Kaur" userId="S::id65ns02@ubalt.edu::9f7fc1d6-ab67-473f-ba46-e98f6ce2049b" providerId="AD" clId="Web-{738123F3-34A9-ADCB-8106-539A0ED93125}" dt="2021-07-31T23:11:25.396" v="242"/>
        <pc:sldMkLst>
          <pc:docMk/>
          <pc:sldMk cId="119521946" sldId="455"/>
        </pc:sldMkLst>
      </pc:sldChg>
      <pc:sldChg chg="ord">
        <pc:chgData name="Harleen Kaur" userId="S::id65ns02@ubalt.edu::9f7fc1d6-ab67-473f-ba46-e98f6ce2049b" providerId="AD" clId="Web-{738123F3-34A9-ADCB-8106-539A0ED93125}" dt="2021-08-01T01:58:06.438" v="409"/>
        <pc:sldMkLst>
          <pc:docMk/>
          <pc:sldMk cId="819406772" sldId="456"/>
        </pc:sldMkLst>
      </pc:sldChg>
      <pc:sldChg chg="del">
        <pc:chgData name="Harleen Kaur" userId="S::id65ns02@ubalt.edu::9f7fc1d6-ab67-473f-ba46-e98f6ce2049b" providerId="AD" clId="Web-{738123F3-34A9-ADCB-8106-539A0ED93125}" dt="2021-08-01T01:49:41.473" v="377"/>
        <pc:sldMkLst>
          <pc:docMk/>
          <pc:sldMk cId="4223382174" sldId="467"/>
        </pc:sldMkLst>
      </pc:sldChg>
      <pc:sldChg chg="del">
        <pc:chgData name="Harleen Kaur" userId="S::id65ns02@ubalt.edu::9f7fc1d6-ab67-473f-ba46-e98f6ce2049b" providerId="AD" clId="Web-{738123F3-34A9-ADCB-8106-539A0ED93125}" dt="2021-08-01T01:49:42.848" v="378"/>
        <pc:sldMkLst>
          <pc:docMk/>
          <pc:sldMk cId="3882710786" sldId="470"/>
        </pc:sldMkLst>
      </pc:sldChg>
      <pc:sldChg chg="del">
        <pc:chgData name="Harleen Kaur" userId="S::id65ns02@ubalt.edu::9f7fc1d6-ab67-473f-ba46-e98f6ce2049b" providerId="AD" clId="Web-{738123F3-34A9-ADCB-8106-539A0ED93125}" dt="2021-08-01T01:49:46.395" v="379"/>
        <pc:sldMkLst>
          <pc:docMk/>
          <pc:sldMk cId="1733354371" sldId="471"/>
        </pc:sldMkLst>
      </pc:sldChg>
      <pc:sldChg chg="del">
        <pc:chgData name="Harleen Kaur" userId="S::id65ns02@ubalt.edu::9f7fc1d6-ab67-473f-ba46-e98f6ce2049b" providerId="AD" clId="Web-{738123F3-34A9-ADCB-8106-539A0ED93125}" dt="2021-07-31T23:31:05.667" v="376"/>
        <pc:sldMkLst>
          <pc:docMk/>
          <pc:sldMk cId="2851333621" sldId="472"/>
        </pc:sldMkLst>
      </pc:sldChg>
      <pc:sldChg chg="modSp">
        <pc:chgData name="Harleen Kaur" userId="S::id65ns02@ubalt.edu::9f7fc1d6-ab67-473f-ba46-e98f6ce2049b" providerId="AD" clId="Web-{738123F3-34A9-ADCB-8106-539A0ED93125}" dt="2021-07-31T22:11:32.902" v="2" actId="20577"/>
        <pc:sldMkLst>
          <pc:docMk/>
          <pc:sldMk cId="111182765" sldId="483"/>
        </pc:sldMkLst>
      </pc:sldChg>
      <pc:sldChg chg="modSp">
        <pc:chgData name="Harleen Kaur" userId="S::id65ns02@ubalt.edu::9f7fc1d6-ab67-473f-ba46-e98f6ce2049b" providerId="AD" clId="Web-{738123F3-34A9-ADCB-8106-539A0ED93125}" dt="2021-07-31T22:13:41.483" v="35" actId="20577"/>
        <pc:sldMkLst>
          <pc:docMk/>
          <pc:sldMk cId="1635086071" sldId="484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5:14.515" v="70" actId="1076"/>
        <pc:sldMkLst>
          <pc:docMk/>
          <pc:sldMk cId="2999971030" sldId="487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18:03.971" v="92"/>
        <pc:sldMkLst>
          <pc:docMk/>
          <pc:sldMk cId="1679723272" sldId="488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2:22:18.124" v="173" actId="14100"/>
        <pc:sldMkLst>
          <pc:docMk/>
          <pc:sldMk cId="145347310" sldId="489"/>
        </pc:sldMkLst>
      </pc:sldChg>
      <pc:sldChg chg="modSp new del">
        <pc:chgData name="Harleen Kaur" userId="S::id65ns02@ubalt.edu::9f7fc1d6-ab67-473f-ba46-e98f6ce2049b" providerId="AD" clId="Web-{738123F3-34A9-ADCB-8106-539A0ED93125}" dt="2021-07-31T23:21:24.402" v="301"/>
        <pc:sldMkLst>
          <pc:docMk/>
          <pc:sldMk cId="3618075890" sldId="490"/>
        </pc:sldMkLst>
      </pc:sldChg>
      <pc:sldChg chg="new del">
        <pc:chgData name="Harleen Kaur" userId="S::id65ns02@ubalt.edu::9f7fc1d6-ab67-473f-ba46-e98f6ce2049b" providerId="AD" clId="Web-{738123F3-34A9-ADCB-8106-539A0ED93125}" dt="2021-07-31T23:10:06.723" v="231"/>
        <pc:sldMkLst>
          <pc:docMk/>
          <pc:sldMk cId="318588634" sldId="491"/>
        </pc:sldMkLst>
      </pc:sldChg>
      <pc:sldChg chg="modSp new">
        <pc:chgData name="Harleen Kaur" userId="S::id65ns02@ubalt.edu::9f7fc1d6-ab67-473f-ba46-e98f6ce2049b" providerId="AD" clId="Web-{738123F3-34A9-ADCB-8106-539A0ED93125}" dt="2021-08-01T01:51:18.068" v="391" actId="20577"/>
        <pc:sldMkLst>
          <pc:docMk/>
          <pc:sldMk cId="4071646353" sldId="491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8:07.694" v="271" actId="14100"/>
        <pc:sldMkLst>
          <pc:docMk/>
          <pc:sldMk cId="3992710873" sldId="492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19:52.275" v="293" actId="20577"/>
        <pc:sldMkLst>
          <pc:docMk/>
          <pc:sldMk cId="3844125229" sldId="493"/>
        </pc:sldMkLst>
      </pc:sldChg>
      <pc:sldChg chg="addSp delSp modSp new">
        <pc:chgData name="Harleen Kaur" userId="S::id65ns02@ubalt.edu::9f7fc1d6-ab67-473f-ba46-e98f6ce2049b" providerId="AD" clId="Web-{738123F3-34A9-ADCB-8106-539A0ED93125}" dt="2021-07-31T23:30:43.244" v="375" actId="1076"/>
        <pc:sldMkLst>
          <pc:docMk/>
          <pc:sldMk cId="48681424" sldId="494"/>
        </pc:sldMkLst>
      </pc:sldChg>
      <pc:sldChg chg="modSp new">
        <pc:chgData name="Harleen Kaur" userId="S::id65ns02@ubalt.edu::9f7fc1d6-ab67-473f-ba46-e98f6ce2049b" providerId="AD" clId="Web-{738123F3-34A9-ADCB-8106-539A0ED93125}" dt="2021-07-31T23:27:26.771" v="356" actId="20577"/>
        <pc:sldMkLst>
          <pc:docMk/>
          <pc:sldMk cId="1802302037" sldId="495"/>
        </pc:sldMkLst>
      </pc:sldChg>
      <pc:sldChg chg="new del">
        <pc:chgData name="Harleen Kaur" userId="S::id65ns02@ubalt.edu::9f7fc1d6-ab67-473f-ba46-e98f6ce2049b" providerId="AD" clId="Web-{738123F3-34A9-ADCB-8106-539A0ED93125}" dt="2021-07-31T23:27:01.880" v="333"/>
        <pc:sldMkLst>
          <pc:docMk/>
          <pc:sldMk cId="2294874002" sldId="495"/>
        </pc:sldMkLst>
      </pc:sldChg>
      <pc:sldChg chg="new del">
        <pc:chgData name="Harleen Kaur" userId="S::id65ns02@ubalt.edu::9f7fc1d6-ab67-473f-ba46-e98f6ce2049b" providerId="AD" clId="Web-{738123F3-34A9-ADCB-8106-539A0ED93125}" dt="2021-08-01T01:58:30.641" v="411"/>
        <pc:sldMkLst>
          <pc:docMk/>
          <pc:sldMk cId="236784667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1:58:45.892" v="426"/>
        <pc:sldMkLst>
          <pc:docMk/>
          <pc:sldMk cId="3788700773" sldId="496"/>
        </pc:sldMkLst>
      </pc:sldChg>
      <pc:sldChg chg="addSp delSp modSp new">
        <pc:chgData name="Harleen Kaur" userId="S::id65ns02@ubalt.edu::9f7fc1d6-ab67-473f-ba46-e98f6ce2049b" providerId="AD" clId="Web-{738123F3-34A9-ADCB-8106-539A0ED93125}" dt="2021-08-01T02:04:19.836" v="554" actId="20577"/>
        <pc:sldMkLst>
          <pc:docMk/>
          <pc:sldMk cId="1156047588" sldId="497"/>
        </pc:sldMkLst>
      </pc:sldChg>
    </pc:docChg>
  </pc:docChgLst>
  <pc:docChgLst>
    <pc:chgData name="Harleen Kaur" userId="S::id65ns02@ubalt.edu::9f7fc1d6-ab67-473f-ba46-e98f6ce2049b" providerId="AD" clId="Web-{68A8C86E-8384-0673-8113-35C86191348C}"/>
    <pc:docChg chg="addSld modSld">
      <pc:chgData name="Harleen Kaur" userId="S::id65ns02@ubalt.edu::9f7fc1d6-ab67-473f-ba46-e98f6ce2049b" providerId="AD" clId="Web-{68A8C86E-8384-0673-8113-35C86191348C}" dt="2021-07-10T18:45:03.134" v="272" actId="20577"/>
      <pc:docMkLst>
        <pc:docMk/>
      </pc:docMkLst>
      <pc:sldChg chg="delSp modSp">
        <pc:chgData name="Harleen Kaur" userId="S::id65ns02@ubalt.edu::9f7fc1d6-ab67-473f-ba46-e98f6ce2049b" providerId="AD" clId="Web-{68A8C86E-8384-0673-8113-35C86191348C}" dt="2021-07-10T18:12:23.405" v="5" actId="1076"/>
        <pc:sldMkLst>
          <pc:docMk/>
          <pc:sldMk cId="1318968879" sldId="401"/>
        </pc:sldMkLst>
      </pc:sldChg>
      <pc:sldChg chg="addSp delSp modSp">
        <pc:chgData name="Harleen Kaur" userId="S::id65ns02@ubalt.edu::9f7fc1d6-ab67-473f-ba46-e98f6ce2049b" providerId="AD" clId="Web-{68A8C86E-8384-0673-8113-35C86191348C}" dt="2021-07-10T18:22:23.518" v="94" actId="14100"/>
        <pc:sldMkLst>
          <pc:docMk/>
          <pc:sldMk cId="2895696043" sldId="406"/>
        </pc:sldMkLst>
      </pc:sldChg>
      <pc:sldChg chg="modSp new">
        <pc:chgData name="Harleen Kaur" userId="S::id65ns02@ubalt.edu::9f7fc1d6-ab67-473f-ba46-e98f6ce2049b" providerId="AD" clId="Web-{68A8C86E-8384-0673-8113-35C86191348C}" dt="2021-07-10T18:20:15.577" v="90" actId="20577"/>
        <pc:sldMkLst>
          <pc:docMk/>
          <pc:sldMk cId="1049910314" sldId="441"/>
        </pc:sldMkLst>
      </pc:sldChg>
      <pc:sldChg chg="modSp new">
        <pc:chgData name="Harleen Kaur" userId="S::id65ns02@ubalt.edu::9f7fc1d6-ab67-473f-ba46-e98f6ce2049b" providerId="AD" clId="Web-{68A8C86E-8384-0673-8113-35C86191348C}" dt="2021-07-10T18:42:34.051" v="197" actId="20577"/>
        <pc:sldMkLst>
          <pc:docMk/>
          <pc:sldMk cId="2338093303" sldId="442"/>
        </pc:sldMkLst>
      </pc:sldChg>
      <pc:sldChg chg="modSp new">
        <pc:chgData name="Harleen Kaur" userId="S::id65ns02@ubalt.edu::9f7fc1d6-ab67-473f-ba46-e98f6ce2049b" providerId="AD" clId="Web-{68A8C86E-8384-0673-8113-35C86191348C}" dt="2021-07-10T18:45:03.134" v="272" actId="20577"/>
        <pc:sldMkLst>
          <pc:docMk/>
          <pc:sldMk cId="3318184395" sldId="443"/>
        </pc:sldMkLst>
      </pc:sldChg>
    </pc:docChg>
  </pc:docChgLst>
  <pc:docChgLst>
    <pc:chgData name="Weifeng Xu" userId="e7aed605-a3dd-4d5a-a692-a87037af107b" providerId="ADAL" clId="{6241A617-B809-41F6-88F4-E387E9626168}"/>
    <pc:docChg chg="undo redo custSel addSld delSld modSld sldOrd">
      <pc:chgData name="Weifeng Xu" userId="e7aed605-a3dd-4d5a-a692-a87037af107b" providerId="ADAL" clId="{6241A617-B809-41F6-88F4-E387E9626168}" dt="2025-04-03T02:02:33.631" v="4500" actId="1076"/>
      <pc:docMkLst>
        <pc:docMk/>
      </pc:docMkLst>
      <pc:sldChg chg="addSp delSp modSp mod modNotesTx">
        <pc:chgData name="Weifeng Xu" userId="e7aed605-a3dd-4d5a-a692-a87037af107b" providerId="ADAL" clId="{6241A617-B809-41F6-88F4-E387E9626168}" dt="2025-04-03T01:00:04.867" v="4298" actId="20577"/>
        <pc:sldMkLst>
          <pc:docMk/>
          <pc:sldMk cId="1323245308" sldId="256"/>
        </pc:sldMkLst>
        <pc:spChg chg="mod">
          <ac:chgData name="Weifeng Xu" userId="e7aed605-a3dd-4d5a-a692-a87037af107b" providerId="ADAL" clId="{6241A617-B809-41F6-88F4-E387E9626168}" dt="2025-04-03T01:00:04.867" v="4298" actId="20577"/>
          <ac:spMkLst>
            <pc:docMk/>
            <pc:sldMk cId="1323245308" sldId="256"/>
            <ac:spMk id="2" creationId="{B476BAF9-88AC-4600-B511-347782B9C875}"/>
          </ac:spMkLst>
        </pc:spChg>
      </pc:sldChg>
      <pc:sldChg chg="del">
        <pc:chgData name="Weifeng Xu" userId="e7aed605-a3dd-4d5a-a692-a87037af107b" providerId="ADAL" clId="{6241A617-B809-41F6-88F4-E387E9626168}" dt="2021-08-08T21:28:50.805" v="18" actId="47"/>
        <pc:sldMkLst>
          <pc:docMk/>
          <pc:sldMk cId="1681695341" sldId="257"/>
        </pc:sldMkLst>
      </pc:sldChg>
      <pc:sldChg chg="del">
        <pc:chgData name="Weifeng Xu" userId="e7aed605-a3dd-4d5a-a692-a87037af107b" providerId="ADAL" clId="{6241A617-B809-41F6-88F4-E387E9626168}" dt="2021-08-08T21:28:51.044" v="19" actId="47"/>
        <pc:sldMkLst>
          <pc:docMk/>
          <pc:sldMk cId="1408481161" sldId="346"/>
        </pc:sldMkLst>
      </pc:sldChg>
      <pc:sldChg chg="del">
        <pc:chgData name="Weifeng Xu" userId="e7aed605-a3dd-4d5a-a692-a87037af107b" providerId="ADAL" clId="{6241A617-B809-41F6-88F4-E387E9626168}" dt="2021-08-08T21:28:51.232" v="20" actId="47"/>
        <pc:sldMkLst>
          <pc:docMk/>
          <pc:sldMk cId="3077270470" sldId="375"/>
        </pc:sldMkLst>
      </pc:sldChg>
      <pc:sldChg chg="del">
        <pc:chgData name="Weifeng Xu" userId="e7aed605-a3dd-4d5a-a692-a87037af107b" providerId="ADAL" clId="{6241A617-B809-41F6-88F4-E387E9626168}" dt="2021-08-08T21:28:53.296" v="30" actId="47"/>
        <pc:sldMkLst>
          <pc:docMk/>
          <pc:sldMk cId="979769990" sldId="377"/>
        </pc:sldMkLst>
      </pc:sldChg>
      <pc:sldChg chg="del">
        <pc:chgData name="Weifeng Xu" userId="e7aed605-a3dd-4d5a-a692-a87037af107b" providerId="ADAL" clId="{6241A617-B809-41F6-88F4-E387E9626168}" dt="2021-08-08T21:28:53.485" v="31" actId="47"/>
        <pc:sldMkLst>
          <pc:docMk/>
          <pc:sldMk cId="4293835923" sldId="378"/>
        </pc:sldMkLst>
      </pc:sldChg>
      <pc:sldChg chg="del">
        <pc:chgData name="Weifeng Xu" userId="e7aed605-a3dd-4d5a-a692-a87037af107b" providerId="ADAL" clId="{6241A617-B809-41F6-88F4-E387E9626168}" dt="2021-08-08T21:28:54.081" v="32" actId="47"/>
        <pc:sldMkLst>
          <pc:docMk/>
          <pc:sldMk cId="4148899360" sldId="379"/>
        </pc:sldMkLst>
      </pc:sldChg>
      <pc:sldChg chg="del">
        <pc:chgData name="Weifeng Xu" userId="e7aed605-a3dd-4d5a-a692-a87037af107b" providerId="ADAL" clId="{6241A617-B809-41F6-88F4-E387E9626168}" dt="2021-08-08T21:28:52.591" v="29" actId="47"/>
        <pc:sldMkLst>
          <pc:docMk/>
          <pc:sldMk cId="3268356748" sldId="380"/>
        </pc:sldMkLst>
      </pc:sldChg>
      <pc:sldChg chg="del">
        <pc:chgData name="Weifeng Xu" userId="e7aed605-a3dd-4d5a-a692-a87037af107b" providerId="ADAL" clId="{6241A617-B809-41F6-88F4-E387E9626168}" dt="2021-08-08T21:28:54.220" v="33" actId="47"/>
        <pc:sldMkLst>
          <pc:docMk/>
          <pc:sldMk cId="2679643070" sldId="381"/>
        </pc:sldMkLst>
      </pc:sldChg>
      <pc:sldChg chg="del">
        <pc:chgData name="Weifeng Xu" userId="e7aed605-a3dd-4d5a-a692-a87037af107b" providerId="ADAL" clId="{6241A617-B809-41F6-88F4-E387E9626168}" dt="2021-08-08T21:28:55.323" v="36" actId="47"/>
        <pc:sldMkLst>
          <pc:docMk/>
          <pc:sldMk cId="4046926907" sldId="384"/>
        </pc:sldMkLst>
      </pc:sldChg>
      <pc:sldChg chg="del">
        <pc:chgData name="Weifeng Xu" userId="e7aed605-a3dd-4d5a-a692-a87037af107b" providerId="ADAL" clId="{6241A617-B809-41F6-88F4-E387E9626168}" dt="2021-08-08T21:28:57.504" v="41" actId="47"/>
        <pc:sldMkLst>
          <pc:docMk/>
          <pc:sldMk cId="3188243652" sldId="386"/>
        </pc:sldMkLst>
      </pc:sldChg>
      <pc:sldChg chg="addSp delSp modSp mod">
        <pc:chgData name="Weifeng Xu" userId="e7aed605-a3dd-4d5a-a692-a87037af107b" providerId="ADAL" clId="{6241A617-B809-41F6-88F4-E387E9626168}" dt="2021-08-15T21:11:53.001" v="942" actId="20577"/>
        <pc:sldMkLst>
          <pc:docMk/>
          <pc:sldMk cId="1915093242" sldId="387"/>
        </pc:sldMkLst>
      </pc:sldChg>
      <pc:sldChg chg="modSp del mod">
        <pc:chgData name="Weifeng Xu" userId="e7aed605-a3dd-4d5a-a692-a87037af107b" providerId="ADAL" clId="{6241A617-B809-41F6-88F4-E387E9626168}" dt="2021-08-09T01:20:47.743" v="735" actId="47"/>
        <pc:sldMkLst>
          <pc:docMk/>
          <pc:sldMk cId="2008758297" sldId="389"/>
        </pc:sldMkLst>
      </pc:sldChg>
      <pc:sldChg chg="delSp modSp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3040878584" sldId="390"/>
        </pc:sldMkLst>
      </pc:sldChg>
      <pc:sldChg chg="delSp modSp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4104176517" sldId="391"/>
        </pc:sldMkLst>
      </pc:sldChg>
      <pc:sldChg chg="del">
        <pc:chgData name="Weifeng Xu" userId="e7aed605-a3dd-4d5a-a692-a87037af107b" providerId="ADAL" clId="{6241A617-B809-41F6-88F4-E387E9626168}" dt="2021-08-19T20:08:43.092" v="4067" actId="47"/>
        <pc:sldMkLst>
          <pc:docMk/>
          <pc:sldMk cId="1982119232" sldId="405"/>
        </pc:sldMkLst>
      </pc:sldChg>
      <pc:sldChg chg="del">
        <pc:chgData name="Weifeng Xu" userId="e7aed605-a3dd-4d5a-a692-a87037af107b" providerId="ADAL" clId="{6241A617-B809-41F6-88F4-E387E9626168}" dt="2021-08-08T21:45:43.973" v="207" actId="47"/>
        <pc:sldMkLst>
          <pc:docMk/>
          <pc:sldMk cId="2622453785" sldId="408"/>
        </pc:sldMkLst>
      </pc:sldChg>
      <pc:sldChg chg="del">
        <pc:chgData name="Weifeng Xu" userId="e7aed605-a3dd-4d5a-a692-a87037af107b" providerId="ADAL" clId="{6241A617-B809-41F6-88F4-E387E9626168}" dt="2021-08-08T21:45:48.290" v="212" actId="47"/>
        <pc:sldMkLst>
          <pc:docMk/>
          <pc:sldMk cId="1888804979" sldId="409"/>
        </pc:sldMkLst>
      </pc:sldChg>
      <pc:sldChg chg="del">
        <pc:chgData name="Weifeng Xu" userId="e7aed605-a3dd-4d5a-a692-a87037af107b" providerId="ADAL" clId="{6241A617-B809-41F6-88F4-E387E9626168}" dt="2021-08-08T21:45:49.283" v="213" actId="47"/>
        <pc:sldMkLst>
          <pc:docMk/>
          <pc:sldMk cId="1839150834" sldId="410"/>
        </pc:sldMkLst>
      </pc:sldChg>
      <pc:sldChg chg="del">
        <pc:chgData name="Weifeng Xu" userId="e7aed605-a3dd-4d5a-a692-a87037af107b" providerId="ADAL" clId="{6241A617-B809-41F6-88F4-E387E9626168}" dt="2021-08-08T21:45:49.988" v="214" actId="47"/>
        <pc:sldMkLst>
          <pc:docMk/>
          <pc:sldMk cId="46822973" sldId="411"/>
        </pc:sldMkLst>
      </pc:sldChg>
      <pc:sldChg chg="del">
        <pc:chgData name="Weifeng Xu" userId="e7aed605-a3dd-4d5a-a692-a87037af107b" providerId="ADAL" clId="{6241A617-B809-41F6-88F4-E387E9626168}" dt="2021-08-08T21:45:51.116" v="215" actId="47"/>
        <pc:sldMkLst>
          <pc:docMk/>
          <pc:sldMk cId="3735861723" sldId="412"/>
        </pc:sldMkLst>
      </pc:sldChg>
      <pc:sldChg chg="del">
        <pc:chgData name="Weifeng Xu" userId="e7aed605-a3dd-4d5a-a692-a87037af107b" providerId="ADAL" clId="{6241A617-B809-41F6-88F4-E387E9626168}" dt="2021-08-08T21:45:58.653" v="217" actId="47"/>
        <pc:sldMkLst>
          <pc:docMk/>
          <pc:sldMk cId="3552793750" sldId="413"/>
        </pc:sldMkLst>
      </pc:sldChg>
      <pc:sldChg chg="del">
        <pc:chgData name="Weifeng Xu" userId="e7aed605-a3dd-4d5a-a692-a87037af107b" providerId="ADAL" clId="{6241A617-B809-41F6-88F4-E387E9626168}" dt="2021-08-08T21:28:52.298" v="27" actId="47"/>
        <pc:sldMkLst>
          <pc:docMk/>
          <pc:sldMk cId="3831362944" sldId="414"/>
        </pc:sldMkLst>
      </pc:sldChg>
      <pc:sldChg chg="del">
        <pc:chgData name="Weifeng Xu" userId="e7aed605-a3dd-4d5a-a692-a87037af107b" providerId="ADAL" clId="{6241A617-B809-41F6-88F4-E387E9626168}" dt="2021-08-08T21:28:55.456" v="37" actId="47"/>
        <pc:sldMkLst>
          <pc:docMk/>
          <pc:sldMk cId="3442401094" sldId="418"/>
        </pc:sldMkLst>
      </pc:sldChg>
      <pc:sldChg chg="del">
        <pc:chgData name="Weifeng Xu" userId="e7aed605-a3dd-4d5a-a692-a87037af107b" providerId="ADAL" clId="{6241A617-B809-41F6-88F4-E387E9626168}" dt="2021-08-08T21:28:51.402" v="21" actId="47"/>
        <pc:sldMkLst>
          <pc:docMk/>
          <pc:sldMk cId="1084032121" sldId="422"/>
        </pc:sldMkLst>
      </pc:sldChg>
      <pc:sldChg chg="del">
        <pc:chgData name="Weifeng Xu" userId="e7aed605-a3dd-4d5a-a692-a87037af107b" providerId="ADAL" clId="{6241A617-B809-41F6-88F4-E387E9626168}" dt="2021-08-08T21:30:42.209" v="58" actId="47"/>
        <pc:sldMkLst>
          <pc:docMk/>
          <pc:sldMk cId="3517446545" sldId="423"/>
        </pc:sldMkLst>
      </pc:sldChg>
      <pc:sldChg chg="del">
        <pc:chgData name="Weifeng Xu" userId="e7aed605-a3dd-4d5a-a692-a87037af107b" providerId="ADAL" clId="{6241A617-B809-41F6-88F4-E387E9626168}" dt="2021-08-08T21:28:51.560" v="22" actId="47"/>
        <pc:sldMkLst>
          <pc:docMk/>
          <pc:sldMk cId="4252957880" sldId="424"/>
        </pc:sldMkLst>
      </pc:sldChg>
      <pc:sldChg chg="del">
        <pc:chgData name="Weifeng Xu" userId="e7aed605-a3dd-4d5a-a692-a87037af107b" providerId="ADAL" clId="{6241A617-B809-41F6-88F4-E387E9626168}" dt="2021-08-08T21:28:52.164" v="26" actId="47"/>
        <pc:sldMkLst>
          <pc:docMk/>
          <pc:sldMk cId="2916530060" sldId="425"/>
        </pc:sldMkLst>
      </pc:sldChg>
      <pc:sldChg chg="del">
        <pc:chgData name="Weifeng Xu" userId="e7aed605-a3dd-4d5a-a692-a87037af107b" providerId="ADAL" clId="{6241A617-B809-41F6-88F4-E387E9626168}" dt="2021-08-08T21:28:51.848" v="24" actId="47"/>
        <pc:sldMkLst>
          <pc:docMk/>
          <pc:sldMk cId="2406771835" sldId="426"/>
        </pc:sldMkLst>
      </pc:sldChg>
      <pc:sldChg chg="del">
        <pc:chgData name="Weifeng Xu" userId="e7aed605-a3dd-4d5a-a692-a87037af107b" providerId="ADAL" clId="{6241A617-B809-41F6-88F4-E387E9626168}" dt="2021-08-08T21:28:52.015" v="25" actId="47"/>
        <pc:sldMkLst>
          <pc:docMk/>
          <pc:sldMk cId="2117915220" sldId="427"/>
        </pc:sldMkLst>
      </pc:sldChg>
      <pc:sldChg chg="del">
        <pc:chgData name="Weifeng Xu" userId="e7aed605-a3dd-4d5a-a692-a87037af107b" providerId="ADAL" clId="{6241A617-B809-41F6-88F4-E387E9626168}" dt="2021-08-08T21:28:52.437" v="28" actId="47"/>
        <pc:sldMkLst>
          <pc:docMk/>
          <pc:sldMk cId="844759815" sldId="428"/>
        </pc:sldMkLst>
      </pc:sldChg>
      <pc:sldChg chg="del">
        <pc:chgData name="Weifeng Xu" userId="e7aed605-a3dd-4d5a-a692-a87037af107b" providerId="ADAL" clId="{6241A617-B809-41F6-88F4-E387E9626168}" dt="2021-08-08T21:28:54.737" v="34" actId="47"/>
        <pc:sldMkLst>
          <pc:docMk/>
          <pc:sldMk cId="587065400" sldId="429"/>
        </pc:sldMkLst>
      </pc:sldChg>
      <pc:sldChg chg="del">
        <pc:chgData name="Weifeng Xu" userId="e7aed605-a3dd-4d5a-a692-a87037af107b" providerId="ADAL" clId="{6241A617-B809-41F6-88F4-E387E9626168}" dt="2021-08-08T21:28:51.704" v="23" actId="47"/>
        <pc:sldMkLst>
          <pc:docMk/>
          <pc:sldMk cId="819562653" sldId="431"/>
        </pc:sldMkLst>
      </pc:sldChg>
      <pc:sldChg chg="del">
        <pc:chgData name="Weifeng Xu" userId="e7aed605-a3dd-4d5a-a692-a87037af107b" providerId="ADAL" clId="{6241A617-B809-41F6-88F4-E387E9626168}" dt="2021-08-08T21:45:43.244" v="206" actId="47"/>
        <pc:sldMkLst>
          <pc:docMk/>
          <pc:sldMk cId="1526221910" sldId="433"/>
        </pc:sldMkLst>
      </pc:sldChg>
      <pc:sldChg chg="del">
        <pc:chgData name="Weifeng Xu" userId="e7aed605-a3dd-4d5a-a692-a87037af107b" providerId="ADAL" clId="{6241A617-B809-41F6-88F4-E387E9626168}" dt="2021-08-08T21:28:50.317" v="17" actId="47"/>
        <pc:sldMkLst>
          <pc:docMk/>
          <pc:sldMk cId="611713567" sldId="434"/>
        </pc:sldMkLst>
      </pc:sldChg>
      <pc:sldChg chg="del">
        <pc:chgData name="Weifeng Xu" userId="e7aed605-a3dd-4d5a-a692-a87037af107b" providerId="ADAL" clId="{6241A617-B809-41F6-88F4-E387E9626168}" dt="2021-08-08T21:28:55.970" v="38" actId="47"/>
        <pc:sldMkLst>
          <pc:docMk/>
          <pc:sldMk cId="3123541736" sldId="435"/>
        </pc:sldMkLst>
      </pc:sldChg>
      <pc:sldChg chg="del">
        <pc:chgData name="Weifeng Xu" userId="e7aed605-a3dd-4d5a-a692-a87037af107b" providerId="ADAL" clId="{6241A617-B809-41F6-88F4-E387E9626168}" dt="2021-08-08T21:28:56.107" v="39" actId="47"/>
        <pc:sldMkLst>
          <pc:docMk/>
          <pc:sldMk cId="2780548155" sldId="436"/>
        </pc:sldMkLst>
      </pc:sldChg>
      <pc:sldChg chg="del">
        <pc:chgData name="Weifeng Xu" userId="e7aed605-a3dd-4d5a-a692-a87037af107b" providerId="ADAL" clId="{6241A617-B809-41F6-88F4-E387E9626168}" dt="2021-08-19T20:08:34.474" v="4057" actId="47"/>
        <pc:sldMkLst>
          <pc:docMk/>
          <pc:sldMk cId="2156609810" sldId="439"/>
        </pc:sldMkLst>
      </pc:sldChg>
      <pc:sldChg chg="del ord">
        <pc:chgData name="Weifeng Xu" userId="e7aed605-a3dd-4d5a-a692-a87037af107b" providerId="ADAL" clId="{6241A617-B809-41F6-88F4-E387E9626168}" dt="2021-08-19T20:08:16.287" v="4042" actId="47"/>
        <pc:sldMkLst>
          <pc:docMk/>
          <pc:sldMk cId="3097308220" sldId="445"/>
        </pc:sldMkLst>
      </pc:sldChg>
      <pc:sldChg chg="del">
        <pc:chgData name="Weifeng Xu" userId="e7aed605-a3dd-4d5a-a692-a87037af107b" providerId="ADAL" clId="{6241A617-B809-41F6-88F4-E387E9626168}" dt="2021-08-19T20:08:33.111" v="4055" actId="47"/>
        <pc:sldMkLst>
          <pc:docMk/>
          <pc:sldMk cId="2270913000" sldId="447"/>
        </pc:sldMkLst>
      </pc:sldChg>
      <pc:sldChg chg="del">
        <pc:chgData name="Weifeng Xu" userId="e7aed605-a3dd-4d5a-a692-a87037af107b" providerId="ADAL" clId="{6241A617-B809-41F6-88F4-E387E9626168}" dt="2021-08-08T21:45:46.893" v="210" actId="47"/>
        <pc:sldMkLst>
          <pc:docMk/>
          <pc:sldMk cId="2349952390" sldId="448"/>
        </pc:sldMkLst>
      </pc:sldChg>
      <pc:sldChg chg="del">
        <pc:chgData name="Weifeng Xu" userId="e7aed605-a3dd-4d5a-a692-a87037af107b" providerId="ADAL" clId="{6241A617-B809-41F6-88F4-E387E9626168}" dt="2021-08-08T21:45:53.204" v="216" actId="47"/>
        <pc:sldMkLst>
          <pc:docMk/>
          <pc:sldMk cId="2217854660" sldId="449"/>
        </pc:sldMkLst>
      </pc:sldChg>
      <pc:sldChg chg="del">
        <pc:chgData name="Weifeng Xu" userId="e7aed605-a3dd-4d5a-a692-a87037af107b" providerId="ADAL" clId="{6241A617-B809-41F6-88F4-E387E9626168}" dt="2021-08-08T21:45:44.643" v="208" actId="47"/>
        <pc:sldMkLst>
          <pc:docMk/>
          <pc:sldMk cId="1438349411" sldId="451"/>
        </pc:sldMkLst>
      </pc:sldChg>
      <pc:sldChg chg="del">
        <pc:chgData name="Weifeng Xu" userId="e7aed605-a3dd-4d5a-a692-a87037af107b" providerId="ADAL" clId="{6241A617-B809-41F6-88F4-E387E9626168}" dt="2021-08-19T20:08:33.798" v="4056" actId="47"/>
        <pc:sldMkLst>
          <pc:docMk/>
          <pc:sldMk cId="138071100" sldId="453"/>
        </pc:sldMkLst>
      </pc:sldChg>
      <pc:sldChg chg="del">
        <pc:chgData name="Weifeng Xu" userId="e7aed605-a3dd-4d5a-a692-a87037af107b" providerId="ADAL" clId="{6241A617-B809-41F6-88F4-E387E9626168}" dt="2021-08-19T20:08:30.939" v="4052" actId="47"/>
        <pc:sldMkLst>
          <pc:docMk/>
          <pc:sldMk cId="2698563990" sldId="454"/>
        </pc:sldMkLst>
      </pc:sldChg>
      <pc:sldChg chg="modSp del mod">
        <pc:chgData name="Weifeng Xu" userId="e7aed605-a3dd-4d5a-a692-a87037af107b" providerId="ADAL" clId="{6241A617-B809-41F6-88F4-E387E9626168}" dt="2021-08-19T20:08:41.252" v="4064" actId="47"/>
        <pc:sldMkLst>
          <pc:docMk/>
          <pc:sldMk cId="119521946" sldId="455"/>
        </pc:sldMkLst>
      </pc:sldChg>
      <pc:sldChg chg="modSp del mod">
        <pc:chgData name="Weifeng Xu" userId="e7aed605-a3dd-4d5a-a692-a87037af107b" providerId="ADAL" clId="{6241A617-B809-41F6-88F4-E387E9626168}" dt="2021-08-19T20:08:32.251" v="4054" actId="47"/>
        <pc:sldMkLst>
          <pc:docMk/>
          <pc:sldMk cId="819406772" sldId="456"/>
        </pc:sldMkLst>
      </pc:sldChg>
      <pc:sldChg chg="del">
        <pc:chgData name="Weifeng Xu" userId="e7aed605-a3dd-4d5a-a692-a87037af107b" providerId="ADAL" clId="{6241A617-B809-41F6-88F4-E387E9626168}" dt="2021-08-08T21:45:46.037" v="209" actId="47"/>
        <pc:sldMkLst>
          <pc:docMk/>
          <pc:sldMk cId="1981201839" sldId="457"/>
        </pc:sldMkLst>
      </pc:sldChg>
      <pc:sldChg chg="del">
        <pc:chgData name="Weifeng Xu" userId="e7aed605-a3dd-4d5a-a692-a87037af107b" providerId="ADAL" clId="{6241A617-B809-41F6-88F4-E387E9626168}" dt="2021-08-08T21:28:56.955" v="40" actId="47"/>
        <pc:sldMkLst>
          <pc:docMk/>
          <pc:sldMk cId="1651626828" sldId="458"/>
        </pc:sldMkLst>
      </pc:sldChg>
      <pc:sldChg chg="del">
        <pc:chgData name="Weifeng Xu" userId="e7aed605-a3dd-4d5a-a692-a87037af107b" providerId="ADAL" clId="{6241A617-B809-41F6-88F4-E387E9626168}" dt="2021-08-08T21:28:54.882" v="35" actId="47"/>
        <pc:sldMkLst>
          <pc:docMk/>
          <pc:sldMk cId="3663679911" sldId="459"/>
        </pc:sldMkLst>
      </pc:sldChg>
      <pc:sldChg chg="modSp mod">
        <pc:chgData name="Weifeng Xu" userId="e7aed605-a3dd-4d5a-a692-a87037af107b" providerId="ADAL" clId="{6241A617-B809-41F6-88F4-E387E9626168}" dt="2021-08-19T14:49:45.666" v="3325" actId="20577"/>
        <pc:sldMkLst>
          <pc:docMk/>
          <pc:sldMk cId="2956765869" sldId="460"/>
        </pc:sldMkLst>
      </pc:sldChg>
      <pc:sldChg chg="addSp modSp mod ord">
        <pc:chgData name="Weifeng Xu" userId="e7aed605-a3dd-4d5a-a692-a87037af107b" providerId="ADAL" clId="{6241A617-B809-41F6-88F4-E387E9626168}" dt="2021-08-15T21:18:43.097" v="1175"/>
        <pc:sldMkLst>
          <pc:docMk/>
          <pc:sldMk cId="2236577641" sldId="461"/>
        </pc:sldMkLst>
      </pc:sldChg>
      <pc:sldChg chg="modSp del mod ord">
        <pc:chgData name="Weifeng Xu" userId="e7aed605-a3dd-4d5a-a692-a87037af107b" providerId="ADAL" clId="{6241A617-B809-41F6-88F4-E387E9626168}" dt="2021-08-19T20:08:15.741" v="4041" actId="47"/>
        <pc:sldMkLst>
          <pc:docMk/>
          <pc:sldMk cId="3150289545" sldId="463"/>
        </pc:sldMkLst>
      </pc:sldChg>
      <pc:sldChg chg="del ord">
        <pc:chgData name="Weifeng Xu" userId="e7aed605-a3dd-4d5a-a692-a87037af107b" providerId="ADAL" clId="{6241A617-B809-41F6-88F4-E387E9626168}" dt="2021-08-19T20:08:17.149" v="4043" actId="47"/>
        <pc:sldMkLst>
          <pc:docMk/>
          <pc:sldMk cId="3410746691" sldId="464"/>
        </pc:sldMkLst>
      </pc:sldChg>
      <pc:sldChg chg="del ord">
        <pc:chgData name="Weifeng Xu" userId="e7aed605-a3dd-4d5a-a692-a87037af107b" providerId="ADAL" clId="{6241A617-B809-41F6-88F4-E387E9626168}" dt="2021-08-19T20:08:18.957" v="4044" actId="47"/>
        <pc:sldMkLst>
          <pc:docMk/>
          <pc:sldMk cId="2610329521" sldId="465"/>
        </pc:sldMkLst>
      </pc:sldChg>
      <pc:sldChg chg="del ord">
        <pc:chgData name="Weifeng Xu" userId="e7aed605-a3dd-4d5a-a692-a87037af107b" providerId="ADAL" clId="{6241A617-B809-41F6-88F4-E387E9626168}" dt="2021-08-19T20:08:21.484" v="4045" actId="47"/>
        <pc:sldMkLst>
          <pc:docMk/>
          <pc:sldMk cId="597032371" sldId="466"/>
        </pc:sldMkLst>
      </pc:sldChg>
      <pc:sldChg chg="del ord">
        <pc:chgData name="Weifeng Xu" userId="e7aed605-a3dd-4d5a-a692-a87037af107b" providerId="ADAL" clId="{6241A617-B809-41F6-88F4-E387E9626168}" dt="2021-08-08T21:36:23.801" v="106" actId="47"/>
        <pc:sldMkLst>
          <pc:docMk/>
          <pc:sldMk cId="1018680074" sldId="468"/>
        </pc:sldMkLst>
      </pc:sldChg>
      <pc:sldChg chg="addSp delSp modSp mod ord">
        <pc:chgData name="Weifeng Xu" userId="e7aed605-a3dd-4d5a-a692-a87037af107b" providerId="ADAL" clId="{6241A617-B809-41F6-88F4-E387E9626168}" dt="2021-08-19T20:07:56.689" v="4040" actId="14100"/>
        <pc:sldMkLst>
          <pc:docMk/>
          <pc:sldMk cId="906975624" sldId="469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215545512" sldId="473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761505939" sldId="47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3739720677" sldId="475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2687904013" sldId="476"/>
        </pc:sldMkLst>
      </pc:sldChg>
      <pc:sldChg chg="modSp mod ord">
        <pc:chgData name="Weifeng Xu" userId="e7aed605-a3dd-4d5a-a692-a87037af107b" providerId="ADAL" clId="{6241A617-B809-41F6-88F4-E387E9626168}" dt="2021-08-19T13:36:47.979" v="2725"/>
        <pc:sldMkLst>
          <pc:docMk/>
          <pc:sldMk cId="3905067354" sldId="477"/>
        </pc:sldMkLst>
      </pc:sldChg>
      <pc:sldChg chg="addSp modSp mod ord">
        <pc:chgData name="Weifeng Xu" userId="e7aed605-a3dd-4d5a-a692-a87037af107b" providerId="ADAL" clId="{6241A617-B809-41F6-88F4-E387E9626168}" dt="2021-08-16T14:44:03.695" v="2401" actId="1076"/>
        <pc:sldMkLst>
          <pc:docMk/>
          <pc:sldMk cId="702882773" sldId="478"/>
        </pc:sldMkLst>
      </pc:sldChg>
      <pc:sldChg chg="modSp del mod ord">
        <pc:chgData name="Weifeng Xu" userId="e7aed605-a3dd-4d5a-a692-a87037af107b" providerId="ADAL" clId="{6241A617-B809-41F6-88F4-E387E9626168}" dt="2021-08-16T02:58:30.003" v="1767" actId="47"/>
        <pc:sldMkLst>
          <pc:docMk/>
          <pc:sldMk cId="2258451702" sldId="479"/>
        </pc:sldMkLst>
      </pc:sldChg>
      <pc:sldChg chg="addSp delSp modSp mod ord modClrScheme chgLayout">
        <pc:chgData name="Weifeng Xu" userId="e7aed605-a3dd-4d5a-a692-a87037af107b" providerId="ADAL" clId="{6241A617-B809-41F6-88F4-E387E9626168}" dt="2021-08-19T13:29:20.941" v="2638" actId="13822"/>
        <pc:sldMkLst>
          <pc:docMk/>
          <pc:sldMk cId="3353845145" sldId="480"/>
        </pc:sldMkLst>
      </pc:sldChg>
      <pc:sldChg chg="addSp delSp modSp mod ord modClrScheme chgLayout">
        <pc:chgData name="Weifeng Xu" userId="e7aed605-a3dd-4d5a-a692-a87037af107b" providerId="ADAL" clId="{6241A617-B809-41F6-88F4-E387E9626168}" dt="2025-04-03T01:20:21.059" v="4350" actId="207"/>
        <pc:sldMkLst>
          <pc:docMk/>
          <pc:sldMk cId="2241082669" sldId="481"/>
        </pc:sldMkLst>
        <pc:spChg chg="add mod">
          <ac:chgData name="Weifeng Xu" userId="e7aed605-a3dd-4d5a-a692-a87037af107b" providerId="ADAL" clId="{6241A617-B809-41F6-88F4-E387E9626168}" dt="2025-04-03T01:20:21.059" v="4350" actId="207"/>
          <ac:spMkLst>
            <pc:docMk/>
            <pc:sldMk cId="2241082669" sldId="481"/>
            <ac:spMk id="4" creationId="{D89FBA75-6403-E0C1-0457-53D135A23A67}"/>
          </ac:spMkLst>
        </pc:spChg>
        <pc:spChg chg="mod">
          <ac:chgData name="Weifeng Xu" userId="e7aed605-a3dd-4d5a-a692-a87037af107b" providerId="ADAL" clId="{6241A617-B809-41F6-88F4-E387E9626168}" dt="2025-04-03T01:16:27.477" v="4335" actId="6549"/>
          <ac:spMkLst>
            <pc:docMk/>
            <pc:sldMk cId="2241082669" sldId="481"/>
            <ac:spMk id="5" creationId="{24B5C728-008D-49EE-994D-39EACA12E87E}"/>
          </ac:spMkLst>
        </pc:spChg>
        <pc:spChg chg="del">
          <ac:chgData name="Weifeng Xu" userId="e7aed605-a3dd-4d5a-a692-a87037af107b" providerId="ADAL" clId="{6241A617-B809-41F6-88F4-E387E9626168}" dt="2025-04-03T01:15:24.141" v="4299" actId="478"/>
          <ac:spMkLst>
            <pc:docMk/>
            <pc:sldMk cId="2241082669" sldId="481"/>
            <ac:spMk id="6" creationId="{89E368B2-9FF6-44DC-A45A-5CB111620341}"/>
          </ac:spMkLst>
        </pc:spChg>
        <pc:spChg chg="del">
          <ac:chgData name="Weifeng Xu" userId="e7aed605-a3dd-4d5a-a692-a87037af107b" providerId="ADAL" clId="{6241A617-B809-41F6-88F4-E387E9626168}" dt="2025-04-03T01:18:29.227" v="4346" actId="478"/>
          <ac:spMkLst>
            <pc:docMk/>
            <pc:sldMk cId="2241082669" sldId="481"/>
            <ac:spMk id="8" creationId="{A85B5139-848E-4D2C-B2F0-7582F61481AE}"/>
          </ac:spMkLst>
        </pc:spChg>
        <pc:picChg chg="mod">
          <ac:chgData name="Weifeng Xu" userId="e7aed605-a3dd-4d5a-a692-a87037af107b" providerId="ADAL" clId="{6241A617-B809-41F6-88F4-E387E9626168}" dt="2025-04-03T01:16:48.230" v="4338" actId="1076"/>
          <ac:picMkLst>
            <pc:docMk/>
            <pc:sldMk cId="2241082669" sldId="481"/>
            <ac:picMk id="3" creationId="{1D845765-BBB0-4B41-BAEF-6F60464E6E00}"/>
          </ac:picMkLst>
        </pc:picChg>
        <pc:cxnChg chg="del mod">
          <ac:chgData name="Weifeng Xu" userId="e7aed605-a3dd-4d5a-a692-a87037af107b" providerId="ADAL" clId="{6241A617-B809-41F6-88F4-E387E9626168}" dt="2025-04-03T01:15:25.392" v="4300" actId="478"/>
          <ac:cxnSpMkLst>
            <pc:docMk/>
            <pc:sldMk cId="2241082669" sldId="481"/>
            <ac:cxnSpMk id="7" creationId="{C35DD211-86A6-416F-908F-EEB0613D57AE}"/>
          </ac:cxnSpMkLst>
        </pc:cxnChg>
      </pc:sldChg>
      <pc:sldChg chg="del">
        <pc:chgData name="Weifeng Xu" userId="e7aed605-a3dd-4d5a-a692-a87037af107b" providerId="ADAL" clId="{6241A617-B809-41F6-88F4-E387E9626168}" dt="2021-08-09T01:20:35.576" v="734" actId="47"/>
        <pc:sldMkLst>
          <pc:docMk/>
          <pc:sldMk cId="3111778466" sldId="482"/>
        </pc:sldMkLst>
      </pc:sldChg>
      <pc:sldChg chg="modSp del mod ord">
        <pc:chgData name="Weifeng Xu" userId="e7aed605-a3dd-4d5a-a692-a87037af107b" providerId="ADAL" clId="{6241A617-B809-41F6-88F4-E387E9626168}" dt="2021-08-19T20:08:23.301" v="4047" actId="47"/>
        <pc:sldMkLst>
          <pc:docMk/>
          <pc:sldMk cId="111182765" sldId="483"/>
        </pc:sldMkLst>
      </pc:sldChg>
      <pc:sldChg chg="del">
        <pc:chgData name="Weifeng Xu" userId="e7aed605-a3dd-4d5a-a692-a87037af107b" providerId="ADAL" clId="{6241A617-B809-41F6-88F4-E387E9626168}" dt="2021-08-09T01:23:33.681" v="766" actId="47"/>
        <pc:sldMkLst>
          <pc:docMk/>
          <pc:sldMk cId="1635086071" sldId="484"/>
        </pc:sldMkLst>
      </pc:sldChg>
      <pc:sldChg chg="addSp delSp modSp mod ord modClrScheme chgLayout">
        <pc:chgData name="Weifeng Xu" userId="e7aed605-a3dd-4d5a-a692-a87037af107b" providerId="ADAL" clId="{6241A617-B809-41F6-88F4-E387E9626168}" dt="2024-12-30T22:49:57.245" v="4284" actId="20577"/>
        <pc:sldMkLst>
          <pc:docMk/>
          <pc:sldMk cId="1962938929" sldId="485"/>
        </pc:sldMkLst>
      </pc:sldChg>
      <pc:sldChg chg="modSp mod ord">
        <pc:chgData name="Weifeng Xu" userId="e7aed605-a3dd-4d5a-a692-a87037af107b" providerId="ADAL" clId="{6241A617-B809-41F6-88F4-E387E9626168}" dt="2021-08-19T14:43:49.705" v="3290" actId="20577"/>
        <pc:sldMkLst>
          <pc:docMk/>
          <pc:sldMk cId="66603034" sldId="486"/>
        </pc:sldMkLst>
      </pc:sldChg>
      <pc:sldChg chg="modSp del mod">
        <pc:chgData name="Weifeng Xu" userId="e7aed605-a3dd-4d5a-a692-a87037af107b" providerId="ADAL" clId="{6241A617-B809-41F6-88F4-E387E9626168}" dt="2021-08-09T01:24:09.873" v="767" actId="47"/>
        <pc:sldMkLst>
          <pc:docMk/>
          <pc:sldMk cId="2999971030" sldId="487"/>
        </pc:sldMkLst>
      </pc:sldChg>
      <pc:sldChg chg="del">
        <pc:chgData name="Weifeng Xu" userId="e7aed605-a3dd-4d5a-a692-a87037af107b" providerId="ADAL" clId="{6241A617-B809-41F6-88F4-E387E9626168}" dt="2021-08-09T01:24:19.834" v="768" actId="47"/>
        <pc:sldMkLst>
          <pc:docMk/>
          <pc:sldMk cId="1679723272" sldId="488"/>
        </pc:sldMkLst>
      </pc:sldChg>
      <pc:sldChg chg="modSp del mod">
        <pc:chgData name="Weifeng Xu" userId="e7aed605-a3dd-4d5a-a692-a87037af107b" providerId="ADAL" clId="{6241A617-B809-41F6-88F4-E387E9626168}" dt="2021-08-19T20:08:25.286" v="4048" actId="47"/>
        <pc:sldMkLst>
          <pc:docMk/>
          <pc:sldMk cId="145347310" sldId="489"/>
        </pc:sldMkLst>
      </pc:sldChg>
      <pc:sldChg chg="del">
        <pc:chgData name="Weifeng Xu" userId="e7aed605-a3dd-4d5a-a692-a87037af107b" providerId="ADAL" clId="{6241A617-B809-41F6-88F4-E387E9626168}" dt="2021-08-19T20:08:39.803" v="4063" actId="47"/>
        <pc:sldMkLst>
          <pc:docMk/>
          <pc:sldMk cId="4071646353" sldId="491"/>
        </pc:sldMkLst>
      </pc:sldChg>
      <pc:sldChg chg="del">
        <pc:chgData name="Weifeng Xu" userId="e7aed605-a3dd-4d5a-a692-a87037af107b" providerId="ADAL" clId="{6241A617-B809-41F6-88F4-E387E9626168}" dt="2021-08-19T20:08:41.843" v="4065" actId="47"/>
        <pc:sldMkLst>
          <pc:docMk/>
          <pc:sldMk cId="3992710873" sldId="492"/>
        </pc:sldMkLst>
      </pc:sldChg>
      <pc:sldChg chg="del">
        <pc:chgData name="Weifeng Xu" userId="e7aed605-a3dd-4d5a-a692-a87037af107b" providerId="ADAL" clId="{6241A617-B809-41F6-88F4-E387E9626168}" dt="2021-08-19T20:08:42.448" v="4066" actId="47"/>
        <pc:sldMkLst>
          <pc:docMk/>
          <pc:sldMk cId="3844125229" sldId="493"/>
        </pc:sldMkLst>
      </pc:sldChg>
      <pc:sldChg chg="del">
        <pc:chgData name="Weifeng Xu" userId="e7aed605-a3dd-4d5a-a692-a87037af107b" providerId="ADAL" clId="{6241A617-B809-41F6-88F4-E387E9626168}" dt="2021-08-19T20:08:26.853" v="4049" actId="47"/>
        <pc:sldMkLst>
          <pc:docMk/>
          <pc:sldMk cId="48681424" sldId="494"/>
        </pc:sldMkLst>
      </pc:sldChg>
      <pc:sldChg chg="ord">
        <pc:chgData name="Weifeng Xu" userId="e7aed605-a3dd-4d5a-a692-a87037af107b" providerId="ADAL" clId="{6241A617-B809-41F6-88F4-E387E9626168}" dt="2021-08-08T21:56:49.782" v="322"/>
        <pc:sldMkLst>
          <pc:docMk/>
          <pc:sldMk cId="1802302037" sldId="495"/>
        </pc:sldMkLst>
      </pc:sldChg>
      <pc:sldChg chg="modSp del mod">
        <pc:chgData name="Weifeng Xu" userId="e7aed605-a3dd-4d5a-a692-a87037af107b" providerId="ADAL" clId="{6241A617-B809-41F6-88F4-E387E9626168}" dt="2021-08-19T20:08:31.612" v="4053" actId="47"/>
        <pc:sldMkLst>
          <pc:docMk/>
          <pc:sldMk cId="3788700773" sldId="496"/>
        </pc:sldMkLst>
      </pc:sldChg>
      <pc:sldChg chg="del">
        <pc:chgData name="Weifeng Xu" userId="e7aed605-a3dd-4d5a-a692-a87037af107b" providerId="ADAL" clId="{6241A617-B809-41F6-88F4-E387E9626168}" dt="2021-08-08T21:45:47.633" v="211" actId="47"/>
        <pc:sldMkLst>
          <pc:docMk/>
          <pc:sldMk cId="1156047588" sldId="497"/>
        </pc:sldMkLst>
      </pc:sldChg>
      <pc:sldChg chg="del">
        <pc:chgData name="Weifeng Xu" userId="e7aed605-a3dd-4d5a-a692-a87037af107b" providerId="ADAL" clId="{6241A617-B809-41F6-88F4-E387E9626168}" dt="2021-08-19T20:08:30.026" v="4051" actId="47"/>
        <pc:sldMkLst>
          <pc:docMk/>
          <pc:sldMk cId="2615184067" sldId="498"/>
        </pc:sldMkLst>
      </pc:sldChg>
      <pc:sldChg chg="del">
        <pc:chgData name="Weifeng Xu" userId="e7aed605-a3dd-4d5a-a692-a87037af107b" providerId="ADAL" clId="{6241A617-B809-41F6-88F4-E387E9626168}" dt="2021-08-19T20:08:28.863" v="4050" actId="47"/>
        <pc:sldMkLst>
          <pc:docMk/>
          <pc:sldMk cId="2180313746" sldId="499"/>
        </pc:sldMkLst>
      </pc:sldChg>
      <pc:sldChg chg="addSp delSp modSp new mod chgLayout">
        <pc:chgData name="Weifeng Xu" userId="e7aed605-a3dd-4d5a-a692-a87037af107b" providerId="ADAL" clId="{6241A617-B809-41F6-88F4-E387E9626168}" dt="2021-08-19T14:49:04.914" v="3321" actId="20577"/>
        <pc:sldMkLst>
          <pc:docMk/>
          <pc:sldMk cId="1809719013" sldId="500"/>
        </pc:sldMkLst>
      </pc:sldChg>
      <pc:sldChg chg="addSp delSp modSp new mod setBg modClrScheme chgLayout">
        <pc:chgData name="Weifeng Xu" userId="e7aed605-a3dd-4d5a-a692-a87037af107b" providerId="ADAL" clId="{6241A617-B809-41F6-88F4-E387E9626168}" dt="2021-08-08T23:25:33.285" v="530" actId="21"/>
        <pc:sldMkLst>
          <pc:docMk/>
          <pc:sldMk cId="3161772717" sldId="501"/>
        </pc:sldMkLst>
      </pc:sldChg>
      <pc:sldChg chg="addSp modSp new del mod modClrScheme chgLayout">
        <pc:chgData name="Weifeng Xu" userId="e7aed605-a3dd-4d5a-a692-a87037af107b" providerId="ADAL" clId="{6241A617-B809-41F6-88F4-E387E9626168}" dt="2021-08-19T14:44:39.552" v="3293" actId="47"/>
        <pc:sldMkLst>
          <pc:docMk/>
          <pc:sldMk cId="2211084754" sldId="502"/>
        </pc:sldMkLst>
      </pc:sldChg>
      <pc:sldChg chg="modSp new del mod">
        <pc:chgData name="Weifeng Xu" userId="e7aed605-a3dd-4d5a-a692-a87037af107b" providerId="ADAL" clId="{6241A617-B809-41F6-88F4-E387E9626168}" dt="2021-08-15T20:30:14.749" v="825" actId="47"/>
        <pc:sldMkLst>
          <pc:docMk/>
          <pc:sldMk cId="1088476594" sldId="503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36:47.979" v="2725"/>
        <pc:sldMkLst>
          <pc:docMk/>
          <pc:sldMk cId="1532375427" sldId="504"/>
        </pc:sldMkLst>
      </pc:sldChg>
      <pc:sldChg chg="addSp delSp modSp new del mod modClrScheme chgLayout">
        <pc:chgData name="Weifeng Xu" userId="e7aed605-a3dd-4d5a-a692-a87037af107b" providerId="ADAL" clId="{6241A617-B809-41F6-88F4-E387E9626168}" dt="2021-08-19T20:08:22.566" v="4046" actId="47"/>
        <pc:sldMkLst>
          <pc:docMk/>
          <pc:sldMk cId="230068636" sldId="505"/>
        </pc:sldMkLst>
      </pc:sldChg>
      <pc:sldChg chg="modSp new mod ord">
        <pc:chgData name="Weifeng Xu" userId="e7aed605-a3dd-4d5a-a692-a87037af107b" providerId="ADAL" clId="{6241A617-B809-41F6-88F4-E387E9626168}" dt="2021-08-09T01:27:53.004" v="813"/>
        <pc:sldMkLst>
          <pc:docMk/>
          <pc:sldMk cId="3162725820" sldId="506"/>
        </pc:sldMkLst>
      </pc:sldChg>
      <pc:sldChg chg="new">
        <pc:chgData name="Weifeng Xu" userId="e7aed605-a3dd-4d5a-a692-a87037af107b" providerId="ADAL" clId="{6241A617-B809-41F6-88F4-E387E9626168}" dt="2021-08-08T21:57:20.158" v="323" actId="680"/>
        <pc:sldMkLst>
          <pc:docMk/>
          <pc:sldMk cId="3742663125" sldId="507"/>
        </pc:sldMkLst>
      </pc:sldChg>
      <pc:sldChg chg="new">
        <pc:chgData name="Weifeng Xu" userId="e7aed605-a3dd-4d5a-a692-a87037af107b" providerId="ADAL" clId="{6241A617-B809-41F6-88F4-E387E9626168}" dt="2021-08-08T21:57:20.612" v="324" actId="680"/>
        <pc:sldMkLst>
          <pc:docMk/>
          <pc:sldMk cId="1194385043" sldId="508"/>
        </pc:sldMkLst>
      </pc:sldChg>
      <pc:sldChg chg="new">
        <pc:chgData name="Weifeng Xu" userId="e7aed605-a3dd-4d5a-a692-a87037af107b" providerId="ADAL" clId="{6241A617-B809-41F6-88F4-E387E9626168}" dt="2021-08-08T21:57:20.865" v="325" actId="680"/>
        <pc:sldMkLst>
          <pc:docMk/>
          <pc:sldMk cId="331422791" sldId="509"/>
        </pc:sldMkLst>
      </pc:sldChg>
      <pc:sldChg chg="new">
        <pc:chgData name="Weifeng Xu" userId="e7aed605-a3dd-4d5a-a692-a87037af107b" providerId="ADAL" clId="{6241A617-B809-41F6-88F4-E387E9626168}" dt="2021-08-08T21:57:21.163" v="326" actId="680"/>
        <pc:sldMkLst>
          <pc:docMk/>
          <pc:sldMk cId="3651348866" sldId="510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32:01.300" v="2721" actId="1076"/>
        <pc:sldMkLst>
          <pc:docMk/>
          <pc:sldMk cId="1031330878" sldId="511"/>
        </pc:sldMkLst>
      </pc:sldChg>
      <pc:sldChg chg="modSp new del mod">
        <pc:chgData name="Weifeng Xu" userId="e7aed605-a3dd-4d5a-a692-a87037af107b" providerId="ADAL" clId="{6241A617-B809-41F6-88F4-E387E9626168}" dt="2021-08-19T14:44:44.728" v="3294" actId="47"/>
        <pc:sldMkLst>
          <pc:docMk/>
          <pc:sldMk cId="3178594375" sldId="512"/>
        </pc:sldMkLst>
      </pc:sldChg>
      <pc:sldChg chg="modSp new del mod">
        <pc:chgData name="Weifeng Xu" userId="e7aed605-a3dd-4d5a-a692-a87037af107b" providerId="ADAL" clId="{6241A617-B809-41F6-88F4-E387E9626168}" dt="2021-08-19T14:44:48.721" v="3295" actId="47"/>
        <pc:sldMkLst>
          <pc:docMk/>
          <pc:sldMk cId="3066833774" sldId="513"/>
        </pc:sldMkLst>
      </pc:sldChg>
      <pc:sldChg chg="addSp delSp modSp new mod modClrScheme chgLayout">
        <pc:chgData name="Weifeng Xu" userId="e7aed605-a3dd-4d5a-a692-a87037af107b" providerId="ADAL" clId="{6241A617-B809-41F6-88F4-E387E9626168}" dt="2021-08-09T01:27:17.030" v="801"/>
        <pc:sldMkLst>
          <pc:docMk/>
          <pc:sldMk cId="1670037232" sldId="514"/>
        </pc:sldMkLst>
      </pc:sldChg>
      <pc:sldChg chg="del">
        <pc:chgData name="Weifeng Xu" userId="e7aed605-a3dd-4d5a-a692-a87037af107b" providerId="ADAL" clId="{6241A617-B809-41F6-88F4-E387E9626168}" dt="2021-08-19T20:08:35.188" v="4058" actId="47"/>
        <pc:sldMkLst>
          <pc:docMk/>
          <pc:sldMk cId="2235685568" sldId="514"/>
        </pc:sldMkLst>
      </pc:sldChg>
      <pc:sldChg chg="new">
        <pc:chgData name="Weifeng Xu" userId="e7aed605-a3dd-4d5a-a692-a87037af107b" providerId="ADAL" clId="{6241A617-B809-41F6-88F4-E387E9626168}" dt="2021-08-09T01:27:29.517" v="806" actId="680"/>
        <pc:sldMkLst>
          <pc:docMk/>
          <pc:sldMk cId="1215493837" sldId="515"/>
        </pc:sldMkLst>
      </pc:sldChg>
      <pc:sldChg chg="del">
        <pc:chgData name="Weifeng Xu" userId="e7aed605-a3dd-4d5a-a692-a87037af107b" providerId="ADAL" clId="{6241A617-B809-41F6-88F4-E387E9626168}" dt="2021-08-19T20:08:35.876" v="4059" actId="47"/>
        <pc:sldMkLst>
          <pc:docMk/>
          <pc:sldMk cId="489659975" sldId="516"/>
        </pc:sldMkLst>
      </pc:sldChg>
      <pc:sldChg chg="new">
        <pc:chgData name="Weifeng Xu" userId="e7aed605-a3dd-4d5a-a692-a87037af107b" providerId="ADAL" clId="{6241A617-B809-41F6-88F4-E387E9626168}" dt="2021-08-09T01:27:29.674" v="807" actId="680"/>
        <pc:sldMkLst>
          <pc:docMk/>
          <pc:sldMk cId="4140856681" sldId="516"/>
        </pc:sldMkLst>
      </pc:sldChg>
      <pc:sldChg chg="del">
        <pc:chgData name="Weifeng Xu" userId="e7aed605-a3dd-4d5a-a692-a87037af107b" providerId="ADAL" clId="{6241A617-B809-41F6-88F4-E387E9626168}" dt="2021-08-19T20:08:36.532" v="4060" actId="47"/>
        <pc:sldMkLst>
          <pc:docMk/>
          <pc:sldMk cId="1333811493" sldId="517"/>
        </pc:sldMkLst>
      </pc:sldChg>
      <pc:sldChg chg="new">
        <pc:chgData name="Weifeng Xu" userId="e7aed605-a3dd-4d5a-a692-a87037af107b" providerId="ADAL" clId="{6241A617-B809-41F6-88F4-E387E9626168}" dt="2021-08-09T01:27:29.816" v="808" actId="680"/>
        <pc:sldMkLst>
          <pc:docMk/>
          <pc:sldMk cId="3805296242" sldId="517"/>
        </pc:sldMkLst>
      </pc:sldChg>
      <pc:sldChg chg="new">
        <pc:chgData name="Weifeng Xu" userId="e7aed605-a3dd-4d5a-a692-a87037af107b" providerId="ADAL" clId="{6241A617-B809-41F6-88F4-E387E9626168}" dt="2021-08-09T01:27:29.980" v="809" actId="680"/>
        <pc:sldMkLst>
          <pc:docMk/>
          <pc:sldMk cId="2090499751" sldId="518"/>
        </pc:sldMkLst>
      </pc:sldChg>
      <pc:sldChg chg="del">
        <pc:chgData name="Weifeng Xu" userId="e7aed605-a3dd-4d5a-a692-a87037af107b" providerId="ADAL" clId="{6241A617-B809-41F6-88F4-E387E9626168}" dt="2021-08-19T20:08:37.251" v="4061" actId="47"/>
        <pc:sldMkLst>
          <pc:docMk/>
          <pc:sldMk cId="3403252044" sldId="518"/>
        </pc:sldMkLst>
      </pc:sldChg>
      <pc:sldChg chg="del">
        <pc:chgData name="Weifeng Xu" userId="e7aed605-a3dd-4d5a-a692-a87037af107b" providerId="ADAL" clId="{6241A617-B809-41F6-88F4-E387E9626168}" dt="2021-08-19T20:08:38.779" v="4062" actId="47"/>
        <pc:sldMkLst>
          <pc:docMk/>
          <pc:sldMk cId="864418005" sldId="519"/>
        </pc:sldMkLst>
      </pc:sldChg>
      <pc:sldChg chg="new">
        <pc:chgData name="Weifeng Xu" userId="e7aed605-a3dd-4d5a-a692-a87037af107b" providerId="ADAL" clId="{6241A617-B809-41F6-88F4-E387E9626168}" dt="2021-08-09T01:27:55.238" v="814" actId="680"/>
        <pc:sldMkLst>
          <pc:docMk/>
          <pc:sldMk cId="2885594168" sldId="519"/>
        </pc:sldMkLst>
      </pc:sldChg>
      <pc:sldChg chg="addSp delSp modSp new del mod ord modClrScheme chgLayout">
        <pc:chgData name="Weifeng Xu" userId="e7aed605-a3dd-4d5a-a692-a87037af107b" providerId="ADAL" clId="{6241A617-B809-41F6-88F4-E387E9626168}" dt="2021-08-19T14:44:27.824" v="3291" actId="47"/>
        <pc:sldMkLst>
          <pc:docMk/>
          <pc:sldMk cId="1280479265" sldId="520"/>
        </pc:sldMkLst>
      </pc:sldChg>
      <pc:sldChg chg="new del">
        <pc:chgData name="Weifeng Xu" userId="e7aed605-a3dd-4d5a-a692-a87037af107b" providerId="ADAL" clId="{6241A617-B809-41F6-88F4-E387E9626168}" dt="2021-08-19T19:42:02.924" v="3847" actId="47"/>
        <pc:sldMkLst>
          <pc:docMk/>
          <pc:sldMk cId="3134711285" sldId="521"/>
        </pc:sldMkLst>
      </pc:sldChg>
      <pc:sldChg chg="new del">
        <pc:chgData name="Weifeng Xu" userId="e7aed605-a3dd-4d5a-a692-a87037af107b" providerId="ADAL" clId="{6241A617-B809-41F6-88F4-E387E9626168}" dt="2021-08-19T14:44:28.064" v="3292" actId="47"/>
        <pc:sldMkLst>
          <pc:docMk/>
          <pc:sldMk cId="1147214749" sldId="522"/>
        </pc:sldMkLst>
      </pc:sldChg>
      <pc:sldChg chg="addSp delSp modSp new mod modClrScheme chgLayout modNotesTx">
        <pc:chgData name="Weifeng Xu" userId="e7aed605-a3dd-4d5a-a692-a87037af107b" providerId="ADAL" clId="{6241A617-B809-41F6-88F4-E387E9626168}" dt="2021-08-15T21:09:10.707" v="935" actId="1440"/>
        <pc:sldMkLst>
          <pc:docMk/>
          <pc:sldMk cId="3051984671" sldId="523"/>
        </pc:sldMkLst>
      </pc:sldChg>
      <pc:sldChg chg="addSp modSp new mod modClrScheme chgLayout">
        <pc:chgData name="Weifeng Xu" userId="e7aed605-a3dd-4d5a-a692-a87037af107b" providerId="ADAL" clId="{6241A617-B809-41F6-88F4-E387E9626168}" dt="2021-08-15T21:18:35.987" v="1173" actId="20577"/>
        <pc:sldMkLst>
          <pc:docMk/>
          <pc:sldMk cId="2010925610" sldId="524"/>
        </pc:sldMkLst>
      </pc:sldChg>
      <pc:sldChg chg="addSp delSp modSp new mod ord modClrScheme chgLayout modNotesTx">
        <pc:chgData name="Weifeng Xu" userId="e7aed605-a3dd-4d5a-a692-a87037af107b" providerId="ADAL" clId="{6241A617-B809-41F6-88F4-E387E9626168}" dt="2021-08-16T14:45:35.671" v="2436" actId="20577"/>
        <pc:sldMkLst>
          <pc:docMk/>
          <pc:sldMk cId="2794388900" sldId="525"/>
        </pc:sldMkLst>
      </pc:sldChg>
      <pc:sldChg chg="addSp delSp modSp new mod ord modClrScheme chgLayout">
        <pc:chgData name="Weifeng Xu" userId="e7aed605-a3dd-4d5a-a692-a87037af107b" providerId="ADAL" clId="{6241A617-B809-41F6-88F4-E387E9626168}" dt="2025-04-03T01:50:07.750" v="4379" actId="207"/>
        <pc:sldMkLst>
          <pc:docMk/>
          <pc:sldMk cId="838189211" sldId="526"/>
        </pc:sldMkLst>
        <pc:spChg chg="mod">
          <ac:chgData name="Weifeng Xu" userId="e7aed605-a3dd-4d5a-a692-a87037af107b" providerId="ADAL" clId="{6241A617-B809-41F6-88F4-E387E9626168}" dt="2025-04-03T01:50:07.750" v="4379" actId="207"/>
          <ac:spMkLst>
            <pc:docMk/>
            <pc:sldMk cId="838189211" sldId="526"/>
            <ac:spMk id="10" creationId="{371F4453-5CD6-4707-B633-2D362C25A593}"/>
          </ac:spMkLst>
        </pc:spChg>
        <pc:cxnChg chg="mod">
          <ac:chgData name="Weifeng Xu" userId="e7aed605-a3dd-4d5a-a692-a87037af107b" providerId="ADAL" clId="{6241A617-B809-41F6-88F4-E387E9626168}" dt="2025-04-03T01:27:35.565" v="4373" actId="14100"/>
          <ac:cxnSpMkLst>
            <pc:docMk/>
            <pc:sldMk cId="838189211" sldId="526"/>
            <ac:cxnSpMk id="5" creationId="{47D97715-70CA-E044-C5DA-040D1BBB0221}"/>
          </ac:cxnSpMkLst>
        </pc:cxnChg>
      </pc:sldChg>
      <pc:sldChg chg="new del">
        <pc:chgData name="Weifeng Xu" userId="e7aed605-a3dd-4d5a-a692-a87037af107b" providerId="ADAL" clId="{6241A617-B809-41F6-88F4-E387E9626168}" dt="2021-08-16T01:49:33.578" v="1385" actId="680"/>
        <pc:sldMkLst>
          <pc:docMk/>
          <pc:sldMk cId="3627118697" sldId="526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6T03:14:31.448" v="1977" actId="20577"/>
        <pc:sldMkLst>
          <pc:docMk/>
          <pc:sldMk cId="2417101977" sldId="527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6T14:25:43.696" v="2018" actId="1076"/>
        <pc:sldMkLst>
          <pc:docMk/>
          <pc:sldMk cId="2707371981" sldId="528"/>
        </pc:sldMkLst>
      </pc:sldChg>
      <pc:sldChg chg="addSp delSp modSp new mod modClrScheme chgLayout">
        <pc:chgData name="Weifeng Xu" userId="e7aed605-a3dd-4d5a-a692-a87037af107b" providerId="ADAL" clId="{6241A617-B809-41F6-88F4-E387E9626168}" dt="2024-12-30T22:52:58.477" v="4296" actId="1076"/>
        <pc:sldMkLst>
          <pc:docMk/>
          <pc:sldMk cId="2153434805" sldId="529"/>
        </pc:sldMkLst>
      </pc:sldChg>
      <pc:sldChg chg="addSp delSp modSp new mod ord modClrScheme chgLayout">
        <pc:chgData name="Weifeng Xu" userId="e7aed605-a3dd-4d5a-a692-a87037af107b" providerId="ADAL" clId="{6241A617-B809-41F6-88F4-E387E9626168}" dt="2025-04-03T01:29:07.665" v="4375" actId="167"/>
        <pc:sldMkLst>
          <pc:docMk/>
          <pc:sldMk cId="3282292129" sldId="530"/>
        </pc:sldMkLst>
        <pc:spChg chg="mod ord">
          <ac:chgData name="Weifeng Xu" userId="e7aed605-a3dd-4d5a-a692-a87037af107b" providerId="ADAL" clId="{6241A617-B809-41F6-88F4-E387E9626168}" dt="2025-04-03T01:29:07.665" v="4375" actId="167"/>
          <ac:spMkLst>
            <pc:docMk/>
            <pc:sldMk cId="3282292129" sldId="530"/>
            <ac:spMk id="19" creationId="{76B30044-675D-45EB-A271-551AE6720E7F}"/>
          </ac:spMkLst>
        </pc:spChg>
      </pc:sldChg>
      <pc:sldChg chg="addSp delSp modSp new mod modClrScheme chgLayout">
        <pc:chgData name="Weifeng Xu" userId="e7aed605-a3dd-4d5a-a692-a87037af107b" providerId="ADAL" clId="{6241A617-B809-41F6-88F4-E387E9626168}" dt="2021-08-16T14:42:52.902" v="2337" actId="1076"/>
        <pc:sldMkLst>
          <pc:docMk/>
          <pc:sldMk cId="2074265143" sldId="531"/>
        </pc:sldMkLst>
      </pc:sldChg>
      <pc:sldChg chg="new del">
        <pc:chgData name="Weifeng Xu" userId="e7aed605-a3dd-4d5a-a692-a87037af107b" providerId="ADAL" clId="{6241A617-B809-41F6-88F4-E387E9626168}" dt="2021-08-19T20:08:44.066" v="4068" actId="47"/>
        <pc:sldMkLst>
          <pc:docMk/>
          <pc:sldMk cId="2727203852" sldId="532"/>
        </pc:sldMkLst>
      </pc:sldChg>
      <pc:sldChg chg="addSp delSp modSp new del mod modClrScheme chgLayout">
        <pc:chgData name="Weifeng Xu" userId="e7aed605-a3dd-4d5a-a692-a87037af107b" providerId="ADAL" clId="{6241A617-B809-41F6-88F4-E387E9626168}" dt="2021-08-19T20:08:45.011" v="4069" actId="47"/>
        <pc:sldMkLst>
          <pc:docMk/>
          <pc:sldMk cId="1794785250" sldId="533"/>
        </pc:sldMkLst>
      </pc:sldChg>
      <pc:sldChg chg="new del">
        <pc:chgData name="Weifeng Xu" userId="e7aed605-a3dd-4d5a-a692-a87037af107b" providerId="ADAL" clId="{6241A617-B809-41F6-88F4-E387E9626168}" dt="2021-08-19T20:08:46.260" v="4070" actId="47"/>
        <pc:sldMkLst>
          <pc:docMk/>
          <pc:sldMk cId="3486633824" sldId="534"/>
        </pc:sldMkLst>
      </pc:sldChg>
      <pc:sldChg chg="new del">
        <pc:chgData name="Weifeng Xu" userId="e7aed605-a3dd-4d5a-a692-a87037af107b" providerId="ADAL" clId="{6241A617-B809-41F6-88F4-E387E9626168}" dt="2021-08-19T20:08:47.043" v="4071" actId="47"/>
        <pc:sldMkLst>
          <pc:docMk/>
          <pc:sldMk cId="1871286142" sldId="535"/>
        </pc:sldMkLst>
      </pc:sldChg>
      <pc:sldChg chg="addSp delSp modSp new mod ord modClrScheme chgLayout">
        <pc:chgData name="Weifeng Xu" userId="e7aed605-a3dd-4d5a-a692-a87037af107b" providerId="ADAL" clId="{6241A617-B809-41F6-88F4-E387E9626168}" dt="2021-08-19T13:28:07.032" v="2621" actId="1035"/>
        <pc:sldMkLst>
          <pc:docMk/>
          <pc:sldMk cId="2682760572" sldId="536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9T14:50:09.018" v="3328" actId="20577"/>
        <pc:sldMkLst>
          <pc:docMk/>
          <pc:sldMk cId="1888456468" sldId="537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9T19:40:57.995" v="3846" actId="1076"/>
        <pc:sldMkLst>
          <pc:docMk/>
          <pc:sldMk cId="2173463043" sldId="538"/>
        </pc:sldMkLst>
      </pc:sldChg>
      <pc:sldChg chg="new del">
        <pc:chgData name="Weifeng Xu" userId="e7aed605-a3dd-4d5a-a692-a87037af107b" providerId="ADAL" clId="{6241A617-B809-41F6-88F4-E387E9626168}" dt="2021-08-19T20:08:48.026" v="4072" actId="47"/>
        <pc:sldMkLst>
          <pc:docMk/>
          <pc:sldMk cId="3608063689" sldId="539"/>
        </pc:sldMkLst>
      </pc:sldChg>
      <pc:sldChg chg="addSp delSp modSp new mod">
        <pc:chgData name="Weifeng Xu" userId="e7aed605-a3dd-4d5a-a692-a87037af107b" providerId="ADAL" clId="{6241A617-B809-41F6-88F4-E387E9626168}" dt="2021-08-19T14:31:12.990" v="3042" actId="20577"/>
        <pc:sldMkLst>
          <pc:docMk/>
          <pc:sldMk cId="4123601827" sldId="540"/>
        </pc:sldMkLst>
      </pc:sldChg>
      <pc:sldChg chg="addSp delSp modSp new mod">
        <pc:chgData name="Weifeng Xu" userId="e7aed605-a3dd-4d5a-a692-a87037af107b" providerId="ADAL" clId="{6241A617-B809-41F6-88F4-E387E9626168}" dt="2021-08-19T19:15:15.059" v="3707" actId="478"/>
        <pc:sldMkLst>
          <pc:docMk/>
          <pc:sldMk cId="159177902" sldId="541"/>
        </pc:sldMkLst>
      </pc:sldChg>
      <pc:sldChg chg="addSp delSp modSp new mod modClrScheme chgLayout">
        <pc:chgData name="Weifeng Xu" userId="e7aed605-a3dd-4d5a-a692-a87037af107b" providerId="ADAL" clId="{6241A617-B809-41F6-88F4-E387E9626168}" dt="2021-08-19T19:38:04.103" v="3830" actId="207"/>
        <pc:sldMkLst>
          <pc:docMk/>
          <pc:sldMk cId="2047854224" sldId="542"/>
        </pc:sldMkLst>
      </pc:sldChg>
      <pc:sldChg chg="addSp modSp new mod">
        <pc:chgData name="Weifeng Xu" userId="e7aed605-a3dd-4d5a-a692-a87037af107b" providerId="ADAL" clId="{6241A617-B809-41F6-88F4-E387E9626168}" dt="2021-08-19T19:05:13.742" v="3621" actId="6549"/>
        <pc:sldMkLst>
          <pc:docMk/>
          <pc:sldMk cId="4010555816" sldId="543"/>
        </pc:sldMkLst>
      </pc:sldChg>
      <pc:sldChg chg="delSp modSp add mod modClrScheme chgLayout">
        <pc:chgData name="Weifeng Xu" userId="e7aed605-a3dd-4d5a-a692-a87037af107b" providerId="ADAL" clId="{6241A617-B809-41F6-88F4-E387E9626168}" dt="2021-08-19T20:02:22.089" v="4013" actId="1037"/>
        <pc:sldMkLst>
          <pc:docMk/>
          <pc:sldMk cId="817345557" sldId="544"/>
        </pc:sldMkLst>
      </pc:sldChg>
      <pc:sldChg chg="new del">
        <pc:chgData name="Weifeng Xu" userId="e7aed605-a3dd-4d5a-a692-a87037af107b" providerId="ADAL" clId="{6241A617-B809-41F6-88F4-E387E9626168}" dt="2021-08-19T19:57:15.228" v="3849" actId="47"/>
        <pc:sldMkLst>
          <pc:docMk/>
          <pc:sldMk cId="2309741437" sldId="544"/>
        </pc:sldMkLst>
      </pc:sldChg>
      <pc:sldChg chg="addSp delSp modSp new add del mod modClrScheme chgLayout">
        <pc:chgData name="Weifeng Xu" userId="e7aed605-a3dd-4d5a-a692-a87037af107b" providerId="ADAL" clId="{6241A617-B809-41F6-88F4-E387E9626168}" dt="2025-04-03T02:02:33.631" v="4500" actId="1076"/>
        <pc:sldMkLst>
          <pc:docMk/>
          <pc:sldMk cId="398994365" sldId="545"/>
        </pc:sldMkLst>
        <pc:spChg chg="mod ord">
          <ac:chgData name="Weifeng Xu" userId="e7aed605-a3dd-4d5a-a692-a87037af107b" providerId="ADAL" clId="{6241A617-B809-41F6-88F4-E387E9626168}" dt="2025-04-03T01:52:58.522" v="4412" actId="26606"/>
          <ac:spMkLst>
            <pc:docMk/>
            <pc:sldMk cId="398994365" sldId="545"/>
            <ac:spMk id="2" creationId="{BBC3D91C-466C-DA42-9B39-E505E52EEBB7}"/>
          </ac:spMkLst>
        </pc:spChg>
        <pc:spChg chg="del">
          <ac:chgData name="Weifeng Xu" userId="e7aed605-a3dd-4d5a-a692-a87037af107b" providerId="ADAL" clId="{6241A617-B809-41F6-88F4-E387E9626168}" dt="2025-04-03T01:52:53.523" v="4410" actId="700"/>
          <ac:spMkLst>
            <pc:docMk/>
            <pc:sldMk cId="398994365" sldId="545"/>
            <ac:spMk id="3" creationId="{CD975504-399B-F66B-B1E3-D75FC08D50B0}"/>
          </ac:spMkLst>
        </pc:spChg>
        <pc:spChg chg="add del mod">
          <ac:chgData name="Weifeng Xu" userId="e7aed605-a3dd-4d5a-a692-a87037af107b" providerId="ADAL" clId="{6241A617-B809-41F6-88F4-E387E9626168}" dt="2025-04-03T01:52:58.522" v="4412" actId="26606"/>
          <ac:spMkLst>
            <pc:docMk/>
            <pc:sldMk cId="398994365" sldId="545"/>
            <ac:spMk id="7" creationId="{473EF251-6D00-F502-D052-2A5A92E5A7BD}"/>
          </ac:spMkLst>
        </pc:spChg>
        <pc:spChg chg="add mod">
          <ac:chgData name="Weifeng Xu" userId="e7aed605-a3dd-4d5a-a692-a87037af107b" providerId="ADAL" clId="{6241A617-B809-41F6-88F4-E387E9626168}" dt="2025-04-03T02:00:17.192" v="4449" actId="1076"/>
          <ac:spMkLst>
            <pc:docMk/>
            <pc:sldMk cId="398994365" sldId="545"/>
            <ac:spMk id="8" creationId="{7DB2DD92-D397-1C33-8503-3EBBC7036466}"/>
          </ac:spMkLst>
        </pc:spChg>
        <pc:spChg chg="add mod">
          <ac:chgData name="Weifeng Xu" userId="e7aed605-a3dd-4d5a-a692-a87037af107b" providerId="ADAL" clId="{6241A617-B809-41F6-88F4-E387E9626168}" dt="2025-04-03T02:02:33.631" v="4500" actId="1076"/>
          <ac:spMkLst>
            <pc:docMk/>
            <pc:sldMk cId="398994365" sldId="545"/>
            <ac:spMk id="11" creationId="{4D810467-FA5D-F214-6597-140E95DC59CD}"/>
          </ac:spMkLst>
        </pc:spChg>
        <pc:picChg chg="add mod">
          <ac:chgData name="Weifeng Xu" userId="e7aed605-a3dd-4d5a-a692-a87037af107b" providerId="ADAL" clId="{6241A617-B809-41F6-88F4-E387E9626168}" dt="2025-04-03T01:54:03.502" v="4415" actId="14100"/>
          <ac:picMkLst>
            <pc:docMk/>
            <pc:sldMk cId="398994365" sldId="545"/>
            <ac:picMk id="5" creationId="{BC1EA708-E0FB-068C-0C6F-D3F46AB82E46}"/>
          </ac:picMkLst>
        </pc:picChg>
        <pc:picChg chg="add mod">
          <ac:chgData name="Weifeng Xu" userId="e7aed605-a3dd-4d5a-a692-a87037af107b" providerId="ADAL" clId="{6241A617-B809-41F6-88F4-E387E9626168}" dt="2025-04-03T02:00:01.483" v="4447"/>
          <ac:picMkLst>
            <pc:docMk/>
            <pc:sldMk cId="398994365" sldId="545"/>
            <ac:picMk id="6" creationId="{9E072958-5633-B5C6-1445-700DB14FDED4}"/>
          </ac:picMkLst>
        </pc:picChg>
        <pc:cxnChg chg="add">
          <ac:chgData name="Weifeng Xu" userId="e7aed605-a3dd-4d5a-a692-a87037af107b" providerId="ADAL" clId="{6241A617-B809-41F6-88F4-E387E9626168}" dt="2025-04-03T02:01:36.527" v="4450" actId="11529"/>
          <ac:cxnSpMkLst>
            <pc:docMk/>
            <pc:sldMk cId="398994365" sldId="545"/>
            <ac:cxnSpMk id="10" creationId="{980F9E43-BECA-2EAC-9741-B6A5AC8A795B}"/>
          </ac:cxnSpMkLst>
        </pc:cxnChg>
      </pc:sldChg>
      <pc:sldChg chg="addSp delSp modSp new mod modClrScheme chgLayout">
        <pc:chgData name="Weifeng Xu" userId="e7aed605-a3dd-4d5a-a692-a87037af107b" providerId="ADAL" clId="{6241A617-B809-41F6-88F4-E387E9626168}" dt="2025-04-03T01:59:49.073" v="4446" actId="1582"/>
        <pc:sldMkLst>
          <pc:docMk/>
          <pc:sldMk cId="2696663503" sldId="546"/>
        </pc:sldMkLst>
        <pc:spChg chg="del">
          <ac:chgData name="Weifeng Xu" userId="e7aed605-a3dd-4d5a-a692-a87037af107b" providerId="ADAL" clId="{6241A617-B809-41F6-88F4-E387E9626168}" dt="2025-04-03T01:54:15.659" v="4417" actId="700"/>
          <ac:spMkLst>
            <pc:docMk/>
            <pc:sldMk cId="2696663503" sldId="546"/>
            <ac:spMk id="2" creationId="{18041B8E-5EFE-8893-60CF-EA0736A40AA7}"/>
          </ac:spMkLst>
        </pc:spChg>
        <pc:spChg chg="add mod">
          <ac:chgData name="Weifeng Xu" userId="e7aed605-a3dd-4d5a-a692-a87037af107b" providerId="ADAL" clId="{6241A617-B809-41F6-88F4-E387E9626168}" dt="2025-04-03T01:59:49.073" v="4446" actId="1582"/>
          <ac:spMkLst>
            <pc:docMk/>
            <pc:sldMk cId="2696663503" sldId="546"/>
            <ac:spMk id="21" creationId="{DDF17EB1-5933-7697-D10B-C93D412B3F21}"/>
          </ac:spMkLst>
        </pc:spChg>
        <pc:grpChg chg="mod">
          <ac:chgData name="Weifeng Xu" userId="e7aed605-a3dd-4d5a-a692-a87037af107b" providerId="ADAL" clId="{6241A617-B809-41F6-88F4-E387E9626168}" dt="2025-04-03T01:56:48.637" v="4432"/>
          <ac:grpSpMkLst>
            <pc:docMk/>
            <pc:sldMk cId="2696663503" sldId="546"/>
            <ac:grpSpMk id="10" creationId="{CE3A5BA5-5A93-D98C-3322-43FEECDE1A0B}"/>
          </ac:grpSpMkLst>
        </pc:grpChg>
        <pc:grpChg chg="del mod">
          <ac:chgData name="Weifeng Xu" userId="e7aed605-a3dd-4d5a-a692-a87037af107b" providerId="ADAL" clId="{6241A617-B809-41F6-88F4-E387E9626168}" dt="2025-04-03T01:56:59.134" v="4439"/>
          <ac:grpSpMkLst>
            <pc:docMk/>
            <pc:sldMk cId="2696663503" sldId="546"/>
            <ac:grpSpMk id="13" creationId="{096AD2E9-166E-AEB9-13F6-4E7D5EE2CA5E}"/>
          </ac:grpSpMkLst>
        </pc:grpChg>
        <pc:grpChg chg="del mod">
          <ac:chgData name="Weifeng Xu" userId="e7aed605-a3dd-4d5a-a692-a87037af107b" providerId="ADAL" clId="{6241A617-B809-41F6-88F4-E387E9626168}" dt="2025-04-03T01:57:02.984" v="4441"/>
          <ac:grpSpMkLst>
            <pc:docMk/>
            <pc:sldMk cId="2696663503" sldId="546"/>
            <ac:grpSpMk id="17" creationId="{A99B5BB3-FF30-C53B-12DC-86F1C906FC7E}"/>
          </ac:grpSpMkLst>
        </pc:grpChg>
        <pc:grpChg chg="mod">
          <ac:chgData name="Weifeng Xu" userId="e7aed605-a3dd-4d5a-a692-a87037af107b" providerId="ADAL" clId="{6241A617-B809-41F6-88F4-E387E9626168}" dt="2025-04-03T01:57:02.984" v="4441"/>
          <ac:grpSpMkLst>
            <pc:docMk/>
            <pc:sldMk cId="2696663503" sldId="546"/>
            <ac:grpSpMk id="19" creationId="{F45D3D60-4C20-568B-E9CB-EEB6C7230799}"/>
          </ac:grpSpMkLst>
        </pc:grpChg>
        <pc:picChg chg="add mod">
          <ac:chgData name="Weifeng Xu" userId="e7aed605-a3dd-4d5a-a692-a87037af107b" providerId="ADAL" clId="{6241A617-B809-41F6-88F4-E387E9626168}" dt="2025-04-03T01:56:28.835" v="4427" actId="1076"/>
          <ac:picMkLst>
            <pc:docMk/>
            <pc:sldMk cId="2696663503" sldId="546"/>
            <ac:picMk id="4" creationId="{1AB64CB0-A719-EB35-2176-ECF20A7F96CE}"/>
          </ac:picMkLst>
        </pc:picChg>
        <pc:picChg chg="add mod">
          <ac:chgData name="Weifeng Xu" userId="e7aed605-a3dd-4d5a-a692-a87037af107b" providerId="ADAL" clId="{6241A617-B809-41F6-88F4-E387E9626168}" dt="2025-04-03T01:56:30.054" v="4428" actId="1076"/>
          <ac:picMkLst>
            <pc:docMk/>
            <pc:sldMk cId="2696663503" sldId="546"/>
            <ac:picMk id="6" creationId="{B03CC534-F117-8CF9-846C-82C1539C32BD}"/>
          </ac:picMkLst>
        </pc:picChg>
        <pc:inkChg chg="add mod">
          <ac:chgData name="Weifeng Xu" userId="e7aed605-a3dd-4d5a-a692-a87037af107b" providerId="ADAL" clId="{6241A617-B809-41F6-88F4-E387E9626168}" dt="2025-04-03T01:56:48.637" v="4432"/>
          <ac:inkMkLst>
            <pc:docMk/>
            <pc:sldMk cId="2696663503" sldId="546"/>
            <ac:inkMk id="7" creationId="{5A72CA5B-4D67-5DF1-3334-E54951BCCDAF}"/>
          </ac:inkMkLst>
        </pc:inkChg>
        <pc:inkChg chg="add mod">
          <ac:chgData name="Weifeng Xu" userId="e7aed605-a3dd-4d5a-a692-a87037af107b" providerId="ADAL" clId="{6241A617-B809-41F6-88F4-E387E9626168}" dt="2025-04-03T01:56:48.637" v="4432"/>
          <ac:inkMkLst>
            <pc:docMk/>
            <pc:sldMk cId="2696663503" sldId="546"/>
            <ac:inkMk id="8" creationId="{332830CB-8388-6757-E6CE-9A3B9F1867BC}"/>
          </ac:inkMkLst>
        </pc:inkChg>
        <pc:inkChg chg="add mod">
          <ac:chgData name="Weifeng Xu" userId="e7aed605-a3dd-4d5a-a692-a87037af107b" providerId="ADAL" clId="{6241A617-B809-41F6-88F4-E387E9626168}" dt="2025-04-03T01:56:48.637" v="4432"/>
          <ac:inkMkLst>
            <pc:docMk/>
            <pc:sldMk cId="2696663503" sldId="546"/>
            <ac:inkMk id="9" creationId="{626F82FB-988A-CA78-79A3-5547779AAB33}"/>
          </ac:inkMkLst>
        </pc:inkChg>
        <pc:inkChg chg="add mod">
          <ac:chgData name="Weifeng Xu" userId="e7aed605-a3dd-4d5a-a692-a87037af107b" providerId="ADAL" clId="{6241A617-B809-41F6-88F4-E387E9626168}" dt="2025-04-03T01:57:02.984" v="4441"/>
          <ac:inkMkLst>
            <pc:docMk/>
            <pc:sldMk cId="2696663503" sldId="546"/>
            <ac:inkMk id="11" creationId="{247628DF-31AA-96DA-510C-5F9DD8B27226}"/>
          </ac:inkMkLst>
        </pc:inkChg>
        <pc:inkChg chg="add mod">
          <ac:chgData name="Weifeng Xu" userId="e7aed605-a3dd-4d5a-a692-a87037af107b" providerId="ADAL" clId="{6241A617-B809-41F6-88F4-E387E9626168}" dt="2025-04-03T01:57:02.984" v="4441"/>
          <ac:inkMkLst>
            <pc:docMk/>
            <pc:sldMk cId="2696663503" sldId="546"/>
            <ac:inkMk id="12" creationId="{3083D0B3-C61E-4F36-7C0F-EF6EA1E814C5}"/>
          </ac:inkMkLst>
        </pc:inkChg>
        <pc:inkChg chg="add mod">
          <ac:chgData name="Weifeng Xu" userId="e7aed605-a3dd-4d5a-a692-a87037af107b" providerId="ADAL" clId="{6241A617-B809-41F6-88F4-E387E9626168}" dt="2025-04-03T01:57:02.984" v="4441"/>
          <ac:inkMkLst>
            <pc:docMk/>
            <pc:sldMk cId="2696663503" sldId="546"/>
            <ac:inkMk id="14" creationId="{D09C2B45-97EC-394E-13C0-D04B5F79D722}"/>
          </ac:inkMkLst>
        </pc:inkChg>
        <pc:inkChg chg="add mod">
          <ac:chgData name="Weifeng Xu" userId="e7aed605-a3dd-4d5a-a692-a87037af107b" providerId="ADAL" clId="{6241A617-B809-41F6-88F4-E387E9626168}" dt="2025-04-03T01:57:02.984" v="4441"/>
          <ac:inkMkLst>
            <pc:docMk/>
            <pc:sldMk cId="2696663503" sldId="546"/>
            <ac:inkMk id="15" creationId="{F060C111-48B8-68C4-CF3C-8EE1D353D134}"/>
          </ac:inkMkLst>
        </pc:inkChg>
        <pc:inkChg chg="add mod">
          <ac:chgData name="Weifeng Xu" userId="e7aed605-a3dd-4d5a-a692-a87037af107b" providerId="ADAL" clId="{6241A617-B809-41F6-88F4-E387E9626168}" dt="2025-04-03T01:57:02.984" v="4441"/>
          <ac:inkMkLst>
            <pc:docMk/>
            <pc:sldMk cId="2696663503" sldId="546"/>
            <ac:inkMk id="16" creationId="{210CA226-44C6-8853-0D4D-E90F718A4C66}"/>
          </ac:inkMkLst>
        </pc:inkChg>
        <pc:inkChg chg="add mod">
          <ac:chgData name="Weifeng Xu" userId="e7aed605-a3dd-4d5a-a692-a87037af107b" providerId="ADAL" clId="{6241A617-B809-41F6-88F4-E387E9626168}" dt="2025-04-03T01:57:02.984" v="4441"/>
          <ac:inkMkLst>
            <pc:docMk/>
            <pc:sldMk cId="2696663503" sldId="546"/>
            <ac:inkMk id="18" creationId="{B6172EC1-39BA-60C5-2209-E161E57A058A}"/>
          </ac:inkMkLst>
        </pc:inkChg>
        <pc:inkChg chg="add">
          <ac:chgData name="Weifeng Xu" userId="e7aed605-a3dd-4d5a-a692-a87037af107b" providerId="ADAL" clId="{6241A617-B809-41F6-88F4-E387E9626168}" dt="2025-04-03T01:57:48.669" v="4442" actId="9405"/>
          <ac:inkMkLst>
            <pc:docMk/>
            <pc:sldMk cId="2696663503" sldId="546"/>
            <ac:inkMk id="20" creationId="{9D088B27-6BFD-2600-AC5A-EBA484D8A378}"/>
          </ac:inkMkLst>
        </pc:inkChg>
      </pc:sldChg>
    </pc:docChg>
  </pc:docChgLst>
  <pc:docChgLst>
    <pc:chgData name="Harleen Kaur" userId="S::id65ns02@ubalt.edu::9f7fc1d6-ab67-473f-ba46-e98f6ce2049b" providerId="AD" clId="Web-{67B787B8-8A6D-FBEE-A12C-F06AA421CBB5}"/>
    <pc:docChg chg="modSld">
      <pc:chgData name="Harleen Kaur" userId="S::id65ns02@ubalt.edu::9f7fc1d6-ab67-473f-ba46-e98f6ce2049b" providerId="AD" clId="Web-{67B787B8-8A6D-FBEE-A12C-F06AA421CBB5}" dt="2021-07-11T21:48:38.207" v="31" actId="14100"/>
      <pc:docMkLst>
        <pc:docMk/>
      </pc:docMkLst>
      <pc:sldChg chg="addSp delSp modSp">
        <pc:chgData name="Harleen Kaur" userId="S::id65ns02@ubalt.edu::9f7fc1d6-ab67-473f-ba46-e98f6ce2049b" providerId="AD" clId="Web-{67B787B8-8A6D-FBEE-A12C-F06AA421CBB5}" dt="2021-07-11T21:46:40.168" v="16"/>
        <pc:sldMkLst>
          <pc:docMk/>
          <pc:sldMk cId="1318968879" sldId="401"/>
        </pc:sldMkLst>
      </pc:sldChg>
      <pc:sldChg chg="delSp modSp">
        <pc:chgData name="Harleen Kaur" userId="S::id65ns02@ubalt.edu::9f7fc1d6-ab67-473f-ba46-e98f6ce2049b" providerId="AD" clId="Web-{67B787B8-8A6D-FBEE-A12C-F06AA421CBB5}" dt="2021-07-11T21:47:44.312" v="28" actId="1076"/>
        <pc:sldMkLst>
          <pc:docMk/>
          <pc:sldMk cId="2072083871" sldId="402"/>
        </pc:sldMkLst>
      </pc:sldChg>
      <pc:sldChg chg="addSp delSp modSp">
        <pc:chgData name="Harleen Kaur" userId="S::id65ns02@ubalt.edu::9f7fc1d6-ab67-473f-ba46-e98f6ce2049b" providerId="AD" clId="Web-{67B787B8-8A6D-FBEE-A12C-F06AA421CBB5}" dt="2021-07-11T21:48:38.207" v="31" actId="14100"/>
        <pc:sldMkLst>
          <pc:docMk/>
          <pc:sldMk cId="1124496874" sldId="407"/>
        </pc:sldMkLst>
      </pc:sldChg>
      <pc:sldChg chg="addSp modSp">
        <pc:chgData name="Harleen Kaur" userId="S::id65ns02@ubalt.edu::9f7fc1d6-ab67-473f-ba46-e98f6ce2049b" providerId="AD" clId="Web-{67B787B8-8A6D-FBEE-A12C-F06AA421CBB5}" dt="2021-07-11T21:45:24.678" v="6" actId="14100"/>
        <pc:sldMkLst>
          <pc:docMk/>
          <pc:sldMk cId="961075764" sldId="416"/>
        </pc:sldMkLst>
      </pc:sldChg>
      <pc:sldChg chg="addSp modSp">
        <pc:chgData name="Harleen Kaur" userId="S::id65ns02@ubalt.edu::9f7fc1d6-ab67-473f-ba46-e98f6ce2049b" providerId="AD" clId="Web-{67B787B8-8A6D-FBEE-A12C-F06AA421CBB5}" dt="2021-07-11T21:47:12.467" v="22" actId="14100"/>
        <pc:sldMkLst>
          <pc:docMk/>
          <pc:sldMk cId="2156609810" sldId="43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40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294 115 24575,'-5'1'0,"-1"0"0,1 0 0,0 0 0,-1 1 0,1 0 0,0 0 0,0 0 0,0 1 0,-8 5 0,-41 31 0,52-38 0,-5 6 0,1 0 0,-1 0 0,1 0 0,0 0 0,-5 10 0,7-10 0,-1 0 0,0-1 0,0 1 0,0-1 0,-1 0 0,0 0 0,-8 5 0,8-5 0,1-1 0,0 1 0,1-1 0,-1 1 0,1 1 0,0-1 0,1 1 0,-1-1 0,1 1 0,0 0 0,1 0 0,-3 14 0,-8 18 0,8-27 0,2 1 0,0-1 0,0 1 0,1 0 0,0 0 0,1 14 0,6 77 0,-4-96 0,0 0 0,1 0 0,-1 0 0,2-1 0,-1 1 0,1-1 0,0 1 0,1-1 0,0 0 0,7 10 0,2-2 0,0 0 0,1-1 0,16 12 0,-3-3 0,52 34 0,-67-50 0,-1 0 0,1-1 0,0-1 0,1 0 0,-1-1 0,1 0 0,25 4 0,31 3 0,-42-6 0,-1-1 0,31 0 0,-44-3 0,1 1 0,0 0 0,-1 1 0,1 0 0,19 8 0,27 6 0,-12-7 0,0-2 0,96 2 0,-107-9 0,1 3 0,61 13 0,-59-9 0,81 6 0,-103-13 0,1 1 0,22 6 0,-23-4 0,1 0 0,21 0 0,534-3 0,-278-3 0,-264 2 0,-1-1 0,1 2 0,-1 1 0,53 10 0,-48-7 0,-1 0 0,1-3 0,0-1 0,41-4 0,5 1 0,-61 2 0,-2 1 0,-1 0 0,1-2 0,0-1 0,0 0 0,-1-1 0,0-1 0,30-10 0,-40 11 0,161-75 0,-140 62 0,0-1 0,-1-1 0,39-33 0,-65 49 0,90-84 0,-79 72 0,0-1 0,0 0 0,-2-1 0,14-23 0,-22 32 0,0-1 0,0 0 0,-1 0 0,0 0 0,0 0 0,-1-1 0,1-15 0,-6-59 0,3 77 0,0 1 0,-1-1 0,1 1 0,-1-1 0,0 1 0,0 0 0,-1 0 0,0 0 0,0 0 0,0 1 0,0-1 0,-1 1 0,0 0 0,-5-5 0,-8-6 0,-1 1 0,-25-16 0,2 2 0,21 16 0,0 0 0,0 1 0,-1 1 0,-1 2 0,0 0 0,-30-7 0,45 12 0,0 0 0,1 0 0,-1-1 0,1 1 0,0-1 0,-8-7 0,8 6 0,0 1 0,-1 0 0,1-1 0,-1 2 0,0-1 0,-8-2 0,-28-5 0,21 5 0,-41-15 0,53 18 0,-1-1 0,1 2 0,-1 0 0,0 0 0,0 1 0,-20 0 0,20 1 0,0-1 0,1 1 0,-1-2 0,1 1 0,-1-1 0,1-1 0,-14-5 0,6-1 0,-1 1 0,1 1 0,-1 0 0,0 2 0,-1 0 0,1 1 0,-1 1 0,-20 0 0,20 1 0,0 0 0,0-2 0,-36-10 0,36 8 0,-1 1 0,-1 1 0,-22-2 0,-47-5 0,60 6 0,-48-2 0,2 7-231,0-3 0,0-4 1,-83-18-1,122 19 495,-1 2 0,0 1 1,-77 5-1,26 1-398,-10-5 134,-111 4 0,130 8 0,37-4 0,-55 1 0,65-7 0,0 1 0,-54 10 0,63-6 0,3-2 0,0 2 0,-36 12 0,58-17-33,-1 0 0,1 0-1,0 1 1,-1-1 0,1 0-1,0 0 1,0 0 0,-1 0 0,1 0-1,0 1 1,-1-1 0,1 0-1,0 0 1,0 0 0,-1 1-1,1-1 1,0 0 0,0 0 0,0 1-1,-1-1 1,1 0 0,0 0-1,0 1 1,0-1 0,0 0-1,0 1 1,0-1 0,-1 0 0,1 1-1,0-1 1,0 0 0,0 1-1,0-1 1,0 0 0,0 1-1,0-1 1,0 0 0,1 1 0,-1-1-1,0 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7:48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42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626 336 24575,'-17'1'0,"1"0"0,-31 8 0,30-5 0,-1-1 0,-22 1 0,17-2 0,1 2 0,0 0 0,0 1 0,0 1 0,-35 15 0,-5 2 0,57-21 0,0 0 0,1 0 0,-1 1 0,1-1 0,0 1 0,0 0 0,0 1 0,0-1 0,-4 6 0,5-6 0,0 0 0,0 0 0,-1 0 0,1 0 0,-1 0 0,1-1 0,-1 1 0,0-1 0,0 0 0,0 0 0,0-1 0,0 1 0,-9 1 0,10-3 0,-1 1 0,1-1 0,-1 1 0,1 0 0,0 0 0,-1 0 0,1 0 0,0 1 0,0-1 0,0 1 0,0 0 0,0 0 0,0 0 0,-4 5 0,3-2 0,1 0 0,0 0 0,0 1 0,0 0 0,0-1 0,1 1 0,-2 11 0,-5 10 0,1 1 0,-8 40 0,7-19 0,4-26 0,1 0 0,-1 38 0,5-50 0,0 0 0,1 0 0,0-1 0,0 1 0,2 0 0,-1 0 0,1-1 0,1 1 0,0-1 0,0 0 0,1 0 0,0 0 0,1-1 0,0 0 0,1 0 0,0-1 0,0 1 0,0-1 0,1-1 0,1 1 0,-1-2 0,1 1 0,0-1 0,17 8 0,40 33 0,-36-33 0,-2 1 0,28 20 0,-41-25 0,0 0 0,0-1 0,1-1 0,1 0 0,-1-1 0,1-1 0,0-1 0,0 0 0,31 4 0,-29-5 0,0 0 0,0 2 0,-1 0 0,32 16 0,-31-13 0,0-1 0,1 0 0,0-2 0,22 5 0,60 10 0,-69-13 0,1-1 0,0-2 0,52 2 0,3-9 0,112 4 0,-141 8 0,-44-6 0,1-1 0,24 2 0,33-5 0,-44-1 0,0 1 0,0 1 0,0 2 0,30 7 0,-34-5 0,1-1 0,51 0 0,9 1 0,-15 4-248,0-3 0,136-8 0,-181-2 450,47-13 0,16-3 138,-27 17-340,-42 2 0,38-5 0,-52 5 0,0-1 0,0 0 0,-1 0 0,1-1 0,-1 0 0,1 0 0,-1 0 0,0-1 0,8-6 0,3-3 0,-11 9 0,0 0 0,-1-1 0,1 0 0,-1 0 0,0 0 0,0-1 0,-1 0 0,1 0 0,-1 0 0,4-9 0,11-23 0,2 2 0,34-47 0,-37 57 0,7-17 0,-19 32 0,0 0 0,1 0 0,13-16 0,9-8 0,-17 19 0,27-26 0,-35 38 0,1 0 0,0 1 0,-1-1 0,2 1 0,-1 0 0,0 0 0,0 1 0,1-1 0,0 1 0,9-2 0,-7 2 0,0 0 0,0 0 0,-1-1 0,1 0 0,-1 0 0,1-1 0,-1 1 0,0-2 0,-1 1 0,1-1 0,-1 0 0,0-1 0,0 1 0,0-1 0,-1 0 0,0-1 0,0 1 0,-1-1 0,1 0 0,-2 0 0,1-1 0,-1 1 0,0-1 0,0 0 0,-1 1 0,0-1 0,-1 0 0,1 0 0,-1-11 0,-3-206 0,1 217 0,-1 1 0,0-1 0,0 0 0,-1 1 0,0-1 0,0 1 0,-8-12 0,-35-50 0,35 54 0,-3-3 0,0 0 0,-1 1 0,0 1 0,-19-16 0,9 12 0,-56-45 0,70 58 0,0 1 0,0 1 0,-1-1 0,0 2 0,0 0 0,-22-5 0,-3-1 0,15 3 0,-4-1 0,-40-7 0,20 6 0,26 5 0,1 0 0,-29-1 0,18 3 0,-44-9 0,22 3 0,0 0 0,13 2 0,-71-3 0,-271 10-2981,-192-1 4507,212 0-71,322 4-2820,24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47.6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24575,'42'-1'0,"-8"0"0,-1 2 0,0 0 0,57 12 0,-65-9 0,40 3 0,-39-5 0,36 7 0,-28-2 0,-22-6 0,-1 1 0,0 1 0,14 5 0,-21-7 0,0 1 0,0 0 0,-1 0 0,1 1 0,-1-1 0,1 1 0,-1-1 0,0 1 0,0 0 0,0 0 0,-1 1 0,5 6 0,-1 0 0,1 0 0,0-1 0,0 0 0,1 0 0,0 0 0,0-1 0,1 0 0,18 11 0,-21-13 0,1-1 0,-1 1 0,-1 0 0,1 1 0,-1-1 0,0 1 0,5 9 0,-4-7 0,0 0 0,0 0 0,0-1 0,10 9 0,-9-10 0,-1 0 0,-1 0 0,1 0 0,-1 1 0,-1 0 0,1 0 0,3 10 0,-4-9 0,0-1 0,0 1 0,1-1 0,0 0 0,0-1 0,9 10 0,8 7 0,-2 0 0,0 2 0,23 40 0,-39-57 0,1 0 0,-1 1 0,-1 0 0,5 14 0,-5-13 0,0 1 0,1-1 0,7 13 0,18 26 0,-18-34 0,0 2 0,-2 0 0,0 0 0,0 0 0,-2 1 0,10 39 0,-9-21 0,19 58 0,-15-58 0,10 54 0,-13-45 0,-4-19 0,-1 1 0,2 39 0,-6-55 0,1 13 0,-1-1 0,-1 1 0,-1 0 0,-1-1 0,-1 1 0,-1-1 0,-11 29 0,7-30 0,2 0 0,0 1 0,1-1 0,-4 47 0,9-60 0,0 0 0,-1 0 0,0-1 0,0 1 0,-1 0 0,0-1 0,-1 0 0,0 0 0,-1 0 0,1 0 0,-2-1 0,1 0 0,-13 14 0,8-10 0,0 1 0,1-1 0,0 2 0,1-1 0,-9 22 0,-3 4 0,6-14 0,-2-2 0,0 0 0,-2-1 0,-36 36 0,24-26 0,22-23 0,0 1 0,-1-2 0,-19 15 0,19-15 0,-1 1 0,1-1 0,0 1 0,1 1 0,-10 13 0,10-12 0,0-1 0,-1 1 0,-1-2 0,-13 12 0,-117 91 0,69-51 0,46-38 0,-1-2 0,0 0 0,-38 21 0,17-18 0,19-10 0,-36 23 0,53-29-117,-13 9-507,-41 22 0,51-34-6202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53.6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24575,'1'7'0,"0"0"0,1 0 0,-1-1 0,2 1 0,-1-1 0,1 0 0,0 0 0,0 0 0,1 0 0,-1 0 0,1-1 0,9 10 0,-6-7 0,0 1 0,-1 0 0,10 19 0,-8-7 0,-1-1 0,-1 1 0,7 41 0,7 41 0,-37-137 0,10 11 0,1 1 0,1-1 0,0 0 0,2 0 0,0-44 0,3 48 0,-1 11 0,1 0 0,0 0 0,1 0 0,0 0 0,2-11 0,-2 17 0,0 0 0,-1 0 0,1 0 0,0 0 0,0 0 0,0 1 0,1-1 0,-1 0 0,0 0 0,1 1 0,-1-1 0,1 1 0,-1 0 0,1-1 0,0 1 0,0 0 0,0 0 0,-1 0 0,1 0 0,0 0 0,0 0 0,0 1 0,0-1 0,5 0 0,2-1 0,0 1 0,0 0 0,0 0 0,1 1 0,-1 1 0,15 1 0,-20-1 0,-1 0 0,1 0 0,-1 0 0,1 0 0,-1 1 0,1-1 0,-1 1 0,0 0 0,0 0 0,0 0 0,0 1 0,0-1 0,0 1 0,-1 0 0,1-1 0,-1 1 0,0 0 0,3 6 0,6 11 0,-1-5 0,-2 1 0,0 0 0,-1 1 0,-1-1 0,5 21 0,0 5 0,-6-20 0,-11-44 0,-3-8 0,2-1 0,1 0 0,1 0 0,1-1 0,2 1 0,3-47 0,-1 76 0,0 0 0,1 0 0,-1 0 0,0 0 0,1 0 0,-1 0 0,1 0 0,0 0 0,-1 0 0,1 0 0,0 0 0,0 0 0,1 0 0,-1 1 0,0-1 0,0 0 0,1 1 0,-1-1 0,1 1 0,-1 0 0,1-1 0,0 1 0,0 0 0,-1 0 0,1 0 0,0 0 0,0 0 0,0 1 0,0-1 0,0 1 0,0-1 0,0 1 0,0 0 0,0-1 0,1 1 0,-1 0 0,0 0 0,0 1 0,0-1 0,3 1 0,1 0 0,1 1 0,-1 0 0,1 0 0,-1 0 0,0 1 0,1 0 0,-1 0 0,-1 0 0,1 1 0,0 0 0,6 6 0,13 13 0,-17-16 0,1 1 0,-1 0 0,-1 0 0,0 1 0,8 11 0,-12-14-65,1 0 0,-1-1 0,1 0 0,0 1 0,0-1 0,0-1 0,1 1 0,-1-1 0,1 0 0,0 0 0,1 0 0,-1 0 0,0-1 0,1 0 0,0 0 0,0-1 0,0 0 0,0 0 0,0 0 0,12 1 0,0-1-6761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54.9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38 24575,'0'-1'0,"0"-1"0,0 1 0,0-1 0,0 1 0,0 0 0,0-1 0,0 1 0,-1-1 0,1 1 0,-1 0 0,1-1 0,-1 1 0,1 0 0,-1-1 0,0 1 0,1 0 0,-1 0 0,0 0 0,0 0 0,0 0 0,0 0 0,0 0 0,0 0 0,0 0 0,-1 0 0,1 0 0,0 1 0,0-1 0,-1 1 0,1-1 0,0 1 0,-1-1 0,1 1 0,0-1 0,-1 1 0,1 0 0,-1 0 0,1 0 0,0 0 0,-3 0 0,1 1 0,1-1 0,-1 1 0,1-1 0,0 1 0,0 0 0,-1 0 0,1 0 0,0 0 0,0 0 0,0 0 0,0 1 0,0-1 0,0 1 0,0-1 0,0 1 0,1 0 0,-1 0 0,1-1 0,-1 1 0,1 0 0,0 1 0,0-1 0,0 0 0,-1 3 0,-2 15 0,1 1 0,0-1 0,2 1 0,1-1 0,4 37 0,-1 8 0,-3-54 0,0 1 0,1 0 0,0 0 0,5 14 0,-6-24 0,0 0 0,1 0 0,-1-1 0,1 1 0,-1 0 0,1-1 0,0 1 0,-1-1 0,1 1 0,0-1 0,0 1 0,0-1 0,0 0 0,0 1 0,1-1 0,-1 0 0,0 0 0,1 0 0,-1 0 0,0 0 0,1 0 0,-1 0 0,1 0 0,0 0 0,-1-1 0,1 1 0,0-1 0,-1 1 0,1-1 0,0 0 0,-1 0 0,1 0 0,0 1 0,0-2 0,-1 1 0,1 0 0,0 0 0,-1-1 0,4 0 0,-2 0 0,1-1 0,0 0 0,0 0 0,-1 0 0,1-1 0,-1 1 0,0-1 0,1 0 0,-1 0 0,-1 0 0,1 0 0,0 0 0,-1-1 0,1 1 0,-1-1 0,3-7 0,-2 3 0,1-1 0,-1 1 0,-1-1 0,0 0 0,0 1 0,1-18 0,-3-32 0,1 58 0,0 1 0,0-1 0,0 0 0,0 1 0,0-1 0,0 1 0,0-1 0,0 1 0,0-1 0,0 1 0,0 0 0,-1-1 0,1 1 0,0 0 0,0 0 0,-1 0 0,1-1 0,-1 1 0,2 2 0,21 25 0,-8-7-227,-1 2-1,-1-1 1,-1 2-1,-2-1 1,13 40-1,-20-47-6598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56.5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24575,'4'0'0,"1"-4"0,3-1 0,5 0 0,0-3 0,1 1 0,2 0 0,3 2 0,1 2 0,1 1 0,1 2 0,-3-4 0,-1-1 0,0 1 0,1 0 0,0 2 0,-2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57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24575,'-2'72'0,"4"79"0,3-121 0,1 0 0,18 56 0,-13-52 0,10 53 0,-18-72 0,1 0 0,10 26 0,-9-29 0,-1-1 0,0 1 0,-1 0 0,0 0 0,1 15 0,-4-24 0,3 31 0,-3-33 0,0 1 0,0-1 0,0 0 0,1 1 0,-1-1 0,0 0 0,1 1 0,-1-1 0,1 0 0,-1 1 0,1-1 0,0 0 0,-1 0 0,1 0 0,0 1 0,0-1 0,0 0 0,1 1 0,-1-4 0,0 0 0,0 0 0,0 0 0,0 0 0,0-1 0,0 1 0,-1 0 0,1 0 0,-1-1 0,0 1 0,0 0 0,0-5 0,0 7 0,1-21-1365,-1 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6:58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14 24575,'0'0'0,"1"0"0,-1 0 0,0 0 0,1 0 0,-1 0 0,0 0 0,0 0 0,1 0 0,-1 0 0,0 0 0,0 0 0,1 0 0,-1 0 0,0 0 0,1 0 0,-1-1 0,0 1 0,0 0 0,1 0 0,-1 0 0,0 0 0,0 0 0,0-1 0,1 1 0,-1 0 0,0 0 0,0 0 0,0-1 0,0 1 0,1 0 0,-1 0 0,0-1 0,0 1 0,0 0 0,0 0 0,0-1 0,0 1 0,0 0 0,0 0 0,0-1 0,1 1 0,-1 0 0,0 0 0,0-1 0,-1 1 0,1 0 0,0-1 0,0 1 0,0 0 0,0 0 0,0-1 0,0 1 0,0 0 0,0 0 0,0-1 0,-1 1 0,1-1 0,0 1 0,-1 0 0,1 0 0,0-1 0,-1 1 0,1 0 0,0 0 0,-1 0 0,1-1 0,0 1 0,-1 0 0,1 0 0,-1 0 0,1 0 0,0 0 0,-1 0 0,1 0 0,-1 0 0,1 0 0,0 0 0,-1 0 0,1 0 0,-1 0 0,1 0 0,0 0 0,-1 0 0,1 0 0,0 0 0,-1 1 0,1-1 0,0 0 0,-1 0 0,1 0 0,0 1 0,-1-1 0,1 0 0,0 1 0,-1-1 0,1 0 0,0 0 0,0 1 0,-1-1 0,1 0 0,0 1 0,0-1 0,0 1 0,-6 10 0,1 0 0,0 1 0,1 0 0,0-1 0,1 1 0,0 1 0,1-1 0,-1 13 0,2-16 0,1 0 0,-1 0 0,2 0 0,-1-1 0,1 1 0,1 0 0,-1-1 0,1 1 0,5 11 0,-5-16 0,0-1 0,0 1 0,0-1 0,0 1 0,0-1 0,1 0 0,0 0 0,-1 0 0,1 0 0,0-1 0,1 1 0,-1-1 0,0 1 0,1-1 0,-1 0 0,1-1 0,0 1 0,-1-1 0,1 1 0,0-1 0,0 0 0,7 0 0,40 6-1365,-41-7-5461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3T01:57:02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24575,'1'21'0,"0"1"0,1-1 0,8 34 0,-2-1 0,-7-42 0,0-1 0,1 0 0,0 1 0,1-1 0,0 0 0,8 17 0,-5-15 0,-2 0 0,1 0 0,-2 1 0,0 0 0,0-1 0,1 26 0,5 28 0,-3-26 0,-2 1 0,-1 0 0,-6 69 0,1-21 0,2-81 0,1-7 0,-1 1 0,0-1 0,1 0 0,-1 1 0,-1-1 0,1 0 0,0 1 0,0-1 0,-1 0 0,1 1 0,-1-1 0,0 0 0,-1 3 0,2-5 0,0 0 0,0 0 0,-1 0 0,1 0 0,0 0 0,0 1 0,0-1 0,0 0 0,0 0 0,-1 0 0,1 0 0,0 0 0,0 0 0,0 0 0,0 0 0,0 0 0,-1 0 0,1 0 0,0 0 0,0 0 0,0 0 0,0 0 0,-1 0 0,1 0 0,0 0 0,0 0 0,0-1 0,0 1 0,0 0 0,-1 0 0,1 0 0,0 0 0,0 0 0,0 0 0,0 0 0,0 0 0,0-1 0,0 1 0,-1 0 0,1 0 0,0 0 0,0 0 0,0 0 0,0-1 0,0 1 0,0 0 0,-5-13 0,0-12 0,4 18 0,-1-8 0,1 0 0,0 0 0,3-28 0,-2 40 0,1-1 0,0 1 0,-1 0 0,1 0 0,0-1 0,0 1 0,1 0 0,-1 0 0,1 0 0,-1 0 0,1 0 0,0 0 0,0 1 0,0-1 0,1 1 0,-1-1 0,1 1 0,-1 0 0,1 0 0,0 0 0,-1 0 0,1 0 0,4-1 0,30-16 0,-30 14 0,0 1 0,0 1 0,0-1 0,0 1 0,15-4 0,-19 7 0,0-1 0,0 1 0,-1 0 0,1 0 0,0 0 0,0 1 0,-1-1 0,1 1 0,0-1 0,-1 1 0,1 0 0,-1 0 0,1 0 0,-1 0 0,1 1 0,-1-1 0,0 1 0,0-1 0,1 1 0,-1 0 0,3 4 0,0 0 0,-1 0 0,0 1 0,0 0 0,0 0 0,-1 0 0,0 0 0,0 0 0,-1 1 0,0-1 0,1 11 0,-1-8 0,1-1 0,-1 1 0,1-1 0,1 0 0,0 0 0,6 10 0,-5-10 0,-1 0 0,0 0 0,0 0 0,-1 1 0,0 0 0,0-1 0,0 12 0,-1-10 0,1 0 0,0 0 0,0 0 0,1-1 0,7 15 0,-4-16 106,-6-9-146,-1 0-1,0 0 0,1 0 0,-1 0 0,0 0 0,0-1 0,1 1 0,-1 0 1,0 0-1,0 0 0,1 0 0,-1 0 0,0-1 0,0 1 0,0 0 0,1 0 1,-1 0-1,0 0 0,0-1 0,0 1 0,0 0 0,1 0 0,-1-1 0,0 1 1,0 0-1,0 0 0,0-1 0,0 1 0,0 0 0,0 0 0,0-1 0,0 1 1,0 0-1,0-1 0,0 1 0,2-10-6785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v2qa.com/android-contacts-database-structure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ndroid.com/reference/android/provider/CallLog.Calls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https://android.googlesource.com/platform/packages/providers/ContactsProvider/+/b0f94c82189fdbe30037fbda532576043cbb067e/src/com/android/providers/contacts/ContactsProvider.java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https://www.dev2qa.com/android-contacts-database-structure/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685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38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/databases/contacts2.db’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cs typeface="Calibri"/>
              </a:rPr>
              <a:t> </a:t>
            </a:r>
            <a:r>
              <a:rPr lang="en-US" sz="1200" dirty="0">
                <a:ea typeface="+mn-lt"/>
                <a:cs typeface="+mn-lt"/>
                <a:hlinkClick r:id="rId3"/>
              </a:rPr>
              <a:t>https://www.dev2qa.com/android-contacts-database-structure/</a:t>
            </a:r>
            <a:endParaRPr lang="en-US" sz="1200" dirty="0">
              <a:cs typeface="Calibri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841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date -d '@1581684660' -u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666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tree 'Pixel 3/data/data/</a:t>
            </a:r>
            <a:r>
              <a:rPr lang="en-US" dirty="0" err="1">
                <a:cs typeface="Calibri"/>
              </a:rPr>
              <a:t>com.android.providers.contacts</a:t>
            </a:r>
            <a:r>
              <a:rPr lang="en-US" dirty="0">
                <a:cs typeface="Calibri"/>
              </a:rPr>
              <a:t>/databases'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04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https://developer.android.com/reference/android/provider/CallLog.Calls</a:t>
            </a:r>
            <a:r>
              <a:rPr lang="en-US" dirty="0"/>
              <a:t>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9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19.png"/><Relationship Id="rId18" Type="http://schemas.openxmlformats.org/officeDocument/2006/relationships/customXml" Target="../ink/ink8.xml"/><Relationship Id="rId3" Type="http://schemas.openxmlformats.org/officeDocument/2006/relationships/image" Target="../media/image14.png"/><Relationship Id="rId21" Type="http://schemas.openxmlformats.org/officeDocument/2006/relationships/image" Target="../media/image23.png"/><Relationship Id="rId7" Type="http://schemas.openxmlformats.org/officeDocument/2006/relationships/image" Target="../media/image16.png"/><Relationship Id="rId12" Type="http://schemas.openxmlformats.org/officeDocument/2006/relationships/customXml" Target="../ink/ink5.xml"/><Relationship Id="rId17" Type="http://schemas.openxmlformats.org/officeDocument/2006/relationships/image" Target="../media/image21.png"/><Relationship Id="rId2" Type="http://schemas.openxmlformats.org/officeDocument/2006/relationships/image" Target="../media/image13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11" Type="http://schemas.openxmlformats.org/officeDocument/2006/relationships/image" Target="../media/image18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10" Type="http://schemas.openxmlformats.org/officeDocument/2006/relationships/customXml" Target="../ink/ink4.xml"/><Relationship Id="rId19" Type="http://schemas.openxmlformats.org/officeDocument/2006/relationships/image" Target="../media/image22.png"/><Relationship Id="rId4" Type="http://schemas.openxmlformats.org/officeDocument/2006/relationships/customXml" Target="../ink/ink1.xml"/><Relationship Id="rId9" Type="http://schemas.openxmlformats.org/officeDocument/2006/relationships/image" Target="../media/image17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AOSP Apps Investigations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Investigating contacts management service</a:t>
            </a:r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3D91C-466C-DA42-9B39-E505E52EE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7030A0"/>
                </a:solidFill>
              </a:rPr>
              <a:t>raw_contacts, data, contacts </a:t>
            </a:r>
            <a:r>
              <a:rPr lang="en-US"/>
              <a:t>tables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1EA708-E0FB-068C-0C6F-D3F46AB82E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798" y="1690688"/>
            <a:ext cx="9109902" cy="4284996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DB2DD92-D397-1C33-8503-3EBBC7036466}"/>
              </a:ext>
            </a:extLst>
          </p:cNvPr>
          <p:cNvSpPr/>
          <p:nvPr/>
        </p:nvSpPr>
        <p:spPr>
          <a:xfrm>
            <a:off x="5633958" y="2570922"/>
            <a:ext cx="534929" cy="27829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80F9E43-BECA-2EAC-9741-B6A5AC8A795B}"/>
              </a:ext>
            </a:extLst>
          </p:cNvPr>
          <p:cNvCxnSpPr/>
          <p:nvPr/>
        </p:nvCxnSpPr>
        <p:spPr>
          <a:xfrm flipH="1" flipV="1">
            <a:off x="6096000" y="3366052"/>
            <a:ext cx="669235" cy="642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D810467-FA5D-F214-6597-140E95DC59CD}"/>
              </a:ext>
            </a:extLst>
          </p:cNvPr>
          <p:cNvSpPr txBox="1"/>
          <p:nvPr/>
        </p:nvSpPr>
        <p:spPr>
          <a:xfrm>
            <a:off x="6301408" y="4143033"/>
            <a:ext cx="3999878" cy="369332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It will be updated after aggregated</a:t>
            </a:r>
          </a:p>
        </p:txBody>
      </p:sp>
    </p:spTree>
    <p:extLst>
      <p:ext uri="{BB962C8B-B14F-4D97-AF65-F5344CB8AC3E}">
        <p14:creationId xmlns:p14="http://schemas.microsoft.com/office/powerpoint/2010/main" val="398994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AB64CB0-A719-EB35-2176-ECF20A7F96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628" y="303746"/>
            <a:ext cx="8126678" cy="4737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3CC534-F117-8CF9-846C-82C1539C3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628" y="5252736"/>
            <a:ext cx="8085521" cy="1181202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CE3A5BA5-5A93-D98C-3322-43FEECDE1A0B}"/>
              </a:ext>
            </a:extLst>
          </p:cNvPr>
          <p:cNvGrpSpPr/>
          <p:nvPr/>
        </p:nvGrpSpPr>
        <p:grpSpPr>
          <a:xfrm>
            <a:off x="6375063" y="1819269"/>
            <a:ext cx="1694880" cy="1742760"/>
            <a:chOff x="6375063" y="1819269"/>
            <a:chExt cx="1694880" cy="174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A72CA5B-4D67-5DF1-3334-E54951BCCDAF}"/>
                    </a:ext>
                  </a:extLst>
                </p14:cNvPr>
                <p14:cNvContentPartPr/>
                <p14:nvPr/>
              </p14:nvContentPartPr>
              <p14:xfrm>
                <a:off x="6375063" y="1819269"/>
                <a:ext cx="1262520" cy="3967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A72CA5B-4D67-5DF1-3334-E54951BCCD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366063" y="1810269"/>
                  <a:ext cx="128016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32830CB-8388-6757-E6CE-9A3B9F1867BC}"/>
                    </a:ext>
                  </a:extLst>
                </p14:cNvPr>
                <p14:cNvContentPartPr/>
                <p14:nvPr/>
              </p14:nvContentPartPr>
              <p14:xfrm>
                <a:off x="6391983" y="3031389"/>
                <a:ext cx="1172520" cy="530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32830CB-8388-6757-E6CE-9A3B9F1867B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83343" y="3022749"/>
                  <a:ext cx="119016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626F82FB-988A-CA78-79A3-5547779AAB33}"/>
                    </a:ext>
                  </a:extLst>
                </p14:cNvPr>
                <p14:cNvContentPartPr/>
                <p14:nvPr/>
              </p14:nvContentPartPr>
              <p14:xfrm>
                <a:off x="7651983" y="2157309"/>
                <a:ext cx="417960" cy="101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626F82FB-988A-CA78-79A3-5547779AAB3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643343" y="2148309"/>
                  <a:ext cx="435600" cy="10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45D3D60-4C20-568B-E9CB-EEB6C7230799}"/>
              </a:ext>
            </a:extLst>
          </p:cNvPr>
          <p:cNvGrpSpPr/>
          <p:nvPr/>
        </p:nvGrpSpPr>
        <p:grpSpPr>
          <a:xfrm>
            <a:off x="7708143" y="1555749"/>
            <a:ext cx="842760" cy="337680"/>
            <a:chOff x="7708143" y="1555749"/>
            <a:chExt cx="842760" cy="33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47628DF-31AA-96DA-510C-5F9DD8B27226}"/>
                    </a:ext>
                  </a:extLst>
                </p14:cNvPr>
                <p14:cNvContentPartPr/>
                <p14:nvPr/>
              </p14:nvContentPartPr>
              <p14:xfrm>
                <a:off x="7708143" y="1714869"/>
                <a:ext cx="239400" cy="151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47628DF-31AA-96DA-510C-5F9DD8B272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699503" y="1705869"/>
                  <a:ext cx="257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083D0B3-C61E-4F36-7C0F-EF6EA1E814C5}"/>
                    </a:ext>
                  </a:extLst>
                </p14:cNvPr>
                <p14:cNvContentPartPr/>
                <p14:nvPr/>
              </p14:nvContentPartPr>
              <p14:xfrm>
                <a:off x="7986423" y="1694709"/>
                <a:ext cx="99000" cy="1494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083D0B3-C61E-4F36-7C0F-EF6EA1E814C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977783" y="1686069"/>
                  <a:ext cx="11664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09C2B45-97EC-394E-13C0-D04B5F79D722}"/>
                    </a:ext>
                  </a:extLst>
                </p14:cNvPr>
                <p14:cNvContentPartPr/>
                <p14:nvPr/>
              </p14:nvContentPartPr>
              <p14:xfrm>
                <a:off x="8101263" y="1700469"/>
                <a:ext cx="95760" cy="2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09C2B45-97EC-394E-13C0-D04B5F79D72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092263" y="1691469"/>
                  <a:ext cx="11340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F060C111-48B8-68C4-CF3C-8EE1D353D134}"/>
                    </a:ext>
                  </a:extLst>
                </p14:cNvPr>
                <p14:cNvContentPartPr/>
                <p14:nvPr/>
              </p14:nvContentPartPr>
              <p14:xfrm>
                <a:off x="8132943" y="1611909"/>
                <a:ext cx="49320" cy="2556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F060C111-48B8-68C4-CF3C-8EE1D353D13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123943" y="1603269"/>
                  <a:ext cx="6696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10CA226-44C6-8853-0D4D-E90F718A4C66}"/>
                    </a:ext>
                  </a:extLst>
                </p14:cNvPr>
                <p14:cNvContentPartPr/>
                <p14:nvPr/>
              </p14:nvContentPartPr>
              <p14:xfrm>
                <a:off x="8301423" y="1743669"/>
                <a:ext cx="55080" cy="1040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10CA226-44C6-8853-0D4D-E90F718A4C66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92423" y="1735029"/>
                  <a:ext cx="7272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6172EC1-39BA-60C5-2209-E161E57A058A}"/>
                    </a:ext>
                  </a:extLst>
                </p14:cNvPr>
                <p14:cNvContentPartPr/>
                <p14:nvPr/>
              </p14:nvContentPartPr>
              <p14:xfrm>
                <a:off x="8405823" y="1555749"/>
                <a:ext cx="145080" cy="337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6172EC1-39BA-60C5-2209-E161E57A058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8396823" y="1547109"/>
                  <a:ext cx="162720" cy="355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D088B27-6BFD-2600-AC5A-EBA484D8A378}"/>
                  </a:ext>
                </a:extLst>
              </p14:cNvPr>
              <p14:cNvContentPartPr/>
              <p14:nvPr/>
            </p14:nvContentPartPr>
            <p14:xfrm>
              <a:off x="10482115" y="2762755"/>
              <a:ext cx="36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D088B27-6BFD-2600-AC5A-EBA484D8A378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473475" y="2754115"/>
                <a:ext cx="1800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DDF17EB1-5933-7697-D10B-C93D412B3F21}"/>
              </a:ext>
            </a:extLst>
          </p:cNvPr>
          <p:cNvSpPr/>
          <p:nvPr/>
        </p:nvSpPr>
        <p:spPr>
          <a:xfrm>
            <a:off x="1333628" y="6069496"/>
            <a:ext cx="534929" cy="278295"/>
          </a:xfrm>
          <a:prstGeom prst="rect">
            <a:avLst/>
          </a:prstGeom>
          <a:noFill/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6635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6">
            <a:extLst>
              <a:ext uri="{FF2B5EF4-FFF2-40B4-BE49-F238E27FC236}">
                <a16:creationId xmlns:a16="http://schemas.microsoft.com/office/drawing/2014/main" id="{B846D504-0365-4A56-8893-96AEBE267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0237" y="412017"/>
            <a:ext cx="6472455" cy="603396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15EAB34-EE8B-4817-AB64-0B5220272023}"/>
              </a:ext>
            </a:extLst>
          </p:cNvPr>
          <p:cNvSpPr/>
          <p:nvPr/>
        </p:nvSpPr>
        <p:spPr>
          <a:xfrm>
            <a:off x="5365014" y="2309528"/>
            <a:ext cx="730986" cy="1798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FB494A6-D6F6-4CBA-8B2F-3632A1964DA1}"/>
              </a:ext>
            </a:extLst>
          </p:cNvPr>
          <p:cNvSpPr/>
          <p:nvPr/>
        </p:nvSpPr>
        <p:spPr>
          <a:xfrm>
            <a:off x="5440051" y="3579598"/>
            <a:ext cx="521369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87CF61B-E053-42D9-9DC8-E3245CB3F4B4}"/>
              </a:ext>
            </a:extLst>
          </p:cNvPr>
          <p:cNvSpPr/>
          <p:nvPr/>
        </p:nvSpPr>
        <p:spPr>
          <a:xfrm flipV="1">
            <a:off x="5353787" y="6161099"/>
            <a:ext cx="1087653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477BDE-DFDB-424A-A89B-966B1A677AC9}"/>
              </a:ext>
            </a:extLst>
          </p:cNvPr>
          <p:cNvSpPr txBox="1"/>
          <p:nvPr/>
        </p:nvSpPr>
        <p:spPr>
          <a:xfrm>
            <a:off x="835283" y="1583595"/>
            <a:ext cx="2473101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metadata of each contacts info, e.g., times contacted, last time contacted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E6E512E-4565-495A-9A52-69F5199F5EE8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>
            <a:off x="3308384" y="1999094"/>
            <a:ext cx="2056630" cy="400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86D2D12-3525-4192-84F4-2153ACDA45A9}"/>
              </a:ext>
            </a:extLst>
          </p:cNvPr>
          <p:cNvSpPr txBox="1"/>
          <p:nvPr/>
        </p:nvSpPr>
        <p:spPr>
          <a:xfrm>
            <a:off x="870474" y="3250995"/>
            <a:ext cx="224639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contact group information, e.g., family, friends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D681489-DDAC-455B-9021-650FA725D2D9}"/>
              </a:ext>
            </a:extLst>
          </p:cNvPr>
          <p:cNvCxnSpPr>
            <a:cxnSpLocks/>
            <a:stCxn id="25" idx="3"/>
            <a:endCxn id="20" idx="1"/>
          </p:cNvCxnSpPr>
          <p:nvPr/>
        </p:nvCxnSpPr>
        <p:spPr>
          <a:xfrm flipV="1">
            <a:off x="3116870" y="3666493"/>
            <a:ext cx="23231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7263A828-1D5D-495A-AEC2-638A0EC92E71}"/>
              </a:ext>
            </a:extLst>
          </p:cNvPr>
          <p:cNvSpPr/>
          <p:nvPr/>
        </p:nvSpPr>
        <p:spPr>
          <a:xfrm>
            <a:off x="5383196" y="2522888"/>
            <a:ext cx="534737" cy="16042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698E735-FD65-4C50-82CD-3FF6868481CB}"/>
              </a:ext>
            </a:extLst>
          </p:cNvPr>
          <p:cNvSpPr txBox="1"/>
          <p:nvPr/>
        </p:nvSpPr>
        <p:spPr>
          <a:xfrm>
            <a:off x="837122" y="2616313"/>
            <a:ext cx="2463240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contacts info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fields of contacts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87B5EC-4697-4B95-B74F-BAFAD843C411}"/>
              </a:ext>
            </a:extLst>
          </p:cNvPr>
          <p:cNvCxnSpPr>
            <a:cxnSpLocks/>
            <a:stCxn id="28" idx="3"/>
            <a:endCxn id="27" idx="1"/>
          </p:cNvCxnSpPr>
          <p:nvPr/>
        </p:nvCxnSpPr>
        <p:spPr>
          <a:xfrm flipV="1">
            <a:off x="3300362" y="2603099"/>
            <a:ext cx="2082834" cy="305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B9EC2D7C-5B0D-488D-8FB8-D2E674D24633}"/>
              </a:ext>
            </a:extLst>
          </p:cNvPr>
          <p:cNvSpPr txBox="1"/>
          <p:nvPr/>
        </p:nvSpPr>
        <p:spPr>
          <a:xfrm>
            <a:off x="837122" y="4348752"/>
            <a:ext cx="3021539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/>
              <a:t>raw data is unprocessed data, which contains </a:t>
            </a:r>
            <a:r>
              <a:rPr lang="en-US" sz="1600" i="1">
                <a:solidFill>
                  <a:srgbClr val="7030A0"/>
                </a:solidFill>
              </a:rPr>
              <a:t>contacts</a:t>
            </a:r>
            <a:r>
              <a:rPr lang="en-US" sz="1600"/>
              <a:t> and </a:t>
            </a:r>
            <a:r>
              <a:rPr lang="en-US" sz="1600" i="1">
                <a:solidFill>
                  <a:srgbClr val="7030A0"/>
                </a:solidFill>
              </a:rPr>
              <a:t>data</a:t>
            </a:r>
            <a:r>
              <a:rPr lang="en-US" sz="1600"/>
              <a:t> tables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5339916-B664-438B-813C-887287F9CB27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858661" y="4764251"/>
            <a:ext cx="1495126" cy="13968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6847A99-A071-432F-9F68-47D9BC9DEC8F}"/>
              </a:ext>
            </a:extLst>
          </p:cNvPr>
          <p:cNvSpPr/>
          <p:nvPr/>
        </p:nvSpPr>
        <p:spPr>
          <a:xfrm>
            <a:off x="5343591" y="4243040"/>
            <a:ext cx="1087653" cy="1737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C8237-C232-436E-A6E7-B2D0CBDF2903}"/>
              </a:ext>
            </a:extLst>
          </p:cNvPr>
          <p:cNvCxnSpPr>
            <a:cxnSpLocks/>
            <a:stCxn id="28" idx="3"/>
            <a:endCxn id="18" idx="1"/>
          </p:cNvCxnSpPr>
          <p:nvPr/>
        </p:nvCxnSpPr>
        <p:spPr>
          <a:xfrm>
            <a:off x="3300362" y="2908701"/>
            <a:ext cx="2043229" cy="1421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7345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845765-BBB0-4B41-BAEF-6F60464E6E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580" y="1287038"/>
            <a:ext cx="6118054" cy="5275894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24B5C728-008D-49EE-994D-39EACA12E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7030A0"/>
                </a:solidFill>
              </a:rPr>
              <a:t>raw_contacts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9FBA75-6403-E0C1-0457-53D135A23A67}"/>
              </a:ext>
            </a:extLst>
          </p:cNvPr>
          <p:cNvSpPr txBox="1"/>
          <p:nvPr/>
        </p:nvSpPr>
        <p:spPr>
          <a:xfrm>
            <a:off x="660979" y="2039168"/>
            <a:ext cx="457469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/>
              <a:t>Raw Contacts vs. Contacts</a:t>
            </a:r>
            <a:r>
              <a:rPr lang="en-GB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 err="1">
                <a:solidFill>
                  <a:srgbClr val="7030A0"/>
                </a:solidFill>
              </a:rPr>
              <a:t>raw_contacts</a:t>
            </a:r>
            <a:r>
              <a:rPr lang="en-GB" dirty="0">
                <a:solidFill>
                  <a:srgbClr val="7030A0"/>
                </a:solidFill>
              </a:rPr>
              <a:t> </a:t>
            </a:r>
            <a:r>
              <a:rPr lang="en-GB" dirty="0"/>
              <a:t>table stores individual contact entries from different accounts.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dirty="0">
                <a:solidFill>
                  <a:srgbClr val="7030A0"/>
                </a:solidFill>
              </a:rPr>
              <a:t>contacts </a:t>
            </a:r>
            <a:r>
              <a:rPr lang="en-GB" dirty="0"/>
              <a:t>table (not shown here) aggregates these raw contacts into unified contacts that the user sees in the Contacts app.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For example, if "John Doe" has a Google contact and a WhatsApp contact, there will be two rows in </a:t>
            </a:r>
            <a:r>
              <a:rPr lang="en-GB" dirty="0" err="1"/>
              <a:t>raw_contacts</a:t>
            </a:r>
            <a:r>
              <a:rPr lang="en-GB" dirty="0"/>
              <a:t>, but they might be merged into one entry in the </a:t>
            </a:r>
            <a:r>
              <a:rPr lang="en-GB" dirty="0">
                <a:solidFill>
                  <a:srgbClr val="7030A0"/>
                </a:solidFill>
              </a:rPr>
              <a:t>contacts</a:t>
            </a:r>
            <a:r>
              <a:rPr lang="en-GB" dirty="0"/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22410826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uter screen capture&#10;&#10;Description automatically generated with medium confidence">
            <a:extLst>
              <a:ext uri="{FF2B5EF4-FFF2-40B4-BE49-F238E27FC236}">
                <a16:creationId xmlns:a16="http://schemas.microsoft.com/office/drawing/2014/main" id="{F96E0123-87E5-45F8-BC29-65BF01750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791566"/>
            <a:ext cx="10722269" cy="295681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1F4453-5CD6-4707-B633-2D362C25A593}"/>
              </a:ext>
            </a:extLst>
          </p:cNvPr>
          <p:cNvSpPr txBox="1"/>
          <p:nvPr/>
        </p:nvSpPr>
        <p:spPr>
          <a:xfrm>
            <a:off x="447828" y="5416908"/>
            <a:ext cx="9404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Notes: The table shows </a:t>
            </a:r>
            <a:r>
              <a:rPr lang="en-US" dirty="0">
                <a:solidFill>
                  <a:srgbClr val="FF0000"/>
                </a:solidFill>
              </a:rPr>
              <a:t>ONE</a:t>
            </a:r>
            <a:r>
              <a:rPr lang="en-US" dirty="0"/>
              <a:t> contact (aggregated) information used in </a:t>
            </a:r>
            <a:r>
              <a:rPr lang="en-US" dirty="0">
                <a:solidFill>
                  <a:srgbClr val="FF0000"/>
                </a:solidFill>
              </a:rPr>
              <a:t>8 </a:t>
            </a:r>
            <a:r>
              <a:rPr lang="en-US" dirty="0"/>
              <a:t>different app accounts. </a:t>
            </a:r>
            <a:r>
              <a:rPr lang="en-US" dirty="0">
                <a:solidFill>
                  <a:srgbClr val="FF0000"/>
                </a:solidFill>
              </a:rPr>
              <a:t>2</a:t>
            </a:r>
            <a:r>
              <a:rPr lang="en-US" dirty="0"/>
              <a:t> accounts were deleted.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62E2137-7BB7-4510-92DC-6C8A26107114}"/>
              </a:ext>
            </a:extLst>
          </p:cNvPr>
          <p:cNvCxnSpPr/>
          <p:nvPr/>
        </p:nvCxnSpPr>
        <p:spPr>
          <a:xfrm>
            <a:off x="10234863" y="1628274"/>
            <a:ext cx="417095" cy="4572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A102CCF-532B-4229-806F-39F93741AFD1}"/>
              </a:ext>
            </a:extLst>
          </p:cNvPr>
          <p:cNvSpPr txBox="1"/>
          <p:nvPr/>
        </p:nvSpPr>
        <p:spPr>
          <a:xfrm>
            <a:off x="838200" y="1395663"/>
            <a:ext cx="303756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the number of </a:t>
            </a:r>
            <a:r>
              <a:rPr lang="en-US" i="1" dirty="0" err="1">
                <a:solidFill>
                  <a:srgbClr val="7030A0"/>
                </a:solidFill>
              </a:rPr>
              <a:t>contact_id</a:t>
            </a:r>
            <a:endParaRPr lang="en-US" i="1" dirty="0">
              <a:solidFill>
                <a:srgbClr val="7030A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91EDE00-6ED5-93BC-2095-DA178DB8A361}"/>
              </a:ext>
            </a:extLst>
          </p:cNvPr>
          <p:cNvCxnSpPr/>
          <p:nvPr/>
        </p:nvCxnSpPr>
        <p:spPr>
          <a:xfrm flipH="1" flipV="1">
            <a:off x="2975675" y="4748382"/>
            <a:ext cx="3239145" cy="676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7D97715-70CA-E044-C5DA-040D1BBB0221}"/>
              </a:ext>
            </a:extLst>
          </p:cNvPr>
          <p:cNvCxnSpPr>
            <a:cxnSpLocks/>
          </p:cNvCxnSpPr>
          <p:nvPr/>
        </p:nvCxnSpPr>
        <p:spPr>
          <a:xfrm flipH="1" flipV="1">
            <a:off x="8477573" y="4060556"/>
            <a:ext cx="946646" cy="14479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81892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A2D6CDEB-9CCA-466F-91BC-D80249E3EA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94" y="1992505"/>
            <a:ext cx="11438611" cy="287298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B00EC9-C7F8-4D6B-806F-C5FF5705A391}"/>
              </a:ext>
            </a:extLst>
          </p:cNvPr>
          <p:cNvSpPr txBox="1"/>
          <p:nvPr/>
        </p:nvSpPr>
        <p:spPr>
          <a:xfrm>
            <a:off x="376694" y="1623173"/>
            <a:ext cx="3142079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names of all accounts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101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46A46-264A-48E3-915E-12EFF9EB3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details of the contact with ID 10?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D346DA-D45D-4CA0-9528-B4A0AD865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1972" y="1451113"/>
            <a:ext cx="7268978" cy="525779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AB0076C-462F-489C-8525-5240CF0A8B77}"/>
              </a:ext>
            </a:extLst>
          </p:cNvPr>
          <p:cNvSpPr txBox="1"/>
          <p:nvPr/>
        </p:nvSpPr>
        <p:spPr>
          <a:xfrm>
            <a:off x="535882" y="3136612"/>
            <a:ext cx="2463240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/>
              <a:t>contact details are saved in </a:t>
            </a:r>
            <a:r>
              <a:rPr lang="en-US" sz="2400" i="1" dirty="0">
                <a:solidFill>
                  <a:srgbClr val="7030A0"/>
                </a:solidFill>
              </a:rPr>
              <a:t>data</a:t>
            </a:r>
            <a:r>
              <a:rPr lang="en-US" sz="2400" dirty="0"/>
              <a:t>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1049955-5A80-4F66-A0D0-71269C9C5F2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2999122" y="1600203"/>
            <a:ext cx="996408" cy="2136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CBC106-60CE-4590-87A5-708B74AB4026}"/>
              </a:ext>
            </a:extLst>
          </p:cNvPr>
          <p:cNvSpPr txBox="1"/>
          <p:nvPr/>
        </p:nvSpPr>
        <p:spPr>
          <a:xfrm>
            <a:off x="939785" y="1621438"/>
            <a:ext cx="260218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</a:t>
            </a:r>
            <a:r>
              <a:rPr lang="en-US" i="1" dirty="0">
                <a:solidFill>
                  <a:srgbClr val="7030A0"/>
                </a:solidFill>
              </a:rPr>
              <a:t>data</a:t>
            </a:r>
            <a:r>
              <a:rPr lang="en-US" dirty="0"/>
              <a:t> table structure</a:t>
            </a:r>
            <a:endParaRPr lang="en-US" i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3719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76B30044-675D-45EB-A271-551AE6720E7F}"/>
              </a:ext>
            </a:extLst>
          </p:cNvPr>
          <p:cNvSpPr txBox="1"/>
          <p:nvPr/>
        </p:nvSpPr>
        <p:spPr>
          <a:xfrm>
            <a:off x="220278" y="2025830"/>
            <a:ext cx="2716128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content of </a:t>
            </a:r>
            <a:r>
              <a:rPr lang="en-US" i="1" dirty="0">
                <a:solidFill>
                  <a:srgbClr val="7030A0"/>
                </a:solidFill>
              </a:rPr>
              <a:t>data</a:t>
            </a:r>
            <a:r>
              <a:rPr lang="en-US" dirty="0"/>
              <a:t> table</a:t>
            </a:r>
            <a:endParaRPr lang="en-US" i="1" dirty="0">
              <a:solidFill>
                <a:srgbClr val="7030A0"/>
              </a:solidFill>
            </a:endParaRPr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4159D891-91F6-4026-970B-8D0745452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8" y="2428612"/>
            <a:ext cx="11591024" cy="37493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B54E7E-8304-4E48-AC64-1F000B2FB70B}"/>
              </a:ext>
            </a:extLst>
          </p:cNvPr>
          <p:cNvSpPr txBox="1"/>
          <p:nvPr/>
        </p:nvSpPr>
        <p:spPr>
          <a:xfrm>
            <a:off x="3625795" y="1161383"/>
            <a:ext cx="292998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contact 10 (has four fields, each field has a different value type based on </a:t>
            </a:r>
            <a:r>
              <a:rPr lang="en-US" sz="1600" i="1" dirty="0" err="1">
                <a:solidFill>
                  <a:srgbClr val="7030A0"/>
                </a:solidFill>
              </a:rPr>
              <a:t>minetypes</a:t>
            </a:r>
            <a:r>
              <a:rPr lang="en-US" sz="1600" dirty="0"/>
              <a:t>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AE82AE-7790-40B8-9460-725218967B0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360821" y="1992380"/>
            <a:ext cx="1729968" cy="646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AE7A34-EA85-478C-9014-E147F76C21A7}"/>
              </a:ext>
            </a:extLst>
          </p:cNvPr>
          <p:cNvSpPr txBox="1"/>
          <p:nvPr/>
        </p:nvSpPr>
        <p:spPr>
          <a:xfrm>
            <a:off x="1010653" y="663146"/>
            <a:ext cx="235016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indicate what data type is stored in this row. </a:t>
            </a:r>
          </a:p>
          <a:p>
            <a:r>
              <a:rPr lang="en-GB" sz="1600" dirty="0"/>
              <a:t>See </a:t>
            </a:r>
            <a:r>
              <a:rPr lang="en-US" sz="1600" i="1" dirty="0" err="1">
                <a:solidFill>
                  <a:srgbClr val="7030A0"/>
                </a:solidFill>
              </a:rPr>
              <a:t>mimetypes</a:t>
            </a:r>
            <a:r>
              <a:rPr lang="en-US" sz="1600" dirty="0"/>
              <a:t> Table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E72862-1B2C-4728-952E-83B608E6774E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2185737" y="1494143"/>
            <a:ext cx="164431" cy="114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302AC3F-7054-4570-A4BB-989726B6B209}"/>
              </a:ext>
            </a:extLst>
          </p:cNvPr>
          <p:cNvSpPr txBox="1"/>
          <p:nvPr/>
        </p:nvSpPr>
        <p:spPr>
          <a:xfrm>
            <a:off x="8578679" y="745884"/>
            <a:ext cx="235016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indicate the data for the data type</a:t>
            </a:r>
            <a:endParaRPr lang="en-US" sz="16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976A12-E1ED-47DE-A327-D93EB67FD3A1}"/>
              </a:ext>
            </a:extLst>
          </p:cNvPr>
          <p:cNvCxnSpPr>
            <a:cxnSpLocks/>
            <a:stCxn id="17" idx="2"/>
          </p:cNvCxnSpPr>
          <p:nvPr/>
        </p:nvCxnSpPr>
        <p:spPr>
          <a:xfrm>
            <a:off x="9753763" y="1330659"/>
            <a:ext cx="164431" cy="13910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2292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3F29E625-DCBC-4FB4-ACF1-CA7D33C32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6193" y="0"/>
            <a:ext cx="5227636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2D9210E-6ABF-4CB3-A9FD-6D1F3F6D74FE}"/>
              </a:ext>
            </a:extLst>
          </p:cNvPr>
          <p:cNvSpPr txBox="1"/>
          <p:nvPr/>
        </p:nvSpPr>
        <p:spPr>
          <a:xfrm>
            <a:off x="433057" y="2228671"/>
            <a:ext cx="4193136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Used to define android contact filed mime type. For example, for the contact information </a:t>
            </a:r>
            <a:r>
              <a:rPr lang="en-US" dirty="0">
                <a:solidFill>
                  <a:srgbClr val="7030A0"/>
                </a:solidFill>
              </a:rPr>
              <a:t>email</a:t>
            </a:r>
            <a:r>
              <a:rPr lang="en-US" dirty="0"/>
              <a:t> field, it’s </a:t>
            </a:r>
            <a:r>
              <a:rPr lang="en-US" dirty="0" err="1"/>
              <a:t>mimetype</a:t>
            </a:r>
            <a:r>
              <a:rPr lang="en-US" dirty="0"/>
              <a:t> is </a:t>
            </a:r>
            <a:r>
              <a:rPr lang="en-US" i="1" dirty="0" err="1">
                <a:solidFill>
                  <a:srgbClr val="7030A0"/>
                </a:solidFill>
              </a:rPr>
              <a:t>vnd.android.cursor.item</a:t>
            </a:r>
            <a:r>
              <a:rPr lang="en-US" i="1" dirty="0">
                <a:solidFill>
                  <a:srgbClr val="7030A0"/>
                </a:solidFill>
              </a:rPr>
              <a:t>/email_v2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B0896-22FB-46FA-9BC9-038FF9E7B74D}"/>
              </a:ext>
            </a:extLst>
          </p:cNvPr>
          <p:cNvSpPr txBox="1"/>
          <p:nvPr/>
        </p:nvSpPr>
        <p:spPr>
          <a:xfrm>
            <a:off x="1740147" y="181587"/>
            <a:ext cx="2886046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structure of </a:t>
            </a:r>
            <a:r>
              <a:rPr lang="en-US" i="1" dirty="0" err="1">
                <a:solidFill>
                  <a:srgbClr val="7030A0"/>
                </a:solidFill>
              </a:rPr>
              <a:t>minetypes</a:t>
            </a:r>
            <a:endParaRPr lang="en-US" i="1" dirty="0">
              <a:solidFill>
                <a:srgbClr val="7030A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B0531C-A1B6-4851-82BE-998D16A2ADC8}"/>
              </a:ext>
            </a:extLst>
          </p:cNvPr>
          <p:cNvSpPr/>
          <p:nvPr/>
        </p:nvSpPr>
        <p:spPr>
          <a:xfrm>
            <a:off x="4988701" y="1517983"/>
            <a:ext cx="2608596" cy="261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7043EA-3776-4544-93E4-B1550EFFB1F1}"/>
              </a:ext>
            </a:extLst>
          </p:cNvPr>
          <p:cNvSpPr/>
          <p:nvPr/>
        </p:nvSpPr>
        <p:spPr>
          <a:xfrm>
            <a:off x="4996723" y="1919034"/>
            <a:ext cx="2608596" cy="2619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1DAB9-B84A-4721-B9FB-80766414D3D6}"/>
              </a:ext>
            </a:extLst>
          </p:cNvPr>
          <p:cNvSpPr/>
          <p:nvPr/>
        </p:nvSpPr>
        <p:spPr>
          <a:xfrm>
            <a:off x="4996722" y="6338640"/>
            <a:ext cx="4317079" cy="519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672D05-E9AE-B06B-0762-115618707C9D}"/>
              </a:ext>
            </a:extLst>
          </p:cNvPr>
          <p:cNvSpPr txBox="1"/>
          <p:nvPr/>
        </p:nvSpPr>
        <p:spPr>
          <a:xfrm>
            <a:off x="433057" y="3791417"/>
            <a:ext cx="419313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The contact includes phone number, name, …, ….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B84C0A-03AD-163C-470E-B8B20C4848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6285" y="1521784"/>
            <a:ext cx="2255715" cy="131837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3B00AC0-B155-5947-3CF7-080987B1C8CE}"/>
              </a:ext>
            </a:extLst>
          </p:cNvPr>
          <p:cNvCxnSpPr/>
          <p:nvPr/>
        </p:nvCxnSpPr>
        <p:spPr>
          <a:xfrm flipH="1" flipV="1">
            <a:off x="7663912" y="2050002"/>
            <a:ext cx="2332495" cy="72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BDAD0A1-170D-D396-BB72-533C61E52764}"/>
              </a:ext>
            </a:extLst>
          </p:cNvPr>
          <p:cNvCxnSpPr/>
          <p:nvPr/>
        </p:nvCxnSpPr>
        <p:spPr>
          <a:xfrm flipH="1" flipV="1">
            <a:off x="7687775" y="1648951"/>
            <a:ext cx="2248510" cy="923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F51767-3D23-4F92-3B31-0492D5D92D52}"/>
              </a:ext>
            </a:extLst>
          </p:cNvPr>
          <p:cNvCxnSpPr/>
          <p:nvPr/>
        </p:nvCxnSpPr>
        <p:spPr>
          <a:xfrm flipH="1">
            <a:off x="9027763" y="2345294"/>
            <a:ext cx="968644" cy="3993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DE61391-D388-4047-13E3-C4799BBE22E3}"/>
              </a:ext>
            </a:extLst>
          </p:cNvPr>
          <p:cNvCxnSpPr/>
          <p:nvPr/>
        </p:nvCxnSpPr>
        <p:spPr>
          <a:xfrm flipH="1">
            <a:off x="9372394" y="2180971"/>
            <a:ext cx="964975" cy="44625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A618C45-D7CE-2B46-0ADB-D3E61E5356AD}"/>
              </a:ext>
            </a:extLst>
          </p:cNvPr>
          <p:cNvSpPr txBox="1"/>
          <p:nvPr/>
        </p:nvSpPr>
        <p:spPr>
          <a:xfrm>
            <a:off x="7915858" y="5882640"/>
            <a:ext cx="102944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google FI</a:t>
            </a:r>
          </a:p>
        </p:txBody>
      </p:sp>
    </p:spTree>
    <p:extLst>
      <p:ext uri="{BB962C8B-B14F-4D97-AF65-F5344CB8AC3E}">
        <p14:creationId xmlns:p14="http://schemas.microsoft.com/office/powerpoint/2010/main" val="2153434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AFA1-7AC4-4706-9080-2FD2F76AD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was the contact (id=10) updated?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F5F9D753-479A-4789-A49C-96E18FA73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374" y="1432543"/>
            <a:ext cx="5428067" cy="50603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8CC52F0-63B3-42E3-8253-F767AC940F8E}"/>
              </a:ext>
            </a:extLst>
          </p:cNvPr>
          <p:cNvSpPr/>
          <p:nvPr/>
        </p:nvSpPr>
        <p:spPr>
          <a:xfrm>
            <a:off x="5333651" y="2972296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08EE21-6A1C-4DB5-B8BB-7C6D8F64661F}"/>
              </a:ext>
            </a:extLst>
          </p:cNvPr>
          <p:cNvCxnSpPr/>
          <p:nvPr/>
        </p:nvCxnSpPr>
        <p:spPr>
          <a:xfrm>
            <a:off x="2872409" y="2832652"/>
            <a:ext cx="2461242" cy="2281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65CF10-7051-4D3B-8971-20656A410E58}"/>
              </a:ext>
            </a:extLst>
          </p:cNvPr>
          <p:cNvSpPr txBox="1"/>
          <p:nvPr/>
        </p:nvSpPr>
        <p:spPr>
          <a:xfrm>
            <a:off x="954505" y="2739782"/>
            <a:ext cx="2054345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Exam </a:t>
            </a:r>
            <a:r>
              <a:rPr lang="en-US" i="1" dirty="0">
                <a:solidFill>
                  <a:srgbClr val="7030A0"/>
                </a:solidFill>
              </a:rPr>
              <a:t>contacts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2074265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E3474A-25B2-47D1-9FAD-6319B5261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BF24997-F832-407D-8515-E8D4DD2D0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Contacts</a:t>
            </a:r>
            <a:r>
              <a:rPr lang="en-US" dirty="0"/>
              <a:t> information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Call logs </a:t>
            </a:r>
            <a:r>
              <a:rPr lang="en-US" dirty="0"/>
              <a:t>information</a:t>
            </a:r>
          </a:p>
          <a:p>
            <a:r>
              <a:rPr lang="en-US" dirty="0"/>
              <a:t>Investigating </a:t>
            </a:r>
            <a:r>
              <a:rPr lang="en-US" dirty="0">
                <a:solidFill>
                  <a:srgbClr val="7030A0"/>
                </a:solidFill>
                <a:cs typeface="Calibri"/>
              </a:rPr>
              <a:t>Voicemails (part of call logs)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719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E0F42EA-4D46-49A8-A64E-27DBBBCC9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380" y="1937310"/>
            <a:ext cx="9785591" cy="422754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EB02DC-885D-44B0-9A20-487C8C035FCB}"/>
              </a:ext>
            </a:extLst>
          </p:cNvPr>
          <p:cNvSpPr txBox="1"/>
          <p:nvPr/>
        </p:nvSpPr>
        <p:spPr>
          <a:xfrm>
            <a:off x="3090067" y="857651"/>
            <a:ext cx="1137681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0" i="0" dirty="0">
                <a:solidFill>
                  <a:srgbClr val="3A3A3A"/>
                </a:solidFill>
                <a:effectLst/>
                <a:latin typeface="-apple-system"/>
              </a:rPr>
              <a:t>contact id</a:t>
            </a:r>
            <a:endParaRPr lang="en-US" sz="1600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24176FD-477B-4F0C-A43F-B49C52DF9FAB}"/>
              </a:ext>
            </a:extLst>
          </p:cNvPr>
          <p:cNvCxnSpPr>
            <a:cxnSpLocks/>
          </p:cNvCxnSpPr>
          <p:nvPr/>
        </p:nvCxnSpPr>
        <p:spPr>
          <a:xfrm flipH="1">
            <a:off x="2227575" y="1211129"/>
            <a:ext cx="1450573" cy="1131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FEBDFDA-761B-436D-8A8A-49D7D373EE0E}"/>
              </a:ext>
            </a:extLst>
          </p:cNvPr>
          <p:cNvSpPr txBox="1"/>
          <p:nvPr/>
        </p:nvSpPr>
        <p:spPr>
          <a:xfrm>
            <a:off x="4830630" y="393964"/>
            <a:ext cx="266102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3A3A3A"/>
                </a:solidFill>
                <a:effectLst/>
                <a:latin typeface="-apple-system"/>
              </a:rPr>
              <a:t>The last time this contact is contacted. The format is in milliseconds.</a:t>
            </a:r>
            <a:endParaRPr lang="en-US" sz="16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BBC5B3-B009-4818-8C9C-58781C699143}"/>
              </a:ext>
            </a:extLst>
          </p:cNvPr>
          <p:cNvCxnSpPr>
            <a:cxnSpLocks/>
          </p:cNvCxnSpPr>
          <p:nvPr/>
        </p:nvCxnSpPr>
        <p:spPr>
          <a:xfrm flipH="1">
            <a:off x="3360821" y="1314710"/>
            <a:ext cx="1549047" cy="3161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2C346DB-F829-4FEB-B735-3B59B9713F5A}"/>
              </a:ext>
            </a:extLst>
          </p:cNvPr>
          <p:cNvSpPr txBox="1"/>
          <p:nvPr/>
        </p:nvSpPr>
        <p:spPr>
          <a:xfrm>
            <a:off x="8169211" y="809462"/>
            <a:ext cx="2661028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3A3A3A"/>
                </a:solidFill>
                <a:effectLst/>
                <a:latin typeface="-apple-system"/>
              </a:rPr>
              <a:t>The timestamp this contact is updated for the last time.</a:t>
            </a:r>
            <a:endParaRPr lang="en-US" sz="1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8C44F4-8AC3-40C9-9D80-7E7B9A043400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4612099" y="1394237"/>
            <a:ext cx="4887626" cy="4437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A108A489-7B01-4224-9612-49439D96F16A}"/>
              </a:ext>
            </a:extLst>
          </p:cNvPr>
          <p:cNvSpPr/>
          <p:nvPr/>
        </p:nvSpPr>
        <p:spPr>
          <a:xfrm>
            <a:off x="1352756" y="4453200"/>
            <a:ext cx="2037347" cy="22459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3D5C3E-AEDF-4AA3-9B8E-F736E6FBBA8B}"/>
              </a:ext>
            </a:extLst>
          </p:cNvPr>
          <p:cNvSpPr/>
          <p:nvPr/>
        </p:nvSpPr>
        <p:spPr>
          <a:xfrm>
            <a:off x="1360778" y="5910832"/>
            <a:ext cx="2689854" cy="19469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41BBB32-5FF2-4E1A-BA62-AE6C11859503}"/>
              </a:ext>
            </a:extLst>
          </p:cNvPr>
          <p:cNvSpPr txBox="1"/>
          <p:nvPr/>
        </p:nvSpPr>
        <p:spPr>
          <a:xfrm>
            <a:off x="847380" y="1567978"/>
            <a:ext cx="3741152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structure of  </a:t>
            </a:r>
            <a:r>
              <a:rPr lang="en-US" i="1" dirty="0">
                <a:solidFill>
                  <a:srgbClr val="7030A0"/>
                </a:solidFill>
              </a:rPr>
              <a:t>contacts</a:t>
            </a:r>
            <a:r>
              <a:rPr lang="en-US" dirty="0"/>
              <a:t> table</a:t>
            </a:r>
          </a:p>
        </p:txBody>
      </p:sp>
    </p:spTree>
    <p:extLst>
      <p:ext uri="{BB962C8B-B14F-4D97-AF65-F5344CB8AC3E}">
        <p14:creationId xmlns:p14="http://schemas.microsoft.com/office/powerpoint/2010/main" val="7028827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FC16D4-C535-47BC-9AFE-70F32EC91B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597"/>
          <a:stretch/>
        </p:blipFill>
        <p:spPr>
          <a:xfrm>
            <a:off x="1013948" y="3890148"/>
            <a:ext cx="10340466" cy="1510748"/>
          </a:xfrm>
          <a:prstGeom prst="rect">
            <a:avLst/>
          </a:prstGeom>
        </p:spPr>
      </p:pic>
      <p:pic>
        <p:nvPicPr>
          <p:cNvPr id="7" name="Picture 6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81FC4861-FE64-4A43-A229-446B4E99EE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3948" y="2125990"/>
            <a:ext cx="5802872" cy="1510748"/>
          </a:xfrm>
          <a:prstGeom prst="rect">
            <a:avLst/>
          </a:prstGeom>
        </p:spPr>
      </p:pic>
      <p:pic>
        <p:nvPicPr>
          <p:cNvPr id="9" name="Picture 8" descr="Text&#10;&#10;Description automatically generated with medium confidence">
            <a:extLst>
              <a:ext uri="{FF2B5EF4-FFF2-40B4-BE49-F238E27FC236}">
                <a16:creationId xmlns:a16="http://schemas.microsoft.com/office/drawing/2014/main" id="{E2F68F52-0928-4CD0-9979-44B2222F913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5735" y="5783752"/>
            <a:ext cx="2758679" cy="63251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E6B51DB-4623-402C-B78F-79B4136B9927}"/>
              </a:ext>
            </a:extLst>
          </p:cNvPr>
          <p:cNvSpPr txBox="1"/>
          <p:nvPr/>
        </p:nvSpPr>
        <p:spPr>
          <a:xfrm>
            <a:off x="1013948" y="1756658"/>
            <a:ext cx="370434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Show the </a:t>
            </a:r>
            <a:r>
              <a:rPr lang="en-US" dirty="0" err="1"/>
              <a:t>contact_last_updated_time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3889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7BCE4-E811-4AF3-B1A2-CE1E4CAF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many groups have the device owner create?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1A2D28D3-04E3-4638-B985-158FCF103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79843" cy="4351338"/>
          </a:xfrm>
        </p:spPr>
        <p:txBody>
          <a:bodyPr/>
          <a:lstStyle/>
          <a:p>
            <a:r>
              <a:rPr lang="en-GB" dirty="0"/>
              <a:t>Before adding any contact in android, you can create a new group or select an existing contact group.</a:t>
            </a:r>
            <a:endParaRPr lang="en-US" dirty="0"/>
          </a:p>
        </p:txBody>
      </p:sp>
      <p:pic>
        <p:nvPicPr>
          <p:cNvPr id="5" name="Picture 16">
            <a:extLst>
              <a:ext uri="{FF2B5EF4-FFF2-40B4-BE49-F238E27FC236}">
                <a16:creationId xmlns:a16="http://schemas.microsoft.com/office/drawing/2014/main" id="{02CC0FCB-E7DE-4570-BC16-D100F46F7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6471" y="1411710"/>
            <a:ext cx="5450415" cy="508116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DC2B7B-FDAD-49F7-B167-680B0AD9E5B6}"/>
              </a:ext>
            </a:extLst>
          </p:cNvPr>
          <p:cNvSpPr txBox="1"/>
          <p:nvPr/>
        </p:nvSpPr>
        <p:spPr>
          <a:xfrm>
            <a:off x="7656443" y="2587268"/>
            <a:ext cx="2246396" cy="830997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Exam contact group information, e.g., family, friends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C5AF29D-266A-479D-8BA8-C4CF3D692E7F}"/>
              </a:ext>
            </a:extLst>
          </p:cNvPr>
          <p:cNvCxnSpPr>
            <a:cxnSpLocks/>
          </p:cNvCxnSpPr>
          <p:nvPr/>
        </p:nvCxnSpPr>
        <p:spPr>
          <a:xfrm flipH="1">
            <a:off x="6769768" y="3439736"/>
            <a:ext cx="1907094" cy="842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8CBBAB-F842-4A4D-8BA0-B54581147F12}"/>
              </a:ext>
            </a:extLst>
          </p:cNvPr>
          <p:cNvSpPr/>
          <p:nvPr/>
        </p:nvSpPr>
        <p:spPr>
          <a:xfrm>
            <a:off x="6288156" y="4081140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605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4AD52C-AB02-4BEC-9A39-99B1003D1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122" y="924341"/>
            <a:ext cx="10853755" cy="525779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14151-DD8B-4376-9EFD-E0E79462659C}"/>
              </a:ext>
            </a:extLst>
          </p:cNvPr>
          <p:cNvSpPr txBox="1"/>
          <p:nvPr/>
        </p:nvSpPr>
        <p:spPr>
          <a:xfrm>
            <a:off x="669122" y="585787"/>
            <a:ext cx="5056642" cy="338554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sz="1600" dirty="0"/>
              <a:t>Show group table schema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34C5F4-6EB9-4545-A8A4-8C2C65DF4793}"/>
              </a:ext>
            </a:extLst>
          </p:cNvPr>
          <p:cNvSpPr/>
          <p:nvPr/>
        </p:nvSpPr>
        <p:spPr>
          <a:xfrm>
            <a:off x="1435070" y="2725582"/>
            <a:ext cx="604390" cy="1769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47155F-8C27-4858-892F-FEF2C4F89B0F}"/>
              </a:ext>
            </a:extLst>
          </p:cNvPr>
          <p:cNvSpPr/>
          <p:nvPr/>
        </p:nvSpPr>
        <p:spPr>
          <a:xfrm>
            <a:off x="1403335" y="3241059"/>
            <a:ext cx="636125" cy="1598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2C0D4-1FAC-4EDD-B374-54FC02F9C8F5}"/>
              </a:ext>
            </a:extLst>
          </p:cNvPr>
          <p:cNvSpPr txBox="1"/>
          <p:nvPr/>
        </p:nvSpPr>
        <p:spPr>
          <a:xfrm>
            <a:off x="3048370" y="3267644"/>
            <a:ext cx="248853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group description info.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2D6B02-95C7-4590-B391-976632A6795B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039460" y="3320993"/>
            <a:ext cx="1008910" cy="1313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38451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40948D-84CB-4A19-B439-6E743550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521" y="1255477"/>
            <a:ext cx="9323387" cy="366975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6EAD48-490F-4076-96B0-3B261CC69031}"/>
              </a:ext>
            </a:extLst>
          </p:cNvPr>
          <p:cNvSpPr/>
          <p:nvPr/>
        </p:nvSpPr>
        <p:spPr>
          <a:xfrm>
            <a:off x="6466764" y="2494395"/>
            <a:ext cx="2381249" cy="242887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EB52195-970F-4B41-BCF7-FD939CC3E6F5}"/>
              </a:ext>
            </a:extLst>
          </p:cNvPr>
          <p:cNvSpPr txBox="1"/>
          <p:nvPr/>
        </p:nvSpPr>
        <p:spPr>
          <a:xfrm>
            <a:off x="960521" y="886145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6 groups and the names of the groups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3C3319-45F7-4C4B-BB65-080B7275EAA5}"/>
              </a:ext>
            </a:extLst>
          </p:cNvPr>
          <p:cNvSpPr txBox="1"/>
          <p:nvPr/>
        </p:nvSpPr>
        <p:spPr>
          <a:xfrm>
            <a:off x="882316" y="5417857"/>
            <a:ext cx="3929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you list all contacts in each group?</a:t>
            </a:r>
          </a:p>
        </p:txBody>
      </p:sp>
    </p:spTree>
    <p:extLst>
      <p:ext uri="{BB962C8B-B14F-4D97-AF65-F5344CB8AC3E}">
        <p14:creationId xmlns:p14="http://schemas.microsoft.com/office/powerpoint/2010/main" val="1031330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D00397-C94B-4826-BE2C-F2786E278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call logs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FFAD04-FB65-4D37-9435-C0588B78A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3754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EDB22-5327-48DD-B912-5B0ECEDA3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calling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780B0-8F3F-400A-B242-6E566C59C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A call from +19195121037 was made to the device owner on Feb 12, 2020</a:t>
            </a:r>
          </a:p>
          <a:p>
            <a:r>
              <a:rPr lang="en-US" dirty="0">
                <a:ea typeface="+mn-lt"/>
                <a:cs typeface="+mn-lt"/>
              </a:rPr>
              <a:t>Questions need to be answered during the investigation</a:t>
            </a:r>
            <a:endParaRPr lang="en-US" dirty="0"/>
          </a:p>
          <a:p>
            <a:pPr lvl="1"/>
            <a:r>
              <a:rPr lang="en-GB" dirty="0">
                <a:ea typeface="+mn-lt"/>
                <a:cs typeface="+mn-lt"/>
              </a:rPr>
              <a:t>What is the approximate time the call was made?</a:t>
            </a:r>
          </a:p>
          <a:p>
            <a:pPr lvl="1"/>
            <a:r>
              <a:rPr lang="en-GB" dirty="0">
                <a:ea typeface="+mn-lt"/>
                <a:cs typeface="+mn-lt"/>
              </a:rPr>
              <a:t>Did the receiver answer the call?</a:t>
            </a:r>
          </a:p>
          <a:p>
            <a:pPr lvl="1"/>
            <a:r>
              <a:rPr lang="en-GB" dirty="0">
                <a:ea typeface="+mn-lt"/>
                <a:cs typeface="+mn-lt"/>
              </a:rPr>
              <a:t>What was the duration of the call if answered?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50673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FF9EFEF3-3AAA-493B-A718-4BE0DF693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613" y="1901623"/>
            <a:ext cx="10756773" cy="279082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4F6FCDF-A1EC-4A8D-9C64-039E95008FC0}"/>
              </a:ext>
            </a:extLst>
          </p:cNvPr>
          <p:cNvSpPr/>
          <p:nvPr/>
        </p:nvSpPr>
        <p:spPr>
          <a:xfrm>
            <a:off x="1228217" y="2355521"/>
            <a:ext cx="10117666" cy="395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639A8-BD3C-45A8-872F-BC3D29643840}"/>
              </a:ext>
            </a:extLst>
          </p:cNvPr>
          <p:cNvSpPr/>
          <p:nvPr/>
        </p:nvSpPr>
        <p:spPr>
          <a:xfrm>
            <a:off x="1370659" y="3093137"/>
            <a:ext cx="1679221" cy="3386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6F4FA0-D9C8-43AF-ADAF-87CE872E3C0F}"/>
              </a:ext>
            </a:extLst>
          </p:cNvPr>
          <p:cNvSpPr txBox="1"/>
          <p:nvPr/>
        </p:nvSpPr>
        <p:spPr>
          <a:xfrm>
            <a:off x="721859" y="1553424"/>
            <a:ext cx="2665153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Find the database location</a:t>
            </a:r>
          </a:p>
        </p:txBody>
      </p:sp>
    </p:spTree>
    <p:extLst>
      <p:ext uri="{BB962C8B-B14F-4D97-AF65-F5344CB8AC3E}">
        <p14:creationId xmlns:p14="http://schemas.microsoft.com/office/powerpoint/2010/main" val="3040878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54928BE9-AA51-4119-B38F-CB666B16C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509" y="1736622"/>
            <a:ext cx="11010773" cy="815132"/>
          </a:xfrm>
          <a:prstGeom prst="rect">
            <a:avLst/>
          </a:prstGeom>
        </p:spPr>
      </p:pic>
      <p:pic>
        <p:nvPicPr>
          <p:cNvPr id="7" name="Picture 1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50BCB4BD-3A2E-4F38-A06B-2D8BEA6F6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274" y="2708407"/>
            <a:ext cx="7311952" cy="22410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4E5D3-9AD2-4E56-8D4E-D72B99256625}"/>
              </a:ext>
            </a:extLst>
          </p:cNvPr>
          <p:cNvSpPr txBox="1"/>
          <p:nvPr/>
        </p:nvSpPr>
        <p:spPr>
          <a:xfrm>
            <a:off x="598745" y="2941406"/>
            <a:ext cx="3686879" cy="144655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i="1">
                <a:solidFill>
                  <a:srgbClr val="7030A0"/>
                </a:solidFill>
                <a:cs typeface="Calibri"/>
              </a:rPr>
              <a:t>calls</a:t>
            </a:r>
            <a:r>
              <a:rPr lang="en-US" sz="2200">
                <a:cs typeface="Calibri"/>
              </a:rPr>
              <a:t>: call log</a:t>
            </a:r>
          </a:p>
          <a:p>
            <a:pPr marL="742950" lvl="1" indent="-285750">
              <a:buFont typeface="Arial"/>
              <a:buChar char="•"/>
            </a:pPr>
            <a:r>
              <a:rPr lang="en-US" sz="2200">
                <a:cs typeface="Calibri"/>
              </a:rPr>
              <a:t>Contains made/received calls along with timestamp and duration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C9E0-22FA-465F-990C-3C900F664DF7}"/>
              </a:ext>
            </a:extLst>
          </p:cNvPr>
          <p:cNvSpPr/>
          <p:nvPr/>
        </p:nvSpPr>
        <p:spPr>
          <a:xfrm>
            <a:off x="5153812" y="4039252"/>
            <a:ext cx="522112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D5B9BEB-C762-4CA7-A8E7-C65019261760}"/>
              </a:ext>
            </a:extLst>
          </p:cNvPr>
          <p:cNvSpPr/>
          <p:nvPr/>
        </p:nvSpPr>
        <p:spPr>
          <a:xfrm>
            <a:off x="1058719" y="2221787"/>
            <a:ext cx="10538847" cy="3357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EEDA85-C5B8-4BFD-B15A-00C9F40DCE6F}"/>
              </a:ext>
            </a:extLst>
          </p:cNvPr>
          <p:cNvSpPr txBox="1"/>
          <p:nvPr/>
        </p:nvSpPr>
        <p:spPr>
          <a:xfrm>
            <a:off x="594222" y="1366819"/>
            <a:ext cx="3085460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>
                <a:cs typeface="Calibri"/>
              </a:rPr>
              <a:t>Show all tables in the database</a:t>
            </a:r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B86AA04-D7C4-41FB-A63C-ECB5055C7689}"/>
              </a:ext>
            </a:extLst>
          </p:cNvPr>
          <p:cNvCxnSpPr>
            <a:cxnSpLocks/>
          </p:cNvCxnSpPr>
          <p:nvPr/>
        </p:nvCxnSpPr>
        <p:spPr>
          <a:xfrm>
            <a:off x="2458191" y="3218538"/>
            <a:ext cx="2662446" cy="9756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417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8B57751E-379D-4FA6-BA44-57047F9268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2103" y="546990"/>
            <a:ext cx="3312225" cy="5516925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EDAE88A2-EED5-4768-A592-8147DA10C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7593" y="260735"/>
            <a:ext cx="2985480" cy="63365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3222D4-3965-4A9F-A93F-0BA01E8F214B}"/>
              </a:ext>
            </a:extLst>
          </p:cNvPr>
          <p:cNvSpPr txBox="1"/>
          <p:nvPr/>
        </p:nvSpPr>
        <p:spPr>
          <a:xfrm>
            <a:off x="360040" y="457906"/>
            <a:ext cx="197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incoming/  outgoing number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B1B2811-9689-4CCB-9410-CC974102B16D}"/>
              </a:ext>
            </a:extLst>
          </p:cNvPr>
          <p:cNvCxnSpPr>
            <a:cxnSpLocks/>
            <a:endCxn id="6" idx="3"/>
          </p:cNvCxnSpPr>
          <p:nvPr/>
        </p:nvCxnSpPr>
        <p:spPr>
          <a:xfrm flipH="1" flipV="1">
            <a:off x="2334047" y="781072"/>
            <a:ext cx="818227" cy="46598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7852C94-495A-492D-A42D-DB2E0FE50D68}"/>
              </a:ext>
            </a:extLst>
          </p:cNvPr>
          <p:cNvSpPr txBox="1"/>
          <p:nvPr/>
        </p:nvSpPr>
        <p:spPr>
          <a:xfrm>
            <a:off x="284624" y="2073734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Date/time when call was made/received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BE97E3F-9445-466C-A115-E6FE12C04496}"/>
              </a:ext>
            </a:extLst>
          </p:cNvPr>
          <p:cNvCxnSpPr>
            <a:cxnSpLocks/>
            <a:endCxn id="10" idx="3"/>
          </p:cNvCxnSpPr>
          <p:nvPr/>
        </p:nvCxnSpPr>
        <p:spPr>
          <a:xfrm flipH="1">
            <a:off x="2409465" y="2141057"/>
            <a:ext cx="670620" cy="2558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0AB04C-1BD6-4C99-85F2-7817B7F73C82}"/>
              </a:ext>
            </a:extLst>
          </p:cNvPr>
          <p:cNvSpPr txBox="1"/>
          <p:nvPr/>
        </p:nvSpPr>
        <p:spPr>
          <a:xfrm>
            <a:off x="360040" y="1277258"/>
            <a:ext cx="197400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show phone number 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A534D2A-9092-4647-BCE8-1D3EBF5C7EDD}"/>
              </a:ext>
            </a:extLst>
          </p:cNvPr>
          <p:cNvCxnSpPr>
            <a:cxnSpLocks/>
            <a:endCxn id="16" idx="3"/>
          </p:cNvCxnSpPr>
          <p:nvPr/>
        </p:nvCxnSpPr>
        <p:spPr>
          <a:xfrm flipH="1">
            <a:off x="2334047" y="1427403"/>
            <a:ext cx="681870" cy="17302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42E23B-D079-4765-9CCC-4E78AF5B8ACD}"/>
              </a:ext>
            </a:extLst>
          </p:cNvPr>
          <p:cNvCxnSpPr>
            <a:cxnSpLocks/>
          </p:cNvCxnSpPr>
          <p:nvPr/>
        </p:nvCxnSpPr>
        <p:spPr>
          <a:xfrm flipH="1">
            <a:off x="2334047" y="2850236"/>
            <a:ext cx="746038" cy="1017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9B88BB-0F76-43CE-9C6D-86012F0BC4E1}"/>
              </a:ext>
            </a:extLst>
          </p:cNvPr>
          <p:cNvSpPr txBox="1"/>
          <p:nvPr/>
        </p:nvSpPr>
        <p:spPr>
          <a:xfrm>
            <a:off x="241096" y="2823412"/>
            <a:ext cx="2092951" cy="1446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sz="1100" dirty="0"/>
              <a:t>INCOMING_TYPE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OUTGOING_TYPE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MISSED_TYPE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>
                <a:solidFill>
                  <a:srgbClr val="FF0000"/>
                </a:solidFill>
              </a:rPr>
              <a:t>VOICEMAIL_TYPE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REJECTED_TYPE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BLOCKED_TYPE</a:t>
            </a:r>
          </a:p>
          <a:p>
            <a:pPr marL="228600" indent="-228600">
              <a:buFont typeface="+mj-lt"/>
              <a:buAutoNum type="arabicPeriod"/>
            </a:pPr>
            <a:r>
              <a:rPr lang="en-GB" sz="1100" dirty="0"/>
              <a:t>ANSWERED_EXTERNALLY_TYPE</a:t>
            </a:r>
            <a:endParaRPr lang="en-US" sz="11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8E54791-4FB1-4093-9D31-92C351B38751}"/>
              </a:ext>
            </a:extLst>
          </p:cNvPr>
          <p:cNvSpPr txBox="1"/>
          <p:nvPr/>
        </p:nvSpPr>
        <p:spPr>
          <a:xfrm>
            <a:off x="284624" y="5222334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If it left voicemail, then </a:t>
            </a:r>
            <a:r>
              <a:rPr lang="en-US" dirty="0" err="1">
                <a:cs typeface="Calibri"/>
              </a:rPr>
              <a:t>url</a:t>
            </a:r>
            <a:r>
              <a:rPr lang="en-US" dirty="0">
                <a:cs typeface="Calibri"/>
              </a:rPr>
              <a:t> to the voice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ABB490-282F-40B4-85FA-4F67D6B91655}"/>
              </a:ext>
            </a:extLst>
          </p:cNvPr>
          <p:cNvCxnSpPr>
            <a:cxnSpLocks/>
            <a:endCxn id="26" idx="3"/>
          </p:cNvCxnSpPr>
          <p:nvPr/>
        </p:nvCxnSpPr>
        <p:spPr>
          <a:xfrm flipH="1" flipV="1">
            <a:off x="2409465" y="5545500"/>
            <a:ext cx="606452" cy="13340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915A4B2-2148-4ED8-BA65-F1063221FF11}"/>
              </a:ext>
            </a:extLst>
          </p:cNvPr>
          <p:cNvSpPr/>
          <p:nvPr/>
        </p:nvSpPr>
        <p:spPr>
          <a:xfrm>
            <a:off x="7864927" y="4472388"/>
            <a:ext cx="1182819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9952DF4-5CD0-4EED-9831-96450FF50224}"/>
              </a:ext>
            </a:extLst>
          </p:cNvPr>
          <p:cNvSpPr/>
          <p:nvPr/>
        </p:nvSpPr>
        <p:spPr>
          <a:xfrm>
            <a:off x="7864927" y="5400770"/>
            <a:ext cx="1182819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748EBE5-A8DA-46E7-BD31-60825B7773CE}"/>
              </a:ext>
            </a:extLst>
          </p:cNvPr>
          <p:cNvSpPr/>
          <p:nvPr/>
        </p:nvSpPr>
        <p:spPr>
          <a:xfrm>
            <a:off x="7854410" y="525287"/>
            <a:ext cx="1626474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ED1864-7074-4846-82FF-CDD4D5DC783B}"/>
              </a:ext>
            </a:extLst>
          </p:cNvPr>
          <p:cNvSpPr/>
          <p:nvPr/>
        </p:nvSpPr>
        <p:spPr>
          <a:xfrm>
            <a:off x="7846389" y="3091102"/>
            <a:ext cx="1626474" cy="268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C4E235A-AE5E-4DDE-BC5E-584F84DA89B1}"/>
              </a:ext>
            </a:extLst>
          </p:cNvPr>
          <p:cNvSpPr txBox="1"/>
          <p:nvPr/>
        </p:nvSpPr>
        <p:spPr>
          <a:xfrm>
            <a:off x="241096" y="4386243"/>
            <a:ext cx="197400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phone account id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BD4D61E-6C57-4786-8B6D-ED7D43F6C43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2215103" y="3868192"/>
            <a:ext cx="800814" cy="70271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601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9D975-7456-4595-B1F8-E2A3C1366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contacts management service?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7DEE8-5EE2-40FC-A721-E542FC1E3A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5330" cy="4040893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GB" dirty="0">
                <a:cs typeface="Calibri"/>
              </a:rPr>
              <a:t>Keep your contacts organized and up to date</a:t>
            </a:r>
          </a:p>
          <a:p>
            <a:pPr lvl="1"/>
            <a:r>
              <a:rPr lang="en-GB" dirty="0">
                <a:cs typeface="Calibri"/>
              </a:rPr>
              <a:t>View your contacts by account (e.g., work vs. personal)</a:t>
            </a:r>
          </a:p>
          <a:p>
            <a:pPr lvl="1"/>
            <a:r>
              <a:rPr lang="en-GB" dirty="0">
                <a:cs typeface="Calibri"/>
              </a:rPr>
              <a:t>Easily add contacts and edit information like phone numbers, emails, and photos</a:t>
            </a:r>
          </a:p>
          <a:p>
            <a:pPr lvl="1"/>
            <a:r>
              <a:rPr lang="en-GB" dirty="0">
                <a:cs typeface="Calibri"/>
              </a:rPr>
              <a:t>Get suggestions for adding new contacts, merging duplicates, and more</a:t>
            </a:r>
          </a:p>
          <a:p>
            <a:r>
              <a:rPr lang="en-GB" dirty="0">
                <a:cs typeface="Calibri"/>
              </a:rPr>
              <a:t>Back up your contacts and sync them across all your devices</a:t>
            </a:r>
          </a:p>
          <a:p>
            <a:pPr lvl="1"/>
            <a:r>
              <a:rPr lang="en-GB" dirty="0">
                <a:cs typeface="Calibri"/>
              </a:rPr>
              <a:t>Safely back up the contacts in your Google Account to the cloud</a:t>
            </a:r>
          </a:p>
          <a:p>
            <a:pPr lvl="1"/>
            <a:r>
              <a:rPr lang="en-GB" dirty="0">
                <a:cs typeface="Calibri"/>
              </a:rPr>
              <a:t>Access the contacts in your Google Account from any device</a:t>
            </a:r>
          </a:p>
          <a:p>
            <a:r>
              <a:rPr lang="en-US" dirty="0">
                <a:cs typeface="Calibri"/>
              </a:rPr>
              <a:t>Record calling logs</a:t>
            </a:r>
          </a:p>
          <a:p>
            <a:r>
              <a:rPr lang="en-GB" dirty="0">
                <a:cs typeface="Calibri"/>
              </a:rPr>
              <a:t>Provides content providers which the third-party app can use to manipulate android contacts, 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Evidence types</a:t>
            </a:r>
          </a:p>
          <a:p>
            <a:pPr lvl="1"/>
            <a:r>
              <a:rPr lang="en-US" dirty="0">
                <a:cs typeface="Calibri"/>
              </a:rPr>
              <a:t>Contact info, groups, call logs, voicemails</a:t>
            </a:r>
          </a:p>
        </p:txBody>
      </p:sp>
      <p:pic>
        <p:nvPicPr>
          <p:cNvPr id="5" name="Picture 5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FBA04D8C-3A3D-4E85-A378-DB46B5ED4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815" y="63611"/>
            <a:ext cx="2163317" cy="146039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50932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A picture containing text, scoreboard, cabinet, screenshot&#10;&#10;Description automatically generated">
            <a:extLst>
              <a:ext uri="{FF2B5EF4-FFF2-40B4-BE49-F238E27FC236}">
                <a16:creationId xmlns:a16="http://schemas.microsoft.com/office/drawing/2014/main" id="{A1C742DC-0D62-45DF-8BC2-F4132F7633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85" y="1366940"/>
            <a:ext cx="10101262" cy="28238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A98917-3A2C-4A16-AFBA-671E1B63EB70}"/>
              </a:ext>
            </a:extLst>
          </p:cNvPr>
          <p:cNvSpPr txBox="1"/>
          <p:nvPr/>
        </p:nvSpPr>
        <p:spPr>
          <a:xfrm>
            <a:off x="611166" y="4533581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incoming/ outgoing number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6D9ADC-99EB-4C2B-B976-FE6A04E084BC}"/>
              </a:ext>
            </a:extLst>
          </p:cNvPr>
          <p:cNvSpPr txBox="1"/>
          <p:nvPr/>
        </p:nvSpPr>
        <p:spPr>
          <a:xfrm>
            <a:off x="3083009" y="4560170"/>
            <a:ext cx="2124841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Date/time when call was made/received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1ACB00-9719-4D90-B6AD-C2BEC54B6E92}"/>
              </a:ext>
            </a:extLst>
          </p:cNvPr>
          <p:cNvSpPr txBox="1"/>
          <p:nvPr/>
        </p:nvSpPr>
        <p:spPr>
          <a:xfrm>
            <a:off x="5554852" y="5547945"/>
            <a:ext cx="1739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Duration of the call</a:t>
            </a:r>
          </a:p>
        </p:txBody>
      </p:sp>
      <p:pic>
        <p:nvPicPr>
          <p:cNvPr id="13" name="Picture 13" descr="Text&#10;&#10;Description automatically generated">
            <a:extLst>
              <a:ext uri="{FF2B5EF4-FFF2-40B4-BE49-F238E27FC236}">
                <a16:creationId xmlns:a16="http://schemas.microsoft.com/office/drawing/2014/main" id="{5CBDB276-CC8B-49E1-8D18-C13103690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6007" y="5547945"/>
            <a:ext cx="2743200" cy="76584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78D2656-F1C7-437C-9D2F-BC257E719BD3}"/>
              </a:ext>
            </a:extLst>
          </p:cNvPr>
          <p:cNvCxnSpPr/>
          <p:nvPr/>
        </p:nvCxnSpPr>
        <p:spPr>
          <a:xfrm>
            <a:off x="1801630" y="3756391"/>
            <a:ext cx="9524" cy="78342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A728B01-3EC8-42E6-800B-92893AA27ACE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4145430" y="3657600"/>
            <a:ext cx="322296" cy="9025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B7A40A-C463-46CC-A3BC-044D28DD77C8}"/>
              </a:ext>
            </a:extLst>
          </p:cNvPr>
          <p:cNvCxnSpPr>
            <a:cxnSpLocks/>
          </p:cNvCxnSpPr>
          <p:nvPr/>
        </p:nvCxnSpPr>
        <p:spPr>
          <a:xfrm>
            <a:off x="3948063" y="5199823"/>
            <a:ext cx="9524" cy="283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7E684A-317F-4D81-95EA-CA11BDE8CCD6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791264" y="3657600"/>
            <a:ext cx="633538" cy="18903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D0D72B9-B370-4395-877B-673873CD75C2}"/>
              </a:ext>
            </a:extLst>
          </p:cNvPr>
          <p:cNvSpPr txBox="1"/>
          <p:nvPr/>
        </p:nvSpPr>
        <p:spPr>
          <a:xfrm>
            <a:off x="803885" y="997608"/>
            <a:ext cx="1669752" cy="369332"/>
          </a:xfrm>
          <a:prstGeom prst="rect">
            <a:avLst/>
          </a:prstGeom>
          <a:solidFill>
            <a:schemeClr val="accent4"/>
          </a:solidFill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alibri"/>
              </a:rPr>
              <a:t>Exam calls table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6E7E3DC-26DB-47FC-8D44-1D68F5981301}"/>
              </a:ext>
            </a:extLst>
          </p:cNvPr>
          <p:cNvSpPr txBox="1"/>
          <p:nvPr/>
        </p:nvSpPr>
        <p:spPr>
          <a:xfrm>
            <a:off x="6509601" y="4789473"/>
            <a:ext cx="1739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missed call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625BF06-C0D3-4C4A-A543-BA4FADF34CBA}"/>
              </a:ext>
            </a:extLst>
          </p:cNvPr>
          <p:cNvCxnSpPr>
            <a:cxnSpLocks/>
            <a:endCxn id="19" idx="0"/>
          </p:cNvCxnSpPr>
          <p:nvPr/>
        </p:nvCxnSpPr>
        <p:spPr>
          <a:xfrm>
            <a:off x="6661214" y="3657600"/>
            <a:ext cx="718337" cy="11318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6935A327-A03F-430A-A489-6B746B3638A7}"/>
              </a:ext>
            </a:extLst>
          </p:cNvPr>
          <p:cNvSpPr txBox="1"/>
          <p:nvPr/>
        </p:nvSpPr>
        <p:spPr>
          <a:xfrm>
            <a:off x="8076797" y="5295775"/>
            <a:ext cx="2235023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record _id=10 are voicemail type after missed the call (record 9)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B7DD95AA-5A61-402A-B58B-BBBC16B31760}"/>
              </a:ext>
            </a:extLst>
          </p:cNvPr>
          <p:cNvCxnSpPr>
            <a:cxnSpLocks/>
          </p:cNvCxnSpPr>
          <p:nvPr/>
        </p:nvCxnSpPr>
        <p:spPr>
          <a:xfrm>
            <a:off x="6661214" y="3879811"/>
            <a:ext cx="2381482" cy="1461696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2938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35DD2F-975D-41DB-8FF2-BF434FE7B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005" y="1494442"/>
            <a:ext cx="11065990" cy="386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779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6131B-96CF-4343-9105-B200ED0A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Calling logs investigation solutions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526D-CA9E-43DD-AB40-93809BB986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What is the exact time the call was made?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highlight>
                  <a:srgbClr val="FFFF00"/>
                </a:highlight>
                <a:cs typeface="Calibri"/>
              </a:rPr>
              <a:t>The call was made on Feb 12, 2020 around 04:00:00 pm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Did the receiver answer the call?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en-GB" dirty="0">
                <a:highlight>
                  <a:srgbClr val="FFFF00"/>
                </a:highlight>
                <a:cs typeface="Calibri"/>
              </a:rPr>
              <a:t>No, because it is a missed call.</a:t>
            </a:r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r>
              <a:rPr lang="en-GB" dirty="0">
                <a:cs typeface="Calibri"/>
              </a:rPr>
              <a:t>If the call was answered, how long the conversation last?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A missed call, 0 second</a:t>
            </a:r>
          </a:p>
          <a:p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Where is the caller located?</a:t>
            </a:r>
          </a:p>
          <a:p>
            <a:pPr lvl="1"/>
            <a:r>
              <a:rPr lang="en-GB" dirty="0">
                <a:highlight>
                  <a:srgbClr val="FFFF00"/>
                </a:highlight>
                <a:ea typeface="+mn-lt"/>
                <a:cs typeface="Calibri"/>
              </a:rPr>
              <a:t>Questa, MN</a:t>
            </a:r>
          </a:p>
          <a:p>
            <a:pPr lvl="1"/>
            <a:endParaRPr lang="en-US" dirty="0">
              <a:highlight>
                <a:srgbClr val="FFFF00"/>
              </a:highlight>
              <a:ea typeface="+mn-lt"/>
              <a:cs typeface="+mn-lt"/>
            </a:endParaRPr>
          </a:p>
          <a:p>
            <a:pPr marL="914400" lvl="1" indent="-457200"/>
            <a:endParaRPr lang="en-GB" dirty="0">
              <a:ea typeface="+mn-lt"/>
              <a:cs typeface="+mn-lt"/>
            </a:endParaRPr>
          </a:p>
          <a:p>
            <a:pPr marL="914400" lvl="1" indent="-457200"/>
            <a:endParaRPr lang="en-GB" dirty="0">
              <a:ea typeface="+mn-lt"/>
              <a:cs typeface="+mn-lt"/>
            </a:endParaRPr>
          </a:p>
          <a:p>
            <a:pPr marL="685800"/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60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BE36CD9-FB8F-453F-A8F0-C9D1702C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Investigating Voicemails (part of call logs)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62CD8E-9D14-45E5-83FB-CAE5461E8D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4564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B99161-BB50-4C2B-8471-1B8E932C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saved voicemail </a:t>
            </a:r>
            <a:r>
              <a:rPr lang="en-US" dirty="0" err="1"/>
              <a:t>url</a:t>
            </a:r>
            <a:r>
              <a:rPr lang="en-US" dirty="0"/>
              <a:t>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71F74B3-1FCB-4574-B4F1-697556F51A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06305"/>
            <a:ext cx="9830652" cy="3810330"/>
          </a:xfrm>
          <a:prstGeom prst="rect">
            <a:avLst/>
          </a:prstGeom>
        </p:spPr>
      </p:pic>
      <p:pic>
        <p:nvPicPr>
          <p:cNvPr id="10" name="Picture 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374D0FA1-FF52-49DF-BDA0-87FFED3AFB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400" y="1401417"/>
            <a:ext cx="4185808" cy="2318364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76C2E1-5941-4F5B-A00D-726B4289F690}"/>
              </a:ext>
            </a:extLst>
          </p:cNvPr>
          <p:cNvCxnSpPr>
            <a:cxnSpLocks/>
          </p:cNvCxnSpPr>
          <p:nvPr/>
        </p:nvCxnSpPr>
        <p:spPr>
          <a:xfrm flipV="1">
            <a:off x="8614611" y="2892288"/>
            <a:ext cx="1652511" cy="2209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53C02DC-ED52-40B7-8DAE-F7F0E4507C3E}"/>
              </a:ext>
            </a:extLst>
          </p:cNvPr>
          <p:cNvSpPr txBox="1"/>
          <p:nvPr/>
        </p:nvSpPr>
        <p:spPr>
          <a:xfrm>
            <a:off x="8510337" y="789094"/>
            <a:ext cx="2553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owner use Google FI and it provides voicemail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850CA9-D1DC-456D-95B1-37CE71B43534}"/>
              </a:ext>
            </a:extLst>
          </p:cNvPr>
          <p:cNvSpPr txBox="1"/>
          <p:nvPr/>
        </p:nvSpPr>
        <p:spPr>
          <a:xfrm>
            <a:off x="838200" y="2032000"/>
            <a:ext cx="376263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which service provides voicemail </a:t>
            </a:r>
          </a:p>
        </p:txBody>
      </p:sp>
    </p:spTree>
    <p:extLst>
      <p:ext uri="{BB962C8B-B14F-4D97-AF65-F5344CB8AC3E}">
        <p14:creationId xmlns:p14="http://schemas.microsoft.com/office/powerpoint/2010/main" val="20478542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ABC74-3FCB-44B6-9CCF-FE10C5094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access voicemail? </a:t>
            </a:r>
          </a:p>
        </p:txBody>
      </p:sp>
      <p:pic>
        <p:nvPicPr>
          <p:cNvPr id="4" name="Picture 3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93BBDE4C-CB98-4FC5-B53D-3C71A1B5F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0487" y="1472177"/>
            <a:ext cx="4141156" cy="492862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C3219F-41C9-4F70-AB21-F5443EEA5357}"/>
              </a:ext>
            </a:extLst>
          </p:cNvPr>
          <p:cNvSpPr txBox="1"/>
          <p:nvPr/>
        </p:nvSpPr>
        <p:spPr>
          <a:xfrm>
            <a:off x="753979" y="3019792"/>
            <a:ext cx="251711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cs typeface="Calibri"/>
              </a:rPr>
              <a:t>App used by caller, Google dialer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608EBBC-89C3-4FA2-9C04-33419880481D}"/>
              </a:ext>
            </a:extLst>
          </p:cNvPr>
          <p:cNvCxnSpPr>
            <a:cxnSpLocks/>
            <a:endCxn id="5" idx="3"/>
          </p:cNvCxnSpPr>
          <p:nvPr/>
        </p:nvCxnSpPr>
        <p:spPr>
          <a:xfrm flipH="1" flipV="1">
            <a:off x="3271095" y="3342958"/>
            <a:ext cx="1124442" cy="860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9F63DA7-425B-4BE1-A465-954D8B080FB1}"/>
              </a:ext>
            </a:extLst>
          </p:cNvPr>
          <p:cNvSpPr txBox="1"/>
          <p:nvPr/>
        </p:nvSpPr>
        <p:spPr>
          <a:xfrm>
            <a:off x="753979" y="4001186"/>
            <a:ext cx="2517116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cs typeface="Calibri"/>
              </a:rPr>
              <a:t>voicemail_access_url</a:t>
            </a:r>
            <a:endParaRPr lang="en-US" dirty="0">
              <a:cs typeface="Calibri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F5D2E52-4595-417A-B0C5-DD7BCB7DE511}"/>
              </a:ext>
            </a:extLst>
          </p:cNvPr>
          <p:cNvCxnSpPr>
            <a:cxnSpLocks/>
            <a:endCxn id="11" idx="3"/>
          </p:cNvCxnSpPr>
          <p:nvPr/>
        </p:nvCxnSpPr>
        <p:spPr>
          <a:xfrm flipH="1" flipV="1">
            <a:off x="3271095" y="4185852"/>
            <a:ext cx="1178858" cy="41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5558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4F9343F-CADE-4AB4-9B9D-E46722667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69" y="2453552"/>
            <a:ext cx="11004258" cy="28398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F216B5-2A2B-46F6-83B9-F2470FB45589}"/>
              </a:ext>
            </a:extLst>
          </p:cNvPr>
          <p:cNvSpPr txBox="1"/>
          <p:nvPr/>
        </p:nvSpPr>
        <p:spPr>
          <a:xfrm>
            <a:off x="670069" y="2084220"/>
            <a:ext cx="2492477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Find voicemail access </a:t>
            </a:r>
            <a:r>
              <a:rPr lang="en-US" dirty="0" err="1"/>
              <a:t>url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463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74708-8136-45AF-8277-E7792256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it's important to investigate contacts management service?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202E2-23E2-4988-922E-83D5A6BC0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cs typeface="Calibri"/>
              </a:rPr>
              <a:t>Contacts</a:t>
            </a:r>
            <a:r>
              <a:rPr lang="en-US" dirty="0">
                <a:cs typeface="Calibri"/>
              </a:rPr>
              <a:t>: Understand the device owner’s social network</a:t>
            </a:r>
          </a:p>
          <a:p>
            <a:pPr lvl="1"/>
            <a:r>
              <a:rPr lang="en-US" dirty="0">
                <a:cs typeface="Calibri"/>
              </a:rPr>
              <a:t>Contact profile</a:t>
            </a:r>
          </a:p>
          <a:p>
            <a:pPr lvl="1"/>
            <a:r>
              <a:rPr lang="en-US" dirty="0">
                <a:cs typeface="Calibri"/>
              </a:rPr>
              <a:t>groups information</a:t>
            </a:r>
          </a:p>
          <a:p>
            <a:r>
              <a:rPr lang="en-US" dirty="0">
                <a:solidFill>
                  <a:srgbClr val="7030A0"/>
                </a:solidFill>
                <a:cs typeface="Calibri"/>
              </a:rPr>
              <a:t>Call logs</a:t>
            </a:r>
            <a:r>
              <a:rPr lang="en-US" dirty="0">
                <a:cs typeface="Calibri"/>
              </a:rPr>
              <a:t>: Understand owner’s calling history</a:t>
            </a:r>
          </a:p>
          <a:p>
            <a:pPr lvl="1"/>
            <a:r>
              <a:rPr lang="en-GB" dirty="0">
                <a:cs typeface="Calibri"/>
              </a:rPr>
              <a:t>Who made the call</a:t>
            </a:r>
          </a:p>
          <a:p>
            <a:pPr lvl="1"/>
            <a:r>
              <a:rPr lang="en-GB" dirty="0">
                <a:cs typeface="Calibri"/>
              </a:rPr>
              <a:t>Was it received or not</a:t>
            </a:r>
          </a:p>
          <a:p>
            <a:pPr lvl="1"/>
            <a:r>
              <a:rPr lang="en-GB" dirty="0">
                <a:cs typeface="Calibri"/>
              </a:rPr>
              <a:t>Duration of the call</a:t>
            </a:r>
          </a:p>
          <a:p>
            <a:r>
              <a:rPr lang="en-US" dirty="0">
                <a:solidFill>
                  <a:srgbClr val="7030A0"/>
                </a:solidFill>
                <a:cs typeface="Calibri"/>
              </a:rPr>
              <a:t>Voicemails</a:t>
            </a:r>
            <a:r>
              <a:rPr lang="en-US" dirty="0">
                <a:cs typeface="Calibri"/>
              </a:rPr>
              <a:t>: Know who contacted the owners and the conversation</a:t>
            </a:r>
          </a:p>
          <a:p>
            <a:pPr lvl="1"/>
            <a:r>
              <a:rPr lang="en-GB" dirty="0">
                <a:cs typeface="Calibri"/>
              </a:rPr>
              <a:t>can retrieve the stored message through phone, desktop, email and other communications devices</a:t>
            </a:r>
          </a:p>
        </p:txBody>
      </p:sp>
    </p:spTree>
    <p:extLst>
      <p:ext uri="{BB962C8B-B14F-4D97-AF65-F5344CB8AC3E}">
        <p14:creationId xmlns:p14="http://schemas.microsoft.com/office/powerpoint/2010/main" val="2956765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9A0F105-76D5-4295-8E5D-B93F1BA2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Investigating contacts information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DC7DFC-45AE-42EB-8200-CE7BA05406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772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63465-2858-4644-9537-35E0BC13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information does a contact consist of?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C82FF-286C-45AB-874C-CD78AE5E325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Phone,</a:t>
            </a:r>
          </a:p>
          <a:p>
            <a:pPr lvl="1"/>
            <a:r>
              <a:rPr lang="en-GB" dirty="0"/>
              <a:t>Mobile, work phone, </a:t>
            </a:r>
          </a:p>
          <a:p>
            <a:r>
              <a:rPr lang="en-GB" dirty="0"/>
              <a:t>Display name</a:t>
            </a:r>
          </a:p>
          <a:p>
            <a:pPr lvl="1"/>
            <a:r>
              <a:rPr lang="en-GB" dirty="0"/>
              <a:t>nickname</a:t>
            </a:r>
          </a:p>
          <a:p>
            <a:r>
              <a:rPr lang="en-GB" dirty="0"/>
              <a:t>company</a:t>
            </a:r>
          </a:p>
          <a:p>
            <a:pPr lvl="1"/>
            <a:r>
              <a:rPr lang="en-GB" dirty="0"/>
              <a:t>department, title, Website, etc.</a:t>
            </a:r>
          </a:p>
          <a:p>
            <a:r>
              <a:rPr lang="en-GB" dirty="0"/>
              <a:t>Email</a:t>
            </a:r>
          </a:p>
          <a:p>
            <a:pPr lvl="1"/>
            <a:r>
              <a:rPr lang="en-GB" dirty="0"/>
              <a:t>email type (home, work, mobile, other)</a:t>
            </a:r>
          </a:p>
          <a:p>
            <a:r>
              <a:rPr lang="en-GB" dirty="0"/>
              <a:t>Instant message</a:t>
            </a:r>
          </a:p>
          <a:p>
            <a:pPr lvl="1"/>
            <a:r>
              <a:rPr lang="en-GB" dirty="0" err="1"/>
              <a:t>qq</a:t>
            </a:r>
            <a:r>
              <a:rPr lang="en-GB" dirty="0"/>
              <a:t>, </a:t>
            </a:r>
            <a:r>
              <a:rPr lang="en-GB" dirty="0" err="1"/>
              <a:t>icq</a:t>
            </a:r>
            <a:r>
              <a:rPr lang="en-GB" dirty="0"/>
              <a:t>, skype etc</a:t>
            </a:r>
          </a:p>
          <a:p>
            <a:r>
              <a:rPr lang="en-GB" dirty="0"/>
              <a:t>Organization</a:t>
            </a:r>
          </a:p>
          <a:p>
            <a:pPr lvl="1"/>
            <a:r>
              <a:rPr lang="en-GB" dirty="0"/>
              <a:t>company, department, title, job description,  office location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785BE-20E9-4A17-896F-38447AB40D7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/>
              <a:t>Address </a:t>
            </a:r>
          </a:p>
          <a:p>
            <a:pPr lvl="1"/>
            <a:r>
              <a:rPr lang="en-GB" dirty="0"/>
              <a:t>address type ( home, work, other)</a:t>
            </a:r>
          </a:p>
          <a:p>
            <a:r>
              <a:rPr lang="en-GB" dirty="0"/>
              <a:t>Postal Address</a:t>
            </a:r>
          </a:p>
          <a:p>
            <a:pPr lvl="1"/>
            <a:r>
              <a:rPr lang="en-GB" dirty="0"/>
              <a:t>country, city, region, street, postcode</a:t>
            </a:r>
          </a:p>
          <a:p>
            <a:r>
              <a:rPr lang="en-GB" dirty="0"/>
              <a:t>Identity</a:t>
            </a:r>
          </a:p>
          <a:p>
            <a:pPr lvl="1"/>
            <a:r>
              <a:rPr lang="en-GB" dirty="0"/>
              <a:t>namespace(SSN, passport)</a:t>
            </a:r>
          </a:p>
          <a:p>
            <a:r>
              <a:rPr lang="en-GB" dirty="0"/>
              <a:t>Photo</a:t>
            </a:r>
          </a:p>
          <a:p>
            <a:r>
              <a:rPr lang="en-GB" dirty="0"/>
              <a:t>Group </a:t>
            </a:r>
          </a:p>
          <a:p>
            <a:pPr lvl="1"/>
            <a:r>
              <a:rPr lang="en-GB" dirty="0"/>
              <a:t>contact belongs group id.</a:t>
            </a:r>
          </a:p>
          <a:p>
            <a:r>
              <a:rPr lang="en-GB" dirty="0"/>
              <a:t>Website</a:t>
            </a:r>
          </a:p>
          <a:p>
            <a:pPr lvl="1"/>
            <a:r>
              <a:rPr lang="en-GB" dirty="0" err="1"/>
              <a:t>url</a:t>
            </a:r>
            <a:r>
              <a:rPr lang="en-GB" dirty="0"/>
              <a:t>, website type</a:t>
            </a:r>
          </a:p>
          <a:p>
            <a:r>
              <a:rPr lang="en-GB" dirty="0"/>
              <a:t>Note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925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58FB6F9F-34E0-4F47-973A-31BDC86DFA4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557" t="7826"/>
          <a:stretch/>
        </p:blipFill>
        <p:spPr>
          <a:xfrm>
            <a:off x="8305292" y="268356"/>
            <a:ext cx="3665576" cy="63212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 descr="Graphical user interface&#10;&#10;Description automatically generated with low confidence">
            <a:extLst>
              <a:ext uri="{FF2B5EF4-FFF2-40B4-BE49-F238E27FC236}">
                <a16:creationId xmlns:a16="http://schemas.microsoft.com/office/drawing/2014/main" id="{E57E0FE5-9DCB-45CB-AAED-3C29167598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3212" y="0"/>
            <a:ext cx="366557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Text&#10;&#10;Description automatically generated">
            <a:extLst>
              <a:ext uri="{FF2B5EF4-FFF2-40B4-BE49-F238E27FC236}">
                <a16:creationId xmlns:a16="http://schemas.microsoft.com/office/drawing/2014/main" id="{CA90B61E-619D-45DA-8D49-D9396C5B25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078" y="0"/>
            <a:ext cx="3467586" cy="685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519846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72D26-C76B-40C2-8C25-7A62A98E5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7C072-6EBA-4325-9637-2FB7FBBE1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4568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dirty="0"/>
              <a:t>Assume the device owner saved some of his contact details</a:t>
            </a:r>
            <a:endParaRPr lang="en-GB" dirty="0"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Questions need to be answered during the investigation</a:t>
            </a:r>
          </a:p>
          <a:p>
            <a:pPr lvl="1"/>
            <a:r>
              <a:rPr lang="en-GB" dirty="0"/>
              <a:t>Owner contacts</a:t>
            </a:r>
          </a:p>
          <a:p>
            <a:pPr lvl="2"/>
            <a:r>
              <a:rPr lang="en-GB" dirty="0"/>
              <a:t>How many contacts does the owner saved?</a:t>
            </a:r>
          </a:p>
          <a:p>
            <a:pPr lvl="2"/>
            <a:r>
              <a:rPr lang="en-GB" dirty="0"/>
              <a:t>What are the names of the groups?</a:t>
            </a:r>
          </a:p>
          <a:p>
            <a:pPr lvl="2"/>
            <a:r>
              <a:rPr lang="en-GB" dirty="0"/>
              <a:t>Are there any groups marked as favourite?</a:t>
            </a:r>
          </a:p>
          <a:p>
            <a:pPr lvl="2"/>
            <a:r>
              <a:rPr lang="en-GB" dirty="0"/>
              <a:t>Is there any description of any group?</a:t>
            </a:r>
          </a:p>
          <a:p>
            <a:pPr lvl="1"/>
            <a:r>
              <a:rPr lang="en-GB" dirty="0"/>
              <a:t>Deleted contact</a:t>
            </a:r>
          </a:p>
          <a:p>
            <a:pPr lvl="2"/>
            <a:r>
              <a:rPr lang="en-GB" dirty="0"/>
              <a:t>If the owner deleted some contacts, can we retrieve them?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0609E72-1467-4394-9D57-4B1A089710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987" y="0"/>
            <a:ext cx="3369013" cy="6821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5776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46115-D091-423E-AE4E-04BCA058E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 contacts database and tables </a:t>
            </a:r>
            <a:r>
              <a:rPr lang="en-US" sz="1200" dirty="0"/>
              <a:t>(</a:t>
            </a:r>
            <a:r>
              <a:rPr lang="en-US" sz="1200" i="1" dirty="0">
                <a:solidFill>
                  <a:srgbClr val="7030A0"/>
                </a:solidFill>
                <a:cs typeface="Calibri"/>
              </a:rPr>
              <a:t>contacts2.db </a:t>
            </a:r>
            <a:r>
              <a:rPr lang="en-US" sz="1200" dirty="0"/>
              <a:t>)</a:t>
            </a:r>
            <a:endParaRPr lang="en-US" dirty="0">
              <a:cs typeface="Calibri Light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9AD7504E-C704-4C02-93BE-9C7235A587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920" y="5048888"/>
            <a:ext cx="11053762" cy="616283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44864359-E3D7-45BB-AD58-AC7A151E306B}"/>
              </a:ext>
            </a:extLst>
          </p:cNvPr>
          <p:cNvSpPr/>
          <p:nvPr/>
        </p:nvSpPr>
        <p:spPr>
          <a:xfrm>
            <a:off x="1208020" y="5358952"/>
            <a:ext cx="10601158" cy="2941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8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4BE9044E-B2ED-49CE-A5FE-6A4ECA1D95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613" y="2206423"/>
            <a:ext cx="10756773" cy="279082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485B683A-AC6E-43E5-8039-CF79ADE5888F}"/>
              </a:ext>
            </a:extLst>
          </p:cNvPr>
          <p:cNvSpPr/>
          <p:nvPr/>
        </p:nvSpPr>
        <p:spPr>
          <a:xfrm>
            <a:off x="1228217" y="2660321"/>
            <a:ext cx="10117666" cy="3951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8FC1D81-BACB-4D23-B84A-996C7C081B63}"/>
              </a:ext>
            </a:extLst>
          </p:cNvPr>
          <p:cNvSpPr/>
          <p:nvPr/>
        </p:nvSpPr>
        <p:spPr>
          <a:xfrm>
            <a:off x="1370659" y="3662097"/>
            <a:ext cx="2144701" cy="32062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975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6149</TotalTime>
  <Words>1267</Words>
  <Application>Microsoft Office PowerPoint</Application>
  <PresentationFormat>Widescreen</PresentationFormat>
  <Paragraphs>173</Paragraphs>
  <Slides>36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-apple-system</vt:lpstr>
      <vt:lpstr>Arial</vt:lpstr>
      <vt:lpstr>Calibri</vt:lpstr>
      <vt:lpstr>Calibri Light</vt:lpstr>
      <vt:lpstr>Office Theme</vt:lpstr>
      <vt:lpstr>AOSP Apps Investigations</vt:lpstr>
      <vt:lpstr>Overview</vt:lpstr>
      <vt:lpstr>What is contacts management service?</vt:lpstr>
      <vt:lpstr>Why it's important to investigate contacts management service?</vt:lpstr>
      <vt:lpstr>Investigating contacts information</vt:lpstr>
      <vt:lpstr>What information does a contact consist of? </vt:lpstr>
      <vt:lpstr>PowerPoint Presentation</vt:lpstr>
      <vt:lpstr>A simple scenario</vt:lpstr>
      <vt:lpstr>Understand contacts database and tables (contacts2.db )</vt:lpstr>
      <vt:lpstr>raw_contacts, data, contacts tables</vt:lpstr>
      <vt:lpstr>PowerPoint Presentation</vt:lpstr>
      <vt:lpstr>PowerPoint Presentation</vt:lpstr>
      <vt:lpstr>raw_contacts table</vt:lpstr>
      <vt:lpstr>PowerPoint Presentation</vt:lpstr>
      <vt:lpstr>PowerPoint Presentation</vt:lpstr>
      <vt:lpstr>What are the details of the contact with ID 10?</vt:lpstr>
      <vt:lpstr>PowerPoint Presentation</vt:lpstr>
      <vt:lpstr>PowerPoint Presentation</vt:lpstr>
      <vt:lpstr>When was the contact (id=10) updated?</vt:lpstr>
      <vt:lpstr>PowerPoint Presentation</vt:lpstr>
      <vt:lpstr>PowerPoint Presentation</vt:lpstr>
      <vt:lpstr>How many groups have the device owner create?</vt:lpstr>
      <vt:lpstr>PowerPoint Presentation</vt:lpstr>
      <vt:lpstr>PowerPoint Presentation</vt:lpstr>
      <vt:lpstr>Investigating call logs</vt:lpstr>
      <vt:lpstr>A simple calling scenario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Calling logs investigation solutions</vt:lpstr>
      <vt:lpstr>Investigating Voicemails (part of call logs)</vt:lpstr>
      <vt:lpstr>What is the saved voicemail url?</vt:lpstr>
      <vt:lpstr>How to access voicemail?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375</cp:revision>
  <dcterms:created xsi:type="dcterms:W3CDTF">2021-01-18T02:02:41Z</dcterms:created>
  <dcterms:modified xsi:type="dcterms:W3CDTF">2025-04-03T02:02:37Z</dcterms:modified>
</cp:coreProperties>
</file>