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504" r:id="rId3"/>
    <p:sldId id="408" r:id="rId4"/>
    <p:sldId id="451" r:id="rId5"/>
    <p:sldId id="448" r:id="rId6"/>
    <p:sldId id="505" r:id="rId7"/>
    <p:sldId id="497" r:id="rId8"/>
    <p:sldId id="410" r:id="rId9"/>
    <p:sldId id="411" r:id="rId10"/>
    <p:sldId id="412" r:id="rId11"/>
    <p:sldId id="498" r:id="rId12"/>
    <p:sldId id="499" r:id="rId13"/>
    <p:sldId id="500" r:id="rId14"/>
    <p:sldId id="501" r:id="rId15"/>
    <p:sldId id="502" r:id="rId16"/>
    <p:sldId id="503" r:id="rId17"/>
    <p:sldId id="44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CFF70-A104-4BE5-B7AF-E221F0BC4D16}" v="6" dt="2025-04-15T13:14:41.0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49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5-04-15T13:22:23.986" v="711" actId="47"/>
      <pc:docMkLst>
        <pc:docMk/>
      </pc:docMkLst>
      <pc:sldChg chg="modSp mod">
        <pc:chgData name="Weifeng Xu" userId="e7aed605-a3dd-4d5a-a692-a87037af107b" providerId="ADAL" clId="{519CFF70-A104-4BE5-B7AF-E221F0BC4D16}" dt="2025-04-03T11:59:04.751" v="178" actId="1076"/>
        <pc:sldMkLst>
          <pc:docMk/>
          <pc:sldMk cId="1323245308" sldId="256"/>
        </pc:sldMkLst>
        <pc:spChg chg="mod">
          <ac:chgData name="Weifeng Xu" userId="e7aed605-a3dd-4d5a-a692-a87037af107b" providerId="ADAL" clId="{519CFF70-A104-4BE5-B7AF-E221F0BC4D16}" dt="2025-04-03T11:59:01.474" v="177" actId="20577"/>
          <ac:spMkLst>
            <pc:docMk/>
            <pc:sldMk cId="1323245308" sldId="256"/>
            <ac:spMk id="2" creationId="{B476BAF9-88AC-4600-B511-347782B9C875}"/>
          </ac:spMkLst>
        </pc:spChg>
        <pc:spChg chg="mod">
          <ac:chgData name="Weifeng Xu" userId="e7aed605-a3dd-4d5a-a692-a87037af107b" providerId="ADAL" clId="{519CFF70-A104-4BE5-B7AF-E221F0BC4D16}" dt="2025-04-03T11:59:04.751" v="178" actId="1076"/>
          <ac:spMkLst>
            <pc:docMk/>
            <pc:sldMk cId="1323245308" sldId="256"/>
            <ac:spMk id="3" creationId="{58CD3106-2EE0-40F4-8C0B-042135FF9FB4}"/>
          </ac:spMkLst>
        </pc:spChg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addSp delSp modSp mod">
        <pc:chgData name="Weifeng Xu" userId="e7aed605-a3dd-4d5a-a692-a87037af107b" providerId="ADAL" clId="{519CFF70-A104-4BE5-B7AF-E221F0BC4D16}" dt="2025-04-15T13:21:12.062" v="693" actId="20577"/>
        <pc:sldMkLst>
          <pc:docMk/>
          <pc:sldMk cId="2622453785" sldId="408"/>
        </pc:sldMkLst>
        <pc:spChg chg="mod">
          <ac:chgData name="Weifeng Xu" userId="e7aed605-a3dd-4d5a-a692-a87037af107b" providerId="ADAL" clId="{519CFF70-A104-4BE5-B7AF-E221F0BC4D16}" dt="2025-04-15T13:21:12.062" v="693" actId="20577"/>
          <ac:spMkLst>
            <pc:docMk/>
            <pc:sldMk cId="2622453785" sldId="408"/>
            <ac:spMk id="3" creationId="{9E0091E6-6379-4EE0-84A0-9638938021AE}"/>
          </ac:spMkLst>
        </pc:spChg>
        <pc:picChg chg="add del">
          <ac:chgData name="Weifeng Xu" userId="e7aed605-a3dd-4d5a-a692-a87037af107b" providerId="ADAL" clId="{519CFF70-A104-4BE5-B7AF-E221F0BC4D16}" dt="2025-04-15T13:14:40.428" v="538" actId="478"/>
          <ac:picMkLst>
            <pc:docMk/>
            <pc:sldMk cId="2622453785" sldId="408"/>
            <ac:picMk id="5" creationId="{0C66F263-15E6-4668-A5DE-9BE7BC0A153D}"/>
          </ac:picMkLst>
        </pc:picChg>
        <pc:picChg chg="add del">
          <ac:chgData name="Weifeng Xu" userId="e7aed605-a3dd-4d5a-a692-a87037af107b" providerId="ADAL" clId="{519CFF70-A104-4BE5-B7AF-E221F0BC4D16}" dt="2025-04-15T13:14:39.962" v="537" actId="478"/>
          <ac:picMkLst>
            <pc:docMk/>
            <pc:sldMk cId="2622453785" sldId="408"/>
            <ac:picMk id="8" creationId="{403916EE-9787-4760-A9E8-7E8E3D894E40}"/>
          </ac:picMkLst>
        </pc:picChg>
        <pc:picChg chg="add del">
          <ac:chgData name="Weifeng Xu" userId="e7aed605-a3dd-4d5a-a692-a87037af107b" providerId="ADAL" clId="{519CFF70-A104-4BE5-B7AF-E221F0BC4D16}" dt="2025-04-15T13:14:39.794" v="536" actId="478"/>
          <ac:picMkLst>
            <pc:docMk/>
            <pc:sldMk cId="2622453785" sldId="408"/>
            <ac:picMk id="9" creationId="{5E72BA32-CB2F-490B-AFFC-95D2E5F2E4CF}"/>
          </ac:picMkLst>
        </pc:picChg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5-04-07T17:19:23.173" v="396" actId="20577"/>
        <pc:sldMkLst>
          <pc:docMk/>
          <pc:sldMk cId="1839150834" sldId="410"/>
        </pc:sldMkLst>
        <pc:spChg chg="mod">
          <ac:chgData name="Weifeng Xu" userId="e7aed605-a3dd-4d5a-a692-a87037af107b" providerId="ADAL" clId="{519CFF70-A104-4BE5-B7AF-E221F0BC4D16}" dt="2025-04-07T17:19:23.173" v="396" actId="20577"/>
          <ac:spMkLst>
            <pc:docMk/>
            <pc:sldMk cId="1839150834" sldId="410"/>
            <ac:spMk id="2" creationId="{D3B4A165-01E0-49B9-A70C-492D7951A6C6}"/>
          </ac:spMkLst>
        </pc:spChg>
      </pc:sldChg>
      <pc:sldChg chg="addSp delSp modSp mod">
        <pc:chgData name="Weifeng Xu" userId="e7aed605-a3dd-4d5a-a692-a87037af107b" providerId="ADAL" clId="{519CFF70-A104-4BE5-B7AF-E221F0BC4D16}" dt="2025-04-07T17:20:15.783" v="432" actId="207"/>
        <pc:sldMkLst>
          <pc:docMk/>
          <pc:sldMk cId="46822973" sldId="411"/>
        </pc:sldMkLst>
        <pc:spChg chg="mod">
          <ac:chgData name="Weifeng Xu" userId="e7aed605-a3dd-4d5a-a692-a87037af107b" providerId="ADAL" clId="{519CFF70-A104-4BE5-B7AF-E221F0BC4D16}" dt="2025-04-07T17:20:15.783" v="432" actId="207"/>
          <ac:spMkLst>
            <pc:docMk/>
            <pc:sldMk cId="46822973" sldId="411"/>
            <ac:spMk id="2" creationId="{88A96AAE-54C7-4A67-B297-1D11C1D82726}"/>
          </ac:spMkLst>
        </pc:spChg>
        <pc:spChg chg="mod">
          <ac:chgData name="Weifeng Xu" userId="e7aed605-a3dd-4d5a-a692-a87037af107b" providerId="ADAL" clId="{519CFF70-A104-4BE5-B7AF-E221F0BC4D16}" dt="2025-04-07T17:05:25.604" v="245" actId="14100"/>
          <ac:spMkLst>
            <pc:docMk/>
            <pc:sldMk cId="46822973" sldId="411"/>
            <ac:spMk id="6" creationId="{383E0541-0D55-451D-AAD3-ADD4C9225F75}"/>
          </ac:spMkLst>
        </pc:spChg>
        <pc:picChg chg="mod">
          <ac:chgData name="Weifeng Xu" userId="e7aed605-a3dd-4d5a-a692-a87037af107b" providerId="ADAL" clId="{519CFF70-A104-4BE5-B7AF-E221F0BC4D16}" dt="2025-04-07T17:05:21.920" v="244" actId="14100"/>
          <ac:picMkLst>
            <pc:docMk/>
            <pc:sldMk cId="46822973" sldId="411"/>
            <ac:picMk id="5" creationId="{8AEDF05A-60F2-4524-8451-C5C728E103BB}"/>
          </ac:picMkLst>
        </pc:picChg>
      </pc:sldChg>
      <pc:sldChg chg="delSp modSp mod">
        <pc:chgData name="Weifeng Xu" userId="e7aed605-a3dd-4d5a-a692-a87037af107b" providerId="ADAL" clId="{519CFF70-A104-4BE5-B7AF-E221F0BC4D16}" dt="2025-04-07T17:20:28.916" v="433"/>
        <pc:sldMkLst>
          <pc:docMk/>
          <pc:sldMk cId="3735861723" sldId="412"/>
        </pc:sldMkLst>
        <pc:spChg chg="mod">
          <ac:chgData name="Weifeng Xu" userId="e7aed605-a3dd-4d5a-a692-a87037af107b" providerId="ADAL" clId="{519CFF70-A104-4BE5-B7AF-E221F0BC4D16}" dt="2025-04-07T17:20:28.916" v="433"/>
          <ac:spMkLst>
            <pc:docMk/>
            <pc:sldMk cId="3735861723" sldId="412"/>
            <ac:spMk id="2" creationId="{B23D5793-2D2E-4A05-BBDB-A78A693AE53B}"/>
          </ac:spMkLst>
        </pc:spChg>
        <pc:spChg chg="mod">
          <ac:chgData name="Weifeng Xu" userId="e7aed605-a3dd-4d5a-a692-a87037af107b" providerId="ADAL" clId="{519CFF70-A104-4BE5-B7AF-E221F0BC4D16}" dt="2025-04-03T12:00:41.720" v="185" actId="6549"/>
          <ac:spMkLst>
            <pc:docMk/>
            <pc:sldMk cId="3735861723" sldId="412"/>
            <ac:spMk id="8" creationId="{44428CDD-ABDD-43D0-AC19-D3F74162BD84}"/>
          </ac:spMkLst>
        </pc:spChg>
      </pc:sldChg>
      <pc:sldChg chg="del">
        <pc:chgData name="Weifeng Xu" userId="e7aed605-a3dd-4d5a-a692-a87037af107b" providerId="ADAL" clId="{519CFF70-A104-4BE5-B7AF-E221F0BC4D16}" dt="2025-04-07T17:22:03.229" v="443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5-04-07T17:17:07.826" v="313" actId="14"/>
        <pc:sldMkLst>
          <pc:docMk/>
          <pc:sldMk cId="2349952390" sldId="448"/>
        </pc:sldMkLst>
        <pc:spChg chg="mod">
          <ac:chgData name="Weifeng Xu" userId="e7aed605-a3dd-4d5a-a692-a87037af107b" providerId="ADAL" clId="{519CFF70-A104-4BE5-B7AF-E221F0BC4D16}" dt="2025-04-07T17:17:03.225" v="312" actId="20577"/>
          <ac:spMkLst>
            <pc:docMk/>
            <pc:sldMk cId="2349952390" sldId="448"/>
            <ac:spMk id="2" creationId="{CF34116F-509B-4B9B-9679-ECC66D038AA9}"/>
          </ac:spMkLst>
        </pc:spChg>
        <pc:spChg chg="mod">
          <ac:chgData name="Weifeng Xu" userId="e7aed605-a3dd-4d5a-a692-a87037af107b" providerId="ADAL" clId="{519CFF70-A104-4BE5-B7AF-E221F0BC4D16}" dt="2025-04-07T17:17:07.826" v="313" actId="14"/>
          <ac:spMkLst>
            <pc:docMk/>
            <pc:sldMk cId="2349952390" sldId="448"/>
            <ac:spMk id="3" creationId="{C05CC460-5102-4C30-BFDF-57CA52235995}"/>
          </ac:spMkLst>
        </pc:spChg>
      </pc:sldChg>
      <pc:sldChg chg="modSp mod">
        <pc:chgData name="Weifeng Xu" userId="e7aed605-a3dd-4d5a-a692-a87037af107b" providerId="ADAL" clId="{519CFF70-A104-4BE5-B7AF-E221F0BC4D16}" dt="2025-04-07T17:21:58.855" v="442" actId="20577"/>
        <pc:sldMkLst>
          <pc:docMk/>
          <pc:sldMk cId="2217854660" sldId="449"/>
        </pc:sldMkLst>
        <pc:spChg chg="mod">
          <ac:chgData name="Weifeng Xu" userId="e7aed605-a3dd-4d5a-a692-a87037af107b" providerId="ADAL" clId="{519CFF70-A104-4BE5-B7AF-E221F0BC4D16}" dt="2025-04-07T17:21:58.855" v="442" actId="20577"/>
          <ac:spMkLst>
            <pc:docMk/>
            <pc:sldMk cId="2217854660" sldId="449"/>
            <ac:spMk id="2" creationId="{096E0F7A-5AAA-4C3C-A435-A7F65049BF77}"/>
          </ac:spMkLst>
        </pc:spChg>
      </pc:sldChg>
      <pc:sldChg chg="addSp modSp mod">
        <pc:chgData name="Weifeng Xu" userId="e7aed605-a3dd-4d5a-a692-a87037af107b" providerId="ADAL" clId="{519CFF70-A104-4BE5-B7AF-E221F0BC4D16}" dt="2025-04-15T13:22:19.475" v="710" actId="1076"/>
        <pc:sldMkLst>
          <pc:docMk/>
          <pc:sldMk cId="1438349411" sldId="451"/>
        </pc:sldMkLst>
        <pc:spChg chg="mod">
          <ac:chgData name="Weifeng Xu" userId="e7aed605-a3dd-4d5a-a692-a87037af107b" providerId="ADAL" clId="{519CFF70-A104-4BE5-B7AF-E221F0BC4D16}" dt="2025-04-15T13:07:57.874" v="529" actId="20577"/>
          <ac:spMkLst>
            <pc:docMk/>
            <pc:sldMk cId="1438349411" sldId="451"/>
            <ac:spMk id="2" creationId="{80231DEC-AE3F-4F7E-97CF-CE153A54A91D}"/>
          </ac:spMkLst>
        </pc:spChg>
        <pc:spChg chg="mod">
          <ac:chgData name="Weifeng Xu" userId="e7aed605-a3dd-4d5a-a692-a87037af107b" providerId="ADAL" clId="{519CFF70-A104-4BE5-B7AF-E221F0BC4D16}" dt="2025-04-15T13:22:08.321" v="705" actId="14100"/>
          <ac:spMkLst>
            <pc:docMk/>
            <pc:sldMk cId="1438349411" sldId="451"/>
            <ac:spMk id="3" creationId="{2E61DE7B-70F3-4369-A340-1805DD534406}"/>
          </ac:spMkLst>
        </pc:spChg>
        <pc:spChg chg="add mod">
          <ac:chgData name="Weifeng Xu" userId="e7aed605-a3dd-4d5a-a692-a87037af107b" providerId="ADAL" clId="{519CFF70-A104-4BE5-B7AF-E221F0BC4D16}" dt="2025-04-15T13:22:19.475" v="710" actId="1076"/>
          <ac:spMkLst>
            <pc:docMk/>
            <pc:sldMk cId="1438349411" sldId="451"/>
            <ac:spMk id="5" creationId="{2A32B6A4-B984-E24B-0CDF-F362860B59D8}"/>
          </ac:spMkLst>
        </pc:spChg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5-04-15T13:22:23.986" v="711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modSp add del mod">
        <pc:chgData name="Weifeng Xu" userId="e7aed605-a3dd-4d5a-a692-a87037af107b" providerId="ADAL" clId="{519CFF70-A104-4BE5-B7AF-E221F0BC4D16}" dt="2025-04-07T17:18:30.631" v="348" actId="12"/>
        <pc:sldMkLst>
          <pc:docMk/>
          <pc:sldMk cId="1156047588" sldId="497"/>
        </pc:sldMkLst>
        <pc:spChg chg="mod">
          <ac:chgData name="Weifeng Xu" userId="e7aed605-a3dd-4d5a-a692-a87037af107b" providerId="ADAL" clId="{519CFF70-A104-4BE5-B7AF-E221F0BC4D16}" dt="2025-04-07T17:18:07.706" v="346" actId="20577"/>
          <ac:spMkLst>
            <pc:docMk/>
            <pc:sldMk cId="1156047588" sldId="497"/>
            <ac:spMk id="6" creationId="{E2F856D4-F051-4999-93C1-1D83F8208F03}"/>
          </ac:spMkLst>
        </pc:spChg>
        <pc:spChg chg="mod">
          <ac:chgData name="Weifeng Xu" userId="e7aed605-a3dd-4d5a-a692-a87037af107b" providerId="ADAL" clId="{519CFF70-A104-4BE5-B7AF-E221F0BC4D16}" dt="2025-04-07T17:18:30.631" v="348" actId="12"/>
          <ac:spMkLst>
            <pc:docMk/>
            <pc:sldMk cId="1156047588" sldId="497"/>
            <ac:spMk id="7" creationId="{9FB82F0C-1384-4573-A52E-14FA3E8989B6}"/>
          </ac:spMkLst>
        </pc:spChg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addSp delSp modSp new mod">
        <pc:chgData name="Weifeng Xu" userId="e7aed605-a3dd-4d5a-a692-a87037af107b" providerId="ADAL" clId="{519CFF70-A104-4BE5-B7AF-E221F0BC4D16}" dt="2025-04-03T12:09:06.057" v="211" actId="113"/>
        <pc:sldMkLst>
          <pc:docMk/>
          <pc:sldMk cId="2656319871" sldId="498"/>
        </pc:sldMkLst>
        <pc:spChg chg="mod">
          <ac:chgData name="Weifeng Xu" userId="e7aed605-a3dd-4d5a-a692-a87037af107b" providerId="ADAL" clId="{519CFF70-A104-4BE5-B7AF-E221F0BC4D16}" dt="2025-04-03T12:06:59.469" v="191" actId="207"/>
          <ac:spMkLst>
            <pc:docMk/>
            <pc:sldMk cId="2656319871" sldId="498"/>
            <ac:spMk id="2" creationId="{E7843248-F2B4-039B-04B8-F2AA64A4280C}"/>
          </ac:spMkLst>
        </pc:spChg>
        <pc:spChg chg="add del mod">
          <ac:chgData name="Weifeng Xu" userId="e7aed605-a3dd-4d5a-a692-a87037af107b" providerId="ADAL" clId="{519CFF70-A104-4BE5-B7AF-E221F0BC4D16}" dt="2025-04-03T12:09:06.057" v="211" actId="113"/>
          <ac:spMkLst>
            <pc:docMk/>
            <pc:sldMk cId="2656319871" sldId="498"/>
            <ac:spMk id="3" creationId="{F3797446-CE3A-6998-089F-215632787412}"/>
          </ac:spMkLst>
        </pc:spChg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3T12:13:59.197" v="218" actId="207"/>
        <pc:sldMkLst>
          <pc:docMk/>
          <pc:sldMk cId="3154280878" sldId="499"/>
        </pc:sldMkLst>
        <pc:spChg chg="add mod">
          <ac:chgData name="Weifeng Xu" userId="e7aed605-a3dd-4d5a-a692-a87037af107b" providerId="ADAL" clId="{519CFF70-A104-4BE5-B7AF-E221F0BC4D16}" dt="2025-04-03T12:13:30.868" v="215"/>
          <ac:spMkLst>
            <pc:docMk/>
            <pc:sldMk cId="3154280878" sldId="499"/>
            <ac:spMk id="4" creationId="{DDDC6137-9F30-A17E-DFB0-4004774B17D1}"/>
          </ac:spMkLst>
        </pc:spChg>
        <pc:spChg chg="add mod">
          <ac:chgData name="Weifeng Xu" userId="e7aed605-a3dd-4d5a-a692-a87037af107b" providerId="ADAL" clId="{519CFF70-A104-4BE5-B7AF-E221F0BC4D16}" dt="2025-04-03T12:13:59.197" v="218" actId="207"/>
          <ac:spMkLst>
            <pc:docMk/>
            <pc:sldMk cId="3154280878" sldId="499"/>
            <ac:spMk id="5" creationId="{CA896DC6-4D74-D4BA-EDB0-D0D3C18FC08B}"/>
          </ac:spMkLst>
        </pc:spChg>
      </pc:sldChg>
      <pc:sldChg chg="addSp delSp modSp new mod modClrScheme chgLayout">
        <pc:chgData name="Weifeng Xu" userId="e7aed605-a3dd-4d5a-a692-a87037af107b" providerId="ADAL" clId="{519CFF70-A104-4BE5-B7AF-E221F0BC4D16}" dt="2025-04-03T12:16:06.446" v="229" actId="14100"/>
        <pc:sldMkLst>
          <pc:docMk/>
          <pc:sldMk cId="83335793" sldId="500"/>
        </pc:sldMkLst>
        <pc:picChg chg="add mod">
          <ac:chgData name="Weifeng Xu" userId="e7aed605-a3dd-4d5a-a692-a87037af107b" providerId="ADAL" clId="{519CFF70-A104-4BE5-B7AF-E221F0BC4D16}" dt="2025-04-03T12:16:06.446" v="229" actId="14100"/>
          <ac:picMkLst>
            <pc:docMk/>
            <pc:sldMk cId="83335793" sldId="500"/>
            <ac:picMk id="7" creationId="{12F8DD0E-9AA2-D150-60D0-284DF0EF7D5D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6:51.392" v="233" actId="14100"/>
        <pc:sldMkLst>
          <pc:docMk/>
          <pc:sldMk cId="2534534134" sldId="501"/>
        </pc:sldMkLst>
        <pc:picChg chg="add mod">
          <ac:chgData name="Weifeng Xu" userId="e7aed605-a3dd-4d5a-a692-a87037af107b" providerId="ADAL" clId="{519CFF70-A104-4BE5-B7AF-E221F0BC4D16}" dt="2025-04-03T12:16:51.392" v="233" actId="14100"/>
          <ac:picMkLst>
            <pc:docMk/>
            <pc:sldMk cId="2534534134" sldId="501"/>
            <ac:picMk id="3" creationId="{FD38B663-571C-5DBF-0E3B-C843019DAED7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18:24.052" v="239" actId="1076"/>
        <pc:sldMkLst>
          <pc:docMk/>
          <pc:sldMk cId="2650834497" sldId="502"/>
        </pc:sldMkLst>
        <pc:picChg chg="add mod">
          <ac:chgData name="Weifeng Xu" userId="e7aed605-a3dd-4d5a-a692-a87037af107b" providerId="ADAL" clId="{519CFF70-A104-4BE5-B7AF-E221F0BC4D16}" dt="2025-04-03T12:18:24.052" v="239" actId="1076"/>
          <ac:picMkLst>
            <pc:docMk/>
            <pc:sldMk cId="2650834497" sldId="502"/>
            <ac:picMk id="3" creationId="{B1E9D626-58E4-AED5-913F-8B8E39712932}"/>
          </ac:picMkLst>
        </pc:picChg>
      </pc:sldChg>
      <pc:sldChg chg="addSp modSp new mod">
        <pc:chgData name="Weifeng Xu" userId="e7aed605-a3dd-4d5a-a692-a87037af107b" providerId="ADAL" clId="{519CFF70-A104-4BE5-B7AF-E221F0BC4D16}" dt="2025-04-03T12:21:46.824" v="243" actId="1076"/>
        <pc:sldMkLst>
          <pc:docMk/>
          <pc:sldMk cId="147434593" sldId="503"/>
        </pc:sldMkLst>
        <pc:picChg chg="add mod">
          <ac:chgData name="Weifeng Xu" userId="e7aed605-a3dd-4d5a-a692-a87037af107b" providerId="ADAL" clId="{519CFF70-A104-4BE5-B7AF-E221F0BC4D16}" dt="2025-04-03T12:21:46.824" v="243" actId="1076"/>
          <ac:picMkLst>
            <pc:docMk/>
            <pc:sldMk cId="147434593" sldId="503"/>
            <ac:picMk id="3" creationId="{C7335FA0-4F9A-A248-F19B-075CC2A5FE78}"/>
          </ac:picMkLst>
        </pc:picChg>
      </pc:sldChg>
      <pc:sldChg chg="addSp delSp modSp new mod modClrScheme chgLayout">
        <pc:chgData name="Weifeng Xu" userId="e7aed605-a3dd-4d5a-a692-a87037af107b" providerId="ADAL" clId="{519CFF70-A104-4BE5-B7AF-E221F0BC4D16}" dt="2025-04-07T17:15:56.595" v="257" actId="20577"/>
        <pc:sldMkLst>
          <pc:docMk/>
          <pc:sldMk cId="1036379805" sldId="504"/>
        </pc:sldMkLst>
        <pc:spChg chg="add mod ord">
          <ac:chgData name="Weifeng Xu" userId="e7aed605-a3dd-4d5a-a692-a87037af107b" providerId="ADAL" clId="{519CFF70-A104-4BE5-B7AF-E221F0BC4D16}" dt="2025-04-07T17:15:56.595" v="257" actId="20577"/>
          <ac:spMkLst>
            <pc:docMk/>
            <pc:sldMk cId="1036379805" sldId="504"/>
            <ac:spMk id="4" creationId="{2F864675-3DFF-3BF5-459C-DD1FD5BE3BEE}"/>
          </ac:spMkLst>
        </pc:spChg>
        <pc:spChg chg="add mod ord">
          <ac:chgData name="Weifeng Xu" userId="e7aed605-a3dd-4d5a-a692-a87037af107b" providerId="ADAL" clId="{519CFF70-A104-4BE5-B7AF-E221F0BC4D16}" dt="2025-04-07T17:15:45.051" v="252" actId="700"/>
          <ac:spMkLst>
            <pc:docMk/>
            <pc:sldMk cId="1036379805" sldId="504"/>
            <ac:spMk id="5" creationId="{4563694A-6FA5-8AD1-B2D8-D256F48DC455}"/>
          </ac:spMkLst>
        </pc:spChg>
      </pc:sldChg>
      <pc:sldChg chg="modSp add mod">
        <pc:chgData name="Weifeng Xu" userId="e7aed605-a3dd-4d5a-a692-a87037af107b" providerId="ADAL" clId="{519CFF70-A104-4BE5-B7AF-E221F0BC4D16}" dt="2025-04-07T17:17:26.728" v="328" actId="20577"/>
        <pc:sldMkLst>
          <pc:docMk/>
          <pc:sldMk cId="3110483315" sldId="505"/>
        </pc:sldMkLst>
        <pc:spChg chg="mod">
          <ac:chgData name="Weifeng Xu" userId="e7aed605-a3dd-4d5a-a692-a87037af107b" providerId="ADAL" clId="{519CFF70-A104-4BE5-B7AF-E221F0BC4D16}" dt="2025-04-07T17:17:26.728" v="328" actId="20577"/>
          <ac:spMkLst>
            <pc:docMk/>
            <pc:sldMk cId="3110483315" sldId="505"/>
            <ac:spMk id="4" creationId="{95CE8EB6-B960-E4BF-E0D7-8ACA72A042AE}"/>
          </ac:spMkLst>
        </pc:spChg>
      </pc:sldChg>
      <pc:sldChg chg="add del">
        <pc:chgData name="Weifeng Xu" userId="e7aed605-a3dd-4d5a-a692-a87037af107b" providerId="ADAL" clId="{519CFF70-A104-4BE5-B7AF-E221F0BC4D16}" dt="2025-04-15T13:14:41.058" v="539"/>
        <pc:sldMkLst>
          <pc:docMk/>
          <pc:sldMk cId="3340538059" sldId="506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com.android.providers.calendar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534"/>
            <a:ext cx="9144000" cy="1655762"/>
          </a:xfrm>
        </p:spPr>
        <p:txBody>
          <a:bodyPr/>
          <a:lstStyle/>
          <a:p>
            <a:r>
              <a:rPr lang="en-US" dirty="0"/>
              <a:t>Part 3: Investigating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Examine </a:t>
            </a:r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Tables to focus on: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248-F2B4-039B-04B8-F2AA64A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Relevance of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in Digital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7446-CE3A-6998-089F-2156327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Establish Timelines</a:t>
            </a:r>
            <a:r>
              <a:rPr lang="en-GB" dirty="0"/>
              <a:t>: Events with timestamps (</a:t>
            </a:r>
            <a:r>
              <a:rPr lang="en-GB" dirty="0" err="1">
                <a:solidFill>
                  <a:srgbClr val="7030A0"/>
                </a:solidFill>
              </a:rPr>
              <a:t>dtstart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 err="1">
                <a:solidFill>
                  <a:srgbClr val="7030A0"/>
                </a:solidFill>
              </a:rPr>
              <a:t>dtend</a:t>
            </a:r>
            <a:r>
              <a:rPr lang="en-GB" dirty="0"/>
              <a:t>) can help reconstruct a suspect’s or victim’s activities at specific times.</a:t>
            </a:r>
          </a:p>
          <a:p>
            <a:r>
              <a:rPr lang="en-GB" b="1" dirty="0"/>
              <a:t>Identify Locations</a:t>
            </a:r>
            <a:r>
              <a:rPr lang="en-GB" dirty="0"/>
              <a:t>: The </a:t>
            </a:r>
            <a:r>
              <a:rPr lang="en-GB" dirty="0" err="1">
                <a:solidFill>
                  <a:srgbClr val="7030A0"/>
                </a:solidFill>
              </a:rPr>
              <a:t>eventLocation</a:t>
            </a:r>
            <a:r>
              <a:rPr lang="en-GB" dirty="0"/>
              <a:t> field can reveal where a person was or intended to be, which is crucial for alibi verification or tracking movements.</a:t>
            </a:r>
          </a:p>
          <a:p>
            <a:r>
              <a:rPr lang="en-GB" b="1" dirty="0"/>
              <a:t>Uncover Relationships</a:t>
            </a:r>
            <a:r>
              <a:rPr lang="en-GB" dirty="0"/>
              <a:t>: Fields like </a:t>
            </a:r>
            <a:r>
              <a:rPr lang="en-GB" dirty="0">
                <a:solidFill>
                  <a:srgbClr val="7030A0"/>
                </a:solidFill>
              </a:rPr>
              <a:t>organizer, </a:t>
            </a:r>
            <a:r>
              <a:rPr lang="en-GB" dirty="0" err="1">
                <a:solidFill>
                  <a:srgbClr val="7030A0"/>
                </a:solidFill>
              </a:rPr>
              <a:t>guestsCanSeeGuests</a:t>
            </a:r>
            <a:r>
              <a:rPr lang="en-GB" dirty="0">
                <a:solidFill>
                  <a:srgbClr val="7030A0"/>
                </a:solidFill>
              </a:rPr>
              <a:t>, and links </a:t>
            </a:r>
            <a:r>
              <a:rPr lang="en-GB" dirty="0"/>
              <a:t>to the Attendees table can reveal who the user was interacting with.</a:t>
            </a:r>
          </a:p>
          <a:p>
            <a:r>
              <a:rPr lang="en-GB" b="1" dirty="0"/>
              <a:t>Reveal Intentions or Plans</a:t>
            </a:r>
            <a:r>
              <a:rPr lang="en-GB" dirty="0"/>
              <a:t>: </a:t>
            </a:r>
            <a:r>
              <a:rPr lang="en-GB" dirty="0">
                <a:solidFill>
                  <a:srgbClr val="7030A0"/>
                </a:solidFill>
              </a:rPr>
              <a:t>Event titles, descriptions, and recurrence rules </a:t>
            </a:r>
            <a:r>
              <a:rPr lang="en-GB" dirty="0"/>
              <a:t>(</a:t>
            </a:r>
            <a:r>
              <a:rPr lang="en-GB" dirty="0" err="1"/>
              <a:t>rrule</a:t>
            </a:r>
            <a:r>
              <a:rPr lang="en-GB" dirty="0"/>
              <a:t>) can indicate planned activities, such as meetings, travel, or recurring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Corroborate or Contradict Statements</a:t>
            </a:r>
            <a:r>
              <a:rPr lang="en-GB" dirty="0"/>
              <a:t>: Calendar events can be cross-referenced with other evidence (e.g., GPS data, call logs, or messages) to confirm or challenge a person’s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C6137-9F30-A17E-DFB0-4004774B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96DC6-4D74-D4BA-EDB0-D0D3C18F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digital forensics investigation involving a suspect, Alice Johnson, who is under investigation for a financial fraud scheme. Investigators have obtained her Android phone and extracted the </a:t>
            </a:r>
            <a:r>
              <a:rPr lang="en-GB" dirty="0" err="1">
                <a:solidFill>
                  <a:srgbClr val="7030A0"/>
                </a:solidFill>
              </a:rPr>
              <a:t>calendar.db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database. They are particularly interested in a meeting that might be related to the fraud, which occurred around March 10, 2025. They find an event in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and </a:t>
            </a:r>
            <a:r>
              <a:rPr lang="en-GB" dirty="0" err="1"/>
              <a:t>analyze</a:t>
            </a:r>
            <a:r>
              <a:rPr lang="en-GB" dirty="0"/>
              <a:t> its associations with people to uncover potential accomplices or witnesses.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8DD0E-9AA2-D150-60D0-284DF0E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40663"/>
            <a:ext cx="9265919" cy="640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8B663-571C-5DBF-0E3B-C843019D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01289"/>
            <a:ext cx="9154160" cy="65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9D626-58E4-AED5-913F-8B8E3971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2" y="548640"/>
            <a:ext cx="1038339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4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35FA0-4F9A-A248-F19B-075CC2A5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21" y="332615"/>
            <a:ext cx="8679758" cy="61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What is the date of the scheduled event?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Events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Who are the attendees ?</a:t>
            </a:r>
          </a:p>
          <a:p>
            <a:pPr lvl="1"/>
            <a:r>
              <a:rPr lang="en-US" dirty="0">
                <a:ea typeface="+mn-lt"/>
                <a:cs typeface="+mn-lt"/>
              </a:rPr>
              <a:t>Attendees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For which date is the reminder set?</a:t>
            </a:r>
          </a:p>
          <a:p>
            <a:pPr lvl="1"/>
            <a:r>
              <a:rPr lang="en-US" dirty="0">
                <a:ea typeface="+mn-lt"/>
                <a:cs typeface="+mn-lt"/>
              </a:rPr>
              <a:t>Reminders table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Are there any other events saved by the suspect?</a:t>
            </a:r>
          </a:p>
          <a:p>
            <a:pPr lvl="1">
              <a:buFont typeface="Arial"/>
            </a:pPr>
            <a:r>
              <a:rPr lang="en-US" dirty="0">
                <a:cs typeface="Calibri"/>
              </a:rPr>
              <a:t>Events table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64675-3DFF-3BF5-459C-DD1FD5BE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694A-6FA5-8AD1-B2D8-D256F48D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41844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APIs provided by the AOSP</a:t>
            </a:r>
          </a:p>
          <a:p>
            <a:r>
              <a:rPr lang="en-GB" dirty="0">
                <a:cs typeface="Calibri"/>
              </a:rPr>
              <a:t>It manages and interacts with calendar data</a:t>
            </a:r>
          </a:p>
          <a:p>
            <a:pPr lvl="1"/>
            <a:r>
              <a:rPr lang="en-GB" dirty="0">
                <a:cs typeface="Calibri"/>
              </a:rPr>
              <a:t>through Calendar Provider </a:t>
            </a:r>
            <a:r>
              <a:rPr lang="en-US" dirty="0" err="1">
                <a:solidFill>
                  <a:schemeClr val="accent2"/>
                </a:solidFill>
                <a:cs typeface="Calibri"/>
              </a:rPr>
              <a:t>com.android.providers.calendar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GB" dirty="0">
                <a:cs typeface="Calibri"/>
              </a:rPr>
              <a:t>Services features </a:t>
            </a:r>
          </a:p>
          <a:p>
            <a:pPr lvl="1"/>
            <a:r>
              <a:rPr lang="en-GB" dirty="0">
                <a:cs typeface="Calibri"/>
              </a:rPr>
              <a:t>allow applications and sync adapters to access, modify, and synchronize calendar events, reminders, and other related data on a user's device</a:t>
            </a:r>
          </a:p>
          <a:p>
            <a:r>
              <a:rPr lang="en-GB" dirty="0">
                <a:cs typeface="Calibri"/>
              </a:rPr>
              <a:t>Pre-installed Calendar apps use these services</a:t>
            </a:r>
          </a:p>
          <a:p>
            <a:pPr lvl="1"/>
            <a:r>
              <a:rPr lang="en-GB" dirty="0">
                <a:cs typeface="Calibri"/>
              </a:rPr>
              <a:t>Google Calendar or Samsung Calendar</a:t>
            </a:r>
          </a:p>
          <a:p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68" y="43249"/>
            <a:ext cx="4016697" cy="165188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040021"/>
            <a:ext cx="2337985" cy="463616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51" y="2040021"/>
            <a:ext cx="216145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Evidence extracted from calendar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Date/time of appointments</a:t>
            </a:r>
          </a:p>
          <a:p>
            <a:r>
              <a:rPr lang="en-US" dirty="0">
                <a:cs typeface="Calibri"/>
              </a:rPr>
              <a:t>Place of appointment</a:t>
            </a:r>
          </a:p>
          <a:p>
            <a:r>
              <a:rPr lang="en-US" dirty="0">
                <a:cs typeface="Calibri"/>
              </a:rPr>
              <a:t>Events created</a:t>
            </a:r>
          </a:p>
          <a:p>
            <a:r>
              <a:rPr lang="en-US" dirty="0">
                <a:cs typeface="Calibri"/>
              </a:rPr>
              <a:t>Attendees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B6A4-B984-E24B-0CDF-F362860B59D8}"/>
              </a:ext>
            </a:extLst>
          </p:cNvPr>
          <p:cNvSpPr txBox="1"/>
          <p:nvPr/>
        </p:nvSpPr>
        <p:spPr>
          <a:xfrm>
            <a:off x="992552" y="4600974"/>
            <a:ext cx="834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Note: In this case, there isn't any data to look at in any of the tables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questions related to calendar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the date of the scheduled event?</a:t>
            </a:r>
          </a:p>
          <a:p>
            <a:r>
              <a:rPr lang="en-US" dirty="0">
                <a:cs typeface="Calibri"/>
              </a:rPr>
              <a:t>Who are the attendees?</a:t>
            </a:r>
          </a:p>
          <a:p>
            <a:r>
              <a:rPr lang="en-US" dirty="0">
                <a:cs typeface="Calibri"/>
              </a:rPr>
              <a:t>For which date is the reminder set?</a:t>
            </a:r>
            <a:endParaRPr lang="en-US" dirty="0"/>
          </a:p>
          <a:p>
            <a:r>
              <a:rPr lang="en-US" dirty="0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052B9-F946-9628-59DD-24CFB5F7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E8EB6-B960-E4BF-E0D7-8ACA72A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00C6-4677-E259-34E6-749AC2723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F856D4-F051-4999-93C1-1D83F8208F0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Investigation strategies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B82F0C-1384-4573-A52E-14FA3E8989B6}"/>
              </a:ext>
            </a:extLst>
          </p:cNvPr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 how events/reminders are stored in disks</a:t>
            </a:r>
          </a:p>
          <a:p>
            <a:pPr lvl="1"/>
            <a:r>
              <a:rPr lang="en-US" dirty="0"/>
              <a:t>often organized and </a:t>
            </a:r>
            <a:r>
              <a:rPr lang="en-US" dirty="0">
                <a:ea typeface="+mn-lt"/>
                <a:cs typeface="+mn-lt"/>
              </a:rPr>
              <a:t>stored in centralized locations such as database, xml, text file. </a:t>
            </a:r>
          </a:p>
          <a:p>
            <a:r>
              <a:rPr lang="en-US" dirty="0"/>
              <a:t>Steps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find potential locations of evidence, e.g., folder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find database/files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examine database/file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60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Calendar services folder structure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r>
              <a:rPr lang="en-US" dirty="0">
                <a:cs typeface="Calibri Light"/>
              </a:rPr>
              <a:t>location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233837" cy="214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9502711" cy="313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605</Words>
  <Application>Microsoft Office PowerPoint</Application>
  <PresentationFormat>Widescreen</PresentationFormat>
  <Paragraphs>63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AOSP Apps Investigations</vt:lpstr>
      <vt:lpstr>Calendar services</vt:lpstr>
      <vt:lpstr>What are calendar services?</vt:lpstr>
      <vt:lpstr>Evidence extracted from calendar services</vt:lpstr>
      <vt:lpstr>Sample questions related to calendar service</vt:lpstr>
      <vt:lpstr>Investigate calendar services</vt:lpstr>
      <vt:lpstr>PowerPoint Presentation</vt:lpstr>
      <vt:lpstr>Calendar services folder structure</vt:lpstr>
      <vt:lpstr>calendar.db location </vt:lpstr>
      <vt:lpstr>Examine calendar.db </vt:lpstr>
      <vt:lpstr>Relevance of the Events Table in Digital Forensics</vt:lpstr>
      <vt:lpstr>Hypothetical Scenario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2025-04-15T13:22:28Z</dcterms:modified>
</cp:coreProperties>
</file>