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547" r:id="rId3"/>
    <p:sldId id="548" r:id="rId4"/>
    <p:sldId id="521" r:id="rId5"/>
    <p:sldId id="522" r:id="rId6"/>
    <p:sldId id="528" r:id="rId7"/>
    <p:sldId id="549" r:id="rId8"/>
    <p:sldId id="523" r:id="rId9"/>
    <p:sldId id="540" r:id="rId10"/>
    <p:sldId id="546" r:id="rId11"/>
    <p:sldId id="541" r:id="rId12"/>
    <p:sldId id="542" r:id="rId13"/>
    <p:sldId id="550" r:id="rId14"/>
    <p:sldId id="552" r:id="rId15"/>
    <p:sldId id="524" r:id="rId16"/>
    <p:sldId id="525" r:id="rId17"/>
    <p:sldId id="527" r:id="rId18"/>
    <p:sldId id="530" r:id="rId19"/>
    <p:sldId id="551" r:id="rId20"/>
    <p:sldId id="543" r:id="rId21"/>
    <p:sldId id="544" r:id="rId22"/>
    <p:sldId id="553" r:id="rId23"/>
    <p:sldId id="545" r:id="rId24"/>
    <p:sldId id="533" r:id="rId25"/>
    <p:sldId id="554" r:id="rId26"/>
    <p:sldId id="538" r:id="rId27"/>
    <p:sldId id="539" r:id="rId28"/>
    <p:sldId id="555" r:id="rId29"/>
    <p:sldId id="535" r:id="rId30"/>
    <p:sldId id="536" r:id="rId31"/>
    <p:sldId id="52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986A8-D257-46D5-A932-87F105AEF0C6}" v="50" dt="2025-04-15T15:28:58.4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21" autoAdjust="0"/>
  </p:normalViewPr>
  <p:slideViewPr>
    <p:cSldViewPr snapToGrid="0">
      <p:cViewPr varScale="1">
        <p:scale>
          <a:sx n="98" d="100"/>
          <a:sy n="98" d="100"/>
        </p:scale>
        <p:origin x="1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Weifeng Xu" userId="e7aed605-a3dd-4d5a-a692-a87037af107b" providerId="ADAL" clId="{6241A617-B809-41F6-88F4-E387E9626168}"/>
    <pc:docChg chg="undo custSel addSld delSld modSld sldOrd">
      <pc:chgData name="Weifeng Xu" userId="e7aed605-a3dd-4d5a-a692-a87037af107b" providerId="ADAL" clId="{6241A617-B809-41F6-88F4-E387E9626168}" dt="2021-08-10T19:37:38.122" v="824" actId="15"/>
      <pc:docMkLst>
        <pc:docMk/>
      </pc:docMkLst>
      <pc:sldChg chg="addSp delSp modSp mod modNotesTx">
        <pc:chgData name="Weifeng Xu" userId="e7aed605-a3dd-4d5a-a692-a87037af107b" providerId="ADAL" clId="{6241A617-B809-41F6-88F4-E387E9626168}" dt="2021-08-08T21:30:38.190" v="57" actId="478"/>
        <pc:sldMkLst>
          <pc:docMk/>
          <pc:sldMk cId="1323245308" sldId="256"/>
        </pc:sldMkLst>
      </pc:sldChg>
      <pc:sldChg chg="del">
        <pc:chgData name="Weifeng Xu" userId="e7aed605-a3dd-4d5a-a692-a87037af107b" providerId="ADAL" clId="{6241A617-B809-41F6-88F4-E387E9626168}" dt="2021-08-08T21:28:50.805" v="18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6241A617-B809-41F6-88F4-E387E9626168}" dt="2021-08-08T21:28:51.044" v="19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6241A617-B809-41F6-88F4-E387E9626168}" dt="2021-08-08T21:28:51.232" v="20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6241A617-B809-41F6-88F4-E387E9626168}" dt="2021-08-08T21:28:53.296" v="30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6241A617-B809-41F6-88F4-E387E9626168}" dt="2021-08-08T21:28:53.485" v="31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6241A617-B809-41F6-88F4-E387E9626168}" dt="2021-08-08T21:28:54.081" v="32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6241A617-B809-41F6-88F4-E387E9626168}" dt="2021-08-08T21:28:52.591" v="29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6241A617-B809-41F6-88F4-E387E9626168}" dt="2021-08-08T21:28:54.220" v="33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6241A617-B809-41F6-88F4-E387E9626168}" dt="2021-08-08T21:28:55.323" v="36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6241A617-B809-41F6-88F4-E387E9626168}" dt="2021-08-08T21:28:57.504" v="41" actId="47"/>
        <pc:sldMkLst>
          <pc:docMk/>
          <pc:sldMk cId="3188243652" sldId="386"/>
        </pc:sldMkLst>
      </pc:sldChg>
      <pc:sldChg chg="addSp delSp modSp mod">
        <pc:chgData name="Weifeng Xu" userId="e7aed605-a3dd-4d5a-a692-a87037af107b" providerId="ADAL" clId="{6241A617-B809-41F6-88F4-E387E9626168}" dt="2021-08-08T23:24:50.564" v="522" actId="14100"/>
        <pc:sldMkLst>
          <pc:docMk/>
          <pc:sldMk cId="1915093242" sldId="387"/>
        </pc:sldMkLst>
      </pc:sldChg>
      <pc:sldChg chg="modSp del mod">
        <pc:chgData name="Weifeng Xu" userId="e7aed605-a3dd-4d5a-a692-a87037af107b" providerId="ADAL" clId="{6241A617-B809-41F6-88F4-E387E9626168}" dt="2021-08-09T01:20:47.743" v="735" actId="47"/>
        <pc:sldMkLst>
          <pc:docMk/>
          <pc:sldMk cId="2008758297" sldId="389"/>
        </pc:sldMkLst>
      </pc:sldChg>
      <pc:sldChg chg="delSp modSp mod modClrScheme chgLayout">
        <pc:chgData name="Weifeng Xu" userId="e7aed605-a3dd-4d5a-a692-a87037af107b" providerId="ADAL" clId="{6241A617-B809-41F6-88F4-E387E9626168}" dt="2021-08-09T01:22:54.044" v="763" actId="1076"/>
        <pc:sldMkLst>
          <pc:docMk/>
          <pc:sldMk cId="3040878584" sldId="390"/>
        </pc:sldMkLst>
      </pc:sldChg>
      <pc:sldChg chg="delSp modSp mod modClrScheme chgLayout">
        <pc:chgData name="Weifeng Xu" userId="e7aed605-a3dd-4d5a-a692-a87037af107b" providerId="ADAL" clId="{6241A617-B809-41F6-88F4-E387E9626168}" dt="2021-08-09T01:23:03.920" v="764" actId="1076"/>
        <pc:sldMkLst>
          <pc:docMk/>
          <pc:sldMk cId="4104176517" sldId="391"/>
        </pc:sldMkLst>
      </pc:sldChg>
      <pc:sldChg chg="del">
        <pc:chgData name="Weifeng Xu" userId="e7aed605-a3dd-4d5a-a692-a87037af107b" providerId="ADAL" clId="{6241A617-B809-41F6-88F4-E387E9626168}" dt="2021-08-08T21:45:43.973" v="207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6241A617-B809-41F6-88F4-E387E9626168}" dt="2021-08-08T21:45:48.290" v="212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6241A617-B809-41F6-88F4-E387E9626168}" dt="2021-08-08T21:45:49.283" v="213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6241A617-B809-41F6-88F4-E387E9626168}" dt="2021-08-08T21:45:49.988" v="214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6241A617-B809-41F6-88F4-E387E9626168}" dt="2021-08-08T21:45:51.116" v="215" actId="47"/>
        <pc:sldMkLst>
          <pc:docMk/>
          <pc:sldMk cId="3735861723" sldId="412"/>
        </pc:sldMkLst>
      </pc:sldChg>
      <pc:sldChg chg="del">
        <pc:chgData name="Weifeng Xu" userId="e7aed605-a3dd-4d5a-a692-a87037af107b" providerId="ADAL" clId="{6241A617-B809-41F6-88F4-E387E9626168}" dt="2021-08-08T21:45:58.653" v="217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6241A617-B809-41F6-88F4-E387E9626168}" dt="2021-08-08T21:28:52.298" v="27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6241A617-B809-41F6-88F4-E387E9626168}" dt="2021-08-08T21:28:55.456" v="37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6241A617-B809-41F6-88F4-E387E9626168}" dt="2021-08-08T21:28:51.402" v="21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6241A617-B809-41F6-88F4-E387E9626168}" dt="2021-08-08T21:30:42.209" v="58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6241A617-B809-41F6-88F4-E387E9626168}" dt="2021-08-08T21:28:51.560" v="22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6241A617-B809-41F6-88F4-E387E9626168}" dt="2021-08-08T21:28:52.164" v="26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6241A617-B809-41F6-88F4-E387E9626168}" dt="2021-08-08T21:28:51.848" v="24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6241A617-B809-41F6-88F4-E387E9626168}" dt="2021-08-08T21:28:52.015" v="25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6241A617-B809-41F6-88F4-E387E9626168}" dt="2021-08-08T21:28:52.437" v="28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6241A617-B809-41F6-88F4-E387E9626168}" dt="2021-08-08T21:28:54.737" v="34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6241A617-B809-41F6-88F4-E387E9626168}" dt="2021-08-08T21:28:51.704" v="23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6241A617-B809-41F6-88F4-E387E9626168}" dt="2021-08-08T21:45:43.244" v="206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6241A617-B809-41F6-88F4-E387E9626168}" dt="2021-08-08T21:28:50.317" v="17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6241A617-B809-41F6-88F4-E387E9626168}" dt="2021-08-08T21:28:55.970" v="38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6241A617-B809-41F6-88F4-E387E9626168}" dt="2021-08-08T21:28:56.107" v="39" actId="47"/>
        <pc:sldMkLst>
          <pc:docMk/>
          <pc:sldMk cId="2780548155" sldId="436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097308220" sldId="445"/>
        </pc:sldMkLst>
      </pc:sldChg>
      <pc:sldChg chg="del">
        <pc:chgData name="Weifeng Xu" userId="e7aed605-a3dd-4d5a-a692-a87037af107b" providerId="ADAL" clId="{6241A617-B809-41F6-88F4-E387E9626168}" dt="2021-08-08T21:45:46.893" v="210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6241A617-B809-41F6-88F4-E387E9626168}" dt="2021-08-08T21:45:53.204" v="216" actId="47"/>
        <pc:sldMkLst>
          <pc:docMk/>
          <pc:sldMk cId="2217854660" sldId="449"/>
        </pc:sldMkLst>
      </pc:sldChg>
      <pc:sldChg chg="del">
        <pc:chgData name="Weifeng Xu" userId="e7aed605-a3dd-4d5a-a692-a87037af107b" providerId="ADAL" clId="{6241A617-B809-41F6-88F4-E387E9626168}" dt="2021-08-08T21:45:44.643" v="208" actId="47"/>
        <pc:sldMkLst>
          <pc:docMk/>
          <pc:sldMk cId="1438349411" sldId="451"/>
        </pc:sldMkLst>
      </pc:sldChg>
      <pc:sldChg chg="modSp mod">
        <pc:chgData name="Weifeng Xu" userId="e7aed605-a3dd-4d5a-a692-a87037af107b" providerId="ADAL" clId="{6241A617-B809-41F6-88F4-E387E9626168}" dt="2021-08-09T01:03:34.176" v="654" actId="1076"/>
        <pc:sldMkLst>
          <pc:docMk/>
          <pc:sldMk cId="119521946" sldId="455"/>
        </pc:sldMkLst>
      </pc:sldChg>
      <pc:sldChg chg="modSp mod">
        <pc:chgData name="Weifeng Xu" userId="e7aed605-a3dd-4d5a-a692-a87037af107b" providerId="ADAL" clId="{6241A617-B809-41F6-88F4-E387E9626168}" dt="2021-08-08T21:53:35.068" v="319" actId="1076"/>
        <pc:sldMkLst>
          <pc:docMk/>
          <pc:sldMk cId="819406772" sldId="456"/>
        </pc:sldMkLst>
      </pc:sldChg>
      <pc:sldChg chg="del">
        <pc:chgData name="Weifeng Xu" userId="e7aed605-a3dd-4d5a-a692-a87037af107b" providerId="ADAL" clId="{6241A617-B809-41F6-88F4-E387E9626168}" dt="2021-08-08T21:45:46.037" v="209" actId="47"/>
        <pc:sldMkLst>
          <pc:docMk/>
          <pc:sldMk cId="1981201839" sldId="457"/>
        </pc:sldMkLst>
      </pc:sldChg>
      <pc:sldChg chg="del">
        <pc:chgData name="Weifeng Xu" userId="e7aed605-a3dd-4d5a-a692-a87037af107b" providerId="ADAL" clId="{6241A617-B809-41F6-88F4-E387E9626168}" dt="2021-08-08T21:28:56.955" v="40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6241A617-B809-41F6-88F4-E387E9626168}" dt="2021-08-08T21:28:54.882" v="35" actId="47"/>
        <pc:sldMkLst>
          <pc:docMk/>
          <pc:sldMk cId="3663679911" sldId="459"/>
        </pc:sldMkLst>
      </pc:sldChg>
      <pc:sldChg chg="modSp mod">
        <pc:chgData name="Weifeng Xu" userId="e7aed605-a3dd-4d5a-a692-a87037af107b" providerId="ADAL" clId="{6241A617-B809-41F6-88F4-E387E9626168}" dt="2021-08-08T23:28:10.878" v="539" actId="20577"/>
        <pc:sldMkLst>
          <pc:docMk/>
          <pc:sldMk cId="2956765869" sldId="460"/>
        </pc:sldMkLst>
      </pc:sldChg>
      <pc:sldChg chg="addSp modSp mod ord">
        <pc:chgData name="Weifeng Xu" userId="e7aed605-a3dd-4d5a-a692-a87037af107b" providerId="ADAL" clId="{6241A617-B809-41F6-88F4-E387E9626168}" dt="2021-08-10T19:33:44.753" v="816" actId="27636"/>
        <pc:sldMkLst>
          <pc:docMk/>
          <pc:sldMk cId="2236577641" sldId="461"/>
        </pc:sldMkLst>
      </pc:sldChg>
      <pc:sldChg chg="modSp mod ord">
        <pc:chgData name="Weifeng Xu" userId="e7aed605-a3dd-4d5a-a692-a87037af107b" providerId="ADAL" clId="{6241A617-B809-41F6-88F4-E387E9626168}" dt="2021-08-10T19:37:38.122" v="824" actId="15"/>
        <pc:sldMkLst>
          <pc:docMk/>
          <pc:sldMk cId="3150289545" sldId="46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410746691" sldId="46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10329521" sldId="46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597032371" sldId="466"/>
        </pc:sldMkLst>
      </pc:sldChg>
      <pc:sldChg chg="del ord">
        <pc:chgData name="Weifeng Xu" userId="e7aed605-a3dd-4d5a-a692-a87037af107b" providerId="ADAL" clId="{6241A617-B809-41F6-88F4-E387E9626168}" dt="2021-08-08T21:36:23.801" v="106" actId="47"/>
        <pc:sldMkLst>
          <pc:docMk/>
          <pc:sldMk cId="1018680074" sldId="468"/>
        </pc:sldMkLst>
      </pc:sldChg>
      <pc:sldChg chg="addSp delSp modSp mod">
        <pc:chgData name="Weifeng Xu" userId="e7aed605-a3dd-4d5a-a692-a87037af107b" providerId="ADAL" clId="{6241A617-B809-41F6-88F4-E387E9626168}" dt="2021-08-09T01:05:49.666" v="718" actId="404"/>
        <pc:sldMkLst>
          <pc:docMk/>
          <pc:sldMk cId="906975624" sldId="46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215545512" sldId="47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761505939" sldId="47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739720677" sldId="47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87904013" sldId="476"/>
        </pc:sldMkLst>
      </pc:sldChg>
      <pc:sldChg chg="modSp mod">
        <pc:chgData name="Weifeng Xu" userId="e7aed605-a3dd-4d5a-a692-a87037af107b" providerId="ADAL" clId="{6241A617-B809-41F6-88F4-E387E9626168}" dt="2021-08-08T21:46:55.866" v="221" actId="20577"/>
        <pc:sldMkLst>
          <pc:docMk/>
          <pc:sldMk cId="3905067354" sldId="477"/>
        </pc:sldMkLst>
      </pc:sldChg>
      <pc:sldChg chg="del">
        <pc:chgData name="Weifeng Xu" userId="e7aed605-a3dd-4d5a-a692-a87037af107b" providerId="ADAL" clId="{6241A617-B809-41F6-88F4-E387E9626168}" dt="2021-08-09T01:20:35.576" v="734" actId="47"/>
        <pc:sldMkLst>
          <pc:docMk/>
          <pc:sldMk cId="3111778466" sldId="482"/>
        </pc:sldMkLst>
      </pc:sldChg>
      <pc:sldChg chg="modSp mod ord">
        <pc:chgData name="Weifeng Xu" userId="e7aed605-a3dd-4d5a-a692-a87037af107b" providerId="ADAL" clId="{6241A617-B809-41F6-88F4-E387E9626168}" dt="2021-08-09T01:27:45.992" v="811"/>
        <pc:sldMkLst>
          <pc:docMk/>
          <pc:sldMk cId="111182765" sldId="483"/>
        </pc:sldMkLst>
      </pc:sldChg>
      <pc:sldChg chg="del">
        <pc:chgData name="Weifeng Xu" userId="e7aed605-a3dd-4d5a-a692-a87037af107b" providerId="ADAL" clId="{6241A617-B809-41F6-88F4-E387E9626168}" dt="2021-08-09T01:23:33.681" v="766" actId="47"/>
        <pc:sldMkLst>
          <pc:docMk/>
          <pc:sldMk cId="1635086071" sldId="484"/>
        </pc:sldMkLst>
      </pc:sldChg>
      <pc:sldChg chg="addSp delSp modSp mod modClrScheme chgLayout">
        <pc:chgData name="Weifeng Xu" userId="e7aed605-a3dd-4d5a-a692-a87037af107b" providerId="ADAL" clId="{6241A617-B809-41F6-88F4-E387E9626168}" dt="2021-08-09T01:23:16.752" v="765" actId="1076"/>
        <pc:sldMkLst>
          <pc:docMk/>
          <pc:sldMk cId="1962938929" sldId="485"/>
        </pc:sldMkLst>
      </pc:sldChg>
      <pc:sldChg chg="modSp mod">
        <pc:chgData name="Weifeng Xu" userId="e7aed605-a3dd-4d5a-a692-a87037af107b" providerId="ADAL" clId="{6241A617-B809-41F6-88F4-E387E9626168}" dt="2021-08-08T21:49:20.390" v="256" actId="20577"/>
        <pc:sldMkLst>
          <pc:docMk/>
          <pc:sldMk cId="66603034" sldId="486"/>
        </pc:sldMkLst>
      </pc:sldChg>
      <pc:sldChg chg="modSp del mod">
        <pc:chgData name="Weifeng Xu" userId="e7aed605-a3dd-4d5a-a692-a87037af107b" providerId="ADAL" clId="{6241A617-B809-41F6-88F4-E387E9626168}" dt="2021-08-09T01:24:09.873" v="767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6241A617-B809-41F6-88F4-E387E9626168}" dt="2021-08-09T01:24:19.834" v="768" actId="47"/>
        <pc:sldMkLst>
          <pc:docMk/>
          <pc:sldMk cId="1679723272" sldId="488"/>
        </pc:sldMkLst>
      </pc:sldChg>
      <pc:sldChg chg="modSp mod">
        <pc:chgData name="Weifeng Xu" userId="e7aed605-a3dd-4d5a-a692-a87037af107b" providerId="ADAL" clId="{6241A617-B809-41F6-88F4-E387E9626168}" dt="2021-08-09T01:25:14.456" v="798" actId="20577"/>
        <pc:sldMkLst>
          <pc:docMk/>
          <pc:sldMk cId="145347310" sldId="48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802302037" sldId="495"/>
        </pc:sldMkLst>
      </pc:sldChg>
      <pc:sldChg chg="modSp mod">
        <pc:chgData name="Weifeng Xu" userId="e7aed605-a3dd-4d5a-a692-a87037af107b" providerId="ADAL" clId="{6241A617-B809-41F6-88F4-E387E9626168}" dt="2021-08-08T21:53:53.223" v="320" actId="1076"/>
        <pc:sldMkLst>
          <pc:docMk/>
          <pc:sldMk cId="3788700773" sldId="496"/>
        </pc:sldMkLst>
      </pc:sldChg>
      <pc:sldChg chg="del">
        <pc:chgData name="Weifeng Xu" userId="e7aed605-a3dd-4d5a-a692-a87037af107b" providerId="ADAL" clId="{6241A617-B809-41F6-88F4-E387E9626168}" dt="2021-08-08T21:45:47.633" v="211" actId="47"/>
        <pc:sldMkLst>
          <pc:docMk/>
          <pc:sldMk cId="1156047588" sldId="497"/>
        </pc:sldMkLst>
      </pc:sldChg>
      <pc:sldChg chg="addSp delSp modSp new mod chgLayout">
        <pc:chgData name="Weifeng Xu" userId="e7aed605-a3dd-4d5a-a692-a87037af107b" providerId="ADAL" clId="{6241A617-B809-41F6-88F4-E387E9626168}" dt="2021-08-08T21:47:45.375" v="232" actId="108"/>
        <pc:sldMkLst>
          <pc:docMk/>
          <pc:sldMk cId="1809719013" sldId="500"/>
        </pc:sldMkLst>
      </pc:sldChg>
      <pc:sldChg chg="addSp delSp modSp new mod setBg modClrScheme chgLayout">
        <pc:chgData name="Weifeng Xu" userId="e7aed605-a3dd-4d5a-a692-a87037af107b" providerId="ADAL" clId="{6241A617-B809-41F6-88F4-E387E9626168}" dt="2021-08-08T23:25:33.285" v="530" actId="21"/>
        <pc:sldMkLst>
          <pc:docMk/>
          <pc:sldMk cId="3161772717" sldId="501"/>
        </pc:sldMkLst>
      </pc:sldChg>
      <pc:sldChg chg="addSp modSp new mod modClrScheme chgLayout">
        <pc:chgData name="Weifeng Xu" userId="e7aed605-a3dd-4d5a-a692-a87037af107b" providerId="ADAL" clId="{6241A617-B809-41F6-88F4-E387E9626168}" dt="2021-08-08T21:38:40.116" v="110" actId="20577"/>
        <pc:sldMkLst>
          <pc:docMk/>
          <pc:sldMk cId="2211084754" sldId="502"/>
        </pc:sldMkLst>
      </pc:sldChg>
      <pc:sldChg chg="modSp new mod">
        <pc:chgData name="Weifeng Xu" userId="e7aed605-a3dd-4d5a-a692-a87037af107b" providerId="ADAL" clId="{6241A617-B809-41F6-88F4-E387E9626168}" dt="2021-08-09T01:06:31.867" v="721"/>
        <pc:sldMkLst>
          <pc:docMk/>
          <pc:sldMk cId="1088476594" sldId="50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8T21:39:43.865" v="118"/>
        <pc:sldMkLst>
          <pc:docMk/>
          <pc:sldMk cId="1532375427" sldId="504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8T21:47:27.431" v="229"/>
        <pc:sldMkLst>
          <pc:docMk/>
          <pc:sldMk cId="230068636" sldId="505"/>
        </pc:sldMkLst>
      </pc:sldChg>
      <pc:sldChg chg="modSp new mod ord">
        <pc:chgData name="Weifeng Xu" userId="e7aed605-a3dd-4d5a-a692-a87037af107b" providerId="ADAL" clId="{6241A617-B809-41F6-88F4-E387E9626168}" dt="2021-08-09T01:27:53.004" v="813"/>
        <pc:sldMkLst>
          <pc:docMk/>
          <pc:sldMk cId="3162725820" sldId="506"/>
        </pc:sldMkLst>
      </pc:sldChg>
      <pc:sldChg chg="new">
        <pc:chgData name="Weifeng Xu" userId="e7aed605-a3dd-4d5a-a692-a87037af107b" providerId="ADAL" clId="{6241A617-B809-41F6-88F4-E387E9626168}" dt="2021-08-08T21:57:20.158" v="323" actId="680"/>
        <pc:sldMkLst>
          <pc:docMk/>
          <pc:sldMk cId="3742663125" sldId="507"/>
        </pc:sldMkLst>
      </pc:sldChg>
      <pc:sldChg chg="new">
        <pc:chgData name="Weifeng Xu" userId="e7aed605-a3dd-4d5a-a692-a87037af107b" providerId="ADAL" clId="{6241A617-B809-41F6-88F4-E387E9626168}" dt="2021-08-08T21:57:20.612" v="324" actId="680"/>
        <pc:sldMkLst>
          <pc:docMk/>
          <pc:sldMk cId="1194385043" sldId="508"/>
        </pc:sldMkLst>
      </pc:sldChg>
      <pc:sldChg chg="new">
        <pc:chgData name="Weifeng Xu" userId="e7aed605-a3dd-4d5a-a692-a87037af107b" providerId="ADAL" clId="{6241A617-B809-41F6-88F4-E387E9626168}" dt="2021-08-08T21:57:20.865" v="325" actId="680"/>
        <pc:sldMkLst>
          <pc:docMk/>
          <pc:sldMk cId="331422791" sldId="509"/>
        </pc:sldMkLst>
      </pc:sldChg>
      <pc:sldChg chg="new">
        <pc:chgData name="Weifeng Xu" userId="e7aed605-a3dd-4d5a-a692-a87037af107b" providerId="ADAL" clId="{6241A617-B809-41F6-88F4-E387E9626168}" dt="2021-08-08T21:57:21.163" v="326" actId="680"/>
        <pc:sldMkLst>
          <pc:docMk/>
          <pc:sldMk cId="3651348866" sldId="510"/>
        </pc:sldMkLst>
      </pc:sldChg>
      <pc:sldChg chg="modSp new mod">
        <pc:chgData name="Weifeng Xu" userId="e7aed605-a3dd-4d5a-a692-a87037af107b" providerId="ADAL" clId="{6241A617-B809-41F6-88F4-E387E9626168}" dt="2021-08-09T01:14:39.686" v="729" actId="20577"/>
        <pc:sldMkLst>
          <pc:docMk/>
          <pc:sldMk cId="1031330878" sldId="511"/>
        </pc:sldMkLst>
      </pc:sldChg>
      <pc:sldChg chg="modSp new mod">
        <pc:chgData name="Weifeng Xu" userId="e7aed605-a3dd-4d5a-a692-a87037af107b" providerId="ADAL" clId="{6241A617-B809-41F6-88F4-E387E9626168}" dt="2021-08-09T01:15:33.621" v="731" actId="20577"/>
        <pc:sldMkLst>
          <pc:docMk/>
          <pc:sldMk cId="3178594375" sldId="512"/>
        </pc:sldMkLst>
      </pc:sldChg>
      <pc:sldChg chg="modSp new mod">
        <pc:chgData name="Weifeng Xu" userId="e7aed605-a3dd-4d5a-a692-a87037af107b" providerId="ADAL" clId="{6241A617-B809-41F6-88F4-E387E9626168}" dt="2021-08-09T01:15:53.660" v="733" actId="20577"/>
        <pc:sldMkLst>
          <pc:docMk/>
          <pc:sldMk cId="3066833774" sldId="51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9T01:27:17.030" v="801"/>
        <pc:sldMkLst>
          <pc:docMk/>
          <pc:sldMk cId="1670037232" sldId="514"/>
        </pc:sldMkLst>
      </pc:sldChg>
      <pc:sldChg chg="new">
        <pc:chgData name="Weifeng Xu" userId="e7aed605-a3dd-4d5a-a692-a87037af107b" providerId="ADAL" clId="{6241A617-B809-41F6-88F4-E387E9626168}" dt="2021-08-09T01:27:29.517" v="806" actId="680"/>
        <pc:sldMkLst>
          <pc:docMk/>
          <pc:sldMk cId="1215493837" sldId="515"/>
        </pc:sldMkLst>
      </pc:sldChg>
      <pc:sldChg chg="new">
        <pc:chgData name="Weifeng Xu" userId="e7aed605-a3dd-4d5a-a692-a87037af107b" providerId="ADAL" clId="{6241A617-B809-41F6-88F4-E387E9626168}" dt="2021-08-09T01:27:29.674" v="807" actId="680"/>
        <pc:sldMkLst>
          <pc:docMk/>
          <pc:sldMk cId="4140856681" sldId="516"/>
        </pc:sldMkLst>
      </pc:sldChg>
      <pc:sldChg chg="new">
        <pc:chgData name="Weifeng Xu" userId="e7aed605-a3dd-4d5a-a692-a87037af107b" providerId="ADAL" clId="{6241A617-B809-41F6-88F4-E387E9626168}" dt="2021-08-09T01:27:29.816" v="808" actId="680"/>
        <pc:sldMkLst>
          <pc:docMk/>
          <pc:sldMk cId="3805296242" sldId="517"/>
        </pc:sldMkLst>
      </pc:sldChg>
      <pc:sldChg chg="new">
        <pc:chgData name="Weifeng Xu" userId="e7aed605-a3dd-4d5a-a692-a87037af107b" providerId="ADAL" clId="{6241A617-B809-41F6-88F4-E387E9626168}" dt="2021-08-09T01:27:29.980" v="809" actId="680"/>
        <pc:sldMkLst>
          <pc:docMk/>
          <pc:sldMk cId="2090499751" sldId="518"/>
        </pc:sldMkLst>
      </pc:sldChg>
      <pc:sldChg chg="new">
        <pc:chgData name="Weifeng Xu" userId="e7aed605-a3dd-4d5a-a692-a87037af107b" providerId="ADAL" clId="{6241A617-B809-41F6-88F4-E387E9626168}" dt="2021-08-09T01:27:55.238" v="814" actId="680"/>
        <pc:sldMkLst>
          <pc:docMk/>
          <pc:sldMk cId="2885594168" sldId="519"/>
        </pc:sldMkLst>
      </pc:sldChg>
    </pc:docChg>
  </pc:docChgLst>
  <pc:docChgLst>
    <pc:chgData name="Weifeng Xu" userId="e7aed605-a3dd-4d5a-a692-a87037af107b" providerId="ADAL" clId="{C93986A8-D257-46D5-A932-87F105AEF0C6}"/>
    <pc:docChg chg="undo redo custSel addSld delSld modSld sldOrd">
      <pc:chgData name="Weifeng Xu" userId="e7aed605-a3dd-4d5a-a692-a87037af107b" providerId="ADAL" clId="{C93986A8-D257-46D5-A932-87F105AEF0C6}" dt="2025-04-15T15:29:10.420" v="2865" actId="20577"/>
      <pc:docMkLst>
        <pc:docMk/>
      </pc:docMkLst>
      <pc:sldChg chg="addSp modSp mod modNotesTx">
        <pc:chgData name="Weifeng Xu" userId="e7aed605-a3dd-4d5a-a692-a87037af107b" providerId="ADAL" clId="{C93986A8-D257-46D5-A932-87F105AEF0C6}" dt="2025-04-04T12:21:34.101" v="1613" actId="20577"/>
        <pc:sldMkLst>
          <pc:docMk/>
          <pc:sldMk cId="1323245308" sldId="256"/>
        </pc:sldMkLst>
        <pc:spChg chg="mod">
          <ac:chgData name="Weifeng Xu" userId="e7aed605-a3dd-4d5a-a692-a87037af107b" providerId="ADAL" clId="{C93986A8-D257-46D5-A932-87F105AEF0C6}" dt="2025-04-04T12:21:34.101" v="1613" actId="20577"/>
          <ac:spMkLst>
            <pc:docMk/>
            <pc:sldMk cId="1323245308" sldId="256"/>
            <ac:spMk id="2" creationId="{B476BAF9-88AC-4600-B511-347782B9C875}"/>
          </ac:spMkLst>
        </pc:spChg>
      </pc:sldChg>
      <pc:sldChg chg="del">
        <pc:chgData name="Weifeng Xu" userId="e7aed605-a3dd-4d5a-a692-a87037af107b" providerId="ADAL" clId="{C93986A8-D257-46D5-A932-87F105AEF0C6}" dt="2021-08-14T14:55:30.545" v="36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C93986A8-D257-46D5-A932-87F105AEF0C6}" dt="2021-08-14T14:52:22.666" v="31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C93986A8-D257-46D5-A932-87F105AEF0C6}" dt="2021-08-14T14:52:23.849" v="32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C93986A8-D257-46D5-A932-87F105AEF0C6}" dt="2021-08-15T20:03:56.538" v="160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C93986A8-D257-46D5-A932-87F105AEF0C6}" dt="2021-08-14T14:51:54.421" v="25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C93986A8-D257-46D5-A932-87F105AEF0C6}" dt="2021-08-15T20:03:55.692" v="1598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C93986A8-D257-46D5-A932-87F105AEF0C6}" dt="2021-08-15T20:03:56.067" v="159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C93986A8-D257-46D5-A932-87F105AEF0C6}" dt="2021-08-15T20:03:53.816" v="159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C93986A8-D257-46D5-A932-87F105AEF0C6}" dt="2021-08-15T20:03:55.202" v="159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C93986A8-D257-46D5-A932-87F105AEF0C6}" dt="2021-08-15T20:03:51.353" v="1588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C93986A8-D257-46D5-A932-87F105AEF0C6}" dt="2021-08-14T14:51:48.436" v="1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C93986A8-D257-46D5-A932-87F105AEF0C6}" dt="2021-08-14T14:51:53.988" v="24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C93986A8-D257-46D5-A932-87F105AEF0C6}" dt="2021-08-14T14:51:56.132" v="26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C93986A8-D257-46D5-A932-87F105AEF0C6}" dt="2021-08-14T14:51:56.994" v="27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C93986A8-D257-46D5-A932-87F105AEF0C6}" dt="2021-08-14T14:51:57.521" v="28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C93986A8-D257-46D5-A932-87F105AEF0C6}" dt="2021-08-14T14:51:48.593" v="14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C93986A8-D257-46D5-A932-87F105AEF0C6}" dt="2021-08-14T14:52:19.049" v="3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C93986A8-D257-46D5-A932-87F105AEF0C6}" dt="2021-08-14T14:51:48.767" v="15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C93986A8-D257-46D5-A932-87F105AEF0C6}" dt="2021-08-14T14:51:48.975" v="16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C93986A8-D257-46D5-A932-87F105AEF0C6}" dt="2021-08-14T14:51:49.416" v="17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C93986A8-D257-46D5-A932-87F105AEF0C6}" dt="2021-08-14T14:51:49.833" v="18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C93986A8-D257-46D5-A932-87F105AEF0C6}" dt="2021-08-15T20:03:52.082" v="1590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C93986A8-D257-46D5-A932-87F105AEF0C6}" dt="2021-08-14T14:52:24.652" v="33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C93986A8-D257-46D5-A932-87F105AEF0C6}" dt="2021-08-14T14:52:25.496" v="34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C93986A8-D257-46D5-A932-87F105AEF0C6}" dt="2021-08-15T20:03:52.275" v="159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C93986A8-D257-46D5-A932-87F105AEF0C6}" dt="2021-08-15T20:03:52.450" v="1592" actId="47"/>
        <pc:sldMkLst>
          <pc:docMk/>
          <pc:sldMk cId="48681424" sldId="494"/>
        </pc:sldMkLst>
      </pc:sldChg>
      <pc:sldChg chg="modSp del mod ord">
        <pc:chgData name="Weifeng Xu" userId="e7aed605-a3dd-4d5a-a692-a87037af107b" providerId="ADAL" clId="{C93986A8-D257-46D5-A932-87F105AEF0C6}" dt="2021-08-15T20:03:54.649" v="1596" actId="47"/>
        <pc:sldMkLst>
          <pc:docMk/>
          <pc:sldMk cId="3788700773" sldId="496"/>
        </pc:sldMkLst>
      </pc:sldChg>
      <pc:sldChg chg="del">
        <pc:chgData name="Weifeng Xu" userId="e7aed605-a3dd-4d5a-a692-a87037af107b" providerId="ADAL" clId="{C93986A8-D257-46D5-A932-87F105AEF0C6}" dt="2021-08-15T20:03:53.321" v="1594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C93986A8-D257-46D5-A932-87F105AEF0C6}" dt="2021-08-15T20:03:53.060" v="1593" actId="47"/>
        <pc:sldMkLst>
          <pc:docMk/>
          <pc:sldMk cId="2180313746" sldId="499"/>
        </pc:sldMkLst>
      </pc:sldChg>
      <pc:sldChg chg="del">
        <pc:chgData name="Weifeng Xu" userId="e7aed605-a3dd-4d5a-a692-a87037af107b" providerId="ADAL" clId="{C93986A8-D257-46D5-A932-87F105AEF0C6}" dt="2021-08-14T14:55:29.712" v="35" actId="47"/>
        <pc:sldMkLst>
          <pc:docMk/>
          <pc:sldMk cId="1809719013" sldId="500"/>
        </pc:sldMkLst>
      </pc:sldChg>
      <pc:sldChg chg="del">
        <pc:chgData name="Weifeng Xu" userId="e7aed605-a3dd-4d5a-a692-a87037af107b" providerId="ADAL" clId="{C93986A8-D257-46D5-A932-87F105AEF0C6}" dt="2021-08-14T14:51:47.990" v="12" actId="47"/>
        <pc:sldMkLst>
          <pc:docMk/>
          <pc:sldMk cId="3161772717" sldId="501"/>
        </pc:sldMkLst>
      </pc:sldChg>
      <pc:sldChg chg="del">
        <pc:chgData name="Weifeng Xu" userId="e7aed605-a3dd-4d5a-a692-a87037af107b" providerId="ADAL" clId="{C93986A8-D257-46D5-A932-87F105AEF0C6}" dt="2021-08-14T14:51:50.408" v="19" actId="47"/>
        <pc:sldMkLst>
          <pc:docMk/>
          <pc:sldMk cId="2211084754" sldId="502"/>
        </pc:sldMkLst>
      </pc:sldChg>
      <pc:sldChg chg="del">
        <pc:chgData name="Weifeng Xu" userId="e7aed605-a3dd-4d5a-a692-a87037af107b" providerId="ADAL" clId="{C93986A8-D257-46D5-A932-87F105AEF0C6}" dt="2021-08-14T14:51:50.881" v="20" actId="47"/>
        <pc:sldMkLst>
          <pc:docMk/>
          <pc:sldMk cId="1088476594" sldId="503"/>
        </pc:sldMkLst>
      </pc:sldChg>
      <pc:sldChg chg="del">
        <pc:chgData name="Weifeng Xu" userId="e7aed605-a3dd-4d5a-a692-a87037af107b" providerId="ADAL" clId="{C93986A8-D257-46D5-A932-87F105AEF0C6}" dt="2021-08-14T14:52:18.331" v="29" actId="47"/>
        <pc:sldMkLst>
          <pc:docMk/>
          <pc:sldMk cId="1532375427" sldId="504"/>
        </pc:sldMkLst>
      </pc:sldChg>
      <pc:sldChg chg="del">
        <pc:chgData name="Weifeng Xu" userId="e7aed605-a3dd-4d5a-a692-a87037af107b" providerId="ADAL" clId="{C93986A8-D257-46D5-A932-87F105AEF0C6}" dt="2021-08-15T20:03:51.700" v="1589" actId="47"/>
        <pc:sldMkLst>
          <pc:docMk/>
          <pc:sldMk cId="230068636" sldId="505"/>
        </pc:sldMkLst>
      </pc:sldChg>
      <pc:sldChg chg="del">
        <pc:chgData name="Weifeng Xu" userId="e7aed605-a3dd-4d5a-a692-a87037af107b" providerId="ADAL" clId="{C93986A8-D257-46D5-A932-87F105AEF0C6}" dt="2021-08-14T14:51:51.400" v="21" actId="47"/>
        <pc:sldMkLst>
          <pc:docMk/>
          <pc:sldMk cId="1031330878" sldId="511"/>
        </pc:sldMkLst>
      </pc:sldChg>
      <pc:sldChg chg="del">
        <pc:chgData name="Weifeng Xu" userId="e7aed605-a3dd-4d5a-a692-a87037af107b" providerId="ADAL" clId="{C93986A8-D257-46D5-A932-87F105AEF0C6}" dt="2021-08-14T14:51:51.889" v="22" actId="47"/>
        <pc:sldMkLst>
          <pc:docMk/>
          <pc:sldMk cId="3178594375" sldId="512"/>
        </pc:sldMkLst>
      </pc:sldChg>
      <pc:sldChg chg="del">
        <pc:chgData name="Weifeng Xu" userId="e7aed605-a3dd-4d5a-a692-a87037af107b" providerId="ADAL" clId="{C93986A8-D257-46D5-A932-87F105AEF0C6}" dt="2021-08-14T14:51:52.395" v="23" actId="47"/>
        <pc:sldMkLst>
          <pc:docMk/>
          <pc:sldMk cId="3066833774" sldId="513"/>
        </pc:sldMkLst>
      </pc:sldChg>
      <pc:sldChg chg="del">
        <pc:chgData name="Weifeng Xu" userId="e7aed605-a3dd-4d5a-a692-a87037af107b" providerId="ADAL" clId="{C93986A8-D257-46D5-A932-87F105AEF0C6}" dt="2021-08-15T20:03:57.011" v="1601" actId="47"/>
        <pc:sldMkLst>
          <pc:docMk/>
          <pc:sldMk cId="2235685568" sldId="514"/>
        </pc:sldMkLst>
      </pc:sldChg>
      <pc:sldChg chg="del">
        <pc:chgData name="Weifeng Xu" userId="e7aed605-a3dd-4d5a-a692-a87037af107b" providerId="ADAL" clId="{C93986A8-D257-46D5-A932-87F105AEF0C6}" dt="2021-08-15T20:03:57.696" v="1602" actId="47"/>
        <pc:sldMkLst>
          <pc:docMk/>
          <pc:sldMk cId="489659975" sldId="516"/>
        </pc:sldMkLst>
      </pc:sldChg>
      <pc:sldChg chg="del">
        <pc:chgData name="Weifeng Xu" userId="e7aed605-a3dd-4d5a-a692-a87037af107b" providerId="ADAL" clId="{C93986A8-D257-46D5-A932-87F105AEF0C6}" dt="2021-08-15T20:03:58.313" v="1603" actId="47"/>
        <pc:sldMkLst>
          <pc:docMk/>
          <pc:sldMk cId="1333811493" sldId="517"/>
        </pc:sldMkLst>
      </pc:sldChg>
      <pc:sldChg chg="del">
        <pc:chgData name="Weifeng Xu" userId="e7aed605-a3dd-4d5a-a692-a87037af107b" providerId="ADAL" clId="{C93986A8-D257-46D5-A932-87F105AEF0C6}" dt="2021-08-15T20:03:59.097" v="1604" actId="47"/>
        <pc:sldMkLst>
          <pc:docMk/>
          <pc:sldMk cId="3403252044" sldId="518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864418005" sldId="519"/>
        </pc:sldMkLst>
      </pc:sldChg>
      <pc:sldChg chg="new del">
        <pc:chgData name="Weifeng Xu" userId="e7aed605-a3dd-4d5a-a692-a87037af107b" providerId="ADAL" clId="{C93986A8-D257-46D5-A932-87F105AEF0C6}" dt="2021-08-15T01:49:29.098" v="768" actId="47"/>
        <pc:sldMkLst>
          <pc:docMk/>
          <pc:sldMk cId="66097205" sldId="520"/>
        </pc:sldMkLst>
      </pc:sldChg>
      <pc:sldChg chg="addSp delSp modSp new mod modClrScheme chgLayout">
        <pc:chgData name="Weifeng Xu" userId="e7aed605-a3dd-4d5a-a692-a87037af107b" providerId="ADAL" clId="{C93986A8-D257-46D5-A932-87F105AEF0C6}" dt="2025-04-15T14:53:10.150" v="2410" actId="1076"/>
        <pc:sldMkLst>
          <pc:docMk/>
          <pc:sldMk cId="1798688075" sldId="521"/>
        </pc:sldMkLst>
        <pc:spChg chg="del mod">
          <ac:chgData name="Weifeng Xu" userId="e7aed605-a3dd-4d5a-a692-a87037af107b" providerId="ADAL" clId="{C93986A8-D257-46D5-A932-87F105AEF0C6}" dt="2025-04-15T14:53:05.867" v="2409" actId="700"/>
          <ac:spMkLst>
            <pc:docMk/>
            <pc:sldMk cId="1798688075" sldId="521"/>
            <ac:spMk id="4" creationId="{C56E7611-8511-43F9-B6DC-680747335AF4}"/>
          </ac:spMkLst>
        </pc:spChg>
        <pc:picChg chg="mod">
          <ac:chgData name="Weifeng Xu" userId="e7aed605-a3dd-4d5a-a692-a87037af107b" providerId="ADAL" clId="{C93986A8-D257-46D5-A932-87F105AEF0C6}" dt="2025-04-15T14:53:10.150" v="2410" actId="1076"/>
          <ac:picMkLst>
            <pc:docMk/>
            <pc:sldMk cId="1798688075" sldId="521"/>
            <ac:picMk id="8" creationId="{F7A71BE9-17B4-4AEA-A0D5-196DEE53A18D}"/>
          </ac:picMkLst>
        </pc:picChg>
        <pc:picChg chg="mod">
          <ac:chgData name="Weifeng Xu" userId="e7aed605-a3dd-4d5a-a692-a87037af107b" providerId="ADAL" clId="{C93986A8-D257-46D5-A932-87F105AEF0C6}" dt="2025-04-15T14:53:10.150" v="2410" actId="1076"/>
          <ac:picMkLst>
            <pc:docMk/>
            <pc:sldMk cId="1798688075" sldId="521"/>
            <ac:picMk id="10" creationId="{951823AA-25C4-458E-B5BB-50993074C44A}"/>
          </ac:picMkLst>
        </pc:picChg>
        <pc:picChg chg="mod">
          <ac:chgData name="Weifeng Xu" userId="e7aed605-a3dd-4d5a-a692-a87037af107b" providerId="ADAL" clId="{C93986A8-D257-46D5-A932-87F105AEF0C6}" dt="2025-04-15T14:53:10.150" v="2410" actId="1076"/>
          <ac:picMkLst>
            <pc:docMk/>
            <pc:sldMk cId="1798688075" sldId="521"/>
            <ac:picMk id="13" creationId="{7A649AC0-1747-4D88-9E55-C4C85B54A67C}"/>
          </ac:picMkLst>
        </pc:picChg>
        <pc:picChg chg="mod">
          <ac:chgData name="Weifeng Xu" userId="e7aed605-a3dd-4d5a-a692-a87037af107b" providerId="ADAL" clId="{C93986A8-D257-46D5-A932-87F105AEF0C6}" dt="2025-04-15T14:53:10.150" v="2410" actId="1076"/>
          <ac:picMkLst>
            <pc:docMk/>
            <pc:sldMk cId="1798688075" sldId="521"/>
            <ac:picMk id="15" creationId="{336CA6AB-D86A-48EC-8321-33CBF151ABC5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1-08-14T15:04:19.794" v="151" actId="1076"/>
        <pc:sldMkLst>
          <pc:docMk/>
          <pc:sldMk cId="1527544531" sldId="522"/>
        </pc:sldMkLst>
      </pc:sldChg>
      <pc:sldChg chg="addSp delSp modSp new mod modNotesTx">
        <pc:chgData name="Weifeng Xu" userId="e7aed605-a3dd-4d5a-a692-a87037af107b" providerId="ADAL" clId="{C93986A8-D257-46D5-A932-87F105AEF0C6}" dt="2025-04-15T15:04:24.246" v="2485" actId="1076"/>
        <pc:sldMkLst>
          <pc:docMk/>
          <pc:sldMk cId="3057585943" sldId="523"/>
        </pc:sldMkLst>
        <pc:spChg chg="add del mod">
          <ac:chgData name="Weifeng Xu" userId="e7aed605-a3dd-4d5a-a692-a87037af107b" providerId="ADAL" clId="{C93986A8-D257-46D5-A932-87F105AEF0C6}" dt="2025-04-15T15:03:23.208" v="2483" actId="478"/>
          <ac:spMkLst>
            <pc:docMk/>
            <pc:sldMk cId="3057585943" sldId="523"/>
            <ac:spMk id="2" creationId="{5D132F43-DC25-1034-768F-995957AF84E5}"/>
          </ac:spMkLst>
        </pc:spChg>
        <pc:spChg chg="add del mod">
          <ac:chgData name="Weifeng Xu" userId="e7aed605-a3dd-4d5a-a692-a87037af107b" providerId="ADAL" clId="{C93986A8-D257-46D5-A932-87F105AEF0C6}" dt="2025-04-15T15:03:23.208" v="2483" actId="478"/>
          <ac:spMkLst>
            <pc:docMk/>
            <pc:sldMk cId="3057585943" sldId="523"/>
            <ac:spMk id="3" creationId="{65FD65D0-C3A2-FD60-83FB-3D419AF7AA32}"/>
          </ac:spMkLst>
        </pc:spChg>
        <pc:spChg chg="del">
          <ac:chgData name="Weifeng Xu" userId="e7aed605-a3dd-4d5a-a692-a87037af107b" providerId="ADAL" clId="{C93986A8-D257-46D5-A932-87F105AEF0C6}" dt="2025-04-15T15:03:23.208" v="2483" actId="478"/>
          <ac:spMkLst>
            <pc:docMk/>
            <pc:sldMk cId="3057585943" sldId="523"/>
            <ac:spMk id="6" creationId="{BFB5C54F-7E34-42AD-9CBA-061E6E4D4A76}"/>
          </ac:spMkLst>
        </pc:spChg>
        <pc:picChg chg="del mod">
          <ac:chgData name="Weifeng Xu" userId="e7aed605-a3dd-4d5a-a692-a87037af107b" providerId="ADAL" clId="{C93986A8-D257-46D5-A932-87F105AEF0C6}" dt="2025-04-15T15:03:23.208" v="2483" actId="478"/>
          <ac:picMkLst>
            <pc:docMk/>
            <pc:sldMk cId="3057585943" sldId="523"/>
            <ac:picMk id="5" creationId="{BA00B114-EB72-495B-88DF-D2D75B198CDF}"/>
          </ac:picMkLst>
        </pc:picChg>
        <pc:picChg chg="add mod">
          <ac:chgData name="Weifeng Xu" userId="e7aed605-a3dd-4d5a-a692-a87037af107b" providerId="ADAL" clId="{C93986A8-D257-46D5-A932-87F105AEF0C6}" dt="2025-04-15T15:04:24.246" v="2485" actId="1076"/>
          <ac:picMkLst>
            <pc:docMk/>
            <pc:sldMk cId="3057585943" sldId="523"/>
            <ac:picMk id="7" creationId="{93A87F37-BAB2-178C-EBDF-EEB48956F9DE}"/>
          </ac:picMkLst>
        </pc:picChg>
      </pc:sldChg>
      <pc:sldChg chg="addSp modSp new mod ord modClrScheme chgLayout modNotesTx">
        <pc:chgData name="Weifeng Xu" userId="e7aed605-a3dd-4d5a-a692-a87037af107b" providerId="ADAL" clId="{C93986A8-D257-46D5-A932-87F105AEF0C6}" dt="2025-04-15T15:17:50.033" v="2642" actId="20577"/>
        <pc:sldMkLst>
          <pc:docMk/>
          <pc:sldMk cId="3611995831" sldId="524"/>
        </pc:sldMkLst>
        <pc:spChg chg="add mod ord">
          <ac:chgData name="Weifeng Xu" userId="e7aed605-a3dd-4d5a-a692-a87037af107b" providerId="ADAL" clId="{C93986A8-D257-46D5-A932-87F105AEF0C6}" dt="2025-04-15T15:17:50.033" v="2642" actId="20577"/>
          <ac:spMkLst>
            <pc:docMk/>
            <pc:sldMk cId="3611995831" sldId="524"/>
            <ac:spMk id="2" creationId="{235D3EA3-6D82-4D19-DC06-61D86AC6B86F}"/>
          </ac:spMkLst>
        </pc:spChg>
        <pc:picChg chg="mod modCrop">
          <ac:chgData name="Weifeng Xu" userId="e7aed605-a3dd-4d5a-a692-a87037af107b" providerId="ADAL" clId="{C93986A8-D257-46D5-A932-87F105AEF0C6}" dt="2025-04-15T15:17:25.762" v="2632" actId="1076"/>
          <ac:picMkLst>
            <pc:docMk/>
            <pc:sldMk cId="3611995831" sldId="524"/>
            <ac:picMk id="3" creationId="{36F87AEA-0D8B-4AA7-89DA-D39AD65D27F3}"/>
          </ac:picMkLst>
        </pc:picChg>
        <pc:picChg chg="mod">
          <ac:chgData name="Weifeng Xu" userId="e7aed605-a3dd-4d5a-a692-a87037af107b" providerId="ADAL" clId="{C93986A8-D257-46D5-A932-87F105AEF0C6}" dt="2025-04-15T15:17:31.405" v="2634" actId="1076"/>
          <ac:picMkLst>
            <pc:docMk/>
            <pc:sldMk cId="3611995831" sldId="524"/>
            <ac:picMk id="5" creationId="{4FAD0020-226C-4E2B-9A9C-7F569E71C88A}"/>
          </ac:picMkLst>
        </pc:picChg>
      </pc:sldChg>
      <pc:sldChg chg="addSp delSp modSp new mod ord modNotesTx">
        <pc:chgData name="Weifeng Xu" userId="e7aed605-a3dd-4d5a-a692-a87037af107b" providerId="ADAL" clId="{C93986A8-D257-46D5-A932-87F105AEF0C6}" dt="2025-04-15T15:07:37.769" v="2499"/>
        <pc:sldMkLst>
          <pc:docMk/>
          <pc:sldMk cId="4120589217" sldId="525"/>
        </pc:sldMkLst>
      </pc:sldChg>
      <pc:sldChg chg="addSp delSp modSp new mod ord modClrScheme chgLayout">
        <pc:chgData name="Weifeng Xu" userId="e7aed605-a3dd-4d5a-a692-a87037af107b" providerId="ADAL" clId="{C93986A8-D257-46D5-A932-87F105AEF0C6}" dt="2021-08-15T19:53:04.215" v="1549" actId="14100"/>
        <pc:sldMkLst>
          <pc:docMk/>
          <pc:sldMk cId="1335316084" sldId="526"/>
        </pc:sldMkLst>
      </pc:sldChg>
      <pc:sldChg chg="addSp delSp modSp new mod ord modNotesTx">
        <pc:chgData name="Weifeng Xu" userId="e7aed605-a3dd-4d5a-a692-a87037af107b" providerId="ADAL" clId="{C93986A8-D257-46D5-A932-87F105AEF0C6}" dt="2025-04-15T15:07:37.769" v="2499"/>
        <pc:sldMkLst>
          <pc:docMk/>
          <pc:sldMk cId="3709013047" sldId="527"/>
        </pc:sldMkLst>
      </pc:sldChg>
      <pc:sldChg chg="addSp modSp new mod modClrScheme chgLayout">
        <pc:chgData name="Weifeng Xu" userId="e7aed605-a3dd-4d5a-a692-a87037af107b" providerId="ADAL" clId="{C93986A8-D257-46D5-A932-87F105AEF0C6}" dt="2025-04-15T14:53:17.972" v="2419" actId="20577"/>
        <pc:sldMkLst>
          <pc:docMk/>
          <pc:sldMk cId="1311878670" sldId="528"/>
        </pc:sldMkLst>
        <pc:spChg chg="mod">
          <ac:chgData name="Weifeng Xu" userId="e7aed605-a3dd-4d5a-a692-a87037af107b" providerId="ADAL" clId="{C93986A8-D257-46D5-A932-87F105AEF0C6}" dt="2025-04-15T14:53:17.972" v="2419" actId="20577"/>
          <ac:spMkLst>
            <pc:docMk/>
            <pc:sldMk cId="1311878670" sldId="528"/>
            <ac:spMk id="2" creationId="{F7CE2EDE-E25A-4A70-8F62-F085450451DD}"/>
          </ac:spMkLst>
        </pc:spChg>
      </pc:sldChg>
      <pc:sldChg chg="new del">
        <pc:chgData name="Weifeng Xu" userId="e7aed605-a3dd-4d5a-a692-a87037af107b" providerId="ADAL" clId="{C93986A8-D257-46D5-A932-87F105AEF0C6}" dt="2021-08-15T20:03:51.144" v="1587" actId="47"/>
        <pc:sldMkLst>
          <pc:docMk/>
          <pc:sldMk cId="2211645334" sldId="529"/>
        </pc:sldMkLst>
      </pc:sldChg>
      <pc:sldChg chg="addSp delSp modSp add mod ord">
        <pc:chgData name="Weifeng Xu" userId="e7aed605-a3dd-4d5a-a692-a87037af107b" providerId="ADAL" clId="{C93986A8-D257-46D5-A932-87F105AEF0C6}" dt="2025-04-15T15:21:09.259" v="2691" actId="20577"/>
        <pc:sldMkLst>
          <pc:docMk/>
          <pc:sldMk cId="1311538801" sldId="530"/>
        </pc:sldMkLst>
        <pc:spChg chg="mod">
          <ac:chgData name="Weifeng Xu" userId="e7aed605-a3dd-4d5a-a692-a87037af107b" providerId="ADAL" clId="{C93986A8-D257-46D5-A932-87F105AEF0C6}" dt="2025-04-15T15:21:09.259" v="2691" actId="20577"/>
          <ac:spMkLst>
            <pc:docMk/>
            <pc:sldMk cId="1311538801" sldId="530"/>
            <ac:spMk id="2" creationId="{F7CE2EDE-E25A-4A70-8F62-F085450451DD}"/>
          </ac:spMkLst>
        </pc:spChg>
      </pc:sldChg>
      <pc:sldChg chg="addSp delSp modSp new del mod">
        <pc:chgData name="Weifeng Xu" userId="e7aed605-a3dd-4d5a-a692-a87037af107b" providerId="ADAL" clId="{C93986A8-D257-46D5-A932-87F105AEF0C6}" dt="2025-04-04T13:54:35.383" v="2189" actId="47"/>
        <pc:sldMkLst>
          <pc:docMk/>
          <pc:sldMk cId="1903883902" sldId="531"/>
        </pc:sldMkLst>
      </pc:sldChg>
      <pc:sldChg chg="new del ord">
        <pc:chgData name="Weifeng Xu" userId="e7aed605-a3dd-4d5a-a692-a87037af107b" providerId="ADAL" clId="{C93986A8-D257-46D5-A932-87F105AEF0C6}" dt="2021-08-15T20:03:50.489" v="1584" actId="47"/>
        <pc:sldMkLst>
          <pc:docMk/>
          <pc:sldMk cId="1459484918" sldId="532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5T02:16:36.772" v="1108" actId="14100"/>
        <pc:sldMkLst>
          <pc:docMk/>
          <pc:sldMk cId="76325081" sldId="533"/>
        </pc:sldMkLst>
      </pc:sldChg>
      <pc:sldChg chg="new del">
        <pc:chgData name="Weifeng Xu" userId="e7aed605-a3dd-4d5a-a692-a87037af107b" providerId="ADAL" clId="{C93986A8-D257-46D5-A932-87F105AEF0C6}" dt="2021-08-15T20:03:50.919" v="1586" actId="47"/>
        <pc:sldMkLst>
          <pc:docMk/>
          <pc:sldMk cId="2227930829" sldId="534"/>
        </pc:sldMkLst>
      </pc:sldChg>
      <pc:sldChg chg="addSp modSp new mod ord">
        <pc:chgData name="Weifeng Xu" userId="e7aed605-a3dd-4d5a-a692-a87037af107b" providerId="ADAL" clId="{C93986A8-D257-46D5-A932-87F105AEF0C6}" dt="2021-08-15T02:30:51.029" v="1294" actId="20577"/>
        <pc:sldMkLst>
          <pc:docMk/>
          <pc:sldMk cId="4195252170" sldId="535"/>
        </pc:sldMkLst>
      </pc:sldChg>
      <pc:sldChg chg="addSp delSp modSp new mod ord modClrScheme chgLayout">
        <pc:chgData name="Weifeng Xu" userId="e7aed605-a3dd-4d5a-a692-a87037af107b" providerId="ADAL" clId="{C93986A8-D257-46D5-A932-87F105AEF0C6}" dt="2021-08-15T02:34:20.275" v="1321" actId="14100"/>
        <pc:sldMkLst>
          <pc:docMk/>
          <pc:sldMk cId="1721339908" sldId="536"/>
        </pc:sldMkLst>
      </pc:sldChg>
      <pc:sldChg chg="new del">
        <pc:chgData name="Weifeng Xu" userId="e7aed605-a3dd-4d5a-a692-a87037af107b" providerId="ADAL" clId="{C93986A8-D257-46D5-A932-87F105AEF0C6}" dt="2021-08-15T20:03:50.672" v="1585" actId="47"/>
        <pc:sldMkLst>
          <pc:docMk/>
          <pc:sldMk cId="1414778705" sldId="537"/>
        </pc:sldMkLst>
      </pc:sldChg>
      <pc:sldChg chg="addSp modSp new mod modClrScheme chgLayout">
        <pc:chgData name="Weifeng Xu" userId="e7aed605-a3dd-4d5a-a692-a87037af107b" providerId="ADAL" clId="{C93986A8-D257-46D5-A932-87F105AEF0C6}" dt="2025-04-15T15:28:02.828" v="2853" actId="20577"/>
        <pc:sldMkLst>
          <pc:docMk/>
          <pc:sldMk cId="3578698584" sldId="538"/>
        </pc:sldMkLst>
        <pc:spChg chg="mod">
          <ac:chgData name="Weifeng Xu" userId="e7aed605-a3dd-4d5a-a692-a87037af107b" providerId="ADAL" clId="{C93986A8-D257-46D5-A932-87F105AEF0C6}" dt="2025-04-15T15:25:15.870" v="2760" actId="20577"/>
          <ac:spMkLst>
            <pc:docMk/>
            <pc:sldMk cId="3578698584" sldId="538"/>
            <ac:spMk id="2" creationId="{6B49195F-7102-4A8A-9EB1-A1496331F1E0}"/>
          </ac:spMkLst>
        </pc:spChg>
        <pc:spChg chg="mod">
          <ac:chgData name="Weifeng Xu" userId="e7aed605-a3dd-4d5a-a692-a87037af107b" providerId="ADAL" clId="{C93986A8-D257-46D5-A932-87F105AEF0C6}" dt="2025-04-15T15:28:02.828" v="2853" actId="20577"/>
          <ac:spMkLst>
            <pc:docMk/>
            <pc:sldMk cId="3578698584" sldId="538"/>
            <ac:spMk id="3" creationId="{C23843C1-37EF-48E2-BABB-BC35C0982C70}"/>
          </ac:spMkLst>
        </pc:spChg>
        <pc:picChg chg="mod">
          <ac:chgData name="Weifeng Xu" userId="e7aed605-a3dd-4d5a-a692-a87037af107b" providerId="ADAL" clId="{C93986A8-D257-46D5-A932-87F105AEF0C6}" dt="2025-04-04T13:59:00.379" v="2206" actId="1076"/>
          <ac:picMkLst>
            <pc:docMk/>
            <pc:sldMk cId="3578698584" sldId="538"/>
            <ac:picMk id="5" creationId="{744FB812-8BF0-440C-B7DF-844E2376C7FE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1-08-15T03:28:20.644" v="1504" actId="20577"/>
        <pc:sldMkLst>
          <pc:docMk/>
          <pc:sldMk cId="1495699096" sldId="539"/>
        </pc:sldMkLst>
      </pc:sldChg>
      <pc:sldChg chg="addSp delSp modSp new mod modClrScheme chgLayout">
        <pc:chgData name="Weifeng Xu" userId="e7aed605-a3dd-4d5a-a692-a87037af107b" providerId="ADAL" clId="{C93986A8-D257-46D5-A932-87F105AEF0C6}" dt="2025-04-15T15:06:05.377" v="2493" actId="20577"/>
        <pc:sldMkLst>
          <pc:docMk/>
          <pc:sldMk cId="1777753340" sldId="540"/>
        </pc:sldMkLst>
        <pc:spChg chg="add mod">
          <ac:chgData name="Weifeng Xu" userId="e7aed605-a3dd-4d5a-a692-a87037af107b" providerId="ADAL" clId="{C93986A8-D257-46D5-A932-87F105AEF0C6}" dt="2025-04-04T12:31:09.022" v="1691" actId="20577"/>
          <ac:spMkLst>
            <pc:docMk/>
            <pc:sldMk cId="1777753340" sldId="540"/>
            <ac:spMk id="2" creationId="{138D4EDD-C7BC-95D0-61BC-C933AEC0544E}"/>
          </ac:spMkLst>
        </pc:spChg>
        <pc:spChg chg="add del mod">
          <ac:chgData name="Weifeng Xu" userId="e7aed605-a3dd-4d5a-a692-a87037af107b" providerId="ADAL" clId="{C93986A8-D257-46D5-A932-87F105AEF0C6}" dt="2025-04-15T15:06:05.377" v="2493" actId="20577"/>
          <ac:spMkLst>
            <pc:docMk/>
            <pc:sldMk cId="1777753340" sldId="540"/>
            <ac:spMk id="3" creationId="{CA9DD39F-AA11-B44D-9E18-32778265BD4B}"/>
          </ac:spMkLst>
        </pc:spChg>
      </pc:sldChg>
      <pc:sldChg chg="modSp add mod">
        <pc:chgData name="Weifeng Xu" userId="e7aed605-a3dd-4d5a-a692-a87037af107b" providerId="ADAL" clId="{C93986A8-D257-46D5-A932-87F105AEF0C6}" dt="2025-04-04T13:41:31.933" v="2185" actId="20577"/>
        <pc:sldMkLst>
          <pc:docMk/>
          <pc:sldMk cId="747876307" sldId="541"/>
        </pc:sldMkLst>
        <pc:spChg chg="mod">
          <ac:chgData name="Weifeng Xu" userId="e7aed605-a3dd-4d5a-a692-a87037af107b" providerId="ADAL" clId="{C93986A8-D257-46D5-A932-87F105AEF0C6}" dt="2025-04-04T13:41:31.933" v="2185" actId="20577"/>
          <ac:spMkLst>
            <pc:docMk/>
            <pc:sldMk cId="747876307" sldId="541"/>
            <ac:spMk id="2" creationId="{DB2743EB-F407-1D19-C005-E1425EFA3E03}"/>
          </ac:spMkLst>
        </pc:spChg>
        <pc:spChg chg="mod">
          <ac:chgData name="Weifeng Xu" userId="e7aed605-a3dd-4d5a-a692-a87037af107b" providerId="ADAL" clId="{C93986A8-D257-46D5-A932-87F105AEF0C6}" dt="2025-04-04T12:33:36.881" v="1730" actId="207"/>
          <ac:spMkLst>
            <pc:docMk/>
            <pc:sldMk cId="747876307" sldId="541"/>
            <ac:spMk id="3" creationId="{4B0390EF-709E-BFDF-FD22-0C2C0F3AEB43}"/>
          </ac:spMkLst>
        </pc:spChg>
      </pc:sldChg>
      <pc:sldChg chg="modSp add mod">
        <pc:chgData name="Weifeng Xu" userId="e7aed605-a3dd-4d5a-a692-a87037af107b" providerId="ADAL" clId="{C93986A8-D257-46D5-A932-87F105AEF0C6}" dt="2025-04-04T13:41:36.232" v="2187" actId="20577"/>
        <pc:sldMkLst>
          <pc:docMk/>
          <pc:sldMk cId="1556875773" sldId="542"/>
        </pc:sldMkLst>
        <pc:spChg chg="mod">
          <ac:chgData name="Weifeng Xu" userId="e7aed605-a3dd-4d5a-a692-a87037af107b" providerId="ADAL" clId="{C93986A8-D257-46D5-A932-87F105AEF0C6}" dt="2025-04-04T13:41:36.232" v="2187" actId="20577"/>
          <ac:spMkLst>
            <pc:docMk/>
            <pc:sldMk cId="1556875773" sldId="542"/>
            <ac:spMk id="2" creationId="{CB2B2C99-33FF-6666-DF71-1CD1BA2B73B1}"/>
          </ac:spMkLst>
        </pc:spChg>
        <pc:spChg chg="mod">
          <ac:chgData name="Weifeng Xu" userId="e7aed605-a3dd-4d5a-a692-a87037af107b" providerId="ADAL" clId="{C93986A8-D257-46D5-A932-87F105AEF0C6}" dt="2025-04-04T12:36:58.023" v="1796" actId="108"/>
          <ac:spMkLst>
            <pc:docMk/>
            <pc:sldMk cId="1556875773" sldId="542"/>
            <ac:spMk id="3" creationId="{A8473B7E-4B8F-4067-4420-1D17DC2FB680}"/>
          </ac:spMkLst>
        </pc:spChg>
      </pc:sldChg>
      <pc:sldChg chg="addSp delSp modSp new mod modClrScheme chgLayout">
        <pc:chgData name="Weifeng Xu" userId="e7aed605-a3dd-4d5a-a692-a87037af107b" providerId="ADAL" clId="{C93986A8-D257-46D5-A932-87F105AEF0C6}" dt="2025-04-15T15:19:38.922" v="2673" actId="207"/>
        <pc:sldMkLst>
          <pc:docMk/>
          <pc:sldMk cId="250569170" sldId="543"/>
        </pc:sldMkLst>
        <pc:spChg chg="add mod ord">
          <ac:chgData name="Weifeng Xu" userId="e7aed605-a3dd-4d5a-a692-a87037af107b" providerId="ADAL" clId="{C93986A8-D257-46D5-A932-87F105AEF0C6}" dt="2025-04-15T15:19:38.922" v="2673" actId="207"/>
          <ac:spMkLst>
            <pc:docMk/>
            <pc:sldMk cId="250569170" sldId="543"/>
            <ac:spMk id="4" creationId="{EA6A5203-A9FD-66C1-E0A2-9F6CA7F4B282}"/>
          </ac:spMkLst>
        </pc:spChg>
        <pc:spChg chg="add mod ord">
          <ac:chgData name="Weifeng Xu" userId="e7aed605-a3dd-4d5a-a692-a87037af107b" providerId="ADAL" clId="{C93986A8-D257-46D5-A932-87F105AEF0C6}" dt="2025-04-15T15:18:51.301" v="2648" actId="27636"/>
          <ac:spMkLst>
            <pc:docMk/>
            <pc:sldMk cId="250569170" sldId="543"/>
            <ac:spMk id="7" creationId="{4762B4CC-C8A3-E596-5B4C-B8E7DDAF1B29}"/>
          </ac:spMkLst>
        </pc:spChg>
        <pc:picChg chg="add mod modCrop">
          <ac:chgData name="Weifeng Xu" userId="e7aed605-a3dd-4d5a-a692-a87037af107b" providerId="ADAL" clId="{C93986A8-D257-46D5-A932-87F105AEF0C6}" dt="2025-04-15T15:18:43.988" v="2646" actId="1076"/>
          <ac:picMkLst>
            <pc:docMk/>
            <pc:sldMk cId="250569170" sldId="543"/>
            <ac:picMk id="6" creationId="{B9BA693B-F3DC-A556-CB54-147E0A523A35}"/>
          </ac:picMkLst>
        </pc:picChg>
        <pc:cxnChg chg="add mod">
          <ac:chgData name="Weifeng Xu" userId="e7aed605-a3dd-4d5a-a692-a87037af107b" providerId="ADAL" clId="{C93986A8-D257-46D5-A932-87F105AEF0C6}" dt="2025-04-04T12:54:38.758" v="1860" actId="13822"/>
          <ac:cxnSpMkLst>
            <pc:docMk/>
            <pc:sldMk cId="250569170" sldId="543"/>
            <ac:cxnSpMk id="9" creationId="{B6E557D2-59A7-FF7E-26F6-0E9D10A3AB09}"/>
          </ac:cxnSpMkLst>
        </pc:cxnChg>
      </pc:sldChg>
      <pc:sldChg chg="addSp delSp modSp new mod modClrScheme chgLayout">
        <pc:chgData name="Weifeng Xu" userId="e7aed605-a3dd-4d5a-a692-a87037af107b" providerId="ADAL" clId="{C93986A8-D257-46D5-A932-87F105AEF0C6}" dt="2025-04-04T13:00:58.691" v="1968" actId="207"/>
        <pc:sldMkLst>
          <pc:docMk/>
          <pc:sldMk cId="1161210120" sldId="544"/>
        </pc:sldMkLst>
        <pc:spChg chg="add mod">
          <ac:chgData name="Weifeng Xu" userId="e7aed605-a3dd-4d5a-a692-a87037af107b" providerId="ADAL" clId="{C93986A8-D257-46D5-A932-87F105AEF0C6}" dt="2025-04-04T13:00:58.691" v="1968" actId="207"/>
          <ac:spMkLst>
            <pc:docMk/>
            <pc:sldMk cId="1161210120" sldId="544"/>
            <ac:spMk id="8" creationId="{0ACA8700-8A72-F9B0-199D-8DB49D896527}"/>
          </ac:spMkLst>
        </pc:spChg>
        <pc:picChg chg="add mod">
          <ac:chgData name="Weifeng Xu" userId="e7aed605-a3dd-4d5a-a692-a87037af107b" providerId="ADAL" clId="{C93986A8-D257-46D5-A932-87F105AEF0C6}" dt="2025-04-04T12:59:16.434" v="1921" actId="14100"/>
          <ac:picMkLst>
            <pc:docMk/>
            <pc:sldMk cId="1161210120" sldId="544"/>
            <ac:picMk id="5" creationId="{40B1DCDE-C125-2F8A-8A40-14DE7D76BABB}"/>
          </ac:picMkLst>
        </pc:picChg>
        <pc:picChg chg="add mod">
          <ac:chgData name="Weifeng Xu" userId="e7aed605-a3dd-4d5a-a692-a87037af107b" providerId="ADAL" clId="{C93986A8-D257-46D5-A932-87F105AEF0C6}" dt="2025-04-04T13:00:13.865" v="1925" actId="1076"/>
          <ac:picMkLst>
            <pc:docMk/>
            <pc:sldMk cId="1161210120" sldId="544"/>
            <ac:picMk id="7" creationId="{1581DD33-245D-3949-4A5D-34BD40E20D8A}"/>
          </ac:picMkLst>
        </pc:picChg>
      </pc:sldChg>
      <pc:sldChg chg="modSp add mod">
        <pc:chgData name="Weifeng Xu" userId="e7aed605-a3dd-4d5a-a692-a87037af107b" providerId="ADAL" clId="{C93986A8-D257-46D5-A932-87F105AEF0C6}" dt="2025-04-15T15:23:01.451" v="2701" actId="6549"/>
        <pc:sldMkLst>
          <pc:docMk/>
          <pc:sldMk cId="780716649" sldId="545"/>
        </pc:sldMkLst>
        <pc:spChg chg="mod">
          <ac:chgData name="Weifeng Xu" userId="e7aed605-a3dd-4d5a-a692-a87037af107b" providerId="ADAL" clId="{C93986A8-D257-46D5-A932-87F105AEF0C6}" dt="2025-04-15T15:23:01.451" v="2701" actId="6549"/>
          <ac:spMkLst>
            <pc:docMk/>
            <pc:sldMk cId="780716649" sldId="545"/>
            <ac:spMk id="2" creationId="{209AFAE7-F693-F564-6C72-5B4B238D07F3}"/>
          </ac:spMkLst>
        </pc:spChg>
      </pc:sldChg>
      <pc:sldChg chg="modSp add mod">
        <pc:chgData name="Weifeng Xu" userId="e7aed605-a3dd-4d5a-a692-a87037af107b" providerId="ADAL" clId="{C93986A8-D257-46D5-A932-87F105AEF0C6}" dt="2025-04-04T13:41:08.006" v="2183" actId="207"/>
        <pc:sldMkLst>
          <pc:docMk/>
          <pc:sldMk cId="2179553264" sldId="546"/>
        </pc:sldMkLst>
        <pc:spChg chg="mod">
          <ac:chgData name="Weifeng Xu" userId="e7aed605-a3dd-4d5a-a692-a87037af107b" providerId="ADAL" clId="{C93986A8-D257-46D5-A932-87F105AEF0C6}" dt="2025-04-04T13:38:53.514" v="2157" actId="20577"/>
          <ac:spMkLst>
            <pc:docMk/>
            <pc:sldMk cId="2179553264" sldId="546"/>
            <ac:spMk id="2" creationId="{09AC0554-88CC-7991-D77C-A6992D81C3D7}"/>
          </ac:spMkLst>
        </pc:spChg>
        <pc:spChg chg="mod">
          <ac:chgData name="Weifeng Xu" userId="e7aed605-a3dd-4d5a-a692-a87037af107b" providerId="ADAL" clId="{C93986A8-D257-46D5-A932-87F105AEF0C6}" dt="2025-04-04T13:41:08.006" v="2183" actId="207"/>
          <ac:spMkLst>
            <pc:docMk/>
            <pc:sldMk cId="2179553264" sldId="546"/>
            <ac:spMk id="3" creationId="{0920B6B3-8143-0661-9D01-6424C7CD1AA6}"/>
          </ac:spMkLst>
        </pc:spChg>
      </pc:sldChg>
      <pc:sldChg chg="addSp delSp modSp new mod modClrScheme chgLayout">
        <pc:chgData name="Weifeng Xu" userId="e7aed605-a3dd-4d5a-a692-a87037af107b" providerId="ADAL" clId="{C93986A8-D257-46D5-A932-87F105AEF0C6}" dt="2025-04-15T14:47:58.675" v="2265" actId="6549"/>
        <pc:sldMkLst>
          <pc:docMk/>
          <pc:sldMk cId="1288205896" sldId="547"/>
        </pc:sldMkLst>
        <pc:spChg chg="del mod ord">
          <ac:chgData name="Weifeng Xu" userId="e7aed605-a3dd-4d5a-a692-a87037af107b" providerId="ADAL" clId="{C93986A8-D257-46D5-A932-87F105AEF0C6}" dt="2025-04-15T14:38:51.995" v="2247" actId="700"/>
          <ac:spMkLst>
            <pc:docMk/>
            <pc:sldMk cId="1288205896" sldId="547"/>
            <ac:spMk id="2" creationId="{996B2B42-437A-41A2-4F10-C1DCCB945A26}"/>
          </ac:spMkLst>
        </pc:spChg>
        <pc:spChg chg="del mod ord">
          <ac:chgData name="Weifeng Xu" userId="e7aed605-a3dd-4d5a-a692-a87037af107b" providerId="ADAL" clId="{C93986A8-D257-46D5-A932-87F105AEF0C6}" dt="2025-04-15T14:38:51.995" v="2247" actId="700"/>
          <ac:spMkLst>
            <pc:docMk/>
            <pc:sldMk cId="1288205896" sldId="547"/>
            <ac:spMk id="3" creationId="{36659EFF-7D73-2BD3-B78D-2B7F01C68099}"/>
          </ac:spMkLst>
        </pc:spChg>
        <pc:spChg chg="add mod ord">
          <ac:chgData name="Weifeng Xu" userId="e7aed605-a3dd-4d5a-a692-a87037af107b" providerId="ADAL" clId="{C93986A8-D257-46D5-A932-87F105AEF0C6}" dt="2025-04-15T14:47:58.675" v="2265" actId="6549"/>
          <ac:spMkLst>
            <pc:docMk/>
            <pc:sldMk cId="1288205896" sldId="547"/>
            <ac:spMk id="4" creationId="{B8E1AA29-01DE-9CBD-3C97-E32587C7EF19}"/>
          </ac:spMkLst>
        </pc:spChg>
        <pc:spChg chg="add del mod ord">
          <ac:chgData name="Weifeng Xu" userId="e7aed605-a3dd-4d5a-a692-a87037af107b" providerId="ADAL" clId="{C93986A8-D257-46D5-A932-87F105AEF0C6}" dt="2025-04-15T14:47:53.817" v="2264" actId="700"/>
          <ac:spMkLst>
            <pc:docMk/>
            <pc:sldMk cId="1288205896" sldId="547"/>
            <ac:spMk id="5" creationId="{7C748658-C1FA-0E07-4439-328FE2A6EFC7}"/>
          </ac:spMkLst>
        </pc:spChg>
        <pc:spChg chg="add del mod ord">
          <ac:chgData name="Weifeng Xu" userId="e7aed605-a3dd-4d5a-a692-a87037af107b" providerId="ADAL" clId="{C93986A8-D257-46D5-A932-87F105AEF0C6}" dt="2025-04-15T14:47:53.817" v="2264" actId="700"/>
          <ac:spMkLst>
            <pc:docMk/>
            <pc:sldMk cId="1288205896" sldId="547"/>
            <ac:spMk id="6" creationId="{69D81759-1FF8-4E7B-A2D9-7975F397F266}"/>
          </ac:spMkLst>
        </pc:spChg>
      </pc:sldChg>
      <pc:sldChg chg="addSp delSp modSp new mod modClrScheme chgLayout">
        <pc:chgData name="Weifeng Xu" userId="e7aed605-a3dd-4d5a-a692-a87037af107b" providerId="ADAL" clId="{C93986A8-D257-46D5-A932-87F105AEF0C6}" dt="2025-04-15T14:52:51.769" v="2407" actId="207"/>
        <pc:sldMkLst>
          <pc:docMk/>
          <pc:sldMk cId="1733187922" sldId="548"/>
        </pc:sldMkLst>
        <pc:spChg chg="del mod ord">
          <ac:chgData name="Weifeng Xu" userId="e7aed605-a3dd-4d5a-a692-a87037af107b" providerId="ADAL" clId="{C93986A8-D257-46D5-A932-87F105AEF0C6}" dt="2025-04-15T14:48:05.465" v="2267" actId="700"/>
          <ac:spMkLst>
            <pc:docMk/>
            <pc:sldMk cId="1733187922" sldId="548"/>
            <ac:spMk id="2" creationId="{0F61DE08-D720-C839-EFDE-90C1C45F5185}"/>
          </ac:spMkLst>
        </pc:spChg>
        <pc:spChg chg="del mod ord">
          <ac:chgData name="Weifeng Xu" userId="e7aed605-a3dd-4d5a-a692-a87037af107b" providerId="ADAL" clId="{C93986A8-D257-46D5-A932-87F105AEF0C6}" dt="2025-04-15T14:48:05.465" v="2267" actId="700"/>
          <ac:spMkLst>
            <pc:docMk/>
            <pc:sldMk cId="1733187922" sldId="548"/>
            <ac:spMk id="3" creationId="{1D802E35-ED2A-69BE-AE60-9D4F6A500C03}"/>
          </ac:spMkLst>
        </pc:spChg>
        <pc:spChg chg="add mod ord">
          <ac:chgData name="Weifeng Xu" userId="e7aed605-a3dd-4d5a-a692-a87037af107b" providerId="ADAL" clId="{C93986A8-D257-46D5-A932-87F105AEF0C6}" dt="2025-04-15T14:48:26.178" v="2291" actId="6549"/>
          <ac:spMkLst>
            <pc:docMk/>
            <pc:sldMk cId="1733187922" sldId="548"/>
            <ac:spMk id="4" creationId="{9C393BBA-17D4-EA19-3412-C672C9C00DAF}"/>
          </ac:spMkLst>
        </pc:spChg>
        <pc:spChg chg="add mod ord">
          <ac:chgData name="Weifeng Xu" userId="e7aed605-a3dd-4d5a-a692-a87037af107b" providerId="ADAL" clId="{C93986A8-D257-46D5-A932-87F105AEF0C6}" dt="2025-04-15T14:52:51.769" v="2407" actId="207"/>
          <ac:spMkLst>
            <pc:docMk/>
            <pc:sldMk cId="1733187922" sldId="548"/>
            <ac:spMk id="5" creationId="{20DDCBC4-14FB-923A-366B-E476346C9C41}"/>
          </ac:spMkLst>
        </pc:spChg>
      </pc:sldChg>
      <pc:sldChg chg="addSp delSp modSp new mod modClrScheme chgLayout">
        <pc:chgData name="Weifeng Xu" userId="e7aed605-a3dd-4d5a-a692-a87037af107b" providerId="ADAL" clId="{C93986A8-D257-46D5-A932-87F105AEF0C6}" dt="2025-04-15T14:57:06.463" v="2480" actId="20577"/>
        <pc:sldMkLst>
          <pc:docMk/>
          <pc:sldMk cId="2185650768" sldId="549"/>
        </pc:sldMkLst>
        <pc:spChg chg="del mod ord">
          <ac:chgData name="Weifeng Xu" userId="e7aed605-a3dd-4d5a-a692-a87037af107b" providerId="ADAL" clId="{C93986A8-D257-46D5-A932-87F105AEF0C6}" dt="2025-04-15T14:53:28.044" v="2421" actId="700"/>
          <ac:spMkLst>
            <pc:docMk/>
            <pc:sldMk cId="2185650768" sldId="549"/>
            <ac:spMk id="2" creationId="{333D27BB-2799-02F8-B621-DB500983D5FD}"/>
          </ac:spMkLst>
        </pc:spChg>
        <pc:spChg chg="del mod ord">
          <ac:chgData name="Weifeng Xu" userId="e7aed605-a3dd-4d5a-a692-a87037af107b" providerId="ADAL" clId="{C93986A8-D257-46D5-A932-87F105AEF0C6}" dt="2025-04-15T14:53:28.044" v="2421" actId="700"/>
          <ac:spMkLst>
            <pc:docMk/>
            <pc:sldMk cId="2185650768" sldId="549"/>
            <ac:spMk id="3" creationId="{E6508BA7-F877-ECE9-2334-9F62181A3CBA}"/>
          </ac:spMkLst>
        </pc:spChg>
        <pc:spChg chg="add mod ord">
          <ac:chgData name="Weifeng Xu" userId="e7aed605-a3dd-4d5a-a692-a87037af107b" providerId="ADAL" clId="{C93986A8-D257-46D5-A932-87F105AEF0C6}" dt="2025-04-15T14:57:06.463" v="2480" actId="20577"/>
          <ac:spMkLst>
            <pc:docMk/>
            <pc:sldMk cId="2185650768" sldId="549"/>
            <ac:spMk id="4" creationId="{7E995024-C1B7-6FA8-4151-B87FFD958D19}"/>
          </ac:spMkLst>
        </pc:spChg>
        <pc:spChg chg="add mod ord">
          <ac:chgData name="Weifeng Xu" userId="e7aed605-a3dd-4d5a-a692-a87037af107b" providerId="ADAL" clId="{C93986A8-D257-46D5-A932-87F105AEF0C6}" dt="2025-04-15T14:53:28.044" v="2421" actId="700"/>
          <ac:spMkLst>
            <pc:docMk/>
            <pc:sldMk cId="2185650768" sldId="549"/>
            <ac:spMk id="5" creationId="{AE44FF1E-B4A8-930C-237A-2F39BC3AE7AF}"/>
          </ac:spMkLst>
        </pc:spChg>
      </pc:sldChg>
      <pc:sldChg chg="addSp delSp modSp new mod ord modClrScheme chgLayout">
        <pc:chgData name="Weifeng Xu" userId="e7aed605-a3dd-4d5a-a692-a87037af107b" providerId="ADAL" clId="{C93986A8-D257-46D5-A932-87F105AEF0C6}" dt="2025-04-15T15:06:26.718" v="2497" actId="20577"/>
        <pc:sldMkLst>
          <pc:docMk/>
          <pc:sldMk cId="3946298176" sldId="550"/>
        </pc:sldMkLst>
        <pc:spChg chg="del mod ord">
          <ac:chgData name="Weifeng Xu" userId="e7aed605-a3dd-4d5a-a692-a87037af107b" providerId="ADAL" clId="{C93986A8-D257-46D5-A932-87F105AEF0C6}" dt="2025-04-15T14:55:19.044" v="2463" actId="700"/>
          <ac:spMkLst>
            <pc:docMk/>
            <pc:sldMk cId="3946298176" sldId="550"/>
            <ac:spMk id="2" creationId="{53C5DA0A-6BD1-458E-9ACF-1F0F3F525FB9}"/>
          </ac:spMkLst>
        </pc:spChg>
        <pc:spChg chg="del mod ord">
          <ac:chgData name="Weifeng Xu" userId="e7aed605-a3dd-4d5a-a692-a87037af107b" providerId="ADAL" clId="{C93986A8-D257-46D5-A932-87F105AEF0C6}" dt="2025-04-15T14:55:19.044" v="2463" actId="700"/>
          <ac:spMkLst>
            <pc:docMk/>
            <pc:sldMk cId="3946298176" sldId="550"/>
            <ac:spMk id="3" creationId="{3776A5DD-05BA-89DD-C850-3B62D6E2BB01}"/>
          </ac:spMkLst>
        </pc:spChg>
        <pc:spChg chg="add mod ord">
          <ac:chgData name="Weifeng Xu" userId="e7aed605-a3dd-4d5a-a692-a87037af107b" providerId="ADAL" clId="{C93986A8-D257-46D5-A932-87F105AEF0C6}" dt="2025-04-15T15:06:26.718" v="2497" actId="20577"/>
          <ac:spMkLst>
            <pc:docMk/>
            <pc:sldMk cId="3946298176" sldId="550"/>
            <ac:spMk id="4" creationId="{B3C801A6-5F07-875A-CA9A-2DFE984CC16B}"/>
          </ac:spMkLst>
        </pc:spChg>
        <pc:spChg chg="add mod ord">
          <ac:chgData name="Weifeng Xu" userId="e7aed605-a3dd-4d5a-a692-a87037af107b" providerId="ADAL" clId="{C93986A8-D257-46D5-A932-87F105AEF0C6}" dt="2025-04-15T14:55:19.044" v="2463" actId="700"/>
          <ac:spMkLst>
            <pc:docMk/>
            <pc:sldMk cId="3946298176" sldId="550"/>
            <ac:spMk id="5" creationId="{FFCB9AB2-945C-4648-DAAC-B68EFB639744}"/>
          </ac:spMkLst>
        </pc:spChg>
      </pc:sldChg>
      <pc:sldChg chg="add">
        <pc:chgData name="Weifeng Xu" userId="e7aed605-a3dd-4d5a-a692-a87037af107b" providerId="ADAL" clId="{C93986A8-D257-46D5-A932-87F105AEF0C6}" dt="2025-04-15T15:05:47.806" v="2486"/>
        <pc:sldMkLst>
          <pc:docMk/>
          <pc:sldMk cId="2089248285" sldId="551"/>
        </pc:sldMkLst>
      </pc:sldChg>
      <pc:sldChg chg="addSp modSp new mod ord modClrScheme chgLayout">
        <pc:chgData name="Weifeng Xu" userId="e7aed605-a3dd-4d5a-a692-a87037af107b" providerId="ADAL" clId="{C93986A8-D257-46D5-A932-87F105AEF0C6}" dt="2025-04-15T15:16:21.529" v="2630" actId="27636"/>
        <pc:sldMkLst>
          <pc:docMk/>
          <pc:sldMk cId="2135567668" sldId="552"/>
        </pc:sldMkLst>
        <pc:spChg chg="mod ord">
          <ac:chgData name="Weifeng Xu" userId="e7aed605-a3dd-4d5a-a692-a87037af107b" providerId="ADAL" clId="{C93986A8-D257-46D5-A932-87F105AEF0C6}" dt="2025-04-15T15:11:08.599" v="2530" actId="700"/>
          <ac:spMkLst>
            <pc:docMk/>
            <pc:sldMk cId="2135567668" sldId="552"/>
            <ac:spMk id="2" creationId="{476EA533-48EE-E680-250C-2D4DA195A5C5}"/>
          </ac:spMkLst>
        </pc:spChg>
        <pc:spChg chg="add mod ord">
          <ac:chgData name="Weifeng Xu" userId="e7aed605-a3dd-4d5a-a692-a87037af107b" providerId="ADAL" clId="{C93986A8-D257-46D5-A932-87F105AEF0C6}" dt="2025-04-15T15:16:21.529" v="2630" actId="27636"/>
          <ac:spMkLst>
            <pc:docMk/>
            <pc:sldMk cId="2135567668" sldId="552"/>
            <ac:spMk id="5" creationId="{87864908-AC94-3239-7E39-38425B8784A7}"/>
          </ac:spMkLst>
        </pc:spChg>
        <pc:picChg chg="add mod">
          <ac:chgData name="Weifeng Xu" userId="e7aed605-a3dd-4d5a-a692-a87037af107b" providerId="ADAL" clId="{C93986A8-D257-46D5-A932-87F105AEF0C6}" dt="2025-04-15T15:09:29.152" v="2504" actId="1076"/>
          <ac:picMkLst>
            <pc:docMk/>
            <pc:sldMk cId="2135567668" sldId="552"/>
            <ac:picMk id="4" creationId="{50BD909C-CB6C-0615-F8FD-2985B6BA288C}"/>
          </ac:picMkLst>
        </pc:picChg>
      </pc:sldChg>
      <pc:sldChg chg="modSp add mod ord">
        <pc:chgData name="Weifeng Xu" userId="e7aed605-a3dd-4d5a-a692-a87037af107b" providerId="ADAL" clId="{C93986A8-D257-46D5-A932-87F105AEF0C6}" dt="2025-04-15T15:22:52.176" v="2699" actId="207"/>
        <pc:sldMkLst>
          <pc:docMk/>
          <pc:sldMk cId="4258047189" sldId="553"/>
        </pc:sldMkLst>
        <pc:spChg chg="mod">
          <ac:chgData name="Weifeng Xu" userId="e7aed605-a3dd-4d5a-a692-a87037af107b" providerId="ADAL" clId="{C93986A8-D257-46D5-A932-87F105AEF0C6}" dt="2025-04-15T15:22:52.176" v="2699" actId="207"/>
          <ac:spMkLst>
            <pc:docMk/>
            <pc:sldMk cId="4258047189" sldId="553"/>
            <ac:spMk id="4" creationId="{8944D7BE-74C7-672C-4626-FC538C968F4D}"/>
          </ac:spMkLst>
        </pc:spChg>
      </pc:sldChg>
      <pc:sldChg chg="modSp add mod ord">
        <pc:chgData name="Weifeng Xu" userId="e7aed605-a3dd-4d5a-a692-a87037af107b" providerId="ADAL" clId="{C93986A8-D257-46D5-A932-87F105AEF0C6}" dt="2025-04-15T15:24:52.516" v="2737" actId="20577"/>
        <pc:sldMkLst>
          <pc:docMk/>
          <pc:sldMk cId="901885364" sldId="554"/>
        </pc:sldMkLst>
        <pc:spChg chg="mod">
          <ac:chgData name="Weifeng Xu" userId="e7aed605-a3dd-4d5a-a692-a87037af107b" providerId="ADAL" clId="{C93986A8-D257-46D5-A932-87F105AEF0C6}" dt="2025-04-15T15:24:52.516" v="2737" actId="20577"/>
          <ac:spMkLst>
            <pc:docMk/>
            <pc:sldMk cId="901885364" sldId="554"/>
            <ac:spMk id="4" creationId="{55CE59F5-A742-EE5F-5490-F4587F362538}"/>
          </ac:spMkLst>
        </pc:spChg>
      </pc:sldChg>
      <pc:sldChg chg="modSp add mod ord">
        <pc:chgData name="Weifeng Xu" userId="e7aed605-a3dd-4d5a-a692-a87037af107b" providerId="ADAL" clId="{C93986A8-D257-46D5-A932-87F105AEF0C6}" dt="2025-04-15T15:29:10.420" v="2865" actId="20577"/>
        <pc:sldMkLst>
          <pc:docMk/>
          <pc:sldMk cId="2573116480" sldId="555"/>
        </pc:sldMkLst>
        <pc:spChg chg="mod">
          <ac:chgData name="Weifeng Xu" userId="e7aed605-a3dd-4d5a-a692-a87037af107b" providerId="ADAL" clId="{C93986A8-D257-46D5-A932-87F105AEF0C6}" dt="2025-04-15T15:29:10.420" v="2865" actId="20577"/>
          <ac:spMkLst>
            <pc:docMk/>
            <pc:sldMk cId="2573116480" sldId="555"/>
            <ac:spMk id="4" creationId="{84C29BEA-A4BA-50A6-F384-78E18FAC007D}"/>
          </ac:spMkLst>
        </pc:spChg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20765C8F-3BE5-BE6D-28D9-D347E3C37782}"/>
    <pc:docChg chg="addSld delSld modSld">
      <pc:chgData name="Harleen Kaur" userId="S::id65ns02@ubalt.edu::9f7fc1d6-ab67-473f-ba46-e98f6ce2049b" providerId="AD" clId="Web-{20765C8F-3BE5-BE6D-28D9-D347E3C37782}" dt="2021-08-09T19:43:31.010" v="908"/>
      <pc:docMkLst>
        <pc:docMk/>
      </pc:docMkLst>
      <pc:sldChg chg="modSp">
        <pc:chgData name="Harleen Kaur" userId="S::id65ns02@ubalt.edu::9f7fc1d6-ab67-473f-ba46-e98f6ce2049b" providerId="AD" clId="Web-{20765C8F-3BE5-BE6D-28D9-D347E3C37782}" dt="2021-08-09T18:18:35.956" v="332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20765C8F-3BE5-BE6D-28D9-D347E3C37782}" dt="2021-08-09T19:42:11.055" v="894" actId="20577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0765C8F-3BE5-BE6D-28D9-D347E3C37782}" dt="2021-08-09T17:39:09.590" v="155" actId="20577"/>
        <pc:sldMkLst>
          <pc:docMk/>
          <pc:sldMk cId="2956765869" sldId="460"/>
        </pc:sldMkLst>
      </pc:sldChg>
      <pc:sldChg chg="modSp">
        <pc:chgData name="Harleen Kaur" userId="S::id65ns02@ubalt.edu::9f7fc1d6-ab67-473f-ba46-e98f6ce2049b" providerId="AD" clId="Web-{20765C8F-3BE5-BE6D-28D9-D347E3C37782}" dt="2021-08-09T18:33:06.741" v="389" actId="20577"/>
        <pc:sldMkLst>
          <pc:docMk/>
          <pc:sldMk cId="3150289545" sldId="463"/>
        </pc:sldMkLst>
      </pc:sldChg>
      <pc:sldChg chg="modSp">
        <pc:chgData name="Harleen Kaur" userId="S::id65ns02@ubalt.edu::9f7fc1d6-ab67-473f-ba46-e98f6ce2049b" providerId="AD" clId="Web-{20765C8F-3BE5-BE6D-28D9-D347E3C37782}" dt="2021-08-09T19:42:54.025" v="903" actId="20577"/>
        <pc:sldMkLst>
          <pc:docMk/>
          <pc:sldMk cId="597032371" sldId="466"/>
        </pc:sldMkLst>
      </pc:sldChg>
      <pc:sldChg chg="del">
        <pc:chgData name="Harleen Kaur" userId="S::id65ns02@ubalt.edu::9f7fc1d6-ab67-473f-ba46-e98f6ce2049b" providerId="AD" clId="Web-{20765C8F-3BE5-BE6D-28D9-D347E3C37782}" dt="2021-08-09T18:20:30.974" v="336"/>
        <pc:sldMkLst>
          <pc:docMk/>
          <pc:sldMk cId="1215545512" sldId="473"/>
        </pc:sldMkLst>
      </pc:sldChg>
      <pc:sldChg chg="del">
        <pc:chgData name="Harleen Kaur" userId="S::id65ns02@ubalt.edu::9f7fc1d6-ab67-473f-ba46-e98f6ce2049b" providerId="AD" clId="Web-{20765C8F-3BE5-BE6D-28D9-D347E3C37782}" dt="2021-08-09T18:20:33.130" v="337"/>
        <pc:sldMkLst>
          <pc:docMk/>
          <pc:sldMk cId="761505939" sldId="474"/>
        </pc:sldMkLst>
      </pc:sldChg>
      <pc:sldChg chg="del">
        <pc:chgData name="Harleen Kaur" userId="S::id65ns02@ubalt.edu::9f7fc1d6-ab67-473f-ba46-e98f6ce2049b" providerId="AD" clId="Web-{20765C8F-3BE5-BE6D-28D9-D347E3C37782}" dt="2021-08-09T18:20:37.396" v="338"/>
        <pc:sldMkLst>
          <pc:docMk/>
          <pc:sldMk cId="3739720677" sldId="475"/>
        </pc:sldMkLst>
      </pc:sldChg>
      <pc:sldChg chg="del">
        <pc:chgData name="Harleen Kaur" userId="S::id65ns02@ubalt.edu::9f7fc1d6-ab67-473f-ba46-e98f6ce2049b" providerId="AD" clId="Web-{20765C8F-3BE5-BE6D-28D9-D347E3C37782}" dt="2021-08-09T18:20:38.740" v="339"/>
        <pc:sldMkLst>
          <pc:docMk/>
          <pc:sldMk cId="2687904013" sldId="476"/>
        </pc:sldMkLst>
      </pc:sldChg>
      <pc:sldChg chg="modSp">
        <pc:chgData name="Harleen Kaur" userId="S::id65ns02@ubalt.edu::9f7fc1d6-ab67-473f-ba46-e98f6ce2049b" providerId="AD" clId="Web-{20765C8F-3BE5-BE6D-28D9-D347E3C37782}" dt="2021-08-09T18:38:23.217" v="415" actId="20577"/>
        <pc:sldMkLst>
          <pc:docMk/>
          <pc:sldMk cId="111182765" sldId="483"/>
        </pc:sldMkLst>
      </pc:sldChg>
      <pc:sldChg chg="del">
        <pc:chgData name="Harleen Kaur" userId="S::id65ns02@ubalt.edu::9f7fc1d6-ab67-473f-ba46-e98f6ce2049b" providerId="AD" clId="Web-{20765C8F-3BE5-BE6D-28D9-D347E3C37782}" dt="2021-08-09T19:43:22.994" v="904"/>
        <pc:sldMkLst>
          <pc:docMk/>
          <pc:sldMk cId="1802302037" sldId="495"/>
        </pc:sldMkLst>
      </pc:sldChg>
      <pc:sldChg chg="addSp modSp">
        <pc:chgData name="Harleen Kaur" userId="S::id65ns02@ubalt.edu::9f7fc1d6-ab67-473f-ba46-e98f6ce2049b" providerId="AD" clId="Web-{20765C8F-3BE5-BE6D-28D9-D347E3C37782}" dt="2021-08-09T18:06:55.143" v="199" actId="14100"/>
        <pc:sldMkLst>
          <pc:docMk/>
          <pc:sldMk cId="2211084754" sldId="502"/>
        </pc:sldMkLst>
      </pc:sldChg>
      <pc:sldChg chg="addSp modSp">
        <pc:chgData name="Harleen Kaur" userId="S::id65ns02@ubalt.edu::9f7fc1d6-ab67-473f-ba46-e98f6ce2049b" providerId="AD" clId="Web-{20765C8F-3BE5-BE6D-28D9-D347E3C37782}" dt="2021-08-09T18:07:52.519" v="216" actId="20577"/>
        <pc:sldMkLst>
          <pc:docMk/>
          <pc:sldMk cId="1088476594" sldId="503"/>
        </pc:sldMkLst>
      </pc:sldChg>
      <pc:sldChg chg="del">
        <pc:chgData name="Harleen Kaur" userId="S::id65ns02@ubalt.edu::9f7fc1d6-ab67-473f-ba46-e98f6ce2049b" providerId="AD" clId="Web-{20765C8F-3BE5-BE6D-28D9-D347E3C37782}" dt="2021-08-09T18:36:27.871" v="391"/>
        <pc:sldMkLst>
          <pc:docMk/>
          <pc:sldMk cId="3162725820" sldId="506"/>
        </pc:sldMkLst>
      </pc:sldChg>
      <pc:sldChg chg="del">
        <pc:chgData name="Harleen Kaur" userId="S::id65ns02@ubalt.edu::9f7fc1d6-ab67-473f-ba46-e98f6ce2049b" providerId="AD" clId="Web-{20765C8F-3BE5-BE6D-28D9-D347E3C37782}" dt="2021-08-09T19:43:28.276" v="905"/>
        <pc:sldMkLst>
          <pc:docMk/>
          <pc:sldMk cId="3742663125" sldId="507"/>
        </pc:sldMkLst>
      </pc:sldChg>
      <pc:sldChg chg="del">
        <pc:chgData name="Harleen Kaur" userId="S::id65ns02@ubalt.edu::9f7fc1d6-ab67-473f-ba46-e98f6ce2049b" providerId="AD" clId="Web-{20765C8F-3BE5-BE6D-28D9-D347E3C37782}" dt="2021-08-09T19:43:29.698" v="906"/>
        <pc:sldMkLst>
          <pc:docMk/>
          <pc:sldMk cId="1194385043" sldId="508"/>
        </pc:sldMkLst>
      </pc:sldChg>
      <pc:sldChg chg="del">
        <pc:chgData name="Harleen Kaur" userId="S::id65ns02@ubalt.edu::9f7fc1d6-ab67-473f-ba46-e98f6ce2049b" providerId="AD" clId="Web-{20765C8F-3BE5-BE6D-28D9-D347E3C37782}" dt="2021-08-09T19:43:30.619" v="907"/>
        <pc:sldMkLst>
          <pc:docMk/>
          <pc:sldMk cId="331422791" sldId="509"/>
        </pc:sldMkLst>
      </pc:sldChg>
      <pc:sldChg chg="del">
        <pc:chgData name="Harleen Kaur" userId="S::id65ns02@ubalt.edu::9f7fc1d6-ab67-473f-ba46-e98f6ce2049b" providerId="AD" clId="Web-{20765C8F-3BE5-BE6D-28D9-D347E3C37782}" dt="2021-08-09T19:43:31.010" v="908"/>
        <pc:sldMkLst>
          <pc:docMk/>
          <pc:sldMk cId="3651348866" sldId="510"/>
        </pc:sldMkLst>
      </pc:sldChg>
      <pc:sldChg chg="addSp modSp">
        <pc:chgData name="Harleen Kaur" userId="S::id65ns02@ubalt.edu::9f7fc1d6-ab67-473f-ba46-e98f6ce2049b" providerId="AD" clId="Web-{20765C8F-3BE5-BE6D-28D9-D347E3C37782}" dt="2021-08-09T18:08:38.302" v="239" actId="14100"/>
        <pc:sldMkLst>
          <pc:docMk/>
          <pc:sldMk cId="1031330878" sldId="511"/>
        </pc:sldMkLst>
      </pc:sldChg>
      <pc:sldChg chg="addSp delSp modSp">
        <pc:chgData name="Harleen Kaur" userId="S::id65ns02@ubalt.edu::9f7fc1d6-ab67-473f-ba46-e98f6ce2049b" providerId="AD" clId="Web-{20765C8F-3BE5-BE6D-28D9-D347E3C37782}" dt="2021-08-09T18:10:59.383" v="279" actId="1076"/>
        <pc:sldMkLst>
          <pc:docMk/>
          <pc:sldMk cId="3178594375" sldId="512"/>
        </pc:sldMkLst>
      </pc:sldChg>
      <pc:sldChg chg="addSp modSp">
        <pc:chgData name="Harleen Kaur" userId="S::id65ns02@ubalt.edu::9f7fc1d6-ab67-473f-ba46-e98f6ce2049b" providerId="AD" clId="Web-{20765C8F-3BE5-BE6D-28D9-D347E3C37782}" dt="2021-08-09T18:11:53.916" v="306" actId="14100"/>
        <pc:sldMkLst>
          <pc:docMk/>
          <pc:sldMk cId="3066833774" sldId="513"/>
        </pc:sldMkLst>
      </pc:sldChg>
      <pc:sldChg chg="del">
        <pc:chgData name="Harleen Kaur" userId="S::id65ns02@ubalt.edu::9f7fc1d6-ab67-473f-ba46-e98f6ce2049b" providerId="AD" clId="Web-{20765C8F-3BE5-BE6D-28D9-D347E3C37782}" dt="2021-08-09T18:36:26.668" v="390"/>
        <pc:sldMkLst>
          <pc:docMk/>
          <pc:sldMk cId="1670037232" sldId="514"/>
        </pc:sldMkLst>
      </pc:sldChg>
      <pc:sldChg chg="addSp modSp new">
        <pc:chgData name="Harleen Kaur" userId="S::id65ns02@ubalt.edu::9f7fc1d6-ab67-473f-ba46-e98f6ce2049b" providerId="AD" clId="Web-{20765C8F-3BE5-BE6D-28D9-D347E3C37782}" dt="2021-08-09T18:56:14.586" v="426" actId="1076"/>
        <pc:sldMkLst>
          <pc:docMk/>
          <pc:sldMk cId="2235685568" sldId="514"/>
        </pc:sldMkLst>
      </pc:sldChg>
      <pc:sldChg chg="del">
        <pc:chgData name="Harleen Kaur" userId="S::id65ns02@ubalt.edu::9f7fc1d6-ab67-473f-ba46-e98f6ce2049b" providerId="AD" clId="Web-{20765C8F-3BE5-BE6D-28D9-D347E3C37782}" dt="2021-08-09T18:36:36.090" v="393"/>
        <pc:sldMkLst>
          <pc:docMk/>
          <pc:sldMk cId="1215493837" sldId="515"/>
        </pc:sldMkLst>
      </pc:sldChg>
      <pc:sldChg chg="addSp delSp modSp new del modNotes">
        <pc:chgData name="Harleen Kaur" userId="S::id65ns02@ubalt.edu::9f7fc1d6-ab67-473f-ba46-e98f6ce2049b" providerId="AD" clId="Web-{20765C8F-3BE5-BE6D-28D9-D347E3C37782}" dt="2021-08-09T19:15:46.347" v="657"/>
        <pc:sldMkLst>
          <pc:docMk/>
          <pc:sldMk cId="1876559592" sldId="515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20:23.870" v="674" actId="14100"/>
        <pc:sldMkLst>
          <pc:docMk/>
          <pc:sldMk cId="489659975" sldId="516"/>
        </pc:sldMkLst>
      </pc:sldChg>
      <pc:sldChg chg="del">
        <pc:chgData name="Harleen Kaur" userId="S::id65ns02@ubalt.edu::9f7fc1d6-ab67-473f-ba46-e98f6ce2049b" providerId="AD" clId="Web-{20765C8F-3BE5-BE6D-28D9-D347E3C37782}" dt="2021-08-09T18:36:36.793" v="394"/>
        <pc:sldMkLst>
          <pc:docMk/>
          <pc:sldMk cId="4140856681" sldId="516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0:35.133" v="729" actId="14100"/>
        <pc:sldMkLst>
          <pc:docMk/>
          <pc:sldMk cId="1333811493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7.496" v="395"/>
        <pc:sldMkLst>
          <pc:docMk/>
          <pc:sldMk cId="3805296242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8.028" v="396"/>
        <pc:sldMkLst>
          <pc:docMk/>
          <pc:sldMk cId="2090499751" sldId="518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4:03.950" v="799" actId="14100"/>
        <pc:sldMkLst>
          <pc:docMk/>
          <pc:sldMk cId="3403252044" sldId="518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41:44.851" v="888" actId="14100"/>
        <pc:sldMkLst>
          <pc:docMk/>
          <pc:sldMk cId="864418005" sldId="519"/>
        </pc:sldMkLst>
      </pc:sldChg>
      <pc:sldChg chg="del">
        <pc:chgData name="Harleen Kaur" userId="S::id65ns02@ubalt.edu::9f7fc1d6-ab67-473f-ba46-e98f6ce2049b" providerId="AD" clId="Web-{20765C8F-3BE5-BE6D-28D9-D347E3C37782}" dt="2021-08-09T18:36:28.793" v="392"/>
        <pc:sldMkLst>
          <pc:docMk/>
          <pc:sldMk cId="2885594168" sldId="519"/>
        </pc:sldMkLst>
      </pc:sldChg>
      <pc:sldChg chg="add del replId">
        <pc:chgData name="Harleen Kaur" userId="S::id65ns02@ubalt.edu::9f7fc1d6-ab67-473f-ba46-e98f6ce2049b" providerId="AD" clId="Web-{20765C8F-3BE5-BE6D-28D9-D347E3C37782}" dt="2021-08-09T19:41:02.335" v="881"/>
        <pc:sldMkLst>
          <pc:docMk/>
          <pc:sldMk cId="753647424" sldId="5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sqlitebrowser</a:t>
            </a:r>
            <a:r>
              <a:rPr lang="en-US" dirty="0"/>
              <a:t>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</a:t>
            </a:r>
            <a:r>
              <a:rPr lang="en-US" dirty="0" err="1"/>
              <a:t>annotated_call_log.db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-d '@1581691278’ –u</a:t>
            </a:r>
          </a:p>
          <a:p>
            <a:r>
              <a:rPr lang="en-US" dirty="0"/>
              <a:t>https://developer.android.com/reference/android/provider/CallLog.Calls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https://developer.android.com/reference/android/provider/CallLog.Calls.html#TYPE</a:t>
            </a:r>
          </a:p>
          <a:p>
            <a:r>
              <a:rPr lang="en-US" dirty="0"/>
              <a:t>https://android.googlesource.com/platform/packages/apps/Dialer/+/5d01ebb84a25c097a58ea8a3e1b4a521456e6f17/java/com/android/dialer/calllogutils/PhoneCallDetails.java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6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GMS Apps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GMS Google Phone Dialer App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62B5C9-4EF0-4D9F-8C90-13FFFFC6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64" y="4649693"/>
            <a:ext cx="6713802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7F9E7-A606-7D97-8149-62A5BC88C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0554-88CC-7991-D77C-A6992D81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B6B3-8143-0661-9D01-6424C7CD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suggest_contact_database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store data for suggesting contacts, likely across a broader range of interactions beyond just </a:t>
            </a:r>
            <a:r>
              <a:rPr lang="en-GB" dirty="0" err="1"/>
              <a:t>dialing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Suggesting contacts to call based on recent interactions (calls, messages, emails).</a:t>
            </a:r>
          </a:p>
          <a:p>
            <a:pPr lvl="2"/>
            <a:r>
              <a:rPr lang="en-GB" dirty="0"/>
              <a:t>Suggesting contacts for sharing content (e.g., via the share sheet).</a:t>
            </a:r>
          </a:p>
          <a:p>
            <a:pPr lvl="2"/>
            <a:r>
              <a:rPr lang="en-GB" dirty="0"/>
              <a:t>Suggesting contacts in other contexts, like when composing a message or email.</a:t>
            </a:r>
          </a:p>
          <a:p>
            <a:pPr lvl="1"/>
            <a:r>
              <a:rPr lang="en-GB" b="1" dirty="0"/>
              <a:t>Use Case: </a:t>
            </a:r>
          </a:p>
          <a:p>
            <a:pPr lvl="2"/>
            <a:r>
              <a:rPr lang="en-GB" dirty="0"/>
              <a:t>Useful for understanding a broader range of the user’s interactions with contacts, not just </a:t>
            </a:r>
            <a:r>
              <a:rPr lang="en-GB" dirty="0" err="1"/>
              <a:t>dialing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Could reveal contacts the user frequently interacts with across different apps or contexts (e.g., messaging, email), which might not show up in </a:t>
            </a:r>
            <a:r>
              <a:rPr lang="en-GB" dirty="0" err="1">
                <a:solidFill>
                  <a:srgbClr val="7030A0"/>
                </a:solidFill>
              </a:rPr>
              <a:t>smartdial_table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if they weren’t </a:t>
            </a:r>
            <a:r>
              <a:rPr lang="en-GB" dirty="0" err="1"/>
              <a:t>dialed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55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431C3-1814-0B6F-B2B7-16B7ECBF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3EB-F407-1D19-C005-E1425EFA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90EF-709E-BFDF-FD22-0C2C0F3A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voicemail.db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Voicemails can contain critical information, such as audio recordings, transcriptions, and metadata about the caller. This could reveal important conversations or evidence.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Extracting voicemail content for evidence of threats, plans, or other relevant communications.</a:t>
            </a:r>
          </a:p>
          <a:p>
            <a:r>
              <a:rPr lang="en-US" dirty="0" err="1">
                <a:solidFill>
                  <a:srgbClr val="7030A0"/>
                </a:solidFill>
              </a:rPr>
              <a:t>phone_lookup_history.db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This database tracks phone number lookups, which could reveal attempts to identify unknown callers, reverse lookups, or spam detection queries. It might also show if the user or app queried a number against a known database.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whether the user was dealing with unknown or suspicious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0DEEC-B1A5-DA79-AA6D-923ADCB42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C99-33FF-6666-DF71-1CD1BA2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3B7E-4B8F-4067-4420-1D17DC2F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rtt_transcript.db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</a:t>
            </a:r>
            <a:r>
              <a:rPr lang="en-GB" dirty="0"/>
              <a:t>? If the user used RTT (Real-Time Text) for communication, this database could contain transcripts of text-based conversations during calls, which might be relevant for accessibility users or specific investigations.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Extracting text communications that occurred during calls.</a:t>
            </a:r>
          </a:p>
          <a:p>
            <a:r>
              <a:rPr lang="en-US" dirty="0" err="1">
                <a:solidFill>
                  <a:srgbClr val="7030A0"/>
                </a:solidFill>
              </a:rPr>
              <a:t>callscreen_transcripts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contains transcriptions of call screening interactions (e.g., Google’s Call Screen feature, which answers calls and transcribes responses). It could reveal interactions with unknown callers.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interactions with unknown or suspicious callers through call screening.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C801A6-5F07-875A-CA9A-2DFE984C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annotated_call_log.db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B9AB2-945C-4648-DAAC-B68EFB639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A533-48EE-E680-250C-2D4DA195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AnnotatedCallLog</a:t>
            </a:r>
            <a:r>
              <a:rPr lang="en-US" dirty="0"/>
              <a:t> table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864908-AC94-3239-7E39-38425B87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768" y="1825625"/>
            <a:ext cx="7915031" cy="4667250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>
                <a:solidFill>
                  <a:schemeClr val="accent2"/>
                </a:solidFill>
              </a:rPr>
              <a:t>_id:</a:t>
            </a:r>
            <a:r>
              <a:rPr lang="en-GB" sz="1600" dirty="0"/>
              <a:t> unique identifier for each call log entry, essential for referencing specific calls.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timestamp:</a:t>
            </a:r>
            <a:r>
              <a:rPr lang="en-GB" sz="1600" dirty="0"/>
              <a:t> records when the call occurred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number</a:t>
            </a:r>
            <a:r>
              <a:rPr lang="en-GB" sz="1600" dirty="0"/>
              <a:t>: phone number involved in the call, a core piece of data for identifying callers.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formatted_number</a:t>
            </a:r>
            <a:r>
              <a:rPr lang="en-GB" sz="1600" dirty="0"/>
              <a:t>: A user-friendly version of the phone number, useful for display purposes.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duration:</a:t>
            </a:r>
            <a:r>
              <a:rPr lang="en-GB" sz="1600" dirty="0"/>
              <a:t> length of the call in seconds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call_type</a:t>
            </a:r>
            <a:r>
              <a:rPr lang="en-GB" sz="1600" dirty="0"/>
              <a:t>: Indicates the type of call (e.g., incoming, outgoing, missed), 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is_read</a:t>
            </a:r>
            <a:r>
              <a:rPr lang="en-GB" sz="1600" dirty="0"/>
              <a:t>: if the call log entry has been viewed, useful for notifying users of new calls.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new</a:t>
            </a:r>
            <a:r>
              <a:rPr lang="en-GB" sz="1600" dirty="0"/>
              <a:t>: Flags new call entries, helping the app highlight unread or unacknowledged calls.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phone_account_component_name</a:t>
            </a:r>
            <a:r>
              <a:rPr lang="en-GB" sz="1600" dirty="0"/>
              <a:t>:  Identifies the account or SIM used for the call, valuable for multi-SIM devices.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phone_account_id</a:t>
            </a:r>
            <a:r>
              <a:rPr lang="en-GB" sz="1600" dirty="0"/>
              <a:t>: Further specifies the account for the call, useful for managing multiple accounts.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spam_status</a:t>
            </a:r>
            <a:r>
              <a:rPr lang="en-GB" sz="1600" dirty="0"/>
              <a:t>: Indicates if the call is marked as spam, critical for user safety and filtering.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voicemail_uri</a:t>
            </a:r>
            <a:r>
              <a:rPr lang="en-GB" sz="1600" dirty="0">
                <a:solidFill>
                  <a:schemeClr val="accent2"/>
                </a:solidFill>
              </a:rPr>
              <a:t>:  </a:t>
            </a:r>
            <a:r>
              <a:rPr lang="en-GB" sz="1600" dirty="0"/>
              <a:t>Links to voicemail audio, important for voicemail-enabled apps.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transcription</a:t>
            </a:r>
            <a:r>
              <a:rPr lang="en-GB" sz="1600" dirty="0"/>
              <a:t>: Provides a text version of the voicemail, enhancing accessibility and searchability.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D909C-CB6C-0615-F8FD-2985B6BA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6" y="1800325"/>
            <a:ext cx="2325364" cy="46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36F87AEA-0D8B-4AA7-89DA-D39AD65D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6" t="29470"/>
          <a:stretch/>
        </p:blipFill>
        <p:spPr>
          <a:xfrm>
            <a:off x="838200" y="2203810"/>
            <a:ext cx="10809451" cy="319264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AD0020-226C-4E2B-9A9C-7F569E71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004" y="3800130"/>
            <a:ext cx="1463167" cy="121930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D3EA3-6D82-4D19-DC06-61D86AC6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AnnotatedCallLog</a:t>
            </a:r>
            <a:r>
              <a:rPr lang="en-US" dirty="0"/>
              <a:t> table content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9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41685F1-539E-44DF-A3C3-97263FAC7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46"/>
          <a:stretch/>
        </p:blipFill>
        <p:spPr>
          <a:xfrm>
            <a:off x="157740" y="682839"/>
            <a:ext cx="11876520" cy="374007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4DFF599-B16E-48F8-A188-0EE139E3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8" y="5809343"/>
            <a:ext cx="2766300" cy="6706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3B353-A21E-42AC-B885-1E102267C09F}"/>
              </a:ext>
            </a:extLst>
          </p:cNvPr>
          <p:cNvCxnSpPr>
            <a:cxnSpLocks/>
          </p:cNvCxnSpPr>
          <p:nvPr/>
        </p:nvCxnSpPr>
        <p:spPr>
          <a:xfrm flipH="1">
            <a:off x="1219200" y="4347411"/>
            <a:ext cx="184485" cy="1092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C465C-3261-40FF-8FD7-CD918CC664DF}"/>
              </a:ext>
            </a:extLst>
          </p:cNvPr>
          <p:cNvSpPr txBox="1"/>
          <p:nvPr/>
        </p:nvSpPr>
        <p:spPr>
          <a:xfrm>
            <a:off x="334194" y="5440011"/>
            <a:ext cx="21589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calling/received time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1D9C4-A681-4CAB-8E69-06B6DBA4330C}"/>
              </a:ext>
            </a:extLst>
          </p:cNvPr>
          <p:cNvSpPr txBox="1"/>
          <p:nvPr/>
        </p:nvSpPr>
        <p:spPr>
          <a:xfrm>
            <a:off x="2067702" y="4700337"/>
            <a:ext cx="1780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</a:t>
            </a:r>
          </a:p>
          <a:p>
            <a:r>
              <a:rPr lang="en-GB" dirty="0"/>
              <a:t>received number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03F9B7-1040-4CF9-8E5A-A2806F97246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58107" y="4347411"/>
            <a:ext cx="370630" cy="352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B79D08-80A5-4485-A31D-58DBB9B7DDCD}"/>
              </a:ext>
            </a:extLst>
          </p:cNvPr>
          <p:cNvSpPr txBox="1"/>
          <p:nvPr/>
        </p:nvSpPr>
        <p:spPr>
          <a:xfrm>
            <a:off x="3221452" y="5520356"/>
            <a:ext cx="264749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Number is allowed to display for caller id.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1: number # showed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2: private </a:t>
            </a:r>
            <a:r>
              <a:rPr lang="en-GB" dirty="0"/>
              <a:t>#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2F7C2A-9891-40C6-A852-E53D6E881165}"/>
              </a:ext>
            </a:extLst>
          </p:cNvPr>
          <p:cNvCxnSpPr>
            <a:cxnSpLocks/>
          </p:cNvCxnSpPr>
          <p:nvPr/>
        </p:nvCxnSpPr>
        <p:spPr>
          <a:xfrm>
            <a:off x="4609283" y="4234597"/>
            <a:ext cx="32669" cy="1474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0C155-49F2-46FA-A33A-194EFED6CB4A}"/>
              </a:ext>
            </a:extLst>
          </p:cNvPr>
          <p:cNvSpPr txBox="1"/>
          <p:nvPr/>
        </p:nvSpPr>
        <p:spPr>
          <a:xfrm>
            <a:off x="4656013" y="5012524"/>
            <a:ext cx="12652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91 seconds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E48947-85CF-4A35-92BD-BD217C39E269}"/>
              </a:ext>
            </a:extLst>
          </p:cNvPr>
          <p:cNvCxnSpPr>
            <a:cxnSpLocks/>
          </p:cNvCxnSpPr>
          <p:nvPr/>
        </p:nvCxnSpPr>
        <p:spPr>
          <a:xfrm flipH="1">
            <a:off x="5235033" y="4281444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B26475-4005-4212-9870-E00FE8DF3079}"/>
              </a:ext>
            </a:extLst>
          </p:cNvPr>
          <p:cNvSpPr txBox="1"/>
          <p:nvPr/>
        </p:nvSpPr>
        <p:spPr>
          <a:xfrm>
            <a:off x="6189508" y="5116845"/>
            <a:ext cx="16146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0: took the call</a:t>
            </a:r>
          </a:p>
          <a:p>
            <a:r>
              <a:rPr lang="en-GB" dirty="0"/>
              <a:t>1: missed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8AF233-2D76-4174-85C8-153B83478728}"/>
              </a:ext>
            </a:extLst>
          </p:cNvPr>
          <p:cNvCxnSpPr>
            <a:cxnSpLocks/>
          </p:cNvCxnSpPr>
          <p:nvPr/>
        </p:nvCxnSpPr>
        <p:spPr>
          <a:xfrm flipH="1">
            <a:off x="6888547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366BEE-F7E4-4EB5-8D19-070D547CB6B1}"/>
              </a:ext>
            </a:extLst>
          </p:cNvPr>
          <p:cNvSpPr txBox="1"/>
          <p:nvPr/>
        </p:nvSpPr>
        <p:spPr>
          <a:xfrm>
            <a:off x="6254276" y="5883414"/>
            <a:ext cx="3335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The component name of the account used to place or receive the call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D97C6-E794-403A-BFCF-B31537AF694E}"/>
              </a:ext>
            </a:extLst>
          </p:cNvPr>
          <p:cNvSpPr txBox="1"/>
          <p:nvPr/>
        </p:nvSpPr>
        <p:spPr>
          <a:xfrm>
            <a:off x="8306492" y="36083"/>
            <a:ext cx="3344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phone_account_component_name</a:t>
            </a:r>
            <a:endParaRPr lang="en-GB" sz="1400" dirty="0">
              <a:solidFill>
                <a:srgbClr val="FF0000"/>
              </a:solidFill>
            </a:endParaRPr>
          </a:p>
          <a:p>
            <a:r>
              <a:rPr lang="en-US" sz="1400" dirty="0" err="1"/>
              <a:t>com.android.phone</a:t>
            </a:r>
            <a:r>
              <a:rPr lang="en-US" sz="1400" dirty="0"/>
              <a:t>/</a:t>
            </a:r>
            <a:r>
              <a:rPr lang="en-US" sz="1400" dirty="0" err="1"/>
              <a:t>com.android.services.telephony.TelephonyConnectionService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3DC9EA-284E-410E-8888-21D4FEA20671}"/>
              </a:ext>
            </a:extLst>
          </p:cNvPr>
          <p:cNvCxnSpPr>
            <a:cxnSpLocks/>
          </p:cNvCxnSpPr>
          <p:nvPr/>
        </p:nvCxnSpPr>
        <p:spPr>
          <a:xfrm flipH="1">
            <a:off x="8209941" y="4280231"/>
            <a:ext cx="1591785" cy="1603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99B20D-4246-4652-B9E5-2E69428D4A1E}"/>
              </a:ext>
            </a:extLst>
          </p:cNvPr>
          <p:cNvSpPr txBox="1"/>
          <p:nvPr/>
        </p:nvSpPr>
        <p:spPr>
          <a:xfrm>
            <a:off x="9917460" y="5089469"/>
            <a:ext cx="2116799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identifier for the account used to place or receive the call.</a:t>
            </a:r>
          </a:p>
          <a:p>
            <a:r>
              <a:rPr lang="en-GB" sz="1400" i="1" dirty="0">
                <a:solidFill>
                  <a:srgbClr val="7030A0"/>
                </a:solidFill>
              </a:rPr>
              <a:t>The phone has two accounts</a:t>
            </a:r>
            <a:endParaRPr lang="en-US" sz="1400" i="1" dirty="0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99F9B-C57D-4C65-B88A-C421CB8B2C24}"/>
              </a:ext>
            </a:extLst>
          </p:cNvPr>
          <p:cNvCxnSpPr>
            <a:cxnSpLocks/>
          </p:cNvCxnSpPr>
          <p:nvPr/>
        </p:nvCxnSpPr>
        <p:spPr>
          <a:xfrm flipH="1">
            <a:off x="10937064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8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ADB842-E305-44B1-A6CA-AC73C813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2" y="719922"/>
            <a:ext cx="11941575" cy="327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D4E29-9966-4EC5-9D18-35DA53AF83B9}"/>
              </a:ext>
            </a:extLst>
          </p:cNvPr>
          <p:cNvSpPr txBox="1"/>
          <p:nvPr/>
        </p:nvSpPr>
        <p:spPr>
          <a:xfrm>
            <a:off x="2218707" y="4931369"/>
            <a:ext cx="1687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1: incoming</a:t>
            </a:r>
          </a:p>
          <a:p>
            <a:r>
              <a:rPr lang="en-GB" dirty="0"/>
              <a:t>2: outgoing</a:t>
            </a:r>
          </a:p>
          <a:p>
            <a:r>
              <a:rPr lang="en-GB" dirty="0"/>
              <a:t>3: missed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6F241-8028-4BDE-A77C-67601B67F77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12715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043C6C-7BBB-4C2D-92E2-5D47F7729A3F}"/>
              </a:ext>
            </a:extLst>
          </p:cNvPr>
          <p:cNvSpPr txBox="1"/>
          <p:nvPr/>
        </p:nvSpPr>
        <p:spPr>
          <a:xfrm>
            <a:off x="5950664" y="4923992"/>
            <a:ext cx="256072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Voicemail transcription state, </a:t>
            </a:r>
            <a:r>
              <a:rPr lang="en-GB" dirty="0" err="1"/>
              <a:t>ie</a:t>
            </a:r>
            <a:r>
              <a:rPr lang="en-GB" dirty="0"/>
              <a:t>. in-progress, failed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E96038-3758-4B84-8B15-50BDBAC899B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947" y="3902776"/>
            <a:ext cx="2020078" cy="1021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4AB74A-8891-42CD-87A9-9DE1519C26F3}"/>
              </a:ext>
            </a:extLst>
          </p:cNvPr>
          <p:cNvSpPr txBox="1"/>
          <p:nvPr/>
        </p:nvSpPr>
        <p:spPr>
          <a:xfrm>
            <a:off x="3965043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left voice mail?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2E17B2-7257-49C5-AAE4-635750C9015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059051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B35279-31C4-48F5-85E2-12B0562C4A34}"/>
              </a:ext>
            </a:extLst>
          </p:cNvPr>
          <p:cNvSpPr txBox="1"/>
          <p:nvPr/>
        </p:nvSpPr>
        <p:spPr>
          <a:xfrm>
            <a:off x="304162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url</a:t>
            </a:r>
            <a:r>
              <a:rPr lang="en-GB" dirty="0"/>
              <a:t> to voicemail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AEE42-EBEF-4539-88F4-1C807E23AA6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37160" y="3946102"/>
            <a:ext cx="610775" cy="985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1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List all incoming calls</a:t>
            </a:r>
          </a:p>
          <a:p>
            <a:pPr lvl="1"/>
            <a:r>
              <a:rPr lang="en-US" dirty="0"/>
              <a:t>2</a:t>
            </a:r>
          </a:p>
          <a:p>
            <a:r>
              <a:rPr lang="en-US" dirty="0"/>
              <a:t>Did any callers leave voice mails?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AC563A-0C7A-4745-9EA8-00309E17868F}"/>
              </a:ext>
            </a:extLst>
          </p:cNvPr>
          <p:cNvCxnSpPr>
            <a:cxnSpLocks/>
          </p:cNvCxnSpPr>
          <p:nvPr/>
        </p:nvCxnSpPr>
        <p:spPr>
          <a:xfrm>
            <a:off x="4672170" y="2041358"/>
            <a:ext cx="231825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A30D0C-07CD-45C1-812B-2130942E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29" y="1818311"/>
            <a:ext cx="2751058" cy="71634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BD017A-4B99-40BB-A5CB-41D74821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29" y="2912014"/>
            <a:ext cx="2751058" cy="369756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1149FF-3D96-4005-A505-75D0D98A026F}"/>
              </a:ext>
            </a:extLst>
          </p:cNvPr>
          <p:cNvCxnSpPr>
            <a:cxnSpLocks/>
          </p:cNvCxnSpPr>
          <p:nvPr/>
        </p:nvCxnSpPr>
        <p:spPr>
          <a:xfrm>
            <a:off x="4546274" y="2912014"/>
            <a:ext cx="2444155" cy="84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98C926AE-2129-4418-AFDC-9D7B66D4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48" y="3429000"/>
            <a:ext cx="904210" cy="33724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238454-30F9-4597-8411-6A7D0963524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408653" y="3064414"/>
            <a:ext cx="290022" cy="36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3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60024-3B11-A57D-08D1-0BA714BE5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F1245-FE95-FDD1-FA2E-BAD1E210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dialer.db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0DB52-2704-4364-2784-569575739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E1AA29-01DE-9CBD-3C97-E32587C7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Dialer App?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48658-C1FA-0E07-4439-328FE2A6E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5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6A5203-A9FD-66C1-E0A2-9F6CA7F4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smart_dial_table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62B4CC-C8A3-E596-5B4C-B8E7DDAF1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431" y="1825625"/>
            <a:ext cx="6461369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"smart dial" functionality</a:t>
            </a:r>
          </a:p>
          <a:p>
            <a:pPr lvl="1"/>
            <a:r>
              <a:rPr lang="en-GB" dirty="0"/>
              <a:t> Allows users to quickly find contacts by typing a portion of a name or number, with the app suggesting matches as they type.</a:t>
            </a:r>
          </a:p>
          <a:p>
            <a:r>
              <a:rPr lang="en-GB" dirty="0"/>
              <a:t>Provides detailed information about frequently </a:t>
            </a:r>
            <a:r>
              <a:rPr lang="en-GB" dirty="0" err="1"/>
              <a:t>dialed</a:t>
            </a:r>
            <a:r>
              <a:rPr lang="en-GB" dirty="0"/>
              <a:t> or interacted-with contacts</a:t>
            </a:r>
          </a:p>
          <a:p>
            <a:pPr lvl="1"/>
            <a:r>
              <a:rPr lang="en-GB" dirty="0"/>
              <a:t>including usage patterns (</a:t>
            </a:r>
            <a:r>
              <a:rPr lang="en-GB" dirty="0" err="1">
                <a:solidFill>
                  <a:srgbClr val="7030A0"/>
                </a:solidFill>
              </a:rPr>
              <a:t>last_time_used</a:t>
            </a:r>
            <a:r>
              <a:rPr lang="en-GB" dirty="0"/>
              <a:t>, </a:t>
            </a:r>
            <a:r>
              <a:rPr lang="en-GB" dirty="0" err="1">
                <a:solidFill>
                  <a:srgbClr val="7030A0"/>
                </a:solidFill>
              </a:rPr>
              <a:t>times_used</a:t>
            </a:r>
            <a:r>
              <a:rPr lang="en-GB" dirty="0"/>
              <a:t>). </a:t>
            </a:r>
          </a:p>
          <a:p>
            <a:pPr lvl="1"/>
            <a:r>
              <a:rPr lang="en-GB" dirty="0" err="1">
                <a:solidFill>
                  <a:srgbClr val="7030A0"/>
                </a:solidFill>
              </a:rPr>
              <a:t>contact_id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rgbClr val="7030A0"/>
                </a:solidFill>
              </a:rPr>
              <a:t>lookup_key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can link to the Android Contacts database, 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starred</a:t>
            </a:r>
            <a:r>
              <a:rPr lang="en-GB" dirty="0"/>
              <a:t> or </a:t>
            </a:r>
            <a:r>
              <a:rPr lang="en-GB" dirty="0" err="1">
                <a:solidFill>
                  <a:srgbClr val="7030A0"/>
                </a:solidFill>
              </a:rPr>
              <a:t>is_primary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can indicate important contacts.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A693B-F3DC-A556-CB54-147E0A52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944"/>
          <a:stretch/>
        </p:blipFill>
        <p:spPr>
          <a:xfrm>
            <a:off x="1254556" y="2538214"/>
            <a:ext cx="3009261" cy="26032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E557D2-59A7-FF7E-26F6-0E9D10A3AB09}"/>
              </a:ext>
            </a:extLst>
          </p:cNvPr>
          <p:cNvCxnSpPr/>
          <p:nvPr/>
        </p:nvCxnSpPr>
        <p:spPr>
          <a:xfrm flipH="1">
            <a:off x="3575957" y="2114451"/>
            <a:ext cx="1690007" cy="235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9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B1DCDE-C125-2F8A-8A40-14DE7D76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24" y="1842899"/>
            <a:ext cx="10198611" cy="1607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1DD33-245D-3949-4A5D-34BD40E20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4" y="4178121"/>
            <a:ext cx="7128840" cy="1464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A8700-8A72-F9B0-199D-8DB49D896527}"/>
              </a:ext>
            </a:extLst>
          </p:cNvPr>
          <p:cNvSpPr txBox="1"/>
          <p:nvPr/>
        </p:nvSpPr>
        <p:spPr>
          <a:xfrm>
            <a:off x="766024" y="1445079"/>
            <a:ext cx="30736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Two phone numbers are found</a:t>
            </a:r>
          </a:p>
        </p:txBody>
      </p:sp>
    </p:spTree>
    <p:extLst>
      <p:ext uri="{BB962C8B-B14F-4D97-AF65-F5344CB8AC3E}">
        <p14:creationId xmlns:p14="http://schemas.microsoft.com/office/powerpoint/2010/main" val="1161210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39AD6-79CA-975C-4B64-42C012F7F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4D7BE-74C7-672C-4626-FC538C96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suggest_contact_database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9052C-81E2-5E43-C497-D2439A284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7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DC75-BF47-96E7-9542-847C2056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FAE7-F693-F564-6C72-5B4B238D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 user’s interactions with contacts, not just </a:t>
            </a:r>
            <a:r>
              <a:rPr lang="en-GB" dirty="0" err="1"/>
              <a:t>dialing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CE302-37ED-9A51-52E7-1DB1AC1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443" cy="4351338"/>
          </a:xfrm>
        </p:spPr>
        <p:txBody>
          <a:bodyPr/>
          <a:lstStyle/>
          <a:p>
            <a:r>
              <a:rPr lang="en-GB" dirty="0"/>
              <a:t>When you try and share photos or anything from Google pixel, you will see suggested contacts pops up with several frequently contacted people in the phone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B44BAA-0D10-E24D-F7C3-5B02CBBD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42" y="1938014"/>
            <a:ext cx="7127078" cy="35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16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8D264-4C74-474A-A296-BB94A94F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11" y="1464422"/>
            <a:ext cx="10386378" cy="588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48891-9473-453B-9BA1-3E792311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2" y="2053389"/>
            <a:ext cx="10386377" cy="106347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DD4813B-5125-4D6A-A084-E6DA8E69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11" y="3741133"/>
            <a:ext cx="4557978" cy="1611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F070B-1F7C-4E84-8ECE-5AEC9881D33C}"/>
              </a:ext>
            </a:extLst>
          </p:cNvPr>
          <p:cNvSpPr txBox="1"/>
          <p:nvPr/>
        </p:nvSpPr>
        <p:spPr>
          <a:xfrm>
            <a:off x="902811" y="1095090"/>
            <a:ext cx="32386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suggest_contact_database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459A9-0ECB-4DD7-AF6C-9594EE7D9625}"/>
              </a:ext>
            </a:extLst>
          </p:cNvPr>
          <p:cNvSpPr txBox="1"/>
          <p:nvPr/>
        </p:nvSpPr>
        <p:spPr>
          <a:xfrm>
            <a:off x="902811" y="3371802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5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C4349-1A02-A652-56D8-30719EE8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E59F5-A742-EE5F-5490-F4587F36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phone_lookup_history.db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7905B-03BD-B5A7-8ACD-0D67691A6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5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195F-7102-4A8A-9EB1-A1496331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phone lookup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43C1-37EF-48E2-BABB-BC35C09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94779" cy="4605403"/>
          </a:xfrm>
        </p:spPr>
        <p:txBody>
          <a:bodyPr>
            <a:normAutofit fontScale="92500"/>
          </a:bodyPr>
          <a:lstStyle/>
          <a:p>
            <a:r>
              <a:rPr lang="en-GB" dirty="0"/>
              <a:t>Identify the caller (caller ID)</a:t>
            </a:r>
          </a:p>
          <a:p>
            <a:pPr lvl="1"/>
            <a:r>
              <a:rPr lang="en-GB" dirty="0"/>
              <a:t>It needs to query Google’s servers or another external database </a:t>
            </a:r>
          </a:p>
          <a:p>
            <a:r>
              <a:rPr lang="en-GB" dirty="0"/>
              <a:t>Cached these results locally in </a:t>
            </a:r>
            <a:r>
              <a:rPr lang="en-GB" dirty="0" err="1">
                <a:solidFill>
                  <a:srgbClr val="7030A0"/>
                </a:solidFill>
              </a:rPr>
              <a:t>phone_lookup_history.db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dirty="0"/>
              <a:t> Allows the app to quickly retrieve the same information if the same number calls again</a:t>
            </a:r>
          </a:p>
          <a:p>
            <a:pPr lvl="1"/>
            <a:r>
              <a:rPr lang="en-GB" dirty="0"/>
              <a:t> Reducing the need for repeated server queries and improving performance.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4FB812-8BF0-440C-B7DF-844E2376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48" y="1995609"/>
            <a:ext cx="6425018" cy="32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98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9D4A2-1A29-419B-8CF3-FA31B4B4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89" y="1227130"/>
            <a:ext cx="9999538" cy="5817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0BE3CF-794C-4B41-85D5-B314048A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89" y="1808921"/>
            <a:ext cx="7866620" cy="157666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6516974-8E35-4D9E-8B52-0F9861769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89" y="3992396"/>
            <a:ext cx="4778154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63192-A564-4C49-BA1C-22C3F488DFF0}"/>
              </a:ext>
            </a:extLst>
          </p:cNvPr>
          <p:cNvSpPr txBox="1"/>
          <p:nvPr/>
        </p:nvSpPr>
        <p:spPr>
          <a:xfrm>
            <a:off x="851089" y="845023"/>
            <a:ext cx="322761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phone_lookup_history.db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103A9-E37C-4959-A633-0363560DA7CE}"/>
              </a:ext>
            </a:extLst>
          </p:cNvPr>
          <p:cNvSpPr txBox="1"/>
          <p:nvPr/>
        </p:nvSpPr>
        <p:spPr>
          <a:xfrm>
            <a:off x="851089" y="3623064"/>
            <a:ext cx="235622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Two contacts are saved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99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65620-7871-5B67-797F-4D7F6F643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29BEA-A4BA-50A6-F384-78E18FAC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voicemail.db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8FC7F-0826-79A1-93FE-29328D546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6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D71E-1D63-4FE9-8A2D-A3C04021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greeting message?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6ACB-A16D-4162-A340-47BFCF3C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8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owner often provides greeting message. Did the owner use a greeting message?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E102491-6098-4C0F-8CDF-2ECB8C93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4" y="2735179"/>
            <a:ext cx="7514844" cy="36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93BBA-17D4-EA19-3412-C672C9C0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Phone Dialer App?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DCBC4-14FB-923A-366B-E476346C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It's the default phone app on many Android devices</a:t>
            </a:r>
          </a:p>
          <a:p>
            <a:pPr lvl="1"/>
            <a:r>
              <a:rPr lang="en-GB" dirty="0"/>
              <a:t>especially Google Pixel phones and some other OEM devices running stock or near-stock Android. </a:t>
            </a:r>
          </a:p>
          <a:p>
            <a:pPr lvl="1"/>
            <a:r>
              <a:rPr lang="en-GB" dirty="0"/>
              <a:t>can sometimes be downloaded from the Google Play Store on compatible devices.</a:t>
            </a:r>
            <a:endParaRPr lang="en-US" dirty="0"/>
          </a:p>
          <a:p>
            <a:r>
              <a:rPr lang="en-GB" b="1" dirty="0"/>
              <a:t>Key features</a:t>
            </a:r>
            <a:r>
              <a:rPr lang="en-GB" dirty="0"/>
              <a:t>: handles phone calls, call history, contacts</a:t>
            </a:r>
          </a:p>
          <a:p>
            <a:r>
              <a:rPr lang="en-GB" b="1" dirty="0"/>
              <a:t>Other features</a:t>
            </a:r>
            <a:r>
              <a:rPr lang="en-GB" dirty="0"/>
              <a:t>: spam call filtering, visual voicemail, and call screening on supported devices. </a:t>
            </a:r>
          </a:p>
          <a:p>
            <a:r>
              <a:rPr lang="en-GB" dirty="0"/>
              <a:t>Package ID: </a:t>
            </a:r>
            <a:r>
              <a:rPr lang="en-GB" dirty="0" err="1">
                <a:solidFill>
                  <a:schemeClr val="accent2"/>
                </a:solidFill>
              </a:rPr>
              <a:t>com.google.android.dialer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87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A8EB7-DDDE-4C16-931E-F9A7987D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08" y="1636675"/>
            <a:ext cx="8615321" cy="54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4ABD7-D69C-4C99-9BE2-56C6B350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08" y="2181726"/>
            <a:ext cx="8615321" cy="1050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06A49F-3704-4C72-8AA0-D2C68E05B539}"/>
              </a:ext>
            </a:extLst>
          </p:cNvPr>
          <p:cNvSpPr txBox="1"/>
          <p:nvPr/>
        </p:nvSpPr>
        <p:spPr>
          <a:xfrm>
            <a:off x="1078508" y="1248525"/>
            <a:ext cx="192943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voicemail.db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41B2A-F30C-4E00-8119-B876095B7795}"/>
              </a:ext>
            </a:extLst>
          </p:cNvPr>
          <p:cNvSpPr txBox="1"/>
          <p:nvPr/>
        </p:nvSpPr>
        <p:spPr>
          <a:xfrm>
            <a:off x="1078508" y="3525237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7066E2-440B-4F32-95D1-704B50D06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07" y="3898563"/>
            <a:ext cx="6255381" cy="13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39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FA00-0A4C-4B33-ABBF-39EF68ED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valuable information in databases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267A1B-3ED7-4E12-9D94-E5AC8F5E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1458913"/>
            <a:ext cx="7966774" cy="480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20783-1DC5-4602-9E36-878E3BF4ECA9}"/>
              </a:ext>
            </a:extLst>
          </p:cNvPr>
          <p:cNvSpPr txBox="1"/>
          <p:nvPr/>
        </p:nvSpPr>
        <p:spPr>
          <a:xfrm>
            <a:off x="5526505" y="2927684"/>
            <a:ext cx="201484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speed dial entry</a:t>
            </a:r>
          </a:p>
          <a:p>
            <a:r>
              <a:rPr lang="en-US" dirty="0"/>
              <a:t>spam call database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2ED8B-0EE6-4BA9-88BB-7E9A16164462}"/>
              </a:ext>
            </a:extLst>
          </p:cNvPr>
          <p:cNvCxnSpPr/>
          <p:nvPr/>
        </p:nvCxnSpPr>
        <p:spPr>
          <a:xfrm flipH="1" flipV="1">
            <a:off x="3433011" y="2863516"/>
            <a:ext cx="2101515" cy="24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B8B6F-9909-4AD6-BA9D-4C254EC4CD4B}"/>
              </a:ext>
            </a:extLst>
          </p:cNvPr>
          <p:cNvCxnSpPr>
            <a:cxnSpLocks/>
          </p:cNvCxnSpPr>
          <p:nvPr/>
        </p:nvCxnSpPr>
        <p:spPr>
          <a:xfrm flipH="1">
            <a:off x="3641559" y="3429000"/>
            <a:ext cx="1884946" cy="9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1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A71BE9-17B4-4AEA-A0D5-196DEE53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8" y="1037586"/>
            <a:ext cx="2580791" cy="4631635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1823AA-25C4-458E-B5BB-50993074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18" y="1037586"/>
            <a:ext cx="2563984" cy="4552122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A649AC0-1747-4D88-9E55-C4C85B54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931" y="1037586"/>
            <a:ext cx="2597030" cy="4782827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36CA6AB-D86A-48EC-8321-33CBF151A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496" y="1037586"/>
            <a:ext cx="2698002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8F3327-07A8-49FA-B852-37D0C25E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9" y="725555"/>
            <a:ext cx="2715137" cy="512859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7DF157-3A8A-4F22-AABF-267A0A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55" y="725555"/>
            <a:ext cx="2737935" cy="5317435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E22AC2-C962-40CB-9DD2-3A0381AAE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818" y="725555"/>
            <a:ext cx="2790470" cy="4890052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E33DB-651F-4A7E-B066-BAB60AE11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816" y="725555"/>
            <a:ext cx="3022480" cy="57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4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incoming calls</a:t>
            </a:r>
          </a:p>
          <a:p>
            <a:r>
              <a:rPr lang="en-US" dirty="0"/>
              <a:t>Did any callers leave voice mails?</a:t>
            </a:r>
          </a:p>
        </p:txBody>
      </p:sp>
    </p:spTree>
    <p:extLst>
      <p:ext uri="{BB962C8B-B14F-4D97-AF65-F5344CB8AC3E}">
        <p14:creationId xmlns:p14="http://schemas.microsoft.com/office/powerpoint/2010/main" val="131187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995024-C1B7-6FA8-4151-B87FFD9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4FF1E-B4A8-930C-237A-2F39BC3AE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A87F37-BAB2-178C-EBDF-EEB48956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38" y="1333013"/>
            <a:ext cx="7574936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8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4EDD-C7BC-95D0-61BC-C933AEC0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D39F-AA11-B44D-9E18-32778265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solidFill>
                  <a:srgbClr val="7030A0"/>
                </a:solidFill>
              </a:rPr>
              <a:t>annotated_call_log.db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includes enriched call log data, such as whether a call was flagged as spam, marked as a </a:t>
            </a:r>
            <a:r>
              <a:rPr lang="en-GB" dirty="0" err="1"/>
              <a:t>favorite</a:t>
            </a:r>
            <a:r>
              <a:rPr lang="en-GB" dirty="0"/>
              <a:t>, or associated with a specific contact. It might also include user annotations or app-generated labels.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Identifying suspicious calls (e.g., flagged as spam) or understanding user interactions with specific numbers.</a:t>
            </a:r>
          </a:p>
          <a:p>
            <a:r>
              <a:rPr lang="en-GB" dirty="0" err="1">
                <a:solidFill>
                  <a:srgbClr val="7030A0"/>
                </a:solidFill>
              </a:rPr>
              <a:t>dialer.db</a:t>
            </a:r>
            <a:r>
              <a:rPr lang="en-GB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GB" b="1" dirty="0"/>
              <a:t>Why? </a:t>
            </a:r>
            <a:r>
              <a:rPr lang="en-GB" dirty="0"/>
              <a:t>containing contact information, smart dial data, and filtered number data. It’s a primary source for understanding contact associations and some usage patterns but </a:t>
            </a:r>
            <a:r>
              <a:rPr lang="en-GB" dirty="0">
                <a:solidFill>
                  <a:srgbClr val="FF0000"/>
                </a:solidFill>
              </a:rPr>
              <a:t>does not </a:t>
            </a:r>
            <a:r>
              <a:rPr lang="en-GB" dirty="0"/>
              <a:t>contain detailed call logs.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frequently contacted numbers, mapping phone numbers to contacts, and identifying blocked or filtered numbers.</a:t>
            </a:r>
          </a:p>
        </p:txBody>
      </p:sp>
    </p:spTree>
    <p:extLst>
      <p:ext uri="{BB962C8B-B14F-4D97-AF65-F5344CB8AC3E}">
        <p14:creationId xmlns:p14="http://schemas.microsoft.com/office/powerpoint/2010/main" val="177775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1367</Words>
  <Application>Microsoft Office PowerPoint</Application>
  <PresentationFormat>Widescreen</PresentationFormat>
  <Paragraphs>127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GMS Apps Investigations</vt:lpstr>
      <vt:lpstr>Phone Dialer App?</vt:lpstr>
      <vt:lpstr>What is Phone Dialer App?</vt:lpstr>
      <vt:lpstr>PowerPoint Presentation</vt:lpstr>
      <vt:lpstr>PowerPoint Presentation</vt:lpstr>
      <vt:lpstr>Sample questions</vt:lpstr>
      <vt:lpstr>Databases</vt:lpstr>
      <vt:lpstr>PowerPoint Presentation</vt:lpstr>
      <vt:lpstr>Most Valuable Tables for Investigation (1)</vt:lpstr>
      <vt:lpstr>Most Valuable Tables for Investigation (2)</vt:lpstr>
      <vt:lpstr>Most Valuable Tables for Investigation (3)</vt:lpstr>
      <vt:lpstr>Most Valuable Tables for Investigation (4)</vt:lpstr>
      <vt:lpstr>annotated_call_log.db</vt:lpstr>
      <vt:lpstr>AnnotatedCallLog table schema</vt:lpstr>
      <vt:lpstr>AnnotatedCallLog table content</vt:lpstr>
      <vt:lpstr>PowerPoint Presentation</vt:lpstr>
      <vt:lpstr>PowerPoint Presentation</vt:lpstr>
      <vt:lpstr>Sample Questions</vt:lpstr>
      <vt:lpstr>dialer.db</vt:lpstr>
      <vt:lpstr>smart_dial_table</vt:lpstr>
      <vt:lpstr>PowerPoint Presentation</vt:lpstr>
      <vt:lpstr>suggest_contact_database</vt:lpstr>
      <vt:lpstr>Understand user’s interactions with contacts, not just dialing</vt:lpstr>
      <vt:lpstr>PowerPoint Presentation</vt:lpstr>
      <vt:lpstr>phone_lookup_history.db</vt:lpstr>
      <vt:lpstr>What is the phone lookup function?</vt:lpstr>
      <vt:lpstr>PowerPoint Presentation</vt:lpstr>
      <vt:lpstr>voicemail.db</vt:lpstr>
      <vt:lpstr>What is the greeting message?</vt:lpstr>
      <vt:lpstr>PowerPoint Presentation</vt:lpstr>
      <vt:lpstr>Other valuable information in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375</cp:revision>
  <dcterms:created xsi:type="dcterms:W3CDTF">2021-01-18T02:02:41Z</dcterms:created>
  <dcterms:modified xsi:type="dcterms:W3CDTF">2025-04-15T15:29:16Z</dcterms:modified>
</cp:coreProperties>
</file>