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90" r:id="rId23"/>
    <p:sldId id="277" r:id="rId24"/>
    <p:sldId id="279" r:id="rId25"/>
    <p:sldId id="274" r:id="rId26"/>
    <p:sldId id="296" r:id="rId27"/>
    <p:sldId id="275" r:id="rId28"/>
    <p:sldId id="288" r:id="rId29"/>
    <p:sldId id="280" r:id="rId30"/>
    <p:sldId id="283" r:id="rId31"/>
    <p:sldId id="276" r:id="rId32"/>
    <p:sldId id="289" r:id="rId33"/>
    <p:sldId id="295" r:id="rId34"/>
    <p:sldId id="291" r:id="rId35"/>
    <p:sldId id="293" r:id="rId36"/>
    <p:sldId id="294" r:id="rId37"/>
    <p:sldId id="286" r:id="rId38"/>
    <p:sldId id="269" r:id="rId39"/>
    <p:sldId id="270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12" dt="2025-09-16T12:54:10.95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108" d="100"/>
          <a:sy n="108" d="100"/>
        </p:scale>
        <p:origin x="1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</pc:sldChg>
    </pc:docChg>
  </pc:docChgLst>
  <pc:docChgLst>
    <pc:chgData name="Weifeng Xu" userId="e7aed605-a3dd-4d5a-a692-a87037af107b" providerId="ADAL" clId="{F99F8FFF-BA20-43EA-924B-4DF5D2A785F3}"/>
    <pc:docChg chg="undo custSel modSld">
      <pc:chgData name="Weifeng Xu" userId="e7aed605-a3dd-4d5a-a692-a87037af107b" providerId="ADAL" clId="{F99F8FFF-BA20-43EA-924B-4DF5D2A785F3}" dt="2025-09-16T12:54:36.189" v="235" actId="1076"/>
      <pc:docMkLst>
        <pc:docMk/>
      </pc:docMkLst>
      <pc:sldChg chg="modSp mod">
        <pc:chgData name="Weifeng Xu" userId="e7aed605-a3dd-4d5a-a692-a87037af107b" providerId="ADAL" clId="{F99F8FFF-BA20-43EA-924B-4DF5D2A785F3}" dt="2025-09-11T12:54:41.561" v="71" actId="207"/>
        <pc:sldMkLst>
          <pc:docMk/>
          <pc:sldMk cId="3972243169" sldId="275"/>
        </pc:sldMkLst>
        <pc:spChg chg="mod">
          <ac:chgData name="Weifeng Xu" userId="e7aed605-a3dd-4d5a-a692-a87037af107b" providerId="ADAL" clId="{F99F8FFF-BA20-43EA-924B-4DF5D2A785F3}" dt="2025-09-11T12:54:41.561" v="71" actId="207"/>
          <ac:spMkLst>
            <pc:docMk/>
            <pc:sldMk cId="3972243169" sldId="275"/>
            <ac:spMk id="6" creationId="{23BFB659-95F8-4F0B-8232-6515C6879CE9}"/>
          </ac:spMkLst>
        </pc:spChg>
      </pc:sldChg>
      <pc:sldChg chg="modSp mod">
        <pc:chgData name="Weifeng Xu" userId="e7aed605-a3dd-4d5a-a692-a87037af107b" providerId="ADAL" clId="{F99F8FFF-BA20-43EA-924B-4DF5D2A785F3}" dt="2025-09-16T12:51:26.174" v="222" actId="20577"/>
        <pc:sldMkLst>
          <pc:docMk/>
          <pc:sldMk cId="930520840" sldId="276"/>
        </pc:sldMkLst>
        <pc:spChg chg="mod">
          <ac:chgData name="Weifeng Xu" userId="e7aed605-a3dd-4d5a-a692-a87037af107b" providerId="ADAL" clId="{F99F8FFF-BA20-43EA-924B-4DF5D2A785F3}" dt="2025-09-16T12:51:26.174" v="222" actId="20577"/>
          <ac:spMkLst>
            <pc:docMk/>
            <pc:sldMk cId="930520840" sldId="276"/>
            <ac:spMk id="3" creationId="{2500F15C-7111-422D-9384-11B217932593}"/>
          </ac:spMkLst>
        </pc:spChg>
      </pc:sldChg>
      <pc:sldChg chg="addSp delSp modSp mod">
        <pc:chgData name="Weifeng Xu" userId="e7aed605-a3dd-4d5a-a692-a87037af107b" providerId="ADAL" clId="{F99F8FFF-BA20-43EA-924B-4DF5D2A785F3}" dt="2025-09-16T12:54:36.189" v="235" actId="1076"/>
        <pc:sldMkLst>
          <pc:docMk/>
          <pc:sldMk cId="4101372602" sldId="283"/>
        </pc:sldMkLst>
        <pc:spChg chg="add mod">
          <ac:chgData name="Weifeng Xu" userId="e7aed605-a3dd-4d5a-a692-a87037af107b" providerId="ADAL" clId="{F99F8FFF-BA20-43EA-924B-4DF5D2A785F3}" dt="2025-09-16T12:54:36.189" v="235" actId="1076"/>
          <ac:spMkLst>
            <pc:docMk/>
            <pc:sldMk cId="4101372602" sldId="283"/>
            <ac:spMk id="3" creationId="{75BFF07C-81C0-9DB6-8CEC-EE0DC73496B7}"/>
          </ac:spMkLst>
        </pc:spChg>
        <pc:picChg chg="add del mod">
          <ac:chgData name="Weifeng Xu" userId="e7aed605-a3dd-4d5a-a692-a87037af107b" providerId="ADAL" clId="{F99F8FFF-BA20-43EA-924B-4DF5D2A785F3}" dt="2025-09-16T12:53:29.518" v="225" actId="478"/>
          <ac:picMkLst>
            <pc:docMk/>
            <pc:sldMk cId="4101372602" sldId="283"/>
            <ac:picMk id="1026" creationId="{36F41E31-A342-BE57-3A51-91BB7B893C69}"/>
          </ac:picMkLst>
        </pc:picChg>
        <pc:picChg chg="add mod">
          <ac:chgData name="Weifeng Xu" userId="e7aed605-a3dd-4d5a-a692-a87037af107b" providerId="ADAL" clId="{F99F8FFF-BA20-43EA-924B-4DF5D2A785F3}" dt="2025-09-16T12:54:10.955" v="230" actId="1076"/>
          <ac:picMkLst>
            <pc:docMk/>
            <pc:sldMk cId="4101372602" sldId="283"/>
            <ac:picMk id="1028" creationId="{977334E4-B9B3-4B33-4869-C0046387D5F7}"/>
          </ac:picMkLst>
        </pc:picChg>
      </pc:sldChg>
      <pc:sldChg chg="modSp mod">
        <pc:chgData name="Weifeng Xu" userId="e7aed605-a3dd-4d5a-a692-a87037af107b" providerId="ADAL" clId="{F99F8FFF-BA20-43EA-924B-4DF5D2A785F3}" dt="2025-09-11T12:28:18.412" v="8" actId="6549"/>
        <pc:sldMkLst>
          <pc:docMk/>
          <pc:sldMk cId="15140870" sldId="290"/>
        </pc:sldMkLst>
        <pc:spChg chg="mod">
          <ac:chgData name="Weifeng Xu" userId="e7aed605-a3dd-4d5a-a692-a87037af107b" providerId="ADAL" clId="{F99F8FFF-BA20-43EA-924B-4DF5D2A785F3}" dt="2025-09-11T12:28:18.412" v="8" actId="6549"/>
          <ac:spMkLst>
            <pc:docMk/>
            <pc:sldMk cId="15140870" sldId="290"/>
            <ac:spMk id="2" creationId="{AFC1A7BA-7685-444F-857C-61C577903823}"/>
          </ac:spMkLst>
        </pc:spChg>
      </pc:sldChg>
      <pc:sldChg chg="modSp mod">
        <pc:chgData name="Weifeng Xu" userId="e7aed605-a3dd-4d5a-a692-a87037af107b" providerId="ADAL" clId="{F99F8FFF-BA20-43EA-924B-4DF5D2A785F3}" dt="2025-09-11T12:58:02.407" v="108" actId="20577"/>
        <pc:sldMkLst>
          <pc:docMk/>
          <pc:sldMk cId="3881227093" sldId="295"/>
        </pc:sldMkLst>
        <pc:spChg chg="mod">
          <ac:chgData name="Weifeng Xu" userId="e7aed605-a3dd-4d5a-a692-a87037af107b" providerId="ADAL" clId="{F99F8FFF-BA20-43EA-924B-4DF5D2A785F3}" dt="2025-09-11T12:58:02.407" v="108" actId="20577"/>
          <ac:spMkLst>
            <pc:docMk/>
            <pc:sldMk cId="3881227093" sldId="295"/>
            <ac:spMk id="3" creationId="{8B5D58A0-6807-57BF-5D0C-8257C2AC5541}"/>
          </ac:spMkLst>
        </pc:spChg>
      </pc:sldChg>
      <pc:sldChg chg="modSp mod">
        <pc:chgData name="Weifeng Xu" userId="e7aed605-a3dd-4d5a-a692-a87037af107b" providerId="ADAL" clId="{F99F8FFF-BA20-43EA-924B-4DF5D2A785F3}" dt="2025-09-11T13:09:36.031" v="145" actId="6549"/>
        <pc:sldMkLst>
          <pc:docMk/>
          <pc:sldMk cId="2995281700" sldId="296"/>
        </pc:sldMkLst>
        <pc:spChg chg="mod">
          <ac:chgData name="Weifeng Xu" userId="e7aed605-a3dd-4d5a-a692-a87037af107b" providerId="ADAL" clId="{F99F8FFF-BA20-43EA-924B-4DF5D2A785F3}" dt="2025-09-11T13:09:36.031" v="145" actId="6549"/>
          <ac:spMkLst>
            <pc:docMk/>
            <pc:sldMk cId="2995281700" sldId="296"/>
            <ac:spMk id="5" creationId="{0DB2AA35-282A-A3F8-3BCB-F97C196BF3E7}"/>
          </ac:spMkLst>
        </pc:spChg>
      </pc:sldChg>
    </pc:docChg>
  </pc:docChgLst>
  <pc:docChgLst>
    <pc:chgData name="Weifeng Xu" userId="S::id31ga53@ubalt.edu::e7aed605-a3dd-4d5a-a692-a87037af107b" providerId="AD" clId="Web-{8CC6238D-296C-FCBB-A5FB-AB720724D325}"/>
    <pc:docChg chg="modSld">
      <pc:chgData name="Weifeng Xu" userId="S::id31ga53@ubalt.edu::e7aed605-a3dd-4d5a-a692-a87037af107b" providerId="AD" clId="Web-{8CC6238D-296C-FCBB-A5FB-AB720724D325}" dt="2025-02-03T14:33:12.927" v="3"/>
      <pc:docMkLst>
        <pc:docMk/>
      </pc:docMkLst>
      <pc:sldChg chg="addSp delSp">
        <pc:chgData name="Weifeng Xu" userId="S::id31ga53@ubalt.edu::e7aed605-a3dd-4d5a-a692-a87037af107b" providerId="AD" clId="Web-{8CC6238D-296C-FCBB-A5FB-AB720724D325}" dt="2025-02-03T14:33:12.927" v="3"/>
        <pc:sldMkLst>
          <pc:docMk/>
          <pc:sldMk cId="1421300646" sldId="257"/>
        </pc:sldMkLst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5-01-22T20:23:04.756" v="4464" actId="207"/>
      <pc:docMkLst>
        <pc:docMk/>
      </pc:docMkLst>
      <pc:sldChg chg="modSp mod">
        <pc:chgData name="Weifeng Xu" userId="e7aed605-a3dd-4d5a-a692-a87037af107b" providerId="ADAL" clId="{BC6292C7-23F4-4ED4-A77E-013F6C63BF9B}" dt="2024-01-25T21:46:15.056" v="4353" actId="20577"/>
        <pc:sldMkLst>
          <pc:docMk/>
          <pc:sldMk cId="1325061211" sldId="256"/>
        </pc:sldMkLst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4-01-25T23:40:54.505" v="4370" actId="14100"/>
        <pc:sldMkLst>
          <pc:docMk/>
          <pc:sldMk cId="2870090564" sldId="258"/>
        </pc:sldMkLst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</pc:sldChg>
      <pc:sldChg chg="addSp delSp modSp new mod ord modClrScheme chgLayout modNotesTx">
        <pc:chgData name="Weifeng Xu" userId="e7aed605-a3dd-4d5a-a692-a87037af107b" providerId="ADAL" clId="{BC6292C7-23F4-4ED4-A77E-013F6C63BF9B}" dt="2024-05-12T14:08:45.991" v="4382" actId="1076"/>
        <pc:sldMkLst>
          <pc:docMk/>
          <pc:sldMk cId="1777162073" sldId="262"/>
        </pc:sldMkLst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</pc:sldChg>
      <pc:sldChg chg="modSp new mod ord">
        <pc:chgData name="Weifeng Xu" userId="e7aed605-a3dd-4d5a-a692-a87037af107b" providerId="ADAL" clId="{BC6292C7-23F4-4ED4-A77E-013F6C63BF9B}" dt="2025-01-22T20:23:04.756" v="4464" actId="207"/>
        <pc:sldMkLst>
          <pc:docMk/>
          <pc:sldMk cId="555243388" sldId="269"/>
        </pc:sldMkLst>
      </pc:sldChg>
      <pc:sldChg chg="addSp delSp modSp new mod ord setBg modClrScheme chgLayout modNotesTx">
        <pc:chgData name="Weifeng Xu" userId="e7aed605-a3dd-4d5a-a692-a87037af107b" providerId="ADAL" clId="{BC6292C7-23F4-4ED4-A77E-013F6C63BF9B}" dt="2025-01-22T19:46:39.119" v="4463" actId="478"/>
        <pc:sldMkLst>
          <pc:docMk/>
          <pc:sldMk cId="1734535167" sldId="270"/>
        </pc:sldMkLst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5-01-22T15:32:28.165" v="4445" actId="478"/>
        <pc:sldMkLst>
          <pc:docMk/>
          <pc:sldMk cId="1324712681" sldId="272"/>
        </pc:sldMkLst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</pc:sldChg>
      <pc:sldChg chg="addSp delSp modSp new mod modClrScheme chgLayout">
        <pc:chgData name="Weifeng Xu" userId="e7aed605-a3dd-4d5a-a692-a87037af107b" providerId="ADAL" clId="{BC6292C7-23F4-4ED4-A77E-013F6C63BF9B}" dt="2024-01-25T23:39:16.669" v="4368" actId="20577"/>
        <pc:sldMkLst>
          <pc:docMk/>
          <pc:sldMk cId="2476286752" sldId="274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5-01-22T19:42:10.882" v="4461" actId="1076"/>
        <pc:sldMkLst>
          <pc:docMk/>
          <pc:sldMk cId="3972243169" sldId="275"/>
        </pc:sldMkLst>
      </pc:sldChg>
      <pc:sldChg chg="modSp new mod modNotesTx">
        <pc:chgData name="Weifeng Xu" userId="e7aed605-a3dd-4d5a-a692-a87037af107b" providerId="ADAL" clId="{BC6292C7-23F4-4ED4-A77E-013F6C63BF9B}" dt="2023-02-06T23:21:33.253" v="3883" actId="20577"/>
        <pc:sldMkLst>
          <pc:docMk/>
          <pc:sldMk cId="930520840" sldId="276"/>
        </pc:sldMkLst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</pc:sldChg>
      <pc:sldChg chg="addSp delSp modSp new mod ord setBg">
        <pc:chgData name="Weifeng Xu" userId="e7aed605-a3dd-4d5a-a692-a87037af107b" providerId="ADAL" clId="{BC6292C7-23F4-4ED4-A77E-013F6C63BF9B}" dt="2025-01-22T16:15:59.145" v="4447"/>
        <pc:sldMkLst>
          <pc:docMk/>
          <pc:sldMk cId="1320463007" sldId="277"/>
        </pc:sldMkLst>
      </pc:sldChg>
      <pc:sldChg chg="addSp delSp modSp add mod modNotesTx">
        <pc:chgData name="Weifeng Xu" userId="e7aed605-a3dd-4d5a-a692-a87037af107b" providerId="ADAL" clId="{BC6292C7-23F4-4ED4-A77E-013F6C63BF9B}" dt="2024-01-29T13:39:56.678" v="4373" actId="113"/>
        <pc:sldMkLst>
          <pc:docMk/>
          <pc:sldMk cId="1561772277" sldId="278"/>
        </pc:sldMkLst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5-12T12:36:29.890" v="4378" actId="6549"/>
        <pc:sldMkLst>
          <pc:docMk/>
          <pc:sldMk cId="1046599537" sldId="280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3-02-05T01:32:31.479" v="3879" actId="20577"/>
        <pc:sldMkLst>
          <pc:docMk/>
          <pc:sldMk cId="3587021781" sldId="281"/>
        </pc:sldMkLst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1-25T21:02:34.489" v="4094" actId="1038"/>
        <pc:sldMkLst>
          <pc:docMk/>
          <pc:sldMk cId="4101372602" sldId="283"/>
        </pc:sldMkLst>
      </pc:sldChg>
      <pc:sldChg chg="modSp new mod">
        <pc:chgData name="Weifeng Xu" userId="e7aed605-a3dd-4d5a-a692-a87037af107b" providerId="ADAL" clId="{BC6292C7-23F4-4ED4-A77E-013F6C63BF9B}" dt="2024-01-25T23:38:51.221" v="4361" actId="20577"/>
        <pc:sldMkLst>
          <pc:docMk/>
          <pc:sldMk cId="2937806077" sldId="284"/>
        </pc:sldMkLst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</pc:sldChg>
      <pc:sldChg chg="addSp delSp modSp new mod ord modClrScheme chgLayout">
        <pc:chgData name="Weifeng Xu" userId="e7aed605-a3dd-4d5a-a692-a87037af107b" providerId="ADAL" clId="{BC6292C7-23F4-4ED4-A77E-013F6C63BF9B}" dt="2023-02-12T17:09:55.804" v="3965"/>
        <pc:sldMkLst>
          <pc:docMk/>
          <pc:sldMk cId="3744169585" sldId="286"/>
        </pc:sldMkLst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5-12T12:37:36.067" v="4381" actId="20577"/>
        <pc:sldMkLst>
          <pc:docMk/>
          <pc:sldMk cId="1687911296" sldId="288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2-05T23:47:58.115" v="4375"/>
        <pc:sldMkLst>
          <pc:docMk/>
          <pc:sldMk cId="1469864866" sldId="289"/>
        </pc:sldMkLst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</pc:sldChg>
      <pc:sldChg chg="modSp new mod">
        <pc:chgData name="Weifeng Xu" userId="e7aed605-a3dd-4d5a-a692-a87037af107b" providerId="ADAL" clId="{BC6292C7-23F4-4ED4-A77E-013F6C63BF9B}" dt="2023-02-12T17:11:39.902" v="3967" actId="20577"/>
        <pc:sldMkLst>
          <pc:docMk/>
          <pc:sldMk cId="1435299230" sldId="291"/>
        </pc:sldMkLst>
      </pc:sldChg>
      <pc:sldChg chg="addSp delSp modSp new del mod modClrScheme chgLayout">
        <pc:chgData name="Weifeng Xu" userId="e7aed605-a3dd-4d5a-a692-a87037af107b" providerId="ADAL" clId="{BC6292C7-23F4-4ED4-A77E-013F6C63BF9B}" dt="2023-02-12T17:09:42.772" v="3963" actId="47"/>
        <pc:sldMkLst>
          <pc:docMk/>
          <pc:sldMk cId="1542450704" sldId="292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3-02-12T17:09:13.467" v="3962"/>
        <pc:sldMkLst>
          <pc:docMk/>
          <pc:sldMk cId="184682048" sldId="293"/>
        </pc:sldMkLst>
      </pc:sldChg>
      <pc:sldChg chg="addSp modSp new mod">
        <pc:chgData name="Weifeng Xu" userId="e7aed605-a3dd-4d5a-a692-a87037af107b" providerId="ADAL" clId="{BC6292C7-23F4-4ED4-A77E-013F6C63BF9B}" dt="2023-02-12T16:54:57.318" v="3930" actId="14100"/>
        <pc:sldMkLst>
          <pc:docMk/>
          <pc:sldMk cId="3491661479" sldId="294"/>
        </pc:sldMkLst>
      </pc:sldChg>
      <pc:sldChg chg="addSp modSp new mod modClrScheme chgLayout">
        <pc:chgData name="Weifeng Xu" userId="e7aed605-a3dd-4d5a-a692-a87037af107b" providerId="ADAL" clId="{BC6292C7-23F4-4ED4-A77E-013F6C63BF9B}" dt="2023-02-28T15:09:04.206" v="3998" actId="20577"/>
        <pc:sldMkLst>
          <pc:docMk/>
          <pc:sldMk cId="3881227093" sldId="295"/>
        </pc:sldMkLst>
      </pc:sldChg>
      <pc:sldChg chg="addSp delSp modSp new mod modClrScheme chgLayout">
        <pc:chgData name="Weifeng Xu" userId="e7aed605-a3dd-4d5a-a692-a87037af107b" providerId="ADAL" clId="{BC6292C7-23F4-4ED4-A77E-013F6C63BF9B}" dt="2025-01-22T16:32:30.881" v="4453" actId="27636"/>
        <pc:sldMkLst>
          <pc:docMk/>
          <pc:sldMk cId="2995281700" sldId="296"/>
        </pc:sldMkLst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0T16:36:39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12468 3953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0T16:36:39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11872 1521 16383 0 0,'0'0'0'0'0,"0"0"0"0"0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https://stackoverflow.com/questions/5693360/why-is-an-md5-hash-created-by-python-different-from-one-created-using-echo-and-m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"\x48\x65\x6c\x6c\x6f“</a:t>
            </a:r>
          </a:p>
          <a:p>
            <a:r>
              <a:rPr lang="en-US" dirty="0"/>
              <a:t>echo -n Hello | </a:t>
            </a:r>
            <a:r>
              <a:rPr lang="en-US" dirty="0" err="1"/>
              <a:t>xxd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33.png"/><Relationship Id="rId18" Type="http://schemas.openxmlformats.org/officeDocument/2006/relationships/customXml" Target="../ink/ink24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21.xml"/><Relationship Id="rId17" Type="http://schemas.openxmlformats.org/officeDocument/2006/relationships/image" Target="../media/image35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20.xml"/><Relationship Id="rId19" Type="http://schemas.openxmlformats.org/officeDocument/2006/relationships/image" Target="../media/image36.png"/><Relationship Id="rId4" Type="http://schemas.openxmlformats.org/officeDocument/2006/relationships/customXml" Target="../ink/ink17.xml"/><Relationship Id="rId9" Type="http://schemas.openxmlformats.org/officeDocument/2006/relationships/image" Target="../media/image31.png"/><Relationship Id="rId14" Type="http://schemas.openxmlformats.org/officeDocument/2006/relationships/customXml" Target="../ink/ink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31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440.png"/><Relationship Id="rId18" Type="http://schemas.openxmlformats.org/officeDocument/2006/relationships/customXml" Target="../ink/ink39.xml"/><Relationship Id="rId3" Type="http://schemas.openxmlformats.org/officeDocument/2006/relationships/image" Target="../media/image67.png"/><Relationship Id="rId7" Type="http://schemas.openxmlformats.org/officeDocument/2006/relationships/image" Target="../media/image410.png"/><Relationship Id="rId12" Type="http://schemas.openxmlformats.org/officeDocument/2006/relationships/customXml" Target="../ink/ink36.xml"/><Relationship Id="rId17" Type="http://schemas.openxmlformats.org/officeDocument/2006/relationships/image" Target="../media/image460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430.png"/><Relationship Id="rId5" Type="http://schemas.openxmlformats.org/officeDocument/2006/relationships/image" Target="../media/image400.png"/><Relationship Id="rId15" Type="http://schemas.openxmlformats.org/officeDocument/2006/relationships/image" Target="../media/image450.png"/><Relationship Id="rId10" Type="http://schemas.openxmlformats.org/officeDocument/2006/relationships/customXml" Target="../ink/ink35.xml"/><Relationship Id="rId19" Type="http://schemas.openxmlformats.org/officeDocument/2006/relationships/image" Target="../media/image470.png"/><Relationship Id="rId4" Type="http://schemas.openxmlformats.org/officeDocument/2006/relationships/customXml" Target="../ink/ink32.xml"/><Relationship Id="rId9" Type="http://schemas.openxmlformats.org/officeDocument/2006/relationships/image" Target="../media/image420.png"/><Relationship Id="rId14" Type="http://schemas.openxmlformats.org/officeDocument/2006/relationships/customXml" Target="../ink/ink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3.png"/><Relationship Id="rId18" Type="http://schemas.openxmlformats.org/officeDocument/2006/relationships/customXml" Target="../ink/ink13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10.xml"/><Relationship Id="rId17" Type="http://schemas.openxmlformats.org/officeDocument/2006/relationships/image" Target="../media/image15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.xml"/><Relationship Id="rId11" Type="http://schemas.openxmlformats.org/officeDocument/2006/relationships/image" Target="../media/image12.png"/><Relationship Id="rId5" Type="http://schemas.openxmlformats.org/officeDocument/2006/relationships/image" Target="../media/image90.png"/><Relationship Id="rId15" Type="http://schemas.openxmlformats.org/officeDocument/2006/relationships/image" Target="../media/image14.png"/><Relationship Id="rId10" Type="http://schemas.openxmlformats.org/officeDocument/2006/relationships/customXml" Target="../ink/ink9.xml"/><Relationship Id="rId19" Type="http://schemas.openxmlformats.org/officeDocument/2006/relationships/image" Target="../media/image16.png"/><Relationship Id="rId4" Type="http://schemas.openxmlformats.org/officeDocument/2006/relationships/customXml" Target="../ink/ink6.xml"/><Relationship Id="rId9" Type="http://schemas.openxmlformats.org/officeDocument/2006/relationships/image" Target="../media/image11.png"/><Relationship Id="rId1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Understand Number Systems and</a:t>
            </a:r>
            <a:r>
              <a:rPr lang="zh-CN" altLang="en-US" dirty="0"/>
              <a:t> </a:t>
            </a:r>
            <a:r>
              <a:rPr lang="en-US" altLang="zh-CN" dirty="0"/>
              <a:t>Timestamps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E48CB-83BC-2CA5-E867-DB8C8D38C549}"/>
              </a:ext>
            </a:extLst>
          </p:cNvPr>
          <p:cNvSpPr txBox="1"/>
          <p:nvPr/>
        </p:nvSpPr>
        <p:spPr>
          <a:xfrm>
            <a:off x="8581002" y="5140041"/>
            <a:ext cx="20441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hex to int</a:t>
            </a:r>
          </a:p>
          <a:p>
            <a:r>
              <a:rPr lang="en-US" dirty="0"/>
              <a:t>int ("800", 16)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Epoch time and timestamps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(CLI)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4571F0-929B-1E35-AB2C-5C39BA9C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103" y="4593677"/>
            <a:ext cx="3396833" cy="1154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“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Inter"/>
              </a:rPr>
              <a:t>0a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” represents a newline character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ds-font-family-code)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The newline character (\n, or 0A in hexadecimal) is </a:t>
            </a: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not a printable ASCII 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character. Therefore, </a:t>
            </a:r>
            <a:r>
              <a:rPr kumimoji="0" lang="en-GB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xxd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 represents it with a dot (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Inter"/>
              </a:rPr>
              <a:t>.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Inter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and timestamps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-different timestamp formats</a:t>
            </a:r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58ADE-CC5C-4A57-8036-D8E98A6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2AA35-282A-A3F8-3BCB-F97C196B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Epoch time is a way to represent time as the number of seconds or milliseconds that have passed since a specific starting point, known as the epoch</a:t>
            </a:r>
          </a:p>
          <a:p>
            <a:pPr lvl="1"/>
            <a:r>
              <a:rPr lang="en-GB" dirty="0"/>
              <a:t>1 second = 1,000 milliseconds (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 second = 1,000,000 microseconds (µs)</a:t>
            </a:r>
          </a:p>
          <a:p>
            <a:r>
              <a:rPr lang="en-GB" dirty="0"/>
              <a:t>Types of epoch time</a:t>
            </a:r>
          </a:p>
          <a:p>
            <a:pPr lvl="1"/>
            <a:r>
              <a:rPr lang="en-GB" dirty="0"/>
              <a:t>Unix Epoch Time </a:t>
            </a:r>
            <a:r>
              <a:rPr lang="en-US" dirty="0"/>
              <a:t>(POSIX Time)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1970 </a:t>
            </a:r>
            <a:endParaRPr lang="en-GB" dirty="0"/>
          </a:p>
          <a:p>
            <a:pPr lvl="1"/>
            <a:r>
              <a:rPr lang="en-GB" dirty="0"/>
              <a:t>Mac Time: Mac OS X Time/ Cocoa Core Date – 2001; </a:t>
            </a:r>
            <a:r>
              <a:rPr lang="en-US" dirty="0"/>
              <a:t>HFS+/APFS - 1904</a:t>
            </a:r>
          </a:p>
          <a:p>
            <a:pPr lvl="1"/>
            <a:r>
              <a:rPr lang="en-GB" dirty="0"/>
              <a:t>WebKit time - 1601</a:t>
            </a:r>
          </a:p>
          <a:p>
            <a:pPr lvl="1"/>
            <a:r>
              <a:rPr lang="en-GB" dirty="0"/>
              <a:t>Windows </a:t>
            </a:r>
            <a:r>
              <a:rPr lang="en-GB" dirty="0" err="1"/>
              <a:t>Filetime</a:t>
            </a:r>
            <a:r>
              <a:rPr lang="en-GB" dirty="0"/>
              <a:t> - 1601</a:t>
            </a:r>
          </a:p>
          <a:p>
            <a:r>
              <a:rPr lang="en-GB" dirty="0"/>
              <a:t>Understand epoch time is important for digital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56C43-FE03-D320-7E12-D2334AD8A82A}"/>
              </a:ext>
            </a:extLst>
          </p:cNvPr>
          <p:cNvSpPr txBox="1"/>
          <p:nvPr/>
        </p:nvSpPr>
        <p:spPr>
          <a:xfrm>
            <a:off x="6021805" y="5909268"/>
            <a:ext cx="437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-d</a:t>
            </a:r>
            <a:r>
              <a:rPr lang="en-GB" dirty="0"/>
              <a:t>: Specifies a string to be interpreted as a date (instead of using the current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A1EA9-CD6D-5FB4-C197-549A399777F8}"/>
              </a:ext>
            </a:extLst>
          </p:cNvPr>
          <p:cNvSpPr txBox="1"/>
          <p:nvPr/>
        </p:nvSpPr>
        <p:spPr>
          <a:xfrm>
            <a:off x="2461318" y="3212091"/>
            <a:ext cx="30119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timestamp is an integer, representing a time in second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1717DA-B127-1A0F-AA5D-93D650188155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451345" y="2439422"/>
            <a:ext cx="515962" cy="77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28173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2723"/>
              </p:ext>
            </p:extLst>
          </p:nvPr>
        </p:nvGraphicFramePr>
        <p:xfrm>
          <a:off x="5493046" y="4840533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41690" y="5089271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110799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433965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69318" y="3045381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859049" cy="547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5152787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FF07C-81C0-9DB6-8CEC-EE0DC73496B7}"/>
              </a:ext>
            </a:extLst>
          </p:cNvPr>
          <p:cNvSpPr txBox="1"/>
          <p:nvPr/>
        </p:nvSpPr>
        <p:spPr>
          <a:xfrm>
            <a:off x="3128561" y="1368895"/>
            <a:ext cx="3421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1.67</a:t>
            </a:r>
            <a:r>
              <a:rPr lang="en-US" dirty="0"/>
              <a:t> billion = 1,670,000,000</a:t>
            </a:r>
          </a:p>
        </p:txBody>
      </p:sp>
      <p:pic>
        <p:nvPicPr>
          <p:cNvPr id="1028" name="Picture 4" descr="The trillion dollar question: what does a trillion look like? – The Irish  Times">
            <a:extLst>
              <a:ext uri="{FF2B5EF4-FFF2-40B4-BE49-F238E27FC236}">
                <a16:creationId xmlns:a16="http://schemas.microsoft.com/office/drawing/2014/main" id="{977334E4-B9B3-4B33-4869-C0046387D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250" y="66582"/>
            <a:ext cx="3663750" cy="195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Core Date </a:t>
            </a:r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 dirty="0"/>
              <a:t>Cocoa Core Data time is the number of </a:t>
            </a:r>
            <a:r>
              <a:rPr lang="en-GB" dirty="0">
                <a:solidFill>
                  <a:srgbClr val="FF0000"/>
                </a:solidFill>
              </a:rPr>
              <a:t>seconds</a:t>
            </a:r>
            <a:r>
              <a:rPr lang="en-GB" dirty="0"/>
              <a:t> elapsed since January 1, 2001, 00:00:00 UTC,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(978,307,200 seconds) 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0,7</a:t>
            </a:r>
            <a:r>
              <a:rPr lang="en-US" dirty="0"/>
              <a:t>00,000,000 (</a:t>
            </a:r>
            <a:r>
              <a:rPr lang="en-US"/>
              <a:t>0.7 billion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F2B6-66F6-3177-8D01-C3A33E4D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WebKit</a:t>
            </a:r>
            <a:r>
              <a:rPr lang="en-US" dirty="0"/>
              <a:t>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58A0-6807-57BF-5D0C-8257C2AC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WebKit (Chrome) is a popular open-source rendering engine used by many web browsers</a:t>
            </a:r>
          </a:p>
          <a:p>
            <a:pPr lvl="1"/>
            <a:r>
              <a:rPr lang="en-GB" dirty="0"/>
              <a:t>Safari and Google Chrome.</a:t>
            </a:r>
            <a:endParaRPr lang="en-US" dirty="0"/>
          </a:p>
          <a:p>
            <a:r>
              <a:rPr lang="en-GB" dirty="0"/>
              <a:t>The time it takes for the </a:t>
            </a:r>
            <a:r>
              <a:rPr lang="en-GB" dirty="0" err="1"/>
              <a:t>WebKit</a:t>
            </a:r>
            <a:r>
              <a:rPr lang="en-GB" dirty="0"/>
              <a:t> rendering engine to render and display a webpage. </a:t>
            </a:r>
          </a:p>
          <a:p>
            <a:r>
              <a:rPr lang="en-GB" dirty="0" err="1"/>
              <a:t>webkit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microsecond</a:t>
            </a:r>
            <a:r>
              <a:rPr lang="en-GB" dirty="0"/>
              <a:t> since 01/01/1601</a:t>
            </a:r>
          </a:p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</a:rPr>
              <a:t>13</a:t>
            </a:r>
            <a:r>
              <a:rPr lang="en-GB" dirty="0"/>
              <a:t>,402,068,765, </a:t>
            </a: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000,000</a:t>
            </a:r>
          </a:p>
        </p:txBody>
      </p:sp>
    </p:spTree>
    <p:extLst>
      <p:ext uri="{BB962C8B-B14F-4D97-AF65-F5344CB8AC3E}">
        <p14:creationId xmlns:p14="http://schemas.microsoft.com/office/powerpoint/2010/main" val="388122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B5D-C4A0-2EDF-383D-7DCF84B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/>
              <a:t>ash </a:t>
            </a:r>
            <a:r>
              <a:rPr lang="en-US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0FF5-237B-E154-8281-11B101E7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BE412-DCF4-8346-FD31-BC176D8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C3181-596A-A76E-A3A9-DB94CEE8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050"/>
            <a:ext cx="6107422" cy="2221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89A2E5-0AFA-FA8B-1971-782F646B3A24}"/>
              </a:ext>
            </a:extLst>
          </p:cNvPr>
          <p:cNvSpPr txBox="1"/>
          <p:nvPr/>
        </p:nvSpPr>
        <p:spPr>
          <a:xfrm>
            <a:off x="7494256" y="2462050"/>
            <a:ext cx="3334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appends a </a:t>
            </a:r>
            <a:r>
              <a:rPr lang="en-US" dirty="0">
                <a:solidFill>
                  <a:srgbClr val="FF0000"/>
                </a:solidFill>
                <a:latin typeface="OCRB" panose="020B0609020202020204" pitchFamily="49" charset="0"/>
              </a:rPr>
              <a:t>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  <a:latin typeface="OCRB" panose="020B0609020202020204" pitchFamily="49" charset="0"/>
              </a:rPr>
              <a:t>-n </a:t>
            </a:r>
            <a:r>
              <a:rPr lang="en-GB" dirty="0"/>
              <a:t>argument to omit the trailing </a:t>
            </a:r>
            <a:r>
              <a:rPr lang="en-GB" dirty="0" err="1"/>
              <a:t>linebreak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19A-83A7-D4B8-A84C-274D99F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4845-54D3-9FCA-DD04-AB904324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884"/>
            <a:ext cx="7755565" cy="36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1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</a:t>
            </a:r>
            <a:r>
              <a:rPr lang="en-GB" dirty="0">
                <a:solidFill>
                  <a:srgbClr val="FF0000"/>
                </a:solidFill>
              </a:rPr>
              <a:t>memory</a:t>
            </a:r>
            <a:r>
              <a:rPr lang="en-GB" dirty="0"/>
              <a:t>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F33769-706E-3124-DA80-31BFC0B6FD52}"/>
                  </a:ext>
                </a:extLst>
              </p14:cNvPr>
              <p14:cNvContentPartPr/>
              <p14:nvPr/>
            </p14:nvContentPartPr>
            <p14:xfrm>
              <a:off x="3985649" y="-469269"/>
              <a:ext cx="9094" cy="909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F33769-706E-3124-DA80-31BFC0B6FD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0043" y="-914875"/>
                <a:ext cx="909400" cy="9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501239-EC97-6BD2-A7C2-0BFD7C370D20}"/>
                  </a:ext>
                </a:extLst>
              </p14:cNvPr>
              <p14:cNvContentPartPr/>
              <p14:nvPr/>
            </p14:nvContentPartPr>
            <p14:xfrm>
              <a:off x="3780810" y="-1305011"/>
              <a:ext cx="9094" cy="909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501239-EC97-6BD2-A7C2-0BFD7C370D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5204" y="-1759711"/>
                <a:ext cx="909400" cy="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958" y="4702274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108" y="4607024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6124" y="2944680"/>
            <a:ext cx="884695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643320" y="4378424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4916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1976</Words>
  <Application>Microsoft Office PowerPoint</Application>
  <PresentationFormat>Widescreen</PresentationFormat>
  <Paragraphs>376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-apple-system</vt:lpstr>
      <vt:lpstr>Arial Unicode MS</vt:lpstr>
      <vt:lpstr>Inter</vt:lpstr>
      <vt:lpstr>Inter-Regular</vt:lpstr>
      <vt:lpstr>Söhne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Times New Roman</vt:lpstr>
      <vt:lpstr>Office Theme</vt:lpstr>
      <vt:lpstr>Understand Number Systems and Timestamps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 (CLI)</vt:lpstr>
      <vt:lpstr>Decimal and ASCII char conversion (Python version)</vt:lpstr>
      <vt:lpstr>Hex and ASCII conversion (Python version)</vt:lpstr>
      <vt:lpstr>Unicode</vt:lpstr>
      <vt:lpstr>What's the difference between ASCII and UTF-8 Unicode?</vt:lpstr>
      <vt:lpstr>Epoch time and timestamps</vt:lpstr>
      <vt:lpstr>Epoch time </vt:lpstr>
      <vt:lpstr>Unix time</vt:lpstr>
      <vt:lpstr>Unix time (Python version)</vt:lpstr>
      <vt:lpstr>PowerPoint Presentation</vt:lpstr>
      <vt:lpstr>PowerPoint Presentation</vt:lpstr>
      <vt:lpstr>Mac "epoch time"  - Cocoa Core Date </vt:lpstr>
      <vt:lpstr>PowerPoint Presentation</vt:lpstr>
      <vt:lpstr>WebKit time </vt:lpstr>
      <vt:lpstr>Hash code</vt:lpstr>
      <vt:lpstr>Linux commands</vt:lpstr>
      <vt:lpstr>Python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10</cp:revision>
  <dcterms:created xsi:type="dcterms:W3CDTF">2020-09-14T14:43:27Z</dcterms:created>
  <dcterms:modified xsi:type="dcterms:W3CDTF">2025-09-16T12:54:37Z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