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547" r:id="rId3"/>
    <p:sldId id="548" r:id="rId4"/>
    <p:sldId id="521" r:id="rId5"/>
    <p:sldId id="522" r:id="rId6"/>
    <p:sldId id="528" r:id="rId7"/>
    <p:sldId id="549" r:id="rId8"/>
    <p:sldId id="523" r:id="rId9"/>
    <p:sldId id="540" r:id="rId10"/>
    <p:sldId id="546" r:id="rId11"/>
    <p:sldId id="541" r:id="rId12"/>
    <p:sldId id="542" r:id="rId13"/>
    <p:sldId id="550" r:id="rId14"/>
    <p:sldId id="552" r:id="rId15"/>
    <p:sldId id="524" r:id="rId16"/>
    <p:sldId id="525" r:id="rId17"/>
    <p:sldId id="527" r:id="rId18"/>
    <p:sldId id="530" r:id="rId19"/>
    <p:sldId id="556" r:id="rId20"/>
    <p:sldId id="557" r:id="rId21"/>
    <p:sldId id="551" r:id="rId22"/>
    <p:sldId id="543" r:id="rId23"/>
    <p:sldId id="544" r:id="rId24"/>
    <p:sldId id="553" r:id="rId25"/>
    <p:sldId id="545" r:id="rId26"/>
    <p:sldId id="533" r:id="rId27"/>
    <p:sldId id="554" r:id="rId28"/>
    <p:sldId id="538" r:id="rId29"/>
    <p:sldId id="539" r:id="rId30"/>
    <p:sldId id="558" r:id="rId31"/>
    <p:sldId id="559" r:id="rId32"/>
    <p:sldId id="555" r:id="rId33"/>
    <p:sldId id="535" r:id="rId34"/>
    <p:sldId id="536" r:id="rId35"/>
    <p:sldId id="52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feng Xu" initials="WX" lastIdx="3" clrIdx="0">
    <p:extLst>
      <p:ext uri="{19B8F6BF-5375-455C-9EA6-DF929625EA0E}">
        <p15:presenceInfo xmlns:p15="http://schemas.microsoft.com/office/powerpoint/2012/main" userId="Weifeng X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EAE"/>
    <a:srgbClr val="AB51D6"/>
    <a:srgbClr val="FF9A00"/>
    <a:srgbClr val="D81E00"/>
    <a:srgbClr val="00AAD6"/>
    <a:srgbClr val="318EFD"/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3986A8-D257-46D5-A932-87F105AEF0C6}" v="58" dt="2025-04-23T14:03:58.71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921" autoAdjust="0"/>
  </p:normalViewPr>
  <p:slideViewPr>
    <p:cSldViewPr snapToGrid="0">
      <p:cViewPr varScale="1">
        <p:scale>
          <a:sx n="76" d="100"/>
          <a:sy n="76" d="100"/>
        </p:scale>
        <p:origin x="110" y="610"/>
      </p:cViewPr>
      <p:guideLst/>
    </p:cSldViewPr>
  </p:slideViewPr>
  <p:notesTextViewPr>
    <p:cViewPr>
      <p:scale>
        <a:sx n="1" d="1"/>
        <a:sy n="1" d="1"/>
      </p:scale>
      <p:origin x="0" y="-145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leen Kaur" userId="S::id65ns02@ubalt.edu::9f7fc1d6-ab67-473f-ba46-e98f6ce2049b" providerId="AD" clId="Web-{AEF35719-F61A-F80F-A042-9EBDEAE0D316}"/>
    <pc:docChg chg="modSld">
      <pc:chgData name="Harleen Kaur" userId="S::id65ns02@ubalt.edu::9f7fc1d6-ab67-473f-ba46-e98f6ce2049b" providerId="AD" clId="Web-{AEF35719-F61A-F80F-A042-9EBDEAE0D316}" dt="2021-06-23T23:49:37.075" v="14" actId="20577"/>
      <pc:docMkLst>
        <pc:docMk/>
      </pc:docMkLst>
      <pc:sldChg chg="modSp">
        <pc:chgData name="Harleen Kaur" userId="S::id65ns02@ubalt.edu::9f7fc1d6-ab67-473f-ba46-e98f6ce2049b" providerId="AD" clId="Web-{AEF35719-F61A-F80F-A042-9EBDEAE0D316}" dt="2021-06-23T23:49:09.387" v="12" actId="20577"/>
        <pc:sldMkLst>
          <pc:docMk/>
          <pc:sldMk cId="1544669389" sldId="348"/>
        </pc:sldMkLst>
      </pc:sldChg>
      <pc:sldChg chg="modSp">
        <pc:chgData name="Harleen Kaur" userId="S::id65ns02@ubalt.edu::9f7fc1d6-ab67-473f-ba46-e98f6ce2049b" providerId="AD" clId="Web-{AEF35719-F61A-F80F-A042-9EBDEAE0D316}" dt="2021-06-23T23:49:37.075" v="14" actId="20577"/>
        <pc:sldMkLst>
          <pc:docMk/>
          <pc:sldMk cId="618152992" sldId="374"/>
        </pc:sldMkLst>
      </pc:sldChg>
    </pc:docChg>
  </pc:docChgLst>
  <pc:docChgLst>
    <pc:chgData name="Harleen Kaur" userId="S::id65ns02@ubalt.edu::9f7fc1d6-ab67-473f-ba46-e98f6ce2049b" providerId="AD" clId="Web-{738123F3-34A9-ADCB-8106-539A0ED93125}"/>
    <pc:docChg chg="addSld delSld modSld sldOrd">
      <pc:chgData name="Harleen Kaur" userId="S::id65ns02@ubalt.edu::9f7fc1d6-ab67-473f-ba46-e98f6ce2049b" providerId="AD" clId="Web-{738123F3-34A9-ADCB-8106-539A0ED93125}" dt="2021-08-01T02:04:19.836" v="554" actId="20577"/>
      <pc:docMkLst>
        <pc:docMk/>
      </pc:docMkLst>
      <pc:sldChg chg="del">
        <pc:chgData name="Harleen Kaur" userId="S::id65ns02@ubalt.edu::9f7fc1d6-ab67-473f-ba46-e98f6ce2049b" providerId="AD" clId="Web-{738123F3-34A9-ADCB-8106-539A0ED93125}" dt="2021-08-01T01:53:44.899" v="394"/>
        <pc:sldMkLst>
          <pc:docMk/>
          <pc:sldMk cId="2020629071" sldId="362"/>
        </pc:sldMkLst>
      </pc:sldChg>
      <pc:sldChg chg="del">
        <pc:chgData name="Harleen Kaur" userId="S::id65ns02@ubalt.edu::9f7fc1d6-ab67-473f-ba46-e98f6ce2049b" providerId="AD" clId="Web-{738123F3-34A9-ADCB-8106-539A0ED93125}" dt="2021-07-31T23:28:19.569" v="360"/>
        <pc:sldMkLst>
          <pc:docMk/>
          <pc:sldMk cId="3365298552" sldId="388"/>
        </pc:sldMkLst>
      </pc:sldChg>
      <pc:sldChg chg="del">
        <pc:chgData name="Harleen Kaur" userId="S::id65ns02@ubalt.edu::9f7fc1d6-ab67-473f-ba46-e98f6ce2049b" providerId="AD" clId="Web-{738123F3-34A9-ADCB-8106-539A0ED93125}" dt="2021-07-31T23:28:21.100" v="361"/>
        <pc:sldMkLst>
          <pc:docMk/>
          <pc:sldMk cId="4258082541" sldId="392"/>
        </pc:sldMkLst>
      </pc:sldChg>
      <pc:sldChg chg="del">
        <pc:chgData name="Harleen Kaur" userId="S::id65ns02@ubalt.edu::9f7fc1d6-ab67-473f-ba46-e98f6ce2049b" providerId="AD" clId="Web-{738123F3-34A9-ADCB-8106-539A0ED93125}" dt="2021-07-31T23:28:32.632" v="362"/>
        <pc:sldMkLst>
          <pc:docMk/>
          <pc:sldMk cId="1701036471" sldId="393"/>
        </pc:sldMkLst>
      </pc:sldChg>
      <pc:sldChg chg="del">
        <pc:chgData name="Harleen Kaur" userId="S::id65ns02@ubalt.edu::9f7fc1d6-ab67-473f-ba46-e98f6ce2049b" providerId="AD" clId="Web-{738123F3-34A9-ADCB-8106-539A0ED93125}" dt="2021-07-31T23:28:38.788" v="363"/>
        <pc:sldMkLst>
          <pc:docMk/>
          <pc:sldMk cId="3856163379" sldId="394"/>
        </pc:sldMkLst>
      </pc:sldChg>
      <pc:sldChg chg="del">
        <pc:chgData name="Harleen Kaur" userId="S::id65ns02@ubalt.edu::9f7fc1d6-ab67-473f-ba46-e98f6ce2049b" providerId="AD" clId="Web-{738123F3-34A9-ADCB-8106-539A0ED93125}" dt="2021-08-01T01:50:08.223" v="383"/>
        <pc:sldMkLst>
          <pc:docMk/>
          <pc:sldMk cId="3523215299" sldId="395"/>
        </pc:sldMkLst>
      </pc:sldChg>
      <pc:sldChg chg="del">
        <pc:chgData name="Harleen Kaur" userId="S::id65ns02@ubalt.edu::9f7fc1d6-ab67-473f-ba46-e98f6ce2049b" providerId="AD" clId="Web-{738123F3-34A9-ADCB-8106-539A0ED93125}" dt="2021-07-31T23:29:39.415" v="364"/>
        <pc:sldMkLst>
          <pc:docMk/>
          <pc:sldMk cId="3010338886" sldId="396"/>
        </pc:sldMkLst>
      </pc:sldChg>
      <pc:sldChg chg="del">
        <pc:chgData name="Harleen Kaur" userId="S::id65ns02@ubalt.edu::9f7fc1d6-ab67-473f-ba46-e98f6ce2049b" providerId="AD" clId="Web-{738123F3-34A9-ADCB-8106-539A0ED93125}" dt="2021-08-01T01:54:16.134" v="399"/>
        <pc:sldMkLst>
          <pc:docMk/>
          <pc:sldMk cId="270977072" sldId="398"/>
        </pc:sldMkLst>
      </pc:sldChg>
      <pc:sldChg chg="del">
        <pc:chgData name="Harleen Kaur" userId="S::id65ns02@ubalt.edu::9f7fc1d6-ab67-473f-ba46-e98f6ce2049b" providerId="AD" clId="Web-{738123F3-34A9-ADCB-8106-539A0ED93125}" dt="2021-08-01T01:53:43.040" v="393"/>
        <pc:sldMkLst>
          <pc:docMk/>
          <pc:sldMk cId="2012814527" sldId="400"/>
        </pc:sldMkLst>
      </pc:sldChg>
      <pc:sldChg chg="del">
        <pc:chgData name="Harleen Kaur" userId="S::id65ns02@ubalt.edu::9f7fc1d6-ab67-473f-ba46-e98f6ce2049b" providerId="AD" clId="Web-{738123F3-34A9-ADCB-8106-539A0ED93125}" dt="2021-08-01T01:49:58.395" v="380"/>
        <pc:sldMkLst>
          <pc:docMk/>
          <pc:sldMk cId="1318968879" sldId="401"/>
        </pc:sldMkLst>
      </pc:sldChg>
      <pc:sldChg chg="add del">
        <pc:chgData name="Harleen Kaur" userId="S::id65ns02@ubalt.edu::9f7fc1d6-ab67-473f-ba46-e98f6ce2049b" providerId="AD" clId="Web-{738123F3-34A9-ADCB-8106-539A0ED93125}" dt="2021-08-01T01:50:12.239" v="384"/>
        <pc:sldMkLst>
          <pc:docMk/>
          <pc:sldMk cId="2072083871" sldId="402"/>
        </pc:sldMkLst>
      </pc:sldChg>
      <pc:sldChg chg="del">
        <pc:chgData name="Harleen Kaur" userId="S::id65ns02@ubalt.edu::9f7fc1d6-ab67-473f-ba46-e98f6ce2049b" providerId="AD" clId="Web-{738123F3-34A9-ADCB-8106-539A0ED93125}" dt="2021-08-01T01:54:17.322" v="400"/>
        <pc:sldMkLst>
          <pc:docMk/>
          <pc:sldMk cId="1124496874" sldId="407"/>
        </pc:sldMkLst>
      </pc:sldChg>
      <pc:sldChg chg="addSp delSp modSp">
        <pc:chgData name="Harleen Kaur" userId="S::id65ns02@ubalt.edu::9f7fc1d6-ab67-473f-ba46-e98f6ce2049b" providerId="AD" clId="Web-{738123F3-34A9-ADCB-8106-539A0ED93125}" dt="2021-08-01T02:02:52.506" v="516"/>
        <pc:sldMkLst>
          <pc:docMk/>
          <pc:sldMk cId="1839150834" sldId="410"/>
        </pc:sldMkLst>
      </pc:sldChg>
      <pc:sldChg chg="addSp delSp modSp">
        <pc:chgData name="Harleen Kaur" userId="S::id65ns02@ubalt.edu::9f7fc1d6-ab67-473f-ba46-e98f6ce2049b" providerId="AD" clId="Web-{738123F3-34A9-ADCB-8106-539A0ED93125}" dt="2021-08-01T02:03:17.304" v="533"/>
        <pc:sldMkLst>
          <pc:docMk/>
          <pc:sldMk cId="46822973" sldId="411"/>
        </pc:sldMkLst>
      </pc:sldChg>
      <pc:sldChg chg="addSp delSp modSp">
        <pc:chgData name="Harleen Kaur" userId="S::id65ns02@ubalt.edu::9f7fc1d6-ab67-473f-ba46-e98f6ce2049b" providerId="AD" clId="Web-{738123F3-34A9-ADCB-8106-539A0ED93125}" dt="2021-08-01T02:03:51.335" v="552"/>
        <pc:sldMkLst>
          <pc:docMk/>
          <pc:sldMk cId="3735861723" sldId="412"/>
        </pc:sldMkLst>
      </pc:sldChg>
      <pc:sldChg chg="del">
        <pc:chgData name="Harleen Kaur" userId="S::id65ns02@ubalt.edu::9f7fc1d6-ab67-473f-ba46-e98f6ce2049b" providerId="AD" clId="Web-{738123F3-34A9-ADCB-8106-539A0ED93125}" dt="2021-08-01T01:53:46.430" v="395"/>
        <pc:sldMkLst>
          <pc:docMk/>
          <pc:sldMk cId="1378301349" sldId="415"/>
        </pc:sldMkLst>
      </pc:sldChg>
      <pc:sldChg chg="del">
        <pc:chgData name="Harleen Kaur" userId="S::id65ns02@ubalt.edu::9f7fc1d6-ab67-473f-ba46-e98f6ce2049b" providerId="AD" clId="Web-{738123F3-34A9-ADCB-8106-539A0ED93125}" dt="2021-07-31T23:27:43.974" v="358"/>
        <pc:sldMkLst>
          <pc:docMk/>
          <pc:sldMk cId="3306337535" sldId="419"/>
        </pc:sldMkLst>
      </pc:sldChg>
      <pc:sldChg chg="del">
        <pc:chgData name="Harleen Kaur" userId="S::id65ns02@ubalt.edu::9f7fc1d6-ab67-473f-ba46-e98f6ce2049b" providerId="AD" clId="Web-{738123F3-34A9-ADCB-8106-539A0ED93125}" dt="2021-08-01T01:50:00.473" v="381"/>
        <pc:sldMkLst>
          <pc:docMk/>
          <pc:sldMk cId="2609955097" sldId="437"/>
        </pc:sldMkLst>
      </pc:sldChg>
      <pc:sldChg chg="del">
        <pc:chgData name="Harleen Kaur" userId="S::id65ns02@ubalt.edu::9f7fc1d6-ab67-473f-ba46-e98f6ce2049b" providerId="AD" clId="Web-{738123F3-34A9-ADCB-8106-539A0ED93125}" dt="2021-08-01T01:50:06.395" v="382"/>
        <pc:sldMkLst>
          <pc:docMk/>
          <pc:sldMk cId="2869426348" sldId="438"/>
        </pc:sldMkLst>
      </pc:sldChg>
      <pc:sldChg chg="ord">
        <pc:chgData name="Harleen Kaur" userId="S::id65ns02@ubalt.edu::9f7fc1d6-ab67-473f-ba46-e98f6ce2049b" providerId="AD" clId="Web-{738123F3-34A9-ADCB-8106-539A0ED93125}" dt="2021-08-01T02:00:07.785" v="431"/>
        <pc:sldMkLst>
          <pc:docMk/>
          <pc:sldMk cId="2156609810" sldId="439"/>
        </pc:sldMkLst>
      </pc:sldChg>
      <pc:sldChg chg="del">
        <pc:chgData name="Harleen Kaur" userId="S::id65ns02@ubalt.edu::9f7fc1d6-ab67-473f-ba46-e98f6ce2049b" providerId="AD" clId="Web-{738123F3-34A9-ADCB-8106-539A0ED93125}" dt="2021-08-01T01:53:50.774" v="397"/>
        <pc:sldMkLst>
          <pc:docMk/>
          <pc:sldMk cId="3370452083" sldId="440"/>
        </pc:sldMkLst>
      </pc:sldChg>
      <pc:sldChg chg="del">
        <pc:chgData name="Harleen Kaur" userId="S::id65ns02@ubalt.edu::9f7fc1d6-ab67-473f-ba46-e98f6ce2049b" providerId="AD" clId="Web-{738123F3-34A9-ADCB-8106-539A0ED93125}" dt="2021-08-01T01:54:14.259" v="398"/>
        <pc:sldMkLst>
          <pc:docMk/>
          <pc:sldMk cId="2338093303" sldId="442"/>
        </pc:sldMkLst>
      </pc:sldChg>
      <pc:sldChg chg="add del">
        <pc:chgData name="Harleen Kaur" userId="S::id65ns02@ubalt.edu::9f7fc1d6-ab67-473f-ba46-e98f6ce2049b" providerId="AD" clId="Web-{738123F3-34A9-ADCB-8106-539A0ED93125}" dt="2021-08-01T01:56:42.246" v="407"/>
        <pc:sldMkLst>
          <pc:docMk/>
          <pc:sldMk cId="3318184395" sldId="443"/>
        </pc:sldMkLst>
      </pc:sldChg>
      <pc:sldChg chg="del">
        <pc:chgData name="Harleen Kaur" userId="S::id65ns02@ubalt.edu::9f7fc1d6-ab67-473f-ba46-e98f6ce2049b" providerId="AD" clId="Web-{738123F3-34A9-ADCB-8106-539A0ED93125}" dt="2021-07-31T23:27:46.943" v="359"/>
        <pc:sldMkLst>
          <pc:docMk/>
          <pc:sldMk cId="2956052182" sldId="444"/>
        </pc:sldMkLst>
      </pc:sldChg>
      <pc:sldChg chg="ord">
        <pc:chgData name="Harleen Kaur" userId="S::id65ns02@ubalt.edu::9f7fc1d6-ab67-473f-ba46-e98f6ce2049b" providerId="AD" clId="Web-{738123F3-34A9-ADCB-8106-539A0ED93125}" dt="2021-08-01T01:53:29.555" v="392"/>
        <pc:sldMkLst>
          <pc:docMk/>
          <pc:sldMk cId="3097308220" sldId="445"/>
        </pc:sldMkLst>
      </pc:sldChg>
      <pc:sldChg chg="del">
        <pc:chgData name="Harleen Kaur" userId="S::id65ns02@ubalt.edu::9f7fc1d6-ab67-473f-ba46-e98f6ce2049b" providerId="AD" clId="Web-{738123F3-34A9-ADCB-8106-539A0ED93125}" dt="2021-08-01T01:53:49.009" v="396"/>
        <pc:sldMkLst>
          <pc:docMk/>
          <pc:sldMk cId="3496283479" sldId="446"/>
        </pc:sldMkLst>
      </pc:sldChg>
      <pc:sldChg chg="ord">
        <pc:chgData name="Harleen Kaur" userId="S::id65ns02@ubalt.edu::9f7fc1d6-ab67-473f-ba46-e98f6ce2049b" providerId="AD" clId="Web-{738123F3-34A9-ADCB-8106-539A0ED93125}" dt="2021-08-01T01:59:15.939" v="428"/>
        <pc:sldMkLst>
          <pc:docMk/>
          <pc:sldMk cId="2270913000" sldId="447"/>
        </pc:sldMkLst>
      </pc:sldChg>
      <pc:sldChg chg="del">
        <pc:chgData name="Harleen Kaur" userId="S::id65ns02@ubalt.edu::9f7fc1d6-ab67-473f-ba46-e98f6ce2049b" providerId="AD" clId="Web-{738123F3-34A9-ADCB-8106-539A0ED93125}" dt="2021-07-31T23:27:41.662" v="357"/>
        <pc:sldMkLst>
          <pc:docMk/>
          <pc:sldMk cId="69086169" sldId="452"/>
        </pc:sldMkLst>
      </pc:sldChg>
      <pc:sldChg chg="ord">
        <pc:chgData name="Harleen Kaur" userId="S::id65ns02@ubalt.edu::9f7fc1d6-ab67-473f-ba46-e98f6ce2049b" providerId="AD" clId="Web-{738123F3-34A9-ADCB-8106-539A0ED93125}" dt="2021-08-01T01:59:39.330" v="429"/>
        <pc:sldMkLst>
          <pc:docMk/>
          <pc:sldMk cId="138071100" sldId="453"/>
        </pc:sldMkLst>
      </pc:sldChg>
      <pc:sldChg chg="ord">
        <pc:chgData name="Harleen Kaur" userId="S::id65ns02@ubalt.edu::9f7fc1d6-ab67-473f-ba46-e98f6ce2049b" providerId="AD" clId="Web-{738123F3-34A9-ADCB-8106-539A0ED93125}" dt="2021-08-01T01:57:43.250" v="408"/>
        <pc:sldMkLst>
          <pc:docMk/>
          <pc:sldMk cId="2698563990" sldId="454"/>
        </pc:sldMkLst>
      </pc:sldChg>
      <pc:sldChg chg="ord">
        <pc:chgData name="Harleen Kaur" userId="S::id65ns02@ubalt.edu::9f7fc1d6-ab67-473f-ba46-e98f6ce2049b" providerId="AD" clId="Web-{738123F3-34A9-ADCB-8106-539A0ED93125}" dt="2021-07-31T23:11:25.396" v="242"/>
        <pc:sldMkLst>
          <pc:docMk/>
          <pc:sldMk cId="119521946" sldId="455"/>
        </pc:sldMkLst>
      </pc:sldChg>
      <pc:sldChg chg="ord">
        <pc:chgData name="Harleen Kaur" userId="S::id65ns02@ubalt.edu::9f7fc1d6-ab67-473f-ba46-e98f6ce2049b" providerId="AD" clId="Web-{738123F3-34A9-ADCB-8106-539A0ED93125}" dt="2021-08-01T01:58:06.438" v="409"/>
        <pc:sldMkLst>
          <pc:docMk/>
          <pc:sldMk cId="819406772" sldId="456"/>
        </pc:sldMkLst>
      </pc:sldChg>
      <pc:sldChg chg="del">
        <pc:chgData name="Harleen Kaur" userId="S::id65ns02@ubalt.edu::9f7fc1d6-ab67-473f-ba46-e98f6ce2049b" providerId="AD" clId="Web-{738123F3-34A9-ADCB-8106-539A0ED93125}" dt="2021-08-01T01:49:41.473" v="377"/>
        <pc:sldMkLst>
          <pc:docMk/>
          <pc:sldMk cId="4223382174" sldId="467"/>
        </pc:sldMkLst>
      </pc:sldChg>
      <pc:sldChg chg="del">
        <pc:chgData name="Harleen Kaur" userId="S::id65ns02@ubalt.edu::9f7fc1d6-ab67-473f-ba46-e98f6ce2049b" providerId="AD" clId="Web-{738123F3-34A9-ADCB-8106-539A0ED93125}" dt="2021-08-01T01:49:42.848" v="378"/>
        <pc:sldMkLst>
          <pc:docMk/>
          <pc:sldMk cId="3882710786" sldId="470"/>
        </pc:sldMkLst>
      </pc:sldChg>
      <pc:sldChg chg="del">
        <pc:chgData name="Harleen Kaur" userId="S::id65ns02@ubalt.edu::9f7fc1d6-ab67-473f-ba46-e98f6ce2049b" providerId="AD" clId="Web-{738123F3-34A9-ADCB-8106-539A0ED93125}" dt="2021-08-01T01:49:46.395" v="379"/>
        <pc:sldMkLst>
          <pc:docMk/>
          <pc:sldMk cId="1733354371" sldId="471"/>
        </pc:sldMkLst>
      </pc:sldChg>
      <pc:sldChg chg="del">
        <pc:chgData name="Harleen Kaur" userId="S::id65ns02@ubalt.edu::9f7fc1d6-ab67-473f-ba46-e98f6ce2049b" providerId="AD" clId="Web-{738123F3-34A9-ADCB-8106-539A0ED93125}" dt="2021-07-31T23:31:05.667" v="376"/>
        <pc:sldMkLst>
          <pc:docMk/>
          <pc:sldMk cId="2851333621" sldId="472"/>
        </pc:sldMkLst>
      </pc:sldChg>
      <pc:sldChg chg="modSp">
        <pc:chgData name="Harleen Kaur" userId="S::id65ns02@ubalt.edu::9f7fc1d6-ab67-473f-ba46-e98f6ce2049b" providerId="AD" clId="Web-{738123F3-34A9-ADCB-8106-539A0ED93125}" dt="2021-07-31T22:11:32.902" v="2" actId="20577"/>
        <pc:sldMkLst>
          <pc:docMk/>
          <pc:sldMk cId="111182765" sldId="483"/>
        </pc:sldMkLst>
      </pc:sldChg>
      <pc:sldChg chg="modSp">
        <pc:chgData name="Harleen Kaur" userId="S::id65ns02@ubalt.edu::9f7fc1d6-ab67-473f-ba46-e98f6ce2049b" providerId="AD" clId="Web-{738123F3-34A9-ADCB-8106-539A0ED93125}" dt="2021-07-31T22:13:41.483" v="35" actId="20577"/>
        <pc:sldMkLst>
          <pc:docMk/>
          <pc:sldMk cId="1635086071" sldId="484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2:15:14.515" v="70" actId="1076"/>
        <pc:sldMkLst>
          <pc:docMk/>
          <pc:sldMk cId="2999971030" sldId="487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2:18:03.971" v="92"/>
        <pc:sldMkLst>
          <pc:docMk/>
          <pc:sldMk cId="1679723272" sldId="488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2:22:18.124" v="173" actId="14100"/>
        <pc:sldMkLst>
          <pc:docMk/>
          <pc:sldMk cId="145347310" sldId="489"/>
        </pc:sldMkLst>
      </pc:sldChg>
      <pc:sldChg chg="modSp new del">
        <pc:chgData name="Harleen Kaur" userId="S::id65ns02@ubalt.edu::9f7fc1d6-ab67-473f-ba46-e98f6ce2049b" providerId="AD" clId="Web-{738123F3-34A9-ADCB-8106-539A0ED93125}" dt="2021-07-31T23:21:24.402" v="301"/>
        <pc:sldMkLst>
          <pc:docMk/>
          <pc:sldMk cId="3618075890" sldId="490"/>
        </pc:sldMkLst>
      </pc:sldChg>
      <pc:sldChg chg="new del">
        <pc:chgData name="Harleen Kaur" userId="S::id65ns02@ubalt.edu::9f7fc1d6-ab67-473f-ba46-e98f6ce2049b" providerId="AD" clId="Web-{738123F3-34A9-ADCB-8106-539A0ED93125}" dt="2021-07-31T23:10:06.723" v="231"/>
        <pc:sldMkLst>
          <pc:docMk/>
          <pc:sldMk cId="318588634" sldId="491"/>
        </pc:sldMkLst>
      </pc:sldChg>
      <pc:sldChg chg="modSp new">
        <pc:chgData name="Harleen Kaur" userId="S::id65ns02@ubalt.edu::9f7fc1d6-ab67-473f-ba46-e98f6ce2049b" providerId="AD" clId="Web-{738123F3-34A9-ADCB-8106-539A0ED93125}" dt="2021-08-01T01:51:18.068" v="391" actId="20577"/>
        <pc:sldMkLst>
          <pc:docMk/>
          <pc:sldMk cId="4071646353" sldId="491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3:18:07.694" v="271" actId="14100"/>
        <pc:sldMkLst>
          <pc:docMk/>
          <pc:sldMk cId="3992710873" sldId="492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3:19:52.275" v="293" actId="20577"/>
        <pc:sldMkLst>
          <pc:docMk/>
          <pc:sldMk cId="3844125229" sldId="493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3:30:43.244" v="375" actId="1076"/>
        <pc:sldMkLst>
          <pc:docMk/>
          <pc:sldMk cId="48681424" sldId="494"/>
        </pc:sldMkLst>
      </pc:sldChg>
      <pc:sldChg chg="modSp new">
        <pc:chgData name="Harleen Kaur" userId="S::id65ns02@ubalt.edu::9f7fc1d6-ab67-473f-ba46-e98f6ce2049b" providerId="AD" clId="Web-{738123F3-34A9-ADCB-8106-539A0ED93125}" dt="2021-07-31T23:27:26.771" v="356" actId="20577"/>
        <pc:sldMkLst>
          <pc:docMk/>
          <pc:sldMk cId="1802302037" sldId="495"/>
        </pc:sldMkLst>
      </pc:sldChg>
      <pc:sldChg chg="new del">
        <pc:chgData name="Harleen Kaur" userId="S::id65ns02@ubalt.edu::9f7fc1d6-ab67-473f-ba46-e98f6ce2049b" providerId="AD" clId="Web-{738123F3-34A9-ADCB-8106-539A0ED93125}" dt="2021-07-31T23:27:01.880" v="333"/>
        <pc:sldMkLst>
          <pc:docMk/>
          <pc:sldMk cId="2294874002" sldId="495"/>
        </pc:sldMkLst>
      </pc:sldChg>
      <pc:sldChg chg="new del">
        <pc:chgData name="Harleen Kaur" userId="S::id65ns02@ubalt.edu::9f7fc1d6-ab67-473f-ba46-e98f6ce2049b" providerId="AD" clId="Web-{738123F3-34A9-ADCB-8106-539A0ED93125}" dt="2021-08-01T01:58:30.641" v="411"/>
        <pc:sldMkLst>
          <pc:docMk/>
          <pc:sldMk cId="236784667" sldId="496"/>
        </pc:sldMkLst>
      </pc:sldChg>
      <pc:sldChg chg="addSp delSp modSp new">
        <pc:chgData name="Harleen Kaur" userId="S::id65ns02@ubalt.edu::9f7fc1d6-ab67-473f-ba46-e98f6ce2049b" providerId="AD" clId="Web-{738123F3-34A9-ADCB-8106-539A0ED93125}" dt="2021-08-01T01:58:45.892" v="426"/>
        <pc:sldMkLst>
          <pc:docMk/>
          <pc:sldMk cId="3788700773" sldId="496"/>
        </pc:sldMkLst>
      </pc:sldChg>
      <pc:sldChg chg="addSp delSp modSp new">
        <pc:chgData name="Harleen Kaur" userId="S::id65ns02@ubalt.edu::9f7fc1d6-ab67-473f-ba46-e98f6ce2049b" providerId="AD" clId="Web-{738123F3-34A9-ADCB-8106-539A0ED93125}" dt="2021-08-01T02:04:19.836" v="554" actId="20577"/>
        <pc:sldMkLst>
          <pc:docMk/>
          <pc:sldMk cId="1156047588" sldId="497"/>
        </pc:sldMkLst>
      </pc:sldChg>
    </pc:docChg>
  </pc:docChgLst>
  <pc:docChgLst>
    <pc:chgData name="Harleen Kaur" userId="S::id65ns02@ubalt.edu::9f7fc1d6-ab67-473f-ba46-e98f6ce2049b" providerId="AD" clId="Web-{C2FAEB8F-3984-EC16-643E-89D8DCB1B0DD}"/>
    <pc:docChg chg="addSld delSld modSld sldOrd">
      <pc:chgData name="Harleen Kaur" userId="S::id65ns02@ubalt.edu::9f7fc1d6-ab67-473f-ba46-e98f6ce2049b" providerId="AD" clId="Web-{C2FAEB8F-3984-EC16-643E-89D8DCB1B0DD}" dt="2021-07-19T20:47:27.167" v="800" actId="20577"/>
      <pc:docMkLst>
        <pc:docMk/>
      </pc:docMkLst>
      <pc:sldChg chg="modSp">
        <pc:chgData name="Harleen Kaur" userId="S::id65ns02@ubalt.edu::9f7fc1d6-ab67-473f-ba46-e98f6ce2049b" providerId="AD" clId="Web-{C2FAEB8F-3984-EC16-643E-89D8DCB1B0DD}" dt="2021-07-19T19:26:36.565" v="225" actId="20577"/>
        <pc:sldMkLst>
          <pc:docMk/>
          <pc:sldMk cId="3268356748" sldId="380"/>
        </pc:sldMkLst>
      </pc:sldChg>
      <pc:sldChg chg="addSp modSp">
        <pc:chgData name="Harleen Kaur" userId="S::id65ns02@ubalt.edu::9f7fc1d6-ab67-473f-ba46-e98f6ce2049b" providerId="AD" clId="Web-{C2FAEB8F-3984-EC16-643E-89D8DCB1B0DD}" dt="2021-07-19T19:09:08.809" v="212" actId="20577"/>
        <pc:sldMkLst>
          <pc:docMk/>
          <pc:sldMk cId="4046926907" sldId="384"/>
        </pc:sldMkLst>
      </pc:sldChg>
      <pc:sldChg chg="modSp">
        <pc:chgData name="Harleen Kaur" userId="S::id65ns02@ubalt.edu::9f7fc1d6-ab67-473f-ba46-e98f6ce2049b" providerId="AD" clId="Web-{C2FAEB8F-3984-EC16-643E-89D8DCB1B0DD}" dt="2021-07-19T18:44:06.342" v="153" actId="20577"/>
        <pc:sldMkLst>
          <pc:docMk/>
          <pc:sldMk cId="954730872" sldId="385"/>
        </pc:sldMkLst>
      </pc:sldChg>
      <pc:sldChg chg="modSp">
        <pc:chgData name="Harleen Kaur" userId="S::id65ns02@ubalt.edu::9f7fc1d6-ab67-473f-ba46-e98f6ce2049b" providerId="AD" clId="Web-{C2FAEB8F-3984-EC16-643E-89D8DCB1B0DD}" dt="2021-07-19T19:52:11.363" v="531" actId="20577"/>
        <pc:sldMkLst>
          <pc:docMk/>
          <pc:sldMk cId="3188243652" sldId="386"/>
        </pc:sldMkLst>
      </pc:sldChg>
      <pc:sldChg chg="addSp delSp modSp">
        <pc:chgData name="Harleen Kaur" userId="S::id65ns02@ubalt.edu::9f7fc1d6-ab67-473f-ba46-e98f6ce2049b" providerId="AD" clId="Web-{C2FAEB8F-3984-EC16-643E-89D8DCB1B0DD}" dt="2021-07-19T20:38:52.796" v="702" actId="14100"/>
        <pc:sldMkLst>
          <pc:docMk/>
          <pc:sldMk cId="1318968879" sldId="401"/>
        </pc:sldMkLst>
      </pc:sldChg>
      <pc:sldChg chg="modSp">
        <pc:chgData name="Harleen Kaur" userId="S::id65ns02@ubalt.edu::9f7fc1d6-ab67-473f-ba46-e98f6ce2049b" providerId="AD" clId="Web-{C2FAEB8F-3984-EC16-643E-89D8DCB1B0DD}" dt="2021-07-19T20:41:22.534" v="734" actId="20577"/>
        <pc:sldMkLst>
          <pc:docMk/>
          <pc:sldMk cId="2072083871" sldId="402"/>
        </pc:sldMkLst>
      </pc:sldChg>
      <pc:sldChg chg="modSp">
        <pc:chgData name="Harleen Kaur" userId="S::id65ns02@ubalt.edu::9f7fc1d6-ab67-473f-ba46-e98f6ce2049b" providerId="AD" clId="Web-{C2FAEB8F-3984-EC16-643E-89D8DCB1B0DD}" dt="2021-07-19T20:46:54.885" v="787" actId="20577"/>
        <pc:sldMkLst>
          <pc:docMk/>
          <pc:sldMk cId="2895696043" sldId="406"/>
        </pc:sldMkLst>
      </pc:sldChg>
      <pc:sldChg chg="modSp">
        <pc:chgData name="Harleen Kaur" userId="S::id65ns02@ubalt.edu::9f7fc1d6-ab67-473f-ba46-e98f6ce2049b" providerId="AD" clId="Web-{C2FAEB8F-3984-EC16-643E-89D8DCB1B0DD}" dt="2021-07-19T20:47:27.167" v="800" actId="20577"/>
        <pc:sldMkLst>
          <pc:docMk/>
          <pc:sldMk cId="1124496874" sldId="407"/>
        </pc:sldMkLst>
      </pc:sldChg>
      <pc:sldChg chg="addSp modSp">
        <pc:chgData name="Harleen Kaur" userId="S::id65ns02@ubalt.edu::9f7fc1d6-ab67-473f-ba46-e98f6ce2049b" providerId="AD" clId="Web-{C2FAEB8F-3984-EC16-643E-89D8DCB1B0DD}" dt="2021-07-19T19:51:05.502" v="518" actId="14100"/>
        <pc:sldMkLst>
          <pc:docMk/>
          <pc:sldMk cId="961075764" sldId="416"/>
        </pc:sldMkLst>
      </pc:sldChg>
      <pc:sldChg chg="modSp">
        <pc:chgData name="Harleen Kaur" userId="S::id65ns02@ubalt.edu::9f7fc1d6-ab67-473f-ba46-e98f6ce2049b" providerId="AD" clId="Web-{C2FAEB8F-3984-EC16-643E-89D8DCB1B0DD}" dt="2021-07-19T19:06:58.696" v="155" actId="20577"/>
        <pc:sldMkLst>
          <pc:docMk/>
          <pc:sldMk cId="3442401094" sldId="418"/>
        </pc:sldMkLst>
      </pc:sldChg>
      <pc:sldChg chg="modSp">
        <pc:chgData name="Harleen Kaur" userId="S::id65ns02@ubalt.edu::9f7fc1d6-ab67-473f-ba46-e98f6ce2049b" providerId="AD" clId="Web-{C2FAEB8F-3984-EC16-643E-89D8DCB1B0DD}" dt="2021-07-19T13:02:12.878" v="47" actId="20577"/>
        <pc:sldMkLst>
          <pc:docMk/>
          <pc:sldMk cId="2117915220" sldId="427"/>
        </pc:sldMkLst>
      </pc:sldChg>
      <pc:sldChg chg="modSp">
        <pc:chgData name="Harleen Kaur" userId="S::id65ns02@ubalt.edu::9f7fc1d6-ab67-473f-ba46-e98f6ce2049b" providerId="AD" clId="Web-{C2FAEB8F-3984-EC16-643E-89D8DCB1B0DD}" dt="2021-07-19T12:32:56.819" v="3" actId="20577"/>
        <pc:sldMkLst>
          <pc:docMk/>
          <pc:sldMk cId="844759815" sldId="428"/>
        </pc:sldMkLst>
      </pc:sldChg>
      <pc:sldChg chg="del">
        <pc:chgData name="Harleen Kaur" userId="S::id65ns02@ubalt.edu::9f7fc1d6-ab67-473f-ba46-e98f6ce2049b" providerId="AD" clId="Web-{C2FAEB8F-3984-EC16-643E-89D8DCB1B0DD}" dt="2021-07-19T19:45:57.402" v="409"/>
        <pc:sldMkLst>
          <pc:docMk/>
          <pc:sldMk cId="1197324011" sldId="432"/>
        </pc:sldMkLst>
      </pc:sldChg>
      <pc:sldChg chg="ord">
        <pc:chgData name="Harleen Kaur" userId="S::id65ns02@ubalt.edu::9f7fc1d6-ab67-473f-ba46-e98f6ce2049b" providerId="AD" clId="Web-{C2FAEB8F-3984-EC16-643E-89D8DCB1B0DD}" dt="2021-07-19T19:10:09.341" v="215"/>
        <pc:sldMkLst>
          <pc:docMk/>
          <pc:sldMk cId="3123541736" sldId="435"/>
        </pc:sldMkLst>
      </pc:sldChg>
      <pc:sldChg chg="addSp delSp modSp ord">
        <pc:chgData name="Harleen Kaur" userId="S::id65ns02@ubalt.edu::9f7fc1d6-ab67-473f-ba46-e98f6ce2049b" providerId="AD" clId="Web-{C2FAEB8F-3984-EC16-643E-89D8DCB1B0DD}" dt="2021-07-19T19:30:14.038" v="283" actId="14100"/>
        <pc:sldMkLst>
          <pc:docMk/>
          <pc:sldMk cId="2780548155" sldId="436"/>
        </pc:sldMkLst>
      </pc:sldChg>
      <pc:sldChg chg="modSp">
        <pc:chgData name="Harleen Kaur" userId="S::id65ns02@ubalt.edu::9f7fc1d6-ab67-473f-ba46-e98f6ce2049b" providerId="AD" clId="Web-{C2FAEB8F-3984-EC16-643E-89D8DCB1B0DD}" dt="2021-07-19T20:39:13.484" v="715" actId="20577"/>
        <pc:sldMkLst>
          <pc:docMk/>
          <pc:sldMk cId="2609955097" sldId="437"/>
        </pc:sldMkLst>
      </pc:sldChg>
      <pc:sldChg chg="modSp">
        <pc:chgData name="Harleen Kaur" userId="S::id65ns02@ubalt.edu::9f7fc1d6-ab67-473f-ba46-e98f6ce2049b" providerId="AD" clId="Web-{C2FAEB8F-3984-EC16-643E-89D8DCB1B0DD}" dt="2021-07-19T20:39:51.266" v="723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C2FAEB8F-3984-EC16-643E-89D8DCB1B0DD}" dt="2021-07-19T20:46:13.024" v="776" actId="20577"/>
        <pc:sldMkLst>
          <pc:docMk/>
          <pc:sldMk cId="1049910314" sldId="441"/>
        </pc:sldMkLst>
      </pc:sldChg>
      <pc:sldChg chg="modSp ord">
        <pc:chgData name="Harleen Kaur" userId="S::id65ns02@ubalt.edu::9f7fc1d6-ab67-473f-ba46-e98f6ce2049b" providerId="AD" clId="Web-{C2FAEB8F-3984-EC16-643E-89D8DCB1B0DD}" dt="2021-07-19T20:27:25.469" v="592" actId="20577"/>
        <pc:sldMkLst>
          <pc:docMk/>
          <pc:sldMk cId="2956052182" sldId="444"/>
        </pc:sldMkLst>
      </pc:sldChg>
      <pc:sldChg chg="modSp">
        <pc:chgData name="Harleen Kaur" userId="S::id65ns02@ubalt.edu::9f7fc1d6-ab67-473f-ba46-e98f6ce2049b" providerId="AD" clId="Web-{C2FAEB8F-3984-EC16-643E-89D8DCB1B0DD}" dt="2021-07-19T20:42:43.051" v="761" actId="20577"/>
        <pc:sldMkLst>
          <pc:docMk/>
          <pc:sldMk cId="3496283479" sldId="446"/>
        </pc:sldMkLst>
      </pc:sldChg>
      <pc:sldChg chg="addSp delSp modSp">
        <pc:chgData name="Harleen Kaur" userId="S::id65ns02@ubalt.edu::9f7fc1d6-ab67-473f-ba46-e98f6ce2049b" providerId="AD" clId="Web-{C2FAEB8F-3984-EC16-643E-89D8DCB1B0DD}" dt="2021-07-19T20:42:13.285" v="757" actId="14100"/>
        <pc:sldMkLst>
          <pc:docMk/>
          <pc:sldMk cId="138071100" sldId="453"/>
        </pc:sldMkLst>
      </pc:sldChg>
      <pc:sldChg chg="modSp new">
        <pc:chgData name="Harleen Kaur" userId="S::id65ns02@ubalt.edu::9f7fc1d6-ab67-473f-ba46-e98f6ce2049b" providerId="AD" clId="Web-{C2FAEB8F-3984-EC16-643E-89D8DCB1B0DD}" dt="2021-07-19T19:45:41.901" v="408" actId="20577"/>
        <pc:sldMkLst>
          <pc:docMk/>
          <pc:sldMk cId="1651626828" sldId="458"/>
        </pc:sldMkLst>
      </pc:sldChg>
    </pc:docChg>
  </pc:docChgLst>
  <pc:docChgLst>
    <pc:chgData name="Harleen Kaur" userId="S::id65ns02@ubalt.edu::9f7fc1d6-ab67-473f-ba46-e98f6ce2049b" providerId="AD" clId="Web-{8AFCE5D7-BF8B-477E-76F8-6138098F1899}"/>
    <pc:docChg chg="modSld sldOrd">
      <pc:chgData name="Harleen Kaur" userId="S::id65ns02@ubalt.edu::9f7fc1d6-ab67-473f-ba46-e98f6ce2049b" providerId="AD" clId="Web-{8AFCE5D7-BF8B-477E-76F8-6138098F1899}" dt="2021-07-18T02:03:22.396" v="5" actId="20577"/>
      <pc:docMkLst>
        <pc:docMk/>
      </pc:docMkLst>
      <pc:sldChg chg="ord">
        <pc:chgData name="Harleen Kaur" userId="S::id65ns02@ubalt.edu::9f7fc1d6-ab67-473f-ba46-e98f6ce2049b" providerId="AD" clId="Web-{8AFCE5D7-BF8B-477E-76F8-6138098F1899}" dt="2021-07-18T02:02:48.255" v="2"/>
        <pc:sldMkLst>
          <pc:docMk/>
          <pc:sldMk cId="2622453785" sldId="408"/>
        </pc:sldMkLst>
      </pc:sldChg>
      <pc:sldChg chg="modSp">
        <pc:chgData name="Harleen Kaur" userId="S::id65ns02@ubalt.edu::9f7fc1d6-ab67-473f-ba46-e98f6ce2049b" providerId="AD" clId="Web-{8AFCE5D7-BF8B-477E-76F8-6138098F1899}" dt="2021-07-18T02:02:14.848" v="0" actId="20577"/>
        <pc:sldMkLst>
          <pc:docMk/>
          <pc:sldMk cId="3097308220" sldId="445"/>
        </pc:sldMkLst>
      </pc:sldChg>
      <pc:sldChg chg="modSp">
        <pc:chgData name="Harleen Kaur" userId="S::id65ns02@ubalt.edu::9f7fc1d6-ab67-473f-ba46-e98f6ce2049b" providerId="AD" clId="Web-{8AFCE5D7-BF8B-477E-76F8-6138098F1899}" dt="2021-07-18T02:02:20.567" v="1" actId="20577"/>
        <pc:sldMkLst>
          <pc:docMk/>
          <pc:sldMk cId="3496283479" sldId="446"/>
        </pc:sldMkLst>
      </pc:sldChg>
      <pc:sldChg chg="modSp">
        <pc:chgData name="Harleen Kaur" userId="S::id65ns02@ubalt.edu::9f7fc1d6-ab67-473f-ba46-e98f6ce2049b" providerId="AD" clId="Web-{8AFCE5D7-BF8B-477E-76F8-6138098F1899}" dt="2021-07-18T02:03:22.396" v="5" actId="20577"/>
        <pc:sldMkLst>
          <pc:docMk/>
          <pc:sldMk cId="1981201839" sldId="457"/>
        </pc:sldMkLst>
      </pc:sldChg>
    </pc:docChg>
  </pc:docChgLst>
  <pc:docChgLst>
    <pc:chgData name="Harleen Kaur" userId="S::id65ns02@ubalt.edu::9f7fc1d6-ab67-473f-ba46-e98f6ce2049b" providerId="AD" clId="Web-{68A8C86E-8384-0673-8113-35C86191348C}"/>
    <pc:docChg chg="addSld modSld">
      <pc:chgData name="Harleen Kaur" userId="S::id65ns02@ubalt.edu::9f7fc1d6-ab67-473f-ba46-e98f6ce2049b" providerId="AD" clId="Web-{68A8C86E-8384-0673-8113-35C86191348C}" dt="2021-07-10T18:45:03.134" v="272" actId="20577"/>
      <pc:docMkLst>
        <pc:docMk/>
      </pc:docMkLst>
      <pc:sldChg chg="delSp modSp">
        <pc:chgData name="Harleen Kaur" userId="S::id65ns02@ubalt.edu::9f7fc1d6-ab67-473f-ba46-e98f6ce2049b" providerId="AD" clId="Web-{68A8C86E-8384-0673-8113-35C86191348C}" dt="2021-07-10T18:12:23.405" v="5" actId="1076"/>
        <pc:sldMkLst>
          <pc:docMk/>
          <pc:sldMk cId="1318968879" sldId="401"/>
        </pc:sldMkLst>
      </pc:sldChg>
      <pc:sldChg chg="addSp delSp modSp">
        <pc:chgData name="Harleen Kaur" userId="S::id65ns02@ubalt.edu::9f7fc1d6-ab67-473f-ba46-e98f6ce2049b" providerId="AD" clId="Web-{68A8C86E-8384-0673-8113-35C86191348C}" dt="2021-07-10T18:22:23.518" v="94" actId="14100"/>
        <pc:sldMkLst>
          <pc:docMk/>
          <pc:sldMk cId="2895696043" sldId="406"/>
        </pc:sldMkLst>
      </pc:sldChg>
      <pc:sldChg chg="modSp new">
        <pc:chgData name="Harleen Kaur" userId="S::id65ns02@ubalt.edu::9f7fc1d6-ab67-473f-ba46-e98f6ce2049b" providerId="AD" clId="Web-{68A8C86E-8384-0673-8113-35C86191348C}" dt="2021-07-10T18:20:15.577" v="90" actId="20577"/>
        <pc:sldMkLst>
          <pc:docMk/>
          <pc:sldMk cId="1049910314" sldId="441"/>
        </pc:sldMkLst>
      </pc:sldChg>
      <pc:sldChg chg="modSp new">
        <pc:chgData name="Harleen Kaur" userId="S::id65ns02@ubalt.edu::9f7fc1d6-ab67-473f-ba46-e98f6ce2049b" providerId="AD" clId="Web-{68A8C86E-8384-0673-8113-35C86191348C}" dt="2021-07-10T18:42:34.051" v="197" actId="20577"/>
        <pc:sldMkLst>
          <pc:docMk/>
          <pc:sldMk cId="2338093303" sldId="442"/>
        </pc:sldMkLst>
      </pc:sldChg>
      <pc:sldChg chg="modSp new">
        <pc:chgData name="Harleen Kaur" userId="S::id65ns02@ubalt.edu::9f7fc1d6-ab67-473f-ba46-e98f6ce2049b" providerId="AD" clId="Web-{68A8C86E-8384-0673-8113-35C86191348C}" dt="2021-07-10T18:45:03.134" v="272" actId="20577"/>
        <pc:sldMkLst>
          <pc:docMk/>
          <pc:sldMk cId="3318184395" sldId="443"/>
        </pc:sldMkLst>
      </pc:sldChg>
    </pc:docChg>
  </pc:docChgLst>
  <pc:docChgLst>
    <pc:chgData name="Harleen Kaur" userId="S::id65ns02@ubalt.edu::9f7fc1d6-ab67-473f-ba46-e98f6ce2049b" providerId="AD" clId="Web-{18CD9C3F-CCAE-EFFB-9C6C-52EAD3A15AC0}"/>
    <pc:docChg chg="addSld delSld modSld">
      <pc:chgData name="Harleen Kaur" userId="S::id65ns02@ubalt.edu::9f7fc1d6-ab67-473f-ba46-e98f6ce2049b" providerId="AD" clId="Web-{18CD9C3F-CCAE-EFFB-9C6C-52EAD3A15AC0}" dt="2021-07-07T21:06:18.961" v="151" actId="20577"/>
      <pc:docMkLst>
        <pc:docMk/>
      </pc:docMkLst>
      <pc:sldChg chg="modSp">
        <pc:chgData name="Harleen Kaur" userId="S::id65ns02@ubalt.edu::9f7fc1d6-ab67-473f-ba46-e98f6ce2049b" providerId="AD" clId="Web-{18CD9C3F-CCAE-EFFB-9C6C-52EAD3A15AC0}" dt="2021-07-07T20:47:48.662" v="33" actId="20577"/>
        <pc:sldMkLst>
          <pc:docMk/>
          <pc:sldMk cId="1915093242" sldId="387"/>
        </pc:sldMkLst>
      </pc:sldChg>
      <pc:sldChg chg="modSp">
        <pc:chgData name="Harleen Kaur" userId="S::id65ns02@ubalt.edu::9f7fc1d6-ab67-473f-ba46-e98f6ce2049b" providerId="AD" clId="Web-{18CD9C3F-CCAE-EFFB-9C6C-52EAD3A15AC0}" dt="2021-07-07T21:04:07.817" v="149" actId="20577"/>
        <pc:sldMkLst>
          <pc:docMk/>
          <pc:sldMk cId="3856163379" sldId="394"/>
        </pc:sldMkLst>
      </pc:sldChg>
      <pc:sldChg chg="modSp">
        <pc:chgData name="Harleen Kaur" userId="S::id65ns02@ubalt.edu::9f7fc1d6-ab67-473f-ba46-e98f6ce2049b" providerId="AD" clId="Web-{18CD9C3F-CCAE-EFFB-9C6C-52EAD3A15AC0}" dt="2021-07-07T20:46:48.411" v="32" actId="20577"/>
        <pc:sldMkLst>
          <pc:docMk/>
          <pc:sldMk cId="1318968879" sldId="401"/>
        </pc:sldMkLst>
      </pc:sldChg>
      <pc:sldChg chg="modSp">
        <pc:chgData name="Harleen Kaur" userId="S::id65ns02@ubalt.edu::9f7fc1d6-ab67-473f-ba46-e98f6ce2049b" providerId="AD" clId="Web-{18CD9C3F-CCAE-EFFB-9C6C-52EAD3A15AC0}" dt="2021-07-07T21:05:28.616" v="150" actId="20577"/>
        <pc:sldMkLst>
          <pc:docMk/>
          <pc:sldMk cId="1876217879" sldId="403"/>
        </pc:sldMkLst>
      </pc:sldChg>
      <pc:sldChg chg="modSp">
        <pc:chgData name="Harleen Kaur" userId="S::id65ns02@ubalt.edu::9f7fc1d6-ab67-473f-ba46-e98f6ce2049b" providerId="AD" clId="Web-{18CD9C3F-CCAE-EFFB-9C6C-52EAD3A15AC0}" dt="2021-07-07T21:06:18.961" v="151" actId="20577"/>
        <pc:sldMkLst>
          <pc:docMk/>
          <pc:sldMk cId="3965738968" sldId="417"/>
        </pc:sldMkLst>
      </pc:sldChg>
      <pc:sldChg chg="modSp">
        <pc:chgData name="Harleen Kaur" userId="S::id65ns02@ubalt.edu::9f7fc1d6-ab67-473f-ba46-e98f6ce2049b" providerId="AD" clId="Web-{18CD9C3F-CCAE-EFFB-9C6C-52EAD3A15AC0}" dt="2021-07-07T20:48:08.460" v="37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18CD9C3F-CCAE-EFFB-9C6C-52EAD3A15AC0}" dt="2021-07-07T20:49:01.571" v="39" actId="20577"/>
        <pc:sldMkLst>
          <pc:docMk/>
          <pc:sldMk cId="844759815" sldId="428"/>
        </pc:sldMkLst>
      </pc:sldChg>
      <pc:sldChg chg="del">
        <pc:chgData name="Harleen Kaur" userId="S::id65ns02@ubalt.edu::9f7fc1d6-ab67-473f-ba46-e98f6ce2049b" providerId="AD" clId="Web-{18CD9C3F-CCAE-EFFB-9C6C-52EAD3A15AC0}" dt="2021-07-07T21:03:15.862" v="146"/>
        <pc:sldMkLst>
          <pc:docMk/>
          <pc:sldMk cId="2368002574" sldId="430"/>
        </pc:sldMkLst>
      </pc:sldChg>
      <pc:sldChg chg="addSp delSp modSp new">
        <pc:chgData name="Harleen Kaur" userId="S::id65ns02@ubalt.edu::9f7fc1d6-ab67-473f-ba46-e98f6ce2049b" providerId="AD" clId="Web-{18CD9C3F-CCAE-EFFB-9C6C-52EAD3A15AC0}" dt="2021-07-07T20:57:48.884" v="77" actId="14100"/>
        <pc:sldMkLst>
          <pc:docMk/>
          <pc:sldMk cId="3123541736" sldId="435"/>
        </pc:sldMkLst>
      </pc:sldChg>
      <pc:sldChg chg="addSp delSp modSp new">
        <pc:chgData name="Harleen Kaur" userId="S::id65ns02@ubalt.edu::9f7fc1d6-ab67-473f-ba46-e98f6ce2049b" providerId="AD" clId="Web-{18CD9C3F-CCAE-EFFB-9C6C-52EAD3A15AC0}" dt="2021-07-07T21:03:03.065" v="145" actId="1076"/>
        <pc:sldMkLst>
          <pc:docMk/>
          <pc:sldMk cId="2780548155" sldId="436"/>
        </pc:sldMkLst>
      </pc:sldChg>
    </pc:docChg>
  </pc:docChgLst>
  <pc:docChgLst>
    <pc:chgData name="Harleen Kaur" userId="S::id65ns02@ubalt.edu::9f7fc1d6-ab67-473f-ba46-e98f6ce2049b" providerId="AD" clId="Web-{2A5EC553-5D7B-46B6-37E4-70B3F4A411DE}"/>
    <pc:docChg chg="modSld">
      <pc:chgData name="Harleen Kaur" userId="S::id65ns02@ubalt.edu::9f7fc1d6-ab67-473f-ba46-e98f6ce2049b" providerId="AD" clId="Web-{2A5EC553-5D7B-46B6-37E4-70B3F4A411DE}" dt="2021-08-02T18:55:42.530" v="56"/>
      <pc:docMkLst>
        <pc:docMk/>
      </pc:docMkLst>
      <pc:sldChg chg="addSp modSp">
        <pc:chgData name="Harleen Kaur" userId="S::id65ns02@ubalt.edu::9f7fc1d6-ab67-473f-ba46-e98f6ce2049b" providerId="AD" clId="Web-{2A5EC553-5D7B-46B6-37E4-70B3F4A411DE}" dt="2021-08-02T13:04:31.702" v="36" actId="1076"/>
        <pc:sldMkLst>
          <pc:docMk/>
          <pc:sldMk cId="138071100" sldId="453"/>
        </pc:sldMkLst>
      </pc:sldChg>
      <pc:sldChg chg="modSp">
        <pc:chgData name="Harleen Kaur" userId="S::id65ns02@ubalt.edu::9f7fc1d6-ab67-473f-ba46-e98f6ce2049b" providerId="AD" clId="Web-{2A5EC553-5D7B-46B6-37E4-70B3F4A411DE}" dt="2021-08-02T18:42:48.315" v="41" actId="20577"/>
        <pc:sldMkLst>
          <pc:docMk/>
          <pc:sldMk cId="3905067354" sldId="477"/>
        </pc:sldMkLst>
      </pc:sldChg>
      <pc:sldChg chg="modSp">
        <pc:chgData name="Harleen Kaur" userId="S::id65ns02@ubalt.edu::9f7fc1d6-ab67-473f-ba46-e98f6ce2049b" providerId="AD" clId="Web-{2A5EC553-5D7B-46B6-37E4-70B3F4A411DE}" dt="2021-08-02T12:33:56.128" v="15" actId="20577"/>
        <pc:sldMkLst>
          <pc:docMk/>
          <pc:sldMk cId="3111778466" sldId="482"/>
        </pc:sldMkLst>
      </pc:sldChg>
      <pc:sldChg chg="modSp">
        <pc:chgData name="Harleen Kaur" userId="S::id65ns02@ubalt.edu::9f7fc1d6-ab67-473f-ba46-e98f6ce2049b" providerId="AD" clId="Web-{2A5EC553-5D7B-46B6-37E4-70B3F4A411DE}" dt="2021-08-02T12:51:29.818" v="29" actId="20577"/>
        <pc:sldMkLst>
          <pc:docMk/>
          <pc:sldMk cId="111182765" sldId="483"/>
        </pc:sldMkLst>
      </pc:sldChg>
      <pc:sldChg chg="modNotes">
        <pc:chgData name="Harleen Kaur" userId="S::id65ns02@ubalt.edu::9f7fc1d6-ab67-473f-ba46-e98f6ce2049b" providerId="AD" clId="Web-{2A5EC553-5D7B-46B6-37E4-70B3F4A411DE}" dt="2021-08-02T18:55:42.530" v="56"/>
        <pc:sldMkLst>
          <pc:docMk/>
          <pc:sldMk cId="1962938929" sldId="485"/>
        </pc:sldMkLst>
      </pc:sldChg>
      <pc:sldChg chg="modSp">
        <pc:chgData name="Harleen Kaur" userId="S::id65ns02@ubalt.edu::9f7fc1d6-ab67-473f-ba46-e98f6ce2049b" providerId="AD" clId="Web-{2A5EC553-5D7B-46B6-37E4-70B3F4A411DE}" dt="2021-08-02T18:43:09.660" v="53" actId="20577"/>
        <pc:sldMkLst>
          <pc:docMk/>
          <pc:sldMk cId="66603034" sldId="486"/>
        </pc:sldMkLst>
      </pc:sldChg>
    </pc:docChg>
  </pc:docChgLst>
  <pc:docChgLst>
    <pc:chgData name="Weifeng Xu" userId="e7aed605-a3dd-4d5a-a692-a87037af107b" providerId="ADAL" clId="{38C0388A-6B20-4E10-AB29-C10F85EBBB2E}"/>
    <pc:docChg chg="undo custSel addSld delSld modSld">
      <pc:chgData name="Weifeng Xu" userId="e7aed605-a3dd-4d5a-a692-a87037af107b" providerId="ADAL" clId="{38C0388A-6B20-4E10-AB29-C10F85EBBB2E}" dt="2021-03-19T14:20:41.040" v="375" actId="14734"/>
      <pc:docMkLst>
        <pc:docMk/>
      </pc:docMkLst>
      <pc:sldChg chg="addSp modSp new mod modClrScheme chgLayout modNotesTx">
        <pc:chgData name="Weifeng Xu" userId="e7aed605-a3dd-4d5a-a692-a87037af107b" providerId="ADAL" clId="{38C0388A-6B20-4E10-AB29-C10F85EBBB2E}" dt="2021-03-19T14:20:23.707" v="374" actId="20577"/>
        <pc:sldMkLst>
          <pc:docMk/>
          <pc:sldMk cId="3439482671" sldId="303"/>
        </pc:sldMkLst>
      </pc:sldChg>
      <pc:sldChg chg="addSp delSp modSp new mod modClrScheme chgLayout modNotesTx">
        <pc:chgData name="Weifeng Xu" userId="e7aed605-a3dd-4d5a-a692-a87037af107b" providerId="ADAL" clId="{38C0388A-6B20-4E10-AB29-C10F85EBBB2E}" dt="2021-03-19T14:20:41.040" v="375" actId="14734"/>
        <pc:sldMkLst>
          <pc:docMk/>
          <pc:sldMk cId="1193768337" sldId="304"/>
        </pc:sldMkLst>
      </pc:sldChg>
      <pc:sldChg chg="addSp delSp modSp new del mod setBg modClrScheme setClrOvrMap chgLayout modNotesTx">
        <pc:chgData name="Weifeng Xu" userId="e7aed605-a3dd-4d5a-a692-a87037af107b" providerId="ADAL" clId="{38C0388A-6B20-4E10-AB29-C10F85EBBB2E}" dt="2021-03-19T14:19:05.790" v="367" actId="47"/>
        <pc:sldMkLst>
          <pc:docMk/>
          <pc:sldMk cId="3028288411" sldId="305"/>
        </pc:sldMkLst>
      </pc:sldChg>
      <pc:sldChg chg="addSp delSp modSp new mod modClrScheme chgLayout">
        <pc:chgData name="Weifeng Xu" userId="e7aed605-a3dd-4d5a-a692-a87037af107b" providerId="ADAL" clId="{38C0388A-6B20-4E10-AB29-C10F85EBBB2E}" dt="2021-03-19T14:18:06.887" v="366" actId="108"/>
        <pc:sldMkLst>
          <pc:docMk/>
          <pc:sldMk cId="64038938" sldId="306"/>
        </pc:sldMkLst>
      </pc:sldChg>
    </pc:docChg>
  </pc:docChgLst>
  <pc:docChgLst>
    <pc:chgData name="Harleen Kaur" userId="S::id65ns02@ubalt.edu::9f7fc1d6-ab67-473f-ba46-e98f6ce2049b" providerId="AD" clId="Web-{468CF9A0-7826-F6A2-453E-BF85142DAAA1}"/>
    <pc:docChg chg="addSld modSld">
      <pc:chgData name="Harleen Kaur" userId="S::id65ns02@ubalt.edu::9f7fc1d6-ab67-473f-ba46-e98f6ce2049b" providerId="AD" clId="Web-{468CF9A0-7826-F6A2-453E-BF85142DAAA1}" dt="2021-07-15T13:02:52.826" v="650"/>
      <pc:docMkLst>
        <pc:docMk/>
      </pc:docMkLst>
      <pc:sldChg chg="addSp delSp modSp">
        <pc:chgData name="Harleen Kaur" userId="S::id65ns02@ubalt.edu::9f7fc1d6-ab67-473f-ba46-e98f6ce2049b" providerId="AD" clId="Web-{468CF9A0-7826-F6A2-453E-BF85142DAAA1}" dt="2021-07-15T12:36:27.750" v="646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468CF9A0-7826-F6A2-453E-BF85142DAAA1}" dt="2021-07-15T12:41:39.190" v="647" actId="20577"/>
        <pc:sldMkLst>
          <pc:docMk/>
          <pc:sldMk cId="2609955097" sldId="437"/>
        </pc:sldMkLst>
      </pc:sldChg>
      <pc:sldChg chg="modSp">
        <pc:chgData name="Harleen Kaur" userId="S::id65ns02@ubalt.edu::9f7fc1d6-ab67-473f-ba46-e98f6ce2049b" providerId="AD" clId="Web-{468CF9A0-7826-F6A2-453E-BF85142DAAA1}" dt="2021-07-14T18:21:28.224" v="103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468CF9A0-7826-F6A2-453E-BF85142DAAA1}" dt="2021-07-14T18:06:41.149" v="37" actId="20577"/>
        <pc:sldMkLst>
          <pc:docMk/>
          <pc:sldMk cId="2156609810" sldId="439"/>
        </pc:sldMkLst>
      </pc:sldChg>
      <pc:sldChg chg="modSp">
        <pc:chgData name="Harleen Kaur" userId="S::id65ns02@ubalt.edu::9f7fc1d6-ab67-473f-ba46-e98f6ce2049b" providerId="AD" clId="Web-{468CF9A0-7826-F6A2-453E-BF85142DAAA1}" dt="2021-07-14T18:33:36.154" v="438" actId="20577"/>
        <pc:sldMkLst>
          <pc:docMk/>
          <pc:sldMk cId="1049910314" sldId="441"/>
        </pc:sldMkLst>
      </pc:sldChg>
      <pc:sldChg chg="modSp">
        <pc:chgData name="Harleen Kaur" userId="S::id65ns02@ubalt.edu::9f7fc1d6-ab67-473f-ba46-e98f6ce2049b" providerId="AD" clId="Web-{468CF9A0-7826-F6A2-453E-BF85142DAAA1}" dt="2021-07-15T12:47:59.352" v="649" actId="20577"/>
        <pc:sldMkLst>
          <pc:docMk/>
          <pc:sldMk cId="2956052182" sldId="444"/>
        </pc:sldMkLst>
      </pc:sldChg>
      <pc:sldChg chg="modSp">
        <pc:chgData name="Harleen Kaur" userId="S::id65ns02@ubalt.edu::9f7fc1d6-ab67-473f-ba46-e98f6ce2049b" providerId="AD" clId="Web-{468CF9A0-7826-F6A2-453E-BF85142DAAA1}" dt="2021-07-14T18:50:42.094" v="632" actId="20577"/>
        <pc:sldMkLst>
          <pc:docMk/>
          <pc:sldMk cId="2349952390" sldId="448"/>
        </pc:sldMkLst>
      </pc:sldChg>
      <pc:sldChg chg="modSp new">
        <pc:chgData name="Harleen Kaur" userId="S::id65ns02@ubalt.edu::9f7fc1d6-ab67-473f-ba46-e98f6ce2049b" providerId="AD" clId="Web-{468CF9A0-7826-F6A2-453E-BF85142DAAA1}" dt="2021-07-14T18:32:42.043" v="432" actId="20577"/>
        <pc:sldMkLst>
          <pc:docMk/>
          <pc:sldMk cId="3650743699" sldId="450"/>
        </pc:sldMkLst>
      </pc:sldChg>
      <pc:sldChg chg="addSp modSp new">
        <pc:chgData name="Harleen Kaur" userId="S::id65ns02@ubalt.edu::9f7fc1d6-ab67-473f-ba46-e98f6ce2049b" providerId="AD" clId="Web-{468CF9A0-7826-F6A2-453E-BF85142DAAA1}" dt="2021-07-15T13:02:52.826" v="650"/>
        <pc:sldMkLst>
          <pc:docMk/>
          <pc:sldMk cId="1438349411" sldId="451"/>
        </pc:sldMkLst>
      </pc:sldChg>
    </pc:docChg>
  </pc:docChgLst>
  <pc:docChgLst>
    <pc:chgData name="Harleen Kaur" userId="S::id65ns02@ubalt.edu::9f7fc1d6-ab67-473f-ba46-e98f6ce2049b" providerId="AD" clId="Web-{A8705A35-AF37-B230-62EC-24BF5CACCE19}"/>
    <pc:docChg chg="modSld">
      <pc:chgData name="Harleen Kaur" userId="S::id65ns02@ubalt.edu::9f7fc1d6-ab67-473f-ba46-e98f6ce2049b" providerId="AD" clId="Web-{A8705A35-AF37-B230-62EC-24BF5CACCE19}" dt="2021-06-28T12:53:22.376" v="60" actId="20577"/>
      <pc:docMkLst>
        <pc:docMk/>
      </pc:docMkLst>
      <pc:sldChg chg="modSp">
        <pc:chgData name="Harleen Kaur" userId="S::id65ns02@ubalt.edu::9f7fc1d6-ab67-473f-ba46-e98f6ce2049b" providerId="AD" clId="Web-{A8705A35-AF37-B230-62EC-24BF5CACCE19}" dt="2021-06-28T12:34:17.269" v="4" actId="20577"/>
        <pc:sldMkLst>
          <pc:docMk/>
          <pc:sldMk cId="2816373483" sldId="376"/>
        </pc:sldMkLst>
      </pc:sldChg>
      <pc:sldChg chg="addSp modSp modNotes">
        <pc:chgData name="Harleen Kaur" userId="S::id65ns02@ubalt.edu::9f7fc1d6-ab67-473f-ba46-e98f6ce2049b" providerId="AD" clId="Web-{A8705A35-AF37-B230-62EC-24BF5CACCE19}" dt="2021-06-28T12:42:56.266" v="47" actId="1076"/>
        <pc:sldMkLst>
          <pc:docMk/>
          <pc:sldMk cId="979769990" sldId="377"/>
        </pc:sldMkLst>
      </pc:sldChg>
      <pc:sldChg chg="modSp">
        <pc:chgData name="Harleen Kaur" userId="S::id65ns02@ubalt.edu::9f7fc1d6-ab67-473f-ba46-e98f6ce2049b" providerId="AD" clId="Web-{A8705A35-AF37-B230-62EC-24BF5CACCE19}" dt="2021-06-28T12:38:01.056" v="12" actId="20577"/>
        <pc:sldMkLst>
          <pc:docMk/>
          <pc:sldMk cId="3268356748" sldId="380"/>
        </pc:sldMkLst>
      </pc:sldChg>
      <pc:sldChg chg="modSp">
        <pc:chgData name="Harleen Kaur" userId="S::id65ns02@ubalt.edu::9f7fc1d6-ab67-473f-ba46-e98f6ce2049b" providerId="AD" clId="Web-{A8705A35-AF37-B230-62EC-24BF5CACCE19}" dt="2021-06-28T12:48:08.930" v="50" actId="20577"/>
        <pc:sldMkLst>
          <pc:docMk/>
          <pc:sldMk cId="2810743782" sldId="383"/>
        </pc:sldMkLst>
      </pc:sldChg>
      <pc:sldChg chg="modSp">
        <pc:chgData name="Harleen Kaur" userId="S::id65ns02@ubalt.edu::9f7fc1d6-ab67-473f-ba46-e98f6ce2049b" providerId="AD" clId="Web-{A8705A35-AF37-B230-62EC-24BF5CACCE19}" dt="2021-06-28T12:50:30.309" v="53" actId="20577"/>
        <pc:sldMkLst>
          <pc:docMk/>
          <pc:sldMk cId="954730872" sldId="385"/>
        </pc:sldMkLst>
      </pc:sldChg>
      <pc:sldChg chg="modSp">
        <pc:chgData name="Harleen Kaur" userId="S::id65ns02@ubalt.edu::9f7fc1d6-ab67-473f-ba46-e98f6ce2049b" providerId="AD" clId="Web-{A8705A35-AF37-B230-62EC-24BF5CACCE19}" dt="2021-06-28T12:53:22.376" v="60" actId="20577"/>
        <pc:sldMkLst>
          <pc:docMk/>
          <pc:sldMk cId="3365298552" sldId="388"/>
        </pc:sldMkLst>
      </pc:sldChg>
    </pc:docChg>
  </pc:docChgLst>
  <pc:docChgLst>
    <pc:chgData name="Harleen Kaur" userId="S::id65ns02@ubalt.edu::9f7fc1d6-ab67-473f-ba46-e98f6ce2049b" providerId="AD" clId="Web-{D0F9FB89-C217-8282-D460-37696B23A2DF}"/>
    <pc:docChg chg="modSld">
      <pc:chgData name="Harleen Kaur" userId="S::id65ns02@ubalt.edu::9f7fc1d6-ab67-473f-ba46-e98f6ce2049b" providerId="AD" clId="Web-{D0F9FB89-C217-8282-D460-37696B23A2DF}" dt="2021-08-05T19:27:26.402" v="105" actId="1076"/>
      <pc:docMkLst>
        <pc:docMk/>
      </pc:docMkLst>
      <pc:sldChg chg="modSp">
        <pc:chgData name="Harleen Kaur" userId="S::id65ns02@ubalt.edu::9f7fc1d6-ab67-473f-ba46-e98f6ce2049b" providerId="AD" clId="Web-{D0F9FB89-C217-8282-D460-37696B23A2DF}" dt="2021-08-05T19:25:25.101" v="41" actId="20577"/>
        <pc:sldMkLst>
          <pc:docMk/>
          <pc:sldMk cId="48681424" sldId="494"/>
        </pc:sldMkLst>
      </pc:sldChg>
      <pc:sldChg chg="addSp modSp">
        <pc:chgData name="Harleen Kaur" userId="S::id65ns02@ubalt.edu::9f7fc1d6-ab67-473f-ba46-e98f6ce2049b" providerId="AD" clId="Web-{D0F9FB89-C217-8282-D460-37696B23A2DF}" dt="2021-08-05T19:27:26.402" v="105" actId="1076"/>
        <pc:sldMkLst>
          <pc:docMk/>
          <pc:sldMk cId="2180313746" sldId="499"/>
        </pc:sldMkLst>
      </pc:sldChg>
    </pc:docChg>
  </pc:docChgLst>
  <pc:docChgLst>
    <pc:chgData name="Weifeng Xu" userId="e7aed605-a3dd-4d5a-a692-a87037af107b" providerId="ADAL" clId="{18016E91-667B-4939-B094-9429131960E3}"/>
    <pc:docChg chg="modSld">
      <pc:chgData name="Weifeng Xu" userId="e7aed605-a3dd-4d5a-a692-a87037af107b" providerId="ADAL" clId="{18016E91-667B-4939-B094-9429131960E3}" dt="2021-03-20T19:01:10.339" v="25"/>
      <pc:docMkLst>
        <pc:docMk/>
      </pc:docMkLst>
      <pc:sldChg chg="modSp mod">
        <pc:chgData name="Weifeng Xu" userId="e7aed605-a3dd-4d5a-a692-a87037af107b" providerId="ADAL" clId="{18016E91-667B-4939-B094-9429131960E3}" dt="2021-03-20T19:01:10.339" v="25"/>
        <pc:sldMkLst>
          <pc:docMk/>
          <pc:sldMk cId="1323245308" sldId="256"/>
        </pc:sldMkLst>
      </pc:sldChg>
    </pc:docChg>
  </pc:docChgLst>
  <pc:docChgLst>
    <pc:chgData name="Weifeng Xu" userId="e7aed605-a3dd-4d5a-a692-a87037af107b" providerId="ADAL" clId="{9F114576-92CD-4C75-A1B7-B6A50F0196B5}"/>
    <pc:docChg chg="delSld">
      <pc:chgData name="Weifeng Xu" userId="e7aed605-a3dd-4d5a-a692-a87037af107b" providerId="ADAL" clId="{9F114576-92CD-4C75-A1B7-B6A50F0196B5}" dt="2021-03-20T15:48:05.591" v="41" actId="47"/>
      <pc:docMkLst>
        <pc:docMk/>
      </pc:docMkLst>
      <pc:sldChg chg="del">
        <pc:chgData name="Weifeng Xu" userId="e7aed605-a3dd-4d5a-a692-a87037af107b" providerId="ADAL" clId="{9F114576-92CD-4C75-A1B7-B6A50F0196B5}" dt="2021-03-20T15:48:05.050" v="39" actId="47"/>
        <pc:sldMkLst>
          <pc:docMk/>
          <pc:sldMk cId="3947350244" sldId="257"/>
        </pc:sldMkLst>
      </pc:sldChg>
      <pc:sldChg chg="del">
        <pc:chgData name="Weifeng Xu" userId="e7aed605-a3dd-4d5a-a692-a87037af107b" providerId="ADAL" clId="{9F114576-92CD-4C75-A1B7-B6A50F0196B5}" dt="2021-03-20T15:48:05.233" v="40" actId="47"/>
        <pc:sldMkLst>
          <pc:docMk/>
          <pc:sldMk cId="2813085997" sldId="258"/>
        </pc:sldMkLst>
      </pc:sldChg>
      <pc:sldChg chg="del">
        <pc:chgData name="Weifeng Xu" userId="e7aed605-a3dd-4d5a-a692-a87037af107b" providerId="ADAL" clId="{9F114576-92CD-4C75-A1B7-B6A50F0196B5}" dt="2021-03-20T15:48:05.591" v="41" actId="47"/>
        <pc:sldMkLst>
          <pc:docMk/>
          <pc:sldMk cId="2717797818" sldId="259"/>
        </pc:sldMkLst>
      </pc:sldChg>
      <pc:sldChg chg="del">
        <pc:chgData name="Weifeng Xu" userId="e7aed605-a3dd-4d5a-a692-a87037af107b" providerId="ADAL" clId="{9F114576-92CD-4C75-A1B7-B6A50F0196B5}" dt="2021-03-20T15:47:55.592" v="10" actId="47"/>
        <pc:sldMkLst>
          <pc:docMk/>
          <pc:sldMk cId="1329348953" sldId="262"/>
        </pc:sldMkLst>
      </pc:sldChg>
      <pc:sldChg chg="del">
        <pc:chgData name="Weifeng Xu" userId="e7aed605-a3dd-4d5a-a692-a87037af107b" providerId="ADAL" clId="{9F114576-92CD-4C75-A1B7-B6A50F0196B5}" dt="2021-03-20T15:47:56.523" v="14" actId="47"/>
        <pc:sldMkLst>
          <pc:docMk/>
          <pc:sldMk cId="2002273286" sldId="263"/>
        </pc:sldMkLst>
      </pc:sldChg>
      <pc:sldChg chg="del">
        <pc:chgData name="Weifeng Xu" userId="e7aed605-a3dd-4d5a-a692-a87037af107b" providerId="ADAL" clId="{9F114576-92CD-4C75-A1B7-B6A50F0196B5}" dt="2021-03-20T15:48:00.025" v="34" actId="47"/>
        <pc:sldMkLst>
          <pc:docMk/>
          <pc:sldMk cId="1282228560" sldId="264"/>
        </pc:sldMkLst>
      </pc:sldChg>
      <pc:sldChg chg="del">
        <pc:chgData name="Weifeng Xu" userId="e7aed605-a3dd-4d5a-a692-a87037af107b" providerId="ADAL" clId="{9F114576-92CD-4C75-A1B7-B6A50F0196B5}" dt="2021-03-20T15:47:56.158" v="12" actId="47"/>
        <pc:sldMkLst>
          <pc:docMk/>
          <pc:sldMk cId="1966411301" sldId="265"/>
        </pc:sldMkLst>
      </pc:sldChg>
      <pc:sldChg chg="del">
        <pc:chgData name="Weifeng Xu" userId="e7aed605-a3dd-4d5a-a692-a87037af107b" providerId="ADAL" clId="{9F114576-92CD-4C75-A1B7-B6A50F0196B5}" dt="2021-03-20T15:47:52.672" v="3" actId="47"/>
        <pc:sldMkLst>
          <pc:docMk/>
          <pc:sldMk cId="3968060583" sldId="266"/>
        </pc:sldMkLst>
      </pc:sldChg>
      <pc:sldChg chg="del">
        <pc:chgData name="Weifeng Xu" userId="e7aed605-a3dd-4d5a-a692-a87037af107b" providerId="ADAL" clId="{9F114576-92CD-4C75-A1B7-B6A50F0196B5}" dt="2021-03-20T15:47:51.746" v="1" actId="47"/>
        <pc:sldMkLst>
          <pc:docMk/>
          <pc:sldMk cId="957453442" sldId="267"/>
        </pc:sldMkLst>
      </pc:sldChg>
      <pc:sldChg chg="del">
        <pc:chgData name="Weifeng Xu" userId="e7aed605-a3dd-4d5a-a692-a87037af107b" providerId="ADAL" clId="{9F114576-92CD-4C75-A1B7-B6A50F0196B5}" dt="2021-03-20T15:47:51.351" v="0" actId="47"/>
        <pc:sldMkLst>
          <pc:docMk/>
          <pc:sldMk cId="877308037" sldId="268"/>
        </pc:sldMkLst>
      </pc:sldChg>
      <pc:sldChg chg="del">
        <pc:chgData name="Weifeng Xu" userId="e7aed605-a3dd-4d5a-a692-a87037af107b" providerId="ADAL" clId="{9F114576-92CD-4C75-A1B7-B6A50F0196B5}" dt="2021-03-20T15:47:56.987" v="17" actId="47"/>
        <pc:sldMkLst>
          <pc:docMk/>
          <pc:sldMk cId="1144033824" sldId="269"/>
        </pc:sldMkLst>
      </pc:sldChg>
      <pc:sldChg chg="del">
        <pc:chgData name="Weifeng Xu" userId="e7aed605-a3dd-4d5a-a692-a87037af107b" providerId="ADAL" clId="{9F114576-92CD-4C75-A1B7-B6A50F0196B5}" dt="2021-03-20T15:47:57.187" v="18" actId="47"/>
        <pc:sldMkLst>
          <pc:docMk/>
          <pc:sldMk cId="893191663" sldId="270"/>
        </pc:sldMkLst>
      </pc:sldChg>
      <pc:sldChg chg="del">
        <pc:chgData name="Weifeng Xu" userId="e7aed605-a3dd-4d5a-a692-a87037af107b" providerId="ADAL" clId="{9F114576-92CD-4C75-A1B7-B6A50F0196B5}" dt="2021-03-20T15:47:56.841" v="16" actId="47"/>
        <pc:sldMkLst>
          <pc:docMk/>
          <pc:sldMk cId="3206008134" sldId="271"/>
        </pc:sldMkLst>
      </pc:sldChg>
      <pc:sldChg chg="del">
        <pc:chgData name="Weifeng Xu" userId="e7aed605-a3dd-4d5a-a692-a87037af107b" providerId="ADAL" clId="{9F114576-92CD-4C75-A1B7-B6A50F0196B5}" dt="2021-03-20T15:48:00.202" v="35" actId="47"/>
        <pc:sldMkLst>
          <pc:docMk/>
          <pc:sldMk cId="2993734160" sldId="272"/>
        </pc:sldMkLst>
      </pc:sldChg>
      <pc:sldChg chg="del">
        <pc:chgData name="Weifeng Xu" userId="e7aed605-a3dd-4d5a-a692-a87037af107b" providerId="ADAL" clId="{9F114576-92CD-4C75-A1B7-B6A50F0196B5}" dt="2021-03-20T15:47:51.933" v="2" actId="47"/>
        <pc:sldMkLst>
          <pc:docMk/>
          <pc:sldMk cId="774738833" sldId="275"/>
        </pc:sldMkLst>
      </pc:sldChg>
      <pc:sldChg chg="del">
        <pc:chgData name="Weifeng Xu" userId="e7aed605-a3dd-4d5a-a692-a87037af107b" providerId="ADAL" clId="{9F114576-92CD-4C75-A1B7-B6A50F0196B5}" dt="2021-03-20T15:47:56.373" v="13" actId="47"/>
        <pc:sldMkLst>
          <pc:docMk/>
          <pc:sldMk cId="124320607" sldId="276"/>
        </pc:sldMkLst>
      </pc:sldChg>
      <pc:sldChg chg="del">
        <pc:chgData name="Weifeng Xu" userId="e7aed605-a3dd-4d5a-a692-a87037af107b" providerId="ADAL" clId="{9F114576-92CD-4C75-A1B7-B6A50F0196B5}" dt="2021-03-20T15:47:53.922" v="4" actId="47"/>
        <pc:sldMkLst>
          <pc:docMk/>
          <pc:sldMk cId="347589165" sldId="277"/>
        </pc:sldMkLst>
      </pc:sldChg>
      <pc:sldChg chg="del">
        <pc:chgData name="Weifeng Xu" userId="e7aed605-a3dd-4d5a-a692-a87037af107b" providerId="ADAL" clId="{9F114576-92CD-4C75-A1B7-B6A50F0196B5}" dt="2021-03-20T15:47:56.671" v="15" actId="47"/>
        <pc:sldMkLst>
          <pc:docMk/>
          <pc:sldMk cId="3924497350" sldId="278"/>
        </pc:sldMkLst>
      </pc:sldChg>
      <pc:sldChg chg="del">
        <pc:chgData name="Weifeng Xu" userId="e7aed605-a3dd-4d5a-a692-a87037af107b" providerId="ADAL" clId="{9F114576-92CD-4C75-A1B7-B6A50F0196B5}" dt="2021-03-20T15:47:55.790" v="11" actId="47"/>
        <pc:sldMkLst>
          <pc:docMk/>
          <pc:sldMk cId="128099297" sldId="279"/>
        </pc:sldMkLst>
      </pc:sldChg>
      <pc:sldChg chg="del">
        <pc:chgData name="Weifeng Xu" userId="e7aed605-a3dd-4d5a-a692-a87037af107b" providerId="ADAL" clId="{9F114576-92CD-4C75-A1B7-B6A50F0196B5}" dt="2021-03-20T15:47:57.357" v="19" actId="47"/>
        <pc:sldMkLst>
          <pc:docMk/>
          <pc:sldMk cId="3275461220" sldId="280"/>
        </pc:sldMkLst>
      </pc:sldChg>
      <pc:sldChg chg="del">
        <pc:chgData name="Weifeng Xu" userId="e7aed605-a3dd-4d5a-a692-a87037af107b" providerId="ADAL" clId="{9F114576-92CD-4C75-A1B7-B6A50F0196B5}" dt="2021-03-20T15:47:59.674" v="32" actId="47"/>
        <pc:sldMkLst>
          <pc:docMk/>
          <pc:sldMk cId="2231598685" sldId="281"/>
        </pc:sldMkLst>
      </pc:sldChg>
      <pc:sldChg chg="del">
        <pc:chgData name="Weifeng Xu" userId="e7aed605-a3dd-4d5a-a692-a87037af107b" providerId="ADAL" clId="{9F114576-92CD-4C75-A1B7-B6A50F0196B5}" dt="2021-03-20T15:47:59.849" v="33" actId="47"/>
        <pc:sldMkLst>
          <pc:docMk/>
          <pc:sldMk cId="3211939551" sldId="282"/>
        </pc:sldMkLst>
      </pc:sldChg>
      <pc:sldChg chg="del">
        <pc:chgData name="Weifeng Xu" userId="e7aed605-a3dd-4d5a-a692-a87037af107b" providerId="ADAL" clId="{9F114576-92CD-4C75-A1B7-B6A50F0196B5}" dt="2021-03-20T15:48:00.359" v="36" actId="47"/>
        <pc:sldMkLst>
          <pc:docMk/>
          <pc:sldMk cId="3850375873" sldId="284"/>
        </pc:sldMkLst>
      </pc:sldChg>
      <pc:sldChg chg="del">
        <pc:chgData name="Weifeng Xu" userId="e7aed605-a3dd-4d5a-a692-a87037af107b" providerId="ADAL" clId="{9F114576-92CD-4C75-A1B7-B6A50F0196B5}" dt="2021-03-20T15:48:00.744" v="38" actId="47"/>
        <pc:sldMkLst>
          <pc:docMk/>
          <pc:sldMk cId="2575615686" sldId="285"/>
        </pc:sldMkLst>
      </pc:sldChg>
      <pc:sldChg chg="del">
        <pc:chgData name="Weifeng Xu" userId="e7aed605-a3dd-4d5a-a692-a87037af107b" providerId="ADAL" clId="{9F114576-92CD-4C75-A1B7-B6A50F0196B5}" dt="2021-03-20T15:48:00.502" v="37" actId="47"/>
        <pc:sldMkLst>
          <pc:docMk/>
          <pc:sldMk cId="218088864" sldId="286"/>
        </pc:sldMkLst>
      </pc:sldChg>
      <pc:sldChg chg="del">
        <pc:chgData name="Weifeng Xu" userId="e7aed605-a3dd-4d5a-a692-a87037af107b" providerId="ADAL" clId="{9F114576-92CD-4C75-A1B7-B6A50F0196B5}" dt="2021-03-20T15:47:54.148" v="5" actId="47"/>
        <pc:sldMkLst>
          <pc:docMk/>
          <pc:sldMk cId="124034966" sldId="288"/>
        </pc:sldMkLst>
      </pc:sldChg>
      <pc:sldChg chg="del">
        <pc:chgData name="Weifeng Xu" userId="e7aed605-a3dd-4d5a-a692-a87037af107b" providerId="ADAL" clId="{9F114576-92CD-4C75-A1B7-B6A50F0196B5}" dt="2021-03-20T15:47:54.411" v="6" actId="47"/>
        <pc:sldMkLst>
          <pc:docMk/>
          <pc:sldMk cId="2798164321" sldId="289"/>
        </pc:sldMkLst>
      </pc:sldChg>
      <pc:sldChg chg="del">
        <pc:chgData name="Weifeng Xu" userId="e7aed605-a3dd-4d5a-a692-a87037af107b" providerId="ADAL" clId="{9F114576-92CD-4C75-A1B7-B6A50F0196B5}" dt="2021-03-20T15:47:55.046" v="7" actId="47"/>
        <pc:sldMkLst>
          <pc:docMk/>
          <pc:sldMk cId="3471470978" sldId="290"/>
        </pc:sldMkLst>
      </pc:sldChg>
      <pc:sldChg chg="del">
        <pc:chgData name="Weifeng Xu" userId="e7aed605-a3dd-4d5a-a692-a87037af107b" providerId="ADAL" clId="{9F114576-92CD-4C75-A1B7-B6A50F0196B5}" dt="2021-03-20T15:47:55.241" v="8" actId="47"/>
        <pc:sldMkLst>
          <pc:docMk/>
          <pc:sldMk cId="1201682434" sldId="291"/>
        </pc:sldMkLst>
      </pc:sldChg>
      <pc:sldChg chg="del">
        <pc:chgData name="Weifeng Xu" userId="e7aed605-a3dd-4d5a-a692-a87037af107b" providerId="ADAL" clId="{9F114576-92CD-4C75-A1B7-B6A50F0196B5}" dt="2021-03-20T15:47:55.422" v="9" actId="47"/>
        <pc:sldMkLst>
          <pc:docMk/>
          <pc:sldMk cId="565478715" sldId="293"/>
        </pc:sldMkLst>
      </pc:sldChg>
      <pc:sldChg chg="del">
        <pc:chgData name="Weifeng Xu" userId="e7aed605-a3dd-4d5a-a692-a87037af107b" providerId="ADAL" clId="{9F114576-92CD-4C75-A1B7-B6A50F0196B5}" dt="2021-03-20T15:47:57.926" v="22" actId="47"/>
        <pc:sldMkLst>
          <pc:docMk/>
          <pc:sldMk cId="487606806" sldId="294"/>
        </pc:sldMkLst>
      </pc:sldChg>
      <pc:sldChg chg="del">
        <pc:chgData name="Weifeng Xu" userId="e7aed605-a3dd-4d5a-a692-a87037af107b" providerId="ADAL" clId="{9F114576-92CD-4C75-A1B7-B6A50F0196B5}" dt="2021-03-20T15:47:57.512" v="20" actId="47"/>
        <pc:sldMkLst>
          <pc:docMk/>
          <pc:sldMk cId="3440924285" sldId="295"/>
        </pc:sldMkLst>
      </pc:sldChg>
      <pc:sldChg chg="del">
        <pc:chgData name="Weifeng Xu" userId="e7aed605-a3dd-4d5a-a692-a87037af107b" providerId="ADAL" clId="{9F114576-92CD-4C75-A1B7-B6A50F0196B5}" dt="2021-03-20T15:47:57.707" v="21" actId="47"/>
        <pc:sldMkLst>
          <pc:docMk/>
          <pc:sldMk cId="1494604329" sldId="296"/>
        </pc:sldMkLst>
      </pc:sldChg>
      <pc:sldChg chg="del">
        <pc:chgData name="Weifeng Xu" userId="e7aed605-a3dd-4d5a-a692-a87037af107b" providerId="ADAL" clId="{9F114576-92CD-4C75-A1B7-B6A50F0196B5}" dt="2021-03-20T15:47:58.125" v="23" actId="47"/>
        <pc:sldMkLst>
          <pc:docMk/>
          <pc:sldMk cId="3270382550" sldId="297"/>
        </pc:sldMkLst>
      </pc:sldChg>
      <pc:sldChg chg="del">
        <pc:chgData name="Weifeng Xu" userId="e7aed605-a3dd-4d5a-a692-a87037af107b" providerId="ADAL" clId="{9F114576-92CD-4C75-A1B7-B6A50F0196B5}" dt="2021-03-20T15:47:58.275" v="24" actId="47"/>
        <pc:sldMkLst>
          <pc:docMk/>
          <pc:sldMk cId="790591655" sldId="298"/>
        </pc:sldMkLst>
      </pc:sldChg>
      <pc:sldChg chg="del">
        <pc:chgData name="Weifeng Xu" userId="e7aed605-a3dd-4d5a-a692-a87037af107b" providerId="ADAL" clId="{9F114576-92CD-4C75-A1B7-B6A50F0196B5}" dt="2021-03-20T15:47:58.455" v="25" actId="47"/>
        <pc:sldMkLst>
          <pc:docMk/>
          <pc:sldMk cId="21390998" sldId="299"/>
        </pc:sldMkLst>
      </pc:sldChg>
      <pc:sldChg chg="del">
        <pc:chgData name="Weifeng Xu" userId="e7aed605-a3dd-4d5a-a692-a87037af107b" providerId="ADAL" clId="{9F114576-92CD-4C75-A1B7-B6A50F0196B5}" dt="2021-03-20T15:47:58.651" v="26" actId="47"/>
        <pc:sldMkLst>
          <pc:docMk/>
          <pc:sldMk cId="1138979085" sldId="300"/>
        </pc:sldMkLst>
      </pc:sldChg>
      <pc:sldChg chg="del">
        <pc:chgData name="Weifeng Xu" userId="e7aed605-a3dd-4d5a-a692-a87037af107b" providerId="ADAL" clId="{9F114576-92CD-4C75-A1B7-B6A50F0196B5}" dt="2021-03-20T15:47:58.867" v="27" actId="47"/>
        <pc:sldMkLst>
          <pc:docMk/>
          <pc:sldMk cId="2250649236" sldId="301"/>
        </pc:sldMkLst>
      </pc:sldChg>
      <pc:sldChg chg="del">
        <pc:chgData name="Weifeng Xu" userId="e7aed605-a3dd-4d5a-a692-a87037af107b" providerId="ADAL" clId="{9F114576-92CD-4C75-A1B7-B6A50F0196B5}" dt="2021-03-20T15:47:59.046" v="28" actId="47"/>
        <pc:sldMkLst>
          <pc:docMk/>
          <pc:sldMk cId="3209152045" sldId="302"/>
        </pc:sldMkLst>
      </pc:sldChg>
      <pc:sldChg chg="del">
        <pc:chgData name="Weifeng Xu" userId="e7aed605-a3dd-4d5a-a692-a87037af107b" providerId="ADAL" clId="{9F114576-92CD-4C75-A1B7-B6A50F0196B5}" dt="2021-03-20T15:47:59.198" v="29" actId="47"/>
        <pc:sldMkLst>
          <pc:docMk/>
          <pc:sldMk cId="3439482671" sldId="303"/>
        </pc:sldMkLst>
      </pc:sldChg>
      <pc:sldChg chg="del">
        <pc:chgData name="Weifeng Xu" userId="e7aed605-a3dd-4d5a-a692-a87037af107b" providerId="ADAL" clId="{9F114576-92CD-4C75-A1B7-B6A50F0196B5}" dt="2021-03-20T15:47:59.328" v="30" actId="47"/>
        <pc:sldMkLst>
          <pc:docMk/>
          <pc:sldMk cId="1193768337" sldId="304"/>
        </pc:sldMkLst>
      </pc:sldChg>
      <pc:sldChg chg="del">
        <pc:chgData name="Weifeng Xu" userId="e7aed605-a3dd-4d5a-a692-a87037af107b" providerId="ADAL" clId="{9F114576-92CD-4C75-A1B7-B6A50F0196B5}" dt="2021-03-20T15:47:59.480" v="31" actId="47"/>
        <pc:sldMkLst>
          <pc:docMk/>
          <pc:sldMk cId="64038938" sldId="306"/>
        </pc:sldMkLst>
      </pc:sldChg>
    </pc:docChg>
  </pc:docChgLst>
  <pc:docChgLst>
    <pc:chgData name="Harleen Kaur" userId="S::id65ns02@ubalt.edu::9f7fc1d6-ab67-473f-ba46-e98f6ce2049b" providerId="AD" clId="Web-{E6DF0878-2776-F2C9-2FF3-C4D4952BF6BD}"/>
    <pc:docChg chg="addSld delSld modSld sldOrd">
      <pc:chgData name="Harleen Kaur" userId="S::id65ns02@ubalt.edu::9f7fc1d6-ab67-473f-ba46-e98f6ce2049b" providerId="AD" clId="Web-{E6DF0878-2776-F2C9-2FF3-C4D4952BF6BD}" dt="2021-07-29T23:42:09.924" v="629"/>
      <pc:docMkLst>
        <pc:docMk/>
      </pc:docMkLst>
      <pc:sldChg chg="del">
        <pc:chgData name="Harleen Kaur" userId="S::id65ns02@ubalt.edu::9f7fc1d6-ab67-473f-ba46-e98f6ce2049b" providerId="AD" clId="Web-{E6DF0878-2776-F2C9-2FF3-C4D4952BF6BD}" dt="2021-07-29T23:42:03.720" v="626"/>
        <pc:sldMkLst>
          <pc:docMk/>
          <pc:sldMk cId="4098661029" sldId="363"/>
        </pc:sldMkLst>
      </pc:sldChg>
      <pc:sldChg chg="addSp delSp modSp ord">
        <pc:chgData name="Harleen Kaur" userId="S::id65ns02@ubalt.edu::9f7fc1d6-ab67-473f-ba46-e98f6ce2049b" providerId="AD" clId="Web-{E6DF0878-2776-F2C9-2FF3-C4D4952BF6BD}" dt="2021-07-29T23:04:27.440" v="188" actId="20577"/>
        <pc:sldMkLst>
          <pc:docMk/>
          <pc:sldMk cId="2008758297" sldId="389"/>
        </pc:sldMkLst>
      </pc:sldChg>
      <pc:sldChg chg="addSp delSp modSp ord">
        <pc:chgData name="Harleen Kaur" userId="S::id65ns02@ubalt.edu::9f7fc1d6-ab67-473f-ba46-e98f6ce2049b" providerId="AD" clId="Web-{E6DF0878-2776-F2C9-2FF3-C4D4952BF6BD}" dt="2021-07-29T23:07:01.898" v="262" actId="20577"/>
        <pc:sldMkLst>
          <pc:docMk/>
          <pc:sldMk cId="3040878584" sldId="390"/>
        </pc:sldMkLst>
      </pc:sldChg>
      <pc:sldChg chg="addSp delSp modSp ord">
        <pc:chgData name="Harleen Kaur" userId="S::id65ns02@ubalt.edu::9f7fc1d6-ab67-473f-ba46-e98f6ce2049b" providerId="AD" clId="Web-{E6DF0878-2776-F2C9-2FF3-C4D4952BF6BD}" dt="2021-07-29T23:12:54.222" v="443" actId="14100"/>
        <pc:sldMkLst>
          <pc:docMk/>
          <pc:sldMk cId="4104176517" sldId="391"/>
        </pc:sldMkLst>
      </pc:sldChg>
      <pc:sldChg chg="del">
        <pc:chgData name="Harleen Kaur" userId="S::id65ns02@ubalt.edu::9f7fc1d6-ab67-473f-ba46-e98f6ce2049b" providerId="AD" clId="Web-{E6DF0878-2776-F2C9-2FF3-C4D4952BF6BD}" dt="2021-07-29T23:42:06.002" v="627"/>
        <pc:sldMkLst>
          <pc:docMk/>
          <pc:sldMk cId="1525666079" sldId="397"/>
        </pc:sldMkLst>
      </pc:sldChg>
      <pc:sldChg chg="del">
        <pc:chgData name="Harleen Kaur" userId="S::id65ns02@ubalt.edu::9f7fc1d6-ab67-473f-ba46-e98f6ce2049b" providerId="AD" clId="Web-{E6DF0878-2776-F2C9-2FF3-C4D4952BF6BD}" dt="2021-07-29T23:42:01.923" v="625"/>
        <pc:sldMkLst>
          <pc:docMk/>
          <pc:sldMk cId="1876217879" sldId="403"/>
        </pc:sldMkLst>
      </pc:sldChg>
      <pc:sldChg chg="del">
        <pc:chgData name="Harleen Kaur" userId="S::id65ns02@ubalt.edu::9f7fc1d6-ab67-473f-ba46-e98f6ce2049b" providerId="AD" clId="Web-{E6DF0878-2776-F2C9-2FF3-C4D4952BF6BD}" dt="2021-07-29T23:42:08.064" v="628"/>
        <pc:sldMkLst>
          <pc:docMk/>
          <pc:sldMk cId="2895696043" sldId="406"/>
        </pc:sldMkLst>
      </pc:sldChg>
      <pc:sldChg chg="modSp">
        <pc:chgData name="Harleen Kaur" userId="S::id65ns02@ubalt.edu::9f7fc1d6-ab67-473f-ba46-e98f6ce2049b" providerId="AD" clId="Web-{E6DF0878-2776-F2C9-2FF3-C4D4952BF6BD}" dt="2021-07-29T22:56:56.676" v="69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E6DF0878-2776-F2C9-2FF3-C4D4952BF6BD}" dt="2021-07-29T22:48:50.567" v="13" actId="20577"/>
        <pc:sldMkLst>
          <pc:docMk/>
          <pc:sldMk cId="2780548155" sldId="436"/>
        </pc:sldMkLst>
      </pc:sldChg>
      <pc:sldChg chg="del">
        <pc:chgData name="Harleen Kaur" userId="S::id65ns02@ubalt.edu::9f7fc1d6-ab67-473f-ba46-e98f6ce2049b" providerId="AD" clId="Web-{E6DF0878-2776-F2C9-2FF3-C4D4952BF6BD}" dt="2021-07-29T23:42:09.924" v="629"/>
        <pc:sldMkLst>
          <pc:docMk/>
          <pc:sldMk cId="1049910314" sldId="441"/>
        </pc:sldMkLst>
      </pc:sldChg>
      <pc:sldChg chg="modSp">
        <pc:chgData name="Harleen Kaur" userId="S::id65ns02@ubalt.edu::9f7fc1d6-ab67-473f-ba46-e98f6ce2049b" providerId="AD" clId="Web-{E6DF0878-2776-F2C9-2FF3-C4D4952BF6BD}" dt="2021-07-29T23:33:18.376" v="579" actId="20577"/>
        <pc:sldMkLst>
          <pc:docMk/>
          <pc:sldMk cId="2236577641" sldId="461"/>
        </pc:sldMkLst>
      </pc:sldChg>
      <pc:sldChg chg="modSp">
        <pc:chgData name="Harleen Kaur" userId="S::id65ns02@ubalt.edu::9f7fc1d6-ab67-473f-ba46-e98f6ce2049b" providerId="AD" clId="Web-{E6DF0878-2776-F2C9-2FF3-C4D4952BF6BD}" dt="2021-07-29T23:33:35.314" v="605" actId="20577"/>
        <pc:sldMkLst>
          <pc:docMk/>
          <pc:sldMk cId="3905067354" sldId="477"/>
        </pc:sldMkLst>
      </pc:sldChg>
      <pc:sldChg chg="modSp">
        <pc:chgData name="Harleen Kaur" userId="S::id65ns02@ubalt.edu::9f7fc1d6-ab67-473f-ba46-e98f6ce2049b" providerId="AD" clId="Web-{E6DF0878-2776-F2C9-2FF3-C4D4952BF6BD}" dt="2021-07-29T23:00:27.652" v="121" actId="20577"/>
        <pc:sldMkLst>
          <pc:docMk/>
          <pc:sldMk cId="3111778466" sldId="482"/>
        </pc:sldMkLst>
      </pc:sldChg>
      <pc:sldChg chg="modSp">
        <pc:chgData name="Harleen Kaur" userId="S::id65ns02@ubalt.edu::9f7fc1d6-ab67-473f-ba46-e98f6ce2049b" providerId="AD" clId="Web-{E6DF0878-2776-F2C9-2FF3-C4D4952BF6BD}" dt="2021-07-29T23:39:17.215" v="624" actId="20577"/>
        <pc:sldMkLst>
          <pc:docMk/>
          <pc:sldMk cId="111182765" sldId="483"/>
        </pc:sldMkLst>
      </pc:sldChg>
      <pc:sldChg chg="addSp delSp modSp new">
        <pc:chgData name="Harleen Kaur" userId="S::id65ns02@ubalt.edu::9f7fc1d6-ab67-473f-ba46-e98f6ce2049b" providerId="AD" clId="Web-{E6DF0878-2776-F2C9-2FF3-C4D4952BF6BD}" dt="2021-07-29T23:22:30.231" v="500" actId="14100"/>
        <pc:sldMkLst>
          <pc:docMk/>
          <pc:sldMk cId="1962938929" sldId="485"/>
        </pc:sldMkLst>
      </pc:sldChg>
      <pc:sldChg chg="modSp new">
        <pc:chgData name="Harleen Kaur" userId="S::id65ns02@ubalt.edu::9f7fc1d6-ab67-473f-ba46-e98f6ce2049b" providerId="AD" clId="Web-{E6DF0878-2776-F2C9-2FF3-C4D4952BF6BD}" dt="2021-07-29T23:30:06.589" v="532" actId="20577"/>
        <pc:sldMkLst>
          <pc:docMk/>
          <pc:sldMk cId="66603034" sldId="486"/>
        </pc:sldMkLst>
      </pc:sldChg>
      <pc:sldChg chg="modSp new del">
        <pc:chgData name="Harleen Kaur" userId="S::id65ns02@ubalt.edu::9f7fc1d6-ab67-473f-ba46-e98f6ce2049b" providerId="AD" clId="Web-{E6DF0878-2776-F2C9-2FF3-C4D4952BF6BD}" dt="2021-07-29T23:33:19.267" v="580"/>
        <pc:sldMkLst>
          <pc:docMk/>
          <pc:sldMk cId="3360888057" sldId="487"/>
        </pc:sldMkLst>
      </pc:sldChg>
    </pc:docChg>
  </pc:docChgLst>
  <pc:docChgLst>
    <pc:chgData name="Weifeng Xu" userId="e7aed605-a3dd-4d5a-a692-a87037af107b" providerId="ADAL" clId="{27FAE7C2-98C3-4F90-970B-CFC2B878BAA9}"/>
    <pc:docChg chg="undo redo custSel addSld delSld modSld sldOrd">
      <pc:chgData name="Weifeng Xu" userId="e7aed605-a3dd-4d5a-a692-a87037af107b" providerId="ADAL" clId="{27FAE7C2-98C3-4F90-970B-CFC2B878BAA9}" dt="2021-03-19T12:54:44.258" v="5852" actId="14734"/>
      <pc:docMkLst>
        <pc:docMk/>
      </pc:docMkLst>
      <pc:sldChg chg="modSp mod">
        <pc:chgData name="Weifeng Xu" userId="e7aed605-a3dd-4d5a-a692-a87037af107b" providerId="ADAL" clId="{27FAE7C2-98C3-4F90-970B-CFC2B878BAA9}" dt="2021-03-16T20:13:29.722" v="2801"/>
        <pc:sldMkLst>
          <pc:docMk/>
          <pc:sldMk cId="1323245308" sldId="256"/>
        </pc:sldMkLst>
      </pc:sldChg>
      <pc:sldChg chg="del">
        <pc:chgData name="Weifeng Xu" userId="e7aed605-a3dd-4d5a-a692-a87037af107b" providerId="ADAL" clId="{27FAE7C2-98C3-4F90-970B-CFC2B878BAA9}" dt="2021-03-15T12:32:47.985" v="34" actId="47"/>
        <pc:sldMkLst>
          <pc:docMk/>
          <pc:sldMk cId="594714798" sldId="257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52:46.320" v="721" actId="1076"/>
        <pc:sldMkLst>
          <pc:docMk/>
          <pc:sldMk cId="3947350244" sldId="257"/>
        </pc:sldMkLst>
      </pc:sldChg>
      <pc:sldChg chg="del">
        <pc:chgData name="Weifeng Xu" userId="e7aed605-a3dd-4d5a-a692-a87037af107b" providerId="ADAL" clId="{27FAE7C2-98C3-4F90-970B-CFC2B878BAA9}" dt="2021-03-15T12:32:48.168" v="35" actId="47"/>
        <pc:sldMkLst>
          <pc:docMk/>
          <pc:sldMk cId="824954207" sldId="25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19:56.726" v="397" actId="114"/>
        <pc:sldMkLst>
          <pc:docMk/>
          <pc:sldMk cId="2813085997" sldId="258"/>
        </pc:sldMkLst>
      </pc:sldChg>
      <pc:sldChg chg="del">
        <pc:chgData name="Weifeng Xu" userId="e7aed605-a3dd-4d5a-a692-a87037af107b" providerId="ADAL" clId="{27FAE7C2-98C3-4F90-970B-CFC2B878BAA9}" dt="2021-03-15T12:32:48.352" v="36" actId="47"/>
        <pc:sldMkLst>
          <pc:docMk/>
          <pc:sldMk cId="357665137" sldId="259"/>
        </pc:sldMkLst>
      </pc:sldChg>
      <pc:sldChg chg="addSp modSp new mod modNotesTx">
        <pc:chgData name="Weifeng Xu" userId="e7aed605-a3dd-4d5a-a692-a87037af107b" providerId="ADAL" clId="{27FAE7C2-98C3-4F90-970B-CFC2B878BAA9}" dt="2021-03-16T00:27:24.398" v="487" actId="20577"/>
        <pc:sldMkLst>
          <pc:docMk/>
          <pc:sldMk cId="2717797818" sldId="259"/>
        </pc:sldMkLst>
      </pc:sldChg>
      <pc:sldChg chg="del">
        <pc:chgData name="Weifeng Xu" userId="e7aed605-a3dd-4d5a-a692-a87037af107b" providerId="ADAL" clId="{27FAE7C2-98C3-4F90-970B-CFC2B878BAA9}" dt="2021-03-15T12:32:47.789" v="33" actId="47"/>
        <pc:sldMkLst>
          <pc:docMk/>
          <pc:sldMk cId="838394385" sldId="260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20:13:35.741" v="2802" actId="47"/>
        <pc:sldMkLst>
          <pc:docMk/>
          <pc:sldMk cId="1597817014" sldId="260"/>
        </pc:sldMkLst>
      </pc:sldChg>
      <pc:sldChg chg="del">
        <pc:chgData name="Weifeng Xu" userId="e7aed605-a3dd-4d5a-a692-a87037af107b" providerId="ADAL" clId="{27FAE7C2-98C3-4F90-970B-CFC2B878BAA9}" dt="2021-03-15T12:32:41.977" v="1" actId="47"/>
        <pc:sldMkLst>
          <pc:docMk/>
          <pc:sldMk cId="1539245675" sldId="261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13:26:54.392" v="1343" actId="47"/>
        <pc:sldMkLst>
          <pc:docMk/>
          <pc:sldMk cId="3593797545" sldId="261"/>
        </pc:sldMkLst>
      </pc:sldChg>
      <pc:sldChg chg="addSp delSp modSp new mod setBg modClrScheme chgLayout modNotesTx">
        <pc:chgData name="Weifeng Xu" userId="e7aed605-a3dd-4d5a-a692-a87037af107b" providerId="ADAL" clId="{27FAE7C2-98C3-4F90-970B-CFC2B878BAA9}" dt="2021-03-18T20:56:38.612" v="5298" actId="6549"/>
        <pc:sldMkLst>
          <pc:docMk/>
          <pc:sldMk cId="1329348953" sldId="262"/>
        </pc:sldMkLst>
      </pc:sldChg>
      <pc:sldChg chg="del">
        <pc:chgData name="Weifeng Xu" userId="e7aed605-a3dd-4d5a-a692-a87037af107b" providerId="ADAL" clId="{27FAE7C2-98C3-4F90-970B-CFC2B878BAA9}" dt="2021-03-15T12:32:42.961" v="6" actId="47"/>
        <pc:sldMkLst>
          <pc:docMk/>
          <pc:sldMk cId="3347624405" sldId="262"/>
        </pc:sldMkLst>
      </pc:sldChg>
      <pc:sldChg chg="del">
        <pc:chgData name="Weifeng Xu" userId="e7aed605-a3dd-4d5a-a692-a87037af107b" providerId="ADAL" clId="{27FAE7C2-98C3-4F90-970B-CFC2B878BAA9}" dt="2021-03-15T12:32:43.067" v="7" actId="47"/>
        <pc:sldMkLst>
          <pc:docMk/>
          <pc:sldMk cId="523254660" sldId="263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1:14:23.178" v="2946" actId="1076"/>
        <pc:sldMkLst>
          <pc:docMk/>
          <pc:sldMk cId="2002273286" sldId="263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7T01:28:01.431" v="3394" actId="26606"/>
        <pc:sldMkLst>
          <pc:docMk/>
          <pc:sldMk cId="1282228560" sldId="264"/>
        </pc:sldMkLst>
      </pc:sldChg>
      <pc:sldChg chg="del">
        <pc:chgData name="Weifeng Xu" userId="e7aed605-a3dd-4d5a-a692-a87037af107b" providerId="ADAL" clId="{27FAE7C2-98C3-4F90-970B-CFC2B878BAA9}" dt="2021-03-15T12:32:43.402" v="9" actId="47"/>
        <pc:sldMkLst>
          <pc:docMk/>
          <pc:sldMk cId="1483570226" sldId="264"/>
        </pc:sldMkLst>
      </pc:sldChg>
      <pc:sldChg chg="del">
        <pc:chgData name="Weifeng Xu" userId="e7aed605-a3dd-4d5a-a692-a87037af107b" providerId="ADAL" clId="{27FAE7C2-98C3-4F90-970B-CFC2B878BAA9}" dt="2021-03-15T12:32:44.429" v="15" actId="47"/>
        <pc:sldMkLst>
          <pc:docMk/>
          <pc:sldMk cId="1005714408" sldId="265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11:48:15.152" v="1205" actId="20577"/>
        <pc:sldMkLst>
          <pc:docMk/>
          <pc:sldMk cId="1966411301" sldId="265"/>
        </pc:sldMkLst>
      </pc:sldChg>
      <pc:sldChg chg="del">
        <pc:chgData name="Weifeng Xu" userId="e7aed605-a3dd-4d5a-a692-a87037af107b" providerId="ADAL" clId="{27FAE7C2-98C3-4F90-970B-CFC2B878BAA9}" dt="2021-03-15T12:32:45.422" v="19" actId="47"/>
        <pc:sldMkLst>
          <pc:docMk/>
          <pc:sldMk cId="2103126633" sldId="266"/>
        </pc:sldMkLst>
      </pc:sldChg>
      <pc:sldChg chg="addSp modSp new mod ord modClrScheme chgLayout">
        <pc:chgData name="Weifeng Xu" userId="e7aed605-a3dd-4d5a-a692-a87037af107b" providerId="ADAL" clId="{27FAE7C2-98C3-4F90-970B-CFC2B878BAA9}" dt="2021-03-16T13:31:00.337" v="1346" actId="33524"/>
        <pc:sldMkLst>
          <pc:docMk/>
          <pc:sldMk cId="3968060583" sldId="266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6T14:48:21.958" v="1451" actId="113"/>
        <pc:sldMkLst>
          <pc:docMk/>
          <pc:sldMk cId="957453442" sldId="267"/>
        </pc:sldMkLst>
      </pc:sldChg>
      <pc:sldChg chg="del">
        <pc:chgData name="Weifeng Xu" userId="e7aed605-a3dd-4d5a-a692-a87037af107b" providerId="ADAL" clId="{27FAE7C2-98C3-4F90-970B-CFC2B878BAA9}" dt="2021-03-15T12:32:45.739" v="22" actId="47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9T12:54:44.258" v="5852" actId="14734"/>
        <pc:sldMkLst>
          <pc:docMk/>
          <pc:sldMk cId="877308037" sldId="268"/>
        </pc:sldMkLst>
      </pc:sldChg>
      <pc:sldChg chg="del">
        <pc:chgData name="Weifeng Xu" userId="e7aed605-a3dd-4d5a-a692-a87037af107b" providerId="ADAL" clId="{27FAE7C2-98C3-4F90-970B-CFC2B878BAA9}" dt="2021-03-15T12:32:41.611" v="0" actId="47"/>
        <pc:sldMkLst>
          <pc:docMk/>
          <pc:sldMk cId="927007670" sldId="268"/>
        </pc:sldMkLst>
      </pc:sldChg>
      <pc:sldChg chg="addSp delSp modSp new mod ord modClrScheme chgLayout modNotesTx">
        <pc:chgData name="Weifeng Xu" userId="e7aed605-a3dd-4d5a-a692-a87037af107b" providerId="ADAL" clId="{27FAE7C2-98C3-4F90-970B-CFC2B878BAA9}" dt="2021-03-17T00:50:53.031" v="3170"/>
        <pc:sldMkLst>
          <pc:docMk/>
          <pc:sldMk cId="1144033824" sldId="269"/>
        </pc:sldMkLst>
      </pc:sldChg>
      <pc:sldChg chg="del">
        <pc:chgData name="Weifeng Xu" userId="e7aed605-a3dd-4d5a-a692-a87037af107b" providerId="ADAL" clId="{27FAE7C2-98C3-4F90-970B-CFC2B878BAA9}" dt="2021-03-15T12:32:47.082" v="29" actId="47"/>
        <pc:sldMkLst>
          <pc:docMk/>
          <pc:sldMk cId="1151958853" sldId="269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0:51:58.508" v="3225" actId="20577"/>
        <pc:sldMkLst>
          <pc:docMk/>
          <pc:sldMk cId="893191663" sldId="270"/>
        </pc:sldMkLst>
      </pc:sldChg>
      <pc:sldChg chg="del">
        <pc:chgData name="Weifeng Xu" userId="e7aed605-a3dd-4d5a-a692-a87037af107b" providerId="ADAL" clId="{27FAE7C2-98C3-4F90-970B-CFC2B878BAA9}" dt="2021-03-15T12:32:47.252" v="30" actId="47"/>
        <pc:sldMkLst>
          <pc:docMk/>
          <pc:sldMk cId="2256375109" sldId="270"/>
        </pc:sldMkLst>
      </pc:sldChg>
      <pc:sldChg chg="del">
        <pc:chgData name="Weifeng Xu" userId="e7aed605-a3dd-4d5a-a692-a87037af107b" providerId="ADAL" clId="{27FAE7C2-98C3-4F90-970B-CFC2B878BAA9}" dt="2021-03-15T12:32:47.432" v="31" actId="47"/>
        <pc:sldMkLst>
          <pc:docMk/>
          <pc:sldMk cId="1000008397" sldId="271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15:50:57.464" v="1867" actId="1076"/>
        <pc:sldMkLst>
          <pc:docMk/>
          <pc:sldMk cId="3206008134" sldId="271"/>
        </pc:sldMkLst>
      </pc:sldChg>
      <pc:sldChg chg="addSp delSp modSp new mod setBg modClrScheme delDesignElem chgLayout">
        <pc:chgData name="Weifeng Xu" userId="e7aed605-a3dd-4d5a-a692-a87037af107b" providerId="ADAL" clId="{27FAE7C2-98C3-4F90-970B-CFC2B878BAA9}" dt="2021-03-17T01:46:54.195" v="3473" actId="26606"/>
        <pc:sldMkLst>
          <pc:docMk/>
          <pc:sldMk cId="2993734160" sldId="272"/>
        </pc:sldMkLst>
      </pc:sldChg>
      <pc:sldChg chg="del">
        <pc:chgData name="Weifeng Xu" userId="e7aed605-a3dd-4d5a-a692-a87037af107b" providerId="ADAL" clId="{27FAE7C2-98C3-4F90-970B-CFC2B878BAA9}" dt="2021-03-15T12:32:46.114" v="24" actId="47"/>
        <pc:sldMkLst>
          <pc:docMk/>
          <pc:sldMk cId="3702491373" sldId="272"/>
        </pc:sldMkLst>
      </pc:sldChg>
      <pc:sldChg chg="addSp modSp new del mod modClrScheme chgLayout">
        <pc:chgData name="Weifeng Xu" userId="e7aed605-a3dd-4d5a-a692-a87037af107b" providerId="ADAL" clId="{27FAE7C2-98C3-4F90-970B-CFC2B878BAA9}" dt="2021-03-18T19:36:42.866" v="4802" actId="47"/>
        <pc:sldMkLst>
          <pc:docMk/>
          <pc:sldMk cId="1653422532" sldId="273"/>
        </pc:sldMkLst>
      </pc:sldChg>
      <pc:sldChg chg="del">
        <pc:chgData name="Weifeng Xu" userId="e7aed605-a3dd-4d5a-a692-a87037af107b" providerId="ADAL" clId="{27FAE7C2-98C3-4F90-970B-CFC2B878BAA9}" dt="2021-03-15T12:32:43.608" v="10" actId="47"/>
        <pc:sldMkLst>
          <pc:docMk/>
          <pc:sldMk cId="4260313878" sldId="27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19:36:44.449" v="4803" actId="47"/>
        <pc:sldMkLst>
          <pc:docMk/>
          <pc:sldMk cId="2683376326" sldId="274"/>
        </pc:sldMkLst>
      </pc:sldChg>
      <pc:sldChg chg="del">
        <pc:chgData name="Weifeng Xu" userId="e7aed605-a3dd-4d5a-a692-a87037af107b" providerId="ADAL" clId="{27FAE7C2-98C3-4F90-970B-CFC2B878BAA9}" dt="2021-03-15T12:32:42.212" v="2" actId="47"/>
        <pc:sldMkLst>
          <pc:docMk/>
          <pc:sldMk cId="3090718351" sldId="274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6T20:15:45.897" v="2815"/>
        <pc:sldMkLst>
          <pc:docMk/>
          <pc:sldMk cId="774738833" sldId="275"/>
        </pc:sldMkLst>
      </pc:sldChg>
      <pc:sldChg chg="del">
        <pc:chgData name="Weifeng Xu" userId="e7aed605-a3dd-4d5a-a692-a87037af107b" providerId="ADAL" clId="{27FAE7C2-98C3-4F90-970B-CFC2B878BAA9}" dt="2021-03-15T12:32:42.417" v="3" actId="47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0:16:26.954" v="2819"/>
        <pc:sldMkLst>
          <pc:docMk/>
          <pc:sldMk cId="124320607" sldId="276"/>
        </pc:sldMkLst>
      </pc:sldChg>
      <pc:sldChg chg="del">
        <pc:chgData name="Weifeng Xu" userId="e7aed605-a3dd-4d5a-a692-a87037af107b" providerId="ADAL" clId="{27FAE7C2-98C3-4F90-970B-CFC2B878BAA9}" dt="2021-03-15T12:32:44.083" v="13" actId="47"/>
        <pc:sldMkLst>
          <pc:docMk/>
          <pc:sldMk cId="1773513139" sldId="27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14:26:04.592" v="4477" actId="21"/>
        <pc:sldMkLst>
          <pc:docMk/>
          <pc:sldMk cId="347589165" sldId="277"/>
        </pc:sldMkLst>
      </pc:sldChg>
      <pc:sldChg chg="del">
        <pc:chgData name="Weifeng Xu" userId="e7aed605-a3dd-4d5a-a692-a87037af107b" providerId="ADAL" clId="{27FAE7C2-98C3-4F90-970B-CFC2B878BAA9}" dt="2021-03-15T12:32:46.308" v="25" actId="47"/>
        <pc:sldMkLst>
          <pc:docMk/>
          <pc:sldMk cId="4164042851" sldId="277"/>
        </pc:sldMkLst>
      </pc:sldChg>
      <pc:sldChg chg="del">
        <pc:chgData name="Weifeng Xu" userId="e7aed605-a3dd-4d5a-a692-a87037af107b" providerId="ADAL" clId="{27FAE7C2-98C3-4F90-970B-CFC2B878BAA9}" dt="2021-03-15T12:32:43.236" v="8" actId="47"/>
        <pc:sldMkLst>
          <pc:docMk/>
          <pc:sldMk cId="110160891" sldId="27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21:25:34.387" v="3008" actId="20577"/>
        <pc:sldMkLst>
          <pc:docMk/>
          <pc:sldMk cId="3924497350" sldId="278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00:12:39.503" v="3072" actId="1076"/>
        <pc:sldMkLst>
          <pc:docMk/>
          <pc:sldMk cId="128099297" sldId="279"/>
        </pc:sldMkLst>
      </pc:sldChg>
      <pc:sldChg chg="del">
        <pc:chgData name="Weifeng Xu" userId="e7aed605-a3dd-4d5a-a692-a87037af107b" providerId="ADAL" clId="{27FAE7C2-98C3-4F90-970B-CFC2B878BAA9}" dt="2021-03-15T12:32:46.513" v="26" actId="47"/>
        <pc:sldMkLst>
          <pc:docMk/>
          <pc:sldMk cId="2351248153" sldId="279"/>
        </pc:sldMkLst>
      </pc:sldChg>
      <pc:sldChg chg="del">
        <pc:chgData name="Weifeng Xu" userId="e7aed605-a3dd-4d5a-a692-a87037af107b" providerId="ADAL" clId="{27FAE7C2-98C3-4F90-970B-CFC2B878BAA9}" dt="2021-03-15T12:32:46.718" v="27" actId="47"/>
        <pc:sldMkLst>
          <pc:docMk/>
          <pc:sldMk cId="3156258806" sldId="280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1:08:22.573" v="3356" actId="20577"/>
        <pc:sldMkLst>
          <pc:docMk/>
          <pc:sldMk cId="3275461220" sldId="280"/>
        </pc:sldMkLst>
      </pc:sldChg>
      <pc:sldChg chg="addSp modSp new mod modClrScheme chgLayout">
        <pc:chgData name="Weifeng Xu" userId="e7aed605-a3dd-4d5a-a692-a87037af107b" providerId="ADAL" clId="{27FAE7C2-98C3-4F90-970B-CFC2B878BAA9}" dt="2021-03-19T01:45:29.620" v="5848" actId="20577"/>
        <pc:sldMkLst>
          <pc:docMk/>
          <pc:sldMk cId="2231598685" sldId="281"/>
        </pc:sldMkLst>
      </pc:sldChg>
      <pc:sldChg chg="del">
        <pc:chgData name="Weifeng Xu" userId="e7aed605-a3dd-4d5a-a692-a87037af107b" providerId="ADAL" clId="{27FAE7C2-98C3-4F90-970B-CFC2B878BAA9}" dt="2021-03-15T12:32:46.905" v="28" actId="47"/>
        <pc:sldMkLst>
          <pc:docMk/>
          <pc:sldMk cId="3873850888" sldId="281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7T01:15:35.374" v="3376" actId="26606"/>
        <pc:sldMkLst>
          <pc:docMk/>
          <pc:sldMk cId="3211939551" sldId="282"/>
        </pc:sldMkLst>
      </pc:sldChg>
      <pc:sldChg chg="del">
        <pc:chgData name="Weifeng Xu" userId="e7aed605-a3dd-4d5a-a692-a87037af107b" providerId="ADAL" clId="{27FAE7C2-98C3-4F90-970B-CFC2B878BAA9}" dt="2021-03-15T12:32:47.604" v="32" actId="47"/>
        <pc:sldMkLst>
          <pc:docMk/>
          <pc:sldMk cId="4291129217" sldId="282"/>
        </pc:sldMkLst>
      </pc:sldChg>
      <pc:sldChg chg="del">
        <pc:chgData name="Weifeng Xu" userId="e7aed605-a3dd-4d5a-a692-a87037af107b" providerId="ADAL" clId="{27FAE7C2-98C3-4F90-970B-CFC2B878BAA9}" dt="2021-03-15T12:32:48.766" v="38" actId="47"/>
        <pc:sldMkLst>
          <pc:docMk/>
          <pc:sldMk cId="1345239187" sldId="28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20:57:52.241" v="5305" actId="47"/>
        <pc:sldMkLst>
          <pc:docMk/>
          <pc:sldMk cId="2080255708" sldId="283"/>
        </pc:sldMkLst>
      </pc:sldChg>
      <pc:sldChg chg="del">
        <pc:chgData name="Weifeng Xu" userId="e7aed605-a3dd-4d5a-a692-a87037af107b" providerId="ADAL" clId="{27FAE7C2-98C3-4F90-970B-CFC2B878BAA9}" dt="2021-03-15T12:32:48.945" v="39" actId="47"/>
        <pc:sldMkLst>
          <pc:docMk/>
          <pc:sldMk cId="988206790" sldId="284"/>
        </pc:sldMkLst>
      </pc:sldChg>
      <pc:sldChg chg="addSp modSp new mod">
        <pc:chgData name="Weifeng Xu" userId="e7aed605-a3dd-4d5a-a692-a87037af107b" providerId="ADAL" clId="{27FAE7C2-98C3-4F90-970B-CFC2B878BAA9}" dt="2021-03-17T02:12:28.999" v="3641" actId="404"/>
        <pc:sldMkLst>
          <pc:docMk/>
          <pc:sldMk cId="3850375873" sldId="284"/>
        </pc:sldMkLst>
      </pc:sldChg>
      <pc:sldChg chg="del">
        <pc:chgData name="Weifeng Xu" userId="e7aed605-a3dd-4d5a-a692-a87037af107b" providerId="ADAL" clId="{27FAE7C2-98C3-4F90-970B-CFC2B878BAA9}" dt="2021-03-15T12:32:49.152" v="40" actId="47"/>
        <pc:sldMkLst>
          <pc:docMk/>
          <pc:sldMk cId="848153081" sldId="285"/>
        </pc:sldMkLst>
      </pc:sldChg>
      <pc:sldChg chg="addSp modSp new mod setBg">
        <pc:chgData name="Weifeng Xu" userId="e7aed605-a3dd-4d5a-a692-a87037af107b" providerId="ADAL" clId="{27FAE7C2-98C3-4F90-970B-CFC2B878BAA9}" dt="2021-03-17T02:26:05.713" v="3705" actId="403"/>
        <pc:sldMkLst>
          <pc:docMk/>
          <pc:sldMk cId="2575615686" sldId="285"/>
        </pc:sldMkLst>
      </pc:sldChg>
      <pc:sldChg chg="addSp modSp new mod">
        <pc:chgData name="Weifeng Xu" userId="e7aed605-a3dd-4d5a-a692-a87037af107b" providerId="ADAL" clId="{27FAE7C2-98C3-4F90-970B-CFC2B878BAA9}" dt="2021-03-17T02:25:51.766" v="3703" actId="404"/>
        <pc:sldMkLst>
          <pc:docMk/>
          <pc:sldMk cId="218088864" sldId="286"/>
        </pc:sldMkLst>
      </pc:sldChg>
      <pc:sldChg chg="del">
        <pc:chgData name="Weifeng Xu" userId="e7aed605-a3dd-4d5a-a692-a87037af107b" providerId="ADAL" clId="{27FAE7C2-98C3-4F90-970B-CFC2B878BAA9}" dt="2021-03-15T12:32:49.958" v="44" actId="47"/>
        <pc:sldMkLst>
          <pc:docMk/>
          <pc:sldMk cId="319929686" sldId="286"/>
        </pc:sldMkLst>
      </pc:sldChg>
      <pc:sldChg chg="new del ord">
        <pc:chgData name="Weifeng Xu" userId="e7aed605-a3dd-4d5a-a692-a87037af107b" providerId="ADAL" clId="{27FAE7C2-98C3-4F90-970B-CFC2B878BAA9}" dt="2021-03-17T14:18:02.423" v="4469" actId="47"/>
        <pc:sldMkLst>
          <pc:docMk/>
          <pc:sldMk cId="2032130826" sldId="287"/>
        </pc:sldMkLst>
      </pc:sldChg>
      <pc:sldChg chg="addSp delSp modSp new mod">
        <pc:chgData name="Weifeng Xu" userId="e7aed605-a3dd-4d5a-a692-a87037af107b" providerId="ADAL" clId="{27FAE7C2-98C3-4F90-970B-CFC2B878BAA9}" dt="2021-03-17T03:27:30.394" v="4056" actId="14100"/>
        <pc:sldMkLst>
          <pc:docMk/>
          <pc:sldMk cId="124034966" sldId="288"/>
        </pc:sldMkLst>
      </pc:sldChg>
      <pc:sldChg chg="addSp modSp new mod">
        <pc:chgData name="Weifeng Xu" userId="e7aed605-a3dd-4d5a-a692-a87037af107b" providerId="ADAL" clId="{27FAE7C2-98C3-4F90-970B-CFC2B878BAA9}" dt="2021-03-17T13:52:24.707" v="4395" actId="20577"/>
        <pc:sldMkLst>
          <pc:docMk/>
          <pc:sldMk cId="2798164321" sldId="289"/>
        </pc:sldMkLst>
      </pc:sldChg>
      <pc:sldChg chg="del">
        <pc:chgData name="Weifeng Xu" userId="e7aed605-a3dd-4d5a-a692-a87037af107b" providerId="ADAL" clId="{27FAE7C2-98C3-4F90-970B-CFC2B878BAA9}" dt="2021-03-15T12:32:42.554" v="4" actId="47"/>
        <pc:sldMkLst>
          <pc:docMk/>
          <pc:sldMk cId="3622009093" sldId="289"/>
        </pc:sldMkLst>
      </pc:sldChg>
      <pc:sldChg chg="del">
        <pc:chgData name="Weifeng Xu" userId="e7aed605-a3dd-4d5a-a692-a87037af107b" providerId="ADAL" clId="{27FAE7C2-98C3-4F90-970B-CFC2B878BAA9}" dt="2021-03-15T12:32:42.788" v="5" actId="47"/>
        <pc:sldMkLst>
          <pc:docMk/>
          <pc:sldMk cId="1554022807" sldId="290"/>
        </pc:sldMkLst>
      </pc:sldChg>
      <pc:sldChg chg="addSp delSp modSp new mod">
        <pc:chgData name="Weifeng Xu" userId="e7aed605-a3dd-4d5a-a692-a87037af107b" providerId="ADAL" clId="{27FAE7C2-98C3-4F90-970B-CFC2B878BAA9}" dt="2021-03-17T15:05:48.592" v="4786" actId="114"/>
        <pc:sldMkLst>
          <pc:docMk/>
          <pc:sldMk cId="3471470978" sldId="290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14:56:24.251" v="4770" actId="20577"/>
        <pc:sldMkLst>
          <pc:docMk/>
          <pc:sldMk cId="1201682434" sldId="291"/>
        </pc:sldMkLst>
      </pc:sldChg>
      <pc:sldChg chg="new del">
        <pc:chgData name="Weifeng Xu" userId="e7aed605-a3dd-4d5a-a692-a87037af107b" providerId="ADAL" clId="{27FAE7C2-98C3-4F90-970B-CFC2B878BAA9}" dt="2021-03-18T19:35:35.080" v="4798" actId="47"/>
        <pc:sldMkLst>
          <pc:docMk/>
          <pc:sldMk cId="8268727" sldId="292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15:00:36.348" v="4780" actId="14100"/>
        <pc:sldMkLst>
          <pc:docMk/>
          <pc:sldMk cId="565478715" sldId="293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8T20:57:04.239" v="5303" actId="207"/>
        <pc:sldMkLst>
          <pc:docMk/>
          <pc:sldMk cId="487606806" sldId="294"/>
        </pc:sldMkLst>
      </pc:sldChg>
      <pc:sldChg chg="addSp modSp new mod modClrScheme chgLayout">
        <pc:chgData name="Weifeng Xu" userId="e7aed605-a3dd-4d5a-a692-a87037af107b" providerId="ADAL" clId="{27FAE7C2-98C3-4F90-970B-CFC2B878BAA9}" dt="2021-03-18T20:39:42.386" v="5224" actId="20577"/>
        <pc:sldMkLst>
          <pc:docMk/>
          <pc:sldMk cId="3440924285" sldId="295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8T20:34:12.044" v="5085" actId="14100"/>
        <pc:sldMkLst>
          <pc:docMk/>
          <pc:sldMk cId="1494604329" sldId="296"/>
        </pc:sldMkLst>
      </pc:sldChg>
      <pc:sldChg chg="del">
        <pc:chgData name="Weifeng Xu" userId="e7aed605-a3dd-4d5a-a692-a87037af107b" providerId="ADAL" clId="{27FAE7C2-98C3-4F90-970B-CFC2B878BAA9}" dt="2021-03-15T12:32:48.570" v="37" actId="47"/>
        <pc:sldMkLst>
          <pc:docMk/>
          <pc:sldMk cId="2323005149" sldId="29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8T23:37:03.685" v="5541" actId="1076"/>
        <pc:sldMkLst>
          <pc:docMk/>
          <pc:sldMk cId="3270382550" sldId="297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8T23:50:41.781" v="5564" actId="207"/>
        <pc:sldMkLst>
          <pc:docMk/>
          <pc:sldMk cId="790591655" sldId="298"/>
        </pc:sldMkLst>
      </pc:sldChg>
      <pc:sldChg chg="addSp delSp modSp new mod">
        <pc:chgData name="Weifeng Xu" userId="e7aed605-a3dd-4d5a-a692-a87037af107b" providerId="ADAL" clId="{27FAE7C2-98C3-4F90-970B-CFC2B878BAA9}" dt="2021-03-18T23:50:20.148" v="5563" actId="14100"/>
        <pc:sldMkLst>
          <pc:docMk/>
          <pc:sldMk cId="21390998" sldId="299"/>
        </pc:sldMkLst>
      </pc:sldChg>
      <pc:sldChg chg="addSp delSp modSp new mod setBg modClrScheme setClrOvrMap chgLayout modNotesTx">
        <pc:chgData name="Weifeng Xu" userId="e7aed605-a3dd-4d5a-a692-a87037af107b" providerId="ADAL" clId="{27FAE7C2-98C3-4F90-970B-CFC2B878BAA9}" dt="2021-03-19T01:37:28.127" v="5696" actId="207"/>
        <pc:sldMkLst>
          <pc:docMk/>
          <pc:sldMk cId="1138979085" sldId="300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9T01:27:58.083" v="5689" actId="26606"/>
        <pc:sldMkLst>
          <pc:docMk/>
          <pc:sldMk cId="2250649236" sldId="301"/>
        </pc:sldMkLst>
      </pc:sldChg>
      <pc:sldChg chg="addSp delSp modSp new mod modNotesTx">
        <pc:chgData name="Weifeng Xu" userId="e7aed605-a3dd-4d5a-a692-a87037af107b" providerId="ADAL" clId="{27FAE7C2-98C3-4F90-970B-CFC2B878BAA9}" dt="2021-03-19T01:44:16.694" v="5837" actId="14100"/>
        <pc:sldMkLst>
          <pc:docMk/>
          <pc:sldMk cId="3209152045" sldId="302"/>
        </pc:sldMkLst>
      </pc:sldChg>
      <pc:sldChg chg="del">
        <pc:chgData name="Weifeng Xu" userId="e7aed605-a3dd-4d5a-a692-a87037af107b" providerId="ADAL" clId="{27FAE7C2-98C3-4F90-970B-CFC2B878BAA9}" dt="2021-03-15T12:32:50.152" v="45" actId="47"/>
        <pc:sldMkLst>
          <pc:docMk/>
          <pc:sldMk cId="53763807" sldId="304"/>
        </pc:sldMkLst>
      </pc:sldChg>
      <pc:sldChg chg="del">
        <pc:chgData name="Weifeng Xu" userId="e7aed605-a3dd-4d5a-a692-a87037af107b" providerId="ADAL" clId="{27FAE7C2-98C3-4F90-970B-CFC2B878BAA9}" dt="2021-03-15T12:32:43.730" v="11" actId="47"/>
        <pc:sldMkLst>
          <pc:docMk/>
          <pc:sldMk cId="4015681537" sldId="316"/>
        </pc:sldMkLst>
      </pc:sldChg>
      <pc:sldChg chg="del">
        <pc:chgData name="Weifeng Xu" userId="e7aed605-a3dd-4d5a-a692-a87037af107b" providerId="ADAL" clId="{27FAE7C2-98C3-4F90-970B-CFC2B878BAA9}" dt="2021-03-15T12:32:43.944" v="12" actId="47"/>
        <pc:sldMkLst>
          <pc:docMk/>
          <pc:sldMk cId="3632309167" sldId="317"/>
        </pc:sldMkLst>
      </pc:sldChg>
      <pc:sldChg chg="del">
        <pc:chgData name="Weifeng Xu" userId="e7aed605-a3dd-4d5a-a692-a87037af107b" providerId="ADAL" clId="{27FAE7C2-98C3-4F90-970B-CFC2B878BAA9}" dt="2021-03-15T12:32:44.244" v="14" actId="47"/>
        <pc:sldMkLst>
          <pc:docMk/>
          <pc:sldMk cId="1212472519" sldId="323"/>
        </pc:sldMkLst>
      </pc:sldChg>
      <pc:sldChg chg="del">
        <pc:chgData name="Weifeng Xu" userId="e7aed605-a3dd-4d5a-a692-a87037af107b" providerId="ADAL" clId="{27FAE7C2-98C3-4F90-970B-CFC2B878BAA9}" dt="2021-03-15T12:32:44.780" v="16" actId="47"/>
        <pc:sldMkLst>
          <pc:docMk/>
          <pc:sldMk cId="1474958626" sldId="324"/>
        </pc:sldMkLst>
      </pc:sldChg>
      <pc:sldChg chg="del">
        <pc:chgData name="Weifeng Xu" userId="e7aed605-a3dd-4d5a-a692-a87037af107b" providerId="ADAL" clId="{27FAE7C2-98C3-4F90-970B-CFC2B878BAA9}" dt="2021-03-15T12:32:45.338" v="17" actId="47"/>
        <pc:sldMkLst>
          <pc:docMk/>
          <pc:sldMk cId="953707264" sldId="325"/>
        </pc:sldMkLst>
      </pc:sldChg>
      <pc:sldChg chg="del">
        <pc:chgData name="Weifeng Xu" userId="e7aed605-a3dd-4d5a-a692-a87037af107b" providerId="ADAL" clId="{27FAE7C2-98C3-4F90-970B-CFC2B878BAA9}" dt="2021-03-15T12:32:45.379" v="18" actId="47"/>
        <pc:sldMkLst>
          <pc:docMk/>
          <pc:sldMk cId="4066713324" sldId="326"/>
        </pc:sldMkLst>
      </pc:sldChg>
      <pc:sldChg chg="del">
        <pc:chgData name="Weifeng Xu" userId="e7aed605-a3dd-4d5a-a692-a87037af107b" providerId="ADAL" clId="{27FAE7C2-98C3-4F90-970B-CFC2B878BAA9}" dt="2021-03-15T12:32:45.460" v="20" actId="47"/>
        <pc:sldMkLst>
          <pc:docMk/>
          <pc:sldMk cId="1895418146" sldId="327"/>
        </pc:sldMkLst>
      </pc:sldChg>
      <pc:sldChg chg="del">
        <pc:chgData name="Weifeng Xu" userId="e7aed605-a3dd-4d5a-a692-a87037af107b" providerId="ADAL" clId="{27FAE7C2-98C3-4F90-970B-CFC2B878BAA9}" dt="2021-03-15T12:32:45.946" v="23" actId="47"/>
        <pc:sldMkLst>
          <pc:docMk/>
          <pc:sldMk cId="1077324671" sldId="328"/>
        </pc:sldMkLst>
      </pc:sldChg>
      <pc:sldChg chg="del">
        <pc:chgData name="Weifeng Xu" userId="e7aed605-a3dd-4d5a-a692-a87037af107b" providerId="ADAL" clId="{27FAE7C2-98C3-4F90-970B-CFC2B878BAA9}" dt="2021-03-15T12:32:45.556" v="21" actId="47"/>
        <pc:sldMkLst>
          <pc:docMk/>
          <pc:sldMk cId="4060086368" sldId="329"/>
        </pc:sldMkLst>
      </pc:sldChg>
      <pc:sldChg chg="del">
        <pc:chgData name="Weifeng Xu" userId="e7aed605-a3dd-4d5a-a692-a87037af107b" providerId="ADAL" clId="{27FAE7C2-98C3-4F90-970B-CFC2B878BAA9}" dt="2021-03-15T12:32:49.385" v="41" actId="47"/>
        <pc:sldMkLst>
          <pc:docMk/>
          <pc:sldMk cId="3192494774" sldId="330"/>
        </pc:sldMkLst>
      </pc:sldChg>
      <pc:sldChg chg="del">
        <pc:chgData name="Weifeng Xu" userId="e7aed605-a3dd-4d5a-a692-a87037af107b" providerId="ADAL" clId="{27FAE7C2-98C3-4F90-970B-CFC2B878BAA9}" dt="2021-03-15T12:32:49.578" v="42" actId="47"/>
        <pc:sldMkLst>
          <pc:docMk/>
          <pc:sldMk cId="2786836983" sldId="331"/>
        </pc:sldMkLst>
      </pc:sldChg>
      <pc:sldChg chg="del">
        <pc:chgData name="Weifeng Xu" userId="e7aed605-a3dd-4d5a-a692-a87037af107b" providerId="ADAL" clId="{27FAE7C2-98C3-4F90-970B-CFC2B878BAA9}" dt="2021-03-15T12:32:49.780" v="43" actId="47"/>
        <pc:sldMkLst>
          <pc:docMk/>
          <pc:sldMk cId="3230497500" sldId="333"/>
        </pc:sldMkLst>
      </pc:sldChg>
    </pc:docChg>
  </pc:docChgLst>
  <pc:docChgLst>
    <pc:chgData name="Harleen Kaur" userId="S::id65ns02@ubalt.edu::9f7fc1d6-ab67-473f-ba46-e98f6ce2049b" providerId="AD" clId="Web-{82F1C96C-0C5C-514E-4C03-59002ECB4943}"/>
    <pc:docChg chg="addSld delSld modSld">
      <pc:chgData name="Harleen Kaur" userId="S::id65ns02@ubalt.edu::9f7fc1d6-ab67-473f-ba46-e98f6ce2049b" providerId="AD" clId="Web-{82F1C96C-0C5C-514E-4C03-59002ECB4943}" dt="2021-06-28T03:13:00.077" v="80"/>
      <pc:docMkLst>
        <pc:docMk/>
      </pc:docMkLst>
      <pc:sldChg chg="modSp">
        <pc:chgData name="Harleen Kaur" userId="S::id65ns02@ubalt.edu::9f7fc1d6-ab67-473f-ba46-e98f6ce2049b" providerId="AD" clId="Web-{82F1C96C-0C5C-514E-4C03-59002ECB4943}" dt="2021-06-28T02:38:27.562" v="26" actId="20577"/>
        <pc:sldMkLst>
          <pc:docMk/>
          <pc:sldMk cId="4098661029" sldId="363"/>
        </pc:sldMkLst>
      </pc:sldChg>
      <pc:sldChg chg="del">
        <pc:chgData name="Harleen Kaur" userId="S::id65ns02@ubalt.edu::9f7fc1d6-ab67-473f-ba46-e98f6ce2049b" providerId="AD" clId="Web-{82F1C96C-0C5C-514E-4C03-59002ECB4943}" dt="2021-06-28T02:38:37.828" v="27"/>
        <pc:sldMkLst>
          <pc:docMk/>
          <pc:sldMk cId="2424500802" sldId="365"/>
        </pc:sldMkLst>
      </pc:sldChg>
      <pc:sldChg chg="del">
        <pc:chgData name="Harleen Kaur" userId="S::id65ns02@ubalt.edu::9f7fc1d6-ab67-473f-ba46-e98f6ce2049b" providerId="AD" clId="Web-{82F1C96C-0C5C-514E-4C03-59002ECB4943}" dt="2021-06-28T02:42:28.516" v="58"/>
        <pc:sldMkLst>
          <pc:docMk/>
          <pc:sldMk cId="381141565" sldId="372"/>
        </pc:sldMkLst>
      </pc:sldChg>
      <pc:sldChg chg="modSp">
        <pc:chgData name="Harleen Kaur" userId="S::id65ns02@ubalt.edu::9f7fc1d6-ab67-473f-ba46-e98f6ce2049b" providerId="AD" clId="Web-{82F1C96C-0C5C-514E-4C03-59002ECB4943}" dt="2021-06-28T02:28:31.907" v="6" actId="20577"/>
        <pc:sldMkLst>
          <pc:docMk/>
          <pc:sldMk cId="2810743782" sldId="383"/>
        </pc:sldMkLst>
      </pc:sldChg>
      <pc:sldChg chg="addSp delSp modSp new">
        <pc:chgData name="Harleen Kaur" userId="S::id65ns02@ubalt.edu::9f7fc1d6-ab67-473f-ba46-e98f6ce2049b" providerId="AD" clId="Web-{82F1C96C-0C5C-514E-4C03-59002ECB4943}" dt="2021-06-28T02:42:20.375" v="57" actId="14100"/>
        <pc:sldMkLst>
          <pc:docMk/>
          <pc:sldMk cId="270977072" sldId="398"/>
        </pc:sldMkLst>
      </pc:sldChg>
      <pc:sldChg chg="addSp delSp modSp new del">
        <pc:chgData name="Harleen Kaur" userId="S::id65ns02@ubalt.edu::9f7fc1d6-ab67-473f-ba46-e98f6ce2049b" providerId="AD" clId="Web-{82F1C96C-0C5C-514E-4C03-59002ECB4943}" dt="2021-06-28T03:13:00.077" v="80"/>
        <pc:sldMkLst>
          <pc:docMk/>
          <pc:sldMk cId="3263107623" sldId="399"/>
        </pc:sldMkLst>
      </pc:sldChg>
    </pc:docChg>
  </pc:docChgLst>
  <pc:docChgLst>
    <pc:chgData name="Harleen Kaur" userId="S::id65ns02@ubalt.edu::9f7fc1d6-ab67-473f-ba46-e98f6ce2049b" providerId="AD" clId="Web-{EBBADFC9-AE45-9AFD-4B4E-21831BA1113E}"/>
    <pc:docChg chg="modSld">
      <pc:chgData name="Harleen Kaur" userId="S::id65ns02@ubalt.edu::9f7fc1d6-ab67-473f-ba46-e98f6ce2049b" providerId="AD" clId="Web-{EBBADFC9-AE45-9AFD-4B4E-21831BA1113E}" dt="2021-07-24T21:07:28.206" v="0" actId="20577"/>
      <pc:docMkLst>
        <pc:docMk/>
      </pc:docMkLst>
      <pc:sldChg chg="modSp">
        <pc:chgData name="Harleen Kaur" userId="S::id65ns02@ubalt.edu::9f7fc1d6-ab67-473f-ba46-e98f6ce2049b" providerId="AD" clId="Web-{EBBADFC9-AE45-9AFD-4B4E-21831BA1113E}" dt="2021-07-24T21:07:28.206" v="0" actId="20577"/>
        <pc:sldMkLst>
          <pc:docMk/>
          <pc:sldMk cId="2117915220" sldId="427"/>
        </pc:sldMkLst>
      </pc:sldChg>
    </pc:docChg>
  </pc:docChgLst>
  <pc:docChgLst>
    <pc:chgData name="Weifeng Xu" userId="e7aed605-a3dd-4d5a-a692-a87037af107b" providerId="ADAL" clId="{46DE1BDD-FFB5-43D5-AD20-6D652DA11BEB}"/>
    <pc:docChg chg="undo custSel addSld modSld sldOrd">
      <pc:chgData name="Weifeng Xu" userId="e7aed605-a3dd-4d5a-a692-a87037af107b" providerId="ADAL" clId="{46DE1BDD-FFB5-43D5-AD20-6D652DA11BEB}" dt="2021-03-21T13:31:35.466" v="125" actId="478"/>
      <pc:docMkLst>
        <pc:docMk/>
      </pc:docMkLst>
      <pc:sldChg chg="addSp modSp new mod modNotesTx">
        <pc:chgData name="Weifeng Xu" userId="e7aed605-a3dd-4d5a-a692-a87037af107b" providerId="ADAL" clId="{46DE1BDD-FFB5-43D5-AD20-6D652DA11BEB}" dt="2021-03-20T20:17:46.171" v="109" actId="14100"/>
        <pc:sldMkLst>
          <pc:docMk/>
          <pc:sldMk cId="1681695341" sldId="257"/>
        </pc:sldMkLst>
      </pc:sldChg>
      <pc:sldChg chg="new ord">
        <pc:chgData name="Weifeng Xu" userId="e7aed605-a3dd-4d5a-a692-a87037af107b" providerId="ADAL" clId="{46DE1BDD-FFB5-43D5-AD20-6D652DA11BEB}" dt="2021-03-21T13:30:41.235" v="113"/>
        <pc:sldMkLst>
          <pc:docMk/>
          <pc:sldMk cId="239878079" sldId="258"/>
        </pc:sldMkLst>
      </pc:sldChg>
      <pc:sldChg chg="addSp delSp modSp add mod">
        <pc:chgData name="Weifeng Xu" userId="e7aed605-a3dd-4d5a-a692-a87037af107b" providerId="ADAL" clId="{46DE1BDD-FFB5-43D5-AD20-6D652DA11BEB}" dt="2021-03-21T13:31:35.466" v="125" actId="478"/>
        <pc:sldMkLst>
          <pc:docMk/>
          <pc:sldMk cId="1408481161" sldId="346"/>
        </pc:sldMkLst>
      </pc:sldChg>
    </pc:docChg>
  </pc:docChgLst>
  <pc:docChgLst>
    <pc:chgData name="Harleen Kaur" userId="S::id65ns02@ubalt.edu::9f7fc1d6-ab67-473f-ba46-e98f6ce2049b" providerId="AD" clId="Web-{3B3212C0-814C-649D-A11D-1BB4FE766988}"/>
    <pc:docChg chg="addSld delSld modSld sldOrd">
      <pc:chgData name="Harleen Kaur" userId="S::id65ns02@ubalt.edu::9f7fc1d6-ab67-473f-ba46-e98f6ce2049b" providerId="AD" clId="Web-{3B3212C0-814C-649D-A11D-1BB4FE766988}" dt="2021-07-14T16:55:51.164" v="933" actId="14100"/>
      <pc:docMkLst>
        <pc:docMk/>
      </pc:docMkLst>
      <pc:sldChg chg="addSp modSp">
        <pc:chgData name="Harleen Kaur" userId="S::id65ns02@ubalt.edu::9f7fc1d6-ab67-473f-ba46-e98f6ce2049b" providerId="AD" clId="Web-{3B3212C0-814C-649D-A11D-1BB4FE766988}" dt="2021-07-13T18:56:34.770" v="509" actId="20577"/>
        <pc:sldMkLst>
          <pc:docMk/>
          <pc:sldMk cId="2072083871" sldId="402"/>
        </pc:sldMkLst>
      </pc:sldChg>
      <pc:sldChg chg="del">
        <pc:chgData name="Harleen Kaur" userId="S::id65ns02@ubalt.edu::9f7fc1d6-ab67-473f-ba46-e98f6ce2049b" providerId="AD" clId="Web-{3B3212C0-814C-649D-A11D-1BB4FE766988}" dt="2021-07-13T19:24:34.380" v="559"/>
        <pc:sldMkLst>
          <pc:docMk/>
          <pc:sldMk cId="2925871886" sldId="404"/>
        </pc:sldMkLst>
      </pc:sldChg>
      <pc:sldChg chg="modSp">
        <pc:chgData name="Harleen Kaur" userId="S::id65ns02@ubalt.edu::9f7fc1d6-ab67-473f-ba46-e98f6ce2049b" providerId="AD" clId="Web-{3B3212C0-814C-649D-A11D-1BB4FE766988}" dt="2021-07-13T19:24:55.991" v="562" actId="20577"/>
        <pc:sldMkLst>
          <pc:docMk/>
          <pc:sldMk cId="1982119232" sldId="405"/>
        </pc:sldMkLst>
      </pc:sldChg>
      <pc:sldChg chg="del">
        <pc:chgData name="Harleen Kaur" userId="S::id65ns02@ubalt.edu::9f7fc1d6-ab67-473f-ba46-e98f6ce2049b" providerId="AD" clId="Web-{3B3212C0-814C-649D-A11D-1BB4FE766988}" dt="2021-07-13T19:24:36.271" v="560"/>
        <pc:sldMkLst>
          <pc:docMk/>
          <pc:sldMk cId="3965738968" sldId="417"/>
        </pc:sldMkLst>
      </pc:sldChg>
      <pc:sldChg chg="modSp">
        <pc:chgData name="Harleen Kaur" userId="S::id65ns02@ubalt.edu::9f7fc1d6-ab67-473f-ba46-e98f6ce2049b" providerId="AD" clId="Web-{3B3212C0-814C-649D-A11D-1BB4FE766988}" dt="2021-07-13T19:42:51.214" v="922" actId="20577"/>
        <pc:sldMkLst>
          <pc:docMk/>
          <pc:sldMk cId="1197324011" sldId="432"/>
        </pc:sldMkLst>
      </pc:sldChg>
      <pc:sldChg chg="addSp modSp">
        <pc:chgData name="Harleen Kaur" userId="S::id65ns02@ubalt.edu::9f7fc1d6-ab67-473f-ba46-e98f6ce2049b" providerId="AD" clId="Web-{3B3212C0-814C-649D-A11D-1BB4FE766988}" dt="2021-07-14T16:55:51.164" v="933" actId="14100"/>
        <pc:sldMkLst>
          <pc:docMk/>
          <pc:sldMk cId="2780548155" sldId="436"/>
        </pc:sldMkLst>
      </pc:sldChg>
      <pc:sldChg chg="modSp">
        <pc:chgData name="Harleen Kaur" userId="S::id65ns02@ubalt.edu::9f7fc1d6-ab67-473f-ba46-e98f6ce2049b" providerId="AD" clId="Web-{3B3212C0-814C-649D-A11D-1BB4FE766988}" dt="2021-07-13T17:58:49.460" v="367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3B3212C0-814C-649D-A11D-1BB4FE766988}" dt="2021-07-13T19:19:23.475" v="556" actId="20577"/>
        <pc:sldMkLst>
          <pc:docMk/>
          <pc:sldMk cId="2156609810" sldId="439"/>
        </pc:sldMkLst>
      </pc:sldChg>
      <pc:sldChg chg="modSp">
        <pc:chgData name="Harleen Kaur" userId="S::id65ns02@ubalt.edu::9f7fc1d6-ab67-473f-ba46-e98f6ce2049b" providerId="AD" clId="Web-{3B3212C0-814C-649D-A11D-1BB4FE766988}" dt="2021-07-13T17:59:16.055" v="372" actId="20577"/>
        <pc:sldMkLst>
          <pc:docMk/>
          <pc:sldMk cId="3370452083" sldId="440"/>
        </pc:sldMkLst>
      </pc:sldChg>
      <pc:sldChg chg="new del">
        <pc:chgData name="Harleen Kaur" userId="S::id65ns02@ubalt.edu::9f7fc1d6-ab67-473f-ba46-e98f6ce2049b" providerId="AD" clId="Web-{3B3212C0-814C-649D-A11D-1BB4FE766988}" dt="2021-07-13T17:42:12.472" v="1"/>
        <pc:sldMkLst>
          <pc:docMk/>
          <pc:sldMk cId="755205111" sldId="444"/>
        </pc:sldMkLst>
      </pc:sldChg>
      <pc:sldChg chg="modSp new">
        <pc:chgData name="Harleen Kaur" userId="S::id65ns02@ubalt.edu::9f7fc1d6-ab67-473f-ba46-e98f6ce2049b" providerId="AD" clId="Web-{3B3212C0-814C-649D-A11D-1BB4FE766988}" dt="2021-07-13T17:48:02.661" v="92" actId="20577"/>
        <pc:sldMkLst>
          <pc:docMk/>
          <pc:sldMk cId="2956052182" sldId="444"/>
        </pc:sldMkLst>
      </pc:sldChg>
      <pc:sldChg chg="modSp new">
        <pc:chgData name="Harleen Kaur" userId="S::id65ns02@ubalt.edu::9f7fc1d6-ab67-473f-ba46-e98f6ce2049b" providerId="AD" clId="Web-{3B3212C0-814C-649D-A11D-1BB4FE766988}" dt="2021-07-13T19:23:11.439" v="558" actId="20577"/>
        <pc:sldMkLst>
          <pc:docMk/>
          <pc:sldMk cId="3097308220" sldId="445"/>
        </pc:sldMkLst>
      </pc:sldChg>
      <pc:sldChg chg="modSp new">
        <pc:chgData name="Harleen Kaur" userId="S::id65ns02@ubalt.edu::9f7fc1d6-ab67-473f-ba46-e98f6ce2049b" providerId="AD" clId="Web-{3B3212C0-814C-649D-A11D-1BB4FE766988}" dt="2021-07-13T18:16:49.609" v="427" actId="20577"/>
        <pc:sldMkLst>
          <pc:docMk/>
          <pc:sldMk cId="3496283479" sldId="446"/>
        </pc:sldMkLst>
      </pc:sldChg>
      <pc:sldChg chg="addSp delSp modSp new ord">
        <pc:chgData name="Harleen Kaur" userId="S::id65ns02@ubalt.edu::9f7fc1d6-ab67-473f-ba46-e98f6ce2049b" providerId="AD" clId="Web-{3B3212C0-814C-649D-A11D-1BB4FE766988}" dt="2021-07-13T18:54:49.655" v="457" actId="14100"/>
        <pc:sldMkLst>
          <pc:docMk/>
          <pc:sldMk cId="2270913000" sldId="447"/>
        </pc:sldMkLst>
      </pc:sldChg>
      <pc:sldChg chg="modSp new">
        <pc:chgData name="Harleen Kaur" userId="S::id65ns02@ubalt.edu::9f7fc1d6-ab67-473f-ba46-e98f6ce2049b" providerId="AD" clId="Web-{3B3212C0-814C-649D-A11D-1BB4FE766988}" dt="2021-07-13T19:35:47.303" v="847" actId="20577"/>
        <pc:sldMkLst>
          <pc:docMk/>
          <pc:sldMk cId="2349952390" sldId="448"/>
        </pc:sldMkLst>
      </pc:sldChg>
      <pc:sldChg chg="modSp new">
        <pc:chgData name="Harleen Kaur" userId="S::id65ns02@ubalt.edu::9f7fc1d6-ab67-473f-ba46-e98f6ce2049b" providerId="AD" clId="Web-{3B3212C0-814C-649D-A11D-1BB4FE766988}" dt="2021-07-13T19:36:57.962" v="897" actId="20577"/>
        <pc:sldMkLst>
          <pc:docMk/>
          <pc:sldMk cId="2217854660" sldId="449"/>
        </pc:sldMkLst>
      </pc:sldChg>
    </pc:docChg>
  </pc:docChgLst>
  <pc:docChgLst>
    <pc:chgData name="Harleen Kaur" userId="S::id65ns02@ubalt.edu::9f7fc1d6-ab67-473f-ba46-e98f6ce2049b" providerId="AD" clId="Web-{67B787B8-8A6D-FBEE-A12C-F06AA421CBB5}"/>
    <pc:docChg chg="modSld">
      <pc:chgData name="Harleen Kaur" userId="S::id65ns02@ubalt.edu::9f7fc1d6-ab67-473f-ba46-e98f6ce2049b" providerId="AD" clId="Web-{67B787B8-8A6D-FBEE-A12C-F06AA421CBB5}" dt="2021-07-11T21:48:38.207" v="31" actId="14100"/>
      <pc:docMkLst>
        <pc:docMk/>
      </pc:docMkLst>
      <pc:sldChg chg="addSp delSp modSp">
        <pc:chgData name="Harleen Kaur" userId="S::id65ns02@ubalt.edu::9f7fc1d6-ab67-473f-ba46-e98f6ce2049b" providerId="AD" clId="Web-{67B787B8-8A6D-FBEE-A12C-F06AA421CBB5}" dt="2021-07-11T21:46:40.168" v="16"/>
        <pc:sldMkLst>
          <pc:docMk/>
          <pc:sldMk cId="1318968879" sldId="401"/>
        </pc:sldMkLst>
      </pc:sldChg>
      <pc:sldChg chg="delSp modSp">
        <pc:chgData name="Harleen Kaur" userId="S::id65ns02@ubalt.edu::9f7fc1d6-ab67-473f-ba46-e98f6ce2049b" providerId="AD" clId="Web-{67B787B8-8A6D-FBEE-A12C-F06AA421CBB5}" dt="2021-07-11T21:47:44.312" v="28" actId="1076"/>
        <pc:sldMkLst>
          <pc:docMk/>
          <pc:sldMk cId="2072083871" sldId="402"/>
        </pc:sldMkLst>
      </pc:sldChg>
      <pc:sldChg chg="addSp delSp modSp">
        <pc:chgData name="Harleen Kaur" userId="S::id65ns02@ubalt.edu::9f7fc1d6-ab67-473f-ba46-e98f6ce2049b" providerId="AD" clId="Web-{67B787B8-8A6D-FBEE-A12C-F06AA421CBB5}" dt="2021-07-11T21:48:38.207" v="31" actId="14100"/>
        <pc:sldMkLst>
          <pc:docMk/>
          <pc:sldMk cId="1124496874" sldId="407"/>
        </pc:sldMkLst>
      </pc:sldChg>
      <pc:sldChg chg="addSp modSp">
        <pc:chgData name="Harleen Kaur" userId="S::id65ns02@ubalt.edu::9f7fc1d6-ab67-473f-ba46-e98f6ce2049b" providerId="AD" clId="Web-{67B787B8-8A6D-FBEE-A12C-F06AA421CBB5}" dt="2021-07-11T21:45:24.678" v="6" actId="14100"/>
        <pc:sldMkLst>
          <pc:docMk/>
          <pc:sldMk cId="961075764" sldId="416"/>
        </pc:sldMkLst>
      </pc:sldChg>
      <pc:sldChg chg="addSp modSp">
        <pc:chgData name="Harleen Kaur" userId="S::id65ns02@ubalt.edu::9f7fc1d6-ab67-473f-ba46-e98f6ce2049b" providerId="AD" clId="Web-{67B787B8-8A6D-FBEE-A12C-F06AA421CBB5}" dt="2021-07-11T21:47:12.467" v="22" actId="14100"/>
        <pc:sldMkLst>
          <pc:docMk/>
          <pc:sldMk cId="2156609810" sldId="439"/>
        </pc:sldMkLst>
      </pc:sldChg>
    </pc:docChg>
  </pc:docChgLst>
  <pc:docChgLst>
    <pc:chgData name="Harleen Kaur" userId="S::id65ns02@ubalt.edu::9f7fc1d6-ab67-473f-ba46-e98f6ce2049b" providerId="AD" clId="Web-{55F6C754-DE50-7232-E896-F3232CB65FE8}"/>
    <pc:docChg chg="addSld delSld modSld">
      <pc:chgData name="Harleen Kaur" userId="S::id65ns02@ubalt.edu::9f7fc1d6-ab67-473f-ba46-e98f6ce2049b" providerId="AD" clId="Web-{55F6C754-DE50-7232-E896-F3232CB65FE8}" dt="2021-06-19T20:45:01.759" v="620" actId="20577"/>
      <pc:docMkLst>
        <pc:docMk/>
      </pc:docMkLst>
      <pc:sldChg chg="modSp">
        <pc:chgData name="Harleen Kaur" userId="S::id65ns02@ubalt.edu::9f7fc1d6-ab67-473f-ba46-e98f6ce2049b" providerId="AD" clId="Web-{55F6C754-DE50-7232-E896-F3232CB65FE8}" dt="2021-06-19T20:11:21.626" v="33" actId="20577"/>
        <pc:sldMkLst>
          <pc:docMk/>
          <pc:sldMk cId="239878079" sldId="258"/>
        </pc:sldMkLst>
      </pc:sldChg>
      <pc:sldChg chg="modSp new">
        <pc:chgData name="Harleen Kaur" userId="S::id65ns02@ubalt.edu::9f7fc1d6-ab67-473f-ba46-e98f6ce2049b" providerId="AD" clId="Web-{55F6C754-DE50-7232-E896-F3232CB65FE8}" dt="2021-06-19T20:12:01.971" v="53" actId="20577"/>
        <pc:sldMkLst>
          <pc:docMk/>
          <pc:sldMk cId="2119920008" sldId="347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14:08.131" v="96" actId="14100"/>
        <pc:sldMkLst>
          <pc:docMk/>
          <pc:sldMk cId="1544669389" sldId="348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16:48.260" v="137" actId="14100"/>
        <pc:sldMkLst>
          <pc:docMk/>
          <pc:sldMk cId="4183142448" sldId="349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18:38.404" v="167" actId="20577"/>
        <pc:sldMkLst>
          <pc:docMk/>
          <pc:sldMk cId="4065896590" sldId="350"/>
        </pc:sldMkLst>
      </pc:sldChg>
      <pc:sldChg chg="modSp new">
        <pc:chgData name="Harleen Kaur" userId="S::id65ns02@ubalt.edu::9f7fc1d6-ab67-473f-ba46-e98f6ce2049b" providerId="AD" clId="Web-{55F6C754-DE50-7232-E896-F3232CB65FE8}" dt="2021-06-19T20:19:01.592" v="177" actId="20577"/>
        <pc:sldMkLst>
          <pc:docMk/>
          <pc:sldMk cId="2698244104" sldId="351"/>
        </pc:sldMkLst>
      </pc:sldChg>
      <pc:sldChg chg="modSp new">
        <pc:chgData name="Harleen Kaur" userId="S::id65ns02@ubalt.edu::9f7fc1d6-ab67-473f-ba46-e98f6ce2049b" providerId="AD" clId="Web-{55F6C754-DE50-7232-E896-F3232CB65FE8}" dt="2021-06-19T20:19:32.515" v="195" actId="20577"/>
        <pc:sldMkLst>
          <pc:docMk/>
          <pc:sldMk cId="3408609546" sldId="352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21:06.001" v="221" actId="1076"/>
        <pc:sldMkLst>
          <pc:docMk/>
          <pc:sldMk cId="3550158572" sldId="353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22:08.628" v="241" actId="20577"/>
        <pc:sldMkLst>
          <pc:docMk/>
          <pc:sldMk cId="1487878612" sldId="354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23:41.131" v="278" actId="20577"/>
        <pc:sldMkLst>
          <pc:docMk/>
          <pc:sldMk cId="1765136060" sldId="355"/>
        </pc:sldMkLst>
      </pc:sldChg>
      <pc:sldChg chg="addSp delSp modSp new mod setBg setClrOvrMap">
        <pc:chgData name="Harleen Kaur" userId="S::id65ns02@ubalt.edu::9f7fc1d6-ab67-473f-ba46-e98f6ce2049b" providerId="AD" clId="Web-{55F6C754-DE50-7232-E896-F3232CB65FE8}" dt="2021-06-19T20:25:42.181" v="292"/>
        <pc:sldMkLst>
          <pc:docMk/>
          <pc:sldMk cId="3157762318" sldId="356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29:30.609" v="317" actId="1076"/>
        <pc:sldMkLst>
          <pc:docMk/>
          <pc:sldMk cId="2358562964" sldId="357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2:16.832" v="342" actId="1076"/>
        <pc:sldMkLst>
          <pc:docMk/>
          <pc:sldMk cId="2410761944" sldId="358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4:02.226" v="360" actId="14100"/>
        <pc:sldMkLst>
          <pc:docMk/>
          <pc:sldMk cId="2274693630" sldId="359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5:34.181" v="390" actId="14100"/>
        <pc:sldMkLst>
          <pc:docMk/>
          <pc:sldMk cId="3941886475" sldId="360"/>
        </pc:sldMkLst>
      </pc:sldChg>
      <pc:sldChg chg="modSp new del">
        <pc:chgData name="Harleen Kaur" userId="S::id65ns02@ubalt.edu::9f7fc1d6-ab67-473f-ba46-e98f6ce2049b" providerId="AD" clId="Web-{55F6C754-DE50-7232-E896-F3232CB65FE8}" dt="2021-06-19T20:36:58.137" v="424"/>
        <pc:sldMkLst>
          <pc:docMk/>
          <pc:sldMk cId="561032410" sldId="361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7:57.341" v="449" actId="20577"/>
        <pc:sldMkLst>
          <pc:docMk/>
          <pc:sldMk cId="2020629071" sldId="362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9:35.157" v="473" actId="1076"/>
        <pc:sldMkLst>
          <pc:docMk/>
          <pc:sldMk cId="4098661029" sldId="363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41:47.754" v="523"/>
        <pc:sldMkLst>
          <pc:docMk/>
          <pc:sldMk cId="2934714722" sldId="364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41:44.363" v="522"/>
        <pc:sldMkLst>
          <pc:docMk/>
          <pc:sldMk cId="2424500802" sldId="365"/>
        </pc:sldMkLst>
      </pc:sldChg>
      <pc:sldChg chg="modSp new">
        <pc:chgData name="Harleen Kaur" userId="S::id65ns02@ubalt.edu::9f7fc1d6-ab67-473f-ba46-e98f6ce2049b" providerId="AD" clId="Web-{55F6C754-DE50-7232-E896-F3232CB65FE8}" dt="2021-06-19T20:42:06.989" v="532" actId="20577"/>
        <pc:sldMkLst>
          <pc:docMk/>
          <pc:sldMk cId="1393786381" sldId="366"/>
        </pc:sldMkLst>
      </pc:sldChg>
      <pc:sldChg chg="modSp new">
        <pc:chgData name="Harleen Kaur" userId="S::id65ns02@ubalt.edu::9f7fc1d6-ab67-473f-ba46-e98f6ce2049b" providerId="AD" clId="Web-{55F6C754-DE50-7232-E896-F3232CB65FE8}" dt="2021-06-19T20:42:34.646" v="547" actId="20577"/>
        <pc:sldMkLst>
          <pc:docMk/>
          <pc:sldMk cId="1170663561" sldId="367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43:20.131" v="585" actId="14100"/>
        <pc:sldMkLst>
          <pc:docMk/>
          <pc:sldMk cId="124931539" sldId="368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44:22.617" v="608" actId="20577"/>
        <pc:sldMkLst>
          <pc:docMk/>
          <pc:sldMk cId="730993558" sldId="369"/>
        </pc:sldMkLst>
      </pc:sldChg>
      <pc:sldChg chg="modSp new">
        <pc:chgData name="Harleen Kaur" userId="S::id65ns02@ubalt.edu::9f7fc1d6-ab67-473f-ba46-e98f6ce2049b" providerId="AD" clId="Web-{55F6C754-DE50-7232-E896-F3232CB65FE8}" dt="2021-06-19T20:45:01.759" v="620" actId="20577"/>
        <pc:sldMkLst>
          <pc:docMk/>
          <pc:sldMk cId="618983" sldId="370"/>
        </pc:sldMkLst>
      </pc:sldChg>
      <pc:sldChg chg="new del">
        <pc:chgData name="Harleen Kaur" userId="S::id65ns02@ubalt.edu::9f7fc1d6-ab67-473f-ba46-e98f6ce2049b" providerId="AD" clId="Web-{55F6C754-DE50-7232-E896-F3232CB65FE8}" dt="2021-06-19T20:44:49.134" v="617"/>
        <pc:sldMkLst>
          <pc:docMk/>
          <pc:sldMk cId="330160796" sldId="371"/>
        </pc:sldMkLst>
      </pc:sldChg>
    </pc:docChg>
  </pc:docChgLst>
  <pc:docChgLst>
    <pc:chgData name="Harleen Kaur" userId="S::id65ns02@ubalt.edu::9f7fc1d6-ab67-473f-ba46-e98f6ce2049b" providerId="AD" clId="Web-{647C66E2-AC93-F85C-3E6B-68199F10E8EF}"/>
    <pc:docChg chg="addSld modSld">
      <pc:chgData name="Harleen Kaur" userId="S::id65ns02@ubalt.edu::9f7fc1d6-ab67-473f-ba46-e98f6ce2049b" providerId="AD" clId="Web-{647C66E2-AC93-F85C-3E6B-68199F10E8EF}" dt="2021-08-05T12:50:47.431" v="29" actId="20577"/>
      <pc:docMkLst>
        <pc:docMk/>
      </pc:docMkLst>
      <pc:sldChg chg="modSp">
        <pc:chgData name="Harleen Kaur" userId="S::id65ns02@ubalt.edu::9f7fc1d6-ab67-473f-ba46-e98f6ce2049b" providerId="AD" clId="Web-{647C66E2-AC93-F85C-3E6B-68199F10E8EF}" dt="2021-08-05T12:50:47.431" v="29" actId="20577"/>
        <pc:sldMkLst>
          <pc:docMk/>
          <pc:sldMk cId="48681424" sldId="494"/>
        </pc:sldMkLst>
      </pc:sldChg>
      <pc:sldChg chg="modSp new">
        <pc:chgData name="Harleen Kaur" userId="S::id65ns02@ubalt.edu::9f7fc1d6-ab67-473f-ba46-e98f6ce2049b" providerId="AD" clId="Web-{647C66E2-AC93-F85C-3E6B-68199F10E8EF}" dt="2021-08-05T12:47:37.912" v="11" actId="20577"/>
        <pc:sldMkLst>
          <pc:docMk/>
          <pc:sldMk cId="2180313746" sldId="499"/>
        </pc:sldMkLst>
      </pc:sldChg>
    </pc:docChg>
  </pc:docChgLst>
  <pc:docChgLst>
    <pc:chgData name="Harleen Kaur" userId="S::id65ns02@ubalt.edu::9f7fc1d6-ab67-473f-ba46-e98f6ce2049b" providerId="AD" clId="Web-{64CF80C3-A892-56E3-82B2-03CB441C39F5}"/>
    <pc:docChg chg="addSld delSld modSld sldOrd">
      <pc:chgData name="Harleen Kaur" userId="S::id65ns02@ubalt.edu::9f7fc1d6-ab67-473f-ba46-e98f6ce2049b" providerId="AD" clId="Web-{64CF80C3-A892-56E3-82B2-03CB441C39F5}" dt="2021-06-29T19:44:18.534" v="1601" actId="14100"/>
      <pc:docMkLst>
        <pc:docMk/>
      </pc:docMkLst>
      <pc:sldChg chg="addSp delSp modSp">
        <pc:chgData name="Harleen Kaur" userId="S::id65ns02@ubalt.edu::9f7fc1d6-ab67-473f-ba46-e98f6ce2049b" providerId="AD" clId="Web-{64CF80C3-A892-56E3-82B2-03CB441C39F5}" dt="2021-06-29T02:16:54.373" v="348" actId="20577"/>
        <pc:sldMkLst>
          <pc:docMk/>
          <pc:sldMk cId="2020629071" sldId="362"/>
        </pc:sldMkLst>
      </pc:sldChg>
      <pc:sldChg chg="addSp delSp modSp">
        <pc:chgData name="Harleen Kaur" userId="S::id65ns02@ubalt.edu::9f7fc1d6-ab67-473f-ba46-e98f6ce2049b" providerId="AD" clId="Web-{64CF80C3-A892-56E3-82B2-03CB441C39F5}" dt="2021-06-29T19:38:27.852" v="1490" actId="14100"/>
        <pc:sldMkLst>
          <pc:docMk/>
          <pc:sldMk cId="4098661029" sldId="363"/>
        </pc:sldMkLst>
      </pc:sldChg>
      <pc:sldChg chg="del">
        <pc:chgData name="Harleen Kaur" userId="S::id65ns02@ubalt.edu::9f7fc1d6-ab67-473f-ba46-e98f6ce2049b" providerId="AD" clId="Web-{64CF80C3-A892-56E3-82B2-03CB441C39F5}" dt="2021-06-29T19:00:01.054" v="1216"/>
        <pc:sldMkLst>
          <pc:docMk/>
          <pc:sldMk cId="1393786381" sldId="366"/>
        </pc:sldMkLst>
      </pc:sldChg>
      <pc:sldChg chg="del">
        <pc:chgData name="Harleen Kaur" userId="S::id65ns02@ubalt.edu::9f7fc1d6-ab67-473f-ba46-e98f6ce2049b" providerId="AD" clId="Web-{64CF80C3-A892-56E3-82B2-03CB441C39F5}" dt="2021-06-29T19:11:36.230" v="1311"/>
        <pc:sldMkLst>
          <pc:docMk/>
          <pc:sldMk cId="1170663561" sldId="367"/>
        </pc:sldMkLst>
      </pc:sldChg>
      <pc:sldChg chg="del">
        <pc:chgData name="Harleen Kaur" userId="S::id65ns02@ubalt.edu::9f7fc1d6-ab67-473f-ba46-e98f6ce2049b" providerId="AD" clId="Web-{64CF80C3-A892-56E3-82B2-03CB441C39F5}" dt="2021-06-29T19:29:41.619" v="1463"/>
        <pc:sldMkLst>
          <pc:docMk/>
          <pc:sldMk cId="124931539" sldId="368"/>
        </pc:sldMkLst>
      </pc:sldChg>
      <pc:sldChg chg="del">
        <pc:chgData name="Harleen Kaur" userId="S::id65ns02@ubalt.edu::9f7fc1d6-ab67-473f-ba46-e98f6ce2049b" providerId="AD" clId="Web-{64CF80C3-A892-56E3-82B2-03CB441C39F5}" dt="2021-06-29T19:30:24.964" v="1473"/>
        <pc:sldMkLst>
          <pc:docMk/>
          <pc:sldMk cId="618983" sldId="370"/>
        </pc:sldMkLst>
      </pc:sldChg>
      <pc:sldChg chg="del">
        <pc:chgData name="Harleen Kaur" userId="S::id65ns02@ubalt.edu::9f7fc1d6-ab67-473f-ba46-e98f6ce2049b" providerId="AD" clId="Web-{64CF80C3-A892-56E3-82B2-03CB441C39F5}" dt="2021-06-29T18:46:56.111" v="1084"/>
        <pc:sldMkLst>
          <pc:docMk/>
          <pc:sldMk cId="2147592026" sldId="373"/>
        </pc:sldMkLst>
      </pc:sldChg>
      <pc:sldChg chg="addSp delSp modSp del">
        <pc:chgData name="Harleen Kaur" userId="S::id65ns02@ubalt.edu::9f7fc1d6-ab67-473f-ba46-e98f6ce2049b" providerId="AD" clId="Web-{64CF80C3-A892-56E3-82B2-03CB441C39F5}" dt="2021-06-29T19:29:36.791" v="1462"/>
        <pc:sldMkLst>
          <pc:docMk/>
          <pc:sldMk cId="618152992" sldId="374"/>
        </pc:sldMkLst>
      </pc:sldChg>
      <pc:sldChg chg="modSp">
        <pc:chgData name="Harleen Kaur" userId="S::id65ns02@ubalt.edu::9f7fc1d6-ab67-473f-ba46-e98f6ce2049b" providerId="AD" clId="Web-{64CF80C3-A892-56E3-82B2-03CB441C39F5}" dt="2021-06-29T19:35:34.848" v="1478" actId="1076"/>
        <pc:sldMkLst>
          <pc:docMk/>
          <pc:sldMk cId="979769990" sldId="377"/>
        </pc:sldMkLst>
      </pc:sldChg>
      <pc:sldChg chg="addSp modSp">
        <pc:chgData name="Harleen Kaur" userId="S::id65ns02@ubalt.edu::9f7fc1d6-ab67-473f-ba46-e98f6ce2049b" providerId="AD" clId="Web-{64CF80C3-A892-56E3-82B2-03CB441C39F5}" dt="2021-06-28T18:25:06.967" v="67" actId="14100"/>
        <pc:sldMkLst>
          <pc:docMk/>
          <pc:sldMk cId="4293835923" sldId="378"/>
        </pc:sldMkLst>
      </pc:sldChg>
      <pc:sldChg chg="addSp delSp modSp">
        <pc:chgData name="Harleen Kaur" userId="S::id65ns02@ubalt.edu::9f7fc1d6-ab67-473f-ba46-e98f6ce2049b" providerId="AD" clId="Web-{64CF80C3-A892-56E3-82B2-03CB441C39F5}" dt="2021-06-28T18:26:06.499" v="74" actId="14100"/>
        <pc:sldMkLst>
          <pc:docMk/>
          <pc:sldMk cId="4148899360" sldId="379"/>
        </pc:sldMkLst>
      </pc:sldChg>
      <pc:sldChg chg="modSp">
        <pc:chgData name="Harleen Kaur" userId="S::id65ns02@ubalt.edu::9f7fc1d6-ab67-473f-ba46-e98f6ce2049b" providerId="AD" clId="Web-{64CF80C3-A892-56E3-82B2-03CB441C39F5}" dt="2021-06-28T18:21:23.586" v="48" actId="20577"/>
        <pc:sldMkLst>
          <pc:docMk/>
          <pc:sldMk cId="2810743782" sldId="383"/>
        </pc:sldMkLst>
      </pc:sldChg>
      <pc:sldChg chg="modSp">
        <pc:chgData name="Harleen Kaur" userId="S::id65ns02@ubalt.edu::9f7fc1d6-ab67-473f-ba46-e98f6ce2049b" providerId="AD" clId="Web-{64CF80C3-A892-56E3-82B2-03CB441C39F5}" dt="2021-06-28T18:21:46.539" v="50" actId="20577"/>
        <pc:sldMkLst>
          <pc:docMk/>
          <pc:sldMk cId="954730872" sldId="385"/>
        </pc:sldMkLst>
      </pc:sldChg>
      <pc:sldChg chg="modSp">
        <pc:chgData name="Harleen Kaur" userId="S::id65ns02@ubalt.edu::9f7fc1d6-ab67-473f-ba46-e98f6ce2049b" providerId="AD" clId="Web-{64CF80C3-A892-56E3-82B2-03CB441C39F5}" dt="2021-06-29T19:35:14.753" v="1477" actId="20577"/>
        <pc:sldMkLst>
          <pc:docMk/>
          <pc:sldMk cId="3188243652" sldId="386"/>
        </pc:sldMkLst>
      </pc:sldChg>
      <pc:sldChg chg="modSp">
        <pc:chgData name="Harleen Kaur" userId="S::id65ns02@ubalt.edu::9f7fc1d6-ab67-473f-ba46-e98f6ce2049b" providerId="AD" clId="Web-{64CF80C3-A892-56E3-82B2-03CB441C39F5}" dt="2021-06-28T18:22:48.478" v="59" actId="20577"/>
        <pc:sldMkLst>
          <pc:docMk/>
          <pc:sldMk cId="1915093242" sldId="387"/>
        </pc:sldMkLst>
      </pc:sldChg>
      <pc:sldChg chg="addSp modSp">
        <pc:chgData name="Harleen Kaur" userId="S::id65ns02@ubalt.edu::9f7fc1d6-ab67-473f-ba46-e98f6ce2049b" providerId="AD" clId="Web-{64CF80C3-A892-56E3-82B2-03CB441C39F5}" dt="2021-06-29T19:36:23.865" v="1483" actId="1076"/>
        <pc:sldMkLst>
          <pc:docMk/>
          <pc:sldMk cId="2008758297" sldId="389"/>
        </pc:sldMkLst>
      </pc:sldChg>
      <pc:sldChg chg="addSp modSp">
        <pc:chgData name="Harleen Kaur" userId="S::id65ns02@ubalt.edu::9f7fc1d6-ab67-473f-ba46-e98f6ce2049b" providerId="AD" clId="Web-{64CF80C3-A892-56E3-82B2-03CB441C39F5}" dt="2021-06-28T18:27:26.095" v="83" actId="14100"/>
        <pc:sldMkLst>
          <pc:docMk/>
          <pc:sldMk cId="4104176517" sldId="391"/>
        </pc:sldMkLst>
      </pc:sldChg>
      <pc:sldChg chg="modSp">
        <pc:chgData name="Harleen Kaur" userId="S::id65ns02@ubalt.edu::9f7fc1d6-ab67-473f-ba46-e98f6ce2049b" providerId="AD" clId="Web-{64CF80C3-A892-56E3-82B2-03CB441C39F5}" dt="2021-06-29T02:32:12.876" v="498" actId="20577"/>
        <pc:sldMkLst>
          <pc:docMk/>
          <pc:sldMk cId="3856163379" sldId="394"/>
        </pc:sldMkLst>
      </pc:sldChg>
      <pc:sldChg chg="addSp delSp modSp">
        <pc:chgData name="Harleen Kaur" userId="S::id65ns02@ubalt.edu::9f7fc1d6-ab67-473f-ba46-e98f6ce2049b" providerId="AD" clId="Web-{64CF80C3-A892-56E3-82B2-03CB441C39F5}" dt="2021-06-29T19:44:18.534" v="1601" actId="14100"/>
        <pc:sldMkLst>
          <pc:docMk/>
          <pc:sldMk cId="3523215299" sldId="395"/>
        </pc:sldMkLst>
      </pc:sldChg>
      <pc:sldChg chg="modSp">
        <pc:chgData name="Harleen Kaur" userId="S::id65ns02@ubalt.edu::9f7fc1d6-ab67-473f-ba46-e98f6ce2049b" providerId="AD" clId="Web-{64CF80C3-A892-56E3-82B2-03CB441C39F5}" dt="2021-06-28T18:48:08.223" v="147" actId="20577"/>
        <pc:sldMkLst>
          <pc:docMk/>
          <pc:sldMk cId="3010338886" sldId="396"/>
        </pc:sldMkLst>
      </pc:sldChg>
      <pc:sldChg chg="modSp">
        <pc:chgData name="Harleen Kaur" userId="S::id65ns02@ubalt.edu::9f7fc1d6-ab67-473f-ba46-e98f6ce2049b" providerId="AD" clId="Web-{64CF80C3-A892-56E3-82B2-03CB441C39F5}" dt="2021-06-29T18:31:36.898" v="971" actId="20577"/>
        <pc:sldMkLst>
          <pc:docMk/>
          <pc:sldMk cId="1525666079" sldId="397"/>
        </pc:sldMkLst>
      </pc:sldChg>
      <pc:sldChg chg="modSp">
        <pc:chgData name="Harleen Kaur" userId="S::id65ns02@ubalt.edu::9f7fc1d6-ab67-473f-ba46-e98f6ce2049b" providerId="AD" clId="Web-{64CF80C3-A892-56E3-82B2-03CB441C39F5}" dt="2021-06-29T18:53:55.388" v="1179" actId="20577"/>
        <pc:sldMkLst>
          <pc:docMk/>
          <pc:sldMk cId="270977072" sldId="398"/>
        </pc:sldMkLst>
      </pc:sldChg>
      <pc:sldChg chg="modSp new">
        <pc:chgData name="Harleen Kaur" userId="S::id65ns02@ubalt.edu::9f7fc1d6-ab67-473f-ba46-e98f6ce2049b" providerId="AD" clId="Web-{64CF80C3-A892-56E3-82B2-03CB441C39F5}" dt="2021-06-28T18:42:25.385" v="144" actId="20577"/>
        <pc:sldMkLst>
          <pc:docMk/>
          <pc:sldMk cId="2537449008" sldId="399"/>
        </pc:sldMkLst>
      </pc:sldChg>
      <pc:sldChg chg="new del">
        <pc:chgData name="Harleen Kaur" userId="S::id65ns02@ubalt.edu::9f7fc1d6-ab67-473f-ba46-e98f6ce2049b" providerId="AD" clId="Web-{64CF80C3-A892-56E3-82B2-03CB441C39F5}" dt="2021-06-28T19:32:28.357" v="149"/>
        <pc:sldMkLst>
          <pc:docMk/>
          <pc:sldMk cId="873172150" sldId="400"/>
        </pc:sldMkLst>
      </pc:sldChg>
      <pc:sldChg chg="modSp new">
        <pc:chgData name="Harleen Kaur" userId="S::id65ns02@ubalt.edu::9f7fc1d6-ab67-473f-ba46-e98f6ce2049b" providerId="AD" clId="Web-{64CF80C3-A892-56E3-82B2-03CB441C39F5}" dt="2021-06-29T18:14:55.964" v="723" actId="20577"/>
        <pc:sldMkLst>
          <pc:docMk/>
          <pc:sldMk cId="2012814527" sldId="400"/>
        </pc:sldMkLst>
      </pc:sldChg>
      <pc:sldChg chg="addSp delSp modSp new modNotes">
        <pc:chgData name="Harleen Kaur" userId="S::id65ns02@ubalt.edu::9f7fc1d6-ab67-473f-ba46-e98f6ce2049b" providerId="AD" clId="Web-{64CF80C3-A892-56E3-82B2-03CB441C39F5}" dt="2021-06-29T02:38:10.588" v="543"/>
        <pc:sldMkLst>
          <pc:docMk/>
          <pc:sldMk cId="1318968879" sldId="401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02:56:12.849" v="625" actId="20577"/>
        <pc:sldMkLst>
          <pc:docMk/>
          <pc:sldMk cId="2072083871" sldId="402"/>
        </pc:sldMkLst>
      </pc:sldChg>
      <pc:sldChg chg="modSp new">
        <pc:chgData name="Harleen Kaur" userId="S::id65ns02@ubalt.edu::9f7fc1d6-ab67-473f-ba46-e98f6ce2049b" providerId="AD" clId="Web-{64CF80C3-A892-56E3-82B2-03CB441C39F5}" dt="2021-06-29T18:33:25.823" v="997" actId="20577"/>
        <pc:sldMkLst>
          <pc:docMk/>
          <pc:sldMk cId="1876217879" sldId="403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18:46:49.533" v="1083" actId="14100"/>
        <pc:sldMkLst>
          <pc:docMk/>
          <pc:sldMk cId="2925871886" sldId="404"/>
        </pc:sldMkLst>
      </pc:sldChg>
      <pc:sldChg chg="modSp new">
        <pc:chgData name="Harleen Kaur" userId="S::id65ns02@ubalt.edu::9f7fc1d6-ab67-473f-ba46-e98f6ce2049b" providerId="AD" clId="Web-{64CF80C3-A892-56E3-82B2-03CB441C39F5}" dt="2021-06-29T18:47:27.018" v="1092" actId="20577"/>
        <pc:sldMkLst>
          <pc:docMk/>
          <pc:sldMk cId="1982119232" sldId="405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18:53:00.449" v="1172" actId="1076"/>
        <pc:sldMkLst>
          <pc:docMk/>
          <pc:sldMk cId="2895696043" sldId="406"/>
        </pc:sldMkLst>
      </pc:sldChg>
      <pc:sldChg chg="addSp modSp new">
        <pc:chgData name="Harleen Kaur" userId="S::id65ns02@ubalt.edu::9f7fc1d6-ab67-473f-ba46-e98f6ce2049b" providerId="AD" clId="Web-{64CF80C3-A892-56E3-82B2-03CB441C39F5}" dt="2021-06-29T18:58:07.254" v="1215" actId="20577"/>
        <pc:sldMkLst>
          <pc:docMk/>
          <pc:sldMk cId="1124496874" sldId="407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19:40:07.090" v="1496" actId="20577"/>
        <pc:sldMkLst>
          <pc:docMk/>
          <pc:sldMk cId="2622453785" sldId="408"/>
        </pc:sldMkLst>
      </pc:sldChg>
      <pc:sldChg chg="new del">
        <pc:chgData name="Harleen Kaur" userId="S::id65ns02@ubalt.edu::9f7fc1d6-ab67-473f-ba46-e98f6ce2049b" providerId="AD" clId="Web-{64CF80C3-A892-56E3-82B2-03CB441C39F5}" dt="2021-06-29T19:17:16.942" v="1313"/>
        <pc:sldMkLst>
          <pc:docMk/>
          <pc:sldMk cId="1278679542" sldId="409"/>
        </pc:sldMkLst>
      </pc:sldChg>
      <pc:sldChg chg="delSp modSp new">
        <pc:chgData name="Harleen Kaur" userId="S::id65ns02@ubalt.edu::9f7fc1d6-ab67-473f-ba46-e98f6ce2049b" providerId="AD" clId="Web-{64CF80C3-A892-56E3-82B2-03CB441C39F5}" dt="2021-06-29T19:34:07.251" v="1475" actId="20577"/>
        <pc:sldMkLst>
          <pc:docMk/>
          <pc:sldMk cId="1888804979" sldId="409"/>
        </pc:sldMkLst>
      </pc:sldChg>
      <pc:sldChg chg="addSp modSp new modNotes">
        <pc:chgData name="Harleen Kaur" userId="S::id65ns02@ubalt.edu::9f7fc1d6-ab67-473f-ba46-e98f6ce2049b" providerId="AD" clId="Web-{64CF80C3-A892-56E3-82B2-03CB441C39F5}" dt="2021-06-29T19:41:08.654" v="1520" actId="14100"/>
        <pc:sldMkLst>
          <pc:docMk/>
          <pc:sldMk cId="1839150834" sldId="410"/>
        </pc:sldMkLst>
      </pc:sldChg>
      <pc:sldChg chg="addSp modSp new modNotes">
        <pc:chgData name="Harleen Kaur" userId="S::id65ns02@ubalt.edu::9f7fc1d6-ab67-473f-ba46-e98f6ce2049b" providerId="AD" clId="Web-{64CF80C3-A892-56E3-82B2-03CB441C39F5}" dt="2021-06-29T19:42:43.047" v="1563"/>
        <pc:sldMkLst>
          <pc:docMk/>
          <pc:sldMk cId="46822973" sldId="411"/>
        </pc:sldMkLst>
      </pc:sldChg>
      <pc:sldChg chg="addSp modSp new modNotes">
        <pc:chgData name="Harleen Kaur" userId="S::id65ns02@ubalt.edu::9f7fc1d6-ab67-473f-ba46-e98f6ce2049b" providerId="AD" clId="Web-{64CF80C3-A892-56E3-82B2-03CB441C39F5}" dt="2021-06-29T19:43:15.391" v="1600"/>
        <pc:sldMkLst>
          <pc:docMk/>
          <pc:sldMk cId="3735861723" sldId="412"/>
        </pc:sldMkLst>
      </pc:sldChg>
      <pc:sldChg chg="modSp new ord">
        <pc:chgData name="Harleen Kaur" userId="S::id65ns02@ubalt.edu::9f7fc1d6-ab67-473f-ba46-e98f6ce2049b" providerId="AD" clId="Web-{64CF80C3-A892-56E3-82B2-03CB441C39F5}" dt="2021-06-29T19:30:14.933" v="1472" actId="20577"/>
        <pc:sldMkLst>
          <pc:docMk/>
          <pc:sldMk cId="3552793750" sldId="413"/>
        </pc:sldMkLst>
      </pc:sldChg>
    </pc:docChg>
  </pc:docChgLst>
  <pc:docChgLst>
    <pc:chgData name="Harleen Kaur" userId="S::id65ns02@ubalt.edu::9f7fc1d6-ab67-473f-ba46-e98f6ce2049b" providerId="AD" clId="Web-{D71C5D54-C5E0-017D-E232-69A7444A338C}"/>
    <pc:docChg chg="sldOrd">
      <pc:chgData name="Harleen Kaur" userId="S::id65ns02@ubalt.edu::9f7fc1d6-ab67-473f-ba46-e98f6ce2049b" providerId="AD" clId="Web-{D71C5D54-C5E0-017D-E232-69A7444A338C}" dt="2021-07-06T11:55:31.793" v="0"/>
      <pc:docMkLst>
        <pc:docMk/>
      </pc:docMkLst>
      <pc:sldChg chg="ord">
        <pc:chgData name="Harleen Kaur" userId="S::id65ns02@ubalt.edu::9f7fc1d6-ab67-473f-ba46-e98f6ce2049b" providerId="AD" clId="Web-{D71C5D54-C5E0-017D-E232-69A7444A338C}" dt="2021-07-06T11:55:31.793" v="0"/>
        <pc:sldMkLst>
          <pc:docMk/>
          <pc:sldMk cId="2537449008" sldId="399"/>
        </pc:sldMkLst>
      </pc:sldChg>
    </pc:docChg>
  </pc:docChgLst>
  <pc:docChgLst>
    <pc:chgData name="Harleen Kaur" userId="S::id65ns02@ubalt.edu::9f7fc1d6-ab67-473f-ba46-e98f6ce2049b" providerId="AD" clId="Web-{45D98E61-C80D-F01F-F51B-B0AA2E33AA6B}"/>
    <pc:docChg chg="addSld delSld modSld">
      <pc:chgData name="Harleen Kaur" userId="S::id65ns02@ubalt.edu::9f7fc1d6-ab67-473f-ba46-e98f6ce2049b" providerId="AD" clId="Web-{45D98E61-C80D-F01F-F51B-B0AA2E33AA6B}" dt="2021-06-24T21:18:55.394" v="1169" actId="20577"/>
      <pc:docMkLst>
        <pc:docMk/>
      </pc:docMkLst>
      <pc:sldChg chg="del">
        <pc:chgData name="Harleen Kaur" userId="S::id65ns02@ubalt.edu::9f7fc1d6-ab67-473f-ba46-e98f6ce2049b" providerId="AD" clId="Web-{45D98E61-C80D-F01F-F51B-B0AA2E33AA6B}" dt="2021-06-24T17:13:38.343" v="257"/>
        <pc:sldMkLst>
          <pc:docMk/>
          <pc:sldMk cId="239878079" sldId="258"/>
        </pc:sldMkLst>
      </pc:sldChg>
      <pc:sldChg chg="addSp delSp modSp del">
        <pc:chgData name="Harleen Kaur" userId="S::id65ns02@ubalt.edu::9f7fc1d6-ab67-473f-ba46-e98f6ce2049b" providerId="AD" clId="Web-{45D98E61-C80D-F01F-F51B-B0AA2E33AA6B}" dt="2021-06-24T17:30:57.605" v="351"/>
        <pc:sldMkLst>
          <pc:docMk/>
          <pc:sldMk cId="2119920008" sldId="347"/>
        </pc:sldMkLst>
      </pc:sldChg>
      <pc:sldChg chg="modSp del">
        <pc:chgData name="Harleen Kaur" userId="S::id65ns02@ubalt.edu::9f7fc1d6-ab67-473f-ba46-e98f6ce2049b" providerId="AD" clId="Web-{45D98E61-C80D-F01F-F51B-B0AA2E33AA6B}" dt="2021-06-24T18:49:42.635" v="716"/>
        <pc:sldMkLst>
          <pc:docMk/>
          <pc:sldMk cId="1544669389" sldId="348"/>
        </pc:sldMkLst>
      </pc:sldChg>
      <pc:sldChg chg="modSp del">
        <pc:chgData name="Harleen Kaur" userId="S::id65ns02@ubalt.edu::9f7fc1d6-ab67-473f-ba46-e98f6ce2049b" providerId="AD" clId="Web-{45D98E61-C80D-F01F-F51B-B0AA2E33AA6B}" dt="2021-06-24T18:49:48.182" v="717"/>
        <pc:sldMkLst>
          <pc:docMk/>
          <pc:sldMk cId="4183142448" sldId="349"/>
        </pc:sldMkLst>
      </pc:sldChg>
      <pc:sldChg chg="del">
        <pc:chgData name="Harleen Kaur" userId="S::id65ns02@ubalt.edu::9f7fc1d6-ab67-473f-ba46-e98f6ce2049b" providerId="AD" clId="Web-{45D98E61-C80D-F01F-F51B-B0AA2E33AA6B}" dt="2021-06-24T19:21:15.449" v="933"/>
        <pc:sldMkLst>
          <pc:docMk/>
          <pc:sldMk cId="4065896590" sldId="350"/>
        </pc:sldMkLst>
      </pc:sldChg>
      <pc:sldChg chg="del">
        <pc:chgData name="Harleen Kaur" userId="S::id65ns02@ubalt.edu::9f7fc1d6-ab67-473f-ba46-e98f6ce2049b" providerId="AD" clId="Web-{45D98E61-C80D-F01F-F51B-B0AA2E33AA6B}" dt="2021-06-24T19:33:38.764" v="1095"/>
        <pc:sldMkLst>
          <pc:docMk/>
          <pc:sldMk cId="2698244104" sldId="351"/>
        </pc:sldMkLst>
      </pc:sldChg>
      <pc:sldChg chg="del">
        <pc:chgData name="Harleen Kaur" userId="S::id65ns02@ubalt.edu::9f7fc1d6-ab67-473f-ba46-e98f6ce2049b" providerId="AD" clId="Web-{45D98E61-C80D-F01F-F51B-B0AA2E33AA6B}" dt="2021-06-24T19:30:30.166" v="1047"/>
        <pc:sldMkLst>
          <pc:docMk/>
          <pc:sldMk cId="1515407158" sldId="371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17:13:32.843" v="256" actId="20577"/>
        <pc:sldMkLst>
          <pc:docMk/>
          <pc:sldMk cId="3077270470" sldId="375"/>
        </pc:sldMkLst>
      </pc:sldChg>
      <pc:sldChg chg="modSp new del">
        <pc:chgData name="Harleen Kaur" userId="S::id65ns02@ubalt.edu::9f7fc1d6-ab67-473f-ba46-e98f6ce2049b" providerId="AD" clId="Web-{45D98E61-C80D-F01F-F51B-B0AA2E33AA6B}" dt="2021-06-24T16:26:11.831" v="140"/>
        <pc:sldMkLst>
          <pc:docMk/>
          <pc:sldMk cId="3531068868" sldId="375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21:18:55.394" v="1169" actId="20577"/>
        <pc:sldMkLst>
          <pc:docMk/>
          <pc:sldMk cId="2816373483" sldId="376"/>
        </pc:sldMkLst>
      </pc:sldChg>
      <pc:sldChg chg="addSp modSp new modNotes">
        <pc:chgData name="Harleen Kaur" userId="S::id65ns02@ubalt.edu::9f7fc1d6-ab67-473f-ba46-e98f6ce2049b" providerId="AD" clId="Web-{45D98E61-C80D-F01F-F51B-B0AA2E33AA6B}" dt="2021-06-24T18:32:23.421" v="570" actId="20577"/>
        <pc:sldMkLst>
          <pc:docMk/>
          <pc:sldMk cId="979769990" sldId="377"/>
        </pc:sldMkLst>
      </pc:sldChg>
      <pc:sldChg chg="addSp delSp modSp new modNotes">
        <pc:chgData name="Harleen Kaur" userId="S::id65ns02@ubalt.edu::9f7fc1d6-ab67-473f-ba46-e98f6ce2049b" providerId="AD" clId="Web-{45D98E61-C80D-F01F-F51B-B0AA2E33AA6B}" dt="2021-06-24T19:31:27.355" v="1066"/>
        <pc:sldMkLst>
          <pc:docMk/>
          <pc:sldMk cId="4293835923" sldId="378"/>
        </pc:sldMkLst>
      </pc:sldChg>
      <pc:sldChg chg="addSp delSp modSp new modNotes">
        <pc:chgData name="Harleen Kaur" userId="S::id65ns02@ubalt.edu::9f7fc1d6-ab67-473f-ba46-e98f6ce2049b" providerId="AD" clId="Web-{45D98E61-C80D-F01F-F51B-B0AA2E33AA6B}" dt="2021-06-24T19:32:06.199" v="1091"/>
        <pc:sldMkLst>
          <pc:docMk/>
          <pc:sldMk cId="4148899360" sldId="379"/>
        </pc:sldMkLst>
      </pc:sldChg>
      <pc:sldChg chg="modSp new">
        <pc:chgData name="Harleen Kaur" userId="S::id65ns02@ubalt.edu::9f7fc1d6-ab67-473f-ba46-e98f6ce2049b" providerId="AD" clId="Web-{45D98E61-C80D-F01F-F51B-B0AA2E33AA6B}" dt="2021-06-24T18:32:05.249" v="558" actId="20577"/>
        <pc:sldMkLst>
          <pc:docMk/>
          <pc:sldMk cId="3268356748" sldId="380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19:08:45.773" v="835" actId="14100"/>
        <pc:sldMkLst>
          <pc:docMk/>
          <pc:sldMk cId="2679643070" sldId="381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19:20:12.635" v="927" actId="14100"/>
        <pc:sldMkLst>
          <pc:docMk/>
          <pc:sldMk cId="1272424935" sldId="382"/>
        </pc:sldMkLst>
      </pc:sldChg>
      <pc:sldChg chg="modSp new">
        <pc:chgData name="Harleen Kaur" userId="S::id65ns02@ubalt.edu::9f7fc1d6-ab67-473f-ba46-e98f6ce2049b" providerId="AD" clId="Web-{45D98E61-C80D-F01F-F51B-B0AA2E33AA6B}" dt="2021-06-24T19:20:49.573" v="932" actId="20577"/>
        <pc:sldMkLst>
          <pc:docMk/>
          <pc:sldMk cId="2810743782" sldId="383"/>
        </pc:sldMkLst>
      </pc:sldChg>
      <pc:sldChg chg="addSp modSp new">
        <pc:chgData name="Harleen Kaur" userId="S::id65ns02@ubalt.edu::9f7fc1d6-ab67-473f-ba46-e98f6ce2049b" providerId="AD" clId="Web-{45D98E61-C80D-F01F-F51B-B0AA2E33AA6B}" dt="2021-06-24T19:29:29.227" v="1023" actId="14100"/>
        <pc:sldMkLst>
          <pc:docMk/>
          <pc:sldMk cId="4046926907" sldId="384"/>
        </pc:sldMkLst>
      </pc:sldChg>
      <pc:sldChg chg="modSp new">
        <pc:chgData name="Harleen Kaur" userId="S::id65ns02@ubalt.edu::9f7fc1d6-ab67-473f-ba46-e98f6ce2049b" providerId="AD" clId="Web-{45D98E61-C80D-F01F-F51B-B0AA2E33AA6B}" dt="2021-06-24T19:30:25.666" v="1046" actId="20577"/>
        <pc:sldMkLst>
          <pc:docMk/>
          <pc:sldMk cId="954730872" sldId="385"/>
        </pc:sldMkLst>
      </pc:sldChg>
      <pc:sldChg chg="modSp new">
        <pc:chgData name="Harleen Kaur" userId="S::id65ns02@ubalt.edu::9f7fc1d6-ab67-473f-ba46-e98f6ce2049b" providerId="AD" clId="Web-{45D98E61-C80D-F01F-F51B-B0AA2E33AA6B}" dt="2021-06-24T19:33:35.905" v="1094" actId="20577"/>
        <pc:sldMkLst>
          <pc:docMk/>
          <pc:sldMk cId="3188243652" sldId="386"/>
        </pc:sldMkLst>
      </pc:sldChg>
      <pc:sldChg chg="modSp new">
        <pc:chgData name="Harleen Kaur" userId="S::id65ns02@ubalt.edu::9f7fc1d6-ab67-473f-ba46-e98f6ce2049b" providerId="AD" clId="Web-{45D98E61-C80D-F01F-F51B-B0AA2E33AA6B}" dt="2021-06-24T21:12:14.712" v="1108" actId="20577"/>
        <pc:sldMkLst>
          <pc:docMk/>
          <pc:sldMk cId="1915093242" sldId="387"/>
        </pc:sldMkLst>
      </pc:sldChg>
    </pc:docChg>
  </pc:docChgLst>
  <pc:docChgLst>
    <pc:chgData name="Richard Wheeless" userId="S::id63la41@ubalt.edu::edf7d7f9-5d95-4eec-886d-0f745236a21b" providerId="AD" clId="Web-{EFDB7389-BEFA-A459-AC04-7036D2800BAB}"/>
    <pc:docChg chg="sldOrd">
      <pc:chgData name="Richard Wheeless" userId="S::id63la41@ubalt.edu::edf7d7f9-5d95-4eec-886d-0f745236a21b" providerId="AD" clId="Web-{EFDB7389-BEFA-A459-AC04-7036D2800BAB}" dt="2021-02-05T04:30:08.248" v="0"/>
      <pc:docMkLst>
        <pc:docMk/>
      </pc:docMkLst>
      <pc:sldChg chg="ord">
        <pc:chgData name="Richard Wheeless" userId="S::id63la41@ubalt.edu::edf7d7f9-5d95-4eec-886d-0f745236a21b" providerId="AD" clId="Web-{EFDB7389-BEFA-A459-AC04-7036D2800BAB}" dt="2021-02-05T04:30:08.248" v="0"/>
        <pc:sldMkLst>
          <pc:docMk/>
          <pc:sldMk cId="2219828795" sldId="263"/>
        </pc:sldMkLst>
      </pc:sldChg>
    </pc:docChg>
  </pc:docChgLst>
  <pc:docChgLst>
    <pc:chgData name="Harleen Kaur" userId="S::id65ns02@ubalt.edu::9f7fc1d6-ab67-473f-ba46-e98f6ce2049b" providerId="AD" clId="Web-{457AF695-138B-F376-2B28-6312DEDE7462}"/>
    <pc:docChg chg="addSld modSld">
      <pc:chgData name="Harleen Kaur" userId="S::id65ns02@ubalt.edu::9f7fc1d6-ab67-473f-ba46-e98f6ce2049b" providerId="AD" clId="Web-{457AF695-138B-F376-2B28-6312DEDE7462}" dt="2021-07-06T18:38:52.236" v="1020" actId="20577"/>
      <pc:docMkLst>
        <pc:docMk/>
      </pc:docMkLst>
      <pc:sldChg chg="delSp modSp">
        <pc:chgData name="Harleen Kaur" userId="S::id65ns02@ubalt.edu::9f7fc1d6-ab67-473f-ba46-e98f6ce2049b" providerId="AD" clId="Web-{457AF695-138B-F376-2B28-6312DEDE7462}" dt="2021-07-06T16:49:58.060" v="274" actId="14100"/>
        <pc:sldMkLst>
          <pc:docMk/>
          <pc:sldMk cId="2020629071" sldId="362"/>
        </pc:sldMkLst>
      </pc:sldChg>
      <pc:sldChg chg="modSp">
        <pc:chgData name="Harleen Kaur" userId="S::id65ns02@ubalt.edu::9f7fc1d6-ab67-473f-ba46-e98f6ce2049b" providerId="AD" clId="Web-{457AF695-138B-F376-2B28-6312DEDE7462}" dt="2021-07-06T16:32:02.452" v="18" actId="20577"/>
        <pc:sldMkLst>
          <pc:docMk/>
          <pc:sldMk cId="3856163379" sldId="394"/>
        </pc:sldMkLst>
      </pc:sldChg>
      <pc:sldChg chg="delSp modSp">
        <pc:chgData name="Harleen Kaur" userId="S::id65ns02@ubalt.edu::9f7fc1d6-ab67-473f-ba46-e98f6ce2049b" providerId="AD" clId="Web-{457AF695-138B-F376-2B28-6312DEDE7462}" dt="2021-07-06T16:50:42.374" v="278"/>
        <pc:sldMkLst>
          <pc:docMk/>
          <pc:sldMk cId="1525666079" sldId="397"/>
        </pc:sldMkLst>
      </pc:sldChg>
      <pc:sldChg chg="modSp">
        <pc:chgData name="Harleen Kaur" userId="S::id65ns02@ubalt.edu::9f7fc1d6-ab67-473f-ba46-e98f6ce2049b" providerId="AD" clId="Web-{457AF695-138B-F376-2B28-6312DEDE7462}" dt="2021-07-06T16:36:47.773" v="60" actId="20577"/>
        <pc:sldMkLst>
          <pc:docMk/>
          <pc:sldMk cId="1318968879" sldId="401"/>
        </pc:sldMkLst>
      </pc:sldChg>
      <pc:sldChg chg="modSp">
        <pc:chgData name="Harleen Kaur" userId="S::id65ns02@ubalt.edu::9f7fc1d6-ab67-473f-ba46-e98f6ce2049b" providerId="AD" clId="Web-{457AF695-138B-F376-2B28-6312DEDE7462}" dt="2021-07-06T17:23:34.962" v="652" actId="20577"/>
        <pc:sldMkLst>
          <pc:docMk/>
          <pc:sldMk cId="2072083871" sldId="402"/>
        </pc:sldMkLst>
      </pc:sldChg>
      <pc:sldChg chg="modSp">
        <pc:chgData name="Harleen Kaur" userId="S::id65ns02@ubalt.edu::9f7fc1d6-ab67-473f-ba46-e98f6ce2049b" providerId="AD" clId="Web-{457AF695-138B-F376-2B28-6312DEDE7462}" dt="2021-07-06T17:15:04.383" v="340" actId="20577"/>
        <pc:sldMkLst>
          <pc:docMk/>
          <pc:sldMk cId="1876217879" sldId="403"/>
        </pc:sldMkLst>
      </pc:sldChg>
      <pc:sldChg chg="modSp">
        <pc:chgData name="Harleen Kaur" userId="S::id65ns02@ubalt.edu::9f7fc1d6-ab67-473f-ba46-e98f6ce2049b" providerId="AD" clId="Web-{457AF695-138B-F376-2B28-6312DEDE7462}" dt="2021-07-06T18:06:19.089" v="885" actId="20577"/>
        <pc:sldMkLst>
          <pc:docMk/>
          <pc:sldMk cId="2925871886" sldId="404"/>
        </pc:sldMkLst>
      </pc:sldChg>
      <pc:sldChg chg="modSp">
        <pc:chgData name="Harleen Kaur" userId="S::id65ns02@ubalt.edu::9f7fc1d6-ab67-473f-ba46-e98f6ce2049b" providerId="AD" clId="Web-{457AF695-138B-F376-2B28-6312DEDE7462}" dt="2021-07-06T17:21:12.006" v="565" actId="20577"/>
        <pc:sldMkLst>
          <pc:docMk/>
          <pc:sldMk cId="2895696043" sldId="406"/>
        </pc:sldMkLst>
      </pc:sldChg>
      <pc:sldChg chg="modSp">
        <pc:chgData name="Harleen Kaur" userId="S::id65ns02@ubalt.edu::9f7fc1d6-ab67-473f-ba46-e98f6ce2049b" providerId="AD" clId="Web-{457AF695-138B-F376-2B28-6312DEDE7462}" dt="2021-07-06T18:01:27.411" v="880" actId="14100"/>
        <pc:sldMkLst>
          <pc:docMk/>
          <pc:sldMk cId="1124496874" sldId="407"/>
        </pc:sldMkLst>
      </pc:sldChg>
      <pc:sldChg chg="addSp delSp modSp new">
        <pc:chgData name="Harleen Kaur" userId="S::id65ns02@ubalt.edu::9f7fc1d6-ab67-473f-ba46-e98f6ce2049b" providerId="AD" clId="Web-{457AF695-138B-F376-2B28-6312DEDE7462}" dt="2021-07-06T16:39:26.590" v="84" actId="20577"/>
        <pc:sldMkLst>
          <pc:docMk/>
          <pc:sldMk cId="1378301349" sldId="415"/>
        </pc:sldMkLst>
      </pc:sldChg>
      <pc:sldChg chg="addSp delSp modSp new">
        <pc:chgData name="Harleen Kaur" userId="S::id65ns02@ubalt.edu::9f7fc1d6-ab67-473f-ba46-e98f6ce2049b" providerId="AD" clId="Web-{457AF695-138B-F376-2B28-6312DEDE7462}" dt="2021-07-06T17:58:46.018" v="843" actId="20577"/>
        <pc:sldMkLst>
          <pc:docMk/>
          <pc:sldMk cId="961075764" sldId="416"/>
        </pc:sldMkLst>
      </pc:sldChg>
      <pc:sldChg chg="addSp delSp modSp new">
        <pc:chgData name="Harleen Kaur" userId="S::id65ns02@ubalt.edu::9f7fc1d6-ab67-473f-ba46-e98f6ce2049b" providerId="AD" clId="Web-{457AF695-138B-F376-2B28-6312DEDE7462}" dt="2021-07-06T18:38:52.236" v="1020" actId="20577"/>
        <pc:sldMkLst>
          <pc:docMk/>
          <pc:sldMk cId="3965738968" sldId="417"/>
        </pc:sldMkLst>
      </pc:sldChg>
    </pc:docChg>
  </pc:docChgLst>
  <pc:docChgLst>
    <pc:chgData name="Harleen Kaur" userId="S::id65ns02@ubalt.edu::9f7fc1d6-ab67-473f-ba46-e98f6ce2049b" providerId="AD" clId="Web-{A30573EC-A0B7-94F5-6044-0D35D8AC0428}"/>
    <pc:docChg chg="addSld delSld modSld">
      <pc:chgData name="Harleen Kaur" userId="S::id65ns02@ubalt.edu::9f7fc1d6-ab67-473f-ba46-e98f6ce2049b" providerId="AD" clId="Web-{A30573EC-A0B7-94F5-6044-0D35D8AC0428}" dt="2021-06-25T18:46:58.445" v="818"/>
      <pc:docMkLst>
        <pc:docMk/>
      </pc:docMkLst>
      <pc:sldChg chg="del">
        <pc:chgData name="Harleen Kaur" userId="S::id65ns02@ubalt.edu::9f7fc1d6-ab67-473f-ba46-e98f6ce2049b" providerId="AD" clId="Web-{A30573EC-A0B7-94F5-6044-0D35D8AC0428}" dt="2021-06-25T16:50:50.584" v="129"/>
        <pc:sldMkLst>
          <pc:docMk/>
          <pc:sldMk cId="3408609546" sldId="352"/>
        </pc:sldMkLst>
      </pc:sldChg>
      <pc:sldChg chg="addSp delSp del">
        <pc:chgData name="Harleen Kaur" userId="S::id65ns02@ubalt.edu::9f7fc1d6-ab67-473f-ba46-e98f6ce2049b" providerId="AD" clId="Web-{A30573EC-A0B7-94F5-6044-0D35D8AC0428}" dt="2021-06-25T17:52:53.967" v="520"/>
        <pc:sldMkLst>
          <pc:docMk/>
          <pc:sldMk cId="3550158572" sldId="353"/>
        </pc:sldMkLst>
      </pc:sldChg>
      <pc:sldChg chg="del">
        <pc:chgData name="Harleen Kaur" userId="S::id65ns02@ubalt.edu::9f7fc1d6-ab67-473f-ba46-e98f6ce2049b" providerId="AD" clId="Web-{A30573EC-A0B7-94F5-6044-0D35D8AC0428}" dt="2021-06-25T17:52:57.623" v="521"/>
        <pc:sldMkLst>
          <pc:docMk/>
          <pc:sldMk cId="1487878612" sldId="354"/>
        </pc:sldMkLst>
      </pc:sldChg>
      <pc:sldChg chg="del">
        <pc:chgData name="Harleen Kaur" userId="S::id65ns02@ubalt.edu::9f7fc1d6-ab67-473f-ba46-e98f6ce2049b" providerId="AD" clId="Web-{A30573EC-A0B7-94F5-6044-0D35D8AC0428}" dt="2021-06-25T17:53:00.124" v="522"/>
        <pc:sldMkLst>
          <pc:docMk/>
          <pc:sldMk cId="3157762318" sldId="356"/>
        </pc:sldMkLst>
      </pc:sldChg>
      <pc:sldChg chg="del">
        <pc:chgData name="Harleen Kaur" userId="S::id65ns02@ubalt.edu::9f7fc1d6-ab67-473f-ba46-e98f6ce2049b" providerId="AD" clId="Web-{A30573EC-A0B7-94F5-6044-0D35D8AC0428}" dt="2021-06-25T18:03:28.847" v="593"/>
        <pc:sldMkLst>
          <pc:docMk/>
          <pc:sldMk cId="3941886475" sldId="360"/>
        </pc:sldMkLst>
      </pc:sldChg>
      <pc:sldChg chg="addSp delSp modSp modNotes">
        <pc:chgData name="Harleen Kaur" userId="S::id65ns02@ubalt.edu::9f7fc1d6-ab67-473f-ba46-e98f6ce2049b" providerId="AD" clId="Web-{A30573EC-A0B7-94F5-6044-0D35D8AC0428}" dt="2021-06-25T18:14:17.539" v="657"/>
        <pc:sldMkLst>
          <pc:docMk/>
          <pc:sldMk cId="2020629071" sldId="362"/>
        </pc:sldMkLst>
      </pc:sldChg>
      <pc:sldChg chg="addSp delSp modSp modNotes">
        <pc:chgData name="Harleen Kaur" userId="S::id65ns02@ubalt.edu::9f7fc1d6-ab67-473f-ba46-e98f6ce2049b" providerId="AD" clId="Web-{A30573EC-A0B7-94F5-6044-0D35D8AC0428}" dt="2021-06-25T18:46:58.445" v="818"/>
        <pc:sldMkLst>
          <pc:docMk/>
          <pc:sldMk cId="4098661029" sldId="363"/>
        </pc:sldMkLst>
      </pc:sldChg>
      <pc:sldChg chg="del">
        <pc:chgData name="Harleen Kaur" userId="S::id65ns02@ubalt.edu::9f7fc1d6-ab67-473f-ba46-e98f6ce2049b" providerId="AD" clId="Web-{A30573EC-A0B7-94F5-6044-0D35D8AC0428}" dt="2021-06-25T18:41:35.403" v="784"/>
        <pc:sldMkLst>
          <pc:docMk/>
          <pc:sldMk cId="2934714722" sldId="364"/>
        </pc:sldMkLst>
      </pc:sldChg>
      <pc:sldChg chg="addSp delSp modSp">
        <pc:chgData name="Harleen Kaur" userId="S::id65ns02@ubalt.edu::9f7fc1d6-ab67-473f-ba46-e98f6ce2049b" providerId="AD" clId="Web-{A30573EC-A0B7-94F5-6044-0D35D8AC0428}" dt="2021-06-25T16:49:46.160" v="125"/>
        <pc:sldMkLst>
          <pc:docMk/>
          <pc:sldMk cId="3077270470" sldId="375"/>
        </pc:sldMkLst>
      </pc:sldChg>
      <pc:sldChg chg="modSp">
        <pc:chgData name="Harleen Kaur" userId="S::id65ns02@ubalt.edu::9f7fc1d6-ab67-473f-ba46-e98f6ce2049b" providerId="AD" clId="Web-{A30573EC-A0B7-94F5-6044-0D35D8AC0428}" dt="2021-06-25T16:39:32.172" v="2" actId="1076"/>
        <pc:sldMkLst>
          <pc:docMk/>
          <pc:sldMk cId="4148899360" sldId="379"/>
        </pc:sldMkLst>
      </pc:sldChg>
      <pc:sldChg chg="delSp">
        <pc:chgData name="Harleen Kaur" userId="S::id65ns02@ubalt.edu::9f7fc1d6-ab67-473f-ba46-e98f6ce2049b" providerId="AD" clId="Web-{A30573EC-A0B7-94F5-6044-0D35D8AC0428}" dt="2021-06-25T16:38:19.013" v="0"/>
        <pc:sldMkLst>
          <pc:docMk/>
          <pc:sldMk cId="3268356748" sldId="380"/>
        </pc:sldMkLst>
      </pc:sldChg>
      <pc:sldChg chg="modSp">
        <pc:chgData name="Harleen Kaur" userId="S::id65ns02@ubalt.edu::9f7fc1d6-ab67-473f-ba46-e98f6ce2049b" providerId="AD" clId="Web-{A30573EC-A0B7-94F5-6044-0D35D8AC0428}" dt="2021-06-25T18:02:20.032" v="592" actId="20577"/>
        <pc:sldMkLst>
          <pc:docMk/>
          <pc:sldMk cId="954730872" sldId="385"/>
        </pc:sldMkLst>
      </pc:sldChg>
      <pc:sldChg chg="addSp delSp modSp">
        <pc:chgData name="Harleen Kaur" userId="S::id65ns02@ubalt.edu::9f7fc1d6-ab67-473f-ba46-e98f6ce2049b" providerId="AD" clId="Web-{A30573EC-A0B7-94F5-6044-0D35D8AC0428}" dt="2021-06-25T16:59:57.351" v="208" actId="20577"/>
        <pc:sldMkLst>
          <pc:docMk/>
          <pc:sldMk cId="1915093242" sldId="387"/>
        </pc:sldMkLst>
      </pc:sldChg>
      <pc:sldChg chg="modSp new del">
        <pc:chgData name="Harleen Kaur" userId="S::id65ns02@ubalt.edu::9f7fc1d6-ab67-473f-ba46-e98f6ce2049b" providerId="AD" clId="Web-{A30573EC-A0B7-94F5-6044-0D35D8AC0428}" dt="2021-06-25T16:51:02.709" v="135"/>
        <pc:sldMkLst>
          <pc:docMk/>
          <pc:sldMk cId="671319410" sldId="388"/>
        </pc:sldMkLst>
      </pc:sldChg>
      <pc:sldChg chg="delSp modSp new">
        <pc:chgData name="Harleen Kaur" userId="S::id65ns02@ubalt.edu::9f7fc1d6-ab67-473f-ba46-e98f6ce2049b" providerId="AD" clId="Web-{A30573EC-A0B7-94F5-6044-0D35D8AC0428}" dt="2021-06-25T16:51:20.303" v="145"/>
        <pc:sldMkLst>
          <pc:docMk/>
          <pc:sldMk cId="3365298552" sldId="388"/>
        </pc:sldMkLst>
      </pc:sldChg>
      <pc:sldChg chg="addSp modSp new modNotes">
        <pc:chgData name="Harleen Kaur" userId="S::id65ns02@ubalt.edu::9f7fc1d6-ab67-473f-ba46-e98f6ce2049b" providerId="AD" clId="Web-{A30573EC-A0B7-94F5-6044-0D35D8AC0428}" dt="2021-06-25T16:53:53.543" v="184"/>
        <pc:sldMkLst>
          <pc:docMk/>
          <pc:sldMk cId="2008758297" sldId="389"/>
        </pc:sldMkLst>
      </pc:sldChg>
      <pc:sldChg chg="addSp modSp new modNotes">
        <pc:chgData name="Harleen Kaur" userId="S::id65ns02@ubalt.edu::9f7fc1d6-ab67-473f-ba46-e98f6ce2049b" providerId="AD" clId="Web-{A30573EC-A0B7-94F5-6044-0D35D8AC0428}" dt="2021-06-25T17:02:17.621" v="263" actId="14100"/>
        <pc:sldMkLst>
          <pc:docMk/>
          <pc:sldMk cId="3040878584" sldId="390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07:36.022" v="335" actId="14100"/>
        <pc:sldMkLst>
          <pc:docMk/>
          <pc:sldMk cId="4104176517" sldId="391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22:41.004" v="359" actId="14100"/>
        <pc:sldMkLst>
          <pc:docMk/>
          <pc:sldMk cId="4258082541" sldId="392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42:36.276" v="519" actId="14100"/>
        <pc:sldMkLst>
          <pc:docMk/>
          <pc:sldMk cId="1701036471" sldId="393"/>
        </pc:sldMkLst>
      </pc:sldChg>
      <pc:sldChg chg="modSp new">
        <pc:chgData name="Harleen Kaur" userId="S::id65ns02@ubalt.edu::9f7fc1d6-ab67-473f-ba46-e98f6ce2049b" providerId="AD" clId="Web-{A30573EC-A0B7-94F5-6044-0D35D8AC0428}" dt="2021-06-25T17:59:49.308" v="587" actId="20577"/>
        <pc:sldMkLst>
          <pc:docMk/>
          <pc:sldMk cId="3856163379" sldId="394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57:52.008" v="560" actId="14100"/>
        <pc:sldMkLst>
          <pc:docMk/>
          <pc:sldMk cId="3523215299" sldId="395"/>
        </pc:sldMkLst>
      </pc:sldChg>
      <pc:sldChg chg="modSp new">
        <pc:chgData name="Harleen Kaur" userId="S::id65ns02@ubalt.edu::9f7fc1d6-ab67-473f-ba46-e98f6ce2049b" providerId="AD" clId="Web-{A30573EC-A0B7-94F5-6044-0D35D8AC0428}" dt="2021-06-25T17:59:14.370" v="581" actId="20577"/>
        <pc:sldMkLst>
          <pc:docMk/>
          <pc:sldMk cId="3010338886" sldId="396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8:42:50.265" v="791" actId="20577"/>
        <pc:sldMkLst>
          <pc:docMk/>
          <pc:sldMk cId="1525666079" sldId="397"/>
        </pc:sldMkLst>
      </pc:sldChg>
    </pc:docChg>
  </pc:docChgLst>
  <pc:docChgLst>
    <pc:chgData name="Weifeng Xu" userId="e7aed605-a3dd-4d5a-a692-a87037af107b" providerId="ADAL" clId="{4DC338DC-19C7-41EB-B9B2-C1FF8A2AEED8}"/>
    <pc:docChg chg="undo custSel addSld delSld modSld">
      <pc:chgData name="Weifeng Xu" userId="e7aed605-a3dd-4d5a-a692-a87037af107b" providerId="ADAL" clId="{4DC338DC-19C7-41EB-B9B2-C1FF8A2AEED8}" dt="2021-03-12T14:19:00.952" v="78" actId="20577"/>
      <pc:docMkLst>
        <pc:docMk/>
      </pc:docMkLst>
      <pc:sldChg chg="del">
        <pc:chgData name="Weifeng Xu" userId="e7aed605-a3dd-4d5a-a692-a87037af107b" providerId="ADAL" clId="{4DC338DC-19C7-41EB-B9B2-C1FF8A2AEED8}" dt="2021-03-06T01:15:55.818" v="0" actId="47"/>
        <pc:sldMkLst>
          <pc:docMk/>
          <pc:sldMk cId="2783025053" sldId="287"/>
        </pc:sldMkLst>
      </pc:sldChg>
      <pc:sldChg chg="del">
        <pc:chgData name="Weifeng Xu" userId="e7aed605-a3dd-4d5a-a692-a87037af107b" providerId="ADAL" clId="{4DC338DC-19C7-41EB-B9B2-C1FF8A2AEED8}" dt="2021-03-06T01:15:58.325" v="6" actId="47"/>
        <pc:sldMkLst>
          <pc:docMk/>
          <pc:sldMk cId="114776636" sldId="288"/>
        </pc:sldMkLst>
      </pc:sldChg>
      <pc:sldChg chg="del">
        <pc:chgData name="Weifeng Xu" userId="e7aed605-a3dd-4d5a-a692-a87037af107b" providerId="ADAL" clId="{4DC338DC-19C7-41EB-B9B2-C1FF8A2AEED8}" dt="2021-03-06T01:15:56.509" v="1" actId="47"/>
        <pc:sldMkLst>
          <pc:docMk/>
          <pc:sldMk cId="1757879576" sldId="293"/>
        </pc:sldMkLst>
      </pc:sldChg>
      <pc:sldChg chg="del">
        <pc:chgData name="Weifeng Xu" userId="e7aed605-a3dd-4d5a-a692-a87037af107b" providerId="ADAL" clId="{4DC338DC-19C7-41EB-B9B2-C1FF8A2AEED8}" dt="2021-03-06T01:15:56.918" v="2" actId="47"/>
        <pc:sldMkLst>
          <pc:docMk/>
          <pc:sldMk cId="2207446241" sldId="294"/>
        </pc:sldMkLst>
      </pc:sldChg>
      <pc:sldChg chg="del">
        <pc:chgData name="Weifeng Xu" userId="e7aed605-a3dd-4d5a-a692-a87037af107b" providerId="ADAL" clId="{4DC338DC-19C7-41EB-B9B2-C1FF8A2AEED8}" dt="2021-03-06T01:15:57.141" v="3" actId="47"/>
        <pc:sldMkLst>
          <pc:docMk/>
          <pc:sldMk cId="2224677796" sldId="297"/>
        </pc:sldMkLst>
      </pc:sldChg>
      <pc:sldChg chg="del">
        <pc:chgData name="Weifeng Xu" userId="e7aed605-a3dd-4d5a-a692-a87037af107b" providerId="ADAL" clId="{4DC338DC-19C7-41EB-B9B2-C1FF8A2AEED8}" dt="2021-03-06T01:15:57.352" v="4" actId="47"/>
        <pc:sldMkLst>
          <pc:docMk/>
          <pc:sldMk cId="1105583169" sldId="298"/>
        </pc:sldMkLst>
      </pc:sldChg>
      <pc:sldChg chg="del">
        <pc:chgData name="Weifeng Xu" userId="e7aed605-a3dd-4d5a-a692-a87037af107b" providerId="ADAL" clId="{4DC338DC-19C7-41EB-B9B2-C1FF8A2AEED8}" dt="2021-03-06T01:15:57.773" v="5" actId="47"/>
        <pc:sldMkLst>
          <pc:docMk/>
          <pc:sldMk cId="3471057309" sldId="299"/>
        </pc:sldMkLst>
      </pc:sldChg>
      <pc:sldChg chg="del">
        <pc:chgData name="Weifeng Xu" userId="e7aed605-a3dd-4d5a-a692-a87037af107b" providerId="ADAL" clId="{4DC338DC-19C7-41EB-B9B2-C1FF8A2AEED8}" dt="2021-03-06T01:15:58.558" v="7" actId="47"/>
        <pc:sldMkLst>
          <pc:docMk/>
          <pc:sldMk cId="877061006" sldId="300"/>
        </pc:sldMkLst>
      </pc:sldChg>
      <pc:sldChg chg="del">
        <pc:chgData name="Weifeng Xu" userId="e7aed605-a3dd-4d5a-a692-a87037af107b" providerId="ADAL" clId="{4DC338DC-19C7-41EB-B9B2-C1FF8A2AEED8}" dt="2021-03-06T01:15:58.739" v="8" actId="47"/>
        <pc:sldMkLst>
          <pc:docMk/>
          <pc:sldMk cId="2343196982" sldId="301"/>
        </pc:sldMkLst>
      </pc:sldChg>
      <pc:sldChg chg="del">
        <pc:chgData name="Weifeng Xu" userId="e7aed605-a3dd-4d5a-a692-a87037af107b" providerId="ADAL" clId="{4DC338DC-19C7-41EB-B9B2-C1FF8A2AEED8}" dt="2021-03-06T01:16:00.971" v="17" actId="47"/>
        <pc:sldMkLst>
          <pc:docMk/>
          <pc:sldMk cId="493733997" sldId="302"/>
        </pc:sldMkLst>
      </pc:sldChg>
      <pc:sldChg chg="del">
        <pc:chgData name="Weifeng Xu" userId="e7aed605-a3dd-4d5a-a692-a87037af107b" providerId="ADAL" clId="{4DC338DC-19C7-41EB-B9B2-C1FF8A2AEED8}" dt="2021-03-06T01:15:58.930" v="9" actId="47"/>
        <pc:sldMkLst>
          <pc:docMk/>
          <pc:sldMk cId="3476121000" sldId="303"/>
        </pc:sldMkLst>
      </pc:sldChg>
      <pc:sldChg chg="modSp mod">
        <pc:chgData name="Weifeng Xu" userId="e7aed605-a3dd-4d5a-a692-a87037af107b" providerId="ADAL" clId="{4DC338DC-19C7-41EB-B9B2-C1FF8A2AEED8}" dt="2021-03-12T14:19:00.952" v="78" actId="20577"/>
        <pc:sldMkLst>
          <pc:docMk/>
          <pc:sldMk cId="53763807" sldId="304"/>
        </pc:sldMkLst>
      </pc:sldChg>
      <pc:sldChg chg="del">
        <pc:chgData name="Weifeng Xu" userId="e7aed605-a3dd-4d5a-a692-a87037af107b" providerId="ADAL" clId="{4DC338DC-19C7-41EB-B9B2-C1FF8A2AEED8}" dt="2021-03-06T01:15:59.145" v="10" actId="47"/>
        <pc:sldMkLst>
          <pc:docMk/>
          <pc:sldMk cId="1618462415" sldId="305"/>
        </pc:sldMkLst>
      </pc:sldChg>
      <pc:sldChg chg="del">
        <pc:chgData name="Weifeng Xu" userId="e7aed605-a3dd-4d5a-a692-a87037af107b" providerId="ADAL" clId="{4DC338DC-19C7-41EB-B9B2-C1FF8A2AEED8}" dt="2021-03-06T01:15:59.352" v="11" actId="47"/>
        <pc:sldMkLst>
          <pc:docMk/>
          <pc:sldMk cId="180323046" sldId="306"/>
        </pc:sldMkLst>
      </pc:sldChg>
      <pc:sldChg chg="del">
        <pc:chgData name="Weifeng Xu" userId="e7aed605-a3dd-4d5a-a692-a87037af107b" providerId="ADAL" clId="{4DC338DC-19C7-41EB-B9B2-C1FF8A2AEED8}" dt="2021-03-06T01:16:00.758" v="16" actId="47"/>
        <pc:sldMkLst>
          <pc:docMk/>
          <pc:sldMk cId="3237227748" sldId="307"/>
        </pc:sldMkLst>
      </pc:sldChg>
      <pc:sldChg chg="del">
        <pc:chgData name="Weifeng Xu" userId="e7aed605-a3dd-4d5a-a692-a87037af107b" providerId="ADAL" clId="{4DC338DC-19C7-41EB-B9B2-C1FF8A2AEED8}" dt="2021-03-06T01:16:01.189" v="18" actId="47"/>
        <pc:sldMkLst>
          <pc:docMk/>
          <pc:sldMk cId="1577270902" sldId="308"/>
        </pc:sldMkLst>
      </pc:sldChg>
      <pc:sldChg chg="del">
        <pc:chgData name="Weifeng Xu" userId="e7aed605-a3dd-4d5a-a692-a87037af107b" providerId="ADAL" clId="{4DC338DC-19C7-41EB-B9B2-C1FF8A2AEED8}" dt="2021-03-06T01:16:02.209" v="21" actId="47"/>
        <pc:sldMkLst>
          <pc:docMk/>
          <pc:sldMk cId="181172030" sldId="309"/>
        </pc:sldMkLst>
      </pc:sldChg>
      <pc:sldChg chg="del">
        <pc:chgData name="Weifeng Xu" userId="e7aed605-a3dd-4d5a-a692-a87037af107b" providerId="ADAL" clId="{4DC338DC-19C7-41EB-B9B2-C1FF8A2AEED8}" dt="2021-03-06T01:16:01.572" v="19" actId="47"/>
        <pc:sldMkLst>
          <pc:docMk/>
          <pc:sldMk cId="1809058598" sldId="310"/>
        </pc:sldMkLst>
      </pc:sldChg>
      <pc:sldChg chg="del">
        <pc:chgData name="Weifeng Xu" userId="e7aed605-a3dd-4d5a-a692-a87037af107b" providerId="ADAL" clId="{4DC338DC-19C7-41EB-B9B2-C1FF8A2AEED8}" dt="2021-03-06T01:16:01.968" v="20" actId="47"/>
        <pc:sldMkLst>
          <pc:docMk/>
          <pc:sldMk cId="4192303" sldId="311"/>
        </pc:sldMkLst>
      </pc:sldChg>
      <pc:sldChg chg="del">
        <pc:chgData name="Weifeng Xu" userId="e7aed605-a3dd-4d5a-a692-a87037af107b" providerId="ADAL" clId="{4DC338DC-19C7-41EB-B9B2-C1FF8A2AEED8}" dt="2021-03-06T01:15:59.634" v="12" actId="47"/>
        <pc:sldMkLst>
          <pc:docMk/>
          <pc:sldMk cId="591621681" sldId="312"/>
        </pc:sldMkLst>
      </pc:sldChg>
      <pc:sldChg chg="del">
        <pc:chgData name="Weifeng Xu" userId="e7aed605-a3dd-4d5a-a692-a87037af107b" providerId="ADAL" clId="{4DC338DC-19C7-41EB-B9B2-C1FF8A2AEED8}" dt="2021-03-06T01:15:59.941" v="13" actId="47"/>
        <pc:sldMkLst>
          <pc:docMk/>
          <pc:sldMk cId="214490323" sldId="313"/>
        </pc:sldMkLst>
      </pc:sldChg>
      <pc:sldChg chg="del">
        <pc:chgData name="Weifeng Xu" userId="e7aed605-a3dd-4d5a-a692-a87037af107b" providerId="ADAL" clId="{4DC338DC-19C7-41EB-B9B2-C1FF8A2AEED8}" dt="2021-03-06T01:16:00.176" v="14" actId="47"/>
        <pc:sldMkLst>
          <pc:docMk/>
          <pc:sldMk cId="3337387503" sldId="318"/>
        </pc:sldMkLst>
      </pc:sldChg>
      <pc:sldChg chg="del">
        <pc:chgData name="Weifeng Xu" userId="e7aed605-a3dd-4d5a-a692-a87037af107b" providerId="ADAL" clId="{4DC338DC-19C7-41EB-B9B2-C1FF8A2AEED8}" dt="2021-03-06T01:16:00.511" v="15" actId="47"/>
        <pc:sldMkLst>
          <pc:docMk/>
          <pc:sldMk cId="2446382234" sldId="319"/>
        </pc:sldMkLst>
      </pc:sldChg>
      <pc:sldChg chg="del">
        <pc:chgData name="Weifeng Xu" userId="e7aed605-a3dd-4d5a-a692-a87037af107b" providerId="ADAL" clId="{4DC338DC-19C7-41EB-B9B2-C1FF8A2AEED8}" dt="2021-03-06T01:16:02.572" v="22" actId="47"/>
        <pc:sldMkLst>
          <pc:docMk/>
          <pc:sldMk cId="3877897741" sldId="320"/>
        </pc:sldMkLst>
      </pc:sldChg>
      <pc:sldChg chg="del">
        <pc:chgData name="Weifeng Xu" userId="e7aed605-a3dd-4d5a-a692-a87037af107b" providerId="ADAL" clId="{4DC338DC-19C7-41EB-B9B2-C1FF8A2AEED8}" dt="2021-03-06T01:16:02.772" v="23" actId="47"/>
        <pc:sldMkLst>
          <pc:docMk/>
          <pc:sldMk cId="926804527" sldId="321"/>
        </pc:sldMkLst>
      </pc:sldChg>
      <pc:sldChg chg="add del">
        <pc:chgData name="Weifeng Xu" userId="e7aed605-a3dd-4d5a-a692-a87037af107b" providerId="ADAL" clId="{4DC338DC-19C7-41EB-B9B2-C1FF8A2AEED8}" dt="2021-03-06T01:16:10.808" v="26" actId="47"/>
        <pc:sldMkLst>
          <pc:docMk/>
          <pc:sldMk cId="3506800452" sldId="322"/>
        </pc:sldMkLst>
      </pc:sldChg>
      <pc:sldChg chg="addSp modSp new mod modClrScheme chgLayout modNotesTx">
        <pc:chgData name="Weifeng Xu" userId="e7aed605-a3dd-4d5a-a692-a87037af107b" providerId="ADAL" clId="{4DC338DC-19C7-41EB-B9B2-C1FF8A2AEED8}" dt="2021-03-06T15:11:17.157" v="45"/>
        <pc:sldMkLst>
          <pc:docMk/>
          <pc:sldMk cId="3192494774" sldId="330"/>
        </pc:sldMkLst>
      </pc:sldChg>
      <pc:sldChg chg="new del">
        <pc:chgData name="Weifeng Xu" userId="e7aed605-a3dd-4d5a-a692-a87037af107b" providerId="ADAL" clId="{4DC338DC-19C7-41EB-B9B2-C1FF8A2AEED8}" dt="2021-03-06T15:07:54.310" v="28" actId="680"/>
        <pc:sldMkLst>
          <pc:docMk/>
          <pc:sldMk cId="3204093995" sldId="330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06T15:23:18.494" v="68"/>
        <pc:sldMkLst>
          <pc:docMk/>
          <pc:sldMk cId="2786836983" sldId="331"/>
        </pc:sldMkLst>
      </pc:sldChg>
      <pc:sldChg chg="new del">
        <pc:chgData name="Weifeng Xu" userId="e7aed605-a3dd-4d5a-a692-a87037af107b" providerId="ADAL" clId="{4DC338DC-19C7-41EB-B9B2-C1FF8A2AEED8}" dt="2021-03-06T15:39:53.920" v="76" actId="47"/>
        <pc:sldMkLst>
          <pc:docMk/>
          <pc:sldMk cId="4264100167" sldId="332"/>
        </pc:sldMkLst>
      </pc:sldChg>
      <pc:sldChg chg="addSp modSp new mod">
        <pc:chgData name="Weifeng Xu" userId="e7aed605-a3dd-4d5a-a692-a87037af107b" providerId="ADAL" clId="{4DC338DC-19C7-41EB-B9B2-C1FF8A2AEED8}" dt="2021-03-06T15:24:59.767" v="75" actId="14100"/>
        <pc:sldMkLst>
          <pc:docMk/>
          <pc:sldMk cId="3230497500" sldId="333"/>
        </pc:sldMkLst>
      </pc:sldChg>
    </pc:docChg>
  </pc:docChgLst>
  <pc:docChgLst>
    <pc:chgData name="Harleen Kaur" userId="S::id65ns02@ubalt.edu::9f7fc1d6-ab67-473f-ba46-e98f6ce2049b" providerId="AD" clId="Web-{1ADE0CF8-2423-90FF-14EF-C373E9E3B936}"/>
    <pc:docChg chg="addSld modSld">
      <pc:chgData name="Harleen Kaur" userId="S::id65ns02@ubalt.edu::9f7fc1d6-ab67-473f-ba46-e98f6ce2049b" providerId="AD" clId="Web-{1ADE0CF8-2423-90FF-14EF-C373E9E3B936}" dt="2021-07-09T20:30:28.777" v="385" actId="20577"/>
      <pc:docMkLst>
        <pc:docMk/>
      </pc:docMkLst>
      <pc:sldChg chg="addSp delSp modSp">
        <pc:chgData name="Harleen Kaur" userId="S::id65ns02@ubalt.edu::9f7fc1d6-ab67-473f-ba46-e98f6ce2049b" providerId="AD" clId="Web-{1ADE0CF8-2423-90FF-14EF-C373E9E3B936}" dt="2021-07-09T19:33:19.509" v="19" actId="1076"/>
        <pc:sldMkLst>
          <pc:docMk/>
          <pc:sldMk cId="3077270470" sldId="375"/>
        </pc:sldMkLst>
      </pc:sldChg>
      <pc:sldChg chg="modSp">
        <pc:chgData name="Harleen Kaur" userId="S::id65ns02@ubalt.edu::9f7fc1d6-ab67-473f-ba46-e98f6ce2049b" providerId="AD" clId="Web-{1ADE0CF8-2423-90FF-14EF-C373E9E3B936}" dt="2021-07-09T19:34:33.089" v="32" actId="20577"/>
        <pc:sldMkLst>
          <pc:docMk/>
          <pc:sldMk cId="954730872" sldId="385"/>
        </pc:sldMkLst>
      </pc:sldChg>
      <pc:sldChg chg="addSp delSp modSp">
        <pc:chgData name="Harleen Kaur" userId="S::id65ns02@ubalt.edu::9f7fc1d6-ab67-473f-ba46-e98f6ce2049b" providerId="AD" clId="Web-{1ADE0CF8-2423-90FF-14EF-C373E9E3B936}" dt="2021-07-09T19:36:03.233" v="39" actId="1076"/>
        <pc:sldMkLst>
          <pc:docMk/>
          <pc:sldMk cId="961075764" sldId="416"/>
        </pc:sldMkLst>
      </pc:sldChg>
      <pc:sldChg chg="modSp new">
        <pc:chgData name="Harleen Kaur" userId="S::id65ns02@ubalt.edu::9f7fc1d6-ab67-473f-ba46-e98f6ce2049b" providerId="AD" clId="Web-{1ADE0CF8-2423-90FF-14EF-C373E9E3B936}" dt="2021-07-09T19:50:43.434" v="141" actId="20577"/>
        <pc:sldMkLst>
          <pc:docMk/>
          <pc:sldMk cId="2609955097" sldId="437"/>
        </pc:sldMkLst>
      </pc:sldChg>
      <pc:sldChg chg="modSp new">
        <pc:chgData name="Harleen Kaur" userId="S::id65ns02@ubalt.edu::9f7fc1d6-ab67-473f-ba46-e98f6ce2049b" providerId="AD" clId="Web-{1ADE0CF8-2423-90FF-14EF-C373E9E3B936}" dt="2021-07-09T20:01:34.377" v="239" actId="20577"/>
        <pc:sldMkLst>
          <pc:docMk/>
          <pc:sldMk cId="2869426348" sldId="438"/>
        </pc:sldMkLst>
      </pc:sldChg>
      <pc:sldChg chg="addSp modSp new">
        <pc:chgData name="Harleen Kaur" userId="S::id65ns02@ubalt.edu::9f7fc1d6-ab67-473f-ba46-e98f6ce2049b" providerId="AD" clId="Web-{1ADE0CF8-2423-90FF-14EF-C373E9E3B936}" dt="2021-07-09T20:08:01.093" v="286" actId="20577"/>
        <pc:sldMkLst>
          <pc:docMk/>
          <pc:sldMk cId="2156609810" sldId="439"/>
        </pc:sldMkLst>
      </pc:sldChg>
      <pc:sldChg chg="modSp new">
        <pc:chgData name="Harleen Kaur" userId="S::id65ns02@ubalt.edu::9f7fc1d6-ab67-473f-ba46-e98f6ce2049b" providerId="AD" clId="Web-{1ADE0CF8-2423-90FF-14EF-C373E9E3B936}" dt="2021-07-09T20:30:28.777" v="385" actId="20577"/>
        <pc:sldMkLst>
          <pc:docMk/>
          <pc:sldMk cId="3370452083" sldId="440"/>
        </pc:sldMkLst>
      </pc:sldChg>
    </pc:docChg>
  </pc:docChgLst>
  <pc:docChgLst>
    <pc:chgData name="Weifeng Xu" userId="e7aed605-a3dd-4d5a-a692-a87037af107b" providerId="ADAL" clId="{AA256C9C-DD0A-4A24-AECC-DADA2E819996}"/>
    <pc:docChg chg="undo redo custSel addSld delSld modSld sldOrd">
      <pc:chgData name="Weifeng Xu" userId="e7aed605-a3dd-4d5a-a692-a87037af107b" providerId="ADAL" clId="{AA256C9C-DD0A-4A24-AECC-DADA2E819996}" dt="2021-03-06T01:10:00.999" v="10634" actId="47"/>
      <pc:docMkLst>
        <pc:docMk/>
      </pc:docMkLst>
      <pc:sldChg chg="modSp new mod modNotesTx">
        <pc:chgData name="Weifeng Xu" userId="e7aed605-a3dd-4d5a-a692-a87037af107b" providerId="ADAL" clId="{AA256C9C-DD0A-4A24-AECC-DADA2E819996}" dt="2021-03-05T19:45:20.383" v="9957" actId="6549"/>
        <pc:sldMkLst>
          <pc:docMk/>
          <pc:sldMk cId="1323245308" sldId="25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2-26T22:11:14.469" v="900" actId="33524"/>
        <pc:sldMkLst>
          <pc:docMk/>
          <pc:sldMk cId="594714798" sldId="257"/>
        </pc:sldMkLst>
      </pc:sldChg>
      <pc:sldChg chg="addSp modSp new mod modNotesTx">
        <pc:chgData name="Weifeng Xu" userId="e7aed605-a3dd-4d5a-a692-a87037af107b" providerId="ADAL" clId="{AA256C9C-DD0A-4A24-AECC-DADA2E819996}" dt="2021-02-26T15:41:14.219" v="142" actId="1076"/>
        <pc:sldMkLst>
          <pc:docMk/>
          <pc:sldMk cId="824954207" sldId="258"/>
        </pc:sldMkLst>
      </pc:sldChg>
      <pc:sldChg chg="del">
        <pc:chgData name="Weifeng Xu" userId="e7aed605-a3dd-4d5a-a692-a87037af107b" providerId="ADAL" clId="{AA256C9C-DD0A-4A24-AECC-DADA2E819996}" dt="2021-02-26T14:47:33.980" v="0" actId="47"/>
        <pc:sldMkLst>
          <pc:docMk/>
          <pc:sldMk cId="1392771324" sldId="258"/>
        </pc:sldMkLst>
      </pc:sldChg>
      <pc:sldChg chg="addSp delSp modSp new mod setBg addAnim delAnim modNotesTx">
        <pc:chgData name="Weifeng Xu" userId="e7aed605-a3dd-4d5a-a692-a87037af107b" providerId="ADAL" clId="{AA256C9C-DD0A-4A24-AECC-DADA2E819996}" dt="2021-02-26T15:55:53.438" v="211" actId="26606"/>
        <pc:sldMkLst>
          <pc:docMk/>
          <pc:sldMk cId="357665137" sldId="259"/>
        </pc:sldMkLst>
      </pc:sldChg>
      <pc:sldChg chg="del">
        <pc:chgData name="Weifeng Xu" userId="e7aed605-a3dd-4d5a-a692-a87037af107b" providerId="ADAL" clId="{AA256C9C-DD0A-4A24-AECC-DADA2E819996}" dt="2021-02-26T14:47:34.111" v="1" actId="47"/>
        <pc:sldMkLst>
          <pc:docMk/>
          <pc:sldMk cId="2206727044" sldId="259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2-28T19:42:06.059" v="3496" actId="1076"/>
        <pc:sldMkLst>
          <pc:docMk/>
          <pc:sldMk cId="838394385" sldId="260"/>
        </pc:sldMkLst>
      </pc:sldChg>
      <pc:sldChg chg="del">
        <pc:chgData name="Weifeng Xu" userId="e7aed605-a3dd-4d5a-a692-a87037af107b" providerId="ADAL" clId="{AA256C9C-DD0A-4A24-AECC-DADA2E819996}" dt="2021-02-26T14:47:34.265" v="2" actId="47"/>
        <pc:sldMkLst>
          <pc:docMk/>
          <pc:sldMk cId="3022601266" sldId="260"/>
        </pc:sldMkLst>
      </pc:sldChg>
      <pc:sldChg chg="del">
        <pc:chgData name="Weifeng Xu" userId="e7aed605-a3dd-4d5a-a692-a87037af107b" providerId="ADAL" clId="{AA256C9C-DD0A-4A24-AECC-DADA2E819996}" dt="2021-02-26T14:47:34.460" v="3" actId="47"/>
        <pc:sldMkLst>
          <pc:docMk/>
          <pc:sldMk cId="1449920218" sldId="26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2-26T23:24:42.894" v="922" actId="20577"/>
        <pc:sldMkLst>
          <pc:docMk/>
          <pc:sldMk cId="1539245675" sldId="261"/>
        </pc:sldMkLst>
      </pc:sldChg>
      <pc:sldChg chg="del">
        <pc:chgData name="Weifeng Xu" userId="e7aed605-a3dd-4d5a-a692-a87037af107b" providerId="ADAL" clId="{AA256C9C-DD0A-4A24-AECC-DADA2E819996}" dt="2021-02-26T14:47:34.558" v="4" actId="47"/>
        <pc:sldMkLst>
          <pc:docMk/>
          <pc:sldMk cId="3028204050" sldId="262"/>
        </pc:sldMkLst>
      </pc:sldChg>
      <pc:sldChg chg="addSp delSp modSp new mod setBg">
        <pc:chgData name="Weifeng Xu" userId="e7aed605-a3dd-4d5a-a692-a87037af107b" providerId="ADAL" clId="{AA256C9C-DD0A-4A24-AECC-DADA2E819996}" dt="2021-02-26T23:24:33.191" v="921" actId="6549"/>
        <pc:sldMkLst>
          <pc:docMk/>
          <pc:sldMk cId="3347624405" sldId="262"/>
        </pc:sldMkLst>
      </pc:sldChg>
      <pc:sldChg chg="modSp new mod">
        <pc:chgData name="Weifeng Xu" userId="e7aed605-a3dd-4d5a-a692-a87037af107b" providerId="ADAL" clId="{AA256C9C-DD0A-4A24-AECC-DADA2E819996}" dt="2021-02-26T22:07:44.144" v="887" actId="313"/>
        <pc:sldMkLst>
          <pc:docMk/>
          <pc:sldMk cId="523254660" sldId="263"/>
        </pc:sldMkLst>
      </pc:sldChg>
      <pc:sldChg chg="del">
        <pc:chgData name="Weifeng Xu" userId="e7aed605-a3dd-4d5a-a692-a87037af107b" providerId="ADAL" clId="{AA256C9C-DD0A-4A24-AECC-DADA2E819996}" dt="2021-02-26T14:47:34.851" v="6" actId="47"/>
        <pc:sldMkLst>
          <pc:docMk/>
          <pc:sldMk cId="2219828795" sldId="263"/>
        </pc:sldMkLst>
      </pc:sldChg>
      <pc:sldChg chg="del">
        <pc:chgData name="Weifeng Xu" userId="e7aed605-a3dd-4d5a-a692-a87037af107b" providerId="ADAL" clId="{AA256C9C-DD0A-4A24-AECC-DADA2E819996}" dt="2021-02-26T14:47:35.014" v="7" actId="47"/>
        <pc:sldMkLst>
          <pc:docMk/>
          <pc:sldMk cId="266696141" sldId="264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40:33.310" v="2566" actId="1076"/>
        <pc:sldMkLst>
          <pc:docMk/>
          <pc:sldMk cId="1483570226" sldId="264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11:56.294" v="10594" actId="20577"/>
        <pc:sldMkLst>
          <pc:docMk/>
          <pc:sldMk cId="1005714408" sldId="265"/>
        </pc:sldMkLst>
      </pc:sldChg>
      <pc:sldChg chg="del">
        <pc:chgData name="Weifeng Xu" userId="e7aed605-a3dd-4d5a-a692-a87037af107b" providerId="ADAL" clId="{AA256C9C-DD0A-4A24-AECC-DADA2E819996}" dt="2021-02-26T14:47:34.700" v="5" actId="47"/>
        <pc:sldMkLst>
          <pc:docMk/>
          <pc:sldMk cId="3192448814" sldId="265"/>
        </pc:sldMkLst>
      </pc:sldChg>
      <pc:sldChg chg="addSp delSp modSp new mod modNotesTx">
        <pc:chgData name="Weifeng Xu" userId="e7aed605-a3dd-4d5a-a692-a87037af107b" providerId="ADAL" clId="{AA256C9C-DD0A-4A24-AECC-DADA2E819996}" dt="2021-03-05T21:40:51.971" v="10420" actId="108"/>
        <pc:sldMkLst>
          <pc:docMk/>
          <pc:sldMk cId="2103126633" sldId="266"/>
        </pc:sldMkLst>
      </pc:sldChg>
      <pc:sldChg chg="addSp delSp modSp add mod">
        <pc:chgData name="Weifeng Xu" userId="e7aed605-a3dd-4d5a-a692-a87037af107b" providerId="ADAL" clId="{AA256C9C-DD0A-4A24-AECC-DADA2E819996}" dt="2021-03-05T22:13:51.978" v="10530" actId="1076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0:27.335" v="2028" actId="20577"/>
        <pc:sldMkLst>
          <pc:docMk/>
          <pc:sldMk cId="927007670" sldId="268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1:21.829" v="2041" actId="20577"/>
        <pc:sldMkLst>
          <pc:docMk/>
          <pc:sldMk cId="1151958853" sldId="269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4:18.155" v="2106" actId="108"/>
        <pc:sldMkLst>
          <pc:docMk/>
          <pc:sldMk cId="2256375109" sldId="270"/>
        </pc:sldMkLst>
      </pc:sldChg>
      <pc:sldChg chg="modSp new mod">
        <pc:chgData name="Weifeng Xu" userId="e7aed605-a3dd-4d5a-a692-a87037af107b" providerId="ADAL" clId="{AA256C9C-DD0A-4A24-AECC-DADA2E819996}" dt="2021-02-28T14:21:39.487" v="2435" actId="20577"/>
        <pc:sldMkLst>
          <pc:docMk/>
          <pc:sldMk cId="1000008397" sldId="271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31:55.580" v="2490" actId="20577"/>
        <pc:sldMkLst>
          <pc:docMk/>
          <pc:sldMk cId="3702491373" sldId="272"/>
        </pc:sldMkLst>
      </pc:sldChg>
      <pc:sldChg chg="addSp delSp modSp new mod setBg modNotesTx">
        <pc:chgData name="Weifeng Xu" userId="e7aed605-a3dd-4d5a-a692-a87037af107b" providerId="ADAL" clId="{AA256C9C-DD0A-4A24-AECC-DADA2E819996}" dt="2021-03-02T22:18:23.789" v="6246" actId="1076"/>
        <pc:sldMkLst>
          <pc:docMk/>
          <pc:sldMk cId="4260313878" sldId="273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06:57.285" v="2657" actId="20577"/>
        <pc:sldMkLst>
          <pc:docMk/>
          <pc:sldMk cId="3090718351" sldId="274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2-28T15:13:37.857" v="2729" actId="14100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0:40.196" v="2732"/>
        <pc:sldMkLst>
          <pc:docMk/>
          <pc:sldMk cId="1773513139" sldId="276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56:44.237" v="2943" actId="20577"/>
        <pc:sldMkLst>
          <pc:docMk/>
          <pc:sldMk cId="4164042851" sldId="27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2:22.343" v="2738"/>
        <pc:sldMkLst>
          <pc:docMk/>
          <pc:sldMk cId="110160891" sldId="27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2T22:11:27.734" v="6170" actId="6549"/>
        <pc:sldMkLst>
          <pc:docMk/>
          <pc:sldMk cId="2351248153" sldId="279"/>
        </pc:sldMkLst>
      </pc:sldChg>
      <pc:sldChg chg="modSp new mod">
        <pc:chgData name="Weifeng Xu" userId="e7aed605-a3dd-4d5a-a692-a87037af107b" providerId="ADAL" clId="{AA256C9C-DD0A-4A24-AECC-DADA2E819996}" dt="2021-02-28T20:10:50.835" v="3559" actId="108"/>
        <pc:sldMkLst>
          <pc:docMk/>
          <pc:sldMk cId="3156258806" sldId="280"/>
        </pc:sldMkLst>
      </pc:sldChg>
      <pc:sldChg chg="modSp add mod modNotesTx">
        <pc:chgData name="Weifeng Xu" userId="e7aed605-a3dd-4d5a-a692-a87037af107b" providerId="ADAL" clId="{AA256C9C-DD0A-4A24-AECC-DADA2E819996}" dt="2021-03-02T21:19:08.375" v="6004" actId="6549"/>
        <pc:sldMkLst>
          <pc:docMk/>
          <pc:sldMk cId="3873850888" sldId="281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9:36:40.354" v="3477" actId="20577"/>
        <pc:sldMkLst>
          <pc:docMk/>
          <pc:sldMk cId="4291129217" sldId="282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0:21:41.524" v="5407" actId="20577"/>
        <pc:sldMkLst>
          <pc:docMk/>
          <pc:sldMk cId="1345239187" sldId="283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3T01:20:43.061" v="6949" actId="207"/>
        <pc:sldMkLst>
          <pc:docMk/>
          <pc:sldMk cId="988206790" sldId="284"/>
        </pc:sldMkLst>
      </pc:sldChg>
      <pc:sldChg chg="addSp delSp modSp new mod setBg">
        <pc:chgData name="Weifeng Xu" userId="e7aed605-a3dd-4d5a-a692-a87037af107b" providerId="ADAL" clId="{AA256C9C-DD0A-4A24-AECC-DADA2E819996}" dt="2021-03-03T01:20:47.873" v="6950" actId="207"/>
        <pc:sldMkLst>
          <pc:docMk/>
          <pc:sldMk cId="848153081" sldId="28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01:06:48.381" v="6773" actId="27636"/>
        <pc:sldMkLst>
          <pc:docMk/>
          <pc:sldMk cId="319929686" sldId="286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1T02:11:54.831" v="4792" actId="313"/>
        <pc:sldMkLst>
          <pc:docMk/>
          <pc:sldMk cId="2783025053" sldId="28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20:12:05.995" v="5975" actId="114"/>
        <pc:sldMkLst>
          <pc:docMk/>
          <pc:sldMk cId="114776636" sldId="28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1T20:15:14.639" v="5131" actId="14100"/>
        <pc:sldMkLst>
          <pc:docMk/>
          <pc:sldMk cId="3622009093" sldId="289"/>
        </pc:sldMkLst>
      </pc:sldChg>
      <pc:sldChg chg="addSp delSp modSp new mod setBg modNotesTx">
        <pc:chgData name="Weifeng Xu" userId="e7aed605-a3dd-4d5a-a692-a87037af107b" providerId="ADAL" clId="{AA256C9C-DD0A-4A24-AECC-DADA2E819996}" dt="2021-03-01T15:40:09.662" v="4901" actId="11529"/>
        <pc:sldMkLst>
          <pc:docMk/>
          <pc:sldMk cId="1554022807" sldId="290"/>
        </pc:sldMkLst>
      </pc:sldChg>
      <pc:sldChg chg="addSp delSp modSp new del mod modClrScheme chgLayout">
        <pc:chgData name="Weifeng Xu" userId="e7aed605-a3dd-4d5a-a692-a87037af107b" providerId="ADAL" clId="{AA256C9C-DD0A-4A24-AECC-DADA2E819996}" dt="2021-03-01T20:29:24.171" v="5132" actId="47"/>
        <pc:sldMkLst>
          <pc:docMk/>
          <pc:sldMk cId="827751928" sldId="291"/>
        </pc:sldMkLst>
      </pc:sldChg>
      <pc:sldChg chg="addSp delSp modSp new del mod ord setBg">
        <pc:chgData name="Weifeng Xu" userId="e7aed605-a3dd-4d5a-a692-a87037af107b" providerId="ADAL" clId="{AA256C9C-DD0A-4A24-AECC-DADA2E819996}" dt="2021-03-01T19:58:03.679" v="5073" actId="47"/>
        <pc:sldMkLst>
          <pc:docMk/>
          <pc:sldMk cId="3822761523" sldId="292"/>
        </pc:sldMkLst>
      </pc:sldChg>
      <pc:sldChg chg="addSp delSp modSp new mod ord modNotesTx">
        <pc:chgData name="Weifeng Xu" userId="e7aed605-a3dd-4d5a-a692-a87037af107b" providerId="ADAL" clId="{AA256C9C-DD0A-4A24-AECC-DADA2E819996}" dt="2021-03-01T20:08:39.822" v="5122" actId="1076"/>
        <pc:sldMkLst>
          <pc:docMk/>
          <pc:sldMk cId="1757879576" sldId="293"/>
        </pc:sldMkLst>
      </pc:sldChg>
      <pc:sldChg chg="addSp modSp new mod">
        <pc:chgData name="Weifeng Xu" userId="e7aed605-a3dd-4d5a-a692-a87037af107b" providerId="ADAL" clId="{AA256C9C-DD0A-4A24-AECC-DADA2E819996}" dt="2021-03-01T20:44:25.886" v="5190" actId="14100"/>
        <pc:sldMkLst>
          <pc:docMk/>
          <pc:sldMk cId="2207446241" sldId="294"/>
        </pc:sldMkLst>
      </pc:sldChg>
      <pc:sldChg chg="addSp delSp modSp new del mod setBg chgLayout">
        <pc:chgData name="Weifeng Xu" userId="e7aed605-a3dd-4d5a-a692-a87037af107b" providerId="ADAL" clId="{AA256C9C-DD0A-4A24-AECC-DADA2E819996}" dt="2021-03-03T15:27:12.431" v="7115" actId="47"/>
        <pc:sldMkLst>
          <pc:docMk/>
          <pc:sldMk cId="4055577986" sldId="295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2T00:19:02.511" v="5333"/>
        <pc:sldMkLst>
          <pc:docMk/>
          <pc:sldMk cId="2323005149" sldId="296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2T20:23:07.964" v="5989" actId="13822"/>
        <pc:sldMkLst>
          <pc:docMk/>
          <pc:sldMk cId="2224677796" sldId="29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2:38:46.566" v="5710" actId="1076"/>
        <pc:sldMkLst>
          <pc:docMk/>
          <pc:sldMk cId="1105583169" sldId="298"/>
        </pc:sldMkLst>
      </pc:sldChg>
      <pc:sldChg chg="addSp delSp modSp new mod modNotesTx">
        <pc:chgData name="Weifeng Xu" userId="e7aed605-a3dd-4d5a-a692-a87037af107b" providerId="ADAL" clId="{AA256C9C-DD0A-4A24-AECC-DADA2E819996}" dt="2021-03-03T15:30:40.779" v="7131" actId="14100"/>
        <pc:sldMkLst>
          <pc:docMk/>
          <pc:sldMk cId="3471057309" sldId="299"/>
        </pc:sldMkLst>
      </pc:sldChg>
      <pc:sldChg chg="addSp delSp modSp new mod setBg modNotesTx">
        <pc:chgData name="Weifeng Xu" userId="e7aed605-a3dd-4d5a-a692-a87037af107b" providerId="ADAL" clId="{AA256C9C-DD0A-4A24-AECC-DADA2E819996}" dt="2021-03-02T03:37:31.474" v="5973"/>
        <pc:sldMkLst>
          <pc:docMk/>
          <pc:sldMk cId="877061006" sldId="300"/>
        </pc:sldMkLst>
      </pc:sldChg>
      <pc:sldChg chg="addSp delSp modSp new mod setBg modClrScheme delDesignElem chgLayout">
        <pc:chgData name="Weifeng Xu" userId="e7aed605-a3dd-4d5a-a692-a87037af107b" providerId="ADAL" clId="{AA256C9C-DD0A-4A24-AECC-DADA2E819996}" dt="2021-03-03T00:22:42.415" v="6552" actId="700"/>
        <pc:sldMkLst>
          <pc:docMk/>
          <pc:sldMk cId="2343196982" sldId="30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3-04T01:33:36.099" v="7893" actId="20577"/>
        <pc:sldMkLst>
          <pc:docMk/>
          <pc:sldMk cId="493733997" sldId="302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3T00:26:19.695" v="6619" actId="114"/>
        <pc:sldMkLst>
          <pc:docMk/>
          <pc:sldMk cId="3476121000" sldId="303"/>
        </pc:sldMkLst>
      </pc:sldChg>
      <pc:sldChg chg="addSp modSp new mod">
        <pc:chgData name="Weifeng Xu" userId="e7aed605-a3dd-4d5a-a692-a87037af107b" providerId="ADAL" clId="{AA256C9C-DD0A-4A24-AECC-DADA2E819996}" dt="2021-03-03T15:26:49.354" v="7114" actId="1076"/>
        <pc:sldMkLst>
          <pc:docMk/>
          <pc:sldMk cId="53763807" sldId="304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16:13:57.251" v="7181" actId="313"/>
        <pc:sldMkLst>
          <pc:docMk/>
          <pc:sldMk cId="1618462415" sldId="305"/>
        </pc:sldMkLst>
      </pc:sldChg>
      <pc:sldChg chg="addSp delSp modSp new mod setBg modNotesTx">
        <pc:chgData name="Weifeng Xu" userId="e7aed605-a3dd-4d5a-a692-a87037af107b" providerId="ADAL" clId="{AA256C9C-DD0A-4A24-AECC-DADA2E819996}" dt="2021-03-03T20:13:27.354" v="7393" actId="13822"/>
        <pc:sldMkLst>
          <pc:docMk/>
          <pc:sldMk cId="180323046" sldId="306"/>
        </pc:sldMkLst>
      </pc:sldChg>
      <pc:sldChg chg="addSp modSp new mod modNotesTx">
        <pc:chgData name="Weifeng Xu" userId="e7aed605-a3dd-4d5a-a692-a87037af107b" providerId="ADAL" clId="{AA256C9C-DD0A-4A24-AECC-DADA2E819996}" dt="2021-03-04T01:01:21.648" v="7429" actId="20577"/>
        <pc:sldMkLst>
          <pc:docMk/>
          <pc:sldMk cId="3237227748" sldId="307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3-04T01:40:04.424" v="7941" actId="313"/>
        <pc:sldMkLst>
          <pc:docMk/>
          <pc:sldMk cId="1577270902" sldId="308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6T00:53:17.866" v="10632" actId="20577"/>
        <pc:sldMkLst>
          <pc:docMk/>
          <pc:sldMk cId="181172030" sldId="309"/>
        </pc:sldMkLst>
      </pc:sldChg>
      <pc:sldChg chg="addSp modSp new mod modNotesTx">
        <pc:chgData name="Weifeng Xu" userId="e7aed605-a3dd-4d5a-a692-a87037af107b" providerId="ADAL" clId="{AA256C9C-DD0A-4A24-AECC-DADA2E819996}" dt="2021-03-04T01:45:11.674" v="8115"/>
        <pc:sldMkLst>
          <pc:docMk/>
          <pc:sldMk cId="1809058598" sldId="310"/>
        </pc:sldMkLst>
      </pc:sldChg>
      <pc:sldChg chg="addSp modSp new mod ord setBg modNotesTx">
        <pc:chgData name="Weifeng Xu" userId="e7aed605-a3dd-4d5a-a692-a87037af107b" providerId="ADAL" clId="{AA256C9C-DD0A-4A24-AECC-DADA2E819996}" dt="2021-03-04T01:52:43.974" v="8121"/>
        <pc:sldMkLst>
          <pc:docMk/>
          <pc:sldMk cId="4192303" sldId="311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4:19:28.906" v="8326" actId="20577"/>
        <pc:sldMkLst>
          <pc:docMk/>
          <pc:sldMk cId="591621681" sldId="312"/>
        </pc:sldMkLst>
      </pc:sldChg>
      <pc:sldChg chg="delSp modSp add mod setBg modClrScheme chgLayout">
        <pc:chgData name="Weifeng Xu" userId="e7aed605-a3dd-4d5a-a692-a87037af107b" providerId="ADAL" clId="{AA256C9C-DD0A-4A24-AECC-DADA2E819996}" dt="2021-03-04T14:14:00.727" v="8193" actId="26606"/>
        <pc:sldMkLst>
          <pc:docMk/>
          <pc:sldMk cId="214490323" sldId="313"/>
        </pc:sldMkLst>
      </pc:sldChg>
      <pc:sldChg chg="modSp new del mod ord">
        <pc:chgData name="Weifeng Xu" userId="e7aed605-a3dd-4d5a-a692-a87037af107b" providerId="ADAL" clId="{AA256C9C-DD0A-4A24-AECC-DADA2E819996}" dt="2021-03-06T01:10:00.999" v="10634" actId="47"/>
        <pc:sldMkLst>
          <pc:docMk/>
          <pc:sldMk cId="3728242763" sldId="314"/>
        </pc:sldMkLst>
      </pc:sldChg>
      <pc:sldChg chg="addSp delSp modSp new del mod setBg modClrScheme chgLayout">
        <pc:chgData name="Weifeng Xu" userId="e7aed605-a3dd-4d5a-a692-a87037af107b" providerId="ADAL" clId="{AA256C9C-DD0A-4A24-AECC-DADA2E819996}" dt="2021-03-06T01:07:43.610" v="10633" actId="47"/>
        <pc:sldMkLst>
          <pc:docMk/>
          <pc:sldMk cId="3108349625" sldId="31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4T16:45:39.384" v="9017" actId="6549"/>
        <pc:sldMkLst>
          <pc:docMk/>
          <pc:sldMk cId="4015681537" sldId="31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6:34:13.476" v="8898" actId="1076"/>
        <pc:sldMkLst>
          <pc:docMk/>
          <pc:sldMk cId="3632309167" sldId="317"/>
        </pc:sldMkLst>
      </pc:sldChg>
      <pc:sldChg chg="addSp delSp modSp new mod ord setBg modClrScheme chgLayout">
        <pc:chgData name="Weifeng Xu" userId="e7aed605-a3dd-4d5a-a692-a87037af107b" providerId="ADAL" clId="{AA256C9C-DD0A-4A24-AECC-DADA2E819996}" dt="2021-03-04T20:09:51.053" v="9244" actId="1076"/>
        <pc:sldMkLst>
          <pc:docMk/>
          <pc:sldMk cId="3337387503" sldId="318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20:02:26.656" v="9210" actId="5793"/>
        <pc:sldMkLst>
          <pc:docMk/>
          <pc:sldMk cId="2446382234" sldId="319"/>
        </pc:sldMkLst>
      </pc:sldChg>
      <pc:sldChg chg="addSp modSp new mod modNotesTx">
        <pc:chgData name="Weifeng Xu" userId="e7aed605-a3dd-4d5a-a692-a87037af107b" providerId="ADAL" clId="{AA256C9C-DD0A-4A24-AECC-DADA2E819996}" dt="2021-03-06T00:50:45.150" v="10627" actId="20577"/>
        <pc:sldMkLst>
          <pc:docMk/>
          <pc:sldMk cId="3877897741" sldId="320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50:35.757" v="10621" actId="207"/>
        <pc:sldMkLst>
          <pc:docMk/>
          <pc:sldMk cId="926804527" sldId="321"/>
        </pc:sldMkLst>
      </pc:sldChg>
      <pc:sldChg chg="addSp modSp new mod modNotesTx">
        <pc:chgData name="Weifeng Xu" userId="e7aed605-a3dd-4d5a-a692-a87037af107b" providerId="ADAL" clId="{AA256C9C-DD0A-4A24-AECC-DADA2E819996}" dt="2021-03-05T19:56:00.535" v="10087" actId="1076"/>
        <pc:sldMkLst>
          <pc:docMk/>
          <pc:sldMk cId="3506800452" sldId="322"/>
        </pc:sldMkLst>
      </pc:sldChg>
      <pc:sldChg chg="addSp delSp modSp new mod setBg modClrScheme setClrOvrMap chgLayout">
        <pc:chgData name="Weifeng Xu" userId="e7aed605-a3dd-4d5a-a692-a87037af107b" providerId="ADAL" clId="{AA256C9C-DD0A-4A24-AECC-DADA2E819996}" dt="2021-03-05T20:35:18.409" v="10151" actId="20577"/>
        <pc:sldMkLst>
          <pc:docMk/>
          <pc:sldMk cId="1212472519" sldId="323"/>
        </pc:sldMkLst>
      </pc:sldChg>
      <pc:sldChg chg="addSp delSp modSp add mod">
        <pc:chgData name="Weifeng Xu" userId="e7aed605-a3dd-4d5a-a692-a87037af107b" providerId="ADAL" clId="{AA256C9C-DD0A-4A24-AECC-DADA2E819996}" dt="2021-03-05T21:11:48.534" v="10307" actId="1076"/>
        <pc:sldMkLst>
          <pc:docMk/>
          <pc:sldMk cId="1474958626" sldId="324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5T21:18:43.715" v="10341" actId="20577"/>
        <pc:sldMkLst>
          <pc:docMk/>
          <pc:sldMk cId="953707264" sldId="325"/>
        </pc:sldMkLst>
      </pc:sldChg>
      <pc:sldChg chg="addSp modSp add mod">
        <pc:chgData name="Weifeng Xu" userId="e7aed605-a3dd-4d5a-a692-a87037af107b" providerId="ADAL" clId="{AA256C9C-DD0A-4A24-AECC-DADA2E819996}" dt="2021-03-05T21:21:44.231" v="10357" actId="6549"/>
        <pc:sldMkLst>
          <pc:docMk/>
          <pc:sldMk cId="4066713324" sldId="326"/>
        </pc:sldMkLst>
      </pc:sldChg>
      <pc:sldChg chg="addSp modSp add mod">
        <pc:chgData name="Weifeng Xu" userId="e7aed605-a3dd-4d5a-a692-a87037af107b" providerId="ADAL" clId="{AA256C9C-DD0A-4A24-AECC-DADA2E819996}" dt="2021-03-05T21:46:05.551" v="10469" actId="1076"/>
        <pc:sldMkLst>
          <pc:docMk/>
          <pc:sldMk cId="1895418146" sldId="327"/>
        </pc:sldMkLst>
      </pc:sldChg>
      <pc:sldChg chg="add del">
        <pc:chgData name="Weifeng Xu" userId="e7aed605-a3dd-4d5a-a692-a87037af107b" providerId="ADAL" clId="{AA256C9C-DD0A-4A24-AECC-DADA2E819996}" dt="2021-03-05T21:14:24.595" v="10320"/>
        <pc:sldMkLst>
          <pc:docMk/>
          <pc:sldMk cId="3544567058" sldId="327"/>
        </pc:sldMkLst>
      </pc:sldChg>
      <pc:sldChg chg="delSp modSp add mod">
        <pc:chgData name="Weifeng Xu" userId="e7aed605-a3dd-4d5a-a692-a87037af107b" providerId="ADAL" clId="{AA256C9C-DD0A-4A24-AECC-DADA2E819996}" dt="2021-03-05T22:17:35.143" v="10563" actId="20577"/>
        <pc:sldMkLst>
          <pc:docMk/>
          <pc:sldMk cId="1077324671" sldId="328"/>
        </pc:sldMkLst>
      </pc:sldChg>
      <pc:sldChg chg="addSp modSp new mod ord">
        <pc:chgData name="Weifeng Xu" userId="e7aed605-a3dd-4d5a-a692-a87037af107b" providerId="ADAL" clId="{AA256C9C-DD0A-4A24-AECC-DADA2E819996}" dt="2021-03-06T00:07:30.807" v="10565" actId="114"/>
        <pc:sldMkLst>
          <pc:docMk/>
          <pc:sldMk cId="4060086368" sldId="329"/>
        </pc:sldMkLst>
      </pc:sldChg>
      <pc:sldChg chg="new del">
        <pc:chgData name="Weifeng Xu" userId="e7aed605-a3dd-4d5a-a692-a87037af107b" providerId="ADAL" clId="{AA256C9C-DD0A-4A24-AECC-DADA2E819996}" dt="2021-03-06T00:49:17.049" v="10596" actId="680"/>
        <pc:sldMkLst>
          <pc:docMk/>
          <pc:sldMk cId="1125489474" sldId="330"/>
        </pc:sldMkLst>
      </pc:sldChg>
    </pc:docChg>
  </pc:docChgLst>
  <pc:docChgLst>
    <pc:chgData name="Harleen Kaur" userId="S::id65ns02@ubalt.edu::9f7fc1d6-ab67-473f-ba46-e98f6ce2049b" providerId="AD" clId="Web-{5AA8841A-2378-E592-40F5-0F1B39478B73}"/>
    <pc:docChg chg="modSld">
      <pc:chgData name="Harleen Kaur" userId="S::id65ns02@ubalt.edu::9f7fc1d6-ab67-473f-ba46-e98f6ce2049b" providerId="AD" clId="Web-{5AA8841A-2378-E592-40F5-0F1B39478B73}" dt="2021-07-29T23:03:42.540" v="57" actId="20577"/>
      <pc:docMkLst>
        <pc:docMk/>
      </pc:docMkLst>
      <pc:sldChg chg="modSp">
        <pc:chgData name="Harleen Kaur" userId="S::id65ns02@ubalt.edu::9f7fc1d6-ab67-473f-ba46-e98f6ce2049b" providerId="AD" clId="Web-{5AA8841A-2378-E592-40F5-0F1B39478B73}" dt="2021-07-29T23:02:47.516" v="6" actId="1076"/>
        <pc:sldMkLst>
          <pc:docMk/>
          <pc:sldMk cId="979769990" sldId="377"/>
        </pc:sldMkLst>
      </pc:sldChg>
      <pc:sldChg chg="addSp modSp">
        <pc:chgData name="Harleen Kaur" userId="S::id65ns02@ubalt.edu::9f7fc1d6-ab67-473f-ba46-e98f6ce2049b" providerId="AD" clId="Web-{5AA8841A-2378-E592-40F5-0F1B39478B73}" dt="2021-07-29T23:03:42.540" v="57" actId="20577"/>
        <pc:sldMkLst>
          <pc:docMk/>
          <pc:sldMk cId="4293835923" sldId="378"/>
        </pc:sldMkLst>
      </pc:sldChg>
      <pc:sldChg chg="modSp">
        <pc:chgData name="Harleen Kaur" userId="S::id65ns02@ubalt.edu::9f7fc1d6-ab67-473f-ba46-e98f6ce2049b" providerId="AD" clId="Web-{5AA8841A-2378-E592-40F5-0F1B39478B73}" dt="2021-07-29T22:54:21.261" v="2" actId="20577"/>
        <pc:sldMkLst>
          <pc:docMk/>
          <pc:sldMk cId="4148899360" sldId="379"/>
        </pc:sldMkLst>
      </pc:sldChg>
      <pc:sldChg chg="modSp">
        <pc:chgData name="Harleen Kaur" userId="S::id65ns02@ubalt.edu::9f7fc1d6-ab67-473f-ba46-e98f6ce2049b" providerId="AD" clId="Web-{5AA8841A-2378-E592-40F5-0F1B39478B73}" dt="2021-07-29T22:54:26.855" v="4" actId="20577"/>
        <pc:sldMkLst>
          <pc:docMk/>
          <pc:sldMk cId="587065400" sldId="429"/>
        </pc:sldMkLst>
      </pc:sldChg>
    </pc:docChg>
  </pc:docChgLst>
  <pc:docChgLst>
    <pc:chgData name="Harleen Kaur" userId="S::id65ns02@ubalt.edu::9f7fc1d6-ab67-473f-ba46-e98f6ce2049b" providerId="AD" clId="Web-{1D338A7D-B527-5AA6-FAF6-2416538AEE13}"/>
    <pc:docChg chg="modSld">
      <pc:chgData name="Harleen Kaur" userId="S::id65ns02@ubalt.edu::9f7fc1d6-ab67-473f-ba46-e98f6ce2049b" providerId="AD" clId="Web-{1D338A7D-B527-5AA6-FAF6-2416538AEE13}" dt="2021-06-28T17:11:59.283" v="39" actId="20577"/>
      <pc:docMkLst>
        <pc:docMk/>
      </pc:docMkLst>
      <pc:sldChg chg="modSp">
        <pc:chgData name="Harleen Kaur" userId="S::id65ns02@ubalt.edu::9f7fc1d6-ab67-473f-ba46-e98f6ce2049b" providerId="AD" clId="Web-{1D338A7D-B527-5AA6-FAF6-2416538AEE13}" dt="2021-06-28T17:11:59.283" v="39" actId="20577"/>
        <pc:sldMkLst>
          <pc:docMk/>
          <pc:sldMk cId="2816373483" sldId="376"/>
        </pc:sldMkLst>
      </pc:sldChg>
    </pc:docChg>
  </pc:docChgLst>
  <pc:docChgLst>
    <pc:chgData name="Harleen Kaur" userId="S::id65ns02@ubalt.edu::9f7fc1d6-ab67-473f-ba46-e98f6ce2049b" providerId="AD" clId="Web-{5EE3EA5F-FD78-573B-23E8-E9E5C84D7DD1}"/>
    <pc:docChg chg="addSld delSld modSld">
      <pc:chgData name="Harleen Kaur" userId="S::id65ns02@ubalt.edu::9f7fc1d6-ab67-473f-ba46-e98f6ce2049b" providerId="AD" clId="Web-{5EE3EA5F-FD78-573B-23E8-E9E5C84D7DD1}" dt="2021-08-03T20:15:42.216" v="679"/>
      <pc:docMkLst>
        <pc:docMk/>
      </pc:docMkLst>
      <pc:sldChg chg="addSp delSp modSp">
        <pc:chgData name="Harleen Kaur" userId="S::id65ns02@ubalt.edu::9f7fc1d6-ab67-473f-ba46-e98f6ce2049b" providerId="AD" clId="Web-{5EE3EA5F-FD78-573B-23E8-E9E5C84D7DD1}" dt="2021-08-03T19:18:53.606" v="2"/>
        <pc:sldMkLst>
          <pc:docMk/>
          <pc:sldMk cId="1323245308" sldId="256"/>
        </pc:sldMkLst>
      </pc:sldChg>
      <pc:sldChg chg="modSp">
        <pc:chgData name="Harleen Kaur" userId="S::id65ns02@ubalt.edu::9f7fc1d6-ab67-473f-ba46-e98f6ce2049b" providerId="AD" clId="Web-{5EE3EA5F-FD78-573B-23E8-E9E5C84D7DD1}" dt="2021-08-03T20:02:06.475" v="662" actId="1076"/>
        <pc:sldMkLst>
          <pc:docMk/>
          <pc:sldMk cId="2008758297" sldId="389"/>
        </pc:sldMkLst>
      </pc:sldChg>
      <pc:sldChg chg="modSp">
        <pc:chgData name="Harleen Kaur" userId="S::id65ns02@ubalt.edu::9f7fc1d6-ab67-473f-ba46-e98f6ce2049b" providerId="AD" clId="Web-{5EE3EA5F-FD78-573B-23E8-E9E5C84D7DD1}" dt="2021-08-03T20:01:57.178" v="660" actId="1076"/>
        <pc:sldMkLst>
          <pc:docMk/>
          <pc:sldMk cId="3040878584" sldId="390"/>
        </pc:sldMkLst>
      </pc:sldChg>
      <pc:sldChg chg="addSp">
        <pc:chgData name="Harleen Kaur" userId="S::id65ns02@ubalt.edu::9f7fc1d6-ab67-473f-ba46-e98f6ce2049b" providerId="AD" clId="Web-{5EE3EA5F-FD78-573B-23E8-E9E5C84D7DD1}" dt="2021-08-03T20:07:21.640" v="663"/>
        <pc:sldMkLst>
          <pc:docMk/>
          <pc:sldMk cId="587065400" sldId="429"/>
        </pc:sldMkLst>
      </pc:sldChg>
      <pc:sldChg chg="addSp delSp modSp">
        <pc:chgData name="Harleen Kaur" userId="S::id65ns02@ubalt.edu::9f7fc1d6-ab67-473f-ba46-e98f6ce2049b" providerId="AD" clId="Web-{5EE3EA5F-FD78-573B-23E8-E9E5C84D7DD1}" dt="2021-08-03T20:15:34.716" v="678"/>
        <pc:sldMkLst>
          <pc:docMk/>
          <pc:sldMk cId="138071100" sldId="453"/>
        </pc:sldMkLst>
      </pc:sldChg>
      <pc:sldChg chg="modSp">
        <pc:chgData name="Harleen Kaur" userId="S::id65ns02@ubalt.edu::9f7fc1d6-ab67-473f-ba46-e98f6ce2049b" providerId="AD" clId="Web-{5EE3EA5F-FD78-573B-23E8-E9E5C84D7DD1}" dt="2021-08-03T20:00:50.082" v="654" actId="1076"/>
        <pc:sldMkLst>
          <pc:docMk/>
          <pc:sldMk cId="119521946" sldId="455"/>
        </pc:sldMkLst>
      </pc:sldChg>
      <pc:sldChg chg="modSp">
        <pc:chgData name="Harleen Kaur" userId="S::id65ns02@ubalt.edu::9f7fc1d6-ab67-473f-ba46-e98f6ce2049b" providerId="AD" clId="Web-{5EE3EA5F-FD78-573B-23E8-E9E5C84D7DD1}" dt="2021-08-03T20:00:23.222" v="652" actId="1076"/>
        <pc:sldMkLst>
          <pc:docMk/>
          <pc:sldMk cId="819406772" sldId="456"/>
        </pc:sldMkLst>
      </pc:sldChg>
      <pc:sldChg chg="modSp">
        <pc:chgData name="Harleen Kaur" userId="S::id65ns02@ubalt.edu::9f7fc1d6-ab67-473f-ba46-e98f6ce2049b" providerId="AD" clId="Web-{5EE3EA5F-FD78-573B-23E8-E9E5C84D7DD1}" dt="2021-08-03T20:01:41.724" v="658" actId="1076"/>
        <pc:sldMkLst>
          <pc:docMk/>
          <pc:sldMk cId="2999971030" sldId="487"/>
        </pc:sldMkLst>
      </pc:sldChg>
      <pc:sldChg chg="modSp">
        <pc:chgData name="Harleen Kaur" userId="S::id65ns02@ubalt.edu::9f7fc1d6-ab67-473f-ba46-e98f6ce2049b" providerId="AD" clId="Web-{5EE3EA5F-FD78-573B-23E8-E9E5C84D7DD1}" dt="2021-08-03T20:01:32.646" v="656" actId="1076"/>
        <pc:sldMkLst>
          <pc:docMk/>
          <pc:sldMk cId="1679723272" sldId="488"/>
        </pc:sldMkLst>
      </pc:sldChg>
      <pc:sldChg chg="modSp modNotes">
        <pc:chgData name="Harleen Kaur" userId="S::id65ns02@ubalt.edu::9f7fc1d6-ab67-473f-ba46-e98f6ce2049b" providerId="AD" clId="Web-{5EE3EA5F-FD78-573B-23E8-E9E5C84D7DD1}" dt="2021-08-03T19:48:20.280" v="323" actId="14100"/>
        <pc:sldMkLst>
          <pc:docMk/>
          <pc:sldMk cId="48681424" sldId="494"/>
        </pc:sldMkLst>
      </pc:sldChg>
      <pc:sldChg chg="modSp">
        <pc:chgData name="Harleen Kaur" userId="S::id65ns02@ubalt.edu::9f7fc1d6-ab67-473f-ba46-e98f6ce2049b" providerId="AD" clId="Web-{5EE3EA5F-FD78-573B-23E8-E9E5C84D7DD1}" dt="2021-08-03T20:00:01.846" v="648" actId="1076"/>
        <pc:sldMkLst>
          <pc:docMk/>
          <pc:sldMk cId="3788700773" sldId="496"/>
        </pc:sldMkLst>
      </pc:sldChg>
      <pc:sldChg chg="modSp new">
        <pc:chgData name="Harleen Kaur" userId="S::id65ns02@ubalt.edu::9f7fc1d6-ab67-473f-ba46-e98f6ce2049b" providerId="AD" clId="Web-{5EE3EA5F-FD78-573B-23E8-E9E5C84D7DD1}" dt="2021-08-03T19:59:49.143" v="646" actId="20577"/>
        <pc:sldMkLst>
          <pc:docMk/>
          <pc:sldMk cId="2615184067" sldId="498"/>
        </pc:sldMkLst>
      </pc:sldChg>
      <pc:sldChg chg="addSp delSp modSp new del">
        <pc:chgData name="Harleen Kaur" userId="S::id65ns02@ubalt.edu::9f7fc1d6-ab67-473f-ba46-e98f6ce2049b" providerId="AD" clId="Web-{5EE3EA5F-FD78-573B-23E8-E9E5C84D7DD1}" dt="2021-08-03T20:15:42.216" v="679"/>
        <pc:sldMkLst>
          <pc:docMk/>
          <pc:sldMk cId="16977482" sldId="499"/>
        </pc:sldMkLst>
      </pc:sldChg>
    </pc:docChg>
  </pc:docChgLst>
  <pc:docChgLst>
    <pc:chgData name="Harleen Kaur" userId="S::id65ns02@ubalt.edu::9f7fc1d6-ab67-473f-ba46-e98f6ce2049b" providerId="AD" clId="Web-{B04C8B79-3616-5039-F4FC-2D1DEDB04307}"/>
    <pc:docChg chg="addSld delSld modSld">
      <pc:chgData name="Harleen Kaur" userId="S::id65ns02@ubalt.edu::9f7fc1d6-ab67-473f-ba46-e98f6ce2049b" providerId="AD" clId="Web-{B04C8B79-3616-5039-F4FC-2D1DEDB04307}" dt="2021-06-23T18:31:16.467" v="3521"/>
      <pc:docMkLst>
        <pc:docMk/>
      </pc:docMkLst>
      <pc:sldChg chg="addSp delSp modSp mod setBg">
        <pc:chgData name="Harleen Kaur" userId="S::id65ns02@ubalt.edu::9f7fc1d6-ab67-473f-ba46-e98f6ce2049b" providerId="AD" clId="Web-{B04C8B79-3616-5039-F4FC-2D1DEDB04307}" dt="2021-06-22T17:44:39.378" v="39" actId="1076"/>
        <pc:sldMkLst>
          <pc:docMk/>
          <pc:sldMk cId="239878079" sldId="258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19:41:28.548" v="1493" actId="14100"/>
        <pc:sldMkLst>
          <pc:docMk/>
          <pc:sldMk cId="2119920008" sldId="347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27:55.025" v="1635" actId="20577"/>
        <pc:sldMkLst>
          <pc:docMk/>
          <pc:sldMk cId="1544669389" sldId="348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16:09.803" v="1549"/>
        <pc:sldMkLst>
          <pc:docMk/>
          <pc:sldMk cId="4183142448" sldId="349"/>
        </pc:sldMkLst>
      </pc:sldChg>
      <pc:sldChg chg="addSp delSp modSp">
        <pc:chgData name="Harleen Kaur" userId="S::id65ns02@ubalt.edu::9f7fc1d6-ab67-473f-ba46-e98f6ce2049b" providerId="AD" clId="Web-{B04C8B79-3616-5039-F4FC-2D1DEDB04307}" dt="2021-06-22T19:14:13.267" v="1080" actId="20577"/>
        <pc:sldMkLst>
          <pc:docMk/>
          <pc:sldMk cId="4065896590" sldId="350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3T18:30:59.138" v="3519"/>
        <pc:sldMkLst>
          <pc:docMk/>
          <pc:sldMk cId="2698244104" sldId="351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2T20:13:40.048" v="1537" actId="20577"/>
        <pc:sldMkLst>
          <pc:docMk/>
          <pc:sldMk cId="3408609546" sldId="352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28:48.511" v="1650" actId="14100"/>
        <pc:sldMkLst>
          <pc:docMk/>
          <pc:sldMk cId="3550158572" sldId="353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42:34.347" v="1688" actId="20577"/>
        <pc:sldMkLst>
          <pc:docMk/>
          <pc:sldMk cId="1487878612" sldId="354"/>
        </pc:sldMkLst>
      </pc:sldChg>
      <pc:sldChg chg="del">
        <pc:chgData name="Harleen Kaur" userId="S::id65ns02@ubalt.edu::9f7fc1d6-ab67-473f-ba46-e98f6ce2049b" providerId="AD" clId="Web-{B04C8B79-3616-5039-F4FC-2D1DEDB04307}" dt="2021-06-22T20:43:09.661" v="1689"/>
        <pc:sldMkLst>
          <pc:docMk/>
          <pc:sldMk cId="1765136060" sldId="355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21:05:46.699" v="1848" actId="20577"/>
        <pc:sldMkLst>
          <pc:docMk/>
          <pc:sldMk cId="3157762318" sldId="356"/>
        </pc:sldMkLst>
      </pc:sldChg>
      <pc:sldChg chg="del">
        <pc:chgData name="Harleen Kaur" userId="S::id65ns02@ubalt.edu::9f7fc1d6-ab67-473f-ba46-e98f6ce2049b" providerId="AD" clId="Web-{B04C8B79-3616-5039-F4FC-2D1DEDB04307}" dt="2021-06-22T21:06:08.341" v="1849"/>
        <pc:sldMkLst>
          <pc:docMk/>
          <pc:sldMk cId="2358562964" sldId="357"/>
        </pc:sldMkLst>
      </pc:sldChg>
      <pc:sldChg chg="del">
        <pc:chgData name="Harleen Kaur" userId="S::id65ns02@ubalt.edu::9f7fc1d6-ab67-473f-ba46-e98f6ce2049b" providerId="AD" clId="Web-{B04C8B79-3616-5039-F4FC-2D1DEDB04307}" dt="2021-06-22T21:06:12.044" v="1850"/>
        <pc:sldMkLst>
          <pc:docMk/>
          <pc:sldMk cId="2410761944" sldId="358"/>
        </pc:sldMkLst>
      </pc:sldChg>
      <pc:sldChg chg="del">
        <pc:chgData name="Harleen Kaur" userId="S::id65ns02@ubalt.edu::9f7fc1d6-ab67-473f-ba46-e98f6ce2049b" providerId="AD" clId="Web-{B04C8B79-3616-5039-F4FC-2D1DEDB04307}" dt="2021-06-22T21:06:14.903" v="1851"/>
        <pc:sldMkLst>
          <pc:docMk/>
          <pc:sldMk cId="2274693630" sldId="359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21:24:27.497" v="2023" actId="20577"/>
        <pc:sldMkLst>
          <pc:docMk/>
          <pc:sldMk cId="3941886475" sldId="360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3T15:27:39.432" v="2193" actId="1076"/>
        <pc:sldMkLst>
          <pc:docMk/>
          <pc:sldMk cId="2020629071" sldId="362"/>
        </pc:sldMkLst>
      </pc:sldChg>
      <pc:sldChg chg="addSp delSp modSp">
        <pc:chgData name="Harleen Kaur" userId="S::id65ns02@ubalt.edu::9f7fc1d6-ab67-473f-ba46-e98f6ce2049b" providerId="AD" clId="Web-{B04C8B79-3616-5039-F4FC-2D1DEDB04307}" dt="2021-06-23T17:48:57.481" v="2804" actId="20577"/>
        <pc:sldMkLst>
          <pc:docMk/>
          <pc:sldMk cId="4098661029" sldId="363"/>
        </pc:sldMkLst>
      </pc:sldChg>
      <pc:sldChg chg="addSp delSp modSp addAnim">
        <pc:chgData name="Harleen Kaur" userId="S::id65ns02@ubalt.edu::9f7fc1d6-ab67-473f-ba46-e98f6ce2049b" providerId="AD" clId="Web-{B04C8B79-3616-5039-F4FC-2D1DEDB04307}" dt="2021-06-23T17:35:21.977" v="2621" actId="14100"/>
        <pc:sldMkLst>
          <pc:docMk/>
          <pc:sldMk cId="2934714722" sldId="364"/>
        </pc:sldMkLst>
      </pc:sldChg>
      <pc:sldChg chg="addSp delSp modSp">
        <pc:chgData name="Harleen Kaur" userId="S::id65ns02@ubalt.edu::9f7fc1d6-ab67-473f-ba46-e98f6ce2049b" providerId="AD" clId="Web-{B04C8B79-3616-5039-F4FC-2D1DEDB04307}" dt="2021-06-23T17:46:35.931" v="2761" actId="20577"/>
        <pc:sldMkLst>
          <pc:docMk/>
          <pc:sldMk cId="2424500802" sldId="365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3T18:31:10.310" v="3520"/>
        <pc:sldMkLst>
          <pc:docMk/>
          <pc:sldMk cId="1393786381" sldId="366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3T18:13:42.019" v="3241" actId="20577"/>
        <pc:sldMkLst>
          <pc:docMk/>
          <pc:sldMk cId="1170663561" sldId="367"/>
        </pc:sldMkLst>
      </pc:sldChg>
      <pc:sldChg chg="del">
        <pc:chgData name="Harleen Kaur" userId="S::id65ns02@ubalt.edu::9f7fc1d6-ab67-473f-ba46-e98f6ce2049b" providerId="AD" clId="Web-{B04C8B79-3616-5039-F4FC-2D1DEDB04307}" dt="2021-06-23T18:28:01.649" v="3445"/>
        <pc:sldMkLst>
          <pc:docMk/>
          <pc:sldMk cId="730993558" sldId="369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3T18:31:16.467" v="3521"/>
        <pc:sldMkLst>
          <pc:docMk/>
          <pc:sldMk cId="618983" sldId="370"/>
        </pc:sldMkLst>
      </pc:sldChg>
      <pc:sldChg chg="addSp delSp modSp new del">
        <pc:chgData name="Harleen Kaur" userId="S::id65ns02@ubalt.edu::9f7fc1d6-ab67-473f-ba46-e98f6ce2049b" providerId="AD" clId="Web-{B04C8B79-3616-5039-F4FC-2D1DEDB04307}" dt="2021-06-22T18:34:42.324" v="551"/>
        <pc:sldMkLst>
          <pc:docMk/>
          <pc:sldMk cId="1080922205" sldId="371"/>
        </pc:sldMkLst>
      </pc:sldChg>
      <pc:sldChg chg="addSp delSp modSp new mod setBg">
        <pc:chgData name="Harleen Kaur" userId="S::id65ns02@ubalt.edu::9f7fc1d6-ab67-473f-ba46-e98f6ce2049b" providerId="AD" clId="Web-{B04C8B79-3616-5039-F4FC-2D1DEDB04307}" dt="2021-06-22T19:37:24.932" v="1486"/>
        <pc:sldMkLst>
          <pc:docMk/>
          <pc:sldMk cId="1515407158" sldId="371"/>
        </pc:sldMkLst>
      </pc:sldChg>
      <pc:sldChg chg="addSp delSp modSp new mod setBg addAnim">
        <pc:chgData name="Harleen Kaur" userId="S::id65ns02@ubalt.edu::9f7fc1d6-ab67-473f-ba46-e98f6ce2049b" providerId="AD" clId="Web-{B04C8B79-3616-5039-F4FC-2D1DEDB04307}" dt="2021-06-23T17:55:41.726" v="2872" actId="14100"/>
        <pc:sldMkLst>
          <pc:docMk/>
          <pc:sldMk cId="381141565" sldId="372"/>
        </pc:sldMkLst>
      </pc:sldChg>
      <pc:sldChg chg="add del replId">
        <pc:chgData name="Harleen Kaur" userId="S::id65ns02@ubalt.edu::9f7fc1d6-ab67-473f-ba46-e98f6ce2049b" providerId="AD" clId="Web-{B04C8B79-3616-5039-F4FC-2D1DEDB04307}" dt="2021-06-22T21:23:47.058" v="2012"/>
        <pc:sldMkLst>
          <pc:docMk/>
          <pc:sldMk cId="949820364" sldId="372"/>
        </pc:sldMkLst>
      </pc:sldChg>
      <pc:sldChg chg="addSp modSp new del">
        <pc:chgData name="Harleen Kaur" userId="S::id65ns02@ubalt.edu::9f7fc1d6-ab67-473f-ba46-e98f6ce2049b" providerId="AD" clId="Web-{B04C8B79-3616-5039-F4FC-2D1DEDB04307}" dt="2021-06-22T20:29:10.762" v="1651"/>
        <pc:sldMkLst>
          <pc:docMk/>
          <pc:sldMk cId="4081031049" sldId="372"/>
        </pc:sldMkLst>
      </pc:sldChg>
      <pc:sldChg chg="addSp delSp modSp new mod setBg addAnim">
        <pc:chgData name="Harleen Kaur" userId="S::id65ns02@ubalt.edu::9f7fc1d6-ab67-473f-ba46-e98f6ce2049b" providerId="AD" clId="Web-{B04C8B79-3616-5039-F4FC-2D1DEDB04307}" dt="2021-06-23T18:05:53.507" v="3055" actId="14100"/>
        <pc:sldMkLst>
          <pc:docMk/>
          <pc:sldMk cId="2147592026" sldId="373"/>
        </pc:sldMkLst>
      </pc:sldChg>
      <pc:sldChg chg="addSp delSp modSp new mod setBg">
        <pc:chgData name="Harleen Kaur" userId="S::id65ns02@ubalt.edu::9f7fc1d6-ab67-473f-ba46-e98f6ce2049b" providerId="AD" clId="Web-{B04C8B79-3616-5039-F4FC-2D1DEDB04307}" dt="2021-06-23T18:27:51.571" v="3444" actId="20577"/>
        <pc:sldMkLst>
          <pc:docMk/>
          <pc:sldMk cId="618152992" sldId="374"/>
        </pc:sldMkLst>
      </pc:sldChg>
    </pc:docChg>
  </pc:docChgLst>
  <pc:docChgLst>
    <pc:chgData name="Harleen Kaur" userId="S::id65ns02@ubalt.edu::9f7fc1d6-ab67-473f-ba46-e98f6ce2049b" providerId="AD" clId="Web-{206571DA-7595-F41C-C9C9-36452E3865CE}"/>
    <pc:docChg chg="modSld sldOrd">
      <pc:chgData name="Harleen Kaur" userId="S::id65ns02@ubalt.edu::9f7fc1d6-ab67-473f-ba46-e98f6ce2049b" providerId="AD" clId="Web-{206571DA-7595-F41C-C9C9-36452E3865CE}" dt="2021-08-01T21:21:17.403" v="614" actId="20577"/>
      <pc:docMkLst>
        <pc:docMk/>
      </pc:docMkLst>
      <pc:sldChg chg="addSp modSp">
        <pc:chgData name="Harleen Kaur" userId="S::id65ns02@ubalt.edu::9f7fc1d6-ab67-473f-ba46-e98f6ce2049b" providerId="AD" clId="Web-{206571DA-7595-F41C-C9C9-36452E3865CE}" dt="2021-08-01T21:20:21.964" v="466" actId="1076"/>
        <pc:sldMkLst>
          <pc:docMk/>
          <pc:sldMk cId="1839150834" sldId="410"/>
        </pc:sldMkLst>
      </pc:sldChg>
      <pc:sldChg chg="addSp modSp">
        <pc:chgData name="Harleen Kaur" userId="S::id65ns02@ubalt.edu::9f7fc1d6-ab67-473f-ba46-e98f6ce2049b" providerId="AD" clId="Web-{206571DA-7595-F41C-C9C9-36452E3865CE}" dt="2021-08-01T21:20:39.511" v="510" actId="20577"/>
        <pc:sldMkLst>
          <pc:docMk/>
          <pc:sldMk cId="46822973" sldId="411"/>
        </pc:sldMkLst>
      </pc:sldChg>
      <pc:sldChg chg="addSp modSp">
        <pc:chgData name="Harleen Kaur" userId="S::id65ns02@ubalt.edu::9f7fc1d6-ab67-473f-ba46-e98f6ce2049b" providerId="AD" clId="Web-{206571DA-7595-F41C-C9C9-36452E3865CE}" dt="2021-08-01T21:21:17.403" v="614" actId="20577"/>
        <pc:sldMkLst>
          <pc:docMk/>
          <pc:sldMk cId="3735861723" sldId="412"/>
        </pc:sldMkLst>
      </pc:sldChg>
      <pc:sldChg chg="ord">
        <pc:chgData name="Harleen Kaur" userId="S::id65ns02@ubalt.edu::9f7fc1d6-ab67-473f-ba46-e98f6ce2049b" providerId="AD" clId="Web-{206571DA-7595-F41C-C9C9-36452E3865CE}" dt="2021-08-01T20:58:03.454" v="273"/>
        <pc:sldMkLst>
          <pc:docMk/>
          <pc:sldMk cId="2156609810" sldId="439"/>
        </pc:sldMkLst>
      </pc:sldChg>
      <pc:sldChg chg="addSp modSp ord">
        <pc:chgData name="Harleen Kaur" userId="S::id65ns02@ubalt.edu::9f7fc1d6-ab67-473f-ba46-e98f6ce2049b" providerId="AD" clId="Web-{206571DA-7595-F41C-C9C9-36452E3865CE}" dt="2021-08-01T21:02:05.273" v="464" actId="20577"/>
        <pc:sldMkLst>
          <pc:docMk/>
          <pc:sldMk cId="2270913000" sldId="447"/>
        </pc:sldMkLst>
      </pc:sldChg>
      <pc:sldChg chg="ord">
        <pc:chgData name="Harleen Kaur" userId="S::id65ns02@ubalt.edu::9f7fc1d6-ab67-473f-ba46-e98f6ce2049b" providerId="AD" clId="Web-{206571DA-7595-F41C-C9C9-36452E3865CE}" dt="2021-08-01T20:57:57.860" v="272"/>
        <pc:sldMkLst>
          <pc:docMk/>
          <pc:sldMk cId="138071100" sldId="453"/>
        </pc:sldMkLst>
      </pc:sldChg>
      <pc:sldChg chg="ord">
        <pc:chgData name="Harleen Kaur" userId="S::id65ns02@ubalt.edu::9f7fc1d6-ab67-473f-ba46-e98f6ce2049b" providerId="AD" clId="Web-{206571DA-7595-F41C-C9C9-36452E3865CE}" dt="2021-08-01T20:56:53.771" v="265"/>
        <pc:sldMkLst>
          <pc:docMk/>
          <pc:sldMk cId="2698563990" sldId="454"/>
        </pc:sldMkLst>
      </pc:sldChg>
      <pc:sldChg chg="addSp delSp modSp">
        <pc:chgData name="Harleen Kaur" userId="S::id65ns02@ubalt.edu::9f7fc1d6-ab67-473f-ba46-e98f6ce2049b" providerId="AD" clId="Web-{206571DA-7595-F41C-C9C9-36452E3865CE}" dt="2021-08-01T20:20:15.085" v="89" actId="20577"/>
        <pc:sldMkLst>
          <pc:docMk/>
          <pc:sldMk cId="119521946" sldId="455"/>
        </pc:sldMkLst>
      </pc:sldChg>
      <pc:sldChg chg="addSp delSp modSp ord">
        <pc:chgData name="Harleen Kaur" userId="S::id65ns02@ubalt.edu::9f7fc1d6-ab67-473f-ba46-e98f6ce2049b" providerId="AD" clId="Web-{206571DA-7595-F41C-C9C9-36452E3865CE}" dt="2021-08-01T21:01:30.694" v="423" actId="20577"/>
        <pc:sldMkLst>
          <pc:docMk/>
          <pc:sldMk cId="819406772" sldId="456"/>
        </pc:sldMkLst>
      </pc:sldChg>
      <pc:sldChg chg="modSp">
        <pc:chgData name="Harleen Kaur" userId="S::id65ns02@ubalt.edu::9f7fc1d6-ab67-473f-ba46-e98f6ce2049b" providerId="AD" clId="Web-{206571DA-7595-F41C-C9C9-36452E3865CE}" dt="2021-08-01T20:57:07.197" v="268" actId="20577"/>
        <pc:sldMkLst>
          <pc:docMk/>
          <pc:sldMk cId="4071646353" sldId="491"/>
        </pc:sldMkLst>
      </pc:sldChg>
      <pc:sldChg chg="addSp modSp">
        <pc:chgData name="Harleen Kaur" userId="S::id65ns02@ubalt.edu::9f7fc1d6-ab67-473f-ba46-e98f6ce2049b" providerId="AD" clId="Web-{206571DA-7595-F41C-C9C9-36452E3865CE}" dt="2021-08-01T20:59:23.535" v="280" actId="14100"/>
        <pc:sldMkLst>
          <pc:docMk/>
          <pc:sldMk cId="3992710873" sldId="492"/>
        </pc:sldMkLst>
      </pc:sldChg>
      <pc:sldChg chg="addSp modSp">
        <pc:chgData name="Harleen Kaur" userId="S::id65ns02@ubalt.edu::9f7fc1d6-ab67-473f-ba46-e98f6ce2049b" providerId="AD" clId="Web-{206571DA-7595-F41C-C9C9-36452E3865CE}" dt="2021-08-01T20:56:04.723" v="264" actId="20577"/>
        <pc:sldMkLst>
          <pc:docMk/>
          <pc:sldMk cId="3844125229" sldId="493"/>
        </pc:sldMkLst>
      </pc:sldChg>
      <pc:sldChg chg="addSp delSp modSp">
        <pc:chgData name="Harleen Kaur" userId="S::id65ns02@ubalt.edu::9f7fc1d6-ab67-473f-ba46-e98f6ce2049b" providerId="AD" clId="Web-{206571DA-7595-F41C-C9C9-36452E3865CE}" dt="2021-08-01T20:22:22.652" v="194" actId="14100"/>
        <pc:sldMkLst>
          <pc:docMk/>
          <pc:sldMk cId="48681424" sldId="494"/>
        </pc:sldMkLst>
      </pc:sldChg>
      <pc:sldChg chg="addSp delSp modSp ord">
        <pc:chgData name="Harleen Kaur" userId="S::id65ns02@ubalt.edu::9f7fc1d6-ab67-473f-ba46-e98f6ce2049b" providerId="AD" clId="Web-{206571DA-7595-F41C-C9C9-36452E3865CE}" dt="2021-08-01T21:00:22.052" v="326" actId="1076"/>
        <pc:sldMkLst>
          <pc:docMk/>
          <pc:sldMk cId="3788700773" sldId="496"/>
        </pc:sldMkLst>
      </pc:sldChg>
    </pc:docChg>
  </pc:docChgLst>
  <pc:docChgLst>
    <pc:chgData name="Weifeng Xu" userId="e7aed605-a3dd-4d5a-a692-a87037af107b" providerId="ADAL" clId="{5A16D312-A0F0-4E3A-908C-D639C15D14BF}"/>
    <pc:docChg chg="undo redo custSel addSld delSld modSld sldOrd">
      <pc:chgData name="Weifeng Xu" userId="e7aed605-a3dd-4d5a-a692-a87037af107b" providerId="ADAL" clId="{5A16D312-A0F0-4E3A-908C-D639C15D14BF}" dt="2021-07-08T12:51:43.961" v="4158" actId="20577"/>
      <pc:docMkLst>
        <pc:docMk/>
      </pc:docMkLst>
      <pc:sldChg chg="modSp mod">
        <pc:chgData name="Weifeng Xu" userId="e7aed605-a3dd-4d5a-a692-a87037af107b" providerId="ADAL" clId="{5A16D312-A0F0-4E3A-908C-D639C15D14BF}" dt="2021-07-07T00:57:06.637" v="1722" actId="20577"/>
        <pc:sldMkLst>
          <pc:docMk/>
          <pc:sldMk cId="1323245308" sldId="256"/>
        </pc:sldMkLst>
      </pc:sldChg>
      <pc:sldChg chg="modSp mod">
        <pc:chgData name="Weifeng Xu" userId="e7aed605-a3dd-4d5a-a692-a87037af107b" providerId="ADAL" clId="{5A16D312-A0F0-4E3A-908C-D639C15D14BF}" dt="2021-07-06T22:58:44.382" v="1228" actId="20577"/>
        <pc:sldMkLst>
          <pc:docMk/>
          <pc:sldMk cId="1408481161" sldId="346"/>
        </pc:sldMkLst>
      </pc:sldChg>
      <pc:sldChg chg="modSp mod">
        <pc:chgData name="Weifeng Xu" userId="e7aed605-a3dd-4d5a-a692-a87037af107b" providerId="ADAL" clId="{5A16D312-A0F0-4E3A-908C-D639C15D14BF}" dt="2021-07-06T21:00:15.571" v="795" actId="20577"/>
        <pc:sldMkLst>
          <pc:docMk/>
          <pc:sldMk cId="2020629071" sldId="362"/>
        </pc:sldMkLst>
      </pc:sldChg>
      <pc:sldChg chg="addSp delSp modSp mod ord">
        <pc:chgData name="Weifeng Xu" userId="e7aed605-a3dd-4d5a-a692-a87037af107b" providerId="ADAL" clId="{5A16D312-A0F0-4E3A-908C-D639C15D14BF}" dt="2021-07-07T14:58:47.009" v="4106" actId="20577"/>
        <pc:sldMkLst>
          <pc:docMk/>
          <pc:sldMk cId="3077270470" sldId="375"/>
        </pc:sldMkLst>
      </pc:sldChg>
      <pc:sldChg chg="addSp delSp modSp del mod">
        <pc:chgData name="Weifeng Xu" userId="e7aed605-a3dd-4d5a-a692-a87037af107b" providerId="ADAL" clId="{5A16D312-A0F0-4E3A-908C-D639C15D14BF}" dt="2021-07-07T01:37:23.311" v="2067" actId="47"/>
        <pc:sldMkLst>
          <pc:docMk/>
          <pc:sldMk cId="2816373483" sldId="376"/>
        </pc:sldMkLst>
      </pc:sldChg>
      <pc:sldChg chg="modSp mod">
        <pc:chgData name="Weifeng Xu" userId="e7aed605-a3dd-4d5a-a692-a87037af107b" providerId="ADAL" clId="{5A16D312-A0F0-4E3A-908C-D639C15D14BF}" dt="2021-07-06T19:41:52.193" v="39" actId="1076"/>
        <pc:sldMkLst>
          <pc:docMk/>
          <pc:sldMk cId="979769990" sldId="377"/>
        </pc:sldMkLst>
      </pc:sldChg>
      <pc:sldChg chg="modSp mod">
        <pc:chgData name="Weifeng Xu" userId="e7aed605-a3dd-4d5a-a692-a87037af107b" providerId="ADAL" clId="{5A16D312-A0F0-4E3A-908C-D639C15D14BF}" dt="2021-07-06T19:41:47.074" v="38" actId="1076"/>
        <pc:sldMkLst>
          <pc:docMk/>
          <pc:sldMk cId="4293835923" sldId="378"/>
        </pc:sldMkLst>
      </pc:sldChg>
      <pc:sldChg chg="addSp delSp modSp mod addCm delCm modCm modNotesTx">
        <pc:chgData name="Weifeng Xu" userId="e7aed605-a3dd-4d5a-a692-a87037af107b" providerId="ADAL" clId="{5A16D312-A0F0-4E3A-908C-D639C15D14BF}" dt="2021-07-07T03:25:55.801" v="3320" actId="207"/>
        <pc:sldMkLst>
          <pc:docMk/>
          <pc:sldMk cId="4148899360" sldId="379"/>
        </pc:sldMkLst>
      </pc:sldChg>
      <pc:sldChg chg="addSp modSp mod modClrScheme chgLayout">
        <pc:chgData name="Weifeng Xu" userId="e7aed605-a3dd-4d5a-a692-a87037af107b" providerId="ADAL" clId="{5A16D312-A0F0-4E3A-908C-D639C15D14BF}" dt="2021-07-07T12:50:32.873" v="3786" actId="20577"/>
        <pc:sldMkLst>
          <pc:docMk/>
          <pc:sldMk cId="3268356748" sldId="380"/>
        </pc:sldMkLst>
      </pc:sldChg>
      <pc:sldChg chg="addSp modSp mod">
        <pc:chgData name="Weifeng Xu" userId="e7aed605-a3dd-4d5a-a692-a87037af107b" providerId="ADAL" clId="{5A16D312-A0F0-4E3A-908C-D639C15D14BF}" dt="2021-07-07T03:10:03.890" v="3201" actId="1076"/>
        <pc:sldMkLst>
          <pc:docMk/>
          <pc:sldMk cId="1272424935" sldId="382"/>
        </pc:sldMkLst>
      </pc:sldChg>
      <pc:sldChg chg="del">
        <pc:chgData name="Weifeng Xu" userId="e7aed605-a3dd-4d5a-a692-a87037af107b" providerId="ADAL" clId="{5A16D312-A0F0-4E3A-908C-D639C15D14BF}" dt="2021-07-07T03:39:47.667" v="3552" actId="47"/>
        <pc:sldMkLst>
          <pc:docMk/>
          <pc:sldMk cId="2810743782" sldId="383"/>
        </pc:sldMkLst>
      </pc:sldChg>
      <pc:sldChg chg="modSp mod">
        <pc:chgData name="Weifeng Xu" userId="e7aed605-a3dd-4d5a-a692-a87037af107b" providerId="ADAL" clId="{5A16D312-A0F0-4E3A-908C-D639C15D14BF}" dt="2021-07-07T14:17:05.396" v="4008" actId="1076"/>
        <pc:sldMkLst>
          <pc:docMk/>
          <pc:sldMk cId="4046926907" sldId="384"/>
        </pc:sldMkLst>
      </pc:sldChg>
      <pc:sldChg chg="modSp mod modNotesTx">
        <pc:chgData name="Weifeng Xu" userId="e7aed605-a3dd-4d5a-a692-a87037af107b" providerId="ADAL" clId="{5A16D312-A0F0-4E3A-908C-D639C15D14BF}" dt="2021-07-07T14:22:00.456" v="4015"/>
        <pc:sldMkLst>
          <pc:docMk/>
          <pc:sldMk cId="954730872" sldId="385"/>
        </pc:sldMkLst>
      </pc:sldChg>
      <pc:sldChg chg="modSp mod">
        <pc:chgData name="Weifeng Xu" userId="e7aed605-a3dd-4d5a-a692-a87037af107b" providerId="ADAL" clId="{5A16D312-A0F0-4E3A-908C-D639C15D14BF}" dt="2021-07-06T21:13:00.498" v="892" actId="14100"/>
        <pc:sldMkLst>
          <pc:docMk/>
          <pc:sldMk cId="1915093242" sldId="387"/>
        </pc:sldMkLst>
      </pc:sldChg>
      <pc:sldChg chg="modSp mod">
        <pc:chgData name="Weifeng Xu" userId="e7aed605-a3dd-4d5a-a692-a87037af107b" providerId="ADAL" clId="{5A16D312-A0F0-4E3A-908C-D639C15D14BF}" dt="2021-07-06T20:55:20.058" v="652" actId="207"/>
        <pc:sldMkLst>
          <pc:docMk/>
          <pc:sldMk cId="3856163379" sldId="394"/>
        </pc:sldMkLst>
      </pc:sldChg>
      <pc:sldChg chg="modSp mod">
        <pc:chgData name="Weifeng Xu" userId="e7aed605-a3dd-4d5a-a692-a87037af107b" providerId="ADAL" clId="{5A16D312-A0F0-4E3A-908C-D639C15D14BF}" dt="2021-07-06T21:01:23.843" v="808" actId="20577"/>
        <pc:sldMkLst>
          <pc:docMk/>
          <pc:sldMk cId="1525666079" sldId="397"/>
        </pc:sldMkLst>
      </pc:sldChg>
      <pc:sldChg chg="modSp mod">
        <pc:chgData name="Weifeng Xu" userId="e7aed605-a3dd-4d5a-a692-a87037af107b" providerId="ADAL" clId="{5A16D312-A0F0-4E3A-908C-D639C15D14BF}" dt="2021-07-06T20:59:57.395" v="793" actId="20577"/>
        <pc:sldMkLst>
          <pc:docMk/>
          <pc:sldMk cId="2012814527" sldId="400"/>
        </pc:sldMkLst>
      </pc:sldChg>
      <pc:sldChg chg="modSp mod">
        <pc:chgData name="Weifeng Xu" userId="e7aed605-a3dd-4d5a-a692-a87037af107b" providerId="ADAL" clId="{5A16D312-A0F0-4E3A-908C-D639C15D14BF}" dt="2021-07-06T21:21:12.044" v="965" actId="20577"/>
        <pc:sldMkLst>
          <pc:docMk/>
          <pc:sldMk cId="1318968879" sldId="401"/>
        </pc:sldMkLst>
      </pc:sldChg>
      <pc:sldChg chg="modSp mod">
        <pc:chgData name="Weifeng Xu" userId="e7aed605-a3dd-4d5a-a692-a87037af107b" providerId="ADAL" clId="{5A16D312-A0F0-4E3A-908C-D639C15D14BF}" dt="2021-07-06T20:58:56.966" v="787" actId="20577"/>
        <pc:sldMkLst>
          <pc:docMk/>
          <pc:sldMk cId="2072083871" sldId="402"/>
        </pc:sldMkLst>
      </pc:sldChg>
      <pc:sldChg chg="modSp mod">
        <pc:chgData name="Weifeng Xu" userId="e7aed605-a3dd-4d5a-a692-a87037af107b" providerId="ADAL" clId="{5A16D312-A0F0-4E3A-908C-D639C15D14BF}" dt="2021-07-06T21:04:05.372" v="845" actId="207"/>
        <pc:sldMkLst>
          <pc:docMk/>
          <pc:sldMk cId="1876217879" sldId="403"/>
        </pc:sldMkLst>
      </pc:sldChg>
      <pc:sldChg chg="modSp mod ord">
        <pc:chgData name="Weifeng Xu" userId="e7aed605-a3dd-4d5a-a692-a87037af107b" providerId="ADAL" clId="{5A16D312-A0F0-4E3A-908C-D639C15D14BF}" dt="2021-07-07T02:27:52.998" v="3113" actId="6549"/>
        <pc:sldMkLst>
          <pc:docMk/>
          <pc:sldMk cId="3831362944" sldId="414"/>
        </pc:sldMkLst>
      </pc:sldChg>
      <pc:sldChg chg="modSp mod">
        <pc:chgData name="Weifeng Xu" userId="e7aed605-a3dd-4d5a-a692-a87037af107b" providerId="ADAL" clId="{5A16D312-A0F0-4E3A-908C-D639C15D14BF}" dt="2021-07-08T12:50:42.027" v="4153" actId="20577"/>
        <pc:sldMkLst>
          <pc:docMk/>
          <pc:sldMk cId="961075764" sldId="416"/>
        </pc:sldMkLst>
      </pc:sldChg>
      <pc:sldChg chg="addSp delSp modSp new mod modNotesTx">
        <pc:chgData name="Weifeng Xu" userId="e7aed605-a3dd-4d5a-a692-a87037af107b" providerId="ADAL" clId="{5A16D312-A0F0-4E3A-908C-D639C15D14BF}" dt="2021-07-08T12:50:17.676" v="4146" actId="207"/>
        <pc:sldMkLst>
          <pc:docMk/>
          <pc:sldMk cId="3442401094" sldId="418"/>
        </pc:sldMkLst>
      </pc:sldChg>
      <pc:sldChg chg="addSp delSp modSp new mod ord modClrScheme chgLayout">
        <pc:chgData name="Weifeng Xu" userId="e7aed605-a3dd-4d5a-a692-a87037af107b" providerId="ADAL" clId="{5A16D312-A0F0-4E3A-908C-D639C15D14BF}" dt="2021-07-06T21:26:06.688" v="1219" actId="207"/>
        <pc:sldMkLst>
          <pc:docMk/>
          <pc:sldMk cId="3306337535" sldId="419"/>
        </pc:sldMkLst>
      </pc:sldChg>
      <pc:sldChg chg="new del">
        <pc:chgData name="Weifeng Xu" userId="e7aed605-a3dd-4d5a-a692-a87037af107b" providerId="ADAL" clId="{5A16D312-A0F0-4E3A-908C-D639C15D14BF}" dt="2021-07-06T23:04:55.661" v="1250" actId="47"/>
        <pc:sldMkLst>
          <pc:docMk/>
          <pc:sldMk cId="3480157695" sldId="420"/>
        </pc:sldMkLst>
      </pc:sldChg>
      <pc:sldChg chg="modSp add del mod">
        <pc:chgData name="Weifeng Xu" userId="e7aed605-a3dd-4d5a-a692-a87037af107b" providerId="ADAL" clId="{5A16D312-A0F0-4E3A-908C-D639C15D14BF}" dt="2021-07-07T01:37:28.798" v="2068" actId="47"/>
        <pc:sldMkLst>
          <pc:docMk/>
          <pc:sldMk cId="546630662" sldId="421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5:00:30.127" v="4116" actId="20577"/>
        <pc:sldMkLst>
          <pc:docMk/>
          <pc:sldMk cId="1084032121" sldId="422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5:00:58.863" v="4120" actId="20577"/>
        <pc:sldMkLst>
          <pc:docMk/>
          <pc:sldMk cId="3517446545" sldId="423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8T12:32:32.378" v="4122" actId="404"/>
        <pc:sldMkLst>
          <pc:docMk/>
          <pc:sldMk cId="4252957880" sldId="424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01:23:32.315" v="2063" actId="6549"/>
        <pc:sldMkLst>
          <pc:docMk/>
          <pc:sldMk cId="2916530060" sldId="425"/>
        </pc:sldMkLst>
      </pc:sldChg>
      <pc:sldChg chg="addSp delSp modSp new mod modClrScheme chgLayout modNotesTx">
        <pc:chgData name="Weifeng Xu" userId="e7aed605-a3dd-4d5a-a692-a87037af107b" providerId="ADAL" clId="{5A16D312-A0F0-4E3A-908C-D639C15D14BF}" dt="2021-07-07T03:38:38.748" v="3551" actId="1076"/>
        <pc:sldMkLst>
          <pc:docMk/>
          <pc:sldMk cId="2406771835" sldId="426"/>
        </pc:sldMkLst>
      </pc:sldChg>
      <pc:sldChg chg="addSp modSp new mod">
        <pc:chgData name="Weifeng Xu" userId="e7aed605-a3dd-4d5a-a692-a87037af107b" providerId="ADAL" clId="{5A16D312-A0F0-4E3A-908C-D639C15D14BF}" dt="2021-07-07T02:27:41.934" v="3112" actId="20577"/>
        <pc:sldMkLst>
          <pc:docMk/>
          <pc:sldMk cId="2117915220" sldId="427"/>
        </pc:sldMkLst>
      </pc:sldChg>
      <pc:sldChg chg="modSp new mod ord">
        <pc:chgData name="Weifeng Xu" userId="e7aed605-a3dd-4d5a-a692-a87037af107b" providerId="ADAL" clId="{5A16D312-A0F0-4E3A-908C-D639C15D14BF}" dt="2021-07-08T12:39:01.242" v="4124" actId="20577"/>
        <pc:sldMkLst>
          <pc:docMk/>
          <pc:sldMk cId="844759815" sldId="428"/>
        </pc:sldMkLst>
      </pc:sldChg>
      <pc:sldChg chg="addSp delSp modSp add mod modClrScheme chgLayout">
        <pc:chgData name="Weifeng Xu" userId="e7aed605-a3dd-4d5a-a692-a87037af107b" providerId="ADAL" clId="{5A16D312-A0F0-4E3A-908C-D639C15D14BF}" dt="2021-07-07T13:08:59.596" v="3819" actId="20577"/>
        <pc:sldMkLst>
          <pc:docMk/>
          <pc:sldMk cId="587065400" sldId="429"/>
        </pc:sldMkLst>
      </pc:sldChg>
      <pc:sldChg chg="addSp delSp modSp new mod ord">
        <pc:chgData name="Weifeng Xu" userId="e7aed605-a3dd-4d5a-a692-a87037af107b" providerId="ADAL" clId="{5A16D312-A0F0-4E3A-908C-D639C15D14BF}" dt="2021-07-07T14:29:46.959" v="4063" actId="207"/>
        <pc:sldMkLst>
          <pc:docMk/>
          <pc:sldMk cId="2368002574" sldId="430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4:07:25.014" v="4006" actId="14100"/>
        <pc:sldMkLst>
          <pc:docMk/>
          <pc:sldMk cId="819562653" sldId="431"/>
        </pc:sldMkLst>
      </pc:sldChg>
      <pc:sldChg chg="modSp new mod">
        <pc:chgData name="Weifeng Xu" userId="e7aed605-a3dd-4d5a-a692-a87037af107b" providerId="ADAL" clId="{5A16D312-A0F0-4E3A-908C-D639C15D14BF}" dt="2021-07-08T12:51:43.961" v="4158" actId="20577"/>
        <pc:sldMkLst>
          <pc:docMk/>
          <pc:sldMk cId="1197324011" sldId="432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5:01:10.662" v="4121" actId="20577"/>
        <pc:sldMkLst>
          <pc:docMk/>
          <pc:sldMk cId="1526221910" sldId="433"/>
        </pc:sldMkLst>
      </pc:sldChg>
      <pc:sldChg chg="modSp new mod">
        <pc:chgData name="Weifeng Xu" userId="e7aed605-a3dd-4d5a-a692-a87037af107b" providerId="ADAL" clId="{5A16D312-A0F0-4E3A-908C-D639C15D14BF}" dt="2021-07-07T15:00:38.431" v="4119" actId="20577"/>
        <pc:sldMkLst>
          <pc:docMk/>
          <pc:sldMk cId="611713567" sldId="434"/>
        </pc:sldMkLst>
      </pc:sldChg>
    </pc:docChg>
  </pc:docChgLst>
  <pc:docChgLst>
    <pc:chgData name="Harleen Kaur" userId="S::id65ns02@ubalt.edu::9f7fc1d6-ab67-473f-ba46-e98f6ce2049b" providerId="AD" clId="Web-{76DD6BC7-DDF2-7EB3-8CF7-58F8DE8F42BC}"/>
    <pc:docChg chg="addSld modSld">
      <pc:chgData name="Harleen Kaur" userId="S::id65ns02@ubalt.edu::9f7fc1d6-ab67-473f-ba46-e98f6ce2049b" providerId="AD" clId="Web-{76DD6BC7-DDF2-7EB3-8CF7-58F8DE8F42BC}" dt="2021-07-02T18:25:20.865" v="90" actId="20577"/>
      <pc:docMkLst>
        <pc:docMk/>
      </pc:docMkLst>
      <pc:sldChg chg="modSp new">
        <pc:chgData name="Harleen Kaur" userId="S::id65ns02@ubalt.edu::9f7fc1d6-ab67-473f-ba46-e98f6ce2049b" providerId="AD" clId="Web-{76DD6BC7-DDF2-7EB3-8CF7-58F8DE8F42BC}" dt="2021-07-02T18:25:20.865" v="90" actId="20577"/>
        <pc:sldMkLst>
          <pc:docMk/>
          <pc:sldMk cId="3831362944" sldId="414"/>
        </pc:sldMkLst>
      </pc:sldChg>
    </pc:docChg>
  </pc:docChgLst>
  <pc:docChgLst>
    <pc:chgData name="Weifeng Xu" userId="e7aed605-a3dd-4d5a-a692-a87037af107b" providerId="ADAL" clId="{6241A617-B809-41F6-88F4-E387E9626168}"/>
    <pc:docChg chg="undo custSel addSld delSld modSld sldOrd">
      <pc:chgData name="Weifeng Xu" userId="e7aed605-a3dd-4d5a-a692-a87037af107b" providerId="ADAL" clId="{6241A617-B809-41F6-88F4-E387E9626168}" dt="2021-08-10T19:37:38.122" v="824" actId="15"/>
      <pc:docMkLst>
        <pc:docMk/>
      </pc:docMkLst>
      <pc:sldChg chg="addSp delSp modSp mod modNotesTx">
        <pc:chgData name="Weifeng Xu" userId="e7aed605-a3dd-4d5a-a692-a87037af107b" providerId="ADAL" clId="{6241A617-B809-41F6-88F4-E387E9626168}" dt="2021-08-08T21:30:38.190" v="57" actId="478"/>
        <pc:sldMkLst>
          <pc:docMk/>
          <pc:sldMk cId="1323245308" sldId="256"/>
        </pc:sldMkLst>
      </pc:sldChg>
      <pc:sldChg chg="del">
        <pc:chgData name="Weifeng Xu" userId="e7aed605-a3dd-4d5a-a692-a87037af107b" providerId="ADAL" clId="{6241A617-B809-41F6-88F4-E387E9626168}" dt="2021-08-08T21:28:50.805" v="18" actId="47"/>
        <pc:sldMkLst>
          <pc:docMk/>
          <pc:sldMk cId="1681695341" sldId="257"/>
        </pc:sldMkLst>
      </pc:sldChg>
      <pc:sldChg chg="del">
        <pc:chgData name="Weifeng Xu" userId="e7aed605-a3dd-4d5a-a692-a87037af107b" providerId="ADAL" clId="{6241A617-B809-41F6-88F4-E387E9626168}" dt="2021-08-08T21:28:51.044" v="19" actId="47"/>
        <pc:sldMkLst>
          <pc:docMk/>
          <pc:sldMk cId="1408481161" sldId="346"/>
        </pc:sldMkLst>
      </pc:sldChg>
      <pc:sldChg chg="del">
        <pc:chgData name="Weifeng Xu" userId="e7aed605-a3dd-4d5a-a692-a87037af107b" providerId="ADAL" clId="{6241A617-B809-41F6-88F4-E387E9626168}" dt="2021-08-08T21:28:51.232" v="20" actId="47"/>
        <pc:sldMkLst>
          <pc:docMk/>
          <pc:sldMk cId="3077270470" sldId="375"/>
        </pc:sldMkLst>
      </pc:sldChg>
      <pc:sldChg chg="del">
        <pc:chgData name="Weifeng Xu" userId="e7aed605-a3dd-4d5a-a692-a87037af107b" providerId="ADAL" clId="{6241A617-B809-41F6-88F4-E387E9626168}" dt="2021-08-08T21:28:53.296" v="30" actId="47"/>
        <pc:sldMkLst>
          <pc:docMk/>
          <pc:sldMk cId="979769990" sldId="377"/>
        </pc:sldMkLst>
      </pc:sldChg>
      <pc:sldChg chg="del">
        <pc:chgData name="Weifeng Xu" userId="e7aed605-a3dd-4d5a-a692-a87037af107b" providerId="ADAL" clId="{6241A617-B809-41F6-88F4-E387E9626168}" dt="2021-08-08T21:28:53.485" v="31" actId="47"/>
        <pc:sldMkLst>
          <pc:docMk/>
          <pc:sldMk cId="4293835923" sldId="378"/>
        </pc:sldMkLst>
      </pc:sldChg>
      <pc:sldChg chg="del">
        <pc:chgData name="Weifeng Xu" userId="e7aed605-a3dd-4d5a-a692-a87037af107b" providerId="ADAL" clId="{6241A617-B809-41F6-88F4-E387E9626168}" dt="2021-08-08T21:28:54.081" v="32" actId="47"/>
        <pc:sldMkLst>
          <pc:docMk/>
          <pc:sldMk cId="4148899360" sldId="379"/>
        </pc:sldMkLst>
      </pc:sldChg>
      <pc:sldChg chg="del">
        <pc:chgData name="Weifeng Xu" userId="e7aed605-a3dd-4d5a-a692-a87037af107b" providerId="ADAL" clId="{6241A617-B809-41F6-88F4-E387E9626168}" dt="2021-08-08T21:28:52.591" v="29" actId="47"/>
        <pc:sldMkLst>
          <pc:docMk/>
          <pc:sldMk cId="3268356748" sldId="380"/>
        </pc:sldMkLst>
      </pc:sldChg>
      <pc:sldChg chg="del">
        <pc:chgData name="Weifeng Xu" userId="e7aed605-a3dd-4d5a-a692-a87037af107b" providerId="ADAL" clId="{6241A617-B809-41F6-88F4-E387E9626168}" dt="2021-08-08T21:28:54.220" v="33" actId="47"/>
        <pc:sldMkLst>
          <pc:docMk/>
          <pc:sldMk cId="2679643070" sldId="381"/>
        </pc:sldMkLst>
      </pc:sldChg>
      <pc:sldChg chg="del">
        <pc:chgData name="Weifeng Xu" userId="e7aed605-a3dd-4d5a-a692-a87037af107b" providerId="ADAL" clId="{6241A617-B809-41F6-88F4-E387E9626168}" dt="2021-08-08T21:28:55.323" v="36" actId="47"/>
        <pc:sldMkLst>
          <pc:docMk/>
          <pc:sldMk cId="4046926907" sldId="384"/>
        </pc:sldMkLst>
      </pc:sldChg>
      <pc:sldChg chg="del">
        <pc:chgData name="Weifeng Xu" userId="e7aed605-a3dd-4d5a-a692-a87037af107b" providerId="ADAL" clId="{6241A617-B809-41F6-88F4-E387E9626168}" dt="2021-08-08T21:28:57.504" v="41" actId="47"/>
        <pc:sldMkLst>
          <pc:docMk/>
          <pc:sldMk cId="3188243652" sldId="386"/>
        </pc:sldMkLst>
      </pc:sldChg>
      <pc:sldChg chg="addSp delSp modSp mod">
        <pc:chgData name="Weifeng Xu" userId="e7aed605-a3dd-4d5a-a692-a87037af107b" providerId="ADAL" clId="{6241A617-B809-41F6-88F4-E387E9626168}" dt="2021-08-08T23:24:50.564" v="522" actId="14100"/>
        <pc:sldMkLst>
          <pc:docMk/>
          <pc:sldMk cId="1915093242" sldId="387"/>
        </pc:sldMkLst>
      </pc:sldChg>
      <pc:sldChg chg="modSp del mod">
        <pc:chgData name="Weifeng Xu" userId="e7aed605-a3dd-4d5a-a692-a87037af107b" providerId="ADAL" clId="{6241A617-B809-41F6-88F4-E387E9626168}" dt="2021-08-09T01:20:47.743" v="735" actId="47"/>
        <pc:sldMkLst>
          <pc:docMk/>
          <pc:sldMk cId="2008758297" sldId="389"/>
        </pc:sldMkLst>
      </pc:sldChg>
      <pc:sldChg chg="delSp modSp mod modClrScheme chgLayout">
        <pc:chgData name="Weifeng Xu" userId="e7aed605-a3dd-4d5a-a692-a87037af107b" providerId="ADAL" clId="{6241A617-B809-41F6-88F4-E387E9626168}" dt="2021-08-09T01:22:54.044" v="763" actId="1076"/>
        <pc:sldMkLst>
          <pc:docMk/>
          <pc:sldMk cId="3040878584" sldId="390"/>
        </pc:sldMkLst>
      </pc:sldChg>
      <pc:sldChg chg="delSp modSp mod modClrScheme chgLayout">
        <pc:chgData name="Weifeng Xu" userId="e7aed605-a3dd-4d5a-a692-a87037af107b" providerId="ADAL" clId="{6241A617-B809-41F6-88F4-E387E9626168}" dt="2021-08-09T01:23:03.920" v="764" actId="1076"/>
        <pc:sldMkLst>
          <pc:docMk/>
          <pc:sldMk cId="4104176517" sldId="391"/>
        </pc:sldMkLst>
      </pc:sldChg>
      <pc:sldChg chg="del">
        <pc:chgData name="Weifeng Xu" userId="e7aed605-a3dd-4d5a-a692-a87037af107b" providerId="ADAL" clId="{6241A617-B809-41F6-88F4-E387E9626168}" dt="2021-08-08T21:45:43.973" v="207" actId="47"/>
        <pc:sldMkLst>
          <pc:docMk/>
          <pc:sldMk cId="2622453785" sldId="408"/>
        </pc:sldMkLst>
      </pc:sldChg>
      <pc:sldChg chg="del">
        <pc:chgData name="Weifeng Xu" userId="e7aed605-a3dd-4d5a-a692-a87037af107b" providerId="ADAL" clId="{6241A617-B809-41F6-88F4-E387E9626168}" dt="2021-08-08T21:45:48.290" v="212" actId="47"/>
        <pc:sldMkLst>
          <pc:docMk/>
          <pc:sldMk cId="1888804979" sldId="409"/>
        </pc:sldMkLst>
      </pc:sldChg>
      <pc:sldChg chg="del">
        <pc:chgData name="Weifeng Xu" userId="e7aed605-a3dd-4d5a-a692-a87037af107b" providerId="ADAL" clId="{6241A617-B809-41F6-88F4-E387E9626168}" dt="2021-08-08T21:45:49.283" v="213" actId="47"/>
        <pc:sldMkLst>
          <pc:docMk/>
          <pc:sldMk cId="1839150834" sldId="410"/>
        </pc:sldMkLst>
      </pc:sldChg>
      <pc:sldChg chg="del">
        <pc:chgData name="Weifeng Xu" userId="e7aed605-a3dd-4d5a-a692-a87037af107b" providerId="ADAL" clId="{6241A617-B809-41F6-88F4-E387E9626168}" dt="2021-08-08T21:45:49.988" v="214" actId="47"/>
        <pc:sldMkLst>
          <pc:docMk/>
          <pc:sldMk cId="46822973" sldId="411"/>
        </pc:sldMkLst>
      </pc:sldChg>
      <pc:sldChg chg="del">
        <pc:chgData name="Weifeng Xu" userId="e7aed605-a3dd-4d5a-a692-a87037af107b" providerId="ADAL" clId="{6241A617-B809-41F6-88F4-E387E9626168}" dt="2021-08-08T21:45:51.116" v="215" actId="47"/>
        <pc:sldMkLst>
          <pc:docMk/>
          <pc:sldMk cId="3735861723" sldId="412"/>
        </pc:sldMkLst>
      </pc:sldChg>
      <pc:sldChg chg="del">
        <pc:chgData name="Weifeng Xu" userId="e7aed605-a3dd-4d5a-a692-a87037af107b" providerId="ADAL" clId="{6241A617-B809-41F6-88F4-E387E9626168}" dt="2021-08-08T21:45:58.653" v="217" actId="47"/>
        <pc:sldMkLst>
          <pc:docMk/>
          <pc:sldMk cId="3552793750" sldId="413"/>
        </pc:sldMkLst>
      </pc:sldChg>
      <pc:sldChg chg="del">
        <pc:chgData name="Weifeng Xu" userId="e7aed605-a3dd-4d5a-a692-a87037af107b" providerId="ADAL" clId="{6241A617-B809-41F6-88F4-E387E9626168}" dt="2021-08-08T21:28:52.298" v="27" actId="47"/>
        <pc:sldMkLst>
          <pc:docMk/>
          <pc:sldMk cId="3831362944" sldId="414"/>
        </pc:sldMkLst>
      </pc:sldChg>
      <pc:sldChg chg="del">
        <pc:chgData name="Weifeng Xu" userId="e7aed605-a3dd-4d5a-a692-a87037af107b" providerId="ADAL" clId="{6241A617-B809-41F6-88F4-E387E9626168}" dt="2021-08-08T21:28:55.456" v="37" actId="47"/>
        <pc:sldMkLst>
          <pc:docMk/>
          <pc:sldMk cId="3442401094" sldId="418"/>
        </pc:sldMkLst>
      </pc:sldChg>
      <pc:sldChg chg="del">
        <pc:chgData name="Weifeng Xu" userId="e7aed605-a3dd-4d5a-a692-a87037af107b" providerId="ADAL" clId="{6241A617-B809-41F6-88F4-E387E9626168}" dt="2021-08-08T21:28:51.402" v="21" actId="47"/>
        <pc:sldMkLst>
          <pc:docMk/>
          <pc:sldMk cId="1084032121" sldId="422"/>
        </pc:sldMkLst>
      </pc:sldChg>
      <pc:sldChg chg="del">
        <pc:chgData name="Weifeng Xu" userId="e7aed605-a3dd-4d5a-a692-a87037af107b" providerId="ADAL" clId="{6241A617-B809-41F6-88F4-E387E9626168}" dt="2021-08-08T21:30:42.209" v="58" actId="47"/>
        <pc:sldMkLst>
          <pc:docMk/>
          <pc:sldMk cId="3517446545" sldId="423"/>
        </pc:sldMkLst>
      </pc:sldChg>
      <pc:sldChg chg="del">
        <pc:chgData name="Weifeng Xu" userId="e7aed605-a3dd-4d5a-a692-a87037af107b" providerId="ADAL" clId="{6241A617-B809-41F6-88F4-E387E9626168}" dt="2021-08-08T21:28:51.560" v="22" actId="47"/>
        <pc:sldMkLst>
          <pc:docMk/>
          <pc:sldMk cId="4252957880" sldId="424"/>
        </pc:sldMkLst>
      </pc:sldChg>
      <pc:sldChg chg="del">
        <pc:chgData name="Weifeng Xu" userId="e7aed605-a3dd-4d5a-a692-a87037af107b" providerId="ADAL" clId="{6241A617-B809-41F6-88F4-E387E9626168}" dt="2021-08-08T21:28:52.164" v="26" actId="47"/>
        <pc:sldMkLst>
          <pc:docMk/>
          <pc:sldMk cId="2916530060" sldId="425"/>
        </pc:sldMkLst>
      </pc:sldChg>
      <pc:sldChg chg="del">
        <pc:chgData name="Weifeng Xu" userId="e7aed605-a3dd-4d5a-a692-a87037af107b" providerId="ADAL" clId="{6241A617-B809-41F6-88F4-E387E9626168}" dt="2021-08-08T21:28:51.848" v="24" actId="47"/>
        <pc:sldMkLst>
          <pc:docMk/>
          <pc:sldMk cId="2406771835" sldId="426"/>
        </pc:sldMkLst>
      </pc:sldChg>
      <pc:sldChg chg="del">
        <pc:chgData name="Weifeng Xu" userId="e7aed605-a3dd-4d5a-a692-a87037af107b" providerId="ADAL" clId="{6241A617-B809-41F6-88F4-E387E9626168}" dt="2021-08-08T21:28:52.015" v="25" actId="47"/>
        <pc:sldMkLst>
          <pc:docMk/>
          <pc:sldMk cId="2117915220" sldId="427"/>
        </pc:sldMkLst>
      </pc:sldChg>
      <pc:sldChg chg="del">
        <pc:chgData name="Weifeng Xu" userId="e7aed605-a3dd-4d5a-a692-a87037af107b" providerId="ADAL" clId="{6241A617-B809-41F6-88F4-E387E9626168}" dt="2021-08-08T21:28:52.437" v="28" actId="47"/>
        <pc:sldMkLst>
          <pc:docMk/>
          <pc:sldMk cId="844759815" sldId="428"/>
        </pc:sldMkLst>
      </pc:sldChg>
      <pc:sldChg chg="del">
        <pc:chgData name="Weifeng Xu" userId="e7aed605-a3dd-4d5a-a692-a87037af107b" providerId="ADAL" clId="{6241A617-B809-41F6-88F4-E387E9626168}" dt="2021-08-08T21:28:54.737" v="34" actId="47"/>
        <pc:sldMkLst>
          <pc:docMk/>
          <pc:sldMk cId="587065400" sldId="429"/>
        </pc:sldMkLst>
      </pc:sldChg>
      <pc:sldChg chg="del">
        <pc:chgData name="Weifeng Xu" userId="e7aed605-a3dd-4d5a-a692-a87037af107b" providerId="ADAL" clId="{6241A617-B809-41F6-88F4-E387E9626168}" dt="2021-08-08T21:28:51.704" v="23" actId="47"/>
        <pc:sldMkLst>
          <pc:docMk/>
          <pc:sldMk cId="819562653" sldId="431"/>
        </pc:sldMkLst>
      </pc:sldChg>
      <pc:sldChg chg="del">
        <pc:chgData name="Weifeng Xu" userId="e7aed605-a3dd-4d5a-a692-a87037af107b" providerId="ADAL" clId="{6241A617-B809-41F6-88F4-E387E9626168}" dt="2021-08-08T21:45:43.244" v="206" actId="47"/>
        <pc:sldMkLst>
          <pc:docMk/>
          <pc:sldMk cId="1526221910" sldId="433"/>
        </pc:sldMkLst>
      </pc:sldChg>
      <pc:sldChg chg="del">
        <pc:chgData name="Weifeng Xu" userId="e7aed605-a3dd-4d5a-a692-a87037af107b" providerId="ADAL" clId="{6241A617-B809-41F6-88F4-E387E9626168}" dt="2021-08-08T21:28:50.317" v="17" actId="47"/>
        <pc:sldMkLst>
          <pc:docMk/>
          <pc:sldMk cId="611713567" sldId="434"/>
        </pc:sldMkLst>
      </pc:sldChg>
      <pc:sldChg chg="del">
        <pc:chgData name="Weifeng Xu" userId="e7aed605-a3dd-4d5a-a692-a87037af107b" providerId="ADAL" clId="{6241A617-B809-41F6-88F4-E387E9626168}" dt="2021-08-08T21:28:55.970" v="38" actId="47"/>
        <pc:sldMkLst>
          <pc:docMk/>
          <pc:sldMk cId="3123541736" sldId="435"/>
        </pc:sldMkLst>
      </pc:sldChg>
      <pc:sldChg chg="del">
        <pc:chgData name="Weifeng Xu" userId="e7aed605-a3dd-4d5a-a692-a87037af107b" providerId="ADAL" clId="{6241A617-B809-41F6-88F4-E387E9626168}" dt="2021-08-08T21:28:56.107" v="39" actId="47"/>
        <pc:sldMkLst>
          <pc:docMk/>
          <pc:sldMk cId="2780548155" sldId="436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3097308220" sldId="445"/>
        </pc:sldMkLst>
      </pc:sldChg>
      <pc:sldChg chg="del">
        <pc:chgData name="Weifeng Xu" userId="e7aed605-a3dd-4d5a-a692-a87037af107b" providerId="ADAL" clId="{6241A617-B809-41F6-88F4-E387E9626168}" dt="2021-08-08T21:45:46.893" v="210" actId="47"/>
        <pc:sldMkLst>
          <pc:docMk/>
          <pc:sldMk cId="2349952390" sldId="448"/>
        </pc:sldMkLst>
      </pc:sldChg>
      <pc:sldChg chg="del">
        <pc:chgData name="Weifeng Xu" userId="e7aed605-a3dd-4d5a-a692-a87037af107b" providerId="ADAL" clId="{6241A617-B809-41F6-88F4-E387E9626168}" dt="2021-08-08T21:45:53.204" v="216" actId="47"/>
        <pc:sldMkLst>
          <pc:docMk/>
          <pc:sldMk cId="2217854660" sldId="449"/>
        </pc:sldMkLst>
      </pc:sldChg>
      <pc:sldChg chg="del">
        <pc:chgData name="Weifeng Xu" userId="e7aed605-a3dd-4d5a-a692-a87037af107b" providerId="ADAL" clId="{6241A617-B809-41F6-88F4-E387E9626168}" dt="2021-08-08T21:45:44.643" v="208" actId="47"/>
        <pc:sldMkLst>
          <pc:docMk/>
          <pc:sldMk cId="1438349411" sldId="451"/>
        </pc:sldMkLst>
      </pc:sldChg>
      <pc:sldChg chg="modSp mod">
        <pc:chgData name="Weifeng Xu" userId="e7aed605-a3dd-4d5a-a692-a87037af107b" providerId="ADAL" clId="{6241A617-B809-41F6-88F4-E387E9626168}" dt="2021-08-09T01:03:34.176" v="654" actId="1076"/>
        <pc:sldMkLst>
          <pc:docMk/>
          <pc:sldMk cId="119521946" sldId="455"/>
        </pc:sldMkLst>
      </pc:sldChg>
      <pc:sldChg chg="modSp mod">
        <pc:chgData name="Weifeng Xu" userId="e7aed605-a3dd-4d5a-a692-a87037af107b" providerId="ADAL" clId="{6241A617-B809-41F6-88F4-E387E9626168}" dt="2021-08-08T21:53:35.068" v="319" actId="1076"/>
        <pc:sldMkLst>
          <pc:docMk/>
          <pc:sldMk cId="819406772" sldId="456"/>
        </pc:sldMkLst>
      </pc:sldChg>
      <pc:sldChg chg="del">
        <pc:chgData name="Weifeng Xu" userId="e7aed605-a3dd-4d5a-a692-a87037af107b" providerId="ADAL" clId="{6241A617-B809-41F6-88F4-E387E9626168}" dt="2021-08-08T21:45:46.037" v="209" actId="47"/>
        <pc:sldMkLst>
          <pc:docMk/>
          <pc:sldMk cId="1981201839" sldId="457"/>
        </pc:sldMkLst>
      </pc:sldChg>
      <pc:sldChg chg="del">
        <pc:chgData name="Weifeng Xu" userId="e7aed605-a3dd-4d5a-a692-a87037af107b" providerId="ADAL" clId="{6241A617-B809-41F6-88F4-E387E9626168}" dt="2021-08-08T21:28:56.955" v="40" actId="47"/>
        <pc:sldMkLst>
          <pc:docMk/>
          <pc:sldMk cId="1651626828" sldId="458"/>
        </pc:sldMkLst>
      </pc:sldChg>
      <pc:sldChg chg="del">
        <pc:chgData name="Weifeng Xu" userId="e7aed605-a3dd-4d5a-a692-a87037af107b" providerId="ADAL" clId="{6241A617-B809-41F6-88F4-E387E9626168}" dt="2021-08-08T21:28:54.882" v="35" actId="47"/>
        <pc:sldMkLst>
          <pc:docMk/>
          <pc:sldMk cId="3663679911" sldId="459"/>
        </pc:sldMkLst>
      </pc:sldChg>
      <pc:sldChg chg="modSp mod">
        <pc:chgData name="Weifeng Xu" userId="e7aed605-a3dd-4d5a-a692-a87037af107b" providerId="ADAL" clId="{6241A617-B809-41F6-88F4-E387E9626168}" dt="2021-08-08T23:28:10.878" v="539" actId="20577"/>
        <pc:sldMkLst>
          <pc:docMk/>
          <pc:sldMk cId="2956765869" sldId="460"/>
        </pc:sldMkLst>
      </pc:sldChg>
      <pc:sldChg chg="addSp modSp mod ord">
        <pc:chgData name="Weifeng Xu" userId="e7aed605-a3dd-4d5a-a692-a87037af107b" providerId="ADAL" clId="{6241A617-B809-41F6-88F4-E387E9626168}" dt="2021-08-10T19:33:44.753" v="816" actId="27636"/>
        <pc:sldMkLst>
          <pc:docMk/>
          <pc:sldMk cId="2236577641" sldId="461"/>
        </pc:sldMkLst>
      </pc:sldChg>
      <pc:sldChg chg="modSp mod ord">
        <pc:chgData name="Weifeng Xu" userId="e7aed605-a3dd-4d5a-a692-a87037af107b" providerId="ADAL" clId="{6241A617-B809-41F6-88F4-E387E9626168}" dt="2021-08-10T19:37:38.122" v="824" actId="15"/>
        <pc:sldMkLst>
          <pc:docMk/>
          <pc:sldMk cId="3150289545" sldId="463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3410746691" sldId="464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2610329521" sldId="465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597032371" sldId="466"/>
        </pc:sldMkLst>
      </pc:sldChg>
      <pc:sldChg chg="del ord">
        <pc:chgData name="Weifeng Xu" userId="e7aed605-a3dd-4d5a-a692-a87037af107b" providerId="ADAL" clId="{6241A617-B809-41F6-88F4-E387E9626168}" dt="2021-08-08T21:36:23.801" v="106" actId="47"/>
        <pc:sldMkLst>
          <pc:docMk/>
          <pc:sldMk cId="1018680074" sldId="468"/>
        </pc:sldMkLst>
      </pc:sldChg>
      <pc:sldChg chg="addSp delSp modSp mod">
        <pc:chgData name="Weifeng Xu" userId="e7aed605-a3dd-4d5a-a692-a87037af107b" providerId="ADAL" clId="{6241A617-B809-41F6-88F4-E387E9626168}" dt="2021-08-09T01:05:49.666" v="718" actId="404"/>
        <pc:sldMkLst>
          <pc:docMk/>
          <pc:sldMk cId="906975624" sldId="469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1215545512" sldId="473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761505939" sldId="474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3739720677" sldId="475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2687904013" sldId="476"/>
        </pc:sldMkLst>
      </pc:sldChg>
      <pc:sldChg chg="modSp mod">
        <pc:chgData name="Weifeng Xu" userId="e7aed605-a3dd-4d5a-a692-a87037af107b" providerId="ADAL" clId="{6241A617-B809-41F6-88F4-E387E9626168}" dt="2021-08-08T21:46:55.866" v="221" actId="20577"/>
        <pc:sldMkLst>
          <pc:docMk/>
          <pc:sldMk cId="3905067354" sldId="477"/>
        </pc:sldMkLst>
      </pc:sldChg>
      <pc:sldChg chg="del">
        <pc:chgData name="Weifeng Xu" userId="e7aed605-a3dd-4d5a-a692-a87037af107b" providerId="ADAL" clId="{6241A617-B809-41F6-88F4-E387E9626168}" dt="2021-08-09T01:20:35.576" v="734" actId="47"/>
        <pc:sldMkLst>
          <pc:docMk/>
          <pc:sldMk cId="3111778466" sldId="482"/>
        </pc:sldMkLst>
      </pc:sldChg>
      <pc:sldChg chg="modSp mod ord">
        <pc:chgData name="Weifeng Xu" userId="e7aed605-a3dd-4d5a-a692-a87037af107b" providerId="ADAL" clId="{6241A617-B809-41F6-88F4-E387E9626168}" dt="2021-08-09T01:27:45.992" v="811"/>
        <pc:sldMkLst>
          <pc:docMk/>
          <pc:sldMk cId="111182765" sldId="483"/>
        </pc:sldMkLst>
      </pc:sldChg>
      <pc:sldChg chg="del">
        <pc:chgData name="Weifeng Xu" userId="e7aed605-a3dd-4d5a-a692-a87037af107b" providerId="ADAL" clId="{6241A617-B809-41F6-88F4-E387E9626168}" dt="2021-08-09T01:23:33.681" v="766" actId="47"/>
        <pc:sldMkLst>
          <pc:docMk/>
          <pc:sldMk cId="1635086071" sldId="484"/>
        </pc:sldMkLst>
      </pc:sldChg>
      <pc:sldChg chg="addSp delSp modSp mod modClrScheme chgLayout">
        <pc:chgData name="Weifeng Xu" userId="e7aed605-a3dd-4d5a-a692-a87037af107b" providerId="ADAL" clId="{6241A617-B809-41F6-88F4-E387E9626168}" dt="2021-08-09T01:23:16.752" v="765" actId="1076"/>
        <pc:sldMkLst>
          <pc:docMk/>
          <pc:sldMk cId="1962938929" sldId="485"/>
        </pc:sldMkLst>
      </pc:sldChg>
      <pc:sldChg chg="modSp mod">
        <pc:chgData name="Weifeng Xu" userId="e7aed605-a3dd-4d5a-a692-a87037af107b" providerId="ADAL" clId="{6241A617-B809-41F6-88F4-E387E9626168}" dt="2021-08-08T21:49:20.390" v="256" actId="20577"/>
        <pc:sldMkLst>
          <pc:docMk/>
          <pc:sldMk cId="66603034" sldId="486"/>
        </pc:sldMkLst>
      </pc:sldChg>
      <pc:sldChg chg="modSp del mod">
        <pc:chgData name="Weifeng Xu" userId="e7aed605-a3dd-4d5a-a692-a87037af107b" providerId="ADAL" clId="{6241A617-B809-41F6-88F4-E387E9626168}" dt="2021-08-09T01:24:09.873" v="767" actId="47"/>
        <pc:sldMkLst>
          <pc:docMk/>
          <pc:sldMk cId="2999971030" sldId="487"/>
        </pc:sldMkLst>
      </pc:sldChg>
      <pc:sldChg chg="del">
        <pc:chgData name="Weifeng Xu" userId="e7aed605-a3dd-4d5a-a692-a87037af107b" providerId="ADAL" clId="{6241A617-B809-41F6-88F4-E387E9626168}" dt="2021-08-09T01:24:19.834" v="768" actId="47"/>
        <pc:sldMkLst>
          <pc:docMk/>
          <pc:sldMk cId="1679723272" sldId="488"/>
        </pc:sldMkLst>
      </pc:sldChg>
      <pc:sldChg chg="modSp mod">
        <pc:chgData name="Weifeng Xu" userId="e7aed605-a3dd-4d5a-a692-a87037af107b" providerId="ADAL" clId="{6241A617-B809-41F6-88F4-E387E9626168}" dt="2021-08-09T01:25:14.456" v="798" actId="20577"/>
        <pc:sldMkLst>
          <pc:docMk/>
          <pc:sldMk cId="145347310" sldId="489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1802302037" sldId="495"/>
        </pc:sldMkLst>
      </pc:sldChg>
      <pc:sldChg chg="modSp mod">
        <pc:chgData name="Weifeng Xu" userId="e7aed605-a3dd-4d5a-a692-a87037af107b" providerId="ADAL" clId="{6241A617-B809-41F6-88F4-E387E9626168}" dt="2021-08-08T21:53:53.223" v="320" actId="1076"/>
        <pc:sldMkLst>
          <pc:docMk/>
          <pc:sldMk cId="3788700773" sldId="496"/>
        </pc:sldMkLst>
      </pc:sldChg>
      <pc:sldChg chg="del">
        <pc:chgData name="Weifeng Xu" userId="e7aed605-a3dd-4d5a-a692-a87037af107b" providerId="ADAL" clId="{6241A617-B809-41F6-88F4-E387E9626168}" dt="2021-08-08T21:45:47.633" v="211" actId="47"/>
        <pc:sldMkLst>
          <pc:docMk/>
          <pc:sldMk cId="1156047588" sldId="497"/>
        </pc:sldMkLst>
      </pc:sldChg>
      <pc:sldChg chg="addSp delSp modSp new mod chgLayout">
        <pc:chgData name="Weifeng Xu" userId="e7aed605-a3dd-4d5a-a692-a87037af107b" providerId="ADAL" clId="{6241A617-B809-41F6-88F4-E387E9626168}" dt="2021-08-08T21:47:45.375" v="232" actId="108"/>
        <pc:sldMkLst>
          <pc:docMk/>
          <pc:sldMk cId="1809719013" sldId="500"/>
        </pc:sldMkLst>
      </pc:sldChg>
      <pc:sldChg chg="addSp delSp modSp new mod setBg modClrScheme chgLayout">
        <pc:chgData name="Weifeng Xu" userId="e7aed605-a3dd-4d5a-a692-a87037af107b" providerId="ADAL" clId="{6241A617-B809-41F6-88F4-E387E9626168}" dt="2021-08-08T23:25:33.285" v="530" actId="21"/>
        <pc:sldMkLst>
          <pc:docMk/>
          <pc:sldMk cId="3161772717" sldId="501"/>
        </pc:sldMkLst>
      </pc:sldChg>
      <pc:sldChg chg="addSp modSp new mod modClrScheme chgLayout">
        <pc:chgData name="Weifeng Xu" userId="e7aed605-a3dd-4d5a-a692-a87037af107b" providerId="ADAL" clId="{6241A617-B809-41F6-88F4-E387E9626168}" dt="2021-08-08T21:38:40.116" v="110" actId="20577"/>
        <pc:sldMkLst>
          <pc:docMk/>
          <pc:sldMk cId="2211084754" sldId="502"/>
        </pc:sldMkLst>
      </pc:sldChg>
      <pc:sldChg chg="modSp new mod">
        <pc:chgData name="Weifeng Xu" userId="e7aed605-a3dd-4d5a-a692-a87037af107b" providerId="ADAL" clId="{6241A617-B809-41F6-88F4-E387E9626168}" dt="2021-08-09T01:06:31.867" v="721"/>
        <pc:sldMkLst>
          <pc:docMk/>
          <pc:sldMk cId="1088476594" sldId="503"/>
        </pc:sldMkLst>
      </pc:sldChg>
      <pc:sldChg chg="addSp delSp modSp new mod modClrScheme chgLayout">
        <pc:chgData name="Weifeng Xu" userId="e7aed605-a3dd-4d5a-a692-a87037af107b" providerId="ADAL" clId="{6241A617-B809-41F6-88F4-E387E9626168}" dt="2021-08-08T21:39:43.865" v="118"/>
        <pc:sldMkLst>
          <pc:docMk/>
          <pc:sldMk cId="1532375427" sldId="504"/>
        </pc:sldMkLst>
      </pc:sldChg>
      <pc:sldChg chg="addSp delSp modSp new mod modClrScheme chgLayout">
        <pc:chgData name="Weifeng Xu" userId="e7aed605-a3dd-4d5a-a692-a87037af107b" providerId="ADAL" clId="{6241A617-B809-41F6-88F4-E387E9626168}" dt="2021-08-08T21:47:27.431" v="229"/>
        <pc:sldMkLst>
          <pc:docMk/>
          <pc:sldMk cId="230068636" sldId="505"/>
        </pc:sldMkLst>
      </pc:sldChg>
      <pc:sldChg chg="modSp new mod ord">
        <pc:chgData name="Weifeng Xu" userId="e7aed605-a3dd-4d5a-a692-a87037af107b" providerId="ADAL" clId="{6241A617-B809-41F6-88F4-E387E9626168}" dt="2021-08-09T01:27:53.004" v="813"/>
        <pc:sldMkLst>
          <pc:docMk/>
          <pc:sldMk cId="3162725820" sldId="506"/>
        </pc:sldMkLst>
      </pc:sldChg>
      <pc:sldChg chg="new">
        <pc:chgData name="Weifeng Xu" userId="e7aed605-a3dd-4d5a-a692-a87037af107b" providerId="ADAL" clId="{6241A617-B809-41F6-88F4-E387E9626168}" dt="2021-08-08T21:57:20.158" v="323" actId="680"/>
        <pc:sldMkLst>
          <pc:docMk/>
          <pc:sldMk cId="3742663125" sldId="507"/>
        </pc:sldMkLst>
      </pc:sldChg>
      <pc:sldChg chg="new">
        <pc:chgData name="Weifeng Xu" userId="e7aed605-a3dd-4d5a-a692-a87037af107b" providerId="ADAL" clId="{6241A617-B809-41F6-88F4-E387E9626168}" dt="2021-08-08T21:57:20.612" v="324" actId="680"/>
        <pc:sldMkLst>
          <pc:docMk/>
          <pc:sldMk cId="1194385043" sldId="508"/>
        </pc:sldMkLst>
      </pc:sldChg>
      <pc:sldChg chg="new">
        <pc:chgData name="Weifeng Xu" userId="e7aed605-a3dd-4d5a-a692-a87037af107b" providerId="ADAL" clId="{6241A617-B809-41F6-88F4-E387E9626168}" dt="2021-08-08T21:57:20.865" v="325" actId="680"/>
        <pc:sldMkLst>
          <pc:docMk/>
          <pc:sldMk cId="331422791" sldId="509"/>
        </pc:sldMkLst>
      </pc:sldChg>
      <pc:sldChg chg="new">
        <pc:chgData name="Weifeng Xu" userId="e7aed605-a3dd-4d5a-a692-a87037af107b" providerId="ADAL" clId="{6241A617-B809-41F6-88F4-E387E9626168}" dt="2021-08-08T21:57:21.163" v="326" actId="680"/>
        <pc:sldMkLst>
          <pc:docMk/>
          <pc:sldMk cId="3651348866" sldId="510"/>
        </pc:sldMkLst>
      </pc:sldChg>
      <pc:sldChg chg="modSp new mod">
        <pc:chgData name="Weifeng Xu" userId="e7aed605-a3dd-4d5a-a692-a87037af107b" providerId="ADAL" clId="{6241A617-B809-41F6-88F4-E387E9626168}" dt="2021-08-09T01:14:39.686" v="729" actId="20577"/>
        <pc:sldMkLst>
          <pc:docMk/>
          <pc:sldMk cId="1031330878" sldId="511"/>
        </pc:sldMkLst>
      </pc:sldChg>
      <pc:sldChg chg="modSp new mod">
        <pc:chgData name="Weifeng Xu" userId="e7aed605-a3dd-4d5a-a692-a87037af107b" providerId="ADAL" clId="{6241A617-B809-41F6-88F4-E387E9626168}" dt="2021-08-09T01:15:33.621" v="731" actId="20577"/>
        <pc:sldMkLst>
          <pc:docMk/>
          <pc:sldMk cId="3178594375" sldId="512"/>
        </pc:sldMkLst>
      </pc:sldChg>
      <pc:sldChg chg="modSp new mod">
        <pc:chgData name="Weifeng Xu" userId="e7aed605-a3dd-4d5a-a692-a87037af107b" providerId="ADAL" clId="{6241A617-B809-41F6-88F4-E387E9626168}" dt="2021-08-09T01:15:53.660" v="733" actId="20577"/>
        <pc:sldMkLst>
          <pc:docMk/>
          <pc:sldMk cId="3066833774" sldId="513"/>
        </pc:sldMkLst>
      </pc:sldChg>
      <pc:sldChg chg="addSp delSp modSp new mod modClrScheme chgLayout">
        <pc:chgData name="Weifeng Xu" userId="e7aed605-a3dd-4d5a-a692-a87037af107b" providerId="ADAL" clId="{6241A617-B809-41F6-88F4-E387E9626168}" dt="2021-08-09T01:27:17.030" v="801"/>
        <pc:sldMkLst>
          <pc:docMk/>
          <pc:sldMk cId="1670037232" sldId="514"/>
        </pc:sldMkLst>
      </pc:sldChg>
      <pc:sldChg chg="new">
        <pc:chgData name="Weifeng Xu" userId="e7aed605-a3dd-4d5a-a692-a87037af107b" providerId="ADAL" clId="{6241A617-B809-41F6-88F4-E387E9626168}" dt="2021-08-09T01:27:29.517" v="806" actId="680"/>
        <pc:sldMkLst>
          <pc:docMk/>
          <pc:sldMk cId="1215493837" sldId="515"/>
        </pc:sldMkLst>
      </pc:sldChg>
      <pc:sldChg chg="new">
        <pc:chgData name="Weifeng Xu" userId="e7aed605-a3dd-4d5a-a692-a87037af107b" providerId="ADAL" clId="{6241A617-B809-41F6-88F4-E387E9626168}" dt="2021-08-09T01:27:29.674" v="807" actId="680"/>
        <pc:sldMkLst>
          <pc:docMk/>
          <pc:sldMk cId="4140856681" sldId="516"/>
        </pc:sldMkLst>
      </pc:sldChg>
      <pc:sldChg chg="new">
        <pc:chgData name="Weifeng Xu" userId="e7aed605-a3dd-4d5a-a692-a87037af107b" providerId="ADAL" clId="{6241A617-B809-41F6-88F4-E387E9626168}" dt="2021-08-09T01:27:29.816" v="808" actId="680"/>
        <pc:sldMkLst>
          <pc:docMk/>
          <pc:sldMk cId="3805296242" sldId="517"/>
        </pc:sldMkLst>
      </pc:sldChg>
      <pc:sldChg chg="new">
        <pc:chgData name="Weifeng Xu" userId="e7aed605-a3dd-4d5a-a692-a87037af107b" providerId="ADAL" clId="{6241A617-B809-41F6-88F4-E387E9626168}" dt="2021-08-09T01:27:29.980" v="809" actId="680"/>
        <pc:sldMkLst>
          <pc:docMk/>
          <pc:sldMk cId="2090499751" sldId="518"/>
        </pc:sldMkLst>
      </pc:sldChg>
      <pc:sldChg chg="new">
        <pc:chgData name="Weifeng Xu" userId="e7aed605-a3dd-4d5a-a692-a87037af107b" providerId="ADAL" clId="{6241A617-B809-41F6-88F4-E387E9626168}" dt="2021-08-09T01:27:55.238" v="814" actId="680"/>
        <pc:sldMkLst>
          <pc:docMk/>
          <pc:sldMk cId="2885594168" sldId="519"/>
        </pc:sldMkLst>
      </pc:sldChg>
    </pc:docChg>
  </pc:docChgLst>
  <pc:docChgLst>
    <pc:chgData name="Weifeng Xu" userId="e7aed605-a3dd-4d5a-a692-a87037af107b" providerId="ADAL" clId="{C93986A8-D257-46D5-A932-87F105AEF0C6}"/>
    <pc:docChg chg="undo redo custSel addSld delSld modSld sldOrd">
      <pc:chgData name="Weifeng Xu" userId="e7aed605-a3dd-4d5a-a692-a87037af107b" providerId="ADAL" clId="{C93986A8-D257-46D5-A932-87F105AEF0C6}" dt="2025-04-23T14:12:02.738" v="3140" actId="1076"/>
      <pc:docMkLst>
        <pc:docMk/>
      </pc:docMkLst>
      <pc:sldChg chg="addSp modSp mod modNotesTx">
        <pc:chgData name="Weifeng Xu" userId="e7aed605-a3dd-4d5a-a692-a87037af107b" providerId="ADAL" clId="{C93986A8-D257-46D5-A932-87F105AEF0C6}" dt="2025-04-04T12:21:34.101" v="1613" actId="20577"/>
        <pc:sldMkLst>
          <pc:docMk/>
          <pc:sldMk cId="1323245308" sldId="256"/>
        </pc:sldMkLst>
        <pc:spChg chg="mod">
          <ac:chgData name="Weifeng Xu" userId="e7aed605-a3dd-4d5a-a692-a87037af107b" providerId="ADAL" clId="{C93986A8-D257-46D5-A932-87F105AEF0C6}" dt="2025-04-04T12:21:34.101" v="1613" actId="20577"/>
          <ac:spMkLst>
            <pc:docMk/>
            <pc:sldMk cId="1323245308" sldId="256"/>
            <ac:spMk id="2" creationId="{B476BAF9-88AC-4600-B511-347782B9C875}"/>
          </ac:spMkLst>
        </pc:spChg>
      </pc:sldChg>
      <pc:sldChg chg="del">
        <pc:chgData name="Weifeng Xu" userId="e7aed605-a3dd-4d5a-a692-a87037af107b" providerId="ADAL" clId="{C93986A8-D257-46D5-A932-87F105AEF0C6}" dt="2021-08-14T14:55:30.545" v="36" actId="47"/>
        <pc:sldMkLst>
          <pc:docMk/>
          <pc:sldMk cId="1915093242" sldId="387"/>
        </pc:sldMkLst>
      </pc:sldChg>
      <pc:sldChg chg="del">
        <pc:chgData name="Weifeng Xu" userId="e7aed605-a3dd-4d5a-a692-a87037af107b" providerId="ADAL" clId="{C93986A8-D257-46D5-A932-87F105AEF0C6}" dt="2021-08-14T14:52:22.666" v="31" actId="47"/>
        <pc:sldMkLst>
          <pc:docMk/>
          <pc:sldMk cId="3040878584" sldId="390"/>
        </pc:sldMkLst>
      </pc:sldChg>
      <pc:sldChg chg="del">
        <pc:chgData name="Weifeng Xu" userId="e7aed605-a3dd-4d5a-a692-a87037af107b" providerId="ADAL" clId="{C93986A8-D257-46D5-A932-87F105AEF0C6}" dt="2021-08-14T14:52:23.849" v="32" actId="47"/>
        <pc:sldMkLst>
          <pc:docMk/>
          <pc:sldMk cId="4104176517" sldId="391"/>
        </pc:sldMkLst>
      </pc:sldChg>
      <pc:sldChg chg="del">
        <pc:chgData name="Weifeng Xu" userId="e7aed605-a3dd-4d5a-a692-a87037af107b" providerId="ADAL" clId="{C93986A8-D257-46D5-A932-87F105AEF0C6}" dt="2021-08-15T20:04:10.858" v="1605" actId="47"/>
        <pc:sldMkLst>
          <pc:docMk/>
          <pc:sldMk cId="1982119232" sldId="405"/>
        </pc:sldMkLst>
      </pc:sldChg>
      <pc:sldChg chg="del">
        <pc:chgData name="Weifeng Xu" userId="e7aed605-a3dd-4d5a-a692-a87037af107b" providerId="ADAL" clId="{C93986A8-D257-46D5-A932-87F105AEF0C6}" dt="2021-08-15T20:03:56.538" v="1600" actId="47"/>
        <pc:sldMkLst>
          <pc:docMk/>
          <pc:sldMk cId="2156609810" sldId="439"/>
        </pc:sldMkLst>
      </pc:sldChg>
      <pc:sldChg chg="del">
        <pc:chgData name="Weifeng Xu" userId="e7aed605-a3dd-4d5a-a692-a87037af107b" providerId="ADAL" clId="{C93986A8-D257-46D5-A932-87F105AEF0C6}" dt="2021-08-14T14:51:54.421" v="25" actId="47"/>
        <pc:sldMkLst>
          <pc:docMk/>
          <pc:sldMk cId="3097308220" sldId="445"/>
        </pc:sldMkLst>
      </pc:sldChg>
      <pc:sldChg chg="del">
        <pc:chgData name="Weifeng Xu" userId="e7aed605-a3dd-4d5a-a692-a87037af107b" providerId="ADAL" clId="{C93986A8-D257-46D5-A932-87F105AEF0C6}" dt="2021-08-15T20:03:55.692" v="1598" actId="47"/>
        <pc:sldMkLst>
          <pc:docMk/>
          <pc:sldMk cId="2270913000" sldId="447"/>
        </pc:sldMkLst>
      </pc:sldChg>
      <pc:sldChg chg="del">
        <pc:chgData name="Weifeng Xu" userId="e7aed605-a3dd-4d5a-a692-a87037af107b" providerId="ADAL" clId="{C93986A8-D257-46D5-A932-87F105AEF0C6}" dt="2021-08-15T20:03:56.067" v="1599" actId="47"/>
        <pc:sldMkLst>
          <pc:docMk/>
          <pc:sldMk cId="138071100" sldId="453"/>
        </pc:sldMkLst>
      </pc:sldChg>
      <pc:sldChg chg="del">
        <pc:chgData name="Weifeng Xu" userId="e7aed605-a3dd-4d5a-a692-a87037af107b" providerId="ADAL" clId="{C93986A8-D257-46D5-A932-87F105AEF0C6}" dt="2021-08-15T20:03:53.816" v="1595" actId="47"/>
        <pc:sldMkLst>
          <pc:docMk/>
          <pc:sldMk cId="2698563990" sldId="454"/>
        </pc:sldMkLst>
      </pc:sldChg>
      <pc:sldChg chg="del">
        <pc:chgData name="Weifeng Xu" userId="e7aed605-a3dd-4d5a-a692-a87037af107b" providerId="ADAL" clId="{C93986A8-D257-46D5-A932-87F105AEF0C6}" dt="2021-08-15T20:04:10.858" v="1605" actId="47"/>
        <pc:sldMkLst>
          <pc:docMk/>
          <pc:sldMk cId="119521946" sldId="455"/>
        </pc:sldMkLst>
      </pc:sldChg>
      <pc:sldChg chg="del">
        <pc:chgData name="Weifeng Xu" userId="e7aed605-a3dd-4d5a-a692-a87037af107b" providerId="ADAL" clId="{C93986A8-D257-46D5-A932-87F105AEF0C6}" dt="2021-08-15T20:03:55.202" v="1597" actId="47"/>
        <pc:sldMkLst>
          <pc:docMk/>
          <pc:sldMk cId="819406772" sldId="456"/>
        </pc:sldMkLst>
      </pc:sldChg>
      <pc:sldChg chg="del">
        <pc:chgData name="Weifeng Xu" userId="e7aed605-a3dd-4d5a-a692-a87037af107b" providerId="ADAL" clId="{C93986A8-D257-46D5-A932-87F105AEF0C6}" dt="2021-08-15T20:03:51.353" v="1588" actId="47"/>
        <pc:sldMkLst>
          <pc:docMk/>
          <pc:sldMk cId="2956765869" sldId="460"/>
        </pc:sldMkLst>
      </pc:sldChg>
      <pc:sldChg chg="del">
        <pc:chgData name="Weifeng Xu" userId="e7aed605-a3dd-4d5a-a692-a87037af107b" providerId="ADAL" clId="{C93986A8-D257-46D5-A932-87F105AEF0C6}" dt="2021-08-14T14:51:48.436" v="13" actId="47"/>
        <pc:sldMkLst>
          <pc:docMk/>
          <pc:sldMk cId="2236577641" sldId="461"/>
        </pc:sldMkLst>
      </pc:sldChg>
      <pc:sldChg chg="del">
        <pc:chgData name="Weifeng Xu" userId="e7aed605-a3dd-4d5a-a692-a87037af107b" providerId="ADAL" clId="{C93986A8-D257-46D5-A932-87F105AEF0C6}" dt="2021-08-14T14:51:53.988" v="24" actId="47"/>
        <pc:sldMkLst>
          <pc:docMk/>
          <pc:sldMk cId="3150289545" sldId="463"/>
        </pc:sldMkLst>
      </pc:sldChg>
      <pc:sldChg chg="del">
        <pc:chgData name="Weifeng Xu" userId="e7aed605-a3dd-4d5a-a692-a87037af107b" providerId="ADAL" clId="{C93986A8-D257-46D5-A932-87F105AEF0C6}" dt="2021-08-14T14:51:56.132" v="26" actId="47"/>
        <pc:sldMkLst>
          <pc:docMk/>
          <pc:sldMk cId="3410746691" sldId="464"/>
        </pc:sldMkLst>
      </pc:sldChg>
      <pc:sldChg chg="del">
        <pc:chgData name="Weifeng Xu" userId="e7aed605-a3dd-4d5a-a692-a87037af107b" providerId="ADAL" clId="{C93986A8-D257-46D5-A932-87F105AEF0C6}" dt="2021-08-14T14:51:56.994" v="27" actId="47"/>
        <pc:sldMkLst>
          <pc:docMk/>
          <pc:sldMk cId="2610329521" sldId="465"/>
        </pc:sldMkLst>
      </pc:sldChg>
      <pc:sldChg chg="del">
        <pc:chgData name="Weifeng Xu" userId="e7aed605-a3dd-4d5a-a692-a87037af107b" providerId="ADAL" clId="{C93986A8-D257-46D5-A932-87F105AEF0C6}" dt="2021-08-14T14:51:57.521" v="28" actId="47"/>
        <pc:sldMkLst>
          <pc:docMk/>
          <pc:sldMk cId="597032371" sldId="466"/>
        </pc:sldMkLst>
      </pc:sldChg>
      <pc:sldChg chg="del">
        <pc:chgData name="Weifeng Xu" userId="e7aed605-a3dd-4d5a-a692-a87037af107b" providerId="ADAL" clId="{C93986A8-D257-46D5-A932-87F105AEF0C6}" dt="2021-08-14T14:51:48.593" v="14" actId="47"/>
        <pc:sldMkLst>
          <pc:docMk/>
          <pc:sldMk cId="906975624" sldId="469"/>
        </pc:sldMkLst>
      </pc:sldChg>
      <pc:sldChg chg="del">
        <pc:chgData name="Weifeng Xu" userId="e7aed605-a3dd-4d5a-a692-a87037af107b" providerId="ADAL" clId="{C93986A8-D257-46D5-A932-87F105AEF0C6}" dt="2021-08-14T14:52:19.049" v="30" actId="47"/>
        <pc:sldMkLst>
          <pc:docMk/>
          <pc:sldMk cId="3905067354" sldId="477"/>
        </pc:sldMkLst>
      </pc:sldChg>
      <pc:sldChg chg="del">
        <pc:chgData name="Weifeng Xu" userId="e7aed605-a3dd-4d5a-a692-a87037af107b" providerId="ADAL" clId="{C93986A8-D257-46D5-A932-87F105AEF0C6}" dt="2021-08-14T14:51:48.767" v="15" actId="47"/>
        <pc:sldMkLst>
          <pc:docMk/>
          <pc:sldMk cId="702882773" sldId="478"/>
        </pc:sldMkLst>
      </pc:sldChg>
      <pc:sldChg chg="del">
        <pc:chgData name="Weifeng Xu" userId="e7aed605-a3dd-4d5a-a692-a87037af107b" providerId="ADAL" clId="{C93986A8-D257-46D5-A932-87F105AEF0C6}" dt="2021-08-14T14:51:48.975" v="16" actId="47"/>
        <pc:sldMkLst>
          <pc:docMk/>
          <pc:sldMk cId="2258451702" sldId="479"/>
        </pc:sldMkLst>
      </pc:sldChg>
      <pc:sldChg chg="del">
        <pc:chgData name="Weifeng Xu" userId="e7aed605-a3dd-4d5a-a692-a87037af107b" providerId="ADAL" clId="{C93986A8-D257-46D5-A932-87F105AEF0C6}" dt="2021-08-14T14:51:49.416" v="17" actId="47"/>
        <pc:sldMkLst>
          <pc:docMk/>
          <pc:sldMk cId="3353845145" sldId="480"/>
        </pc:sldMkLst>
      </pc:sldChg>
      <pc:sldChg chg="del">
        <pc:chgData name="Weifeng Xu" userId="e7aed605-a3dd-4d5a-a692-a87037af107b" providerId="ADAL" clId="{C93986A8-D257-46D5-A932-87F105AEF0C6}" dt="2021-08-14T14:51:49.833" v="18" actId="47"/>
        <pc:sldMkLst>
          <pc:docMk/>
          <pc:sldMk cId="2241082669" sldId="481"/>
        </pc:sldMkLst>
      </pc:sldChg>
      <pc:sldChg chg="del">
        <pc:chgData name="Weifeng Xu" userId="e7aed605-a3dd-4d5a-a692-a87037af107b" providerId="ADAL" clId="{C93986A8-D257-46D5-A932-87F105AEF0C6}" dt="2021-08-15T20:03:52.082" v="1590" actId="47"/>
        <pc:sldMkLst>
          <pc:docMk/>
          <pc:sldMk cId="111182765" sldId="483"/>
        </pc:sldMkLst>
      </pc:sldChg>
      <pc:sldChg chg="del">
        <pc:chgData name="Weifeng Xu" userId="e7aed605-a3dd-4d5a-a692-a87037af107b" providerId="ADAL" clId="{C93986A8-D257-46D5-A932-87F105AEF0C6}" dt="2021-08-14T14:52:24.652" v="33" actId="47"/>
        <pc:sldMkLst>
          <pc:docMk/>
          <pc:sldMk cId="1962938929" sldId="485"/>
        </pc:sldMkLst>
      </pc:sldChg>
      <pc:sldChg chg="del">
        <pc:chgData name="Weifeng Xu" userId="e7aed605-a3dd-4d5a-a692-a87037af107b" providerId="ADAL" clId="{C93986A8-D257-46D5-A932-87F105AEF0C6}" dt="2021-08-14T14:52:25.496" v="34" actId="47"/>
        <pc:sldMkLst>
          <pc:docMk/>
          <pc:sldMk cId="66603034" sldId="486"/>
        </pc:sldMkLst>
      </pc:sldChg>
      <pc:sldChg chg="del">
        <pc:chgData name="Weifeng Xu" userId="e7aed605-a3dd-4d5a-a692-a87037af107b" providerId="ADAL" clId="{C93986A8-D257-46D5-A932-87F105AEF0C6}" dt="2021-08-15T20:03:52.275" v="1591" actId="47"/>
        <pc:sldMkLst>
          <pc:docMk/>
          <pc:sldMk cId="145347310" sldId="489"/>
        </pc:sldMkLst>
      </pc:sldChg>
      <pc:sldChg chg="del">
        <pc:chgData name="Weifeng Xu" userId="e7aed605-a3dd-4d5a-a692-a87037af107b" providerId="ADAL" clId="{C93986A8-D257-46D5-A932-87F105AEF0C6}" dt="2021-08-15T20:04:10.858" v="1605" actId="47"/>
        <pc:sldMkLst>
          <pc:docMk/>
          <pc:sldMk cId="4071646353" sldId="491"/>
        </pc:sldMkLst>
      </pc:sldChg>
      <pc:sldChg chg="del">
        <pc:chgData name="Weifeng Xu" userId="e7aed605-a3dd-4d5a-a692-a87037af107b" providerId="ADAL" clId="{C93986A8-D257-46D5-A932-87F105AEF0C6}" dt="2021-08-15T20:04:10.858" v="1605" actId="47"/>
        <pc:sldMkLst>
          <pc:docMk/>
          <pc:sldMk cId="3992710873" sldId="492"/>
        </pc:sldMkLst>
      </pc:sldChg>
      <pc:sldChg chg="del">
        <pc:chgData name="Weifeng Xu" userId="e7aed605-a3dd-4d5a-a692-a87037af107b" providerId="ADAL" clId="{C93986A8-D257-46D5-A932-87F105AEF0C6}" dt="2021-08-15T20:04:10.858" v="1605" actId="47"/>
        <pc:sldMkLst>
          <pc:docMk/>
          <pc:sldMk cId="3844125229" sldId="493"/>
        </pc:sldMkLst>
      </pc:sldChg>
      <pc:sldChg chg="del">
        <pc:chgData name="Weifeng Xu" userId="e7aed605-a3dd-4d5a-a692-a87037af107b" providerId="ADAL" clId="{C93986A8-D257-46D5-A932-87F105AEF0C6}" dt="2021-08-15T20:03:52.450" v="1592" actId="47"/>
        <pc:sldMkLst>
          <pc:docMk/>
          <pc:sldMk cId="48681424" sldId="494"/>
        </pc:sldMkLst>
      </pc:sldChg>
      <pc:sldChg chg="modSp del mod ord">
        <pc:chgData name="Weifeng Xu" userId="e7aed605-a3dd-4d5a-a692-a87037af107b" providerId="ADAL" clId="{C93986A8-D257-46D5-A932-87F105AEF0C6}" dt="2021-08-15T20:03:54.649" v="1596" actId="47"/>
        <pc:sldMkLst>
          <pc:docMk/>
          <pc:sldMk cId="3788700773" sldId="496"/>
        </pc:sldMkLst>
      </pc:sldChg>
      <pc:sldChg chg="del">
        <pc:chgData name="Weifeng Xu" userId="e7aed605-a3dd-4d5a-a692-a87037af107b" providerId="ADAL" clId="{C93986A8-D257-46D5-A932-87F105AEF0C6}" dt="2021-08-15T20:03:53.321" v="1594" actId="47"/>
        <pc:sldMkLst>
          <pc:docMk/>
          <pc:sldMk cId="2615184067" sldId="498"/>
        </pc:sldMkLst>
      </pc:sldChg>
      <pc:sldChg chg="del">
        <pc:chgData name="Weifeng Xu" userId="e7aed605-a3dd-4d5a-a692-a87037af107b" providerId="ADAL" clId="{C93986A8-D257-46D5-A932-87F105AEF0C6}" dt="2021-08-15T20:03:53.060" v="1593" actId="47"/>
        <pc:sldMkLst>
          <pc:docMk/>
          <pc:sldMk cId="2180313746" sldId="499"/>
        </pc:sldMkLst>
      </pc:sldChg>
      <pc:sldChg chg="del">
        <pc:chgData name="Weifeng Xu" userId="e7aed605-a3dd-4d5a-a692-a87037af107b" providerId="ADAL" clId="{C93986A8-D257-46D5-A932-87F105AEF0C6}" dt="2021-08-14T14:55:29.712" v="35" actId="47"/>
        <pc:sldMkLst>
          <pc:docMk/>
          <pc:sldMk cId="1809719013" sldId="500"/>
        </pc:sldMkLst>
      </pc:sldChg>
      <pc:sldChg chg="del">
        <pc:chgData name="Weifeng Xu" userId="e7aed605-a3dd-4d5a-a692-a87037af107b" providerId="ADAL" clId="{C93986A8-D257-46D5-A932-87F105AEF0C6}" dt="2021-08-14T14:51:47.990" v="12" actId="47"/>
        <pc:sldMkLst>
          <pc:docMk/>
          <pc:sldMk cId="3161772717" sldId="501"/>
        </pc:sldMkLst>
      </pc:sldChg>
      <pc:sldChg chg="del">
        <pc:chgData name="Weifeng Xu" userId="e7aed605-a3dd-4d5a-a692-a87037af107b" providerId="ADAL" clId="{C93986A8-D257-46D5-A932-87F105AEF0C6}" dt="2021-08-14T14:51:50.408" v="19" actId="47"/>
        <pc:sldMkLst>
          <pc:docMk/>
          <pc:sldMk cId="2211084754" sldId="502"/>
        </pc:sldMkLst>
      </pc:sldChg>
      <pc:sldChg chg="del">
        <pc:chgData name="Weifeng Xu" userId="e7aed605-a3dd-4d5a-a692-a87037af107b" providerId="ADAL" clId="{C93986A8-D257-46D5-A932-87F105AEF0C6}" dt="2021-08-14T14:51:50.881" v="20" actId="47"/>
        <pc:sldMkLst>
          <pc:docMk/>
          <pc:sldMk cId="1088476594" sldId="503"/>
        </pc:sldMkLst>
      </pc:sldChg>
      <pc:sldChg chg="del">
        <pc:chgData name="Weifeng Xu" userId="e7aed605-a3dd-4d5a-a692-a87037af107b" providerId="ADAL" clId="{C93986A8-D257-46D5-A932-87F105AEF0C6}" dt="2021-08-14T14:52:18.331" v="29" actId="47"/>
        <pc:sldMkLst>
          <pc:docMk/>
          <pc:sldMk cId="1532375427" sldId="504"/>
        </pc:sldMkLst>
      </pc:sldChg>
      <pc:sldChg chg="del">
        <pc:chgData name="Weifeng Xu" userId="e7aed605-a3dd-4d5a-a692-a87037af107b" providerId="ADAL" clId="{C93986A8-D257-46D5-A932-87F105AEF0C6}" dt="2021-08-15T20:03:51.700" v="1589" actId="47"/>
        <pc:sldMkLst>
          <pc:docMk/>
          <pc:sldMk cId="230068636" sldId="505"/>
        </pc:sldMkLst>
      </pc:sldChg>
      <pc:sldChg chg="del">
        <pc:chgData name="Weifeng Xu" userId="e7aed605-a3dd-4d5a-a692-a87037af107b" providerId="ADAL" clId="{C93986A8-D257-46D5-A932-87F105AEF0C6}" dt="2021-08-14T14:51:51.400" v="21" actId="47"/>
        <pc:sldMkLst>
          <pc:docMk/>
          <pc:sldMk cId="1031330878" sldId="511"/>
        </pc:sldMkLst>
      </pc:sldChg>
      <pc:sldChg chg="del">
        <pc:chgData name="Weifeng Xu" userId="e7aed605-a3dd-4d5a-a692-a87037af107b" providerId="ADAL" clId="{C93986A8-D257-46D5-A932-87F105AEF0C6}" dt="2021-08-14T14:51:51.889" v="22" actId="47"/>
        <pc:sldMkLst>
          <pc:docMk/>
          <pc:sldMk cId="3178594375" sldId="512"/>
        </pc:sldMkLst>
      </pc:sldChg>
      <pc:sldChg chg="del">
        <pc:chgData name="Weifeng Xu" userId="e7aed605-a3dd-4d5a-a692-a87037af107b" providerId="ADAL" clId="{C93986A8-D257-46D5-A932-87F105AEF0C6}" dt="2021-08-14T14:51:52.395" v="23" actId="47"/>
        <pc:sldMkLst>
          <pc:docMk/>
          <pc:sldMk cId="3066833774" sldId="513"/>
        </pc:sldMkLst>
      </pc:sldChg>
      <pc:sldChg chg="del">
        <pc:chgData name="Weifeng Xu" userId="e7aed605-a3dd-4d5a-a692-a87037af107b" providerId="ADAL" clId="{C93986A8-D257-46D5-A932-87F105AEF0C6}" dt="2021-08-15T20:03:57.011" v="1601" actId="47"/>
        <pc:sldMkLst>
          <pc:docMk/>
          <pc:sldMk cId="2235685568" sldId="514"/>
        </pc:sldMkLst>
      </pc:sldChg>
      <pc:sldChg chg="del">
        <pc:chgData name="Weifeng Xu" userId="e7aed605-a3dd-4d5a-a692-a87037af107b" providerId="ADAL" clId="{C93986A8-D257-46D5-A932-87F105AEF0C6}" dt="2021-08-15T20:03:57.696" v="1602" actId="47"/>
        <pc:sldMkLst>
          <pc:docMk/>
          <pc:sldMk cId="489659975" sldId="516"/>
        </pc:sldMkLst>
      </pc:sldChg>
      <pc:sldChg chg="del">
        <pc:chgData name="Weifeng Xu" userId="e7aed605-a3dd-4d5a-a692-a87037af107b" providerId="ADAL" clId="{C93986A8-D257-46D5-A932-87F105AEF0C6}" dt="2021-08-15T20:03:58.313" v="1603" actId="47"/>
        <pc:sldMkLst>
          <pc:docMk/>
          <pc:sldMk cId="1333811493" sldId="517"/>
        </pc:sldMkLst>
      </pc:sldChg>
      <pc:sldChg chg="del">
        <pc:chgData name="Weifeng Xu" userId="e7aed605-a3dd-4d5a-a692-a87037af107b" providerId="ADAL" clId="{C93986A8-D257-46D5-A932-87F105AEF0C6}" dt="2021-08-15T20:03:59.097" v="1604" actId="47"/>
        <pc:sldMkLst>
          <pc:docMk/>
          <pc:sldMk cId="3403252044" sldId="518"/>
        </pc:sldMkLst>
      </pc:sldChg>
      <pc:sldChg chg="del">
        <pc:chgData name="Weifeng Xu" userId="e7aed605-a3dd-4d5a-a692-a87037af107b" providerId="ADAL" clId="{C93986A8-D257-46D5-A932-87F105AEF0C6}" dt="2021-08-15T20:04:10.858" v="1605" actId="47"/>
        <pc:sldMkLst>
          <pc:docMk/>
          <pc:sldMk cId="864418005" sldId="519"/>
        </pc:sldMkLst>
      </pc:sldChg>
      <pc:sldChg chg="new del">
        <pc:chgData name="Weifeng Xu" userId="e7aed605-a3dd-4d5a-a692-a87037af107b" providerId="ADAL" clId="{C93986A8-D257-46D5-A932-87F105AEF0C6}" dt="2021-08-15T01:49:29.098" v="768" actId="47"/>
        <pc:sldMkLst>
          <pc:docMk/>
          <pc:sldMk cId="66097205" sldId="520"/>
        </pc:sldMkLst>
      </pc:sldChg>
      <pc:sldChg chg="addSp delSp modSp new mod modClrScheme chgLayout">
        <pc:chgData name="Weifeng Xu" userId="e7aed605-a3dd-4d5a-a692-a87037af107b" providerId="ADAL" clId="{C93986A8-D257-46D5-A932-87F105AEF0C6}" dt="2025-04-15T14:53:10.150" v="2410" actId="1076"/>
        <pc:sldMkLst>
          <pc:docMk/>
          <pc:sldMk cId="1798688075" sldId="521"/>
        </pc:sldMkLst>
        <pc:picChg chg="mod">
          <ac:chgData name="Weifeng Xu" userId="e7aed605-a3dd-4d5a-a692-a87037af107b" providerId="ADAL" clId="{C93986A8-D257-46D5-A932-87F105AEF0C6}" dt="2025-04-15T14:53:10.150" v="2410" actId="1076"/>
          <ac:picMkLst>
            <pc:docMk/>
            <pc:sldMk cId="1798688075" sldId="521"/>
            <ac:picMk id="8" creationId="{F7A71BE9-17B4-4AEA-A0D5-196DEE53A18D}"/>
          </ac:picMkLst>
        </pc:picChg>
        <pc:picChg chg="mod">
          <ac:chgData name="Weifeng Xu" userId="e7aed605-a3dd-4d5a-a692-a87037af107b" providerId="ADAL" clId="{C93986A8-D257-46D5-A932-87F105AEF0C6}" dt="2025-04-15T14:53:10.150" v="2410" actId="1076"/>
          <ac:picMkLst>
            <pc:docMk/>
            <pc:sldMk cId="1798688075" sldId="521"/>
            <ac:picMk id="10" creationId="{951823AA-25C4-458E-B5BB-50993074C44A}"/>
          </ac:picMkLst>
        </pc:picChg>
        <pc:picChg chg="mod">
          <ac:chgData name="Weifeng Xu" userId="e7aed605-a3dd-4d5a-a692-a87037af107b" providerId="ADAL" clId="{C93986A8-D257-46D5-A932-87F105AEF0C6}" dt="2025-04-15T14:53:10.150" v="2410" actId="1076"/>
          <ac:picMkLst>
            <pc:docMk/>
            <pc:sldMk cId="1798688075" sldId="521"/>
            <ac:picMk id="13" creationId="{7A649AC0-1747-4D88-9E55-C4C85B54A67C}"/>
          </ac:picMkLst>
        </pc:picChg>
        <pc:picChg chg="mod">
          <ac:chgData name="Weifeng Xu" userId="e7aed605-a3dd-4d5a-a692-a87037af107b" providerId="ADAL" clId="{C93986A8-D257-46D5-A932-87F105AEF0C6}" dt="2025-04-15T14:53:10.150" v="2410" actId="1076"/>
          <ac:picMkLst>
            <pc:docMk/>
            <pc:sldMk cId="1798688075" sldId="521"/>
            <ac:picMk id="15" creationId="{336CA6AB-D86A-48EC-8321-33CBF151ABC5}"/>
          </ac:picMkLst>
        </pc:picChg>
      </pc:sldChg>
      <pc:sldChg chg="addSp delSp modSp new mod modClrScheme chgLayout">
        <pc:chgData name="Weifeng Xu" userId="e7aed605-a3dd-4d5a-a692-a87037af107b" providerId="ADAL" clId="{C93986A8-D257-46D5-A932-87F105AEF0C6}" dt="2021-08-14T15:04:19.794" v="151" actId="1076"/>
        <pc:sldMkLst>
          <pc:docMk/>
          <pc:sldMk cId="1527544531" sldId="522"/>
        </pc:sldMkLst>
      </pc:sldChg>
      <pc:sldChg chg="addSp delSp modSp new mod modNotesTx">
        <pc:chgData name="Weifeng Xu" userId="e7aed605-a3dd-4d5a-a692-a87037af107b" providerId="ADAL" clId="{C93986A8-D257-46D5-A932-87F105AEF0C6}" dt="2025-04-15T15:04:24.246" v="2485" actId="1076"/>
        <pc:sldMkLst>
          <pc:docMk/>
          <pc:sldMk cId="3057585943" sldId="523"/>
        </pc:sldMkLst>
        <pc:picChg chg="add mod">
          <ac:chgData name="Weifeng Xu" userId="e7aed605-a3dd-4d5a-a692-a87037af107b" providerId="ADAL" clId="{C93986A8-D257-46D5-A932-87F105AEF0C6}" dt="2025-04-15T15:04:24.246" v="2485" actId="1076"/>
          <ac:picMkLst>
            <pc:docMk/>
            <pc:sldMk cId="3057585943" sldId="523"/>
            <ac:picMk id="7" creationId="{93A87F37-BAB2-178C-EBDF-EEB48956F9DE}"/>
          </ac:picMkLst>
        </pc:picChg>
      </pc:sldChg>
      <pc:sldChg chg="addSp modSp new mod ord modClrScheme chgLayout modNotesTx">
        <pc:chgData name="Weifeng Xu" userId="e7aed605-a3dd-4d5a-a692-a87037af107b" providerId="ADAL" clId="{C93986A8-D257-46D5-A932-87F105AEF0C6}" dt="2025-04-15T15:17:50.033" v="2642" actId="20577"/>
        <pc:sldMkLst>
          <pc:docMk/>
          <pc:sldMk cId="3611995831" sldId="524"/>
        </pc:sldMkLst>
        <pc:spChg chg="add mod ord">
          <ac:chgData name="Weifeng Xu" userId="e7aed605-a3dd-4d5a-a692-a87037af107b" providerId="ADAL" clId="{C93986A8-D257-46D5-A932-87F105AEF0C6}" dt="2025-04-15T15:17:50.033" v="2642" actId="20577"/>
          <ac:spMkLst>
            <pc:docMk/>
            <pc:sldMk cId="3611995831" sldId="524"/>
            <ac:spMk id="2" creationId="{235D3EA3-6D82-4D19-DC06-61D86AC6B86F}"/>
          </ac:spMkLst>
        </pc:spChg>
        <pc:picChg chg="mod modCrop">
          <ac:chgData name="Weifeng Xu" userId="e7aed605-a3dd-4d5a-a692-a87037af107b" providerId="ADAL" clId="{C93986A8-D257-46D5-A932-87F105AEF0C6}" dt="2025-04-15T15:17:25.762" v="2632" actId="1076"/>
          <ac:picMkLst>
            <pc:docMk/>
            <pc:sldMk cId="3611995831" sldId="524"/>
            <ac:picMk id="3" creationId="{36F87AEA-0D8B-4AA7-89DA-D39AD65D27F3}"/>
          </ac:picMkLst>
        </pc:picChg>
        <pc:picChg chg="mod">
          <ac:chgData name="Weifeng Xu" userId="e7aed605-a3dd-4d5a-a692-a87037af107b" providerId="ADAL" clId="{C93986A8-D257-46D5-A932-87F105AEF0C6}" dt="2025-04-15T15:17:31.405" v="2634" actId="1076"/>
          <ac:picMkLst>
            <pc:docMk/>
            <pc:sldMk cId="3611995831" sldId="524"/>
            <ac:picMk id="5" creationId="{4FAD0020-226C-4E2B-9A9C-7F569E71C88A}"/>
          </ac:picMkLst>
        </pc:picChg>
      </pc:sldChg>
      <pc:sldChg chg="addSp delSp modSp new mod ord modNotesTx">
        <pc:chgData name="Weifeng Xu" userId="e7aed605-a3dd-4d5a-a692-a87037af107b" providerId="ADAL" clId="{C93986A8-D257-46D5-A932-87F105AEF0C6}" dt="2025-04-15T15:07:37.769" v="2499"/>
        <pc:sldMkLst>
          <pc:docMk/>
          <pc:sldMk cId="4120589217" sldId="525"/>
        </pc:sldMkLst>
      </pc:sldChg>
      <pc:sldChg chg="addSp delSp modSp new mod ord modClrScheme chgLayout">
        <pc:chgData name="Weifeng Xu" userId="e7aed605-a3dd-4d5a-a692-a87037af107b" providerId="ADAL" clId="{C93986A8-D257-46D5-A932-87F105AEF0C6}" dt="2021-08-15T19:53:04.215" v="1549" actId="14100"/>
        <pc:sldMkLst>
          <pc:docMk/>
          <pc:sldMk cId="1335316084" sldId="526"/>
        </pc:sldMkLst>
      </pc:sldChg>
      <pc:sldChg chg="addSp delSp modSp new mod ord modNotesTx">
        <pc:chgData name="Weifeng Xu" userId="e7aed605-a3dd-4d5a-a692-a87037af107b" providerId="ADAL" clId="{C93986A8-D257-46D5-A932-87F105AEF0C6}" dt="2025-04-15T15:07:37.769" v="2499"/>
        <pc:sldMkLst>
          <pc:docMk/>
          <pc:sldMk cId="3709013047" sldId="527"/>
        </pc:sldMkLst>
      </pc:sldChg>
      <pc:sldChg chg="addSp modSp new mod modClrScheme chgLayout">
        <pc:chgData name="Weifeng Xu" userId="e7aed605-a3dd-4d5a-a692-a87037af107b" providerId="ADAL" clId="{C93986A8-D257-46D5-A932-87F105AEF0C6}" dt="2025-04-15T14:53:17.972" v="2419" actId="20577"/>
        <pc:sldMkLst>
          <pc:docMk/>
          <pc:sldMk cId="1311878670" sldId="528"/>
        </pc:sldMkLst>
        <pc:spChg chg="mod">
          <ac:chgData name="Weifeng Xu" userId="e7aed605-a3dd-4d5a-a692-a87037af107b" providerId="ADAL" clId="{C93986A8-D257-46D5-A932-87F105AEF0C6}" dt="2025-04-15T14:53:17.972" v="2419" actId="20577"/>
          <ac:spMkLst>
            <pc:docMk/>
            <pc:sldMk cId="1311878670" sldId="528"/>
            <ac:spMk id="2" creationId="{F7CE2EDE-E25A-4A70-8F62-F085450451DD}"/>
          </ac:spMkLst>
        </pc:spChg>
      </pc:sldChg>
      <pc:sldChg chg="new del">
        <pc:chgData name="Weifeng Xu" userId="e7aed605-a3dd-4d5a-a692-a87037af107b" providerId="ADAL" clId="{C93986A8-D257-46D5-A932-87F105AEF0C6}" dt="2021-08-15T20:03:51.144" v="1587" actId="47"/>
        <pc:sldMkLst>
          <pc:docMk/>
          <pc:sldMk cId="2211645334" sldId="529"/>
        </pc:sldMkLst>
      </pc:sldChg>
      <pc:sldChg chg="addSp delSp modSp add mod ord">
        <pc:chgData name="Weifeng Xu" userId="e7aed605-a3dd-4d5a-a692-a87037af107b" providerId="ADAL" clId="{C93986A8-D257-46D5-A932-87F105AEF0C6}" dt="2025-04-15T15:21:09.259" v="2691" actId="20577"/>
        <pc:sldMkLst>
          <pc:docMk/>
          <pc:sldMk cId="1311538801" sldId="530"/>
        </pc:sldMkLst>
        <pc:spChg chg="mod">
          <ac:chgData name="Weifeng Xu" userId="e7aed605-a3dd-4d5a-a692-a87037af107b" providerId="ADAL" clId="{C93986A8-D257-46D5-A932-87F105AEF0C6}" dt="2025-04-15T15:21:09.259" v="2691" actId="20577"/>
          <ac:spMkLst>
            <pc:docMk/>
            <pc:sldMk cId="1311538801" sldId="530"/>
            <ac:spMk id="2" creationId="{F7CE2EDE-E25A-4A70-8F62-F085450451DD}"/>
          </ac:spMkLst>
        </pc:spChg>
      </pc:sldChg>
      <pc:sldChg chg="addSp delSp modSp new del mod">
        <pc:chgData name="Weifeng Xu" userId="e7aed605-a3dd-4d5a-a692-a87037af107b" providerId="ADAL" clId="{C93986A8-D257-46D5-A932-87F105AEF0C6}" dt="2025-04-04T13:54:35.383" v="2189" actId="47"/>
        <pc:sldMkLst>
          <pc:docMk/>
          <pc:sldMk cId="1903883902" sldId="531"/>
        </pc:sldMkLst>
      </pc:sldChg>
      <pc:sldChg chg="new del ord">
        <pc:chgData name="Weifeng Xu" userId="e7aed605-a3dd-4d5a-a692-a87037af107b" providerId="ADAL" clId="{C93986A8-D257-46D5-A932-87F105AEF0C6}" dt="2021-08-15T20:03:50.489" v="1584" actId="47"/>
        <pc:sldMkLst>
          <pc:docMk/>
          <pc:sldMk cId="1459484918" sldId="532"/>
        </pc:sldMkLst>
      </pc:sldChg>
      <pc:sldChg chg="addSp delSp modSp new mod modClrScheme chgLayout">
        <pc:chgData name="Weifeng Xu" userId="e7aed605-a3dd-4d5a-a692-a87037af107b" providerId="ADAL" clId="{C93986A8-D257-46D5-A932-87F105AEF0C6}" dt="2021-08-15T02:16:36.772" v="1108" actId="14100"/>
        <pc:sldMkLst>
          <pc:docMk/>
          <pc:sldMk cId="76325081" sldId="533"/>
        </pc:sldMkLst>
      </pc:sldChg>
      <pc:sldChg chg="new del">
        <pc:chgData name="Weifeng Xu" userId="e7aed605-a3dd-4d5a-a692-a87037af107b" providerId="ADAL" clId="{C93986A8-D257-46D5-A932-87F105AEF0C6}" dt="2021-08-15T20:03:50.919" v="1586" actId="47"/>
        <pc:sldMkLst>
          <pc:docMk/>
          <pc:sldMk cId="2227930829" sldId="534"/>
        </pc:sldMkLst>
      </pc:sldChg>
      <pc:sldChg chg="addSp modSp new mod ord">
        <pc:chgData name="Weifeng Xu" userId="e7aed605-a3dd-4d5a-a692-a87037af107b" providerId="ADAL" clId="{C93986A8-D257-46D5-A932-87F105AEF0C6}" dt="2021-08-15T02:30:51.029" v="1294" actId="20577"/>
        <pc:sldMkLst>
          <pc:docMk/>
          <pc:sldMk cId="4195252170" sldId="535"/>
        </pc:sldMkLst>
      </pc:sldChg>
      <pc:sldChg chg="addSp delSp modSp new mod ord modClrScheme chgLayout">
        <pc:chgData name="Weifeng Xu" userId="e7aed605-a3dd-4d5a-a692-a87037af107b" providerId="ADAL" clId="{C93986A8-D257-46D5-A932-87F105AEF0C6}" dt="2021-08-15T02:34:20.275" v="1321" actId="14100"/>
        <pc:sldMkLst>
          <pc:docMk/>
          <pc:sldMk cId="1721339908" sldId="536"/>
        </pc:sldMkLst>
      </pc:sldChg>
      <pc:sldChg chg="new del">
        <pc:chgData name="Weifeng Xu" userId="e7aed605-a3dd-4d5a-a692-a87037af107b" providerId="ADAL" clId="{C93986A8-D257-46D5-A932-87F105AEF0C6}" dt="2021-08-15T20:03:50.672" v="1585" actId="47"/>
        <pc:sldMkLst>
          <pc:docMk/>
          <pc:sldMk cId="1414778705" sldId="537"/>
        </pc:sldMkLst>
      </pc:sldChg>
      <pc:sldChg chg="addSp modSp new mod modClrScheme chgLayout">
        <pc:chgData name="Weifeng Xu" userId="e7aed605-a3dd-4d5a-a692-a87037af107b" providerId="ADAL" clId="{C93986A8-D257-46D5-A932-87F105AEF0C6}" dt="2025-04-23T13:52:35.037" v="3030" actId="6549"/>
        <pc:sldMkLst>
          <pc:docMk/>
          <pc:sldMk cId="3578698584" sldId="538"/>
        </pc:sldMkLst>
        <pc:spChg chg="mod">
          <ac:chgData name="Weifeng Xu" userId="e7aed605-a3dd-4d5a-a692-a87037af107b" providerId="ADAL" clId="{C93986A8-D257-46D5-A932-87F105AEF0C6}" dt="2025-04-15T15:25:15.870" v="2760" actId="20577"/>
          <ac:spMkLst>
            <pc:docMk/>
            <pc:sldMk cId="3578698584" sldId="538"/>
            <ac:spMk id="2" creationId="{6B49195F-7102-4A8A-9EB1-A1496331F1E0}"/>
          </ac:spMkLst>
        </pc:spChg>
        <pc:spChg chg="mod">
          <ac:chgData name="Weifeng Xu" userId="e7aed605-a3dd-4d5a-a692-a87037af107b" providerId="ADAL" clId="{C93986A8-D257-46D5-A932-87F105AEF0C6}" dt="2025-04-23T13:52:35.037" v="3030" actId="6549"/>
          <ac:spMkLst>
            <pc:docMk/>
            <pc:sldMk cId="3578698584" sldId="538"/>
            <ac:spMk id="3" creationId="{C23843C1-37EF-48E2-BABB-BC35C0982C70}"/>
          </ac:spMkLst>
        </pc:spChg>
        <pc:picChg chg="mod">
          <ac:chgData name="Weifeng Xu" userId="e7aed605-a3dd-4d5a-a692-a87037af107b" providerId="ADAL" clId="{C93986A8-D257-46D5-A932-87F105AEF0C6}" dt="2025-04-04T13:59:00.379" v="2206" actId="1076"/>
          <ac:picMkLst>
            <pc:docMk/>
            <pc:sldMk cId="3578698584" sldId="538"/>
            <ac:picMk id="5" creationId="{744FB812-8BF0-440C-B7DF-844E2376C7FE}"/>
          </ac:picMkLst>
        </pc:picChg>
      </pc:sldChg>
      <pc:sldChg chg="addSp delSp modSp new mod modClrScheme chgLayout">
        <pc:chgData name="Weifeng Xu" userId="e7aed605-a3dd-4d5a-a692-a87037af107b" providerId="ADAL" clId="{C93986A8-D257-46D5-A932-87F105AEF0C6}" dt="2025-04-23T14:03:45.394" v="3060" actId="1076"/>
        <pc:sldMkLst>
          <pc:docMk/>
          <pc:sldMk cId="1495699096" sldId="539"/>
        </pc:sldMkLst>
        <pc:spChg chg="add del mod">
          <ac:chgData name="Weifeng Xu" userId="e7aed605-a3dd-4d5a-a692-a87037af107b" providerId="ADAL" clId="{C93986A8-D257-46D5-A932-87F105AEF0C6}" dt="2025-04-23T14:00:51.386" v="3037" actId="478"/>
          <ac:spMkLst>
            <pc:docMk/>
            <pc:sldMk cId="1495699096" sldId="539"/>
            <ac:spMk id="3" creationId="{C248125D-58D9-AA2D-94EB-7A8F5530FF69}"/>
          </ac:spMkLst>
        </pc:spChg>
        <pc:spChg chg="add del">
          <ac:chgData name="Weifeng Xu" userId="e7aed605-a3dd-4d5a-a692-a87037af107b" providerId="ADAL" clId="{C93986A8-D257-46D5-A932-87F105AEF0C6}" dt="2025-04-23T14:03:34.233" v="3057" actId="478"/>
          <ac:spMkLst>
            <pc:docMk/>
            <pc:sldMk cId="1495699096" sldId="539"/>
            <ac:spMk id="4" creationId="{839E01B5-FEAE-F946-76B6-6F2E39289AE2}"/>
          </ac:spMkLst>
        </pc:spChg>
        <pc:spChg chg="add del mod">
          <ac:chgData name="Weifeng Xu" userId="e7aed605-a3dd-4d5a-a692-a87037af107b" providerId="ADAL" clId="{C93986A8-D257-46D5-A932-87F105AEF0C6}" dt="2025-04-23T14:03:41.136" v="3059" actId="478"/>
          <ac:spMkLst>
            <pc:docMk/>
            <pc:sldMk cId="1495699096" sldId="539"/>
            <ac:spMk id="8" creationId="{B5651676-C79B-DD14-5955-D2B361B87A24}"/>
          </ac:spMkLst>
        </pc:spChg>
        <pc:spChg chg="mod">
          <ac:chgData name="Weifeng Xu" userId="e7aed605-a3dd-4d5a-a692-a87037af107b" providerId="ADAL" clId="{C93986A8-D257-46D5-A932-87F105AEF0C6}" dt="2025-04-23T14:03:45.394" v="3060" actId="1076"/>
          <ac:spMkLst>
            <pc:docMk/>
            <pc:sldMk cId="1495699096" sldId="539"/>
            <ac:spMk id="10" creationId="{38963192-A564-4C49-BA1C-22C3F488DFF0}"/>
          </ac:spMkLst>
        </pc:spChg>
        <pc:spChg chg="del">
          <ac:chgData name="Weifeng Xu" userId="e7aed605-a3dd-4d5a-a692-a87037af107b" providerId="ADAL" clId="{C93986A8-D257-46D5-A932-87F105AEF0C6}" dt="2025-04-23T14:03:38.242" v="3058" actId="478"/>
          <ac:spMkLst>
            <pc:docMk/>
            <pc:sldMk cId="1495699096" sldId="539"/>
            <ac:spMk id="11" creationId="{884103A9-E37C-4959-A633-0363560DA7CE}"/>
          </ac:spMkLst>
        </pc:spChg>
        <pc:picChg chg="mod">
          <ac:chgData name="Weifeng Xu" userId="e7aed605-a3dd-4d5a-a692-a87037af107b" providerId="ADAL" clId="{C93986A8-D257-46D5-A932-87F105AEF0C6}" dt="2025-04-23T14:03:45.394" v="3060" actId="1076"/>
          <ac:picMkLst>
            <pc:docMk/>
            <pc:sldMk cId="1495699096" sldId="539"/>
            <ac:picMk id="5" creationId="{CDC9D4A2-1A29-419B-8CF3-FA31B4B46DC0}"/>
          </ac:picMkLst>
        </pc:picChg>
        <pc:picChg chg="mod">
          <ac:chgData name="Weifeng Xu" userId="e7aed605-a3dd-4d5a-a692-a87037af107b" providerId="ADAL" clId="{C93986A8-D257-46D5-A932-87F105AEF0C6}" dt="2025-04-23T14:03:45.394" v="3060" actId="1076"/>
          <ac:picMkLst>
            <pc:docMk/>
            <pc:sldMk cId="1495699096" sldId="539"/>
            <ac:picMk id="7" creationId="{390BE3CF-794C-4B41-85D5-B314048A8AED}"/>
          </ac:picMkLst>
        </pc:picChg>
        <pc:picChg chg="del">
          <ac:chgData name="Weifeng Xu" userId="e7aed605-a3dd-4d5a-a692-a87037af107b" providerId="ADAL" clId="{C93986A8-D257-46D5-A932-87F105AEF0C6}" dt="2025-04-23T14:03:38.242" v="3058" actId="478"/>
          <ac:picMkLst>
            <pc:docMk/>
            <pc:sldMk cId="1495699096" sldId="539"/>
            <ac:picMk id="9" creationId="{B6516974-8E35-4D9E-8B52-0F9861769110}"/>
          </ac:picMkLst>
        </pc:picChg>
      </pc:sldChg>
      <pc:sldChg chg="addSp delSp modSp new mod modClrScheme chgLayout">
        <pc:chgData name="Weifeng Xu" userId="e7aed605-a3dd-4d5a-a692-a87037af107b" providerId="ADAL" clId="{C93986A8-D257-46D5-A932-87F105AEF0C6}" dt="2025-04-15T15:06:05.377" v="2493" actId="20577"/>
        <pc:sldMkLst>
          <pc:docMk/>
          <pc:sldMk cId="1777753340" sldId="540"/>
        </pc:sldMkLst>
        <pc:spChg chg="add mod">
          <ac:chgData name="Weifeng Xu" userId="e7aed605-a3dd-4d5a-a692-a87037af107b" providerId="ADAL" clId="{C93986A8-D257-46D5-A932-87F105AEF0C6}" dt="2025-04-04T12:31:09.022" v="1691" actId="20577"/>
          <ac:spMkLst>
            <pc:docMk/>
            <pc:sldMk cId="1777753340" sldId="540"/>
            <ac:spMk id="2" creationId="{138D4EDD-C7BC-95D0-61BC-C933AEC0544E}"/>
          </ac:spMkLst>
        </pc:spChg>
        <pc:spChg chg="add del mod">
          <ac:chgData name="Weifeng Xu" userId="e7aed605-a3dd-4d5a-a692-a87037af107b" providerId="ADAL" clId="{C93986A8-D257-46D5-A932-87F105AEF0C6}" dt="2025-04-15T15:06:05.377" v="2493" actId="20577"/>
          <ac:spMkLst>
            <pc:docMk/>
            <pc:sldMk cId="1777753340" sldId="540"/>
            <ac:spMk id="3" creationId="{CA9DD39F-AA11-B44D-9E18-32778265BD4B}"/>
          </ac:spMkLst>
        </pc:spChg>
      </pc:sldChg>
      <pc:sldChg chg="modSp add mod">
        <pc:chgData name="Weifeng Xu" userId="e7aed605-a3dd-4d5a-a692-a87037af107b" providerId="ADAL" clId="{C93986A8-D257-46D5-A932-87F105AEF0C6}" dt="2025-04-04T13:41:31.933" v="2185" actId="20577"/>
        <pc:sldMkLst>
          <pc:docMk/>
          <pc:sldMk cId="747876307" sldId="541"/>
        </pc:sldMkLst>
        <pc:spChg chg="mod">
          <ac:chgData name="Weifeng Xu" userId="e7aed605-a3dd-4d5a-a692-a87037af107b" providerId="ADAL" clId="{C93986A8-D257-46D5-A932-87F105AEF0C6}" dt="2025-04-04T13:41:31.933" v="2185" actId="20577"/>
          <ac:spMkLst>
            <pc:docMk/>
            <pc:sldMk cId="747876307" sldId="541"/>
            <ac:spMk id="2" creationId="{DB2743EB-F407-1D19-C005-E1425EFA3E03}"/>
          </ac:spMkLst>
        </pc:spChg>
        <pc:spChg chg="mod">
          <ac:chgData name="Weifeng Xu" userId="e7aed605-a3dd-4d5a-a692-a87037af107b" providerId="ADAL" clId="{C93986A8-D257-46D5-A932-87F105AEF0C6}" dt="2025-04-04T12:33:36.881" v="1730" actId="207"/>
          <ac:spMkLst>
            <pc:docMk/>
            <pc:sldMk cId="747876307" sldId="541"/>
            <ac:spMk id="3" creationId="{4B0390EF-709E-BFDF-FD22-0C2C0F3AEB43}"/>
          </ac:spMkLst>
        </pc:spChg>
      </pc:sldChg>
      <pc:sldChg chg="modSp add mod">
        <pc:chgData name="Weifeng Xu" userId="e7aed605-a3dd-4d5a-a692-a87037af107b" providerId="ADAL" clId="{C93986A8-D257-46D5-A932-87F105AEF0C6}" dt="2025-04-04T13:41:36.232" v="2187" actId="20577"/>
        <pc:sldMkLst>
          <pc:docMk/>
          <pc:sldMk cId="1556875773" sldId="542"/>
        </pc:sldMkLst>
        <pc:spChg chg="mod">
          <ac:chgData name="Weifeng Xu" userId="e7aed605-a3dd-4d5a-a692-a87037af107b" providerId="ADAL" clId="{C93986A8-D257-46D5-A932-87F105AEF0C6}" dt="2025-04-04T13:41:36.232" v="2187" actId="20577"/>
          <ac:spMkLst>
            <pc:docMk/>
            <pc:sldMk cId="1556875773" sldId="542"/>
            <ac:spMk id="2" creationId="{CB2B2C99-33FF-6666-DF71-1CD1BA2B73B1}"/>
          </ac:spMkLst>
        </pc:spChg>
        <pc:spChg chg="mod">
          <ac:chgData name="Weifeng Xu" userId="e7aed605-a3dd-4d5a-a692-a87037af107b" providerId="ADAL" clId="{C93986A8-D257-46D5-A932-87F105AEF0C6}" dt="2025-04-04T12:36:58.023" v="1796" actId="108"/>
          <ac:spMkLst>
            <pc:docMk/>
            <pc:sldMk cId="1556875773" sldId="542"/>
            <ac:spMk id="3" creationId="{A8473B7E-4B8F-4067-4420-1D17DC2FB680}"/>
          </ac:spMkLst>
        </pc:spChg>
      </pc:sldChg>
      <pc:sldChg chg="addSp delSp modSp new mod modClrScheme chgLayout">
        <pc:chgData name="Weifeng Xu" userId="e7aed605-a3dd-4d5a-a692-a87037af107b" providerId="ADAL" clId="{C93986A8-D257-46D5-A932-87F105AEF0C6}" dt="2025-04-15T15:19:38.922" v="2673" actId="207"/>
        <pc:sldMkLst>
          <pc:docMk/>
          <pc:sldMk cId="250569170" sldId="543"/>
        </pc:sldMkLst>
        <pc:spChg chg="add mod ord">
          <ac:chgData name="Weifeng Xu" userId="e7aed605-a3dd-4d5a-a692-a87037af107b" providerId="ADAL" clId="{C93986A8-D257-46D5-A932-87F105AEF0C6}" dt="2025-04-15T15:19:38.922" v="2673" actId="207"/>
          <ac:spMkLst>
            <pc:docMk/>
            <pc:sldMk cId="250569170" sldId="543"/>
            <ac:spMk id="4" creationId="{EA6A5203-A9FD-66C1-E0A2-9F6CA7F4B282}"/>
          </ac:spMkLst>
        </pc:spChg>
        <pc:spChg chg="add mod ord">
          <ac:chgData name="Weifeng Xu" userId="e7aed605-a3dd-4d5a-a692-a87037af107b" providerId="ADAL" clId="{C93986A8-D257-46D5-A932-87F105AEF0C6}" dt="2025-04-15T15:18:51.301" v="2648" actId="27636"/>
          <ac:spMkLst>
            <pc:docMk/>
            <pc:sldMk cId="250569170" sldId="543"/>
            <ac:spMk id="7" creationId="{4762B4CC-C8A3-E596-5B4C-B8E7DDAF1B29}"/>
          </ac:spMkLst>
        </pc:spChg>
        <pc:picChg chg="add mod modCrop">
          <ac:chgData name="Weifeng Xu" userId="e7aed605-a3dd-4d5a-a692-a87037af107b" providerId="ADAL" clId="{C93986A8-D257-46D5-A932-87F105AEF0C6}" dt="2025-04-15T15:18:43.988" v="2646" actId="1076"/>
          <ac:picMkLst>
            <pc:docMk/>
            <pc:sldMk cId="250569170" sldId="543"/>
            <ac:picMk id="6" creationId="{B9BA693B-F3DC-A556-CB54-147E0A523A35}"/>
          </ac:picMkLst>
        </pc:picChg>
        <pc:cxnChg chg="add mod">
          <ac:chgData name="Weifeng Xu" userId="e7aed605-a3dd-4d5a-a692-a87037af107b" providerId="ADAL" clId="{C93986A8-D257-46D5-A932-87F105AEF0C6}" dt="2025-04-04T12:54:38.758" v="1860" actId="13822"/>
          <ac:cxnSpMkLst>
            <pc:docMk/>
            <pc:sldMk cId="250569170" sldId="543"/>
            <ac:cxnSpMk id="9" creationId="{B6E557D2-59A7-FF7E-26F6-0E9D10A3AB09}"/>
          </ac:cxnSpMkLst>
        </pc:cxnChg>
      </pc:sldChg>
      <pc:sldChg chg="addSp delSp modSp new mod modClrScheme chgLayout">
        <pc:chgData name="Weifeng Xu" userId="e7aed605-a3dd-4d5a-a692-a87037af107b" providerId="ADAL" clId="{C93986A8-D257-46D5-A932-87F105AEF0C6}" dt="2025-04-04T13:00:58.691" v="1968" actId="207"/>
        <pc:sldMkLst>
          <pc:docMk/>
          <pc:sldMk cId="1161210120" sldId="544"/>
        </pc:sldMkLst>
        <pc:spChg chg="add mod">
          <ac:chgData name="Weifeng Xu" userId="e7aed605-a3dd-4d5a-a692-a87037af107b" providerId="ADAL" clId="{C93986A8-D257-46D5-A932-87F105AEF0C6}" dt="2025-04-04T13:00:58.691" v="1968" actId="207"/>
          <ac:spMkLst>
            <pc:docMk/>
            <pc:sldMk cId="1161210120" sldId="544"/>
            <ac:spMk id="8" creationId="{0ACA8700-8A72-F9B0-199D-8DB49D896527}"/>
          </ac:spMkLst>
        </pc:spChg>
        <pc:picChg chg="add mod">
          <ac:chgData name="Weifeng Xu" userId="e7aed605-a3dd-4d5a-a692-a87037af107b" providerId="ADAL" clId="{C93986A8-D257-46D5-A932-87F105AEF0C6}" dt="2025-04-04T12:59:16.434" v="1921" actId="14100"/>
          <ac:picMkLst>
            <pc:docMk/>
            <pc:sldMk cId="1161210120" sldId="544"/>
            <ac:picMk id="5" creationId="{40B1DCDE-C125-2F8A-8A40-14DE7D76BABB}"/>
          </ac:picMkLst>
        </pc:picChg>
        <pc:picChg chg="add mod">
          <ac:chgData name="Weifeng Xu" userId="e7aed605-a3dd-4d5a-a692-a87037af107b" providerId="ADAL" clId="{C93986A8-D257-46D5-A932-87F105AEF0C6}" dt="2025-04-04T13:00:13.865" v="1925" actId="1076"/>
          <ac:picMkLst>
            <pc:docMk/>
            <pc:sldMk cId="1161210120" sldId="544"/>
            <ac:picMk id="7" creationId="{1581DD33-245D-3949-4A5D-34BD40E20D8A}"/>
          </ac:picMkLst>
        </pc:picChg>
      </pc:sldChg>
      <pc:sldChg chg="modSp add mod">
        <pc:chgData name="Weifeng Xu" userId="e7aed605-a3dd-4d5a-a692-a87037af107b" providerId="ADAL" clId="{C93986A8-D257-46D5-A932-87F105AEF0C6}" dt="2025-04-15T15:23:01.451" v="2701" actId="6549"/>
        <pc:sldMkLst>
          <pc:docMk/>
          <pc:sldMk cId="780716649" sldId="545"/>
        </pc:sldMkLst>
        <pc:spChg chg="mod">
          <ac:chgData name="Weifeng Xu" userId="e7aed605-a3dd-4d5a-a692-a87037af107b" providerId="ADAL" clId="{C93986A8-D257-46D5-A932-87F105AEF0C6}" dt="2025-04-15T15:23:01.451" v="2701" actId="6549"/>
          <ac:spMkLst>
            <pc:docMk/>
            <pc:sldMk cId="780716649" sldId="545"/>
            <ac:spMk id="2" creationId="{209AFAE7-F693-F564-6C72-5B4B238D07F3}"/>
          </ac:spMkLst>
        </pc:spChg>
      </pc:sldChg>
      <pc:sldChg chg="modSp add mod">
        <pc:chgData name="Weifeng Xu" userId="e7aed605-a3dd-4d5a-a692-a87037af107b" providerId="ADAL" clId="{C93986A8-D257-46D5-A932-87F105AEF0C6}" dt="2025-04-04T13:41:08.006" v="2183" actId="207"/>
        <pc:sldMkLst>
          <pc:docMk/>
          <pc:sldMk cId="2179553264" sldId="546"/>
        </pc:sldMkLst>
        <pc:spChg chg="mod">
          <ac:chgData name="Weifeng Xu" userId="e7aed605-a3dd-4d5a-a692-a87037af107b" providerId="ADAL" clId="{C93986A8-D257-46D5-A932-87F105AEF0C6}" dt="2025-04-04T13:38:53.514" v="2157" actId="20577"/>
          <ac:spMkLst>
            <pc:docMk/>
            <pc:sldMk cId="2179553264" sldId="546"/>
            <ac:spMk id="2" creationId="{09AC0554-88CC-7991-D77C-A6992D81C3D7}"/>
          </ac:spMkLst>
        </pc:spChg>
        <pc:spChg chg="mod">
          <ac:chgData name="Weifeng Xu" userId="e7aed605-a3dd-4d5a-a692-a87037af107b" providerId="ADAL" clId="{C93986A8-D257-46D5-A932-87F105AEF0C6}" dt="2025-04-04T13:41:08.006" v="2183" actId="207"/>
          <ac:spMkLst>
            <pc:docMk/>
            <pc:sldMk cId="2179553264" sldId="546"/>
            <ac:spMk id="3" creationId="{0920B6B3-8143-0661-9D01-6424C7CD1AA6}"/>
          </ac:spMkLst>
        </pc:spChg>
      </pc:sldChg>
      <pc:sldChg chg="addSp delSp modSp new mod modClrScheme chgLayout">
        <pc:chgData name="Weifeng Xu" userId="e7aed605-a3dd-4d5a-a692-a87037af107b" providerId="ADAL" clId="{C93986A8-D257-46D5-A932-87F105AEF0C6}" dt="2025-04-15T14:47:58.675" v="2265" actId="6549"/>
        <pc:sldMkLst>
          <pc:docMk/>
          <pc:sldMk cId="1288205896" sldId="547"/>
        </pc:sldMkLst>
        <pc:spChg chg="add mod ord">
          <ac:chgData name="Weifeng Xu" userId="e7aed605-a3dd-4d5a-a692-a87037af107b" providerId="ADAL" clId="{C93986A8-D257-46D5-A932-87F105AEF0C6}" dt="2025-04-15T14:47:58.675" v="2265" actId="6549"/>
          <ac:spMkLst>
            <pc:docMk/>
            <pc:sldMk cId="1288205896" sldId="547"/>
            <ac:spMk id="4" creationId="{B8E1AA29-01DE-9CBD-3C97-E32587C7EF19}"/>
          </ac:spMkLst>
        </pc:spChg>
        <pc:spChg chg="add del mod ord">
          <ac:chgData name="Weifeng Xu" userId="e7aed605-a3dd-4d5a-a692-a87037af107b" providerId="ADAL" clId="{C93986A8-D257-46D5-A932-87F105AEF0C6}" dt="2025-04-15T14:47:53.817" v="2264" actId="700"/>
          <ac:spMkLst>
            <pc:docMk/>
            <pc:sldMk cId="1288205896" sldId="547"/>
            <ac:spMk id="5" creationId="{7C748658-C1FA-0E07-4439-328FE2A6EFC7}"/>
          </ac:spMkLst>
        </pc:spChg>
      </pc:sldChg>
      <pc:sldChg chg="addSp delSp modSp new mod modClrScheme chgLayout">
        <pc:chgData name="Weifeng Xu" userId="e7aed605-a3dd-4d5a-a692-a87037af107b" providerId="ADAL" clId="{C93986A8-D257-46D5-A932-87F105AEF0C6}" dt="2025-04-15T14:52:51.769" v="2407" actId="207"/>
        <pc:sldMkLst>
          <pc:docMk/>
          <pc:sldMk cId="1733187922" sldId="548"/>
        </pc:sldMkLst>
        <pc:spChg chg="add mod ord">
          <ac:chgData name="Weifeng Xu" userId="e7aed605-a3dd-4d5a-a692-a87037af107b" providerId="ADAL" clId="{C93986A8-D257-46D5-A932-87F105AEF0C6}" dt="2025-04-15T14:48:26.178" v="2291" actId="6549"/>
          <ac:spMkLst>
            <pc:docMk/>
            <pc:sldMk cId="1733187922" sldId="548"/>
            <ac:spMk id="4" creationId="{9C393BBA-17D4-EA19-3412-C672C9C00DAF}"/>
          </ac:spMkLst>
        </pc:spChg>
        <pc:spChg chg="add mod ord">
          <ac:chgData name="Weifeng Xu" userId="e7aed605-a3dd-4d5a-a692-a87037af107b" providerId="ADAL" clId="{C93986A8-D257-46D5-A932-87F105AEF0C6}" dt="2025-04-15T14:52:51.769" v="2407" actId="207"/>
          <ac:spMkLst>
            <pc:docMk/>
            <pc:sldMk cId="1733187922" sldId="548"/>
            <ac:spMk id="5" creationId="{20DDCBC4-14FB-923A-366B-E476346C9C41}"/>
          </ac:spMkLst>
        </pc:spChg>
      </pc:sldChg>
      <pc:sldChg chg="addSp delSp modSp new mod modClrScheme chgLayout">
        <pc:chgData name="Weifeng Xu" userId="e7aed605-a3dd-4d5a-a692-a87037af107b" providerId="ADAL" clId="{C93986A8-D257-46D5-A932-87F105AEF0C6}" dt="2025-04-23T13:19:21.651" v="2867" actId="20577"/>
        <pc:sldMkLst>
          <pc:docMk/>
          <pc:sldMk cId="2185650768" sldId="549"/>
        </pc:sldMkLst>
        <pc:spChg chg="add mod ord">
          <ac:chgData name="Weifeng Xu" userId="e7aed605-a3dd-4d5a-a692-a87037af107b" providerId="ADAL" clId="{C93986A8-D257-46D5-A932-87F105AEF0C6}" dt="2025-04-23T13:19:21.651" v="2867" actId="20577"/>
          <ac:spMkLst>
            <pc:docMk/>
            <pc:sldMk cId="2185650768" sldId="549"/>
            <ac:spMk id="4" creationId="{7E995024-C1B7-6FA8-4151-B87FFD958D19}"/>
          </ac:spMkLst>
        </pc:spChg>
        <pc:spChg chg="add mod ord">
          <ac:chgData name="Weifeng Xu" userId="e7aed605-a3dd-4d5a-a692-a87037af107b" providerId="ADAL" clId="{C93986A8-D257-46D5-A932-87F105AEF0C6}" dt="2025-04-15T14:53:28.044" v="2421" actId="700"/>
          <ac:spMkLst>
            <pc:docMk/>
            <pc:sldMk cId="2185650768" sldId="549"/>
            <ac:spMk id="5" creationId="{AE44FF1E-B4A8-930C-237A-2F39BC3AE7AF}"/>
          </ac:spMkLst>
        </pc:spChg>
      </pc:sldChg>
      <pc:sldChg chg="addSp delSp modSp new mod ord modClrScheme chgLayout">
        <pc:chgData name="Weifeng Xu" userId="e7aed605-a3dd-4d5a-a692-a87037af107b" providerId="ADAL" clId="{C93986A8-D257-46D5-A932-87F105AEF0C6}" dt="2025-04-15T15:06:26.718" v="2497" actId="20577"/>
        <pc:sldMkLst>
          <pc:docMk/>
          <pc:sldMk cId="3946298176" sldId="550"/>
        </pc:sldMkLst>
        <pc:spChg chg="add mod ord">
          <ac:chgData name="Weifeng Xu" userId="e7aed605-a3dd-4d5a-a692-a87037af107b" providerId="ADAL" clId="{C93986A8-D257-46D5-A932-87F105AEF0C6}" dt="2025-04-15T15:06:26.718" v="2497" actId="20577"/>
          <ac:spMkLst>
            <pc:docMk/>
            <pc:sldMk cId="3946298176" sldId="550"/>
            <ac:spMk id="4" creationId="{B3C801A6-5F07-875A-CA9A-2DFE984CC16B}"/>
          </ac:spMkLst>
        </pc:spChg>
        <pc:spChg chg="add mod ord">
          <ac:chgData name="Weifeng Xu" userId="e7aed605-a3dd-4d5a-a692-a87037af107b" providerId="ADAL" clId="{C93986A8-D257-46D5-A932-87F105AEF0C6}" dt="2025-04-15T14:55:19.044" v="2463" actId="700"/>
          <ac:spMkLst>
            <pc:docMk/>
            <pc:sldMk cId="3946298176" sldId="550"/>
            <ac:spMk id="5" creationId="{FFCB9AB2-945C-4648-DAAC-B68EFB639744}"/>
          </ac:spMkLst>
        </pc:spChg>
      </pc:sldChg>
      <pc:sldChg chg="add">
        <pc:chgData name="Weifeng Xu" userId="e7aed605-a3dd-4d5a-a692-a87037af107b" providerId="ADAL" clId="{C93986A8-D257-46D5-A932-87F105AEF0C6}" dt="2025-04-15T15:05:47.806" v="2486"/>
        <pc:sldMkLst>
          <pc:docMk/>
          <pc:sldMk cId="2089248285" sldId="551"/>
        </pc:sldMkLst>
      </pc:sldChg>
      <pc:sldChg chg="addSp modSp new mod ord modClrScheme chgLayout">
        <pc:chgData name="Weifeng Xu" userId="e7aed605-a3dd-4d5a-a692-a87037af107b" providerId="ADAL" clId="{C93986A8-D257-46D5-A932-87F105AEF0C6}" dt="2025-04-15T15:16:21.529" v="2630" actId="27636"/>
        <pc:sldMkLst>
          <pc:docMk/>
          <pc:sldMk cId="2135567668" sldId="552"/>
        </pc:sldMkLst>
        <pc:spChg chg="mod ord">
          <ac:chgData name="Weifeng Xu" userId="e7aed605-a3dd-4d5a-a692-a87037af107b" providerId="ADAL" clId="{C93986A8-D257-46D5-A932-87F105AEF0C6}" dt="2025-04-15T15:11:08.599" v="2530" actId="700"/>
          <ac:spMkLst>
            <pc:docMk/>
            <pc:sldMk cId="2135567668" sldId="552"/>
            <ac:spMk id="2" creationId="{476EA533-48EE-E680-250C-2D4DA195A5C5}"/>
          </ac:spMkLst>
        </pc:spChg>
        <pc:spChg chg="add mod ord">
          <ac:chgData name="Weifeng Xu" userId="e7aed605-a3dd-4d5a-a692-a87037af107b" providerId="ADAL" clId="{C93986A8-D257-46D5-A932-87F105AEF0C6}" dt="2025-04-15T15:16:21.529" v="2630" actId="27636"/>
          <ac:spMkLst>
            <pc:docMk/>
            <pc:sldMk cId="2135567668" sldId="552"/>
            <ac:spMk id="5" creationId="{87864908-AC94-3239-7E39-38425B8784A7}"/>
          </ac:spMkLst>
        </pc:spChg>
        <pc:picChg chg="add mod">
          <ac:chgData name="Weifeng Xu" userId="e7aed605-a3dd-4d5a-a692-a87037af107b" providerId="ADAL" clId="{C93986A8-D257-46D5-A932-87F105AEF0C6}" dt="2025-04-15T15:09:29.152" v="2504" actId="1076"/>
          <ac:picMkLst>
            <pc:docMk/>
            <pc:sldMk cId="2135567668" sldId="552"/>
            <ac:picMk id="4" creationId="{50BD909C-CB6C-0615-F8FD-2985B6BA288C}"/>
          </ac:picMkLst>
        </pc:picChg>
      </pc:sldChg>
      <pc:sldChg chg="modSp add mod ord">
        <pc:chgData name="Weifeng Xu" userId="e7aed605-a3dd-4d5a-a692-a87037af107b" providerId="ADAL" clId="{C93986A8-D257-46D5-A932-87F105AEF0C6}" dt="2025-04-15T15:22:52.176" v="2699" actId="207"/>
        <pc:sldMkLst>
          <pc:docMk/>
          <pc:sldMk cId="4258047189" sldId="553"/>
        </pc:sldMkLst>
        <pc:spChg chg="mod">
          <ac:chgData name="Weifeng Xu" userId="e7aed605-a3dd-4d5a-a692-a87037af107b" providerId="ADAL" clId="{C93986A8-D257-46D5-A932-87F105AEF0C6}" dt="2025-04-15T15:22:52.176" v="2699" actId="207"/>
          <ac:spMkLst>
            <pc:docMk/>
            <pc:sldMk cId="4258047189" sldId="553"/>
            <ac:spMk id="4" creationId="{8944D7BE-74C7-672C-4626-FC538C968F4D}"/>
          </ac:spMkLst>
        </pc:spChg>
      </pc:sldChg>
      <pc:sldChg chg="modSp add mod ord">
        <pc:chgData name="Weifeng Xu" userId="e7aed605-a3dd-4d5a-a692-a87037af107b" providerId="ADAL" clId="{C93986A8-D257-46D5-A932-87F105AEF0C6}" dt="2025-04-15T15:24:52.516" v="2737" actId="20577"/>
        <pc:sldMkLst>
          <pc:docMk/>
          <pc:sldMk cId="901885364" sldId="554"/>
        </pc:sldMkLst>
        <pc:spChg chg="mod">
          <ac:chgData name="Weifeng Xu" userId="e7aed605-a3dd-4d5a-a692-a87037af107b" providerId="ADAL" clId="{C93986A8-D257-46D5-A932-87F105AEF0C6}" dt="2025-04-15T15:24:52.516" v="2737" actId="20577"/>
          <ac:spMkLst>
            <pc:docMk/>
            <pc:sldMk cId="901885364" sldId="554"/>
            <ac:spMk id="4" creationId="{55CE59F5-A742-EE5F-5490-F4587F362538}"/>
          </ac:spMkLst>
        </pc:spChg>
      </pc:sldChg>
      <pc:sldChg chg="modSp add mod ord">
        <pc:chgData name="Weifeng Xu" userId="e7aed605-a3dd-4d5a-a692-a87037af107b" providerId="ADAL" clId="{C93986A8-D257-46D5-A932-87F105AEF0C6}" dt="2025-04-15T15:29:10.420" v="2865" actId="20577"/>
        <pc:sldMkLst>
          <pc:docMk/>
          <pc:sldMk cId="2573116480" sldId="555"/>
        </pc:sldMkLst>
        <pc:spChg chg="mod">
          <ac:chgData name="Weifeng Xu" userId="e7aed605-a3dd-4d5a-a692-a87037af107b" providerId="ADAL" clId="{C93986A8-D257-46D5-A932-87F105AEF0C6}" dt="2025-04-15T15:29:10.420" v="2865" actId="20577"/>
          <ac:spMkLst>
            <pc:docMk/>
            <pc:sldMk cId="2573116480" sldId="555"/>
            <ac:spMk id="4" creationId="{84C29BEA-A4BA-50A6-F384-78E18FAC007D}"/>
          </ac:spMkLst>
        </pc:spChg>
      </pc:sldChg>
      <pc:sldChg chg="addSp delSp modSp new mod ord">
        <pc:chgData name="Weifeng Xu" userId="e7aed605-a3dd-4d5a-a692-a87037af107b" providerId="ADAL" clId="{C93986A8-D257-46D5-A932-87F105AEF0C6}" dt="2025-04-23T13:37:52.781" v="2878"/>
        <pc:sldMkLst>
          <pc:docMk/>
          <pc:sldMk cId="674427553" sldId="556"/>
        </pc:sldMkLst>
        <pc:picChg chg="add del mod">
          <ac:chgData name="Weifeng Xu" userId="e7aed605-a3dd-4d5a-a692-a87037af107b" providerId="ADAL" clId="{C93986A8-D257-46D5-A932-87F105AEF0C6}" dt="2025-04-23T13:36:20.523" v="2873" actId="478"/>
          <ac:picMkLst>
            <pc:docMk/>
            <pc:sldMk cId="674427553" sldId="556"/>
            <ac:picMk id="3" creationId="{715FBD11-8589-D6BB-6E5C-0EE218871829}"/>
          </ac:picMkLst>
        </pc:picChg>
        <pc:picChg chg="add mod">
          <ac:chgData name="Weifeng Xu" userId="e7aed605-a3dd-4d5a-a692-a87037af107b" providerId="ADAL" clId="{C93986A8-D257-46D5-A932-87F105AEF0C6}" dt="2025-04-23T13:36:47.251" v="2876" actId="1076"/>
          <ac:picMkLst>
            <pc:docMk/>
            <pc:sldMk cId="674427553" sldId="556"/>
            <ac:picMk id="5" creationId="{0B69BCC3-98E6-D667-4594-F40A6AA2898A}"/>
          </ac:picMkLst>
        </pc:picChg>
      </pc:sldChg>
      <pc:sldChg chg="addSp delSp modSp new mod modClrScheme chgLayout">
        <pc:chgData name="Weifeng Xu" userId="e7aed605-a3dd-4d5a-a692-a87037af107b" providerId="ADAL" clId="{C93986A8-D257-46D5-A932-87F105AEF0C6}" dt="2025-04-23T13:48:22.906" v="3028" actId="207"/>
        <pc:sldMkLst>
          <pc:docMk/>
          <pc:sldMk cId="792115356" sldId="557"/>
        </pc:sldMkLst>
        <pc:spChg chg="add mod">
          <ac:chgData name="Weifeng Xu" userId="e7aed605-a3dd-4d5a-a692-a87037af107b" providerId="ADAL" clId="{C93986A8-D257-46D5-A932-87F105AEF0C6}" dt="2025-04-23T13:39:24.236" v="2993" actId="207"/>
          <ac:spMkLst>
            <pc:docMk/>
            <pc:sldMk cId="792115356" sldId="557"/>
            <ac:spMk id="2" creationId="{935775B0-C8A1-C69F-6DC3-CC0976DAC231}"/>
          </ac:spMkLst>
        </pc:spChg>
        <pc:spChg chg="add del mod">
          <ac:chgData name="Weifeng Xu" userId="e7aed605-a3dd-4d5a-a692-a87037af107b" providerId="ADAL" clId="{C93986A8-D257-46D5-A932-87F105AEF0C6}" dt="2025-04-23T13:48:22.906" v="3028" actId="207"/>
          <ac:spMkLst>
            <pc:docMk/>
            <pc:sldMk cId="792115356" sldId="557"/>
            <ac:spMk id="3" creationId="{68FDF470-BF87-92FD-26B4-CF9CE27F9631}"/>
          </ac:spMkLst>
        </pc:spChg>
        <pc:spChg chg="add mod">
          <ac:chgData name="Weifeng Xu" userId="e7aed605-a3dd-4d5a-a692-a87037af107b" providerId="ADAL" clId="{C93986A8-D257-46D5-A932-87F105AEF0C6}" dt="2025-04-23T13:39:36.903" v="2995"/>
          <ac:spMkLst>
            <pc:docMk/>
            <pc:sldMk cId="792115356" sldId="557"/>
            <ac:spMk id="4" creationId="{FBB21A85-A85C-4C2C-795D-0E0B368E714F}"/>
          </ac:spMkLst>
        </pc:spChg>
      </pc:sldChg>
      <pc:sldChg chg="addSp delSp modSp add mod modClrScheme chgLayout">
        <pc:chgData name="Weifeng Xu" userId="e7aed605-a3dd-4d5a-a692-a87037af107b" providerId="ADAL" clId="{C93986A8-D257-46D5-A932-87F105AEF0C6}" dt="2025-04-23T14:07:36.650" v="3122" actId="6549"/>
        <pc:sldMkLst>
          <pc:docMk/>
          <pc:sldMk cId="204470065" sldId="558"/>
        </pc:sldMkLst>
        <pc:spChg chg="add mod ord">
          <ac:chgData name="Weifeng Xu" userId="e7aed605-a3dd-4d5a-a692-a87037af107b" providerId="ADAL" clId="{C93986A8-D257-46D5-A932-87F105AEF0C6}" dt="2025-04-23T14:05:17.642" v="3091" actId="1076"/>
          <ac:spMkLst>
            <pc:docMk/>
            <pc:sldMk cId="204470065" sldId="558"/>
            <ac:spMk id="2" creationId="{E77662BB-5E19-1844-09CE-C040110E0FC5}"/>
          </ac:spMkLst>
        </pc:spChg>
        <pc:spChg chg="add del mod ord">
          <ac:chgData name="Weifeng Xu" userId="e7aed605-a3dd-4d5a-a692-a87037af107b" providerId="ADAL" clId="{C93986A8-D257-46D5-A932-87F105AEF0C6}" dt="2025-04-23T14:05:00.314" v="3084" actId="700"/>
          <ac:spMkLst>
            <pc:docMk/>
            <pc:sldMk cId="204470065" sldId="558"/>
            <ac:spMk id="3" creationId="{453C7C40-E646-6FD6-6F83-46161622F8FE}"/>
          </ac:spMkLst>
        </pc:spChg>
        <pc:spChg chg="del mod">
          <ac:chgData name="Weifeng Xu" userId="e7aed605-a3dd-4d5a-a692-a87037af107b" providerId="ADAL" clId="{C93986A8-D257-46D5-A932-87F105AEF0C6}" dt="2025-04-23T14:03:58.719" v="3063" actId="478"/>
          <ac:spMkLst>
            <pc:docMk/>
            <pc:sldMk cId="204470065" sldId="558"/>
            <ac:spMk id="4" creationId="{DFB1B673-83A9-4316-A8B7-F7FE3E4F59A4}"/>
          </ac:spMkLst>
        </pc:spChg>
        <pc:spChg chg="add mod ord">
          <ac:chgData name="Weifeng Xu" userId="e7aed605-a3dd-4d5a-a692-a87037af107b" providerId="ADAL" clId="{C93986A8-D257-46D5-A932-87F105AEF0C6}" dt="2025-04-23T14:07:36.650" v="3122" actId="6549"/>
          <ac:spMkLst>
            <pc:docMk/>
            <pc:sldMk cId="204470065" sldId="558"/>
            <ac:spMk id="6" creationId="{CAD5851A-A011-5D7C-F84D-94BC70EEB92D}"/>
          </ac:spMkLst>
        </pc:spChg>
        <pc:spChg chg="del mod">
          <ac:chgData name="Weifeng Xu" userId="e7aed605-a3dd-4d5a-a692-a87037af107b" providerId="ADAL" clId="{C93986A8-D257-46D5-A932-87F105AEF0C6}" dt="2025-04-23T14:05:04.696" v="3087"/>
          <ac:spMkLst>
            <pc:docMk/>
            <pc:sldMk cId="204470065" sldId="558"/>
            <ac:spMk id="8" creationId="{C86D0EED-2218-E01A-416D-BC6E7FD36317}"/>
          </ac:spMkLst>
        </pc:spChg>
        <pc:spChg chg="del">
          <ac:chgData name="Weifeng Xu" userId="e7aed605-a3dd-4d5a-a692-a87037af107b" providerId="ADAL" clId="{C93986A8-D257-46D5-A932-87F105AEF0C6}" dt="2025-04-23T14:03:51.623" v="3061" actId="478"/>
          <ac:spMkLst>
            <pc:docMk/>
            <pc:sldMk cId="204470065" sldId="558"/>
            <ac:spMk id="10" creationId="{3EDA4DB6-6CB4-8408-8308-AD95EC9D6F28}"/>
          </ac:spMkLst>
        </pc:spChg>
        <pc:spChg chg="del mod">
          <ac:chgData name="Weifeng Xu" userId="e7aed605-a3dd-4d5a-a692-a87037af107b" providerId="ADAL" clId="{C93986A8-D257-46D5-A932-87F105AEF0C6}" dt="2025-04-23T14:04:14.241" v="3066" actId="478"/>
          <ac:spMkLst>
            <pc:docMk/>
            <pc:sldMk cId="204470065" sldId="558"/>
            <ac:spMk id="11" creationId="{0B96F8FD-8197-681E-EB74-255B17042D20}"/>
          </ac:spMkLst>
        </pc:spChg>
        <pc:picChg chg="del">
          <ac:chgData name="Weifeng Xu" userId="e7aed605-a3dd-4d5a-a692-a87037af107b" providerId="ADAL" clId="{C93986A8-D257-46D5-A932-87F105AEF0C6}" dt="2025-04-23T14:03:51.623" v="3061" actId="478"/>
          <ac:picMkLst>
            <pc:docMk/>
            <pc:sldMk cId="204470065" sldId="558"/>
            <ac:picMk id="5" creationId="{59B97951-19C9-26B3-F5F8-59E69090F7C4}"/>
          </ac:picMkLst>
        </pc:picChg>
        <pc:picChg chg="del">
          <ac:chgData name="Weifeng Xu" userId="e7aed605-a3dd-4d5a-a692-a87037af107b" providerId="ADAL" clId="{C93986A8-D257-46D5-A932-87F105AEF0C6}" dt="2025-04-23T14:03:51.623" v="3061" actId="478"/>
          <ac:picMkLst>
            <pc:docMk/>
            <pc:sldMk cId="204470065" sldId="558"/>
            <ac:picMk id="7" creationId="{E583F806-330C-D641-D006-77EA4EBD18A6}"/>
          </ac:picMkLst>
        </pc:picChg>
        <pc:picChg chg="mod modCrop">
          <ac:chgData name="Weifeng Xu" userId="e7aed605-a3dd-4d5a-a692-a87037af107b" providerId="ADAL" clId="{C93986A8-D257-46D5-A932-87F105AEF0C6}" dt="2025-04-23T14:05:31.418" v="3094" actId="1076"/>
          <ac:picMkLst>
            <pc:docMk/>
            <pc:sldMk cId="204470065" sldId="558"/>
            <ac:picMk id="9" creationId="{AD71472D-94CF-FDF2-3A98-2B1BA51E1DA8}"/>
          </ac:picMkLst>
        </pc:picChg>
      </pc:sldChg>
      <pc:sldChg chg="addSp delSp modSp new mod modClrScheme chgLayout modNotesTx">
        <pc:chgData name="Weifeng Xu" userId="e7aed605-a3dd-4d5a-a692-a87037af107b" providerId="ADAL" clId="{C93986A8-D257-46D5-A932-87F105AEF0C6}" dt="2025-04-23T14:12:02.738" v="3140" actId="1076"/>
        <pc:sldMkLst>
          <pc:docMk/>
          <pc:sldMk cId="869897344" sldId="559"/>
        </pc:sldMkLst>
        <pc:spChg chg="mod ord">
          <ac:chgData name="Weifeng Xu" userId="e7aed605-a3dd-4d5a-a692-a87037af107b" providerId="ADAL" clId="{C93986A8-D257-46D5-A932-87F105AEF0C6}" dt="2025-04-23T14:08:30.556" v="3127" actId="700"/>
          <ac:spMkLst>
            <pc:docMk/>
            <pc:sldMk cId="869897344" sldId="559"/>
            <ac:spMk id="2" creationId="{F470E545-9371-FF9B-EA3E-4174C4CC30BB}"/>
          </ac:spMkLst>
        </pc:spChg>
        <pc:spChg chg="del">
          <ac:chgData name="Weifeng Xu" userId="e7aed605-a3dd-4d5a-a692-a87037af107b" providerId="ADAL" clId="{C93986A8-D257-46D5-A932-87F105AEF0C6}" dt="2025-04-23T14:08:30.556" v="3127" actId="700"/>
          <ac:spMkLst>
            <pc:docMk/>
            <pc:sldMk cId="869897344" sldId="559"/>
            <ac:spMk id="3" creationId="{0794A95B-03F4-465F-D34B-1F8C17761B5C}"/>
          </ac:spMkLst>
        </pc:spChg>
        <pc:picChg chg="add del mod">
          <ac:chgData name="Weifeng Xu" userId="e7aed605-a3dd-4d5a-a692-a87037af107b" providerId="ADAL" clId="{C93986A8-D257-46D5-A932-87F105AEF0C6}" dt="2025-04-23T14:11:01.222" v="3131" actId="478"/>
          <ac:picMkLst>
            <pc:docMk/>
            <pc:sldMk cId="869897344" sldId="559"/>
            <ac:picMk id="5" creationId="{97AA1BE3-9BC4-3D30-2BB1-67BF8E1A1381}"/>
          </ac:picMkLst>
        </pc:picChg>
        <pc:picChg chg="add mod">
          <ac:chgData name="Weifeng Xu" userId="e7aed605-a3dd-4d5a-a692-a87037af107b" providerId="ADAL" clId="{C93986A8-D257-46D5-A932-87F105AEF0C6}" dt="2025-04-23T14:12:01.548" v="3139" actId="1076"/>
          <ac:picMkLst>
            <pc:docMk/>
            <pc:sldMk cId="869897344" sldId="559"/>
            <ac:picMk id="7" creationId="{B3A6942E-2A56-F267-AB97-7F74E477FB84}"/>
          </ac:picMkLst>
        </pc:picChg>
        <pc:picChg chg="add mod">
          <ac:chgData name="Weifeng Xu" userId="e7aed605-a3dd-4d5a-a692-a87037af107b" providerId="ADAL" clId="{C93986A8-D257-46D5-A932-87F105AEF0C6}" dt="2025-04-23T14:12:02.738" v="3140" actId="1076"/>
          <ac:picMkLst>
            <pc:docMk/>
            <pc:sldMk cId="869897344" sldId="559"/>
            <ac:picMk id="9" creationId="{505BAD6F-2674-8233-4621-42AEBD982138}"/>
          </ac:picMkLst>
        </pc:picChg>
      </pc:sldChg>
    </pc:docChg>
  </pc:docChgLst>
  <pc:docChgLst>
    <pc:chgData name="Weifeng Xu" userId="e7aed605-a3dd-4d5a-a692-a87037af107b" providerId="ADAL" clId="{7DFC0CCA-CE44-4027-87D3-8577310478BA}"/>
    <pc:docChg chg="custSel modSld">
      <pc:chgData name="Weifeng Xu" userId="e7aed605-a3dd-4d5a-a692-a87037af107b" providerId="ADAL" clId="{7DFC0CCA-CE44-4027-87D3-8577310478BA}" dt="2021-05-31T12:24:11.548" v="0" actId="33524"/>
      <pc:docMkLst>
        <pc:docMk/>
      </pc:docMkLst>
      <pc:sldChg chg="modSp mod">
        <pc:chgData name="Weifeng Xu" userId="e7aed605-a3dd-4d5a-a692-a87037af107b" providerId="ADAL" clId="{7DFC0CCA-CE44-4027-87D3-8577310478BA}" dt="2021-05-31T12:24:11.548" v="0" actId="33524"/>
        <pc:sldMkLst>
          <pc:docMk/>
          <pc:sldMk cId="1681695341" sldId="257"/>
        </pc:sldMkLst>
      </pc:sldChg>
    </pc:docChg>
  </pc:docChgLst>
  <pc:docChgLst>
    <pc:chgData name="Harleen Kaur" userId="S::id65ns02@ubalt.edu::9f7fc1d6-ab67-473f-ba46-e98f6ce2049b" providerId="AD" clId="Web-{DFE1C10E-FE10-20F3-8874-F65D54D325C4}"/>
    <pc:docChg chg="modSld">
      <pc:chgData name="Harleen Kaur" userId="S::id65ns02@ubalt.edu::9f7fc1d6-ab67-473f-ba46-e98f6ce2049b" providerId="AD" clId="Web-{DFE1C10E-FE10-20F3-8874-F65D54D325C4}" dt="2021-07-12T12:52:17.482" v="7" actId="1076"/>
      <pc:docMkLst>
        <pc:docMk/>
      </pc:docMkLst>
      <pc:sldChg chg="modSp">
        <pc:chgData name="Harleen Kaur" userId="S::id65ns02@ubalt.edu::9f7fc1d6-ab67-473f-ba46-e98f6ce2049b" providerId="AD" clId="Web-{DFE1C10E-FE10-20F3-8874-F65D54D325C4}" dt="2021-07-12T12:48:12.992" v="6" actId="20577"/>
        <pc:sldMkLst>
          <pc:docMk/>
          <pc:sldMk cId="2012814527" sldId="400"/>
        </pc:sldMkLst>
      </pc:sldChg>
      <pc:sldChg chg="modSp">
        <pc:chgData name="Harleen Kaur" userId="S::id65ns02@ubalt.edu::9f7fc1d6-ab67-473f-ba46-e98f6ce2049b" providerId="AD" clId="Web-{DFE1C10E-FE10-20F3-8874-F65D54D325C4}" dt="2021-07-12T12:52:17.482" v="7" actId="1076"/>
        <pc:sldMkLst>
          <pc:docMk/>
          <pc:sldMk cId="2869426348" sldId="438"/>
        </pc:sldMkLst>
      </pc:sldChg>
    </pc:docChg>
  </pc:docChgLst>
  <pc:docChgLst>
    <pc:chgData name="Weifeng Xu" userId="e7aed605-a3dd-4d5a-a692-a87037af107b" providerId="ADAL" clId="{A607ACB5-F40C-412A-A21E-8D57A08453C8}"/>
    <pc:docChg chg="undo redo custSel addSld delSld modSld sldOrd">
      <pc:chgData name="Weifeng Xu" userId="e7aed605-a3dd-4d5a-a692-a87037af107b" providerId="ADAL" clId="{A607ACB5-F40C-412A-A21E-8D57A08453C8}" dt="2021-08-08T21:22:43.010" v="2543" actId="20577"/>
      <pc:docMkLst>
        <pc:docMk/>
      </pc:docMkLst>
      <pc:sldChg chg="modSp mod">
        <pc:chgData name="Weifeng Xu" userId="e7aed605-a3dd-4d5a-a692-a87037af107b" providerId="ADAL" clId="{A607ACB5-F40C-412A-A21E-8D57A08453C8}" dt="2021-07-27T23:42:31.251" v="1200" actId="20577"/>
        <pc:sldMkLst>
          <pc:docMk/>
          <pc:sldMk cId="3077270470" sldId="375"/>
        </pc:sldMkLst>
      </pc:sldChg>
      <pc:sldChg chg="addSp delSp modSp mod modClrScheme chgLayout">
        <pc:chgData name="Weifeng Xu" userId="e7aed605-a3dd-4d5a-a692-a87037af107b" providerId="ADAL" clId="{A607ACB5-F40C-412A-A21E-8D57A08453C8}" dt="2021-07-27T19:41:57.370" v="477" actId="20577"/>
        <pc:sldMkLst>
          <pc:docMk/>
          <pc:sldMk cId="979769990" sldId="377"/>
        </pc:sldMkLst>
      </pc:sldChg>
      <pc:sldChg chg="addSp delSp modSp mod modClrScheme chgLayout">
        <pc:chgData name="Weifeng Xu" userId="e7aed605-a3dd-4d5a-a692-a87037af107b" providerId="ADAL" clId="{A607ACB5-F40C-412A-A21E-8D57A08453C8}" dt="2021-07-27T19:43:10.639" v="481" actId="700"/>
        <pc:sldMkLst>
          <pc:docMk/>
          <pc:sldMk cId="4293835923" sldId="378"/>
        </pc:sldMkLst>
      </pc:sldChg>
      <pc:sldChg chg="addSp delSp modSp mod modClrScheme chgLayout">
        <pc:chgData name="Weifeng Xu" userId="e7aed605-a3dd-4d5a-a692-a87037af107b" providerId="ADAL" clId="{A607ACB5-F40C-412A-A21E-8D57A08453C8}" dt="2021-07-27T19:59:18.416" v="644" actId="14100"/>
        <pc:sldMkLst>
          <pc:docMk/>
          <pc:sldMk cId="4148899360" sldId="379"/>
        </pc:sldMkLst>
      </pc:sldChg>
      <pc:sldChg chg="modSp mod">
        <pc:chgData name="Weifeng Xu" userId="e7aed605-a3dd-4d5a-a692-a87037af107b" providerId="ADAL" clId="{A607ACB5-F40C-412A-A21E-8D57A08453C8}" dt="2021-07-27T19:50:56.807" v="611" actId="20577"/>
        <pc:sldMkLst>
          <pc:docMk/>
          <pc:sldMk cId="3268356748" sldId="380"/>
        </pc:sldMkLst>
      </pc:sldChg>
      <pc:sldChg chg="addSp delSp modSp mod modClrScheme chgLayout">
        <pc:chgData name="Weifeng Xu" userId="e7aed605-a3dd-4d5a-a692-a87037af107b" providerId="ADAL" clId="{A607ACB5-F40C-412A-A21E-8D57A08453C8}" dt="2021-07-29T14:43:44.356" v="2456" actId="1076"/>
        <pc:sldMkLst>
          <pc:docMk/>
          <pc:sldMk cId="2679643070" sldId="381"/>
        </pc:sldMkLst>
      </pc:sldChg>
      <pc:sldChg chg="addSp delSp modSp add del mod modClrScheme chgLayout">
        <pc:chgData name="Weifeng Xu" userId="e7aed605-a3dd-4d5a-a692-a87037af107b" providerId="ADAL" clId="{A607ACB5-F40C-412A-A21E-8D57A08453C8}" dt="2021-07-27T20:04:05.781" v="710" actId="47"/>
        <pc:sldMkLst>
          <pc:docMk/>
          <pc:sldMk cId="1272424935" sldId="382"/>
        </pc:sldMkLst>
      </pc:sldChg>
      <pc:sldChg chg="addSp delSp modSp mod modClrScheme addCm delCm chgLayout">
        <pc:chgData name="Weifeng Xu" userId="e7aed605-a3dd-4d5a-a692-a87037af107b" providerId="ADAL" clId="{A607ACB5-F40C-412A-A21E-8D57A08453C8}" dt="2021-07-29T14:35:33.669" v="2332" actId="1582"/>
        <pc:sldMkLst>
          <pc:docMk/>
          <pc:sldMk cId="4046926907" sldId="384"/>
        </pc:sldMkLst>
      </pc:sldChg>
      <pc:sldChg chg="del">
        <pc:chgData name="Weifeng Xu" userId="e7aed605-a3dd-4d5a-a692-a87037af107b" providerId="ADAL" clId="{A607ACB5-F40C-412A-A21E-8D57A08453C8}" dt="2021-07-27T23:25:53.927" v="1167" actId="47"/>
        <pc:sldMkLst>
          <pc:docMk/>
          <pc:sldMk cId="954730872" sldId="385"/>
        </pc:sldMkLst>
      </pc:sldChg>
      <pc:sldChg chg="modSp mod">
        <pc:chgData name="Weifeng Xu" userId="e7aed605-a3dd-4d5a-a692-a87037af107b" providerId="ADAL" clId="{A607ACB5-F40C-412A-A21E-8D57A08453C8}" dt="2021-07-28T00:41:29.132" v="1312" actId="20577"/>
        <pc:sldMkLst>
          <pc:docMk/>
          <pc:sldMk cId="1915093242" sldId="387"/>
        </pc:sldMkLst>
      </pc:sldChg>
      <pc:sldChg chg="del">
        <pc:chgData name="Weifeng Xu" userId="e7aed605-a3dd-4d5a-a692-a87037af107b" providerId="ADAL" clId="{A607ACB5-F40C-412A-A21E-8D57A08453C8}" dt="2021-07-28T00:49:37.756" v="1545" actId="47"/>
        <pc:sldMkLst>
          <pc:docMk/>
          <pc:sldMk cId="2537449008" sldId="399"/>
        </pc:sldMkLst>
      </pc:sldChg>
      <pc:sldChg chg="del">
        <pc:chgData name="Weifeng Xu" userId="e7aed605-a3dd-4d5a-a692-a87037af107b" providerId="ADAL" clId="{A607ACB5-F40C-412A-A21E-8D57A08453C8}" dt="2021-07-27T23:31:34.648" v="1178" actId="47"/>
        <pc:sldMkLst>
          <pc:docMk/>
          <pc:sldMk cId="961075764" sldId="416"/>
        </pc:sldMkLst>
      </pc:sldChg>
      <pc:sldChg chg="modSp mod ord">
        <pc:chgData name="Weifeng Xu" userId="e7aed605-a3dd-4d5a-a692-a87037af107b" providerId="ADAL" clId="{A607ACB5-F40C-412A-A21E-8D57A08453C8}" dt="2021-07-28T00:50:19.280" v="1577" actId="20577"/>
        <pc:sldMkLst>
          <pc:docMk/>
          <pc:sldMk cId="3306337535" sldId="419"/>
        </pc:sldMkLst>
      </pc:sldChg>
      <pc:sldChg chg="addSp delSp modSp mod">
        <pc:chgData name="Weifeng Xu" userId="e7aed605-a3dd-4d5a-a692-a87037af107b" providerId="ADAL" clId="{A607ACB5-F40C-412A-A21E-8D57A08453C8}" dt="2021-07-28T01:12:20.345" v="1730" actId="403"/>
        <pc:sldMkLst>
          <pc:docMk/>
          <pc:sldMk cId="3517446545" sldId="423"/>
        </pc:sldMkLst>
      </pc:sldChg>
      <pc:sldChg chg="modSp mod">
        <pc:chgData name="Weifeng Xu" userId="e7aed605-a3dd-4d5a-a692-a87037af107b" providerId="ADAL" clId="{A607ACB5-F40C-412A-A21E-8D57A08453C8}" dt="2021-07-27T23:09:15.558" v="989" actId="6549"/>
        <pc:sldMkLst>
          <pc:docMk/>
          <pc:sldMk cId="844759815" sldId="428"/>
        </pc:sldMkLst>
      </pc:sldChg>
      <pc:sldChg chg="addSp modSp mod modClrScheme chgLayout">
        <pc:chgData name="Weifeng Xu" userId="e7aed605-a3dd-4d5a-a692-a87037af107b" providerId="ADAL" clId="{A607ACB5-F40C-412A-A21E-8D57A08453C8}" dt="2021-07-27T20:01:05.600" v="647"/>
        <pc:sldMkLst>
          <pc:docMk/>
          <pc:sldMk cId="587065400" sldId="429"/>
        </pc:sldMkLst>
      </pc:sldChg>
      <pc:sldChg chg="addSp delSp modSp mod modClrScheme chgLayout">
        <pc:chgData name="Weifeng Xu" userId="e7aed605-a3dd-4d5a-a692-a87037af107b" providerId="ADAL" clId="{A607ACB5-F40C-412A-A21E-8D57A08453C8}" dt="2021-07-27T20:32:43.513" v="865" actId="20577"/>
        <pc:sldMkLst>
          <pc:docMk/>
          <pc:sldMk cId="3123541736" sldId="435"/>
        </pc:sldMkLst>
      </pc:sldChg>
      <pc:sldChg chg="addSp delSp modSp mod">
        <pc:chgData name="Weifeng Xu" userId="e7aed605-a3dd-4d5a-a692-a87037af107b" providerId="ADAL" clId="{A607ACB5-F40C-412A-A21E-8D57A08453C8}" dt="2021-07-29T14:36:42.121" v="2350" actId="20577"/>
        <pc:sldMkLst>
          <pc:docMk/>
          <pc:sldMk cId="2780548155" sldId="436"/>
        </pc:sldMkLst>
      </pc:sldChg>
      <pc:sldChg chg="del ord">
        <pc:chgData name="Weifeng Xu" userId="e7aed605-a3dd-4d5a-a692-a87037af107b" providerId="ADAL" clId="{A607ACB5-F40C-412A-A21E-8D57A08453C8}" dt="2021-07-28T00:49:32.560" v="1544" actId="47"/>
        <pc:sldMkLst>
          <pc:docMk/>
          <pc:sldMk cId="3650743699" sldId="450"/>
        </pc:sldMkLst>
      </pc:sldChg>
      <pc:sldChg chg="modSp mod chgLayout">
        <pc:chgData name="Weifeng Xu" userId="e7aed605-a3dd-4d5a-a692-a87037af107b" providerId="ADAL" clId="{A607ACB5-F40C-412A-A21E-8D57A08453C8}" dt="2021-07-27T20:35:52.037" v="902" actId="114"/>
        <pc:sldMkLst>
          <pc:docMk/>
          <pc:sldMk cId="1651626828" sldId="458"/>
        </pc:sldMkLst>
      </pc:sldChg>
      <pc:sldChg chg="addSp delSp modSp new mod">
        <pc:chgData name="Weifeng Xu" userId="e7aed605-a3dd-4d5a-a692-a87037af107b" providerId="ADAL" clId="{A607ACB5-F40C-412A-A21E-8D57A08453C8}" dt="2021-07-27T23:30:05.613" v="1177" actId="14100"/>
        <pc:sldMkLst>
          <pc:docMk/>
          <pc:sldMk cId="3663679911" sldId="459"/>
        </pc:sldMkLst>
      </pc:sldChg>
      <pc:sldChg chg="modSp new mod">
        <pc:chgData name="Weifeng Xu" userId="e7aed605-a3dd-4d5a-a692-a87037af107b" providerId="ADAL" clId="{A607ACB5-F40C-412A-A21E-8D57A08453C8}" dt="2021-08-08T21:22:43.010" v="2543" actId="20577"/>
        <pc:sldMkLst>
          <pc:docMk/>
          <pc:sldMk cId="2956765869" sldId="460"/>
        </pc:sldMkLst>
      </pc:sldChg>
      <pc:sldChg chg="modSp new mod">
        <pc:chgData name="Weifeng Xu" userId="e7aed605-a3dd-4d5a-a692-a87037af107b" providerId="ADAL" clId="{A607ACB5-F40C-412A-A21E-8D57A08453C8}" dt="2021-07-28T01:29:46.615" v="1976" actId="6549"/>
        <pc:sldMkLst>
          <pc:docMk/>
          <pc:sldMk cId="2236577641" sldId="461"/>
        </pc:sldMkLst>
      </pc:sldChg>
      <pc:sldChg chg="add del">
        <pc:chgData name="Weifeng Xu" userId="e7aed605-a3dd-4d5a-a692-a87037af107b" providerId="ADAL" clId="{A607ACB5-F40C-412A-A21E-8D57A08453C8}" dt="2021-07-28T01:17:04.682" v="1908" actId="47"/>
        <pc:sldMkLst>
          <pc:docMk/>
          <pc:sldMk cId="3166134359" sldId="462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150289545" sldId="463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410746691" sldId="464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610329521" sldId="465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597032371" sldId="466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4223382174" sldId="467"/>
        </pc:sldMkLst>
      </pc:sldChg>
      <pc:sldChg chg="modSp add mod ord chgLayout">
        <pc:chgData name="Weifeng Xu" userId="e7aed605-a3dd-4d5a-a692-a87037af107b" providerId="ADAL" clId="{A607ACB5-F40C-412A-A21E-8D57A08453C8}" dt="2021-07-28T01:33:23.105" v="2049" actId="20577"/>
        <pc:sldMkLst>
          <pc:docMk/>
          <pc:sldMk cId="1018680074" sldId="468"/>
        </pc:sldMkLst>
      </pc:sldChg>
      <pc:sldChg chg="addSp delSp modSp add mod ord modNotesTx">
        <pc:chgData name="Weifeng Xu" userId="e7aed605-a3dd-4d5a-a692-a87037af107b" providerId="ADAL" clId="{A607ACB5-F40C-412A-A21E-8D57A08453C8}" dt="2021-07-29T14:41:02.299" v="2424" actId="20577"/>
        <pc:sldMkLst>
          <pc:docMk/>
          <pc:sldMk cId="906975624" sldId="469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882710786" sldId="470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1733354371" sldId="471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851333621" sldId="472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1215545512" sldId="473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761505939" sldId="474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739720677" sldId="475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687904013" sldId="476"/>
        </pc:sldMkLst>
      </pc:sldChg>
      <pc:sldChg chg="modSp new mod">
        <pc:chgData name="Weifeng Xu" userId="e7aed605-a3dd-4d5a-a692-a87037af107b" providerId="ADAL" clId="{A607ACB5-F40C-412A-A21E-8D57A08453C8}" dt="2021-07-29T14:42:21.795" v="2452" actId="6549"/>
        <pc:sldMkLst>
          <pc:docMk/>
          <pc:sldMk cId="3905067354" sldId="477"/>
        </pc:sldMkLst>
      </pc:sldChg>
      <pc:sldChg chg="addSp delSp modSp new mod modClrScheme chgLayout">
        <pc:chgData name="Weifeng Xu" userId="e7aed605-a3dd-4d5a-a692-a87037af107b" providerId="ADAL" clId="{A607ACB5-F40C-412A-A21E-8D57A08453C8}" dt="2021-07-28T02:07:21.459" v="2323" actId="1076"/>
        <pc:sldMkLst>
          <pc:docMk/>
          <pc:sldMk cId="702882773" sldId="478"/>
        </pc:sldMkLst>
      </pc:sldChg>
      <pc:sldChg chg="addSp new mod">
        <pc:chgData name="Weifeng Xu" userId="e7aed605-a3dd-4d5a-a692-a87037af107b" providerId="ADAL" clId="{A607ACB5-F40C-412A-A21E-8D57A08453C8}" dt="2021-07-28T03:07:26.418" v="2325" actId="22"/>
        <pc:sldMkLst>
          <pc:docMk/>
          <pc:sldMk cId="2258451702" sldId="479"/>
        </pc:sldMkLst>
      </pc:sldChg>
      <pc:sldChg chg="addSp modSp new mod">
        <pc:chgData name="Weifeng Xu" userId="e7aed605-a3dd-4d5a-a692-a87037af107b" providerId="ADAL" clId="{A607ACB5-F40C-412A-A21E-8D57A08453C8}" dt="2021-07-28T03:08:21.813" v="2329" actId="1076"/>
        <pc:sldMkLst>
          <pc:docMk/>
          <pc:sldMk cId="3353845145" sldId="480"/>
        </pc:sldMkLst>
      </pc:sldChg>
      <pc:sldChg chg="addSp new mod">
        <pc:chgData name="Weifeng Xu" userId="e7aed605-a3dd-4d5a-a692-a87037af107b" providerId="ADAL" clId="{A607ACB5-F40C-412A-A21E-8D57A08453C8}" dt="2021-07-28T03:09:43.252" v="2331" actId="22"/>
        <pc:sldMkLst>
          <pc:docMk/>
          <pc:sldMk cId="2241082669" sldId="481"/>
        </pc:sldMkLst>
      </pc:sldChg>
      <pc:sldChg chg="new">
        <pc:chgData name="Weifeng Xu" userId="e7aed605-a3dd-4d5a-a692-a87037af107b" providerId="ADAL" clId="{A607ACB5-F40C-412A-A21E-8D57A08453C8}" dt="2021-07-29T14:42:11.702" v="2425" actId="680"/>
        <pc:sldMkLst>
          <pc:docMk/>
          <pc:sldMk cId="3111778466" sldId="482"/>
        </pc:sldMkLst>
      </pc:sldChg>
      <pc:sldChg chg="modSp new mod">
        <pc:chgData name="Weifeng Xu" userId="e7aed605-a3dd-4d5a-a692-a87037af107b" providerId="ADAL" clId="{A607ACB5-F40C-412A-A21E-8D57A08453C8}" dt="2021-07-29T14:42:57.417" v="2455" actId="20577"/>
        <pc:sldMkLst>
          <pc:docMk/>
          <pc:sldMk cId="111182765" sldId="483"/>
        </pc:sldMkLst>
      </pc:sldChg>
      <pc:sldChg chg="modSp new mod">
        <pc:chgData name="Weifeng Xu" userId="e7aed605-a3dd-4d5a-a692-a87037af107b" providerId="ADAL" clId="{A607ACB5-F40C-412A-A21E-8D57A08453C8}" dt="2021-08-08T21:13:04.441" v="2463" actId="6549"/>
        <pc:sldMkLst>
          <pc:docMk/>
          <pc:sldMk cId="1635086071" sldId="484"/>
        </pc:sldMkLst>
      </pc:sldChg>
      <pc:sldChg chg="modSp mod">
        <pc:chgData name="Weifeng Xu" userId="e7aed605-a3dd-4d5a-a692-a87037af107b" providerId="ADAL" clId="{A607ACB5-F40C-412A-A21E-8D57A08453C8}" dt="2021-08-08T21:15:04.835" v="2472" actId="20577"/>
        <pc:sldMkLst>
          <pc:docMk/>
          <pc:sldMk cId="2999971030" sldId="487"/>
        </pc:sldMkLst>
      </pc:sldChg>
      <pc:sldChg chg="modSp mod">
        <pc:chgData name="Weifeng Xu" userId="e7aed605-a3dd-4d5a-a692-a87037af107b" providerId="ADAL" clId="{A607ACB5-F40C-412A-A21E-8D57A08453C8}" dt="2021-08-08T21:16:37.159" v="2521" actId="14100"/>
        <pc:sldMkLst>
          <pc:docMk/>
          <pc:sldMk cId="145347310" sldId="489"/>
        </pc:sldMkLst>
      </pc:sldChg>
    </pc:docChg>
  </pc:docChgLst>
  <pc:docChgLst>
    <pc:chgData name="Harleen Kaur" userId="S::id65ns02@ubalt.edu::9f7fc1d6-ab67-473f-ba46-e98f6ce2049b" providerId="AD" clId="Web-{1054280C-4FEB-721E-A7F4-FAB23E2A0412}"/>
    <pc:docChg chg="addSld delSld modSld sldOrd">
      <pc:chgData name="Harleen Kaur" userId="S::id65ns02@ubalt.edu::9f7fc1d6-ab67-473f-ba46-e98f6ce2049b" providerId="AD" clId="Web-{1054280C-4FEB-721E-A7F4-FAB23E2A0412}" dt="2021-07-17T01:39:47.341" v="860"/>
      <pc:docMkLst>
        <pc:docMk/>
      </pc:docMkLst>
      <pc:sldChg chg="modSp">
        <pc:chgData name="Harleen Kaur" userId="S::id65ns02@ubalt.edu::9f7fc1d6-ab67-473f-ba46-e98f6ce2049b" providerId="AD" clId="Web-{1054280C-4FEB-721E-A7F4-FAB23E2A0412}" dt="2021-07-17T01:00:16.171" v="638" actId="20577"/>
        <pc:sldMkLst>
          <pc:docMk/>
          <pc:sldMk cId="3268356748" sldId="380"/>
        </pc:sldMkLst>
      </pc:sldChg>
      <pc:sldChg chg="ord">
        <pc:chgData name="Harleen Kaur" userId="S::id65ns02@ubalt.edu::9f7fc1d6-ab67-473f-ba46-e98f6ce2049b" providerId="AD" clId="Web-{1054280C-4FEB-721E-A7F4-FAB23E2A0412}" dt="2021-07-16T20:32:23.758" v="8"/>
        <pc:sldMkLst>
          <pc:docMk/>
          <pc:sldMk cId="2537449008" sldId="399"/>
        </pc:sldMkLst>
      </pc:sldChg>
      <pc:sldChg chg="modSp">
        <pc:chgData name="Harleen Kaur" userId="S::id65ns02@ubalt.edu::9f7fc1d6-ab67-473f-ba46-e98f6ce2049b" providerId="AD" clId="Web-{1054280C-4FEB-721E-A7F4-FAB23E2A0412}" dt="2021-07-16T21:16:13.614" v="117" actId="14100"/>
        <pc:sldMkLst>
          <pc:docMk/>
          <pc:sldMk cId="2072083871" sldId="402"/>
        </pc:sldMkLst>
      </pc:sldChg>
      <pc:sldChg chg="modSp">
        <pc:chgData name="Harleen Kaur" userId="S::id65ns02@ubalt.edu::9f7fc1d6-ab67-473f-ba46-e98f6ce2049b" providerId="AD" clId="Web-{1054280C-4FEB-721E-A7F4-FAB23E2A0412}" dt="2021-07-17T00:42:37.723" v="464" actId="20577"/>
        <pc:sldMkLst>
          <pc:docMk/>
          <pc:sldMk cId="3831362944" sldId="414"/>
        </pc:sldMkLst>
      </pc:sldChg>
      <pc:sldChg chg="modSp">
        <pc:chgData name="Harleen Kaur" userId="S::id65ns02@ubalt.edu::9f7fc1d6-ab67-473f-ba46-e98f6ce2049b" providerId="AD" clId="Web-{1054280C-4FEB-721E-A7F4-FAB23E2A0412}" dt="2021-07-17T01:14:04.134" v="677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1054280C-4FEB-721E-A7F4-FAB23E2A0412}" dt="2021-07-17T00:57:17.723" v="633" actId="20577"/>
        <pc:sldMkLst>
          <pc:docMk/>
          <pc:sldMk cId="844759815" sldId="428"/>
        </pc:sldMkLst>
      </pc:sldChg>
      <pc:sldChg chg="modSp">
        <pc:chgData name="Harleen Kaur" userId="S::id65ns02@ubalt.edu::9f7fc1d6-ab67-473f-ba46-e98f6ce2049b" providerId="AD" clId="Web-{1054280C-4FEB-721E-A7F4-FAB23E2A0412}" dt="2021-07-17T01:28:14.366" v="819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1054280C-4FEB-721E-A7F4-FAB23E2A0412}" dt="2021-07-16T21:22:55.761" v="340" actId="20577"/>
        <pc:sldMkLst>
          <pc:docMk/>
          <pc:sldMk cId="2156609810" sldId="439"/>
        </pc:sldMkLst>
      </pc:sldChg>
      <pc:sldChg chg="modSp">
        <pc:chgData name="Harleen Kaur" userId="S::id65ns02@ubalt.edu::9f7fc1d6-ab67-473f-ba46-e98f6ce2049b" providerId="AD" clId="Web-{1054280C-4FEB-721E-A7F4-FAB23E2A0412}" dt="2021-07-17T01:36:26.609" v="849" actId="20577"/>
        <pc:sldMkLst>
          <pc:docMk/>
          <pc:sldMk cId="2338093303" sldId="442"/>
        </pc:sldMkLst>
      </pc:sldChg>
      <pc:sldChg chg="modSp">
        <pc:chgData name="Harleen Kaur" userId="S::id65ns02@ubalt.edu::9f7fc1d6-ab67-473f-ba46-e98f6ce2049b" providerId="AD" clId="Web-{1054280C-4FEB-721E-A7F4-FAB23E2A0412}" dt="2021-07-17T01:36:12.171" v="848" actId="20577"/>
        <pc:sldMkLst>
          <pc:docMk/>
          <pc:sldMk cId="3318184395" sldId="443"/>
        </pc:sldMkLst>
      </pc:sldChg>
      <pc:sldChg chg="modSp ord">
        <pc:chgData name="Harleen Kaur" userId="S::id65ns02@ubalt.edu::9f7fc1d6-ab67-473f-ba46-e98f6ce2049b" providerId="AD" clId="Web-{1054280C-4FEB-721E-A7F4-FAB23E2A0412}" dt="2021-07-16T20:31:40.804" v="7"/>
        <pc:sldMkLst>
          <pc:docMk/>
          <pc:sldMk cId="2956052182" sldId="444"/>
        </pc:sldMkLst>
      </pc:sldChg>
      <pc:sldChg chg="addSp delSp modSp">
        <pc:chgData name="Harleen Kaur" userId="S::id65ns02@ubalt.edu::9f7fc1d6-ab67-473f-ba46-e98f6ce2049b" providerId="AD" clId="Web-{1054280C-4FEB-721E-A7F4-FAB23E2A0412}" dt="2021-07-16T21:45:31.714" v="440"/>
        <pc:sldMkLst>
          <pc:docMk/>
          <pc:sldMk cId="2270913000" sldId="447"/>
        </pc:sldMkLst>
      </pc:sldChg>
      <pc:sldChg chg="ord">
        <pc:chgData name="Harleen Kaur" userId="S::id65ns02@ubalt.edu::9f7fc1d6-ab67-473f-ba46-e98f6ce2049b" providerId="AD" clId="Web-{1054280C-4FEB-721E-A7F4-FAB23E2A0412}" dt="2021-07-16T20:31:20.569" v="5"/>
        <pc:sldMkLst>
          <pc:docMk/>
          <pc:sldMk cId="3650743699" sldId="450"/>
        </pc:sldMkLst>
      </pc:sldChg>
      <pc:sldChg chg="delSp">
        <pc:chgData name="Harleen Kaur" userId="S::id65ns02@ubalt.edu::9f7fc1d6-ab67-473f-ba46-e98f6ce2049b" providerId="AD" clId="Web-{1054280C-4FEB-721E-A7F4-FAB23E2A0412}" dt="2021-07-17T01:39:47.341" v="860"/>
        <pc:sldMkLst>
          <pc:docMk/>
          <pc:sldMk cId="1438349411" sldId="451"/>
        </pc:sldMkLst>
      </pc:sldChg>
      <pc:sldChg chg="modSp new">
        <pc:chgData name="Harleen Kaur" userId="S::id65ns02@ubalt.edu::9f7fc1d6-ab67-473f-ba46-e98f6ce2049b" providerId="AD" clId="Web-{1054280C-4FEB-721E-A7F4-FAB23E2A0412}" dt="2021-07-17T01:37:59.664" v="859" actId="20577"/>
        <pc:sldMkLst>
          <pc:docMk/>
          <pc:sldMk cId="69086169" sldId="452"/>
        </pc:sldMkLst>
      </pc:sldChg>
      <pc:sldChg chg="new del">
        <pc:chgData name="Harleen Kaur" userId="S::id65ns02@ubalt.edu::9f7fc1d6-ab67-473f-ba46-e98f6ce2049b" providerId="AD" clId="Web-{1054280C-4FEB-721E-A7F4-FAB23E2A0412}" dt="2021-07-16T20:29:36.707" v="1"/>
        <pc:sldMkLst>
          <pc:docMk/>
          <pc:sldMk cId="2596987377" sldId="452"/>
        </pc:sldMkLst>
      </pc:sldChg>
      <pc:sldChg chg="addSp delSp modSp new">
        <pc:chgData name="Harleen Kaur" userId="S::id65ns02@ubalt.edu::9f7fc1d6-ab67-473f-ba46-e98f6ce2049b" providerId="AD" clId="Web-{1054280C-4FEB-721E-A7F4-FAB23E2A0412}" dt="2021-07-16T21:21:18.787" v="278" actId="20577"/>
        <pc:sldMkLst>
          <pc:docMk/>
          <pc:sldMk cId="138071100" sldId="453"/>
        </pc:sldMkLst>
      </pc:sldChg>
      <pc:sldChg chg="delSp modSp new">
        <pc:chgData name="Harleen Kaur" userId="S::id65ns02@ubalt.edu::9f7fc1d6-ab67-473f-ba46-e98f6ce2049b" providerId="AD" clId="Web-{1054280C-4FEB-721E-A7F4-FAB23E2A0412}" dt="2021-07-16T21:24:01.015" v="363"/>
        <pc:sldMkLst>
          <pc:docMk/>
          <pc:sldMk cId="2698563990" sldId="454"/>
        </pc:sldMkLst>
      </pc:sldChg>
      <pc:sldChg chg="modSp new del">
        <pc:chgData name="Harleen Kaur" userId="S::id65ns02@ubalt.edu::9f7fc1d6-ab67-473f-ba46-e98f6ce2049b" providerId="AD" clId="Web-{1054280C-4FEB-721E-A7F4-FAB23E2A0412}" dt="2021-07-16T21:23:51.124" v="359"/>
        <pc:sldMkLst>
          <pc:docMk/>
          <pc:sldMk cId="3914676498" sldId="454"/>
        </pc:sldMkLst>
      </pc:sldChg>
      <pc:sldChg chg="addSp modSp new">
        <pc:chgData name="Harleen Kaur" userId="S::id65ns02@ubalt.edu::9f7fc1d6-ab67-473f-ba46-e98f6ce2049b" providerId="AD" clId="Web-{1054280C-4FEB-721E-A7F4-FAB23E2A0412}" dt="2021-07-17T01:29:51.340" v="826" actId="14100"/>
        <pc:sldMkLst>
          <pc:docMk/>
          <pc:sldMk cId="119521946" sldId="455"/>
        </pc:sldMkLst>
      </pc:sldChg>
      <pc:sldChg chg="addSp modSp new">
        <pc:chgData name="Harleen Kaur" userId="S::id65ns02@ubalt.edu::9f7fc1d6-ab67-473f-ba46-e98f6ce2049b" providerId="AD" clId="Web-{1054280C-4FEB-721E-A7F4-FAB23E2A0412}" dt="2021-07-17T01:31:35.767" v="845" actId="14100"/>
        <pc:sldMkLst>
          <pc:docMk/>
          <pc:sldMk cId="819406772" sldId="456"/>
        </pc:sldMkLst>
      </pc:sldChg>
      <pc:sldChg chg="modSp new">
        <pc:chgData name="Harleen Kaur" userId="S::id65ns02@ubalt.edu::9f7fc1d6-ab67-473f-ba46-e98f6ce2049b" providerId="AD" clId="Web-{1054280C-4FEB-721E-A7F4-FAB23E2A0412}" dt="2021-07-17T01:26:04.530" v="810" actId="20577"/>
        <pc:sldMkLst>
          <pc:docMk/>
          <pc:sldMk cId="1981201839" sldId="457"/>
        </pc:sldMkLst>
      </pc:sldChg>
    </pc:docChg>
  </pc:docChgLst>
  <pc:docChgLst>
    <pc:chgData name="Harleen Kaur" userId="S::id65ns02@ubalt.edu::9f7fc1d6-ab67-473f-ba46-e98f6ce2049b" providerId="AD" clId="Web-{19B0EFE9-C48B-B59C-94A3-5168C8EF53DC}"/>
    <pc:docChg chg="modSld">
      <pc:chgData name="Harleen Kaur" userId="S::id65ns02@ubalt.edu::9f7fc1d6-ab67-473f-ba46-e98f6ce2049b" providerId="AD" clId="Web-{19B0EFE9-C48B-B59C-94A3-5168C8EF53DC}" dt="2021-07-08T17:14:34.042" v="73" actId="20577"/>
      <pc:docMkLst>
        <pc:docMk/>
      </pc:docMkLst>
      <pc:sldChg chg="modSp">
        <pc:chgData name="Harleen Kaur" userId="S::id65ns02@ubalt.edu::9f7fc1d6-ab67-473f-ba46-e98f6ce2049b" providerId="AD" clId="Web-{19B0EFE9-C48B-B59C-94A3-5168C8EF53DC}" dt="2021-07-08T16:27:43.764" v="1" actId="20577"/>
        <pc:sldMkLst>
          <pc:docMk/>
          <pc:sldMk cId="844759815" sldId="428"/>
        </pc:sldMkLst>
      </pc:sldChg>
      <pc:sldChg chg="modSp">
        <pc:chgData name="Harleen Kaur" userId="S::id65ns02@ubalt.edu::9f7fc1d6-ab67-473f-ba46-e98f6ce2049b" providerId="AD" clId="Web-{19B0EFE9-C48B-B59C-94A3-5168C8EF53DC}" dt="2021-07-08T16:40:10.264" v="71" actId="14100"/>
        <pc:sldMkLst>
          <pc:docMk/>
          <pc:sldMk cId="1197324011" sldId="432"/>
        </pc:sldMkLst>
      </pc:sldChg>
      <pc:sldChg chg="modSp">
        <pc:chgData name="Harleen Kaur" userId="S::id65ns02@ubalt.edu::9f7fc1d6-ab67-473f-ba46-e98f6ce2049b" providerId="AD" clId="Web-{19B0EFE9-C48B-B59C-94A3-5168C8EF53DC}" dt="2021-07-08T17:14:34.042" v="73" actId="20577"/>
        <pc:sldMkLst>
          <pc:docMk/>
          <pc:sldMk cId="2780548155" sldId="436"/>
        </pc:sldMkLst>
      </pc:sldChg>
    </pc:docChg>
  </pc:docChgLst>
  <pc:docChgLst>
    <pc:chgData name="Weifeng Xu" userId="e7aed605-a3dd-4d5a-a692-a87037af107b" providerId="ADAL" clId="{E0A36AE6-DAEB-4086-8CDB-3902B8401090}"/>
    <pc:docChg chg="undo custSel mod addSld delSld modSld">
      <pc:chgData name="Weifeng Xu" userId="e7aed605-a3dd-4d5a-a692-a87037af107b" providerId="ADAL" clId="{E0A36AE6-DAEB-4086-8CDB-3902B8401090}" dt="2021-01-18T00:01:06.800" v="260" actId="6549"/>
      <pc:docMkLst>
        <pc:docMk/>
      </pc:docMkLst>
      <pc:sldChg chg="addSp delSp modSp mod setBg">
        <pc:chgData name="Weifeng Xu" userId="e7aed605-a3dd-4d5a-a692-a87037af107b" providerId="ADAL" clId="{E0A36AE6-DAEB-4086-8CDB-3902B8401090}" dt="2021-01-17T23:59:46.284" v="256" actId="26606"/>
        <pc:sldMkLst>
          <pc:docMk/>
          <pc:sldMk cId="1392771324" sldId="258"/>
        </pc:sldMkLst>
      </pc:sldChg>
      <pc:sldChg chg="del">
        <pc:chgData name="Weifeng Xu" userId="e7aed605-a3dd-4d5a-a692-a87037af107b" providerId="ADAL" clId="{E0A36AE6-DAEB-4086-8CDB-3902B8401090}" dt="2021-01-17T23:45:25.843" v="81" actId="47"/>
        <pc:sldMkLst>
          <pc:docMk/>
          <pc:sldMk cId="627889270" sldId="259"/>
        </pc:sldMkLst>
      </pc:sldChg>
      <pc:sldChg chg="modSp new mod">
        <pc:chgData name="Weifeng Xu" userId="e7aed605-a3dd-4d5a-a692-a87037af107b" providerId="ADAL" clId="{E0A36AE6-DAEB-4086-8CDB-3902B8401090}" dt="2021-01-17T23:53:10.893" v="178" actId="20577"/>
        <pc:sldMkLst>
          <pc:docMk/>
          <pc:sldMk cId="2206727044" sldId="259"/>
        </pc:sldMkLst>
      </pc:sldChg>
      <pc:sldChg chg="del">
        <pc:chgData name="Weifeng Xu" userId="e7aed605-a3dd-4d5a-a692-a87037af107b" providerId="ADAL" clId="{E0A36AE6-DAEB-4086-8CDB-3902B8401090}" dt="2021-01-17T23:45:25.974" v="82" actId="47"/>
        <pc:sldMkLst>
          <pc:docMk/>
          <pc:sldMk cId="1241162418" sldId="260"/>
        </pc:sldMkLst>
      </pc:sldChg>
      <pc:sldChg chg="addSp modSp new mod setBg">
        <pc:chgData name="Weifeng Xu" userId="e7aed605-a3dd-4d5a-a692-a87037af107b" providerId="ADAL" clId="{E0A36AE6-DAEB-4086-8CDB-3902B8401090}" dt="2021-01-18T00:01:06.800" v="260" actId="6549"/>
        <pc:sldMkLst>
          <pc:docMk/>
          <pc:sldMk cId="3022601266" sldId="260"/>
        </pc:sldMkLst>
      </pc:sldChg>
      <pc:sldChg chg="del">
        <pc:chgData name="Weifeng Xu" userId="e7aed605-a3dd-4d5a-a692-a87037af107b" providerId="ADAL" clId="{E0A36AE6-DAEB-4086-8CDB-3902B8401090}" dt="2021-01-17T23:45:26.140" v="83" actId="47"/>
        <pc:sldMkLst>
          <pc:docMk/>
          <pc:sldMk cId="2722048472" sldId="261"/>
        </pc:sldMkLst>
      </pc:sldChg>
      <pc:sldChg chg="del">
        <pc:chgData name="Weifeng Xu" userId="e7aed605-a3dd-4d5a-a692-a87037af107b" providerId="ADAL" clId="{E0A36AE6-DAEB-4086-8CDB-3902B8401090}" dt="2021-01-17T23:45:26.285" v="84" actId="47"/>
        <pc:sldMkLst>
          <pc:docMk/>
          <pc:sldMk cId="988553735" sldId="262"/>
        </pc:sldMkLst>
      </pc:sldChg>
      <pc:sldChg chg="del">
        <pc:chgData name="Weifeng Xu" userId="e7aed605-a3dd-4d5a-a692-a87037af107b" providerId="ADAL" clId="{E0A36AE6-DAEB-4086-8CDB-3902B8401090}" dt="2021-01-17T23:45:26.428" v="85" actId="47"/>
        <pc:sldMkLst>
          <pc:docMk/>
          <pc:sldMk cId="1237432803" sldId="263"/>
        </pc:sldMkLst>
      </pc:sldChg>
      <pc:sldChg chg="del">
        <pc:chgData name="Weifeng Xu" userId="e7aed605-a3dd-4d5a-a692-a87037af107b" providerId="ADAL" clId="{E0A36AE6-DAEB-4086-8CDB-3902B8401090}" dt="2021-01-17T23:45:26.580" v="86" actId="47"/>
        <pc:sldMkLst>
          <pc:docMk/>
          <pc:sldMk cId="2602603962" sldId="264"/>
        </pc:sldMkLst>
      </pc:sldChg>
      <pc:sldChg chg="del">
        <pc:chgData name="Weifeng Xu" userId="e7aed605-a3dd-4d5a-a692-a87037af107b" providerId="ADAL" clId="{E0A36AE6-DAEB-4086-8CDB-3902B8401090}" dt="2021-01-17T23:45:26.781" v="87" actId="47"/>
        <pc:sldMkLst>
          <pc:docMk/>
          <pc:sldMk cId="3419174452" sldId="265"/>
        </pc:sldMkLst>
      </pc:sldChg>
      <pc:sldChg chg="del">
        <pc:chgData name="Weifeng Xu" userId="e7aed605-a3dd-4d5a-a692-a87037af107b" providerId="ADAL" clId="{E0A36AE6-DAEB-4086-8CDB-3902B8401090}" dt="2021-01-17T23:45:26.965" v="88" actId="47"/>
        <pc:sldMkLst>
          <pc:docMk/>
          <pc:sldMk cId="1160958258" sldId="266"/>
        </pc:sldMkLst>
      </pc:sldChg>
    </pc:docChg>
  </pc:docChgLst>
  <pc:docChgLst>
    <pc:chgData name="Weifeng Xu" userId="e7aed605-a3dd-4d5a-a692-a87037af107b" providerId="ADAL" clId="{C54D13FE-74BA-4901-A6A3-DD765F0EF80E}"/>
    <pc:docChg chg="undo redo custSel mod addSld modSld sldOrd">
      <pc:chgData name="Weifeng Xu" userId="e7aed605-a3dd-4d5a-a692-a87037af107b" providerId="ADAL" clId="{C54D13FE-74BA-4901-A6A3-DD765F0EF80E}" dt="2021-01-18T02:17:26.309" v="733" actId="6549"/>
      <pc:docMkLst>
        <pc:docMk/>
      </pc:docMkLst>
      <pc:sldChg chg="modSp mod">
        <pc:chgData name="Weifeng Xu" userId="e7aed605-a3dd-4d5a-a692-a87037af107b" providerId="ADAL" clId="{C54D13FE-74BA-4901-A6A3-DD765F0EF80E}" dt="2021-01-18T00:12:35.723" v="6" actId="20577"/>
        <pc:sldMkLst>
          <pc:docMk/>
          <pc:sldMk cId="1392771324" sldId="258"/>
        </pc:sldMkLst>
      </pc:sldChg>
      <pc:sldChg chg="modSp new mod">
        <pc:chgData name="Weifeng Xu" userId="e7aed605-a3dd-4d5a-a692-a87037af107b" providerId="ADAL" clId="{C54D13FE-74BA-4901-A6A3-DD765F0EF80E}" dt="2021-01-18T01:05:02.364" v="374" actId="20577"/>
        <pc:sldMkLst>
          <pc:docMk/>
          <pc:sldMk cId="1449920218" sldId="261"/>
        </pc:sldMkLst>
      </pc:sldChg>
      <pc:sldChg chg="addSp delSp modSp new mod setBg modClrScheme chgLayout modNotesTx">
        <pc:chgData name="Weifeng Xu" userId="e7aed605-a3dd-4d5a-a692-a87037af107b" providerId="ADAL" clId="{C54D13FE-74BA-4901-A6A3-DD765F0EF80E}" dt="2021-01-18T01:45:32.650" v="485" actId="1076"/>
        <pc:sldMkLst>
          <pc:docMk/>
          <pc:sldMk cId="3028204050" sldId="262"/>
        </pc:sldMkLst>
      </pc:sldChg>
      <pc:sldChg chg="addSp delSp modSp new mod setBg setClrOvrMap">
        <pc:chgData name="Weifeng Xu" userId="e7aed605-a3dd-4d5a-a692-a87037af107b" providerId="ADAL" clId="{C54D13FE-74BA-4901-A6A3-DD765F0EF80E}" dt="2021-01-18T02:17:20.454" v="732" actId="20577"/>
        <pc:sldMkLst>
          <pc:docMk/>
          <pc:sldMk cId="2219828795" sldId="263"/>
        </pc:sldMkLst>
      </pc:sldChg>
      <pc:sldChg chg="addSp delSp modSp new mod modClrScheme chgLayout">
        <pc:chgData name="Weifeng Xu" userId="e7aed605-a3dd-4d5a-a692-a87037af107b" providerId="ADAL" clId="{C54D13FE-74BA-4901-A6A3-DD765F0EF80E}" dt="2021-01-18T02:15:18.970" v="684" actId="14100"/>
        <pc:sldMkLst>
          <pc:docMk/>
          <pc:sldMk cId="266696141" sldId="264"/>
        </pc:sldMkLst>
      </pc:sldChg>
      <pc:sldChg chg="addSp delSp modSp add mod ord modClrScheme chgLayout">
        <pc:chgData name="Weifeng Xu" userId="e7aed605-a3dd-4d5a-a692-a87037af107b" providerId="ADAL" clId="{C54D13FE-74BA-4901-A6A3-DD765F0EF80E}" dt="2021-01-18T02:17:26.309" v="733" actId="6549"/>
        <pc:sldMkLst>
          <pc:docMk/>
          <pc:sldMk cId="3192448814" sldId="265"/>
        </pc:sldMkLst>
      </pc:sldChg>
    </pc:docChg>
  </pc:docChgLst>
  <pc:docChgLst>
    <pc:chgData name="Harleen Kaur" userId="S::id65ns02@ubalt.edu::9f7fc1d6-ab67-473f-ba46-e98f6ce2049b" providerId="AD" clId="Web-{20765C8F-3BE5-BE6D-28D9-D347E3C37782}"/>
    <pc:docChg chg="addSld delSld modSld">
      <pc:chgData name="Harleen Kaur" userId="S::id65ns02@ubalt.edu::9f7fc1d6-ab67-473f-ba46-e98f6ce2049b" providerId="AD" clId="Web-{20765C8F-3BE5-BE6D-28D9-D347E3C37782}" dt="2021-08-09T19:43:31.010" v="908"/>
      <pc:docMkLst>
        <pc:docMk/>
      </pc:docMkLst>
      <pc:sldChg chg="modSp">
        <pc:chgData name="Harleen Kaur" userId="S::id65ns02@ubalt.edu::9f7fc1d6-ab67-473f-ba46-e98f6ce2049b" providerId="AD" clId="Web-{20765C8F-3BE5-BE6D-28D9-D347E3C37782}" dt="2021-08-09T18:18:35.956" v="332" actId="20577"/>
        <pc:sldMkLst>
          <pc:docMk/>
          <pc:sldMk cId="3097308220" sldId="445"/>
        </pc:sldMkLst>
      </pc:sldChg>
      <pc:sldChg chg="modSp">
        <pc:chgData name="Harleen Kaur" userId="S::id65ns02@ubalt.edu::9f7fc1d6-ab67-473f-ba46-e98f6ce2049b" providerId="AD" clId="Web-{20765C8F-3BE5-BE6D-28D9-D347E3C37782}" dt="2021-08-09T19:42:11.055" v="894" actId="20577"/>
        <pc:sldMkLst>
          <pc:docMk/>
          <pc:sldMk cId="138071100" sldId="453"/>
        </pc:sldMkLst>
      </pc:sldChg>
      <pc:sldChg chg="modSp">
        <pc:chgData name="Harleen Kaur" userId="S::id65ns02@ubalt.edu::9f7fc1d6-ab67-473f-ba46-e98f6ce2049b" providerId="AD" clId="Web-{20765C8F-3BE5-BE6D-28D9-D347E3C37782}" dt="2021-08-09T17:39:09.590" v="155" actId="20577"/>
        <pc:sldMkLst>
          <pc:docMk/>
          <pc:sldMk cId="2956765869" sldId="460"/>
        </pc:sldMkLst>
      </pc:sldChg>
      <pc:sldChg chg="modSp">
        <pc:chgData name="Harleen Kaur" userId="S::id65ns02@ubalt.edu::9f7fc1d6-ab67-473f-ba46-e98f6ce2049b" providerId="AD" clId="Web-{20765C8F-3BE5-BE6D-28D9-D347E3C37782}" dt="2021-08-09T18:33:06.741" v="389" actId="20577"/>
        <pc:sldMkLst>
          <pc:docMk/>
          <pc:sldMk cId="3150289545" sldId="463"/>
        </pc:sldMkLst>
      </pc:sldChg>
      <pc:sldChg chg="modSp">
        <pc:chgData name="Harleen Kaur" userId="S::id65ns02@ubalt.edu::9f7fc1d6-ab67-473f-ba46-e98f6ce2049b" providerId="AD" clId="Web-{20765C8F-3BE5-BE6D-28D9-D347E3C37782}" dt="2021-08-09T19:42:54.025" v="903" actId="20577"/>
        <pc:sldMkLst>
          <pc:docMk/>
          <pc:sldMk cId="597032371" sldId="466"/>
        </pc:sldMkLst>
      </pc:sldChg>
      <pc:sldChg chg="del">
        <pc:chgData name="Harleen Kaur" userId="S::id65ns02@ubalt.edu::9f7fc1d6-ab67-473f-ba46-e98f6ce2049b" providerId="AD" clId="Web-{20765C8F-3BE5-BE6D-28D9-D347E3C37782}" dt="2021-08-09T18:20:30.974" v="336"/>
        <pc:sldMkLst>
          <pc:docMk/>
          <pc:sldMk cId="1215545512" sldId="473"/>
        </pc:sldMkLst>
      </pc:sldChg>
      <pc:sldChg chg="del">
        <pc:chgData name="Harleen Kaur" userId="S::id65ns02@ubalt.edu::9f7fc1d6-ab67-473f-ba46-e98f6ce2049b" providerId="AD" clId="Web-{20765C8F-3BE5-BE6D-28D9-D347E3C37782}" dt="2021-08-09T18:20:33.130" v="337"/>
        <pc:sldMkLst>
          <pc:docMk/>
          <pc:sldMk cId="761505939" sldId="474"/>
        </pc:sldMkLst>
      </pc:sldChg>
      <pc:sldChg chg="del">
        <pc:chgData name="Harleen Kaur" userId="S::id65ns02@ubalt.edu::9f7fc1d6-ab67-473f-ba46-e98f6ce2049b" providerId="AD" clId="Web-{20765C8F-3BE5-BE6D-28D9-D347E3C37782}" dt="2021-08-09T18:20:37.396" v="338"/>
        <pc:sldMkLst>
          <pc:docMk/>
          <pc:sldMk cId="3739720677" sldId="475"/>
        </pc:sldMkLst>
      </pc:sldChg>
      <pc:sldChg chg="del">
        <pc:chgData name="Harleen Kaur" userId="S::id65ns02@ubalt.edu::9f7fc1d6-ab67-473f-ba46-e98f6ce2049b" providerId="AD" clId="Web-{20765C8F-3BE5-BE6D-28D9-D347E3C37782}" dt="2021-08-09T18:20:38.740" v="339"/>
        <pc:sldMkLst>
          <pc:docMk/>
          <pc:sldMk cId="2687904013" sldId="476"/>
        </pc:sldMkLst>
      </pc:sldChg>
      <pc:sldChg chg="modSp">
        <pc:chgData name="Harleen Kaur" userId="S::id65ns02@ubalt.edu::9f7fc1d6-ab67-473f-ba46-e98f6ce2049b" providerId="AD" clId="Web-{20765C8F-3BE5-BE6D-28D9-D347E3C37782}" dt="2021-08-09T18:38:23.217" v="415" actId="20577"/>
        <pc:sldMkLst>
          <pc:docMk/>
          <pc:sldMk cId="111182765" sldId="483"/>
        </pc:sldMkLst>
      </pc:sldChg>
      <pc:sldChg chg="del">
        <pc:chgData name="Harleen Kaur" userId="S::id65ns02@ubalt.edu::9f7fc1d6-ab67-473f-ba46-e98f6ce2049b" providerId="AD" clId="Web-{20765C8F-3BE5-BE6D-28D9-D347E3C37782}" dt="2021-08-09T19:43:22.994" v="904"/>
        <pc:sldMkLst>
          <pc:docMk/>
          <pc:sldMk cId="1802302037" sldId="495"/>
        </pc:sldMkLst>
      </pc:sldChg>
      <pc:sldChg chg="addSp modSp">
        <pc:chgData name="Harleen Kaur" userId="S::id65ns02@ubalt.edu::9f7fc1d6-ab67-473f-ba46-e98f6ce2049b" providerId="AD" clId="Web-{20765C8F-3BE5-BE6D-28D9-D347E3C37782}" dt="2021-08-09T18:06:55.143" v="199" actId="14100"/>
        <pc:sldMkLst>
          <pc:docMk/>
          <pc:sldMk cId="2211084754" sldId="502"/>
        </pc:sldMkLst>
      </pc:sldChg>
      <pc:sldChg chg="addSp modSp">
        <pc:chgData name="Harleen Kaur" userId="S::id65ns02@ubalt.edu::9f7fc1d6-ab67-473f-ba46-e98f6ce2049b" providerId="AD" clId="Web-{20765C8F-3BE5-BE6D-28D9-D347E3C37782}" dt="2021-08-09T18:07:52.519" v="216" actId="20577"/>
        <pc:sldMkLst>
          <pc:docMk/>
          <pc:sldMk cId="1088476594" sldId="503"/>
        </pc:sldMkLst>
      </pc:sldChg>
      <pc:sldChg chg="del">
        <pc:chgData name="Harleen Kaur" userId="S::id65ns02@ubalt.edu::9f7fc1d6-ab67-473f-ba46-e98f6ce2049b" providerId="AD" clId="Web-{20765C8F-3BE5-BE6D-28D9-D347E3C37782}" dt="2021-08-09T18:36:27.871" v="391"/>
        <pc:sldMkLst>
          <pc:docMk/>
          <pc:sldMk cId="3162725820" sldId="506"/>
        </pc:sldMkLst>
      </pc:sldChg>
      <pc:sldChg chg="del">
        <pc:chgData name="Harleen Kaur" userId="S::id65ns02@ubalt.edu::9f7fc1d6-ab67-473f-ba46-e98f6ce2049b" providerId="AD" clId="Web-{20765C8F-3BE5-BE6D-28D9-D347E3C37782}" dt="2021-08-09T19:43:28.276" v="905"/>
        <pc:sldMkLst>
          <pc:docMk/>
          <pc:sldMk cId="3742663125" sldId="507"/>
        </pc:sldMkLst>
      </pc:sldChg>
      <pc:sldChg chg="del">
        <pc:chgData name="Harleen Kaur" userId="S::id65ns02@ubalt.edu::9f7fc1d6-ab67-473f-ba46-e98f6ce2049b" providerId="AD" clId="Web-{20765C8F-3BE5-BE6D-28D9-D347E3C37782}" dt="2021-08-09T19:43:29.698" v="906"/>
        <pc:sldMkLst>
          <pc:docMk/>
          <pc:sldMk cId="1194385043" sldId="508"/>
        </pc:sldMkLst>
      </pc:sldChg>
      <pc:sldChg chg="del">
        <pc:chgData name="Harleen Kaur" userId="S::id65ns02@ubalt.edu::9f7fc1d6-ab67-473f-ba46-e98f6ce2049b" providerId="AD" clId="Web-{20765C8F-3BE5-BE6D-28D9-D347E3C37782}" dt="2021-08-09T19:43:30.619" v="907"/>
        <pc:sldMkLst>
          <pc:docMk/>
          <pc:sldMk cId="331422791" sldId="509"/>
        </pc:sldMkLst>
      </pc:sldChg>
      <pc:sldChg chg="del">
        <pc:chgData name="Harleen Kaur" userId="S::id65ns02@ubalt.edu::9f7fc1d6-ab67-473f-ba46-e98f6ce2049b" providerId="AD" clId="Web-{20765C8F-3BE5-BE6D-28D9-D347E3C37782}" dt="2021-08-09T19:43:31.010" v="908"/>
        <pc:sldMkLst>
          <pc:docMk/>
          <pc:sldMk cId="3651348866" sldId="510"/>
        </pc:sldMkLst>
      </pc:sldChg>
      <pc:sldChg chg="addSp modSp">
        <pc:chgData name="Harleen Kaur" userId="S::id65ns02@ubalt.edu::9f7fc1d6-ab67-473f-ba46-e98f6ce2049b" providerId="AD" clId="Web-{20765C8F-3BE5-BE6D-28D9-D347E3C37782}" dt="2021-08-09T18:08:38.302" v="239" actId="14100"/>
        <pc:sldMkLst>
          <pc:docMk/>
          <pc:sldMk cId="1031330878" sldId="511"/>
        </pc:sldMkLst>
      </pc:sldChg>
      <pc:sldChg chg="addSp delSp modSp">
        <pc:chgData name="Harleen Kaur" userId="S::id65ns02@ubalt.edu::9f7fc1d6-ab67-473f-ba46-e98f6ce2049b" providerId="AD" clId="Web-{20765C8F-3BE5-BE6D-28D9-D347E3C37782}" dt="2021-08-09T18:10:59.383" v="279" actId="1076"/>
        <pc:sldMkLst>
          <pc:docMk/>
          <pc:sldMk cId="3178594375" sldId="512"/>
        </pc:sldMkLst>
      </pc:sldChg>
      <pc:sldChg chg="addSp modSp">
        <pc:chgData name="Harleen Kaur" userId="S::id65ns02@ubalt.edu::9f7fc1d6-ab67-473f-ba46-e98f6ce2049b" providerId="AD" clId="Web-{20765C8F-3BE5-BE6D-28D9-D347E3C37782}" dt="2021-08-09T18:11:53.916" v="306" actId="14100"/>
        <pc:sldMkLst>
          <pc:docMk/>
          <pc:sldMk cId="3066833774" sldId="513"/>
        </pc:sldMkLst>
      </pc:sldChg>
      <pc:sldChg chg="del">
        <pc:chgData name="Harleen Kaur" userId="S::id65ns02@ubalt.edu::9f7fc1d6-ab67-473f-ba46-e98f6ce2049b" providerId="AD" clId="Web-{20765C8F-3BE5-BE6D-28D9-D347E3C37782}" dt="2021-08-09T18:36:26.668" v="390"/>
        <pc:sldMkLst>
          <pc:docMk/>
          <pc:sldMk cId="1670037232" sldId="514"/>
        </pc:sldMkLst>
      </pc:sldChg>
      <pc:sldChg chg="addSp modSp new">
        <pc:chgData name="Harleen Kaur" userId="S::id65ns02@ubalt.edu::9f7fc1d6-ab67-473f-ba46-e98f6ce2049b" providerId="AD" clId="Web-{20765C8F-3BE5-BE6D-28D9-D347E3C37782}" dt="2021-08-09T18:56:14.586" v="426" actId="1076"/>
        <pc:sldMkLst>
          <pc:docMk/>
          <pc:sldMk cId="2235685568" sldId="514"/>
        </pc:sldMkLst>
      </pc:sldChg>
      <pc:sldChg chg="del">
        <pc:chgData name="Harleen Kaur" userId="S::id65ns02@ubalt.edu::9f7fc1d6-ab67-473f-ba46-e98f6ce2049b" providerId="AD" clId="Web-{20765C8F-3BE5-BE6D-28D9-D347E3C37782}" dt="2021-08-09T18:36:36.090" v="393"/>
        <pc:sldMkLst>
          <pc:docMk/>
          <pc:sldMk cId="1215493837" sldId="515"/>
        </pc:sldMkLst>
      </pc:sldChg>
      <pc:sldChg chg="addSp delSp modSp new del modNotes">
        <pc:chgData name="Harleen Kaur" userId="S::id65ns02@ubalt.edu::9f7fc1d6-ab67-473f-ba46-e98f6ce2049b" providerId="AD" clId="Web-{20765C8F-3BE5-BE6D-28D9-D347E3C37782}" dt="2021-08-09T19:15:46.347" v="657"/>
        <pc:sldMkLst>
          <pc:docMk/>
          <pc:sldMk cId="1876559592" sldId="515"/>
        </pc:sldMkLst>
      </pc:sldChg>
      <pc:sldChg chg="addSp delSp modSp new">
        <pc:chgData name="Harleen Kaur" userId="S::id65ns02@ubalt.edu::9f7fc1d6-ab67-473f-ba46-e98f6ce2049b" providerId="AD" clId="Web-{20765C8F-3BE5-BE6D-28D9-D347E3C37782}" dt="2021-08-09T19:20:23.870" v="674" actId="14100"/>
        <pc:sldMkLst>
          <pc:docMk/>
          <pc:sldMk cId="489659975" sldId="516"/>
        </pc:sldMkLst>
      </pc:sldChg>
      <pc:sldChg chg="del">
        <pc:chgData name="Harleen Kaur" userId="S::id65ns02@ubalt.edu::9f7fc1d6-ab67-473f-ba46-e98f6ce2049b" providerId="AD" clId="Web-{20765C8F-3BE5-BE6D-28D9-D347E3C37782}" dt="2021-08-09T18:36:36.793" v="394"/>
        <pc:sldMkLst>
          <pc:docMk/>
          <pc:sldMk cId="4140856681" sldId="516"/>
        </pc:sldMkLst>
      </pc:sldChg>
      <pc:sldChg chg="addSp modSp new">
        <pc:chgData name="Harleen Kaur" userId="S::id65ns02@ubalt.edu::9f7fc1d6-ab67-473f-ba46-e98f6ce2049b" providerId="AD" clId="Web-{20765C8F-3BE5-BE6D-28D9-D347E3C37782}" dt="2021-08-09T19:30:35.133" v="729" actId="14100"/>
        <pc:sldMkLst>
          <pc:docMk/>
          <pc:sldMk cId="1333811493" sldId="517"/>
        </pc:sldMkLst>
      </pc:sldChg>
      <pc:sldChg chg="del">
        <pc:chgData name="Harleen Kaur" userId="S::id65ns02@ubalt.edu::9f7fc1d6-ab67-473f-ba46-e98f6ce2049b" providerId="AD" clId="Web-{20765C8F-3BE5-BE6D-28D9-D347E3C37782}" dt="2021-08-09T18:36:37.496" v="395"/>
        <pc:sldMkLst>
          <pc:docMk/>
          <pc:sldMk cId="3805296242" sldId="517"/>
        </pc:sldMkLst>
      </pc:sldChg>
      <pc:sldChg chg="del">
        <pc:chgData name="Harleen Kaur" userId="S::id65ns02@ubalt.edu::9f7fc1d6-ab67-473f-ba46-e98f6ce2049b" providerId="AD" clId="Web-{20765C8F-3BE5-BE6D-28D9-D347E3C37782}" dt="2021-08-09T18:36:38.028" v="396"/>
        <pc:sldMkLst>
          <pc:docMk/>
          <pc:sldMk cId="2090499751" sldId="518"/>
        </pc:sldMkLst>
      </pc:sldChg>
      <pc:sldChg chg="addSp modSp new">
        <pc:chgData name="Harleen Kaur" userId="S::id65ns02@ubalt.edu::9f7fc1d6-ab67-473f-ba46-e98f6ce2049b" providerId="AD" clId="Web-{20765C8F-3BE5-BE6D-28D9-D347E3C37782}" dt="2021-08-09T19:34:03.950" v="799" actId="14100"/>
        <pc:sldMkLst>
          <pc:docMk/>
          <pc:sldMk cId="3403252044" sldId="518"/>
        </pc:sldMkLst>
      </pc:sldChg>
      <pc:sldChg chg="addSp delSp modSp new">
        <pc:chgData name="Harleen Kaur" userId="S::id65ns02@ubalt.edu::9f7fc1d6-ab67-473f-ba46-e98f6ce2049b" providerId="AD" clId="Web-{20765C8F-3BE5-BE6D-28D9-D347E3C37782}" dt="2021-08-09T19:41:44.851" v="888" actId="14100"/>
        <pc:sldMkLst>
          <pc:docMk/>
          <pc:sldMk cId="864418005" sldId="519"/>
        </pc:sldMkLst>
      </pc:sldChg>
      <pc:sldChg chg="del">
        <pc:chgData name="Harleen Kaur" userId="S::id65ns02@ubalt.edu::9f7fc1d6-ab67-473f-ba46-e98f6ce2049b" providerId="AD" clId="Web-{20765C8F-3BE5-BE6D-28D9-D347E3C37782}" dt="2021-08-09T18:36:28.793" v="392"/>
        <pc:sldMkLst>
          <pc:docMk/>
          <pc:sldMk cId="2885594168" sldId="519"/>
        </pc:sldMkLst>
      </pc:sldChg>
      <pc:sldChg chg="add del replId">
        <pc:chgData name="Harleen Kaur" userId="S::id65ns02@ubalt.edu::9f7fc1d6-ab67-473f-ba46-e98f6ce2049b" providerId="AD" clId="Web-{20765C8F-3BE5-BE6D-28D9-D347E3C37782}" dt="2021-08-09T19:41:02.335" v="881"/>
        <pc:sldMkLst>
          <pc:docMk/>
          <pc:sldMk cId="753647424" sldId="52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 'Pixel 3/data/data/</a:t>
            </a:r>
            <a:r>
              <a:rPr lang="en-US" dirty="0" err="1"/>
              <a:t>com.google.android.dialer</a:t>
            </a:r>
            <a:r>
              <a:rPr lang="en-US" dirty="0"/>
              <a:t>/databases/'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54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sqlitebrowser</a:t>
            </a:r>
            <a:r>
              <a:rPr lang="en-US" dirty="0"/>
              <a:t> 'Pixel 3/data/data/</a:t>
            </a:r>
            <a:r>
              <a:rPr lang="en-US" dirty="0" err="1"/>
              <a:t>com.google.android.dialer</a:t>
            </a:r>
            <a:r>
              <a:rPr lang="en-US" dirty="0"/>
              <a:t>/databases/</a:t>
            </a:r>
            <a:r>
              <a:rPr lang="en-US" dirty="0" err="1"/>
              <a:t>annotated_call_log.db</a:t>
            </a:r>
            <a:r>
              <a:rPr lang="en-US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62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 -d '@1581691278’ –u</a:t>
            </a:r>
          </a:p>
          <a:p>
            <a:r>
              <a:rPr lang="en-US" dirty="0"/>
              <a:t>https://developer.android.com/reference/android/provider/CallLog.Calls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46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https://developer.android.com/reference/android/provider/CallLog.Calls.html#TYPE</a:t>
            </a:r>
          </a:p>
          <a:p>
            <a:r>
              <a:rPr lang="en-US" dirty="0"/>
              <a:t>https://android.googlesource.com/platform/packages/apps/Dialer/+/5d01ebb84a25c097a58ea8a3e1b4a521456e6f17/java/com/android/dialer/calllogutils/PhoneCallDetails.java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16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sqlite3</a:t>
            </a:r>
          </a:p>
          <a:p>
            <a:endParaRPr lang="en-US" dirty="0"/>
          </a:p>
          <a:p>
            <a:r>
              <a:rPr lang="en-US" dirty="0"/>
              <a:t># Connect to the database</a:t>
            </a:r>
          </a:p>
          <a:p>
            <a:r>
              <a:rPr lang="en-US" dirty="0"/>
              <a:t>conn = sqlite3.connect('</a:t>
            </a:r>
            <a:r>
              <a:rPr lang="en-US" dirty="0" err="1"/>
              <a:t>phone_lookup_history.db</a:t>
            </a:r>
            <a:r>
              <a:rPr lang="en-US" dirty="0"/>
              <a:t>')</a:t>
            </a:r>
          </a:p>
          <a:p>
            <a:r>
              <a:rPr lang="en-US" dirty="0"/>
              <a:t>cursor = </a:t>
            </a:r>
            <a:r>
              <a:rPr lang="en-US" dirty="0" err="1"/>
              <a:t>conn.cursor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# Query the BLOB data</a:t>
            </a:r>
          </a:p>
          <a:p>
            <a:r>
              <a:rPr lang="en-US" dirty="0" err="1"/>
              <a:t>cursor.execute</a:t>
            </a:r>
            <a:r>
              <a:rPr lang="en-US" dirty="0"/>
              <a:t>("SELECT </a:t>
            </a:r>
            <a:r>
              <a:rPr lang="en-US" dirty="0" err="1"/>
              <a:t>normalized_number</a:t>
            </a:r>
            <a:r>
              <a:rPr lang="en-US" dirty="0"/>
              <a:t>, </a:t>
            </a:r>
            <a:r>
              <a:rPr lang="en-US" dirty="0" err="1"/>
              <a:t>phone_lookup_info</a:t>
            </a:r>
            <a:r>
              <a:rPr lang="en-US" dirty="0"/>
              <a:t> FROM </a:t>
            </a:r>
            <a:r>
              <a:rPr lang="en-US" dirty="0" err="1"/>
              <a:t>PhoneLookupHistory</a:t>
            </a:r>
            <a:r>
              <a:rPr lang="en-US" dirty="0"/>
              <a:t> WHERE </a:t>
            </a:r>
            <a:r>
              <a:rPr lang="en-US" dirty="0" err="1"/>
              <a:t>normalized_number</a:t>
            </a:r>
            <a:r>
              <a:rPr lang="en-US" dirty="0"/>
              <a:t> = '+13269243087'")</a:t>
            </a:r>
          </a:p>
          <a:p>
            <a:r>
              <a:rPr lang="en-US" dirty="0"/>
              <a:t>row = </a:t>
            </a:r>
            <a:r>
              <a:rPr lang="en-US" dirty="0" err="1"/>
              <a:t>cursor.fetchone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if row:</a:t>
            </a:r>
          </a:p>
          <a:p>
            <a:r>
              <a:rPr lang="en-US" dirty="0"/>
              <a:t>    </a:t>
            </a:r>
            <a:r>
              <a:rPr lang="en-US" dirty="0" err="1"/>
              <a:t>normalized_number</a:t>
            </a:r>
            <a:r>
              <a:rPr lang="en-US" dirty="0"/>
              <a:t>, </a:t>
            </a:r>
            <a:r>
              <a:rPr lang="en-US" dirty="0" err="1"/>
              <a:t>blob_data</a:t>
            </a:r>
            <a:r>
              <a:rPr lang="en-US" dirty="0"/>
              <a:t> = row</a:t>
            </a:r>
          </a:p>
          <a:p>
            <a:r>
              <a:rPr lang="en-US" dirty="0"/>
              <a:t>    print(</a:t>
            </a:r>
            <a:r>
              <a:rPr lang="en-US" dirty="0" err="1"/>
              <a:t>f"Phone</a:t>
            </a:r>
            <a:r>
              <a:rPr lang="en-US" dirty="0"/>
              <a:t> Number: {</a:t>
            </a:r>
            <a:r>
              <a:rPr lang="en-US" dirty="0" err="1"/>
              <a:t>normalized_number</a:t>
            </a:r>
            <a:r>
              <a:rPr lang="en-US" dirty="0"/>
              <a:t>}")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# Save the BLOB to a file for further processing</a:t>
            </a:r>
          </a:p>
          <a:p>
            <a:r>
              <a:rPr lang="en-US" dirty="0"/>
              <a:t>    with open('</a:t>
            </a:r>
            <a:r>
              <a:rPr lang="en-US" dirty="0" err="1"/>
              <a:t>phone_lookup_info.blob</a:t>
            </a:r>
            <a:r>
              <a:rPr lang="en-US" dirty="0"/>
              <a:t>', '</a:t>
            </a:r>
            <a:r>
              <a:rPr lang="en-US" dirty="0" err="1"/>
              <a:t>wb</a:t>
            </a:r>
            <a:r>
              <a:rPr lang="en-US" dirty="0"/>
              <a:t>') as f:</a:t>
            </a:r>
          </a:p>
          <a:p>
            <a:r>
              <a:rPr lang="en-US" dirty="0"/>
              <a:t>        </a:t>
            </a:r>
            <a:r>
              <a:rPr lang="en-US" dirty="0" err="1"/>
              <a:t>f.write</a:t>
            </a:r>
            <a:r>
              <a:rPr lang="en-US" dirty="0"/>
              <a:t>(</a:t>
            </a:r>
            <a:r>
              <a:rPr lang="en-US" dirty="0" err="1"/>
              <a:t>blob_data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Close the connection</a:t>
            </a:r>
          </a:p>
          <a:p>
            <a:r>
              <a:rPr lang="en-US" dirty="0" err="1"/>
              <a:t>conn.close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57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BAF9-88AC-4600-B511-347782B9C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GMS Apps Investigations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D3106-2EE0-40F4-8C0B-042135FF9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2: GMS Google Phone Dialer App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262B5C9-4EF0-4D9F-8C90-13FFFFC62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064" y="4649693"/>
            <a:ext cx="6713802" cy="217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4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7F9E7-A606-7D97-8149-62A5BC88C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0554-88CC-7991-D77C-A6992D81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Valuable Tables for Investigation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0B6B3-8143-0661-9D01-6424C7CD1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suggest_contact_database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lang="en-GB" b="1" dirty="0"/>
              <a:t>Why? </a:t>
            </a:r>
            <a:r>
              <a:rPr lang="en-GB" dirty="0"/>
              <a:t>store data for suggesting contacts, likely across a broader range of interactions beyond just </a:t>
            </a:r>
            <a:r>
              <a:rPr lang="en-GB" dirty="0" err="1"/>
              <a:t>dialing</a:t>
            </a:r>
            <a:r>
              <a:rPr lang="en-GB" dirty="0"/>
              <a:t>.</a:t>
            </a:r>
          </a:p>
          <a:p>
            <a:pPr lvl="2"/>
            <a:r>
              <a:rPr lang="en-GB" dirty="0"/>
              <a:t>Suggesting contacts to call based on recent interactions (calls, messages, emails).</a:t>
            </a:r>
          </a:p>
          <a:p>
            <a:pPr lvl="2"/>
            <a:r>
              <a:rPr lang="en-GB" dirty="0"/>
              <a:t>Suggesting contacts for sharing content (e.g., via the share sheet).</a:t>
            </a:r>
          </a:p>
          <a:p>
            <a:pPr lvl="2"/>
            <a:r>
              <a:rPr lang="en-GB" dirty="0"/>
              <a:t>Suggesting contacts in other contexts, like when composing a message or email.</a:t>
            </a:r>
          </a:p>
          <a:p>
            <a:pPr lvl="1"/>
            <a:r>
              <a:rPr lang="en-GB" b="1" dirty="0"/>
              <a:t>Use Case: </a:t>
            </a:r>
          </a:p>
          <a:p>
            <a:pPr lvl="2"/>
            <a:r>
              <a:rPr lang="en-GB" dirty="0"/>
              <a:t>Useful for understanding a broader range of the user’s interactions with contacts, not just </a:t>
            </a:r>
            <a:r>
              <a:rPr lang="en-GB" dirty="0" err="1"/>
              <a:t>dialing</a:t>
            </a:r>
            <a:r>
              <a:rPr lang="en-GB" dirty="0"/>
              <a:t>. </a:t>
            </a:r>
          </a:p>
          <a:p>
            <a:pPr lvl="2"/>
            <a:r>
              <a:rPr lang="en-GB" dirty="0"/>
              <a:t>Could reveal contacts the user frequently interacts with across different apps or contexts (e.g., messaging, email), which might not show up in </a:t>
            </a:r>
            <a:r>
              <a:rPr lang="en-GB" dirty="0" err="1">
                <a:solidFill>
                  <a:srgbClr val="7030A0"/>
                </a:solidFill>
              </a:rPr>
              <a:t>smartdial_table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/>
              <a:t>if they weren’t </a:t>
            </a:r>
            <a:r>
              <a:rPr lang="en-GB" dirty="0" err="1"/>
              <a:t>dialed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9553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431C3-1814-0B6F-B2B7-16B7ECBF3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743EB-F407-1D19-C005-E1425EFA3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Valuable Tables for Investigation (3)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390EF-709E-BFDF-FD22-0C2C0F3AE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voicemail.db</a:t>
            </a:r>
            <a:endParaRPr lang="en-GB" dirty="0">
              <a:solidFill>
                <a:srgbClr val="7030A0"/>
              </a:solidFill>
            </a:endParaRPr>
          </a:p>
          <a:p>
            <a:pPr lvl="1"/>
            <a:r>
              <a:rPr lang="en-GB" b="1" dirty="0"/>
              <a:t>Why? </a:t>
            </a:r>
            <a:r>
              <a:rPr lang="en-GB" dirty="0"/>
              <a:t>Voicemails can contain critical information, such as audio recordings, transcriptions, and metadata about the caller. This could reveal important conversations or evidence.</a:t>
            </a:r>
          </a:p>
          <a:p>
            <a:pPr lvl="1"/>
            <a:r>
              <a:rPr lang="en-GB" b="1" dirty="0"/>
              <a:t>Use Case: </a:t>
            </a:r>
            <a:r>
              <a:rPr lang="en-GB" dirty="0"/>
              <a:t>Extracting voicemail content for evidence of threats, plans, or other relevant communications.</a:t>
            </a:r>
          </a:p>
          <a:p>
            <a:r>
              <a:rPr lang="en-US" dirty="0" err="1">
                <a:solidFill>
                  <a:srgbClr val="7030A0"/>
                </a:solidFill>
              </a:rPr>
              <a:t>phone_lookup_history.db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lang="en-GB" b="1" dirty="0"/>
              <a:t>Why? </a:t>
            </a:r>
            <a:r>
              <a:rPr lang="en-GB" dirty="0"/>
              <a:t>This database tracks phone number lookups, which could reveal attempts to identify unknown callers, reverse lookups, or spam detection queries. It might also show if the user or app queried a number against a known database.</a:t>
            </a:r>
          </a:p>
          <a:p>
            <a:pPr lvl="1"/>
            <a:r>
              <a:rPr lang="en-GB" b="1" dirty="0"/>
              <a:t>Use Case: </a:t>
            </a:r>
            <a:r>
              <a:rPr lang="en-GB" dirty="0"/>
              <a:t>Investigating whether the user was dealing with unknown or suspicious numbers.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76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0DEEC-B1A5-DA79-AA6D-923ADCB42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B2C99-33FF-6666-DF71-1CD1BA2B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Valuable Tables for Investigation (4)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73B7E-4B8F-4067-4420-1D17DC2FB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rgbClr val="7030A0"/>
                </a:solidFill>
              </a:rPr>
              <a:t>rtt_transcript.db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lang="en-GB" b="1" dirty="0"/>
              <a:t>Why</a:t>
            </a:r>
            <a:r>
              <a:rPr lang="en-GB" dirty="0"/>
              <a:t>? If the user used RTT (Real-Time Text) for communication, this database could contain transcripts of text-based conversations during calls, which might be relevant for accessibility users or specific investigations.</a:t>
            </a:r>
          </a:p>
          <a:p>
            <a:pPr lvl="1"/>
            <a:r>
              <a:rPr lang="en-GB" b="1" dirty="0"/>
              <a:t>Use Case: </a:t>
            </a:r>
            <a:r>
              <a:rPr lang="en-GB" dirty="0"/>
              <a:t>Extracting text communications that occurred during calls.</a:t>
            </a:r>
          </a:p>
          <a:p>
            <a:r>
              <a:rPr lang="en-US" dirty="0" err="1">
                <a:solidFill>
                  <a:srgbClr val="7030A0"/>
                </a:solidFill>
              </a:rPr>
              <a:t>callscreen_transcripts</a:t>
            </a:r>
            <a:endParaRPr lang="en-US" dirty="0">
              <a:solidFill>
                <a:srgbClr val="7030A0"/>
              </a:solidFill>
            </a:endParaRPr>
          </a:p>
          <a:p>
            <a:pPr lvl="1"/>
            <a:r>
              <a:rPr lang="en-GB" b="1" dirty="0"/>
              <a:t>Why? </a:t>
            </a:r>
            <a:r>
              <a:rPr lang="en-GB" dirty="0"/>
              <a:t>contains transcriptions of call screening interactions (e.g., Google’s Call Screen feature, which answers calls and transcribes responses). It could reveal interactions with unknown callers.</a:t>
            </a:r>
          </a:p>
          <a:p>
            <a:pPr lvl="1"/>
            <a:r>
              <a:rPr lang="en-GB" b="1" dirty="0"/>
              <a:t>Use Case: </a:t>
            </a:r>
            <a:r>
              <a:rPr lang="en-GB" dirty="0"/>
              <a:t>Investigating interactions with unknown or suspicious callers through call screening.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875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C801A6-5F07-875A-CA9A-2DFE984C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accent2"/>
                </a:solidFill>
              </a:rPr>
              <a:t>annotated_call_log.db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B9AB2-945C-4648-DAAC-B68EFB639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98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EA533-48EE-E680-250C-2D4DA195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AnnotatedCallLog</a:t>
            </a:r>
            <a:r>
              <a:rPr lang="en-US" dirty="0"/>
              <a:t> table schema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864908-AC94-3239-7E39-38425B878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8768" y="1825625"/>
            <a:ext cx="7915031" cy="4667250"/>
          </a:xfrm>
        </p:spPr>
        <p:txBody>
          <a:bodyPr>
            <a:normAutofit fontScale="92500" lnSpcReduction="10000"/>
          </a:bodyPr>
          <a:lstStyle/>
          <a:p>
            <a:r>
              <a:rPr lang="en-GB" sz="1600" dirty="0">
                <a:solidFill>
                  <a:schemeClr val="accent2"/>
                </a:solidFill>
              </a:rPr>
              <a:t>_id:</a:t>
            </a:r>
            <a:r>
              <a:rPr lang="en-GB" sz="1600" dirty="0"/>
              <a:t> unique identifier for each call log entry, essential for referencing specific calls.</a:t>
            </a:r>
          </a:p>
          <a:p>
            <a:r>
              <a:rPr lang="en-GB" sz="1600" dirty="0">
                <a:solidFill>
                  <a:schemeClr val="accent2"/>
                </a:solidFill>
              </a:rPr>
              <a:t>timestamp:</a:t>
            </a:r>
            <a:r>
              <a:rPr lang="en-GB" sz="1600" dirty="0"/>
              <a:t> records when the call occurred</a:t>
            </a:r>
          </a:p>
          <a:p>
            <a:r>
              <a:rPr lang="en-GB" sz="1600" dirty="0">
                <a:solidFill>
                  <a:schemeClr val="accent2"/>
                </a:solidFill>
              </a:rPr>
              <a:t>number</a:t>
            </a:r>
            <a:r>
              <a:rPr lang="en-GB" sz="1600" dirty="0"/>
              <a:t>: phone number involved in the call, a core piece of data for identifying callers.</a:t>
            </a:r>
          </a:p>
          <a:p>
            <a:r>
              <a:rPr lang="en-GB" sz="1600" dirty="0" err="1">
                <a:solidFill>
                  <a:schemeClr val="accent2"/>
                </a:solidFill>
              </a:rPr>
              <a:t>formatted_number</a:t>
            </a:r>
            <a:r>
              <a:rPr lang="en-GB" sz="1600" dirty="0"/>
              <a:t>: A user-friendly version of the phone number, useful for display purposes.</a:t>
            </a:r>
          </a:p>
          <a:p>
            <a:r>
              <a:rPr lang="en-GB" sz="1600" dirty="0">
                <a:solidFill>
                  <a:schemeClr val="accent2"/>
                </a:solidFill>
              </a:rPr>
              <a:t>duration:</a:t>
            </a:r>
            <a:r>
              <a:rPr lang="en-GB" sz="1600" dirty="0"/>
              <a:t> length of the call in seconds</a:t>
            </a:r>
          </a:p>
          <a:p>
            <a:r>
              <a:rPr lang="en-GB" sz="1600" dirty="0" err="1">
                <a:solidFill>
                  <a:schemeClr val="accent2"/>
                </a:solidFill>
              </a:rPr>
              <a:t>call_type</a:t>
            </a:r>
            <a:r>
              <a:rPr lang="en-GB" sz="1600" dirty="0"/>
              <a:t>: Indicates the type of call (e.g., incoming, outgoing, missed), </a:t>
            </a:r>
          </a:p>
          <a:p>
            <a:r>
              <a:rPr lang="en-GB" sz="1600" dirty="0" err="1">
                <a:solidFill>
                  <a:schemeClr val="accent2"/>
                </a:solidFill>
              </a:rPr>
              <a:t>is_read</a:t>
            </a:r>
            <a:r>
              <a:rPr lang="en-GB" sz="1600" dirty="0"/>
              <a:t>: if the call log entry has been viewed, useful for notifying users of new calls.</a:t>
            </a:r>
          </a:p>
          <a:p>
            <a:r>
              <a:rPr lang="en-GB" sz="1600" dirty="0">
                <a:solidFill>
                  <a:schemeClr val="accent2"/>
                </a:solidFill>
              </a:rPr>
              <a:t>new</a:t>
            </a:r>
            <a:r>
              <a:rPr lang="en-GB" sz="1600" dirty="0"/>
              <a:t>: Flags new call entries, helping the app highlight unread or unacknowledged calls.</a:t>
            </a:r>
          </a:p>
          <a:p>
            <a:r>
              <a:rPr lang="en-GB" sz="1600" dirty="0" err="1">
                <a:solidFill>
                  <a:schemeClr val="accent2"/>
                </a:solidFill>
              </a:rPr>
              <a:t>phone_account_component_name</a:t>
            </a:r>
            <a:r>
              <a:rPr lang="en-GB" sz="1600" dirty="0"/>
              <a:t>:  Identifies the account or SIM used for the call, valuable for multi-SIM devices.</a:t>
            </a:r>
          </a:p>
          <a:p>
            <a:r>
              <a:rPr lang="en-GB" sz="1600" dirty="0" err="1">
                <a:solidFill>
                  <a:schemeClr val="accent2"/>
                </a:solidFill>
              </a:rPr>
              <a:t>phone_account_id</a:t>
            </a:r>
            <a:r>
              <a:rPr lang="en-GB" sz="1600" dirty="0"/>
              <a:t>: Further specifies the account for the call, useful for managing multiple accounts.</a:t>
            </a:r>
          </a:p>
          <a:p>
            <a:r>
              <a:rPr lang="en-GB" sz="1600" dirty="0" err="1">
                <a:solidFill>
                  <a:schemeClr val="accent2"/>
                </a:solidFill>
              </a:rPr>
              <a:t>spam_status</a:t>
            </a:r>
            <a:r>
              <a:rPr lang="en-GB" sz="1600" dirty="0"/>
              <a:t>: Indicates if the call is marked as spam, critical for user safety and filtering.</a:t>
            </a:r>
          </a:p>
          <a:p>
            <a:r>
              <a:rPr lang="en-GB" sz="1600" dirty="0" err="1">
                <a:solidFill>
                  <a:schemeClr val="accent2"/>
                </a:solidFill>
              </a:rPr>
              <a:t>voicemail_uri</a:t>
            </a:r>
            <a:r>
              <a:rPr lang="en-GB" sz="1600" dirty="0">
                <a:solidFill>
                  <a:schemeClr val="accent2"/>
                </a:solidFill>
              </a:rPr>
              <a:t>:  </a:t>
            </a:r>
            <a:r>
              <a:rPr lang="en-GB" sz="1600" dirty="0"/>
              <a:t>Links to voicemail audio, important for voicemail-enabled apps.</a:t>
            </a:r>
          </a:p>
          <a:p>
            <a:r>
              <a:rPr lang="en-GB" sz="1600" dirty="0">
                <a:solidFill>
                  <a:schemeClr val="accent2"/>
                </a:solidFill>
              </a:rPr>
              <a:t>transcription</a:t>
            </a:r>
            <a:r>
              <a:rPr lang="en-GB" sz="1600" dirty="0"/>
              <a:t>: Provides a text version of the voicemail, enhancing accessibility and searchability.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BD909C-CB6C-0615-F8FD-2985B6BA2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836" y="1800325"/>
            <a:ext cx="2325364" cy="469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67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screenshot, screen&#10;&#10;Description automatically generated">
            <a:extLst>
              <a:ext uri="{FF2B5EF4-FFF2-40B4-BE49-F238E27FC236}">
                <a16:creationId xmlns:a16="http://schemas.microsoft.com/office/drawing/2014/main" id="{36F87AEA-0D8B-4AA7-89DA-D39AD65D27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46" t="29470"/>
          <a:stretch/>
        </p:blipFill>
        <p:spPr>
          <a:xfrm>
            <a:off x="838200" y="2203810"/>
            <a:ext cx="10809451" cy="3192640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FAD0020-226C-4E2B-9A9C-7F569E71C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1004" y="3800130"/>
            <a:ext cx="1463167" cy="1219306"/>
          </a:xfrm>
          <a:prstGeom prst="rect">
            <a:avLst/>
          </a:prstGeom>
          <a:ln>
            <a:solidFill>
              <a:schemeClr val="bg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5D3EA3-6D82-4D19-DC06-61D86AC6B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AnnotatedCallLog</a:t>
            </a:r>
            <a:r>
              <a:rPr lang="en-US" dirty="0"/>
              <a:t> table content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995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041685F1-539E-44DF-A3C3-97263FAC77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546"/>
          <a:stretch/>
        </p:blipFill>
        <p:spPr>
          <a:xfrm>
            <a:off x="157740" y="682839"/>
            <a:ext cx="11876520" cy="3740074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84DFF599-B16E-48F8-A188-0EE139E32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08" y="5809343"/>
            <a:ext cx="2766300" cy="67061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73B353-A21E-42AC-B885-1E102267C09F}"/>
              </a:ext>
            </a:extLst>
          </p:cNvPr>
          <p:cNvCxnSpPr>
            <a:cxnSpLocks/>
          </p:cNvCxnSpPr>
          <p:nvPr/>
        </p:nvCxnSpPr>
        <p:spPr>
          <a:xfrm flipH="1">
            <a:off x="1219200" y="4347411"/>
            <a:ext cx="184485" cy="10926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70C465C-3261-40FF-8FD7-CD918CC664DF}"/>
              </a:ext>
            </a:extLst>
          </p:cNvPr>
          <p:cNvSpPr txBox="1"/>
          <p:nvPr/>
        </p:nvSpPr>
        <p:spPr>
          <a:xfrm>
            <a:off x="334194" y="5440011"/>
            <a:ext cx="21589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calling/received time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D1D9C4-A681-4CAB-8E69-06B6DBA4330C}"/>
              </a:ext>
            </a:extLst>
          </p:cNvPr>
          <p:cNvSpPr txBox="1"/>
          <p:nvPr/>
        </p:nvSpPr>
        <p:spPr>
          <a:xfrm>
            <a:off x="2067702" y="4700337"/>
            <a:ext cx="178080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calling/</a:t>
            </a:r>
          </a:p>
          <a:p>
            <a:r>
              <a:rPr lang="en-GB" dirty="0"/>
              <a:t>received number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03F9B7-1040-4CF9-8E5A-A2806F972466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2958107" y="4347411"/>
            <a:ext cx="370630" cy="3529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0B79D08-80A5-4485-A31D-58DBB9B7DDCD}"/>
              </a:ext>
            </a:extLst>
          </p:cNvPr>
          <p:cNvSpPr txBox="1"/>
          <p:nvPr/>
        </p:nvSpPr>
        <p:spPr>
          <a:xfrm>
            <a:off x="3221452" y="5520356"/>
            <a:ext cx="264749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Number is allowed to display for caller id.</a:t>
            </a:r>
          </a:p>
          <a:p>
            <a:r>
              <a:rPr lang="en-GB" sz="1600" i="1" dirty="0">
                <a:solidFill>
                  <a:srgbClr val="7030A0"/>
                </a:solidFill>
              </a:rPr>
              <a:t>1: number # showed</a:t>
            </a:r>
          </a:p>
          <a:p>
            <a:r>
              <a:rPr lang="en-GB" sz="1600" i="1" dirty="0">
                <a:solidFill>
                  <a:srgbClr val="7030A0"/>
                </a:solidFill>
              </a:rPr>
              <a:t>2: private </a:t>
            </a:r>
            <a:r>
              <a:rPr lang="en-GB" dirty="0"/>
              <a:t>#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2F7C2A-9891-40C6-A852-E53D6E881165}"/>
              </a:ext>
            </a:extLst>
          </p:cNvPr>
          <p:cNvCxnSpPr>
            <a:cxnSpLocks/>
          </p:cNvCxnSpPr>
          <p:nvPr/>
        </p:nvCxnSpPr>
        <p:spPr>
          <a:xfrm>
            <a:off x="4609283" y="4234597"/>
            <a:ext cx="32669" cy="14740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D0C155-49F2-46FA-A33A-194EFED6CB4A}"/>
              </a:ext>
            </a:extLst>
          </p:cNvPr>
          <p:cNvSpPr txBox="1"/>
          <p:nvPr/>
        </p:nvSpPr>
        <p:spPr>
          <a:xfrm>
            <a:off x="4656013" y="5012524"/>
            <a:ext cx="126529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91 seconds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E48947-85CF-4A35-92BD-BD217C39E269}"/>
              </a:ext>
            </a:extLst>
          </p:cNvPr>
          <p:cNvCxnSpPr>
            <a:cxnSpLocks/>
          </p:cNvCxnSpPr>
          <p:nvPr/>
        </p:nvCxnSpPr>
        <p:spPr>
          <a:xfrm flipH="1">
            <a:off x="5235033" y="4281444"/>
            <a:ext cx="167900" cy="742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B26475-4005-4212-9870-E00FE8DF3079}"/>
              </a:ext>
            </a:extLst>
          </p:cNvPr>
          <p:cNvSpPr txBox="1"/>
          <p:nvPr/>
        </p:nvSpPr>
        <p:spPr>
          <a:xfrm>
            <a:off x="6189508" y="5116845"/>
            <a:ext cx="161469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0: took the call</a:t>
            </a:r>
          </a:p>
          <a:p>
            <a:r>
              <a:rPr lang="en-GB" dirty="0"/>
              <a:t>1: missed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8AF233-2D76-4174-85C8-153B83478728}"/>
              </a:ext>
            </a:extLst>
          </p:cNvPr>
          <p:cNvCxnSpPr>
            <a:cxnSpLocks/>
          </p:cNvCxnSpPr>
          <p:nvPr/>
        </p:nvCxnSpPr>
        <p:spPr>
          <a:xfrm flipH="1">
            <a:off x="6888547" y="4347411"/>
            <a:ext cx="167900" cy="742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B366BEE-F7E4-4EB5-8D19-070D547CB6B1}"/>
              </a:ext>
            </a:extLst>
          </p:cNvPr>
          <p:cNvSpPr txBox="1"/>
          <p:nvPr/>
        </p:nvSpPr>
        <p:spPr>
          <a:xfrm>
            <a:off x="6254276" y="5883414"/>
            <a:ext cx="333554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The component name of the account used to place or receive the call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8D97C6-E794-403A-BFCF-B31537AF694E}"/>
              </a:ext>
            </a:extLst>
          </p:cNvPr>
          <p:cNvSpPr txBox="1"/>
          <p:nvPr/>
        </p:nvSpPr>
        <p:spPr>
          <a:xfrm>
            <a:off x="8306492" y="36083"/>
            <a:ext cx="33447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solidFill>
                  <a:srgbClr val="FF0000"/>
                </a:solidFill>
              </a:rPr>
              <a:t>phone_account_component_name</a:t>
            </a:r>
            <a:endParaRPr lang="en-GB" sz="1400" dirty="0">
              <a:solidFill>
                <a:srgbClr val="FF0000"/>
              </a:solidFill>
            </a:endParaRPr>
          </a:p>
          <a:p>
            <a:r>
              <a:rPr lang="en-US" sz="1400" dirty="0" err="1"/>
              <a:t>com.android.phone</a:t>
            </a:r>
            <a:r>
              <a:rPr lang="en-US" sz="1400" dirty="0"/>
              <a:t>/</a:t>
            </a:r>
            <a:r>
              <a:rPr lang="en-US" sz="1400" dirty="0" err="1"/>
              <a:t>com.android.services.telephony.TelephonyConnectionService</a:t>
            </a:r>
            <a:endParaRPr lang="en-US" sz="14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B3DC9EA-284E-410E-8888-21D4FEA20671}"/>
              </a:ext>
            </a:extLst>
          </p:cNvPr>
          <p:cNvCxnSpPr>
            <a:cxnSpLocks/>
          </p:cNvCxnSpPr>
          <p:nvPr/>
        </p:nvCxnSpPr>
        <p:spPr>
          <a:xfrm flipH="1">
            <a:off x="8209941" y="4280231"/>
            <a:ext cx="1591785" cy="16031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199B20D-4246-4652-B9E5-2E69428D4A1E}"/>
              </a:ext>
            </a:extLst>
          </p:cNvPr>
          <p:cNvSpPr txBox="1"/>
          <p:nvPr/>
        </p:nvSpPr>
        <p:spPr>
          <a:xfrm>
            <a:off x="9917460" y="5089469"/>
            <a:ext cx="2116799" cy="1631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The identifier for the account used to place or receive the call.</a:t>
            </a:r>
          </a:p>
          <a:p>
            <a:r>
              <a:rPr lang="en-GB" sz="1400" i="1" dirty="0">
                <a:solidFill>
                  <a:srgbClr val="7030A0"/>
                </a:solidFill>
              </a:rPr>
              <a:t>The phone has two accounts</a:t>
            </a:r>
            <a:endParaRPr lang="en-US" sz="1400" i="1" dirty="0">
              <a:solidFill>
                <a:srgbClr val="7030A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1E99F9B-C57D-4C65-B88A-C421CB8B2C24}"/>
              </a:ext>
            </a:extLst>
          </p:cNvPr>
          <p:cNvCxnSpPr>
            <a:cxnSpLocks/>
          </p:cNvCxnSpPr>
          <p:nvPr/>
        </p:nvCxnSpPr>
        <p:spPr>
          <a:xfrm flipH="1">
            <a:off x="10937064" y="4347411"/>
            <a:ext cx="167900" cy="7420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589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1ADB842-E305-44B1-A6CA-AC73C8139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12" y="719922"/>
            <a:ext cx="11941575" cy="32768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ED4E29-9966-4EC5-9D18-35DA53AF83B9}"/>
              </a:ext>
            </a:extLst>
          </p:cNvPr>
          <p:cNvSpPr txBox="1"/>
          <p:nvPr/>
        </p:nvSpPr>
        <p:spPr>
          <a:xfrm>
            <a:off x="2218707" y="4931369"/>
            <a:ext cx="168754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1: incoming</a:t>
            </a:r>
          </a:p>
          <a:p>
            <a:r>
              <a:rPr lang="en-GB" dirty="0"/>
              <a:t>2: outgoing</a:t>
            </a:r>
          </a:p>
          <a:p>
            <a:r>
              <a:rPr lang="en-GB" dirty="0"/>
              <a:t>3: missed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16F241-8028-4BDE-A77C-67601B67F77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312715" y="3996806"/>
            <a:ext cx="1749765" cy="9345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A043C6C-7BBB-4C2D-92E2-5D47F7729A3F}"/>
              </a:ext>
            </a:extLst>
          </p:cNvPr>
          <p:cNvSpPr txBox="1"/>
          <p:nvPr/>
        </p:nvSpPr>
        <p:spPr>
          <a:xfrm>
            <a:off x="5950664" y="4923992"/>
            <a:ext cx="256072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Voicemail transcription state, </a:t>
            </a:r>
            <a:r>
              <a:rPr lang="en-GB" dirty="0" err="1"/>
              <a:t>ie</a:t>
            </a:r>
            <a:r>
              <a:rPr lang="en-GB" dirty="0"/>
              <a:t>. in-progress, failed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E96038-3758-4B84-8B15-50BDBAC899B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210947" y="3902776"/>
            <a:ext cx="2020078" cy="10212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4AB74A-8891-42CD-87A9-9DE1519C26F3}"/>
              </a:ext>
            </a:extLst>
          </p:cNvPr>
          <p:cNvSpPr txBox="1"/>
          <p:nvPr/>
        </p:nvSpPr>
        <p:spPr>
          <a:xfrm>
            <a:off x="3965043" y="4931369"/>
            <a:ext cx="16875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left voice mail?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52E17B2-7257-49C5-AAE4-635750C9015B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059051" y="3996806"/>
            <a:ext cx="1749765" cy="9345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FB35279-31C4-48F5-85E2-12B0562C4A34}"/>
              </a:ext>
            </a:extLst>
          </p:cNvPr>
          <p:cNvSpPr txBox="1"/>
          <p:nvPr/>
        </p:nvSpPr>
        <p:spPr>
          <a:xfrm>
            <a:off x="304162" y="4931369"/>
            <a:ext cx="168754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url</a:t>
            </a:r>
            <a:r>
              <a:rPr lang="en-GB" dirty="0"/>
              <a:t> to voicemail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AAEE42-EBEF-4539-88F4-1C807E23AA62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537160" y="3946102"/>
            <a:ext cx="610775" cy="9852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013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2EDE-E25A-4A70-8F62-F0854504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E3A0C-68A5-4030-881D-4851A929E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List all incoming calls</a:t>
            </a:r>
          </a:p>
          <a:p>
            <a:pPr lvl="1"/>
            <a:r>
              <a:rPr lang="en-US" dirty="0"/>
              <a:t>2</a:t>
            </a:r>
          </a:p>
          <a:p>
            <a:r>
              <a:rPr lang="en-US" dirty="0"/>
              <a:t>Did any callers leave voice mails?</a:t>
            </a:r>
          </a:p>
          <a:p>
            <a:pPr lvl="1"/>
            <a:r>
              <a:rPr lang="en-US" dirty="0"/>
              <a:t>none</a:t>
            </a:r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AC563A-0C7A-4745-9EA8-00309E17868F}"/>
              </a:ext>
            </a:extLst>
          </p:cNvPr>
          <p:cNvCxnSpPr>
            <a:cxnSpLocks/>
          </p:cNvCxnSpPr>
          <p:nvPr/>
        </p:nvCxnSpPr>
        <p:spPr>
          <a:xfrm>
            <a:off x="4672170" y="2041358"/>
            <a:ext cx="2318259" cy="4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4A30D0C-07CD-45C1-812B-2130942E6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0429" y="1818311"/>
            <a:ext cx="2751058" cy="716342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89BD017A-4B99-40BB-A5CB-41D74821B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429" y="2912014"/>
            <a:ext cx="2751058" cy="369756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1149FF-3D96-4005-A505-75D0D98A026F}"/>
              </a:ext>
            </a:extLst>
          </p:cNvPr>
          <p:cNvCxnSpPr>
            <a:cxnSpLocks/>
          </p:cNvCxnSpPr>
          <p:nvPr/>
        </p:nvCxnSpPr>
        <p:spPr>
          <a:xfrm>
            <a:off x="4546274" y="2912014"/>
            <a:ext cx="2444155" cy="84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Picture 17" descr="A picture containing table&#10;&#10;Description automatically generated">
            <a:extLst>
              <a:ext uri="{FF2B5EF4-FFF2-40B4-BE49-F238E27FC236}">
                <a16:creationId xmlns:a16="http://schemas.microsoft.com/office/drawing/2014/main" id="{98C926AE-2129-4418-AFDC-9D7B66D4C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548" y="3429000"/>
            <a:ext cx="904210" cy="337246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238454-30F9-4597-8411-6A7D09635243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4408653" y="3064414"/>
            <a:ext cx="290022" cy="364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538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69BCC3-98E6-D667-4594-F40A6AA28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573" y="626865"/>
            <a:ext cx="8400939" cy="578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42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E1AA29-01DE-9CBD-3C97-E32587C7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 Dialer App?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748658-C1FA-0E07-4439-328FE2A6E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205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775B0-C8A1-C69F-6DC3-CC0976DAC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sharing between </a:t>
            </a:r>
            <a:r>
              <a:rPr lang="en-US" dirty="0" err="1">
                <a:solidFill>
                  <a:schemeClr val="accent2"/>
                </a:solidFill>
              </a:rPr>
              <a:t>calllog.db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chemeClr val="accent2"/>
                </a:solidFill>
              </a:rPr>
              <a:t>annotated_call_log.db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DF470-BF87-92FD-26B4-CF9CE27F9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Data Sharing:</a:t>
            </a:r>
          </a:p>
          <a:p>
            <a:pPr lvl="1"/>
            <a:r>
              <a:rPr lang="en-GB" dirty="0"/>
              <a:t>The </a:t>
            </a:r>
            <a:r>
              <a:rPr lang="en-GB" dirty="0">
                <a:solidFill>
                  <a:schemeClr val="accent2"/>
                </a:solidFill>
              </a:rPr>
              <a:t>calls</a:t>
            </a:r>
            <a:r>
              <a:rPr lang="en-GB" dirty="0"/>
              <a:t> table is the authoritative source. The Google </a:t>
            </a:r>
            <a:r>
              <a:rPr lang="en-GB" dirty="0" err="1"/>
              <a:t>Dialer</a:t>
            </a:r>
            <a:r>
              <a:rPr lang="en-GB" dirty="0"/>
              <a:t> and other apps read from it, but do not write data from their own databases back to it.</a:t>
            </a:r>
          </a:p>
          <a:p>
            <a:pPr lvl="1"/>
            <a:r>
              <a:rPr lang="en-GB" dirty="0"/>
              <a:t>The </a:t>
            </a:r>
            <a:r>
              <a:rPr lang="en-GB" dirty="0" err="1">
                <a:solidFill>
                  <a:schemeClr val="accent2"/>
                </a:solidFill>
              </a:rPr>
              <a:t>annotated_calllog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table is a copy/subset of recent entries from the system call log, enhanced with app-specific annotations.</a:t>
            </a:r>
          </a:p>
          <a:p>
            <a:r>
              <a:rPr lang="en-GB" dirty="0"/>
              <a:t>Synchronization:</a:t>
            </a:r>
          </a:p>
          <a:p>
            <a:pPr lvl="1"/>
            <a:r>
              <a:rPr lang="en-GB" dirty="0"/>
              <a:t>There is no automatic, two-way synchronization between the two databases.</a:t>
            </a:r>
          </a:p>
          <a:p>
            <a:pPr lvl="1"/>
            <a:r>
              <a:rPr lang="en-GB" dirty="0"/>
              <a:t>The Google </a:t>
            </a:r>
            <a:r>
              <a:rPr lang="en-GB" dirty="0" err="1"/>
              <a:t>Dialer</a:t>
            </a:r>
            <a:r>
              <a:rPr lang="en-GB" dirty="0"/>
              <a:t> app periodically reads new entries from the system call log and updates its own </a:t>
            </a:r>
            <a:r>
              <a:rPr lang="en-GB" dirty="0" err="1">
                <a:solidFill>
                  <a:schemeClr val="accent2"/>
                </a:solidFill>
              </a:rPr>
              <a:t>annotated_calllog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table as needed.</a:t>
            </a:r>
          </a:p>
          <a:p>
            <a:r>
              <a:rPr lang="en-GB" dirty="0"/>
              <a:t>No foreign key in either table that references the other table’s primary key.</a:t>
            </a:r>
          </a:p>
          <a:p>
            <a:pPr lvl="1"/>
            <a:r>
              <a:rPr lang="en-GB" dirty="0"/>
              <a:t>The </a:t>
            </a:r>
            <a:r>
              <a:rPr lang="en-GB" dirty="0" err="1">
                <a:solidFill>
                  <a:schemeClr val="accent2"/>
                </a:solidFill>
              </a:rPr>
              <a:t>annotated_calllog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table is populated by the Google </a:t>
            </a:r>
            <a:r>
              <a:rPr lang="en-GB" dirty="0" err="1"/>
              <a:t>Dialer</a:t>
            </a:r>
            <a:r>
              <a:rPr lang="en-GB" dirty="0"/>
              <a:t> app reading data from the system calls table and copying relevant fields, but this is done at the application logic level, not via database-enforced foreign key constraints.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1153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60024-3B11-A57D-08D1-0BA714BE5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3F1245-FE95-FDD1-FA2E-BAD1E2107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dialer.db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0DB52-2704-4364-2784-5695757395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48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6A5203-A9FD-66C1-E0A2-9F6CA7F4B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accent2"/>
                </a:solidFill>
              </a:rPr>
              <a:t>smart_dial_table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62B4CC-C8A3-E596-5B4C-B8E7DDAF1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431" y="1825625"/>
            <a:ext cx="6461369" cy="4351338"/>
          </a:xfrm>
        </p:spPr>
        <p:txBody>
          <a:bodyPr>
            <a:normAutofit fontScale="92500"/>
          </a:bodyPr>
          <a:lstStyle/>
          <a:p>
            <a:r>
              <a:rPr lang="en-GB" dirty="0"/>
              <a:t>"smart dial" functionality</a:t>
            </a:r>
          </a:p>
          <a:p>
            <a:pPr lvl="1"/>
            <a:r>
              <a:rPr lang="en-GB" dirty="0"/>
              <a:t> Allows users to quickly find contacts by typing a portion of a name or number, with the app suggesting matches as they type.</a:t>
            </a:r>
          </a:p>
          <a:p>
            <a:r>
              <a:rPr lang="en-GB" dirty="0"/>
              <a:t>Provides detailed information about frequently </a:t>
            </a:r>
            <a:r>
              <a:rPr lang="en-GB" dirty="0" err="1"/>
              <a:t>dialed</a:t>
            </a:r>
            <a:r>
              <a:rPr lang="en-GB" dirty="0"/>
              <a:t> or interacted-with contacts</a:t>
            </a:r>
          </a:p>
          <a:p>
            <a:pPr lvl="1"/>
            <a:r>
              <a:rPr lang="en-GB" dirty="0"/>
              <a:t>including usage patterns (</a:t>
            </a:r>
            <a:r>
              <a:rPr lang="en-GB" dirty="0" err="1">
                <a:solidFill>
                  <a:srgbClr val="7030A0"/>
                </a:solidFill>
              </a:rPr>
              <a:t>last_time_used</a:t>
            </a:r>
            <a:r>
              <a:rPr lang="en-GB" dirty="0"/>
              <a:t>, </a:t>
            </a:r>
            <a:r>
              <a:rPr lang="en-GB" dirty="0" err="1">
                <a:solidFill>
                  <a:srgbClr val="7030A0"/>
                </a:solidFill>
              </a:rPr>
              <a:t>times_used</a:t>
            </a:r>
            <a:r>
              <a:rPr lang="en-GB" dirty="0"/>
              <a:t>). </a:t>
            </a:r>
          </a:p>
          <a:p>
            <a:pPr lvl="1"/>
            <a:r>
              <a:rPr lang="en-GB" dirty="0" err="1">
                <a:solidFill>
                  <a:srgbClr val="7030A0"/>
                </a:solidFill>
              </a:rPr>
              <a:t>contact_id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/>
              <a:t>and </a:t>
            </a:r>
            <a:r>
              <a:rPr lang="en-GB" dirty="0" err="1">
                <a:solidFill>
                  <a:srgbClr val="7030A0"/>
                </a:solidFill>
              </a:rPr>
              <a:t>lookup_key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/>
              <a:t>can link to the Android Contacts database, </a:t>
            </a:r>
          </a:p>
          <a:p>
            <a:pPr lvl="1"/>
            <a:r>
              <a:rPr lang="en-GB" dirty="0">
                <a:solidFill>
                  <a:srgbClr val="7030A0"/>
                </a:solidFill>
              </a:rPr>
              <a:t>starred</a:t>
            </a:r>
            <a:r>
              <a:rPr lang="en-GB" dirty="0"/>
              <a:t> or </a:t>
            </a:r>
            <a:r>
              <a:rPr lang="en-GB" dirty="0" err="1">
                <a:solidFill>
                  <a:srgbClr val="7030A0"/>
                </a:solidFill>
              </a:rPr>
              <a:t>is_primary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/>
              <a:t>can indicate important contacts.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BA693B-F3DC-A556-CB54-147E0A523A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1944"/>
          <a:stretch/>
        </p:blipFill>
        <p:spPr>
          <a:xfrm>
            <a:off x="1254556" y="2538214"/>
            <a:ext cx="3009261" cy="260323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E557D2-59A7-FF7E-26F6-0E9D10A3AB09}"/>
              </a:ext>
            </a:extLst>
          </p:cNvPr>
          <p:cNvCxnSpPr/>
          <p:nvPr/>
        </p:nvCxnSpPr>
        <p:spPr>
          <a:xfrm flipH="1">
            <a:off x="3575957" y="2114451"/>
            <a:ext cx="1690007" cy="2351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69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B1DCDE-C125-2F8A-8A40-14DE7D76B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24" y="1842899"/>
            <a:ext cx="10198611" cy="1607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81DD33-245D-3949-4A5D-34BD40E20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024" y="4178121"/>
            <a:ext cx="7128840" cy="14647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CA8700-8A72-F9B0-199D-8DB49D896527}"/>
              </a:ext>
            </a:extLst>
          </p:cNvPr>
          <p:cNvSpPr txBox="1"/>
          <p:nvPr/>
        </p:nvSpPr>
        <p:spPr>
          <a:xfrm>
            <a:off x="766024" y="1445079"/>
            <a:ext cx="307366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Two phone numbers are found</a:t>
            </a:r>
          </a:p>
        </p:txBody>
      </p:sp>
    </p:spTree>
    <p:extLst>
      <p:ext uri="{BB962C8B-B14F-4D97-AF65-F5344CB8AC3E}">
        <p14:creationId xmlns:p14="http://schemas.microsoft.com/office/powerpoint/2010/main" val="1161210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39AD6-79CA-975C-4B64-42C012F7F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44D7BE-74C7-672C-4626-FC538C968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accent2"/>
                </a:solidFill>
              </a:rPr>
              <a:t>suggest_contact_database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9052C-81E2-5E43-C497-D2439A2849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47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4DC75-BF47-96E7-9542-847C20564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FAE7-F693-F564-6C72-5B4B238D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Understand user’s interactions with contacts, not just </a:t>
            </a:r>
            <a:r>
              <a:rPr lang="en-GB" dirty="0" err="1"/>
              <a:t>dialing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CE302-37ED-9A51-52E7-1DB1AC1C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65443" cy="4351338"/>
          </a:xfrm>
        </p:spPr>
        <p:txBody>
          <a:bodyPr/>
          <a:lstStyle/>
          <a:p>
            <a:r>
              <a:rPr lang="en-GB" dirty="0"/>
              <a:t>When you try and share photos or anything from Google pixel, you will see suggested contacts pops up with several frequently contacted people in the phone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1DB44BAA-0D10-E24D-F7C3-5B02CBBD2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542" y="1938014"/>
            <a:ext cx="7127078" cy="357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16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E8D264-4C74-474A-A296-BB94A94F3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11" y="1464422"/>
            <a:ext cx="10386378" cy="5889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948891-9473-453B-9BA1-3E792311A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12" y="2053389"/>
            <a:ext cx="10386377" cy="1063478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6DD4813B-5125-4D6A-A084-E6DA8E69E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811" y="3741133"/>
            <a:ext cx="4557978" cy="16110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7F070B-1F7C-4E84-8ECE-5AEC9881D33C}"/>
              </a:ext>
            </a:extLst>
          </p:cNvPr>
          <p:cNvSpPr txBox="1"/>
          <p:nvPr/>
        </p:nvSpPr>
        <p:spPr>
          <a:xfrm>
            <a:off x="902811" y="1095090"/>
            <a:ext cx="3238644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i="1" dirty="0" err="1">
                <a:solidFill>
                  <a:srgbClr val="7030A0"/>
                </a:solidFill>
              </a:rPr>
              <a:t>suggest_contact_database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B459A9-0ECB-4DD7-AF6C-9594EE7D9625}"/>
              </a:ext>
            </a:extLst>
          </p:cNvPr>
          <p:cNvSpPr txBox="1"/>
          <p:nvPr/>
        </p:nvSpPr>
        <p:spPr>
          <a:xfrm>
            <a:off x="902811" y="3371802"/>
            <a:ext cx="455797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</a:t>
            </a:r>
            <a:r>
              <a:rPr lang="en-US" dirty="0" err="1"/>
              <a:t>thefrequently</a:t>
            </a:r>
            <a:r>
              <a:rPr lang="en-US" dirty="0"/>
              <a:t> contacted phone numbers  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250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C4349-1A02-A652-56D8-30719EE83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CE59F5-A742-EE5F-5490-F4587F36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accent2"/>
                </a:solidFill>
              </a:rPr>
              <a:t>phone_lookup_history.db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E7905B-03BD-B5A7-8ACD-0D67691A6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85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9195F-7102-4A8A-9EB1-A1496331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phone lookup 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843C1-37EF-48E2-BABB-BC35C0982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194779" cy="4605403"/>
          </a:xfrm>
        </p:spPr>
        <p:txBody>
          <a:bodyPr>
            <a:normAutofit fontScale="92500"/>
          </a:bodyPr>
          <a:lstStyle/>
          <a:p>
            <a:r>
              <a:rPr lang="en-GB" dirty="0"/>
              <a:t>Identify the caller (caller ID)</a:t>
            </a:r>
          </a:p>
          <a:p>
            <a:pPr lvl="1"/>
            <a:r>
              <a:rPr lang="en-GB" dirty="0"/>
              <a:t>It needs to query Google’s servers or another external database </a:t>
            </a:r>
          </a:p>
          <a:p>
            <a:r>
              <a:rPr lang="en-GB" dirty="0"/>
              <a:t>Cached these results locally in </a:t>
            </a:r>
            <a:r>
              <a:rPr lang="en-GB" dirty="0" err="1">
                <a:solidFill>
                  <a:srgbClr val="7030A0"/>
                </a:solidFill>
              </a:rPr>
              <a:t>phone_lookup_history.db</a:t>
            </a:r>
            <a:endParaRPr lang="en-GB" dirty="0">
              <a:solidFill>
                <a:srgbClr val="7030A0"/>
              </a:solidFill>
            </a:endParaRPr>
          </a:p>
          <a:p>
            <a:pPr lvl="1"/>
            <a:r>
              <a:rPr lang="en-GB" dirty="0"/>
              <a:t>Allows the app to quickly retrieve the same information if the same number calls again</a:t>
            </a:r>
          </a:p>
          <a:p>
            <a:pPr lvl="1"/>
            <a:r>
              <a:rPr lang="en-GB" dirty="0"/>
              <a:t>Reducing the need for repeated server queries and improving performance.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44FB812-8BF0-440C-B7DF-844E2376C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2648" y="1995609"/>
            <a:ext cx="6425018" cy="320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698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C9D4A2-1A29-419B-8CF3-FA31B4B46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54" y="2312011"/>
            <a:ext cx="9999538" cy="58179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90BE3CF-794C-4B41-85D5-B314048A8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554" y="2893802"/>
            <a:ext cx="7866620" cy="15766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963192-A564-4C49-BA1C-22C3F488DFF0}"/>
              </a:ext>
            </a:extLst>
          </p:cNvPr>
          <p:cNvSpPr txBox="1"/>
          <p:nvPr/>
        </p:nvSpPr>
        <p:spPr>
          <a:xfrm>
            <a:off x="1176554" y="1929904"/>
            <a:ext cx="322761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i="1" dirty="0" err="1">
                <a:solidFill>
                  <a:srgbClr val="7030A0"/>
                </a:solidFill>
              </a:rPr>
              <a:t>phone_lookup_history.db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699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393BBA-17D4-EA19-3412-C672C9C0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Phone Dialer App?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DDCBC4-14FB-923A-366B-E476346C9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It's the default phone app on many Android devices</a:t>
            </a:r>
          </a:p>
          <a:p>
            <a:pPr lvl="1"/>
            <a:r>
              <a:rPr lang="en-GB" dirty="0"/>
              <a:t>especially Google Pixel phones and some other OEM devices running stock or near-stock Android. </a:t>
            </a:r>
          </a:p>
          <a:p>
            <a:pPr lvl="1"/>
            <a:r>
              <a:rPr lang="en-GB" dirty="0"/>
              <a:t>can sometimes be downloaded from the Google Play Store on compatible devices.</a:t>
            </a:r>
            <a:endParaRPr lang="en-US" dirty="0"/>
          </a:p>
          <a:p>
            <a:r>
              <a:rPr lang="en-GB" b="1" dirty="0"/>
              <a:t>Key features</a:t>
            </a:r>
            <a:r>
              <a:rPr lang="en-GB" dirty="0"/>
              <a:t>: handles phone calls, call history, contacts</a:t>
            </a:r>
          </a:p>
          <a:p>
            <a:r>
              <a:rPr lang="en-GB" b="1" dirty="0"/>
              <a:t>Other features</a:t>
            </a:r>
            <a:r>
              <a:rPr lang="en-GB" dirty="0"/>
              <a:t>: spam call filtering, visual voicemail, and call screening on supported devices. </a:t>
            </a:r>
          </a:p>
          <a:p>
            <a:r>
              <a:rPr lang="en-GB" dirty="0"/>
              <a:t>Package ID: </a:t>
            </a:r>
            <a:r>
              <a:rPr lang="en-GB" dirty="0" err="1">
                <a:solidFill>
                  <a:schemeClr val="accent2"/>
                </a:solidFill>
              </a:rPr>
              <a:t>com.google.android.dialer</a:t>
            </a:r>
            <a:endParaRPr lang="en-GB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187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FBED3-F245-F70A-74E7-D15210240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AD71472D-94CF-FDF2-3A98-2B1BA51E1D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208"/>
          <a:stretch/>
        </p:blipFill>
        <p:spPr>
          <a:xfrm>
            <a:off x="8553746" y="0"/>
            <a:ext cx="3573677" cy="19051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7662BB-5E19-1844-09CE-C040110E0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PhoneLookupHistory</a:t>
            </a:r>
            <a:r>
              <a:rPr lang="en-US" dirty="0"/>
              <a:t> table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D5851A-A011-5D7C-F84D-94BC70EEB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2"/>
                </a:solidFill>
              </a:rPr>
              <a:t>normalized_number</a:t>
            </a:r>
            <a:r>
              <a:rPr lang="en-US" dirty="0">
                <a:solidFill>
                  <a:schemeClr val="accent2"/>
                </a:solidFill>
              </a:rPr>
              <a:t>: </a:t>
            </a:r>
            <a:r>
              <a:rPr lang="en-GB" dirty="0"/>
              <a:t>stores the phone number in a standardized (normalized) format</a:t>
            </a:r>
            <a:endParaRPr lang="en-US" dirty="0"/>
          </a:p>
          <a:p>
            <a:r>
              <a:rPr lang="en-GB" dirty="0" err="1">
                <a:solidFill>
                  <a:schemeClr val="accent2"/>
                </a:solidFill>
              </a:rPr>
              <a:t>phone_lookup_info</a:t>
            </a:r>
            <a:r>
              <a:rPr lang="en-GB" dirty="0">
                <a:solidFill>
                  <a:schemeClr val="accent2"/>
                </a:solidFill>
              </a:rPr>
              <a:t>:  </a:t>
            </a:r>
            <a:r>
              <a:rPr lang="en-GB" dirty="0"/>
              <a:t>stores the lookup information associated with the phone number. </a:t>
            </a:r>
          </a:p>
          <a:p>
            <a:pPr lvl="1"/>
            <a:r>
              <a:rPr lang="en-GB" dirty="0"/>
              <a:t>Stored as a Binary Large Object (BLOB) </a:t>
            </a:r>
          </a:p>
          <a:p>
            <a:pPr lvl="2"/>
            <a:r>
              <a:rPr lang="en-GB" dirty="0"/>
              <a:t>Structured data in a format like Protocol Buffers, JSON, or a custom binary format, which is then deserialized by the application.</a:t>
            </a:r>
          </a:p>
          <a:p>
            <a:pPr lvl="1"/>
            <a:r>
              <a:rPr lang="en-GB" dirty="0"/>
              <a:t>The actual content could include:</a:t>
            </a:r>
          </a:p>
          <a:p>
            <a:pPr lvl="2"/>
            <a:r>
              <a:rPr lang="en-GB" dirty="0"/>
              <a:t>Caller details (e.g., name, carrier, location).</a:t>
            </a:r>
          </a:p>
          <a:p>
            <a:pPr lvl="2"/>
            <a:r>
              <a:rPr lang="en-GB" dirty="0"/>
              <a:t>Metadata about the lookup (e.g., source of the data, confidence score).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70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0E545-9371-FF9B-EA3E-4174C4CC3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the BLOB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A6942E-2A56-F267-AB97-7F74E477F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057281"/>
            <a:ext cx="6124207" cy="17359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5BAD6F-2674-8233-4621-42AEBD982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159870"/>
            <a:ext cx="5427373" cy="173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973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65620-7871-5B67-797F-4D7F6F643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C29BEA-A4BA-50A6-F384-78E18FAC0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accent2"/>
                </a:solidFill>
              </a:rPr>
              <a:t>voicemail.db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18FC7F-0826-79A1-93FE-29328D546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164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AD71E-1D63-4FE9-8A2D-A3C040214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greeting message?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96ACB-A16D-4162-A340-47BFCF3CA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68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owner often provides greeting message. Did the owner use a greeting message?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E102491-6098-4C0F-8CDF-2ECB8C93D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854" y="2735179"/>
            <a:ext cx="7514844" cy="3684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52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EA8EB7-DDDE-4C16-931E-F9A7987D4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508" y="1636675"/>
            <a:ext cx="8615321" cy="545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E4ABD7-D69C-4C99-9BE2-56C6B3508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508" y="2181726"/>
            <a:ext cx="8615321" cy="10506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06A49F-3704-4C72-8AA0-D2C68E05B539}"/>
              </a:ext>
            </a:extLst>
          </p:cNvPr>
          <p:cNvSpPr txBox="1"/>
          <p:nvPr/>
        </p:nvSpPr>
        <p:spPr>
          <a:xfrm>
            <a:off x="1078508" y="1248525"/>
            <a:ext cx="192943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Open </a:t>
            </a:r>
            <a:r>
              <a:rPr lang="en-US" i="1" dirty="0" err="1">
                <a:solidFill>
                  <a:srgbClr val="7030A0"/>
                </a:solidFill>
              </a:rPr>
              <a:t>voicemail.db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D41B2A-F30C-4E00-8119-B876095B7795}"/>
              </a:ext>
            </a:extLst>
          </p:cNvPr>
          <p:cNvSpPr txBox="1"/>
          <p:nvPr/>
        </p:nvSpPr>
        <p:spPr>
          <a:xfrm>
            <a:off x="1078508" y="3525237"/>
            <a:ext cx="455797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</a:t>
            </a:r>
            <a:r>
              <a:rPr lang="en-US" dirty="0" err="1"/>
              <a:t>thefrequently</a:t>
            </a:r>
            <a:r>
              <a:rPr lang="en-US" dirty="0"/>
              <a:t> contacted phone numbers  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13" name="Picture 1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F7066E2-440B-4F32-95D1-704B50D065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507" y="3898563"/>
            <a:ext cx="6255381" cy="132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399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1FA00-0A4C-4B33-ABBF-39EF68ED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valuable information in databases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D267A1B-3ED7-4E12-9D94-E5AC8F5EB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3" y="1458913"/>
            <a:ext cx="7966774" cy="48027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820783-1DC5-4602-9E36-878E3BF4ECA9}"/>
              </a:ext>
            </a:extLst>
          </p:cNvPr>
          <p:cNvSpPr txBox="1"/>
          <p:nvPr/>
        </p:nvSpPr>
        <p:spPr>
          <a:xfrm>
            <a:off x="5526505" y="2927684"/>
            <a:ext cx="201484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speed dial entry</a:t>
            </a:r>
          </a:p>
          <a:p>
            <a:r>
              <a:rPr lang="en-US" dirty="0"/>
              <a:t>spam call database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02ED8B-0EE6-4BA9-88BB-7E9A16164462}"/>
              </a:ext>
            </a:extLst>
          </p:cNvPr>
          <p:cNvCxnSpPr/>
          <p:nvPr/>
        </p:nvCxnSpPr>
        <p:spPr>
          <a:xfrm flipH="1" flipV="1">
            <a:off x="3433011" y="2863516"/>
            <a:ext cx="2101515" cy="24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CB8B6F-9909-4AD6-BA9D-4C254EC4CD4B}"/>
              </a:ext>
            </a:extLst>
          </p:cNvPr>
          <p:cNvCxnSpPr>
            <a:cxnSpLocks/>
          </p:cNvCxnSpPr>
          <p:nvPr/>
        </p:nvCxnSpPr>
        <p:spPr>
          <a:xfrm flipH="1">
            <a:off x="3641559" y="3429000"/>
            <a:ext cx="1884946" cy="926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316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7A71BE9-17B4-4AEA-A0D5-196DEE53A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98" y="1037586"/>
            <a:ext cx="2580791" cy="4631635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51823AA-25C4-458E-B5BB-50993074C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5618" y="1037586"/>
            <a:ext cx="2563984" cy="4552122"/>
          </a:xfrm>
          <a:prstGeom prst="rect">
            <a:avLst/>
          </a:prstGeom>
        </p:spPr>
      </p:pic>
      <p:pic>
        <p:nvPicPr>
          <p:cNvPr id="13" name="Picture 12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A649AC0-1747-4D88-9E55-C4C85B54A6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931" y="1037586"/>
            <a:ext cx="2597030" cy="4782827"/>
          </a:xfrm>
          <a:prstGeom prst="rect">
            <a:avLst/>
          </a:prstGeom>
        </p:spPr>
      </p:pic>
      <p:pic>
        <p:nvPicPr>
          <p:cNvPr id="15" name="Picture 1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336CA6AB-D86A-48EC-8321-33CBF151AB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1496" y="1037586"/>
            <a:ext cx="2698002" cy="51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8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B8F3327-07A8-49FA-B852-37D0C25E4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19" y="725555"/>
            <a:ext cx="2715137" cy="5128592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37DF157-3A8A-4F22-AABF-267A0A00C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355" y="725555"/>
            <a:ext cx="2737935" cy="5317435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1E22AC2-C962-40CB-9DD2-3A0381AAE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818" y="725555"/>
            <a:ext cx="2790470" cy="4890052"/>
          </a:xfrm>
          <a:prstGeom prst="rect">
            <a:avLst/>
          </a:prstGeom>
        </p:spPr>
      </p:pic>
      <p:pic>
        <p:nvPicPr>
          <p:cNvPr id="10" name="Picture 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43E33DB-651F-4A7E-B066-BAB60AE112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2816" y="725555"/>
            <a:ext cx="3022480" cy="570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44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2EDE-E25A-4A70-8F62-F0854504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E3A0C-68A5-4030-881D-4851A929E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all incoming calls</a:t>
            </a:r>
          </a:p>
          <a:p>
            <a:r>
              <a:rPr lang="en-US" dirty="0"/>
              <a:t>Did any callers leave voice mails?</a:t>
            </a:r>
          </a:p>
        </p:txBody>
      </p:sp>
    </p:spTree>
    <p:extLst>
      <p:ext uri="{BB962C8B-B14F-4D97-AF65-F5344CB8AC3E}">
        <p14:creationId xmlns:p14="http://schemas.microsoft.com/office/powerpoint/2010/main" val="1311878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995024-C1B7-6FA8-4151-B87FFD958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Dialer Databases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44FF1E-B4A8-930C-237A-2F39BC3AE7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50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3A87F37-BAB2-178C-EBDF-EEB48956F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438" y="1333013"/>
            <a:ext cx="7574936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85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4EDD-C7BC-95D0-61BC-C933AEC0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Valuable Tables for Investigation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DD39F-AA11-B44D-9E18-32778265B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>
                <a:solidFill>
                  <a:srgbClr val="7030A0"/>
                </a:solidFill>
              </a:rPr>
              <a:t>annotated_call_log.db</a:t>
            </a:r>
            <a:endParaRPr lang="en-GB" dirty="0">
              <a:solidFill>
                <a:srgbClr val="7030A0"/>
              </a:solidFill>
            </a:endParaRPr>
          </a:p>
          <a:p>
            <a:pPr lvl="1"/>
            <a:r>
              <a:rPr lang="en-GB" b="1" dirty="0"/>
              <a:t>Why? </a:t>
            </a:r>
            <a:r>
              <a:rPr lang="en-GB" dirty="0"/>
              <a:t>includes enriched call log data, such as whether a call was flagged as spam, marked as a </a:t>
            </a:r>
            <a:r>
              <a:rPr lang="en-GB" dirty="0" err="1"/>
              <a:t>favorite</a:t>
            </a:r>
            <a:r>
              <a:rPr lang="en-GB" dirty="0"/>
              <a:t>, or associated with a specific contact. It might also include user annotations or app-generated labels.</a:t>
            </a:r>
          </a:p>
          <a:p>
            <a:pPr lvl="1"/>
            <a:r>
              <a:rPr lang="en-GB" b="1" dirty="0"/>
              <a:t>Use Case: </a:t>
            </a:r>
            <a:r>
              <a:rPr lang="en-GB" dirty="0"/>
              <a:t>Identifying suspicious calls (e.g., flagged as spam) or understanding user interactions with specific numbers.</a:t>
            </a:r>
          </a:p>
          <a:p>
            <a:r>
              <a:rPr lang="en-GB" dirty="0" err="1">
                <a:solidFill>
                  <a:srgbClr val="7030A0"/>
                </a:solidFill>
              </a:rPr>
              <a:t>dialer.db</a:t>
            </a:r>
            <a:r>
              <a:rPr lang="en-GB" dirty="0">
                <a:solidFill>
                  <a:srgbClr val="7030A0"/>
                </a:solidFill>
              </a:rPr>
              <a:t> </a:t>
            </a:r>
          </a:p>
          <a:p>
            <a:pPr lvl="1"/>
            <a:r>
              <a:rPr lang="en-GB" b="1" dirty="0"/>
              <a:t>Why? </a:t>
            </a:r>
            <a:r>
              <a:rPr lang="en-GB" dirty="0"/>
              <a:t>containing contact information, smart dial data, and filtered number data. It’s a primary source for understanding contact associations and some usage patterns but </a:t>
            </a:r>
            <a:r>
              <a:rPr lang="en-GB" dirty="0">
                <a:solidFill>
                  <a:srgbClr val="FF0000"/>
                </a:solidFill>
              </a:rPr>
              <a:t>does not </a:t>
            </a:r>
            <a:r>
              <a:rPr lang="en-GB" dirty="0"/>
              <a:t>contain detailed call logs.</a:t>
            </a:r>
          </a:p>
          <a:p>
            <a:pPr lvl="1"/>
            <a:r>
              <a:rPr lang="en-GB" b="1" dirty="0"/>
              <a:t>Use Case: </a:t>
            </a:r>
            <a:r>
              <a:rPr lang="en-GB" dirty="0"/>
              <a:t>Investigating frequently contacted numbers, mapping phone numbers to contacts, and identifying blocked or filtered numbers.</a:t>
            </a:r>
          </a:p>
        </p:txBody>
      </p:sp>
    </p:spTree>
    <p:extLst>
      <p:ext uri="{BB962C8B-B14F-4D97-AF65-F5344CB8AC3E}">
        <p14:creationId xmlns:p14="http://schemas.microsoft.com/office/powerpoint/2010/main" val="1777753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2203</TotalTime>
  <Words>1768</Words>
  <Application>Microsoft Office PowerPoint</Application>
  <PresentationFormat>Widescreen</PresentationFormat>
  <Paragraphs>165</Paragraphs>
  <Slides>35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Office Theme</vt:lpstr>
      <vt:lpstr>GMS Apps Investigations</vt:lpstr>
      <vt:lpstr>Phone Dialer App?</vt:lpstr>
      <vt:lpstr>What is Phone Dialer App?</vt:lpstr>
      <vt:lpstr>PowerPoint Presentation</vt:lpstr>
      <vt:lpstr>PowerPoint Presentation</vt:lpstr>
      <vt:lpstr>Sample questions</vt:lpstr>
      <vt:lpstr>Dialer Databases</vt:lpstr>
      <vt:lpstr>PowerPoint Presentation</vt:lpstr>
      <vt:lpstr>Most Valuable Tables for Investigation (1)</vt:lpstr>
      <vt:lpstr>Most Valuable Tables for Investigation (2)</vt:lpstr>
      <vt:lpstr>Most Valuable Tables for Investigation (3)</vt:lpstr>
      <vt:lpstr>Most Valuable Tables for Investigation (4)</vt:lpstr>
      <vt:lpstr>annotated_call_log.db</vt:lpstr>
      <vt:lpstr>AnnotatedCallLog table schema</vt:lpstr>
      <vt:lpstr>AnnotatedCallLog table content</vt:lpstr>
      <vt:lpstr>PowerPoint Presentation</vt:lpstr>
      <vt:lpstr>PowerPoint Presentation</vt:lpstr>
      <vt:lpstr>Sample Questions</vt:lpstr>
      <vt:lpstr>PowerPoint Presentation</vt:lpstr>
      <vt:lpstr>Data sharing between calllog.db and annotated_call_log.db</vt:lpstr>
      <vt:lpstr>dialer.db</vt:lpstr>
      <vt:lpstr>smart_dial_table</vt:lpstr>
      <vt:lpstr>PowerPoint Presentation</vt:lpstr>
      <vt:lpstr>suggest_contact_database</vt:lpstr>
      <vt:lpstr>Understand user’s interactions with contacts, not just dialing</vt:lpstr>
      <vt:lpstr>PowerPoint Presentation</vt:lpstr>
      <vt:lpstr>phone_lookup_history.db</vt:lpstr>
      <vt:lpstr>What is the phone lookup function?</vt:lpstr>
      <vt:lpstr>PowerPoint Presentation</vt:lpstr>
      <vt:lpstr>PhoneLookupHistory table</vt:lpstr>
      <vt:lpstr>Access the BLOB</vt:lpstr>
      <vt:lpstr>voicemail.db</vt:lpstr>
      <vt:lpstr>What is the greeting message?</vt:lpstr>
      <vt:lpstr>PowerPoint Presentation</vt:lpstr>
      <vt:lpstr>Other valuable information in databases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Weifeng Xu</cp:lastModifiedBy>
  <cp:revision>375</cp:revision>
  <dcterms:created xsi:type="dcterms:W3CDTF">2021-01-18T02:02:41Z</dcterms:created>
  <dcterms:modified xsi:type="dcterms:W3CDTF">2025-04-23T14:12:04Z</dcterms:modified>
</cp:coreProperties>
</file>