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21" r:id="rId3"/>
    <p:sldId id="522" r:id="rId4"/>
    <p:sldId id="528" r:id="rId5"/>
    <p:sldId id="523" r:id="rId6"/>
    <p:sldId id="540" r:id="rId7"/>
    <p:sldId id="546" r:id="rId8"/>
    <p:sldId id="541" r:id="rId9"/>
    <p:sldId id="542" r:id="rId10"/>
    <p:sldId id="543" r:id="rId11"/>
    <p:sldId id="544" r:id="rId12"/>
    <p:sldId id="524" r:id="rId13"/>
    <p:sldId id="525" r:id="rId14"/>
    <p:sldId id="527" r:id="rId15"/>
    <p:sldId id="530" r:id="rId16"/>
    <p:sldId id="545" r:id="rId17"/>
    <p:sldId id="533" r:id="rId18"/>
    <p:sldId id="538" r:id="rId19"/>
    <p:sldId id="539" r:id="rId20"/>
    <p:sldId id="535" r:id="rId21"/>
    <p:sldId id="536" r:id="rId22"/>
    <p:sldId id="5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86A8-D257-46D5-A932-87F105AEF0C6}" v="44" dt="2025-04-04T13:40:48.4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1" autoAdjust="0"/>
  </p:normalViewPr>
  <p:slideViewPr>
    <p:cSldViewPr snapToGrid="0">
      <p:cViewPr varScale="1">
        <p:scale>
          <a:sx n="101" d="100"/>
          <a:sy n="101" d="100"/>
        </p:scale>
        <p:origin x="15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6241A617-B809-41F6-88F4-E387E9626168}"/>
    <pc:docChg chg="undo custSel addSld delSld modSld sldOrd">
      <pc:chgData name="Weifeng Xu" userId="e7aed605-a3dd-4d5a-a692-a87037af107b" providerId="ADAL" clId="{6241A617-B809-41F6-88F4-E387E9626168}" dt="2021-08-10T19:37:38.122" v="824" actId="15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08T23:24:50.564" v="522" actId="14100"/>
        <pc:sldMkLst>
          <pc:docMk/>
          <pc:sldMk cId="1915093242" sldId="387"/>
        </pc:sldMkLst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</pc:sldChg>
      <pc:sldChg chg="delSp modSp mod modClrScheme chgLayout">
        <pc:chgData name="Weifeng Xu" userId="e7aed605-a3dd-4d5a-a692-a87037af107b" providerId="ADAL" clId="{6241A617-B809-41F6-88F4-E387E9626168}" dt="2021-08-09T01:22:54.044" v="763" actId="1076"/>
        <pc:sldMkLst>
          <pc:docMk/>
          <pc:sldMk cId="3040878584" sldId="390"/>
        </pc:sldMkLst>
      </pc:sldChg>
      <pc:sldChg chg="delSp modSp mod modClrScheme chgLayout">
        <pc:chgData name="Weifeng Xu" userId="e7aed605-a3dd-4d5a-a692-a87037af107b" providerId="ADAL" clId="{6241A617-B809-41F6-88F4-E387E9626168}" dt="2021-08-09T01:23:03.920" v="764" actId="1076"/>
        <pc:sldMkLst>
          <pc:docMk/>
          <pc:sldMk cId="4104176517" sldId="391"/>
        </pc:sldMkLst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modSp mod">
        <pc:chgData name="Weifeng Xu" userId="e7aed605-a3dd-4d5a-a692-a87037af107b" providerId="ADAL" clId="{6241A617-B809-41F6-88F4-E387E9626168}" dt="2021-08-09T01:03:34.176" v="654" actId="1076"/>
        <pc:sldMkLst>
          <pc:docMk/>
          <pc:sldMk cId="119521946" sldId="455"/>
        </pc:sldMkLst>
      </pc:sldChg>
      <pc:sldChg chg="modSp mod">
        <pc:chgData name="Weifeng Xu" userId="e7aed605-a3dd-4d5a-a692-a87037af107b" providerId="ADAL" clId="{6241A617-B809-41F6-88F4-E387E9626168}" dt="2021-08-08T21:53:35.068" v="319" actId="1076"/>
        <pc:sldMkLst>
          <pc:docMk/>
          <pc:sldMk cId="819406772" sldId="456"/>
        </pc:sldMkLst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08T23:28:10.878" v="539" actId="20577"/>
        <pc:sldMkLst>
          <pc:docMk/>
          <pc:sldMk cId="2956765869" sldId="460"/>
        </pc:sldMkLst>
      </pc:sldChg>
      <pc:sldChg chg="addSp modSp mod ord">
        <pc:chgData name="Weifeng Xu" userId="e7aed605-a3dd-4d5a-a692-a87037af107b" providerId="ADAL" clId="{6241A617-B809-41F6-88F4-E387E9626168}" dt="2021-08-10T19:33:44.753" v="816" actId="27636"/>
        <pc:sldMkLst>
          <pc:docMk/>
          <pc:sldMk cId="2236577641" sldId="461"/>
        </pc:sldMkLst>
      </pc:sldChg>
      <pc:sldChg chg="modSp mod ord">
        <pc:chgData name="Weifeng Xu" userId="e7aed605-a3dd-4d5a-a692-a87037af107b" providerId="ADAL" clId="{6241A617-B809-41F6-88F4-E387E9626168}" dt="2021-08-10T19:37:38.122" v="824" actId="15"/>
        <pc:sldMkLst>
          <pc:docMk/>
          <pc:sldMk cId="3150289545" sldId="46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410746691" sldId="46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10329521" sldId="46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">
        <pc:chgData name="Weifeng Xu" userId="e7aed605-a3dd-4d5a-a692-a87037af107b" providerId="ADAL" clId="{6241A617-B809-41F6-88F4-E387E9626168}" dt="2021-08-09T01:05:49.666" v="718" actId="404"/>
        <pc:sldMkLst>
          <pc:docMk/>
          <pc:sldMk cId="906975624" sldId="46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">
        <pc:chgData name="Weifeng Xu" userId="e7aed605-a3dd-4d5a-a692-a87037af107b" providerId="ADAL" clId="{6241A617-B809-41F6-88F4-E387E9626168}" dt="2021-08-08T21:46:55.866" v="221" actId="20577"/>
        <pc:sldMkLst>
          <pc:docMk/>
          <pc:sldMk cId="3905067354" sldId="477"/>
        </pc:sldMkLst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mod ord">
        <pc:chgData name="Weifeng Xu" userId="e7aed605-a3dd-4d5a-a692-a87037af107b" providerId="ADAL" clId="{6241A617-B809-41F6-88F4-E387E9626168}" dt="2021-08-09T01:27:45.992" v="811"/>
        <pc:sldMkLst>
          <pc:docMk/>
          <pc:sldMk cId="111182765" sldId="483"/>
        </pc:sldMkLst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modClrScheme chgLayout">
        <pc:chgData name="Weifeng Xu" userId="e7aed605-a3dd-4d5a-a692-a87037af107b" providerId="ADAL" clId="{6241A617-B809-41F6-88F4-E387E9626168}" dt="2021-08-09T01:23:16.752" v="765" actId="1076"/>
        <pc:sldMkLst>
          <pc:docMk/>
          <pc:sldMk cId="1962938929" sldId="485"/>
        </pc:sldMkLst>
      </pc:sldChg>
      <pc:sldChg chg="modSp mod">
        <pc:chgData name="Weifeng Xu" userId="e7aed605-a3dd-4d5a-a692-a87037af107b" providerId="ADAL" clId="{6241A617-B809-41F6-88F4-E387E9626168}" dt="2021-08-08T21:49:20.390" v="256" actId="2057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mod">
        <pc:chgData name="Weifeng Xu" userId="e7aed605-a3dd-4d5a-a692-a87037af107b" providerId="ADAL" clId="{6241A617-B809-41F6-88F4-E387E9626168}" dt="2021-08-09T01:25:14.456" v="798" actId="20577"/>
        <pc:sldMkLst>
          <pc:docMk/>
          <pc:sldMk cId="145347310" sldId="48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mod">
        <pc:chgData name="Weifeng Xu" userId="e7aed605-a3dd-4d5a-a692-a87037af107b" providerId="ADAL" clId="{6241A617-B809-41F6-88F4-E387E9626168}" dt="2021-08-08T21:53:53.223" v="320" actId="1076"/>
        <pc:sldMkLst>
          <pc:docMk/>
          <pc:sldMk cId="3788700773" sldId="496"/>
        </pc:sldMkLst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addSp delSp modSp new mod chgLayout">
        <pc:chgData name="Weifeng Xu" userId="e7aed605-a3dd-4d5a-a692-a87037af107b" providerId="ADAL" clId="{6241A617-B809-41F6-88F4-E387E9626168}" dt="2021-08-08T21:47:45.375" v="232" actId="108"/>
        <pc:sldMkLst>
          <pc:docMk/>
          <pc:sldMk cId="1809719013" sldId="500"/>
        </pc:sldMkLst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</pc:sldChg>
      <pc:sldChg chg="addSp modSp new mod modClrScheme chgLayout">
        <pc:chgData name="Weifeng Xu" userId="e7aed605-a3dd-4d5a-a692-a87037af107b" providerId="ADAL" clId="{6241A617-B809-41F6-88F4-E387E9626168}" dt="2021-08-08T21:38:40.116" v="110" actId="20577"/>
        <pc:sldMkLst>
          <pc:docMk/>
          <pc:sldMk cId="2211084754" sldId="502"/>
        </pc:sldMkLst>
      </pc:sldChg>
      <pc:sldChg chg="modSp new mod">
        <pc:chgData name="Weifeng Xu" userId="e7aed605-a3dd-4d5a-a692-a87037af107b" providerId="ADAL" clId="{6241A617-B809-41F6-88F4-E387E9626168}" dt="2021-08-09T01:06:31.867" v="721"/>
        <pc:sldMkLst>
          <pc:docMk/>
          <pc:sldMk cId="1088476594" sldId="50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39:43.865" v="118"/>
        <pc:sldMkLst>
          <pc:docMk/>
          <pc:sldMk cId="1532375427" sldId="504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47:27.431" v="229"/>
        <pc:sldMkLst>
          <pc:docMk/>
          <pc:sldMk cId="230068636" sldId="505"/>
        </pc:sldMkLst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modSp new mod">
        <pc:chgData name="Weifeng Xu" userId="e7aed605-a3dd-4d5a-a692-a87037af107b" providerId="ADAL" clId="{6241A617-B809-41F6-88F4-E387E9626168}" dt="2021-08-09T01:14:39.686" v="729" actId="20577"/>
        <pc:sldMkLst>
          <pc:docMk/>
          <pc:sldMk cId="1031330878" sldId="511"/>
        </pc:sldMkLst>
      </pc:sldChg>
      <pc:sldChg chg="modSp new mod">
        <pc:chgData name="Weifeng Xu" userId="e7aed605-a3dd-4d5a-a692-a87037af107b" providerId="ADAL" clId="{6241A617-B809-41F6-88F4-E387E9626168}" dt="2021-08-09T01:15:33.621" v="731" actId="20577"/>
        <pc:sldMkLst>
          <pc:docMk/>
          <pc:sldMk cId="3178594375" sldId="512"/>
        </pc:sldMkLst>
      </pc:sldChg>
      <pc:sldChg chg="modSp new mod">
        <pc:chgData name="Weifeng Xu" userId="e7aed605-a3dd-4d5a-a692-a87037af107b" providerId="ADAL" clId="{6241A617-B809-41F6-88F4-E387E9626168}" dt="2021-08-09T01:15:53.660" v="733" actId="20577"/>
        <pc:sldMkLst>
          <pc:docMk/>
          <pc:sldMk cId="3066833774" sldId="51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</pc:docChg>
  </pc:docChgLst>
  <pc:docChgLst>
    <pc:chgData name="Weifeng Xu" userId="e7aed605-a3dd-4d5a-a692-a87037af107b" providerId="ADAL" clId="{C93986A8-D257-46D5-A932-87F105AEF0C6}"/>
    <pc:docChg chg="undo redo custSel addSld delSld modSld sldOrd">
      <pc:chgData name="Weifeng Xu" userId="e7aed605-a3dd-4d5a-a692-a87037af107b" providerId="ADAL" clId="{C93986A8-D257-46D5-A932-87F105AEF0C6}" dt="2025-04-04T14:00:33.687" v="2245" actId="6549"/>
      <pc:docMkLst>
        <pc:docMk/>
      </pc:docMkLst>
      <pc:sldChg chg="addSp modSp mod modNotesTx">
        <pc:chgData name="Weifeng Xu" userId="e7aed605-a3dd-4d5a-a692-a87037af107b" providerId="ADAL" clId="{C93986A8-D257-46D5-A932-87F105AEF0C6}" dt="2025-04-04T12:21:34.101" v="1613" actId="20577"/>
        <pc:sldMkLst>
          <pc:docMk/>
          <pc:sldMk cId="1323245308" sldId="256"/>
        </pc:sldMkLst>
        <pc:spChg chg="mod">
          <ac:chgData name="Weifeng Xu" userId="e7aed605-a3dd-4d5a-a692-a87037af107b" providerId="ADAL" clId="{C93986A8-D257-46D5-A932-87F105AEF0C6}" dt="2025-04-04T12:21:34.101" v="1613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del">
        <pc:chgData name="Weifeng Xu" userId="e7aed605-a3dd-4d5a-a692-a87037af107b" providerId="ADAL" clId="{C93986A8-D257-46D5-A932-87F105AEF0C6}" dt="2021-08-14T14:55:30.545" v="36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C93986A8-D257-46D5-A932-87F105AEF0C6}" dt="2021-08-14T14:52:22.666" v="31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C93986A8-D257-46D5-A932-87F105AEF0C6}" dt="2021-08-14T14:52:23.849" v="32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C93986A8-D257-46D5-A932-87F105AEF0C6}" dt="2021-08-15T20:03:56.538" v="160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C93986A8-D257-46D5-A932-87F105AEF0C6}" dt="2021-08-14T14:51:54.421" v="25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C93986A8-D257-46D5-A932-87F105AEF0C6}" dt="2021-08-15T20:03:55.692" v="1598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C93986A8-D257-46D5-A932-87F105AEF0C6}" dt="2021-08-15T20:03:56.067" v="159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C93986A8-D257-46D5-A932-87F105AEF0C6}" dt="2021-08-15T20:03:53.816" v="159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C93986A8-D257-46D5-A932-87F105AEF0C6}" dt="2021-08-15T20:03:55.202" v="159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C93986A8-D257-46D5-A932-87F105AEF0C6}" dt="2021-08-15T20:03:51.353" v="1588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C93986A8-D257-46D5-A932-87F105AEF0C6}" dt="2021-08-14T14:51:48.436" v="1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C93986A8-D257-46D5-A932-87F105AEF0C6}" dt="2021-08-14T14:51:53.988" v="24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C93986A8-D257-46D5-A932-87F105AEF0C6}" dt="2021-08-14T14:51:56.132" v="26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C93986A8-D257-46D5-A932-87F105AEF0C6}" dt="2021-08-14T14:51:56.994" v="27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C93986A8-D257-46D5-A932-87F105AEF0C6}" dt="2021-08-14T14:51:57.521" v="28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C93986A8-D257-46D5-A932-87F105AEF0C6}" dt="2021-08-14T14:51:48.593" v="14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C93986A8-D257-46D5-A932-87F105AEF0C6}" dt="2021-08-14T14:52:19.049" v="3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C93986A8-D257-46D5-A932-87F105AEF0C6}" dt="2021-08-14T14:51:48.767" v="15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C93986A8-D257-46D5-A932-87F105AEF0C6}" dt="2021-08-14T14:51:48.975" v="16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C93986A8-D257-46D5-A932-87F105AEF0C6}" dt="2021-08-14T14:51:49.416" v="17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C93986A8-D257-46D5-A932-87F105AEF0C6}" dt="2021-08-14T14:51:49.833" v="18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C93986A8-D257-46D5-A932-87F105AEF0C6}" dt="2021-08-15T20:03:52.082" v="1590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C93986A8-D257-46D5-A932-87F105AEF0C6}" dt="2021-08-14T14:52:24.652" v="33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C93986A8-D257-46D5-A932-87F105AEF0C6}" dt="2021-08-14T14:52:25.496" v="34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C93986A8-D257-46D5-A932-87F105AEF0C6}" dt="2021-08-15T20:03:52.275" v="159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C93986A8-D257-46D5-A932-87F105AEF0C6}" dt="2021-08-15T20:03:52.450" v="1592" actId="47"/>
        <pc:sldMkLst>
          <pc:docMk/>
          <pc:sldMk cId="48681424" sldId="494"/>
        </pc:sldMkLst>
      </pc:sldChg>
      <pc:sldChg chg="modSp del mod ord">
        <pc:chgData name="Weifeng Xu" userId="e7aed605-a3dd-4d5a-a692-a87037af107b" providerId="ADAL" clId="{C93986A8-D257-46D5-A932-87F105AEF0C6}" dt="2021-08-15T20:03:54.649" v="1596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C93986A8-D257-46D5-A932-87F105AEF0C6}" dt="2021-08-15T20:03:53.321" v="159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C93986A8-D257-46D5-A932-87F105AEF0C6}" dt="2021-08-15T20:03:53.060" v="1593" actId="47"/>
        <pc:sldMkLst>
          <pc:docMk/>
          <pc:sldMk cId="2180313746" sldId="499"/>
        </pc:sldMkLst>
      </pc:sldChg>
      <pc:sldChg chg="del">
        <pc:chgData name="Weifeng Xu" userId="e7aed605-a3dd-4d5a-a692-a87037af107b" providerId="ADAL" clId="{C93986A8-D257-46D5-A932-87F105AEF0C6}" dt="2021-08-14T14:55:29.712" v="35" actId="47"/>
        <pc:sldMkLst>
          <pc:docMk/>
          <pc:sldMk cId="1809719013" sldId="500"/>
        </pc:sldMkLst>
      </pc:sldChg>
      <pc:sldChg chg="del">
        <pc:chgData name="Weifeng Xu" userId="e7aed605-a3dd-4d5a-a692-a87037af107b" providerId="ADAL" clId="{C93986A8-D257-46D5-A932-87F105AEF0C6}" dt="2021-08-14T14:51:47.990" v="12" actId="47"/>
        <pc:sldMkLst>
          <pc:docMk/>
          <pc:sldMk cId="3161772717" sldId="501"/>
        </pc:sldMkLst>
      </pc:sldChg>
      <pc:sldChg chg="del">
        <pc:chgData name="Weifeng Xu" userId="e7aed605-a3dd-4d5a-a692-a87037af107b" providerId="ADAL" clId="{C93986A8-D257-46D5-A932-87F105AEF0C6}" dt="2021-08-14T14:51:50.408" v="19" actId="47"/>
        <pc:sldMkLst>
          <pc:docMk/>
          <pc:sldMk cId="2211084754" sldId="502"/>
        </pc:sldMkLst>
      </pc:sldChg>
      <pc:sldChg chg="del">
        <pc:chgData name="Weifeng Xu" userId="e7aed605-a3dd-4d5a-a692-a87037af107b" providerId="ADAL" clId="{C93986A8-D257-46D5-A932-87F105AEF0C6}" dt="2021-08-14T14:51:50.881" v="20" actId="47"/>
        <pc:sldMkLst>
          <pc:docMk/>
          <pc:sldMk cId="1088476594" sldId="503"/>
        </pc:sldMkLst>
      </pc:sldChg>
      <pc:sldChg chg="del">
        <pc:chgData name="Weifeng Xu" userId="e7aed605-a3dd-4d5a-a692-a87037af107b" providerId="ADAL" clId="{C93986A8-D257-46D5-A932-87F105AEF0C6}" dt="2021-08-14T14:52:18.331" v="29" actId="47"/>
        <pc:sldMkLst>
          <pc:docMk/>
          <pc:sldMk cId="1532375427" sldId="504"/>
        </pc:sldMkLst>
      </pc:sldChg>
      <pc:sldChg chg="del">
        <pc:chgData name="Weifeng Xu" userId="e7aed605-a3dd-4d5a-a692-a87037af107b" providerId="ADAL" clId="{C93986A8-D257-46D5-A932-87F105AEF0C6}" dt="2021-08-15T20:03:51.700" v="1589" actId="47"/>
        <pc:sldMkLst>
          <pc:docMk/>
          <pc:sldMk cId="230068636" sldId="505"/>
        </pc:sldMkLst>
      </pc:sldChg>
      <pc:sldChg chg="del">
        <pc:chgData name="Weifeng Xu" userId="e7aed605-a3dd-4d5a-a692-a87037af107b" providerId="ADAL" clId="{C93986A8-D257-46D5-A932-87F105AEF0C6}" dt="2021-08-14T14:51:51.400" v="21" actId="47"/>
        <pc:sldMkLst>
          <pc:docMk/>
          <pc:sldMk cId="1031330878" sldId="511"/>
        </pc:sldMkLst>
      </pc:sldChg>
      <pc:sldChg chg="del">
        <pc:chgData name="Weifeng Xu" userId="e7aed605-a3dd-4d5a-a692-a87037af107b" providerId="ADAL" clId="{C93986A8-D257-46D5-A932-87F105AEF0C6}" dt="2021-08-14T14:51:51.889" v="22" actId="47"/>
        <pc:sldMkLst>
          <pc:docMk/>
          <pc:sldMk cId="3178594375" sldId="512"/>
        </pc:sldMkLst>
      </pc:sldChg>
      <pc:sldChg chg="del">
        <pc:chgData name="Weifeng Xu" userId="e7aed605-a3dd-4d5a-a692-a87037af107b" providerId="ADAL" clId="{C93986A8-D257-46D5-A932-87F105AEF0C6}" dt="2021-08-14T14:51:52.395" v="23" actId="47"/>
        <pc:sldMkLst>
          <pc:docMk/>
          <pc:sldMk cId="3066833774" sldId="513"/>
        </pc:sldMkLst>
      </pc:sldChg>
      <pc:sldChg chg="del">
        <pc:chgData name="Weifeng Xu" userId="e7aed605-a3dd-4d5a-a692-a87037af107b" providerId="ADAL" clId="{C93986A8-D257-46D5-A932-87F105AEF0C6}" dt="2021-08-15T20:03:57.011" v="1601" actId="47"/>
        <pc:sldMkLst>
          <pc:docMk/>
          <pc:sldMk cId="2235685568" sldId="514"/>
        </pc:sldMkLst>
      </pc:sldChg>
      <pc:sldChg chg="del">
        <pc:chgData name="Weifeng Xu" userId="e7aed605-a3dd-4d5a-a692-a87037af107b" providerId="ADAL" clId="{C93986A8-D257-46D5-A932-87F105AEF0C6}" dt="2021-08-15T20:03:57.696" v="1602" actId="47"/>
        <pc:sldMkLst>
          <pc:docMk/>
          <pc:sldMk cId="489659975" sldId="516"/>
        </pc:sldMkLst>
      </pc:sldChg>
      <pc:sldChg chg="del">
        <pc:chgData name="Weifeng Xu" userId="e7aed605-a3dd-4d5a-a692-a87037af107b" providerId="ADAL" clId="{C93986A8-D257-46D5-A932-87F105AEF0C6}" dt="2021-08-15T20:03:58.313" v="1603" actId="47"/>
        <pc:sldMkLst>
          <pc:docMk/>
          <pc:sldMk cId="1333811493" sldId="517"/>
        </pc:sldMkLst>
      </pc:sldChg>
      <pc:sldChg chg="del">
        <pc:chgData name="Weifeng Xu" userId="e7aed605-a3dd-4d5a-a692-a87037af107b" providerId="ADAL" clId="{C93986A8-D257-46D5-A932-87F105AEF0C6}" dt="2021-08-15T20:03:59.097" v="1604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864418005" sldId="519"/>
        </pc:sldMkLst>
      </pc:sldChg>
      <pc:sldChg chg="new del">
        <pc:chgData name="Weifeng Xu" userId="e7aed605-a3dd-4d5a-a692-a87037af107b" providerId="ADAL" clId="{C93986A8-D257-46D5-A932-87F105AEF0C6}" dt="2021-08-15T01:49:29.098" v="768" actId="47"/>
        <pc:sldMkLst>
          <pc:docMk/>
          <pc:sldMk cId="66097205" sldId="520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4T15:01:45.103" v="119" actId="1076"/>
        <pc:sldMkLst>
          <pc:docMk/>
          <pc:sldMk cId="1798688075" sldId="521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4T15:04:19.794" v="151" actId="1076"/>
        <pc:sldMkLst>
          <pc:docMk/>
          <pc:sldMk cId="1527544531" sldId="522"/>
        </pc:sldMkLst>
      </pc:sldChg>
      <pc:sldChg chg="addSp delSp modSp new mod modNotesTx">
        <pc:chgData name="Weifeng Xu" userId="e7aed605-a3dd-4d5a-a692-a87037af107b" providerId="ADAL" clId="{C93986A8-D257-46D5-A932-87F105AEF0C6}" dt="2025-04-04T12:25:58.307" v="1620" actId="14100"/>
        <pc:sldMkLst>
          <pc:docMk/>
          <pc:sldMk cId="3057585943" sldId="523"/>
        </pc:sldMkLst>
        <pc:spChg chg="add mod">
          <ac:chgData name="Weifeng Xu" userId="e7aed605-a3dd-4d5a-a692-a87037af107b" providerId="ADAL" clId="{C93986A8-D257-46D5-A932-87F105AEF0C6}" dt="2025-04-04T12:25:40.693" v="1617" actId="1582"/>
          <ac:spMkLst>
            <pc:docMk/>
            <pc:sldMk cId="3057585943" sldId="523"/>
            <ac:spMk id="2" creationId="{5D132F43-DC25-1034-768F-995957AF84E5}"/>
          </ac:spMkLst>
        </pc:spChg>
        <pc:spChg chg="add mod">
          <ac:chgData name="Weifeng Xu" userId="e7aed605-a3dd-4d5a-a692-a87037af107b" providerId="ADAL" clId="{C93986A8-D257-46D5-A932-87F105AEF0C6}" dt="2025-04-04T12:25:58.307" v="1620" actId="14100"/>
          <ac:spMkLst>
            <pc:docMk/>
            <pc:sldMk cId="3057585943" sldId="523"/>
            <ac:spMk id="3" creationId="{65FD65D0-C3A2-FD60-83FB-3D419AF7AA32}"/>
          </ac:spMkLst>
        </pc:spChg>
      </pc:sldChg>
      <pc:sldChg chg="addSp modSp new mod modClrScheme chgLayout modNotesTx">
        <pc:chgData name="Weifeng Xu" userId="e7aed605-a3dd-4d5a-a692-a87037af107b" providerId="ADAL" clId="{C93986A8-D257-46D5-A932-87F105AEF0C6}" dt="2025-04-04T13:18:53.627" v="2095" actId="20577"/>
        <pc:sldMkLst>
          <pc:docMk/>
          <pc:sldMk cId="3611995831" sldId="524"/>
        </pc:sldMkLst>
        <pc:spChg chg="add mod ord">
          <ac:chgData name="Weifeng Xu" userId="e7aed605-a3dd-4d5a-a692-a87037af107b" providerId="ADAL" clId="{C93986A8-D257-46D5-A932-87F105AEF0C6}" dt="2025-04-04T13:18:53.627" v="2095" actId="20577"/>
          <ac:spMkLst>
            <pc:docMk/>
            <pc:sldMk cId="3611995831" sldId="524"/>
            <ac:spMk id="2" creationId="{235D3EA3-6D82-4D19-DC06-61D86AC6B86F}"/>
          </ac:spMkLst>
        </pc:spChg>
        <pc:picChg chg="mod">
          <ac:chgData name="Weifeng Xu" userId="e7aed605-a3dd-4d5a-a692-a87037af107b" providerId="ADAL" clId="{C93986A8-D257-46D5-A932-87F105AEF0C6}" dt="2025-04-04T13:05:15.537" v="1972" actId="1076"/>
          <ac:picMkLst>
            <pc:docMk/>
            <pc:sldMk cId="3611995831" sldId="524"/>
            <ac:picMk id="3" creationId="{36F87AEA-0D8B-4AA7-89DA-D39AD65D27F3}"/>
          </ac:picMkLst>
        </pc:picChg>
        <pc:picChg chg="mod">
          <ac:chgData name="Weifeng Xu" userId="e7aed605-a3dd-4d5a-a692-a87037af107b" providerId="ADAL" clId="{C93986A8-D257-46D5-A932-87F105AEF0C6}" dt="2025-04-04T13:05:15.537" v="1972" actId="1076"/>
          <ac:picMkLst>
            <pc:docMk/>
            <pc:sldMk cId="3611995831" sldId="524"/>
            <ac:picMk id="5" creationId="{4FAD0020-226C-4E2B-9A9C-7F569E71C88A}"/>
          </ac:picMkLst>
        </pc:picChg>
      </pc:sldChg>
      <pc:sldChg chg="addSp delSp modSp new mod modNotesTx">
        <pc:chgData name="Weifeng Xu" userId="e7aed605-a3dd-4d5a-a692-a87037af107b" providerId="ADAL" clId="{C93986A8-D257-46D5-A932-87F105AEF0C6}" dt="2021-08-15T01:27:02.028" v="646" actId="1076"/>
        <pc:sldMkLst>
          <pc:docMk/>
          <pc:sldMk cId="4120589217" sldId="52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19:53:04.215" v="1549" actId="14100"/>
        <pc:sldMkLst>
          <pc:docMk/>
          <pc:sldMk cId="1335316084" sldId="526"/>
        </pc:sldMkLst>
      </pc:sldChg>
      <pc:sldChg chg="addSp delSp modSp new mod modNotesTx">
        <pc:chgData name="Weifeng Xu" userId="e7aed605-a3dd-4d5a-a692-a87037af107b" providerId="ADAL" clId="{C93986A8-D257-46D5-A932-87F105AEF0C6}" dt="2021-08-15T20:01:20.547" v="1576" actId="20577"/>
        <pc:sldMkLst>
          <pc:docMk/>
          <pc:sldMk cId="3709013047" sldId="527"/>
        </pc:sldMkLst>
      </pc:sldChg>
      <pc:sldChg chg="addSp modSp new mod modClrScheme chgLayout">
        <pc:chgData name="Weifeng Xu" userId="e7aed605-a3dd-4d5a-a692-a87037af107b" providerId="ADAL" clId="{C93986A8-D257-46D5-A932-87F105AEF0C6}" dt="2021-08-15T01:33:56.657" v="729" actId="20577"/>
        <pc:sldMkLst>
          <pc:docMk/>
          <pc:sldMk cId="1311878670" sldId="528"/>
        </pc:sldMkLst>
      </pc:sldChg>
      <pc:sldChg chg="new del">
        <pc:chgData name="Weifeng Xu" userId="e7aed605-a3dd-4d5a-a692-a87037af107b" providerId="ADAL" clId="{C93986A8-D257-46D5-A932-87F105AEF0C6}" dt="2021-08-15T20:03:51.144" v="1587" actId="47"/>
        <pc:sldMkLst>
          <pc:docMk/>
          <pc:sldMk cId="2211645334" sldId="529"/>
        </pc:sldMkLst>
      </pc:sldChg>
      <pc:sldChg chg="addSp delSp modSp add mod ord">
        <pc:chgData name="Weifeng Xu" userId="e7aed605-a3dd-4d5a-a692-a87037af107b" providerId="ADAL" clId="{C93986A8-D257-46D5-A932-87F105AEF0C6}" dt="2021-08-15T20:03:09.589" v="1583" actId="14100"/>
        <pc:sldMkLst>
          <pc:docMk/>
          <pc:sldMk cId="1311538801" sldId="530"/>
        </pc:sldMkLst>
      </pc:sldChg>
      <pc:sldChg chg="addSp delSp modSp new del mod">
        <pc:chgData name="Weifeng Xu" userId="e7aed605-a3dd-4d5a-a692-a87037af107b" providerId="ADAL" clId="{C93986A8-D257-46D5-A932-87F105AEF0C6}" dt="2025-04-04T13:54:35.383" v="2189" actId="47"/>
        <pc:sldMkLst>
          <pc:docMk/>
          <pc:sldMk cId="1903883902" sldId="531"/>
        </pc:sldMkLst>
        <pc:spChg chg="mod">
          <ac:chgData name="Weifeng Xu" userId="e7aed605-a3dd-4d5a-a692-a87037af107b" providerId="ADAL" clId="{C93986A8-D257-46D5-A932-87F105AEF0C6}" dt="2025-04-04T13:37:01.503" v="2153" actId="207"/>
          <ac:spMkLst>
            <pc:docMk/>
            <pc:sldMk cId="1903883902" sldId="531"/>
            <ac:spMk id="2" creationId="{B487C63A-A947-476D-8037-F6FE72367F38}"/>
          </ac:spMkLst>
        </pc:spChg>
        <pc:picChg chg="del">
          <ac:chgData name="Weifeng Xu" userId="e7aed605-a3dd-4d5a-a692-a87037af107b" providerId="ADAL" clId="{C93986A8-D257-46D5-A932-87F105AEF0C6}" dt="2025-04-04T13:37:36.154" v="2154" actId="478"/>
          <ac:picMkLst>
            <pc:docMk/>
            <pc:sldMk cId="1903883902" sldId="531"/>
            <ac:picMk id="5" creationId="{197C3542-80BF-41D1-A7F9-4B93595EFC27}"/>
          </ac:picMkLst>
        </pc:picChg>
      </pc:sldChg>
      <pc:sldChg chg="new del ord">
        <pc:chgData name="Weifeng Xu" userId="e7aed605-a3dd-4d5a-a692-a87037af107b" providerId="ADAL" clId="{C93986A8-D257-46D5-A932-87F105AEF0C6}" dt="2021-08-15T20:03:50.489" v="1584" actId="47"/>
        <pc:sldMkLst>
          <pc:docMk/>
          <pc:sldMk cId="1459484918" sldId="532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5T02:16:36.772" v="1108" actId="14100"/>
        <pc:sldMkLst>
          <pc:docMk/>
          <pc:sldMk cId="76325081" sldId="533"/>
        </pc:sldMkLst>
      </pc:sldChg>
      <pc:sldChg chg="new del">
        <pc:chgData name="Weifeng Xu" userId="e7aed605-a3dd-4d5a-a692-a87037af107b" providerId="ADAL" clId="{C93986A8-D257-46D5-A932-87F105AEF0C6}" dt="2021-08-15T20:03:50.919" v="1586" actId="47"/>
        <pc:sldMkLst>
          <pc:docMk/>
          <pc:sldMk cId="2227930829" sldId="534"/>
        </pc:sldMkLst>
      </pc:sldChg>
      <pc:sldChg chg="addSp modSp new mod ord">
        <pc:chgData name="Weifeng Xu" userId="e7aed605-a3dd-4d5a-a692-a87037af107b" providerId="ADAL" clId="{C93986A8-D257-46D5-A932-87F105AEF0C6}" dt="2021-08-15T02:30:51.029" v="1294" actId="20577"/>
        <pc:sldMkLst>
          <pc:docMk/>
          <pc:sldMk cId="4195252170" sldId="53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02:34:20.275" v="1321" actId="14100"/>
        <pc:sldMkLst>
          <pc:docMk/>
          <pc:sldMk cId="1721339908" sldId="536"/>
        </pc:sldMkLst>
      </pc:sldChg>
      <pc:sldChg chg="new del">
        <pc:chgData name="Weifeng Xu" userId="e7aed605-a3dd-4d5a-a692-a87037af107b" providerId="ADAL" clId="{C93986A8-D257-46D5-A932-87F105AEF0C6}" dt="2021-08-15T20:03:50.672" v="1585" actId="47"/>
        <pc:sldMkLst>
          <pc:docMk/>
          <pc:sldMk cId="1414778705" sldId="537"/>
        </pc:sldMkLst>
      </pc:sldChg>
      <pc:sldChg chg="addSp modSp new mod modClrScheme chgLayout">
        <pc:chgData name="Weifeng Xu" userId="e7aed605-a3dd-4d5a-a692-a87037af107b" providerId="ADAL" clId="{C93986A8-D257-46D5-A932-87F105AEF0C6}" dt="2025-04-04T14:00:33.687" v="2245" actId="6549"/>
        <pc:sldMkLst>
          <pc:docMk/>
          <pc:sldMk cId="3578698584" sldId="538"/>
        </pc:sldMkLst>
        <pc:spChg chg="mod">
          <ac:chgData name="Weifeng Xu" userId="e7aed605-a3dd-4d5a-a692-a87037af107b" providerId="ADAL" clId="{C93986A8-D257-46D5-A932-87F105AEF0C6}" dt="2025-04-04T13:58:23.556" v="2199"/>
          <ac:spMkLst>
            <pc:docMk/>
            <pc:sldMk cId="3578698584" sldId="538"/>
            <ac:spMk id="2" creationId="{6B49195F-7102-4A8A-9EB1-A1496331F1E0}"/>
          </ac:spMkLst>
        </pc:spChg>
        <pc:spChg chg="mod">
          <ac:chgData name="Weifeng Xu" userId="e7aed605-a3dd-4d5a-a692-a87037af107b" providerId="ADAL" clId="{C93986A8-D257-46D5-A932-87F105AEF0C6}" dt="2025-04-04T14:00:33.687" v="2245" actId="6549"/>
          <ac:spMkLst>
            <pc:docMk/>
            <pc:sldMk cId="3578698584" sldId="538"/>
            <ac:spMk id="3" creationId="{C23843C1-37EF-48E2-BABB-BC35C0982C70}"/>
          </ac:spMkLst>
        </pc:spChg>
        <pc:picChg chg="mod">
          <ac:chgData name="Weifeng Xu" userId="e7aed605-a3dd-4d5a-a692-a87037af107b" providerId="ADAL" clId="{C93986A8-D257-46D5-A932-87F105AEF0C6}" dt="2025-04-04T13:59:00.379" v="2206" actId="1076"/>
          <ac:picMkLst>
            <pc:docMk/>
            <pc:sldMk cId="3578698584" sldId="538"/>
            <ac:picMk id="5" creationId="{744FB812-8BF0-440C-B7DF-844E2376C7FE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1-08-15T03:28:20.644" v="1504" actId="20577"/>
        <pc:sldMkLst>
          <pc:docMk/>
          <pc:sldMk cId="1495699096" sldId="539"/>
        </pc:sldMkLst>
      </pc:sldChg>
      <pc:sldChg chg="addSp delSp modSp new mod modClrScheme chgLayout">
        <pc:chgData name="Weifeng Xu" userId="e7aed605-a3dd-4d5a-a692-a87037af107b" providerId="ADAL" clId="{C93986A8-D257-46D5-A932-87F105AEF0C6}" dt="2025-04-04T13:15:48.384" v="2050" actId="6549"/>
        <pc:sldMkLst>
          <pc:docMk/>
          <pc:sldMk cId="1777753340" sldId="540"/>
        </pc:sldMkLst>
        <pc:spChg chg="add mod">
          <ac:chgData name="Weifeng Xu" userId="e7aed605-a3dd-4d5a-a692-a87037af107b" providerId="ADAL" clId="{C93986A8-D257-46D5-A932-87F105AEF0C6}" dt="2025-04-04T12:31:09.022" v="1691" actId="20577"/>
          <ac:spMkLst>
            <pc:docMk/>
            <pc:sldMk cId="1777753340" sldId="540"/>
            <ac:spMk id="2" creationId="{138D4EDD-C7BC-95D0-61BC-C933AEC0544E}"/>
          </ac:spMkLst>
        </pc:spChg>
        <pc:spChg chg="add del mod">
          <ac:chgData name="Weifeng Xu" userId="e7aed605-a3dd-4d5a-a692-a87037af107b" providerId="ADAL" clId="{C93986A8-D257-46D5-A932-87F105AEF0C6}" dt="2025-04-04T13:15:48.384" v="2050" actId="6549"/>
          <ac:spMkLst>
            <pc:docMk/>
            <pc:sldMk cId="1777753340" sldId="540"/>
            <ac:spMk id="3" creationId="{CA9DD39F-AA11-B44D-9E18-32778265BD4B}"/>
          </ac:spMkLst>
        </pc:spChg>
        <pc:spChg chg="add mod">
          <ac:chgData name="Weifeng Xu" userId="e7aed605-a3dd-4d5a-a692-a87037af107b" providerId="ADAL" clId="{C93986A8-D257-46D5-A932-87F105AEF0C6}" dt="2025-04-04T12:27:40.774" v="1625"/>
          <ac:spMkLst>
            <pc:docMk/>
            <pc:sldMk cId="1777753340" sldId="540"/>
            <ac:spMk id="4" creationId="{BE28224E-07EA-037E-7BF8-FC907D85FAA2}"/>
          </ac:spMkLst>
        </pc:spChg>
      </pc:sldChg>
      <pc:sldChg chg="modSp add mod">
        <pc:chgData name="Weifeng Xu" userId="e7aed605-a3dd-4d5a-a692-a87037af107b" providerId="ADAL" clId="{C93986A8-D257-46D5-A932-87F105AEF0C6}" dt="2025-04-04T13:41:31.933" v="2185" actId="20577"/>
        <pc:sldMkLst>
          <pc:docMk/>
          <pc:sldMk cId="747876307" sldId="541"/>
        </pc:sldMkLst>
        <pc:spChg chg="mod">
          <ac:chgData name="Weifeng Xu" userId="e7aed605-a3dd-4d5a-a692-a87037af107b" providerId="ADAL" clId="{C93986A8-D257-46D5-A932-87F105AEF0C6}" dt="2025-04-04T13:41:31.933" v="2185" actId="20577"/>
          <ac:spMkLst>
            <pc:docMk/>
            <pc:sldMk cId="747876307" sldId="541"/>
            <ac:spMk id="2" creationId="{DB2743EB-F407-1D19-C005-E1425EFA3E03}"/>
          </ac:spMkLst>
        </pc:spChg>
        <pc:spChg chg="mod">
          <ac:chgData name="Weifeng Xu" userId="e7aed605-a3dd-4d5a-a692-a87037af107b" providerId="ADAL" clId="{C93986A8-D257-46D5-A932-87F105AEF0C6}" dt="2025-04-04T12:33:36.881" v="1730" actId="207"/>
          <ac:spMkLst>
            <pc:docMk/>
            <pc:sldMk cId="747876307" sldId="541"/>
            <ac:spMk id="3" creationId="{4B0390EF-709E-BFDF-FD22-0C2C0F3AEB43}"/>
          </ac:spMkLst>
        </pc:spChg>
      </pc:sldChg>
      <pc:sldChg chg="modSp add mod">
        <pc:chgData name="Weifeng Xu" userId="e7aed605-a3dd-4d5a-a692-a87037af107b" providerId="ADAL" clId="{C93986A8-D257-46D5-A932-87F105AEF0C6}" dt="2025-04-04T13:41:36.232" v="2187" actId="20577"/>
        <pc:sldMkLst>
          <pc:docMk/>
          <pc:sldMk cId="1556875773" sldId="542"/>
        </pc:sldMkLst>
        <pc:spChg chg="mod">
          <ac:chgData name="Weifeng Xu" userId="e7aed605-a3dd-4d5a-a692-a87037af107b" providerId="ADAL" clId="{C93986A8-D257-46D5-A932-87F105AEF0C6}" dt="2025-04-04T13:41:36.232" v="2187" actId="20577"/>
          <ac:spMkLst>
            <pc:docMk/>
            <pc:sldMk cId="1556875773" sldId="542"/>
            <ac:spMk id="2" creationId="{CB2B2C99-33FF-6666-DF71-1CD1BA2B73B1}"/>
          </ac:spMkLst>
        </pc:spChg>
        <pc:spChg chg="mod">
          <ac:chgData name="Weifeng Xu" userId="e7aed605-a3dd-4d5a-a692-a87037af107b" providerId="ADAL" clId="{C93986A8-D257-46D5-A932-87F105AEF0C6}" dt="2025-04-04T12:36:58.023" v="1796" actId="108"/>
          <ac:spMkLst>
            <pc:docMk/>
            <pc:sldMk cId="1556875773" sldId="542"/>
            <ac:spMk id="3" creationId="{A8473B7E-4B8F-4067-4420-1D17DC2FB680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04T13:33:33.299" v="2107" actId="20577"/>
        <pc:sldMkLst>
          <pc:docMk/>
          <pc:sldMk cId="250569170" sldId="543"/>
        </pc:sldMkLst>
        <pc:spChg chg="del mod ord">
          <ac:chgData name="Weifeng Xu" userId="e7aed605-a3dd-4d5a-a692-a87037af107b" providerId="ADAL" clId="{C93986A8-D257-46D5-A932-87F105AEF0C6}" dt="2025-04-04T12:48:33.581" v="1798" actId="700"/>
          <ac:spMkLst>
            <pc:docMk/>
            <pc:sldMk cId="250569170" sldId="543"/>
            <ac:spMk id="2" creationId="{9B23613D-BE3C-865E-D3CB-8C7FFED1A7E0}"/>
          </ac:spMkLst>
        </pc:spChg>
        <pc:spChg chg="del">
          <ac:chgData name="Weifeng Xu" userId="e7aed605-a3dd-4d5a-a692-a87037af107b" providerId="ADAL" clId="{C93986A8-D257-46D5-A932-87F105AEF0C6}" dt="2025-04-04T12:48:33.581" v="1798" actId="700"/>
          <ac:spMkLst>
            <pc:docMk/>
            <pc:sldMk cId="250569170" sldId="543"/>
            <ac:spMk id="3" creationId="{41D00BC0-5680-D6CE-4481-51A80D11DE0A}"/>
          </ac:spMkLst>
        </pc:spChg>
        <pc:spChg chg="add mod ord">
          <ac:chgData name="Weifeng Xu" userId="e7aed605-a3dd-4d5a-a692-a87037af107b" providerId="ADAL" clId="{C93986A8-D257-46D5-A932-87F105AEF0C6}" dt="2025-04-04T13:18:27.060" v="2090" actId="20577"/>
          <ac:spMkLst>
            <pc:docMk/>
            <pc:sldMk cId="250569170" sldId="543"/>
            <ac:spMk id="4" creationId="{EA6A5203-A9FD-66C1-E0A2-9F6CA7F4B282}"/>
          </ac:spMkLst>
        </pc:spChg>
        <pc:spChg chg="add mod ord">
          <ac:chgData name="Weifeng Xu" userId="e7aed605-a3dd-4d5a-a692-a87037af107b" providerId="ADAL" clId="{C93986A8-D257-46D5-A932-87F105AEF0C6}" dt="2025-04-04T13:33:33.299" v="2107" actId="20577"/>
          <ac:spMkLst>
            <pc:docMk/>
            <pc:sldMk cId="250569170" sldId="543"/>
            <ac:spMk id="7" creationId="{4762B4CC-C8A3-E596-5B4C-B8E7DDAF1B29}"/>
          </ac:spMkLst>
        </pc:spChg>
        <pc:picChg chg="add mod modCrop">
          <ac:chgData name="Weifeng Xu" userId="e7aed605-a3dd-4d5a-a692-a87037af107b" providerId="ADAL" clId="{C93986A8-D257-46D5-A932-87F105AEF0C6}" dt="2025-04-04T12:52:27.197" v="1808" actId="14100"/>
          <ac:picMkLst>
            <pc:docMk/>
            <pc:sldMk cId="250569170" sldId="543"/>
            <ac:picMk id="6" creationId="{B9BA693B-F3DC-A556-CB54-147E0A523A35}"/>
          </ac:picMkLst>
        </pc:picChg>
        <pc:cxnChg chg="add mod">
          <ac:chgData name="Weifeng Xu" userId="e7aed605-a3dd-4d5a-a692-a87037af107b" providerId="ADAL" clId="{C93986A8-D257-46D5-A932-87F105AEF0C6}" dt="2025-04-04T12:54:38.758" v="1860" actId="13822"/>
          <ac:cxnSpMkLst>
            <pc:docMk/>
            <pc:sldMk cId="250569170" sldId="543"/>
            <ac:cxnSpMk id="9" creationId="{B6E557D2-59A7-FF7E-26F6-0E9D10A3AB09}"/>
          </ac:cxnSpMkLst>
        </pc:cxnChg>
      </pc:sldChg>
      <pc:sldChg chg="addSp delSp modSp new mod modClrScheme chgLayout">
        <pc:chgData name="Weifeng Xu" userId="e7aed605-a3dd-4d5a-a692-a87037af107b" providerId="ADAL" clId="{C93986A8-D257-46D5-A932-87F105AEF0C6}" dt="2025-04-04T13:00:58.691" v="1968" actId="207"/>
        <pc:sldMkLst>
          <pc:docMk/>
          <pc:sldMk cId="1161210120" sldId="544"/>
        </pc:sldMkLst>
        <pc:spChg chg="del">
          <ac:chgData name="Weifeng Xu" userId="e7aed605-a3dd-4d5a-a692-a87037af107b" providerId="ADAL" clId="{C93986A8-D257-46D5-A932-87F105AEF0C6}" dt="2025-04-04T12:57:45.635" v="1916" actId="700"/>
          <ac:spMkLst>
            <pc:docMk/>
            <pc:sldMk cId="1161210120" sldId="544"/>
            <ac:spMk id="2" creationId="{E6E09D63-39F4-D505-1BD6-1E047B42B4EE}"/>
          </ac:spMkLst>
        </pc:spChg>
        <pc:spChg chg="del">
          <ac:chgData name="Weifeng Xu" userId="e7aed605-a3dd-4d5a-a692-a87037af107b" providerId="ADAL" clId="{C93986A8-D257-46D5-A932-87F105AEF0C6}" dt="2025-04-04T12:57:45.635" v="1916" actId="700"/>
          <ac:spMkLst>
            <pc:docMk/>
            <pc:sldMk cId="1161210120" sldId="544"/>
            <ac:spMk id="3" creationId="{21356D23-13DF-4285-74BC-047BBDBEFF65}"/>
          </ac:spMkLst>
        </pc:spChg>
        <pc:spChg chg="add mod">
          <ac:chgData name="Weifeng Xu" userId="e7aed605-a3dd-4d5a-a692-a87037af107b" providerId="ADAL" clId="{C93986A8-D257-46D5-A932-87F105AEF0C6}" dt="2025-04-04T13:00:58.691" v="1968" actId="207"/>
          <ac:spMkLst>
            <pc:docMk/>
            <pc:sldMk cId="1161210120" sldId="544"/>
            <ac:spMk id="8" creationId="{0ACA8700-8A72-F9B0-199D-8DB49D896527}"/>
          </ac:spMkLst>
        </pc:spChg>
        <pc:picChg chg="add mod">
          <ac:chgData name="Weifeng Xu" userId="e7aed605-a3dd-4d5a-a692-a87037af107b" providerId="ADAL" clId="{C93986A8-D257-46D5-A932-87F105AEF0C6}" dt="2025-04-04T12:59:16.434" v="1921" actId="14100"/>
          <ac:picMkLst>
            <pc:docMk/>
            <pc:sldMk cId="1161210120" sldId="544"/>
            <ac:picMk id="5" creationId="{40B1DCDE-C125-2F8A-8A40-14DE7D76BABB}"/>
          </ac:picMkLst>
        </pc:picChg>
        <pc:picChg chg="add mod">
          <ac:chgData name="Weifeng Xu" userId="e7aed605-a3dd-4d5a-a692-a87037af107b" providerId="ADAL" clId="{C93986A8-D257-46D5-A932-87F105AEF0C6}" dt="2025-04-04T13:00:13.865" v="1925" actId="1076"/>
          <ac:picMkLst>
            <pc:docMk/>
            <pc:sldMk cId="1161210120" sldId="544"/>
            <ac:picMk id="7" creationId="{1581DD33-245D-3949-4A5D-34BD40E20D8A}"/>
          </ac:picMkLst>
        </pc:picChg>
      </pc:sldChg>
      <pc:sldChg chg="modSp add mod">
        <pc:chgData name="Weifeng Xu" userId="e7aed605-a3dd-4d5a-a692-a87037af107b" providerId="ADAL" clId="{C93986A8-D257-46D5-A932-87F105AEF0C6}" dt="2025-04-04T13:46:38.529" v="2188"/>
        <pc:sldMkLst>
          <pc:docMk/>
          <pc:sldMk cId="780716649" sldId="545"/>
        </pc:sldMkLst>
        <pc:spChg chg="mod">
          <ac:chgData name="Weifeng Xu" userId="e7aed605-a3dd-4d5a-a692-a87037af107b" providerId="ADAL" clId="{C93986A8-D257-46D5-A932-87F105AEF0C6}" dt="2025-04-04T13:46:38.529" v="2188"/>
          <ac:spMkLst>
            <pc:docMk/>
            <pc:sldMk cId="780716649" sldId="545"/>
            <ac:spMk id="2" creationId="{209AFAE7-F693-F564-6C72-5B4B238D07F3}"/>
          </ac:spMkLst>
        </pc:spChg>
      </pc:sldChg>
      <pc:sldChg chg="modSp add mod">
        <pc:chgData name="Weifeng Xu" userId="e7aed605-a3dd-4d5a-a692-a87037af107b" providerId="ADAL" clId="{C93986A8-D257-46D5-A932-87F105AEF0C6}" dt="2025-04-04T13:41:08.006" v="2183" actId="207"/>
        <pc:sldMkLst>
          <pc:docMk/>
          <pc:sldMk cId="2179553264" sldId="546"/>
        </pc:sldMkLst>
        <pc:spChg chg="mod">
          <ac:chgData name="Weifeng Xu" userId="e7aed605-a3dd-4d5a-a692-a87037af107b" providerId="ADAL" clId="{C93986A8-D257-46D5-A932-87F105AEF0C6}" dt="2025-04-04T13:38:53.514" v="2157" actId="20577"/>
          <ac:spMkLst>
            <pc:docMk/>
            <pc:sldMk cId="2179553264" sldId="546"/>
            <ac:spMk id="2" creationId="{09AC0554-88CC-7991-D77C-A6992D81C3D7}"/>
          </ac:spMkLst>
        </pc:spChg>
        <pc:spChg chg="mod">
          <ac:chgData name="Weifeng Xu" userId="e7aed605-a3dd-4d5a-a692-a87037af107b" providerId="ADAL" clId="{C93986A8-D257-46D5-A932-87F105AEF0C6}" dt="2025-04-04T13:41:08.006" v="2183" actId="207"/>
          <ac:spMkLst>
            <pc:docMk/>
            <pc:sldMk cId="2179553264" sldId="546"/>
            <ac:spMk id="3" creationId="{0920B6B3-8143-0661-9D01-6424C7CD1AA6}"/>
          </ac:spMkLst>
        </pc:sp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</a:t>
            </a:r>
            <a:r>
              <a:rPr lang="en-US" dirty="0" err="1"/>
              <a:t>annotated_call_log.db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'@1581691278’ –u</a:t>
            </a:r>
          </a:p>
          <a:p>
            <a:r>
              <a:rPr lang="en-US" dirty="0"/>
              <a:t>https://developer.android.com/reference/android/provider/CallLog.Calls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https://developer.android.com/reference/android/provider/CallLog.Calls.html#TYPE</a:t>
            </a:r>
          </a:p>
          <a:p>
            <a:r>
              <a:rPr lang="en-US" dirty="0"/>
              <a:t>https://android.googlesource.com/platform/packages/apps/Dialer/+/5d01ebb84a25c097a58ea8a3e1b4a521456e6f17/java/com/android/dialer/calllogutils/PhoneCallDetails.java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GMS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  <a:r>
              <a:rPr lang="en-US"/>
              <a:t>: GMS Google </a:t>
            </a:r>
            <a:r>
              <a:rPr lang="en-US" dirty="0"/>
              <a:t>Phone Dialer App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2B5C9-4EF0-4D9F-8C90-13FFFFC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64" y="4649693"/>
            <a:ext cx="671380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6A5203-A9FD-66C1-E0A2-9F6CA7F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 dial information in  </a:t>
            </a:r>
            <a:r>
              <a:rPr lang="en-US" dirty="0" err="1">
                <a:solidFill>
                  <a:srgbClr val="7030A0"/>
                </a:solidFill>
              </a:rPr>
              <a:t>dialer.db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2B4CC-C8A3-E596-5B4C-B8E7DDAF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1825625"/>
            <a:ext cx="623316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"smart dial" functionality</a:t>
            </a:r>
          </a:p>
          <a:p>
            <a:pPr lvl="1"/>
            <a:r>
              <a:rPr lang="en-GB" dirty="0"/>
              <a:t> Allows users to quickly find contacts by typing a portion of a name or number, with the app suggesting matches as they type.</a:t>
            </a:r>
          </a:p>
          <a:p>
            <a:r>
              <a:rPr lang="en-GB" dirty="0"/>
              <a:t>Provides detailed information about frequently </a:t>
            </a:r>
            <a:r>
              <a:rPr lang="en-GB" dirty="0" err="1"/>
              <a:t>dialed</a:t>
            </a:r>
            <a:r>
              <a:rPr lang="en-GB" dirty="0"/>
              <a:t> or interacted-with contacts</a:t>
            </a:r>
          </a:p>
          <a:p>
            <a:pPr lvl="1"/>
            <a:r>
              <a:rPr lang="en-GB" dirty="0"/>
              <a:t>including usage patterns (</a:t>
            </a:r>
            <a:r>
              <a:rPr lang="en-GB" dirty="0" err="1">
                <a:solidFill>
                  <a:srgbClr val="7030A0"/>
                </a:solidFill>
              </a:rPr>
              <a:t>last_time_used</a:t>
            </a:r>
            <a:r>
              <a:rPr lang="en-GB" dirty="0"/>
              <a:t>, </a:t>
            </a:r>
            <a:r>
              <a:rPr lang="en-GB" dirty="0" err="1">
                <a:solidFill>
                  <a:srgbClr val="7030A0"/>
                </a:solidFill>
              </a:rPr>
              <a:t>times_used</a:t>
            </a:r>
            <a:r>
              <a:rPr lang="en-GB" dirty="0"/>
              <a:t>). </a:t>
            </a: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contact_id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7030A0"/>
                </a:solidFill>
              </a:rPr>
              <a:t>lookup_key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link to the Android Contacts database, 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starred</a:t>
            </a:r>
            <a:r>
              <a:rPr lang="en-GB" dirty="0"/>
              <a:t> or </a:t>
            </a:r>
            <a:r>
              <a:rPr lang="en-GB" dirty="0" err="1">
                <a:solidFill>
                  <a:srgbClr val="7030A0"/>
                </a:solidFill>
              </a:rPr>
              <a:t>is_primary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indicate important contacts.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A693B-F3DC-A556-CB54-147E0A5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944"/>
          <a:stretch/>
        </p:blipFill>
        <p:spPr>
          <a:xfrm>
            <a:off x="838200" y="2114451"/>
            <a:ext cx="3649157" cy="31567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E557D2-59A7-FF7E-26F6-0E9D10A3AB09}"/>
              </a:ext>
            </a:extLst>
          </p:cNvPr>
          <p:cNvCxnSpPr/>
          <p:nvPr/>
        </p:nvCxnSpPr>
        <p:spPr>
          <a:xfrm flipH="1">
            <a:off x="3575957" y="2114451"/>
            <a:ext cx="1690007" cy="235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1DCDE-C125-2F8A-8A40-14DE7D76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4" y="1842899"/>
            <a:ext cx="10198611" cy="160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1DD33-245D-3949-4A5D-34BD40E2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4" y="4178121"/>
            <a:ext cx="7128840" cy="1464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A8700-8A72-F9B0-199D-8DB49D896527}"/>
              </a:ext>
            </a:extLst>
          </p:cNvPr>
          <p:cNvSpPr txBox="1"/>
          <p:nvPr/>
        </p:nvSpPr>
        <p:spPr>
          <a:xfrm>
            <a:off x="766024" y="1445079"/>
            <a:ext cx="30736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phone numbers are found</a:t>
            </a:r>
          </a:p>
        </p:txBody>
      </p:sp>
    </p:spTree>
    <p:extLst>
      <p:ext uri="{BB962C8B-B14F-4D97-AF65-F5344CB8AC3E}">
        <p14:creationId xmlns:p14="http://schemas.microsoft.com/office/powerpoint/2010/main" val="116121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36F87AEA-0D8B-4AA7-89DA-D39AD65D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9" y="1815568"/>
            <a:ext cx="11103302" cy="4526672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AD0020-226C-4E2B-9A9C-7F569E71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80" y="4786797"/>
            <a:ext cx="1463167" cy="12193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D3EA3-6D82-4D19-DC06-61D86AC6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log in </a:t>
            </a:r>
            <a:r>
              <a:rPr lang="en-US" dirty="0" err="1">
                <a:solidFill>
                  <a:srgbClr val="7030A0"/>
                </a:solidFill>
              </a:rPr>
              <a:t>annotated_call_log.db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9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1685F1-539E-44DF-A3C3-97263FAC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6"/>
          <a:stretch/>
        </p:blipFill>
        <p:spPr>
          <a:xfrm>
            <a:off x="157740" y="682839"/>
            <a:ext cx="11876520" cy="374007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DFF599-B16E-48F8-A188-0EE139E3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8" y="5809343"/>
            <a:ext cx="2766300" cy="6706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3B353-A21E-42AC-B885-1E102267C09F}"/>
              </a:ext>
            </a:extLst>
          </p:cNvPr>
          <p:cNvCxnSpPr>
            <a:cxnSpLocks/>
          </p:cNvCxnSpPr>
          <p:nvPr/>
        </p:nvCxnSpPr>
        <p:spPr>
          <a:xfrm flipH="1">
            <a:off x="1219200" y="4347411"/>
            <a:ext cx="184485" cy="109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C465C-3261-40FF-8FD7-CD918CC664DF}"/>
              </a:ext>
            </a:extLst>
          </p:cNvPr>
          <p:cNvSpPr txBox="1"/>
          <p:nvPr/>
        </p:nvSpPr>
        <p:spPr>
          <a:xfrm>
            <a:off x="334194" y="5440011"/>
            <a:ext cx="21589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calling/received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1D9C4-A681-4CAB-8E69-06B6DBA4330C}"/>
              </a:ext>
            </a:extLst>
          </p:cNvPr>
          <p:cNvSpPr txBox="1"/>
          <p:nvPr/>
        </p:nvSpPr>
        <p:spPr>
          <a:xfrm>
            <a:off x="2067702" y="4700337"/>
            <a:ext cx="1780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</a:t>
            </a:r>
          </a:p>
          <a:p>
            <a:r>
              <a:rPr lang="en-GB" dirty="0"/>
              <a:t>received number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3F9B7-1040-4CF9-8E5A-A2806F97246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8107" y="4347411"/>
            <a:ext cx="370630" cy="352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B79D08-80A5-4485-A31D-58DBB9B7DDCD}"/>
              </a:ext>
            </a:extLst>
          </p:cNvPr>
          <p:cNvSpPr txBox="1"/>
          <p:nvPr/>
        </p:nvSpPr>
        <p:spPr>
          <a:xfrm>
            <a:off x="3221452" y="5520356"/>
            <a:ext cx="26474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Number is allowed to display for caller id.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1: number # showed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2: private </a:t>
            </a:r>
            <a:r>
              <a:rPr lang="en-GB" dirty="0"/>
              <a:t>#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2F7C2A-9891-40C6-A852-E53D6E881165}"/>
              </a:ext>
            </a:extLst>
          </p:cNvPr>
          <p:cNvCxnSpPr>
            <a:cxnSpLocks/>
          </p:cNvCxnSpPr>
          <p:nvPr/>
        </p:nvCxnSpPr>
        <p:spPr>
          <a:xfrm>
            <a:off x="4609283" y="4234597"/>
            <a:ext cx="32669" cy="1474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0C155-49F2-46FA-A33A-194EFED6CB4A}"/>
              </a:ext>
            </a:extLst>
          </p:cNvPr>
          <p:cNvSpPr txBox="1"/>
          <p:nvPr/>
        </p:nvSpPr>
        <p:spPr>
          <a:xfrm>
            <a:off x="4656013" y="5012524"/>
            <a:ext cx="12652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91 seconds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48947-85CF-4A35-92BD-BD217C39E269}"/>
              </a:ext>
            </a:extLst>
          </p:cNvPr>
          <p:cNvCxnSpPr>
            <a:cxnSpLocks/>
          </p:cNvCxnSpPr>
          <p:nvPr/>
        </p:nvCxnSpPr>
        <p:spPr>
          <a:xfrm flipH="1">
            <a:off x="5235033" y="4281444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26475-4005-4212-9870-E00FE8DF3079}"/>
              </a:ext>
            </a:extLst>
          </p:cNvPr>
          <p:cNvSpPr txBox="1"/>
          <p:nvPr/>
        </p:nvSpPr>
        <p:spPr>
          <a:xfrm>
            <a:off x="6189508" y="5116845"/>
            <a:ext cx="16146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0: took the call</a:t>
            </a:r>
          </a:p>
          <a:p>
            <a:r>
              <a:rPr lang="en-GB" dirty="0"/>
              <a:t>1: missed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8AF233-2D76-4174-85C8-153B83478728}"/>
              </a:ext>
            </a:extLst>
          </p:cNvPr>
          <p:cNvCxnSpPr>
            <a:cxnSpLocks/>
          </p:cNvCxnSpPr>
          <p:nvPr/>
        </p:nvCxnSpPr>
        <p:spPr>
          <a:xfrm flipH="1">
            <a:off x="6888547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66BEE-F7E4-4EB5-8D19-070D547CB6B1}"/>
              </a:ext>
            </a:extLst>
          </p:cNvPr>
          <p:cNvSpPr txBox="1"/>
          <p:nvPr/>
        </p:nvSpPr>
        <p:spPr>
          <a:xfrm>
            <a:off x="6254276" y="5883414"/>
            <a:ext cx="3335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The component name of the account used to place or receive the call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D97C6-E794-403A-BFCF-B31537AF694E}"/>
              </a:ext>
            </a:extLst>
          </p:cNvPr>
          <p:cNvSpPr txBox="1"/>
          <p:nvPr/>
        </p:nvSpPr>
        <p:spPr>
          <a:xfrm>
            <a:off x="8306492" y="36083"/>
            <a:ext cx="3344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phone_account_component_name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US" sz="1400" dirty="0" err="1"/>
              <a:t>com.android.phone</a:t>
            </a:r>
            <a:r>
              <a:rPr lang="en-US" sz="1400" dirty="0"/>
              <a:t>/</a:t>
            </a:r>
            <a:r>
              <a:rPr lang="en-US" sz="1400" dirty="0" err="1"/>
              <a:t>com.android.services.telephony.TelephonyConnectionService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3DC9EA-284E-410E-8888-21D4FEA20671}"/>
              </a:ext>
            </a:extLst>
          </p:cNvPr>
          <p:cNvCxnSpPr>
            <a:cxnSpLocks/>
          </p:cNvCxnSpPr>
          <p:nvPr/>
        </p:nvCxnSpPr>
        <p:spPr>
          <a:xfrm flipH="1">
            <a:off x="8209941" y="4280231"/>
            <a:ext cx="1591785" cy="160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9B20D-4246-4652-B9E5-2E69428D4A1E}"/>
              </a:ext>
            </a:extLst>
          </p:cNvPr>
          <p:cNvSpPr txBox="1"/>
          <p:nvPr/>
        </p:nvSpPr>
        <p:spPr>
          <a:xfrm>
            <a:off x="9917460" y="5089469"/>
            <a:ext cx="211679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identifier for the account used to place or receive the call.</a:t>
            </a:r>
          </a:p>
          <a:p>
            <a:r>
              <a:rPr lang="en-GB" sz="1400" i="1" dirty="0">
                <a:solidFill>
                  <a:srgbClr val="7030A0"/>
                </a:solidFill>
              </a:rPr>
              <a:t>The phone has two accounts</a:t>
            </a:r>
            <a:endParaRPr lang="en-US" sz="1400" i="1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99F9B-C57D-4C65-B88A-C421CB8B2C24}"/>
              </a:ext>
            </a:extLst>
          </p:cNvPr>
          <p:cNvCxnSpPr>
            <a:cxnSpLocks/>
          </p:cNvCxnSpPr>
          <p:nvPr/>
        </p:nvCxnSpPr>
        <p:spPr>
          <a:xfrm flipH="1">
            <a:off x="10937064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89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ADB842-E305-44B1-A6CA-AC73C813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" y="719922"/>
            <a:ext cx="11941575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D4E29-9966-4EC5-9D18-35DA53AF83B9}"/>
              </a:ext>
            </a:extLst>
          </p:cNvPr>
          <p:cNvSpPr txBox="1"/>
          <p:nvPr/>
        </p:nvSpPr>
        <p:spPr>
          <a:xfrm>
            <a:off x="2218707" y="4931369"/>
            <a:ext cx="1687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1: incoming</a:t>
            </a:r>
          </a:p>
          <a:p>
            <a:r>
              <a:rPr lang="en-GB" dirty="0"/>
              <a:t>2: outgoing</a:t>
            </a:r>
          </a:p>
          <a:p>
            <a:r>
              <a:rPr lang="en-GB" dirty="0"/>
              <a:t>3: missed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6F241-8028-4BDE-A77C-67601B67F7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12715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043C6C-7BBB-4C2D-92E2-5D47F7729A3F}"/>
              </a:ext>
            </a:extLst>
          </p:cNvPr>
          <p:cNvSpPr txBox="1"/>
          <p:nvPr/>
        </p:nvSpPr>
        <p:spPr>
          <a:xfrm>
            <a:off x="5950664" y="4923992"/>
            <a:ext cx="25607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Voicemail transcription state, </a:t>
            </a:r>
            <a:r>
              <a:rPr lang="en-GB" dirty="0" err="1"/>
              <a:t>ie</a:t>
            </a:r>
            <a:r>
              <a:rPr lang="en-GB" dirty="0"/>
              <a:t>. in-progress, failed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96038-3758-4B84-8B15-50BDBAC899B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947" y="3902776"/>
            <a:ext cx="2020078" cy="102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AB74A-8891-42CD-87A9-9DE1519C26F3}"/>
              </a:ext>
            </a:extLst>
          </p:cNvPr>
          <p:cNvSpPr txBox="1"/>
          <p:nvPr/>
        </p:nvSpPr>
        <p:spPr>
          <a:xfrm>
            <a:off x="3965043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left voice mail?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E17B2-7257-49C5-AAE4-635750C9015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59051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35279-31C4-48F5-85E2-12B0562C4A34}"/>
              </a:ext>
            </a:extLst>
          </p:cNvPr>
          <p:cNvSpPr txBox="1"/>
          <p:nvPr/>
        </p:nvSpPr>
        <p:spPr>
          <a:xfrm>
            <a:off x="304162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url</a:t>
            </a:r>
            <a:r>
              <a:rPr lang="en-GB" dirty="0"/>
              <a:t> to voicemail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AEE42-EBEF-4539-88F4-1C807E23AA6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7160" y="3946102"/>
            <a:ext cx="610775" cy="98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List all incoming calls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Did any callers leave voice mails?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AC563A-0C7A-4745-9EA8-00309E17868F}"/>
              </a:ext>
            </a:extLst>
          </p:cNvPr>
          <p:cNvCxnSpPr>
            <a:cxnSpLocks/>
          </p:cNvCxnSpPr>
          <p:nvPr/>
        </p:nvCxnSpPr>
        <p:spPr>
          <a:xfrm>
            <a:off x="4672170" y="2041358"/>
            <a:ext cx="231825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30D0C-07CD-45C1-812B-2130942E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29" y="1818311"/>
            <a:ext cx="2751058" cy="71634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BD017A-4B99-40BB-A5CB-41D7482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29" y="2912014"/>
            <a:ext cx="2751058" cy="36975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149FF-3D96-4005-A505-75D0D98A026F}"/>
              </a:ext>
            </a:extLst>
          </p:cNvPr>
          <p:cNvCxnSpPr>
            <a:cxnSpLocks/>
          </p:cNvCxnSpPr>
          <p:nvPr/>
        </p:nvCxnSpPr>
        <p:spPr>
          <a:xfrm>
            <a:off x="4546274" y="2912014"/>
            <a:ext cx="2444155" cy="8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98C926AE-2129-4418-AFDC-9D7B66D4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48" y="3429000"/>
            <a:ext cx="904210" cy="33724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38454-30F9-4597-8411-6A7D0963524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408653" y="3064414"/>
            <a:ext cx="290022" cy="36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3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DC75-BF47-96E7-9542-847C2056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FAE7-F693-F564-6C72-5B4B238D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user’s interactions with contacts, not just </a:t>
            </a:r>
            <a:r>
              <a:rPr lang="en-GB" dirty="0" err="1"/>
              <a:t>dialing</a:t>
            </a:r>
            <a:r>
              <a:rPr lang="en-GB" dirty="0"/>
              <a:t> (</a:t>
            </a:r>
            <a:r>
              <a:rPr lang="en-GB" dirty="0" err="1">
                <a:solidFill>
                  <a:srgbClr val="7030A0"/>
                </a:solidFill>
              </a:rPr>
              <a:t>suggest_contact_database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E302-37ED-9A51-52E7-1DB1AC1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443" cy="4351338"/>
          </a:xfrm>
        </p:spPr>
        <p:txBody>
          <a:bodyPr/>
          <a:lstStyle/>
          <a:p>
            <a:r>
              <a:rPr lang="en-GB" dirty="0"/>
              <a:t>When you try and share photos or anything from Google pixel, you will see suggested contacts pops up with several frequently contacted people in the phone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B44BAA-0D10-E24D-F7C3-5B02CBBD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42" y="1938014"/>
            <a:ext cx="7127078" cy="3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8D264-4C74-474A-A296-BB94A94F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1" y="1464422"/>
            <a:ext cx="10386378" cy="588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48891-9473-453B-9BA1-3E792311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2" y="2053389"/>
            <a:ext cx="10386377" cy="10634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DD4813B-5125-4D6A-A084-E6DA8E69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" y="3741133"/>
            <a:ext cx="4557978" cy="161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F070B-1F7C-4E84-8ECE-5AEC9881D33C}"/>
              </a:ext>
            </a:extLst>
          </p:cNvPr>
          <p:cNvSpPr txBox="1"/>
          <p:nvPr/>
        </p:nvSpPr>
        <p:spPr>
          <a:xfrm>
            <a:off x="902811" y="1095090"/>
            <a:ext cx="32386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suggest_contact_database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459A9-0ECB-4DD7-AF6C-9594EE7D9625}"/>
              </a:ext>
            </a:extLst>
          </p:cNvPr>
          <p:cNvSpPr txBox="1"/>
          <p:nvPr/>
        </p:nvSpPr>
        <p:spPr>
          <a:xfrm>
            <a:off x="902811" y="3371802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195F-7102-4A8A-9EB1-A149633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phone lookup (</a:t>
            </a:r>
            <a:r>
              <a:rPr lang="en-GB" dirty="0"/>
              <a:t>caller ID</a:t>
            </a:r>
            <a:r>
              <a:rPr lang="en-US" dirty="0"/>
              <a:t>)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43C1-37EF-48E2-BABB-BC35C09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94779" cy="460540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When the Google </a:t>
            </a:r>
            <a:r>
              <a:rPr lang="en-GB" dirty="0" err="1"/>
              <a:t>Dialer</a:t>
            </a:r>
            <a:r>
              <a:rPr lang="en-GB" dirty="0"/>
              <a:t> app performs a caller ID lookup</a:t>
            </a:r>
          </a:p>
          <a:p>
            <a:pPr lvl="1"/>
            <a:r>
              <a:rPr lang="en-GB" dirty="0"/>
              <a:t>it may query Google’s servers or another external database to identify the caller. </a:t>
            </a:r>
          </a:p>
          <a:p>
            <a:pPr lvl="1"/>
            <a:r>
              <a:rPr lang="en-GB" dirty="0"/>
              <a:t>done either manually by the user or automatically for caller ID</a:t>
            </a:r>
          </a:p>
          <a:p>
            <a:r>
              <a:rPr lang="en-GB" dirty="0"/>
              <a:t>Storing these results locally in </a:t>
            </a:r>
            <a:r>
              <a:rPr lang="en-GB" dirty="0" err="1">
                <a:solidFill>
                  <a:srgbClr val="7030A0"/>
                </a:solidFill>
              </a:rPr>
              <a:t>phone_lookup_history.db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/>
              <a:t>allows </a:t>
            </a:r>
            <a:r>
              <a:rPr lang="en-GB" dirty="0"/>
              <a:t>the app to quickly retrieve the same information if the same number calls again, reducing the need for repeated server queries and improving performance.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4FB812-8BF0-440C-B7DF-844E2376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48" y="1995609"/>
            <a:ext cx="6425018" cy="32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9D4A2-1A29-419B-8CF3-FA31B4B4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9" y="1227130"/>
            <a:ext cx="9999538" cy="581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0BE3CF-794C-4B41-85D5-B314048A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89" y="1808921"/>
            <a:ext cx="7866620" cy="157666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6516974-8E35-4D9E-8B52-0F986176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89" y="3992396"/>
            <a:ext cx="4778154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63192-A564-4C49-BA1C-22C3F488DFF0}"/>
              </a:ext>
            </a:extLst>
          </p:cNvPr>
          <p:cNvSpPr txBox="1"/>
          <p:nvPr/>
        </p:nvSpPr>
        <p:spPr>
          <a:xfrm>
            <a:off x="851089" y="845023"/>
            <a:ext cx="322761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phone_lookup_history.db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103A9-E37C-4959-A633-0363560DA7CE}"/>
              </a:ext>
            </a:extLst>
          </p:cNvPr>
          <p:cNvSpPr txBox="1"/>
          <p:nvPr/>
        </p:nvSpPr>
        <p:spPr>
          <a:xfrm>
            <a:off x="851089" y="3623064"/>
            <a:ext cx="23562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contacts are saved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E7611-8511-43F9-B6DC-68074733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Phone App by Google </a:t>
            </a:r>
            <a:r>
              <a:rPr lang="en-US" sz="2800" i="1" dirty="0">
                <a:solidFill>
                  <a:srgbClr val="7030A0"/>
                </a:solidFill>
              </a:rPr>
              <a:t>id=</a:t>
            </a:r>
            <a:r>
              <a:rPr lang="en-US" sz="2800" i="1" dirty="0" err="1">
                <a:solidFill>
                  <a:srgbClr val="7030A0"/>
                </a:solidFill>
              </a:rPr>
              <a:t>com.google.android.dialer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71BE9-17B4-4AEA-A0D5-196DEE5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9" y="1620077"/>
            <a:ext cx="2580791" cy="463163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1823AA-25C4-458E-B5BB-50993074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249" y="1620077"/>
            <a:ext cx="2563984" cy="4552122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649AC0-1747-4D88-9E55-C4C85B54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62" y="1620077"/>
            <a:ext cx="2597030" cy="4782827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6CA6AB-D86A-48EC-8321-33CBF151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127" y="1620077"/>
            <a:ext cx="269800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D71E-1D63-4FE9-8A2D-A3C0402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greeting message?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6ACB-A16D-4162-A340-47BFCF3C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8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owner often provides greeting message. Did the owner use a greeting message?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102491-6098-4C0F-8CDF-2ECB8C9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2735179"/>
            <a:ext cx="7514844" cy="36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A8EB7-DDDE-4C16-931E-F9A7987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8" y="1636675"/>
            <a:ext cx="8615321" cy="54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4ABD7-D69C-4C99-9BE2-56C6B35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08" y="2181726"/>
            <a:ext cx="8615321" cy="1050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6A49F-3704-4C72-8AA0-D2C68E05B539}"/>
              </a:ext>
            </a:extLst>
          </p:cNvPr>
          <p:cNvSpPr txBox="1"/>
          <p:nvPr/>
        </p:nvSpPr>
        <p:spPr>
          <a:xfrm>
            <a:off x="1078508" y="1248525"/>
            <a:ext cx="19294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voicemail.db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1B2A-F30C-4E00-8119-B876095B7795}"/>
              </a:ext>
            </a:extLst>
          </p:cNvPr>
          <p:cNvSpPr txBox="1"/>
          <p:nvPr/>
        </p:nvSpPr>
        <p:spPr>
          <a:xfrm>
            <a:off x="1078508" y="3525237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066E2-440B-4F32-95D1-704B50D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07" y="3898563"/>
            <a:ext cx="6255381" cy="13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9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A00-0A4C-4B33-ABBF-39EF68E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valuable information in databases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267A1B-3ED7-4E12-9D94-E5AC8F5E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58913"/>
            <a:ext cx="7966774" cy="480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20783-1DC5-4602-9E36-878E3BF4ECA9}"/>
              </a:ext>
            </a:extLst>
          </p:cNvPr>
          <p:cNvSpPr txBox="1"/>
          <p:nvPr/>
        </p:nvSpPr>
        <p:spPr>
          <a:xfrm>
            <a:off x="5526505" y="2927684"/>
            <a:ext cx="201484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speed dial entry</a:t>
            </a:r>
          </a:p>
          <a:p>
            <a:r>
              <a:rPr lang="en-US" dirty="0"/>
              <a:t>spam call database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2ED8B-0EE6-4BA9-88BB-7E9A16164462}"/>
              </a:ext>
            </a:extLst>
          </p:cNvPr>
          <p:cNvCxnSpPr/>
          <p:nvPr/>
        </p:nvCxnSpPr>
        <p:spPr>
          <a:xfrm flipH="1" flipV="1">
            <a:off x="3433011" y="2863516"/>
            <a:ext cx="2101515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B8B6F-9909-4AD6-BA9D-4C254EC4CD4B}"/>
              </a:ext>
            </a:extLst>
          </p:cNvPr>
          <p:cNvCxnSpPr>
            <a:cxnSpLocks/>
          </p:cNvCxnSpPr>
          <p:nvPr/>
        </p:nvCxnSpPr>
        <p:spPr>
          <a:xfrm flipH="1">
            <a:off x="3641559" y="3429000"/>
            <a:ext cx="1884946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8F3327-07A8-49FA-B852-37D0C25E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9" y="725555"/>
            <a:ext cx="2715137" cy="512859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7DF157-3A8A-4F22-AABF-267A0A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55" y="725555"/>
            <a:ext cx="2737935" cy="531743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E22AC2-C962-40CB-9DD2-3A0381AA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18" y="725555"/>
            <a:ext cx="2790470" cy="4890052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E33DB-651F-4A7E-B066-BAB60AE1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816" y="725555"/>
            <a:ext cx="3022480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incoming calls</a:t>
            </a:r>
          </a:p>
          <a:p>
            <a:r>
              <a:rPr lang="en-US" dirty="0"/>
              <a:t>Did any callers leave voice mails?</a:t>
            </a:r>
          </a:p>
        </p:txBody>
      </p:sp>
    </p:spTree>
    <p:extLst>
      <p:ext uri="{BB962C8B-B14F-4D97-AF65-F5344CB8AC3E}">
        <p14:creationId xmlns:p14="http://schemas.microsoft.com/office/powerpoint/2010/main" val="131187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00B114-EB72-495B-88DF-D2D75B19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76" y="417224"/>
            <a:ext cx="8659836" cy="61922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B5C54F-7E34-42AD-9CBA-061E6E4D4A76}"/>
              </a:ext>
            </a:extLst>
          </p:cNvPr>
          <p:cNvSpPr/>
          <p:nvPr/>
        </p:nvSpPr>
        <p:spPr>
          <a:xfrm>
            <a:off x="2597533" y="1385175"/>
            <a:ext cx="2898806" cy="224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132F43-DC25-1034-768F-995957AF84E5}"/>
              </a:ext>
            </a:extLst>
          </p:cNvPr>
          <p:cNvSpPr/>
          <p:nvPr/>
        </p:nvSpPr>
        <p:spPr>
          <a:xfrm>
            <a:off x="2597533" y="2668859"/>
            <a:ext cx="1416906" cy="224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FD65D0-C3A2-FD60-83FB-3D419AF7AA32}"/>
              </a:ext>
            </a:extLst>
          </p:cNvPr>
          <p:cNvSpPr/>
          <p:nvPr/>
        </p:nvSpPr>
        <p:spPr>
          <a:xfrm>
            <a:off x="2630029" y="5839522"/>
            <a:ext cx="1711511" cy="224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4EDD-C7BC-95D0-61BC-C933AEC0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D39F-AA11-B44D-9E18-32778265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dialer.db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GB" b="1" dirty="0"/>
              <a:t>Why? </a:t>
            </a:r>
            <a:r>
              <a:rPr lang="en-GB" dirty="0"/>
              <a:t>containing contact information, smart dial data, and filtered number data. It’s a primary source for understanding contact associations and some usage patterns but </a:t>
            </a:r>
            <a:r>
              <a:rPr lang="en-GB" dirty="0">
                <a:solidFill>
                  <a:srgbClr val="FF0000"/>
                </a:solidFill>
              </a:rPr>
              <a:t>does not </a:t>
            </a:r>
            <a:r>
              <a:rPr lang="en-GB" dirty="0"/>
              <a:t>contain detailed call logs.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frequently contacted numbers, mapping phone numbers to contacts, and identifying blocked or filtered numbers.</a:t>
            </a:r>
          </a:p>
          <a:p>
            <a:r>
              <a:rPr lang="en-GB" dirty="0" err="1">
                <a:solidFill>
                  <a:srgbClr val="7030A0"/>
                </a:solidFill>
              </a:rPr>
              <a:t>annotated_call_log.db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includes enriched call log data, such as whether a call was flagged as spam, marked as a </a:t>
            </a:r>
            <a:r>
              <a:rPr lang="en-GB" dirty="0" err="1"/>
              <a:t>favorite</a:t>
            </a:r>
            <a:r>
              <a:rPr lang="en-GB" dirty="0"/>
              <a:t>, or associated with a specific contact. It might also include user annotations or app-generated labels.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Identifying suspicious calls (e.g., flagged as spam) or understanding user interactions with specific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5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7F9E7-A606-7D97-8149-62A5BC88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554-88CC-7991-D77C-A6992D81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6B3-8143-0661-9D01-6424C7CD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suggest_contact_database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store data for suggesting contacts, likely across a broader range of interactions beyond just </a:t>
            </a:r>
            <a:r>
              <a:rPr lang="en-GB" dirty="0" err="1"/>
              <a:t>dialing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Suggesting contacts to call based on recent interactions (calls, messages, emails).</a:t>
            </a:r>
          </a:p>
          <a:p>
            <a:pPr lvl="2"/>
            <a:r>
              <a:rPr lang="en-GB" dirty="0"/>
              <a:t>Suggesting contacts for sharing content (e.g., via the share sheet).</a:t>
            </a:r>
          </a:p>
          <a:p>
            <a:pPr lvl="2"/>
            <a:r>
              <a:rPr lang="en-GB" dirty="0"/>
              <a:t>Suggesting contacts in other contexts, like when composing a message or email.</a:t>
            </a:r>
          </a:p>
          <a:p>
            <a:pPr lvl="1"/>
            <a:r>
              <a:rPr lang="en-GB" b="1" dirty="0"/>
              <a:t>Use Case: </a:t>
            </a:r>
          </a:p>
          <a:p>
            <a:pPr lvl="2"/>
            <a:r>
              <a:rPr lang="en-GB" dirty="0"/>
              <a:t>Useful for understanding a broader range of the user’s interactions with contacts, not just </a:t>
            </a:r>
            <a:r>
              <a:rPr lang="en-GB" dirty="0" err="1"/>
              <a:t>dialing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Could reveal contacts the user frequently interacts with across different apps or contexts (e.g., messaging, email), which might not show up in </a:t>
            </a:r>
            <a:r>
              <a:rPr lang="en-GB" dirty="0" err="1">
                <a:solidFill>
                  <a:srgbClr val="7030A0"/>
                </a:solidFill>
              </a:rPr>
              <a:t>smartdial_table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if they weren’t </a:t>
            </a:r>
            <a:r>
              <a:rPr lang="en-GB" dirty="0" err="1"/>
              <a:t>dialed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55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431C3-1814-0B6F-B2B7-16B7ECBF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3EB-F407-1D19-C005-E1425EFA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90EF-709E-BFDF-FD22-0C2C0F3A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voicemail.db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Voicemails can contain critical information, such as audio recordings, transcriptions, and metadata about the caller. This could reveal important conversations or evidence.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voicemail content for evidence of threats, plans, or other relevant communications.</a:t>
            </a:r>
          </a:p>
          <a:p>
            <a:r>
              <a:rPr lang="en-US" dirty="0" err="1">
                <a:solidFill>
                  <a:srgbClr val="7030A0"/>
                </a:solidFill>
              </a:rPr>
              <a:t>phone_lookup_history.db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This database tracks phone number lookups, which could reveal attempts to identify unknown callers, reverse lookups, or spam detection queries. It might also show if the user or app queried a number against a known database.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whether the user was dealing with unknown or suspicious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DEEC-B1A5-DA79-AA6D-923ADCB42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C99-33FF-6666-DF71-1CD1BA2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B7E-4B8F-4067-4420-1D17DC2F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rtt_transcript.db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</a:t>
            </a:r>
            <a:r>
              <a:rPr lang="en-GB" dirty="0"/>
              <a:t>? If the user used RTT (Real-Time Text) for communication, this database could contain transcripts of text-based conversations during calls, which might be relevant for accessibility users or specific investigations.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text communications that occurred during calls.</a:t>
            </a:r>
          </a:p>
          <a:p>
            <a:r>
              <a:rPr lang="en-US" dirty="0" err="1">
                <a:solidFill>
                  <a:srgbClr val="7030A0"/>
                </a:solidFill>
              </a:rPr>
              <a:t>callscreen_transcripts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contains transcriptions of call screening interactions (e.g., Google’s Call Screen feature, which answers calls and transcribes responses). It could reveal interactions with unknown callers.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interactions with unknown or suspicious callers through call screening.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1082</Words>
  <Application>Microsoft Office PowerPoint</Application>
  <PresentationFormat>Widescreen</PresentationFormat>
  <Paragraphs>100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GMS Apps Investigations</vt:lpstr>
      <vt:lpstr>Phone App by Google id=com.google.android.dialer</vt:lpstr>
      <vt:lpstr>PowerPoint Presentation</vt:lpstr>
      <vt:lpstr>Questions</vt:lpstr>
      <vt:lpstr>PowerPoint Presentation</vt:lpstr>
      <vt:lpstr>Most Valuable Tables for Investigation (1)</vt:lpstr>
      <vt:lpstr>Most Valuable Tables for Investigation (2)</vt:lpstr>
      <vt:lpstr>Most Valuable Tables for Investigation (3)</vt:lpstr>
      <vt:lpstr>Most Valuable Tables for Investigation (4)</vt:lpstr>
      <vt:lpstr>Smart dial information in  dialer.db </vt:lpstr>
      <vt:lpstr>PowerPoint Presentation</vt:lpstr>
      <vt:lpstr>Call log in annotated_call_log.db</vt:lpstr>
      <vt:lpstr>PowerPoint Presentation</vt:lpstr>
      <vt:lpstr>PowerPoint Presentation</vt:lpstr>
      <vt:lpstr>Answer</vt:lpstr>
      <vt:lpstr>Understand user’s interactions with contacts, not just dialing (suggest_contact_database)</vt:lpstr>
      <vt:lpstr>PowerPoint Presentation</vt:lpstr>
      <vt:lpstr>List phone lookup (caller ID) history</vt:lpstr>
      <vt:lpstr>PowerPoint Presentation</vt:lpstr>
      <vt:lpstr>What is the greeting message?</vt:lpstr>
      <vt:lpstr>PowerPoint Presentation</vt:lpstr>
      <vt:lpstr>Other valuable information in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2025-04-04T14:00:34Z</dcterms:modified>
</cp:coreProperties>
</file>