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04" r:id="rId3"/>
    <p:sldId id="408" r:id="rId4"/>
    <p:sldId id="451" r:id="rId5"/>
    <p:sldId id="457" r:id="rId6"/>
    <p:sldId id="448" r:id="rId7"/>
    <p:sldId id="505" r:id="rId8"/>
    <p:sldId id="497" r:id="rId9"/>
    <p:sldId id="410" r:id="rId10"/>
    <p:sldId id="411" r:id="rId11"/>
    <p:sldId id="412" r:id="rId12"/>
    <p:sldId id="498" r:id="rId13"/>
    <p:sldId id="499" r:id="rId14"/>
    <p:sldId id="500" r:id="rId15"/>
    <p:sldId id="501" r:id="rId16"/>
    <p:sldId id="502" r:id="rId17"/>
    <p:sldId id="503" r:id="rId18"/>
    <p:sldId id="44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CFF70-A104-4BE5-B7AF-E221F0BC4D16}" v="4" dt="2025-04-07T17:17:21.5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519CFF70-A104-4BE5-B7AF-E221F0BC4D16}"/>
    <pc:docChg chg="undo custSel addSld delSld modSld">
      <pc:chgData name="Weifeng Xu" userId="e7aed605-a3dd-4d5a-a692-a87037af107b" providerId="ADAL" clId="{519CFF70-A104-4BE5-B7AF-E221F0BC4D16}" dt="2025-04-07T17:22:03.229" v="443" actId="47"/>
      <pc:docMkLst>
        <pc:docMk/>
      </pc:docMkLst>
      <pc:sldChg chg="modSp mod">
        <pc:chgData name="Weifeng Xu" userId="e7aed605-a3dd-4d5a-a692-a87037af107b" providerId="ADAL" clId="{519CFF70-A104-4BE5-B7AF-E221F0BC4D16}" dt="2025-04-03T11:59:04.751" v="178" actId="1076"/>
        <pc:sldMkLst>
          <pc:docMk/>
          <pc:sldMk cId="1323245308" sldId="256"/>
        </pc:sldMkLst>
        <pc:spChg chg="mod">
          <ac:chgData name="Weifeng Xu" userId="e7aed605-a3dd-4d5a-a692-a87037af107b" providerId="ADAL" clId="{519CFF70-A104-4BE5-B7AF-E221F0BC4D16}" dt="2025-04-03T11:59:01.474" v="177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19CFF70-A104-4BE5-B7AF-E221F0BC4D16}" dt="2025-04-03T11:59:04.751" v="178" actId="1076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19CFF70-A104-4BE5-B7AF-E221F0BC4D16}" dt="2021-08-09T01:38:20.833" v="26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519CFF70-A104-4BE5-B7AF-E221F0BC4D16}" dt="2021-08-09T01:38:21.334" v="27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519CFF70-A104-4BE5-B7AF-E221F0BC4D16}" dt="2021-08-09T01:38:21.402" v="28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519CFF70-A104-4BE5-B7AF-E221F0BC4D16}" dt="2021-08-09T01:38:24.431" v="38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519CFF70-A104-4BE5-B7AF-E221F0BC4D16}" dt="2021-08-09T01:38:24.468" v="39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519CFF70-A104-4BE5-B7AF-E221F0BC4D16}" dt="2021-08-09T01:38:24.494" v="40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519CFF70-A104-4BE5-B7AF-E221F0BC4D16}" dt="2021-08-09T01:38:24.399" v="37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519CFF70-A104-4BE5-B7AF-E221F0BC4D16}" dt="2021-08-09T01:38:24.530" v="41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519CFF70-A104-4BE5-B7AF-E221F0BC4D16}" dt="2021-08-09T01:38:24.625" v="44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519CFF70-A104-4BE5-B7AF-E221F0BC4D16}" dt="2021-08-09T01:38:24.793" v="49" actId="47"/>
        <pc:sldMkLst>
          <pc:docMk/>
          <pc:sldMk cId="3188243652" sldId="386"/>
        </pc:sldMkLst>
      </pc:sldChg>
      <pc:sldChg chg="del">
        <pc:chgData name="Weifeng Xu" userId="e7aed605-a3dd-4d5a-a692-a87037af107b" providerId="ADAL" clId="{519CFF70-A104-4BE5-B7AF-E221F0BC4D16}" dt="2021-08-09T01:38:27.101" v="51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519CFF70-A104-4BE5-B7AF-E221F0BC4D16}" dt="2021-08-09T01:38:36.273" v="62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519CFF70-A104-4BE5-B7AF-E221F0BC4D16}" dt="2021-08-09T01:38:36.865" v="63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519CFF70-A104-4BE5-B7AF-E221F0BC4D16}" dt="2021-08-09T01:38:37.370" v="64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519CFF70-A104-4BE5-B7AF-E221F0BC4D16}" dt="2021-08-09T01:39:00.471" v="95" actId="47"/>
        <pc:sldMkLst>
          <pc:docMk/>
          <pc:sldMk cId="1982119232" sldId="405"/>
        </pc:sldMkLst>
      </pc:sldChg>
      <pc:sldChg chg="modSp mod">
        <pc:chgData name="Weifeng Xu" userId="e7aed605-a3dd-4d5a-a692-a87037af107b" providerId="ADAL" clId="{519CFF70-A104-4BE5-B7AF-E221F0BC4D16}" dt="2025-04-07T17:14:42.311" v="250" actId="207"/>
        <pc:sldMkLst>
          <pc:docMk/>
          <pc:sldMk cId="2622453785" sldId="408"/>
        </pc:sldMkLst>
        <pc:spChg chg="mod">
          <ac:chgData name="Weifeng Xu" userId="e7aed605-a3dd-4d5a-a692-a87037af107b" providerId="ADAL" clId="{519CFF70-A104-4BE5-B7AF-E221F0BC4D16}" dt="2025-04-07T17:14:42.311" v="250" actId="207"/>
          <ac:spMkLst>
            <pc:docMk/>
            <pc:sldMk cId="2622453785" sldId="408"/>
            <ac:spMk id="3" creationId="{9E0091E6-6379-4EE0-84A0-9638938021AE}"/>
          </ac:spMkLst>
        </pc:spChg>
      </pc:sldChg>
      <pc:sldChg chg="add del">
        <pc:chgData name="Weifeng Xu" userId="e7aed605-a3dd-4d5a-a692-a87037af107b" providerId="ADAL" clId="{519CFF70-A104-4BE5-B7AF-E221F0BC4D16}" dt="2021-08-09T01:43:42.601" v="159" actId="47"/>
        <pc:sldMkLst>
          <pc:docMk/>
          <pc:sldMk cId="1888804979" sldId="409"/>
        </pc:sldMkLst>
      </pc:sldChg>
      <pc:sldChg chg="delSp modSp mod">
        <pc:chgData name="Weifeng Xu" userId="e7aed605-a3dd-4d5a-a692-a87037af107b" providerId="ADAL" clId="{519CFF70-A104-4BE5-B7AF-E221F0BC4D16}" dt="2025-04-07T17:19:23.173" v="396" actId="20577"/>
        <pc:sldMkLst>
          <pc:docMk/>
          <pc:sldMk cId="1839150834" sldId="410"/>
        </pc:sldMkLst>
        <pc:spChg chg="mod">
          <ac:chgData name="Weifeng Xu" userId="e7aed605-a3dd-4d5a-a692-a87037af107b" providerId="ADAL" clId="{519CFF70-A104-4BE5-B7AF-E221F0BC4D16}" dt="2025-04-07T17:19:23.173" v="396" actId="20577"/>
          <ac:spMkLst>
            <pc:docMk/>
            <pc:sldMk cId="1839150834" sldId="410"/>
            <ac:spMk id="2" creationId="{D3B4A165-01E0-49B9-A70C-492D7951A6C6}"/>
          </ac:spMkLst>
        </pc:spChg>
      </pc:sldChg>
      <pc:sldChg chg="addSp delSp modSp mod">
        <pc:chgData name="Weifeng Xu" userId="e7aed605-a3dd-4d5a-a692-a87037af107b" providerId="ADAL" clId="{519CFF70-A104-4BE5-B7AF-E221F0BC4D16}" dt="2025-04-07T17:20:15.783" v="432" actId="207"/>
        <pc:sldMkLst>
          <pc:docMk/>
          <pc:sldMk cId="46822973" sldId="411"/>
        </pc:sldMkLst>
        <pc:spChg chg="mod">
          <ac:chgData name="Weifeng Xu" userId="e7aed605-a3dd-4d5a-a692-a87037af107b" providerId="ADAL" clId="{519CFF70-A104-4BE5-B7AF-E221F0BC4D16}" dt="2025-04-07T17:20:15.783" v="432" actId="20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Weifeng Xu" userId="e7aed605-a3dd-4d5a-a692-a87037af107b" providerId="ADAL" clId="{519CFF70-A104-4BE5-B7AF-E221F0BC4D16}" dt="2025-04-07T17:05:25.604" v="245" actId="14100"/>
          <ac:spMkLst>
            <pc:docMk/>
            <pc:sldMk cId="46822973" sldId="411"/>
            <ac:spMk id="6" creationId="{383E0541-0D55-451D-AAD3-ADD4C9225F75}"/>
          </ac:spMkLst>
        </pc:spChg>
        <pc:picChg chg="mod">
          <ac:chgData name="Weifeng Xu" userId="e7aed605-a3dd-4d5a-a692-a87037af107b" providerId="ADAL" clId="{519CFF70-A104-4BE5-B7AF-E221F0BC4D16}" dt="2025-04-07T17:05:21.920" v="244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delSp modSp mod">
        <pc:chgData name="Weifeng Xu" userId="e7aed605-a3dd-4d5a-a692-a87037af107b" providerId="ADAL" clId="{519CFF70-A104-4BE5-B7AF-E221F0BC4D16}" dt="2025-04-07T17:20:28.916" v="433"/>
        <pc:sldMkLst>
          <pc:docMk/>
          <pc:sldMk cId="3735861723" sldId="412"/>
        </pc:sldMkLst>
        <pc:spChg chg="mod">
          <ac:chgData name="Weifeng Xu" userId="e7aed605-a3dd-4d5a-a692-a87037af107b" providerId="ADAL" clId="{519CFF70-A104-4BE5-B7AF-E221F0BC4D16}" dt="2025-04-07T17:20:28.916" v="433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Weifeng Xu" userId="e7aed605-a3dd-4d5a-a692-a87037af107b" providerId="ADAL" clId="{519CFF70-A104-4BE5-B7AF-E221F0BC4D16}" dt="2025-04-03T12:00:41.720" v="185" actId="6549"/>
          <ac:spMkLst>
            <pc:docMk/>
            <pc:sldMk cId="3735861723" sldId="412"/>
            <ac:spMk id="8" creationId="{44428CDD-ABDD-43D0-AC19-D3F74162BD84}"/>
          </ac:spMkLst>
        </pc:spChg>
      </pc:sldChg>
      <pc:sldChg chg="del">
        <pc:chgData name="Weifeng Xu" userId="e7aed605-a3dd-4d5a-a692-a87037af107b" providerId="ADAL" clId="{519CFF70-A104-4BE5-B7AF-E221F0BC4D16}" dt="2025-04-07T17:22:03.229" v="443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519CFF70-A104-4BE5-B7AF-E221F0BC4D16}" dt="2021-08-09T01:38:24.327" v="35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519CFF70-A104-4BE5-B7AF-E221F0BC4D16}" dt="2021-08-09T01:38:24.654" v="45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519CFF70-A104-4BE5-B7AF-E221F0BC4D16}" dt="2021-08-09T01:38:21.425" v="29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519CFF70-A104-4BE5-B7AF-E221F0BC4D16}" dt="2021-08-09T01:38:26.901" v="50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519CFF70-A104-4BE5-B7AF-E221F0BC4D16}" dt="2021-08-09T01:38:21.456" v="30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519CFF70-A104-4BE5-B7AF-E221F0BC4D16}" dt="2021-08-09T01:38:24.291" v="34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519CFF70-A104-4BE5-B7AF-E221F0BC4D16}" dt="2021-08-09T01:38:21.520" v="32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519CFF70-A104-4BE5-B7AF-E221F0BC4D16}" dt="2021-08-09T01:38:23.786" v="33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519CFF70-A104-4BE5-B7AF-E221F0BC4D16}" dt="2021-08-09T01:38:24.356" v="36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519CFF70-A104-4BE5-B7AF-E221F0BC4D16}" dt="2021-08-09T01:38:24.559" v="42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519CFF70-A104-4BE5-B7AF-E221F0BC4D16}" dt="2021-08-09T01:38:21.488" v="31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519CFF70-A104-4BE5-B7AF-E221F0BC4D16}" dt="2021-08-09T01:39:31.689" v="100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519CFF70-A104-4BE5-B7AF-E221F0BC4D16}" dt="2021-08-09T01:39:12.287" v="96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519CFF70-A104-4BE5-B7AF-E221F0BC4D16}" dt="2021-08-09T01:38:24.688" v="46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519CFF70-A104-4BE5-B7AF-E221F0BC4D16}" dt="2021-08-09T01:38:24.719" v="47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519CFF70-A104-4BE5-B7AF-E221F0BC4D16}" dt="2021-08-09T01:38:46.560" v="8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519CFF70-A104-4BE5-B7AF-E221F0BC4D16}" dt="2021-08-09T01:38:52.194" v="87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519CFF70-A104-4BE5-B7AF-E221F0BC4D16}" dt="2021-08-09T01:38:44.876" v="78" actId="47"/>
        <pc:sldMkLst>
          <pc:docMk/>
          <pc:sldMk cId="2270913000" sldId="447"/>
        </pc:sldMkLst>
      </pc:sldChg>
      <pc:sldChg chg="modSp mod">
        <pc:chgData name="Weifeng Xu" userId="e7aed605-a3dd-4d5a-a692-a87037af107b" providerId="ADAL" clId="{519CFF70-A104-4BE5-B7AF-E221F0BC4D16}" dt="2025-04-07T17:17:07.826" v="313" actId="14"/>
        <pc:sldMkLst>
          <pc:docMk/>
          <pc:sldMk cId="2349952390" sldId="448"/>
        </pc:sldMkLst>
        <pc:spChg chg="mod">
          <ac:chgData name="Weifeng Xu" userId="e7aed605-a3dd-4d5a-a692-a87037af107b" providerId="ADAL" clId="{519CFF70-A104-4BE5-B7AF-E221F0BC4D16}" dt="2025-04-07T17:17:03.225" v="312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Weifeng Xu" userId="e7aed605-a3dd-4d5a-a692-a87037af107b" providerId="ADAL" clId="{519CFF70-A104-4BE5-B7AF-E221F0BC4D16}" dt="2025-04-07T17:17:07.826" v="313" actId="14"/>
          <ac:spMkLst>
            <pc:docMk/>
            <pc:sldMk cId="2349952390" sldId="448"/>
            <ac:spMk id="3" creationId="{C05CC460-5102-4C30-BFDF-57CA52235995}"/>
          </ac:spMkLst>
        </pc:spChg>
      </pc:sldChg>
      <pc:sldChg chg="modSp mod">
        <pc:chgData name="Weifeng Xu" userId="e7aed605-a3dd-4d5a-a692-a87037af107b" providerId="ADAL" clId="{519CFF70-A104-4BE5-B7AF-E221F0BC4D16}" dt="2025-04-07T17:21:58.855" v="442" actId="20577"/>
        <pc:sldMkLst>
          <pc:docMk/>
          <pc:sldMk cId="2217854660" sldId="449"/>
        </pc:sldMkLst>
        <pc:spChg chg="mod">
          <ac:chgData name="Weifeng Xu" userId="e7aed605-a3dd-4d5a-a692-a87037af107b" providerId="ADAL" clId="{519CFF70-A104-4BE5-B7AF-E221F0BC4D16}" dt="2025-04-07T17:21:58.855" v="442" actId="20577"/>
          <ac:spMkLst>
            <pc:docMk/>
            <pc:sldMk cId="2217854660" sldId="449"/>
            <ac:spMk id="2" creationId="{096E0F7A-5AAA-4C3C-A435-A7F65049BF77}"/>
          </ac:spMkLst>
        </pc:spChg>
      </pc:sldChg>
      <pc:sldChg chg="modSp mod">
        <pc:chgData name="Weifeng Xu" userId="e7aed605-a3dd-4d5a-a692-a87037af107b" providerId="ADAL" clId="{519CFF70-A104-4BE5-B7AF-E221F0BC4D16}" dt="2021-08-09T01:42:12.191" v="154" actId="313"/>
        <pc:sldMkLst>
          <pc:docMk/>
          <pc:sldMk cId="1438349411" sldId="451"/>
        </pc:sldMkLst>
      </pc:sldChg>
      <pc:sldChg chg="del">
        <pc:chgData name="Weifeng Xu" userId="e7aed605-a3dd-4d5a-a692-a87037af107b" providerId="ADAL" clId="{519CFF70-A104-4BE5-B7AF-E221F0BC4D16}" dt="2021-08-09T01:38:45.491" v="7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519CFF70-A104-4BE5-B7AF-E221F0BC4D16}" dt="2021-08-09T01:38:43.744" v="7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519CFF70-A104-4BE5-B7AF-E221F0BC4D16}" dt="2021-08-09T01:38:48.601" v="82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519CFF70-A104-4BE5-B7AF-E221F0BC4D16}" dt="2021-08-09T01:38:44.712" v="7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519CFF70-A104-4BE5-B7AF-E221F0BC4D16}" dt="2021-08-09T01:38:24.749" v="48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519CFF70-A104-4BE5-B7AF-E221F0BC4D16}" dt="2021-08-09T01:38:24.595" v="43" actId="47"/>
        <pc:sldMkLst>
          <pc:docMk/>
          <pc:sldMk cId="3663679911" sldId="459"/>
        </pc:sldMkLst>
      </pc:sldChg>
      <pc:sldChg chg="del">
        <pc:chgData name="Weifeng Xu" userId="e7aed605-a3dd-4d5a-a692-a87037af107b" providerId="ADAL" clId="{519CFF70-A104-4BE5-B7AF-E221F0BC4D16}" dt="2021-08-09T01:38:27.274" v="52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519CFF70-A104-4BE5-B7AF-E221F0BC4D16}" dt="2021-08-09T01:38:27.444" v="5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519CFF70-A104-4BE5-B7AF-E221F0BC4D16}" dt="2021-08-09T01:38:51.178" v="86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519CFF70-A104-4BE5-B7AF-E221F0BC4D16}" dt="2021-08-09T01:38:53.818" v="88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519CFF70-A104-4BE5-B7AF-E221F0BC4D16}" dt="2021-08-09T01:38:54.472" v="89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519CFF70-A104-4BE5-B7AF-E221F0BC4D16}" dt="2021-08-09T01:38:55.058" v="90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519CFF70-A104-4BE5-B7AF-E221F0BC4D16}" dt="2021-08-09T01:38:27.597" v="54" actId="47"/>
        <pc:sldMkLst>
          <pc:docMk/>
          <pc:sldMk cId="1018680074" sldId="468"/>
        </pc:sldMkLst>
      </pc:sldChg>
      <pc:sldChg chg="del">
        <pc:chgData name="Weifeng Xu" userId="e7aed605-a3dd-4d5a-a692-a87037af107b" providerId="ADAL" clId="{519CFF70-A104-4BE5-B7AF-E221F0BC4D16}" dt="2021-08-09T01:38:27.753" v="55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519CFF70-A104-4BE5-B7AF-E221F0BC4D16}" dt="2021-08-09T01:38:56.036" v="91" actId="47"/>
        <pc:sldMkLst>
          <pc:docMk/>
          <pc:sldMk cId="1215545512" sldId="473"/>
        </pc:sldMkLst>
      </pc:sldChg>
      <pc:sldChg chg="del">
        <pc:chgData name="Weifeng Xu" userId="e7aed605-a3dd-4d5a-a692-a87037af107b" providerId="ADAL" clId="{519CFF70-A104-4BE5-B7AF-E221F0BC4D16}" dt="2021-08-09T01:38:57.192" v="92" actId="47"/>
        <pc:sldMkLst>
          <pc:docMk/>
          <pc:sldMk cId="761505939" sldId="474"/>
        </pc:sldMkLst>
      </pc:sldChg>
      <pc:sldChg chg="del">
        <pc:chgData name="Weifeng Xu" userId="e7aed605-a3dd-4d5a-a692-a87037af107b" providerId="ADAL" clId="{519CFF70-A104-4BE5-B7AF-E221F0BC4D16}" dt="2021-08-09T01:38:58.937" v="93" actId="47"/>
        <pc:sldMkLst>
          <pc:docMk/>
          <pc:sldMk cId="3739720677" sldId="475"/>
        </pc:sldMkLst>
      </pc:sldChg>
      <pc:sldChg chg="del">
        <pc:chgData name="Weifeng Xu" userId="e7aed605-a3dd-4d5a-a692-a87037af107b" providerId="ADAL" clId="{519CFF70-A104-4BE5-B7AF-E221F0BC4D16}" dt="2021-08-09T01:38:59.633" v="94" actId="47"/>
        <pc:sldMkLst>
          <pc:docMk/>
          <pc:sldMk cId="2687904013" sldId="476"/>
        </pc:sldMkLst>
      </pc:sldChg>
      <pc:sldChg chg="del">
        <pc:chgData name="Weifeng Xu" userId="e7aed605-a3dd-4d5a-a692-a87037af107b" providerId="ADAL" clId="{519CFF70-A104-4BE5-B7AF-E221F0BC4D16}" dt="2021-08-09T01:38:29.900" v="6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519CFF70-A104-4BE5-B7AF-E221F0BC4D16}" dt="2021-08-09T01:38:27.919" v="56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519CFF70-A104-4BE5-B7AF-E221F0BC4D16}" dt="2021-08-09T01:38:28.087" v="57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519CFF70-A104-4BE5-B7AF-E221F0BC4D16}" dt="2021-08-09T01:38:28.267" v="58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519CFF70-A104-4BE5-B7AF-E221F0BC4D16}" dt="2021-08-09T01:38:28.515" v="59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519CFF70-A104-4BE5-B7AF-E221F0BC4D16}" dt="2021-08-09T01:38:30.049" v="61" actId="47"/>
        <pc:sldMkLst>
          <pc:docMk/>
          <pc:sldMk cId="3111778466" sldId="482"/>
        </pc:sldMkLst>
      </pc:sldChg>
      <pc:sldChg chg="del">
        <pc:chgData name="Weifeng Xu" userId="e7aed605-a3dd-4d5a-a692-a87037af107b" providerId="ADAL" clId="{519CFF70-A104-4BE5-B7AF-E221F0BC4D16}" dt="2021-08-09T01:38:39.876" v="67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519CFF70-A104-4BE5-B7AF-E221F0BC4D16}" dt="2021-08-09T01:38:40.280" v="68" actId="47"/>
        <pc:sldMkLst>
          <pc:docMk/>
          <pc:sldMk cId="1635086071" sldId="484"/>
        </pc:sldMkLst>
      </pc:sldChg>
      <pc:sldChg chg="del">
        <pc:chgData name="Weifeng Xu" userId="e7aed605-a3dd-4d5a-a692-a87037af107b" providerId="ADAL" clId="{519CFF70-A104-4BE5-B7AF-E221F0BC4D16}" dt="2021-08-09T01:38:37.902" v="65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519CFF70-A104-4BE5-B7AF-E221F0BC4D16}" dt="2021-08-09T01:38:38.612" v="66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519CFF70-A104-4BE5-B7AF-E221F0BC4D16}" dt="2021-08-09T01:38:40.519" v="69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519CFF70-A104-4BE5-B7AF-E221F0BC4D16}" dt="2021-08-09T01:38:40.713" v="70" actId="47"/>
        <pc:sldMkLst>
          <pc:docMk/>
          <pc:sldMk cId="1679723272" sldId="488"/>
        </pc:sldMkLst>
      </pc:sldChg>
      <pc:sldChg chg="del">
        <pc:chgData name="Weifeng Xu" userId="e7aed605-a3dd-4d5a-a692-a87037af107b" providerId="ADAL" clId="{519CFF70-A104-4BE5-B7AF-E221F0BC4D16}" dt="2021-08-09T01:38:40.923" v="7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519CFF70-A104-4BE5-B7AF-E221F0BC4D16}" dt="2021-08-09T01:38:47.471" v="81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519CFF70-A104-4BE5-B7AF-E221F0BC4D16}" dt="2021-08-09T01:38:49.336" v="83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519CFF70-A104-4BE5-B7AF-E221F0BC4D16}" dt="2021-08-09T01:38:49.759" v="84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519CFF70-A104-4BE5-B7AF-E221F0BC4D16}" dt="2021-08-09T01:38:41.426" v="72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519CFF70-A104-4BE5-B7AF-E221F0BC4D16}" dt="2021-08-09T01:38:50.713" v="85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519CFF70-A104-4BE5-B7AF-E221F0BC4D16}" dt="2021-08-09T01:38:43.928" v="76" actId="47"/>
        <pc:sldMkLst>
          <pc:docMk/>
          <pc:sldMk cId="3788700773" sldId="496"/>
        </pc:sldMkLst>
      </pc:sldChg>
      <pc:sldChg chg="modSp add del mod">
        <pc:chgData name="Weifeng Xu" userId="e7aed605-a3dd-4d5a-a692-a87037af107b" providerId="ADAL" clId="{519CFF70-A104-4BE5-B7AF-E221F0BC4D16}" dt="2025-04-07T17:18:30.631" v="348" actId="12"/>
        <pc:sldMkLst>
          <pc:docMk/>
          <pc:sldMk cId="1156047588" sldId="497"/>
        </pc:sldMkLst>
        <pc:spChg chg="mod">
          <ac:chgData name="Weifeng Xu" userId="e7aed605-a3dd-4d5a-a692-a87037af107b" providerId="ADAL" clId="{519CFF70-A104-4BE5-B7AF-E221F0BC4D16}" dt="2025-04-07T17:18:07.706" v="346" actId="20577"/>
          <ac:spMkLst>
            <pc:docMk/>
            <pc:sldMk cId="1156047588" sldId="497"/>
            <ac:spMk id="6" creationId="{E2F856D4-F051-4999-93C1-1D83F8208F03}"/>
          </ac:spMkLst>
        </pc:spChg>
        <pc:spChg chg="mod">
          <ac:chgData name="Weifeng Xu" userId="e7aed605-a3dd-4d5a-a692-a87037af107b" providerId="ADAL" clId="{519CFF70-A104-4BE5-B7AF-E221F0BC4D16}" dt="2025-04-07T17:18:30.631" v="348" actId="12"/>
          <ac:spMkLst>
            <pc:docMk/>
            <pc:sldMk cId="1156047588" sldId="497"/>
            <ac:spMk id="7" creationId="{9FB82F0C-1384-4573-A52E-14FA3E8989B6}"/>
          </ac:spMkLst>
        </pc:spChg>
      </pc:sldChg>
      <pc:sldChg chg="del">
        <pc:chgData name="Weifeng Xu" userId="e7aed605-a3dd-4d5a-a692-a87037af107b" providerId="ADAL" clId="{519CFF70-A104-4BE5-B7AF-E221F0BC4D16}" dt="2021-08-09T01:38:42.312" v="74" actId="47"/>
        <pc:sldMkLst>
          <pc:docMk/>
          <pc:sldMk cId="2615184067" sldId="498"/>
        </pc:sldMkLst>
      </pc:sldChg>
      <pc:sldChg chg="addSp delSp modSp new mod">
        <pc:chgData name="Weifeng Xu" userId="e7aed605-a3dd-4d5a-a692-a87037af107b" providerId="ADAL" clId="{519CFF70-A104-4BE5-B7AF-E221F0BC4D16}" dt="2025-04-03T12:09:06.057" v="211" actId="113"/>
        <pc:sldMkLst>
          <pc:docMk/>
          <pc:sldMk cId="2656319871" sldId="498"/>
        </pc:sldMkLst>
        <pc:spChg chg="mod">
          <ac:chgData name="Weifeng Xu" userId="e7aed605-a3dd-4d5a-a692-a87037af107b" providerId="ADAL" clId="{519CFF70-A104-4BE5-B7AF-E221F0BC4D16}" dt="2025-04-03T12:06:59.469" v="191" actId="207"/>
          <ac:spMkLst>
            <pc:docMk/>
            <pc:sldMk cId="2656319871" sldId="498"/>
            <ac:spMk id="2" creationId="{E7843248-F2B4-039B-04B8-F2AA64A4280C}"/>
          </ac:spMkLst>
        </pc:spChg>
        <pc:spChg chg="add del mod">
          <ac:chgData name="Weifeng Xu" userId="e7aed605-a3dd-4d5a-a692-a87037af107b" providerId="ADAL" clId="{519CFF70-A104-4BE5-B7AF-E221F0BC4D16}" dt="2025-04-03T12:09:06.057" v="211" actId="113"/>
          <ac:spMkLst>
            <pc:docMk/>
            <pc:sldMk cId="2656319871" sldId="498"/>
            <ac:spMk id="3" creationId="{F3797446-CE3A-6998-089F-215632787412}"/>
          </ac:spMkLst>
        </pc:spChg>
      </pc:sldChg>
      <pc:sldChg chg="del">
        <pc:chgData name="Weifeng Xu" userId="e7aed605-a3dd-4d5a-a692-a87037af107b" providerId="ADAL" clId="{519CFF70-A104-4BE5-B7AF-E221F0BC4D16}" dt="2021-08-09T01:38:41.819" v="73" actId="47"/>
        <pc:sldMkLst>
          <pc:docMk/>
          <pc:sldMk cId="2180313746" sldId="499"/>
        </pc:sldMkLst>
      </pc:sldChg>
      <pc:sldChg chg="addSp delSp modSp new mod modClrScheme chgLayout">
        <pc:chgData name="Weifeng Xu" userId="e7aed605-a3dd-4d5a-a692-a87037af107b" providerId="ADAL" clId="{519CFF70-A104-4BE5-B7AF-E221F0BC4D16}" dt="2025-04-03T12:13:59.197" v="218" actId="207"/>
        <pc:sldMkLst>
          <pc:docMk/>
          <pc:sldMk cId="3154280878" sldId="499"/>
        </pc:sldMkLst>
        <pc:spChg chg="add mod">
          <ac:chgData name="Weifeng Xu" userId="e7aed605-a3dd-4d5a-a692-a87037af107b" providerId="ADAL" clId="{519CFF70-A104-4BE5-B7AF-E221F0BC4D16}" dt="2025-04-03T12:13:30.868" v="215"/>
          <ac:spMkLst>
            <pc:docMk/>
            <pc:sldMk cId="3154280878" sldId="499"/>
            <ac:spMk id="4" creationId="{DDDC6137-9F30-A17E-DFB0-4004774B17D1}"/>
          </ac:spMkLst>
        </pc:spChg>
        <pc:spChg chg="add mod">
          <ac:chgData name="Weifeng Xu" userId="e7aed605-a3dd-4d5a-a692-a87037af107b" providerId="ADAL" clId="{519CFF70-A104-4BE5-B7AF-E221F0BC4D16}" dt="2025-04-03T12:13:59.197" v="218" actId="207"/>
          <ac:spMkLst>
            <pc:docMk/>
            <pc:sldMk cId="3154280878" sldId="499"/>
            <ac:spMk id="5" creationId="{CA896DC6-4D74-D4BA-EDB0-D0D3C18FC08B}"/>
          </ac:spMkLst>
        </pc:spChg>
      </pc:sldChg>
      <pc:sldChg chg="addSp delSp modSp new mod modClrScheme chgLayout">
        <pc:chgData name="Weifeng Xu" userId="e7aed605-a3dd-4d5a-a692-a87037af107b" providerId="ADAL" clId="{519CFF70-A104-4BE5-B7AF-E221F0BC4D16}" dt="2025-04-03T12:16:06.446" v="229" actId="14100"/>
        <pc:sldMkLst>
          <pc:docMk/>
          <pc:sldMk cId="83335793" sldId="500"/>
        </pc:sldMkLst>
        <pc:picChg chg="add mod">
          <ac:chgData name="Weifeng Xu" userId="e7aed605-a3dd-4d5a-a692-a87037af107b" providerId="ADAL" clId="{519CFF70-A104-4BE5-B7AF-E221F0BC4D16}" dt="2025-04-03T12:16:06.446" v="229" actId="14100"/>
          <ac:picMkLst>
            <pc:docMk/>
            <pc:sldMk cId="83335793" sldId="500"/>
            <ac:picMk id="7" creationId="{12F8DD0E-9AA2-D150-60D0-284DF0EF7D5D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16:51.392" v="233" actId="14100"/>
        <pc:sldMkLst>
          <pc:docMk/>
          <pc:sldMk cId="2534534134" sldId="501"/>
        </pc:sldMkLst>
        <pc:picChg chg="add mod">
          <ac:chgData name="Weifeng Xu" userId="e7aed605-a3dd-4d5a-a692-a87037af107b" providerId="ADAL" clId="{519CFF70-A104-4BE5-B7AF-E221F0BC4D16}" dt="2025-04-03T12:16:51.392" v="233" actId="14100"/>
          <ac:picMkLst>
            <pc:docMk/>
            <pc:sldMk cId="2534534134" sldId="501"/>
            <ac:picMk id="3" creationId="{FD38B663-571C-5DBF-0E3B-C843019DAED7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18:24.052" v="239" actId="1076"/>
        <pc:sldMkLst>
          <pc:docMk/>
          <pc:sldMk cId="2650834497" sldId="502"/>
        </pc:sldMkLst>
        <pc:picChg chg="add mod">
          <ac:chgData name="Weifeng Xu" userId="e7aed605-a3dd-4d5a-a692-a87037af107b" providerId="ADAL" clId="{519CFF70-A104-4BE5-B7AF-E221F0BC4D16}" dt="2025-04-03T12:18:24.052" v="239" actId="1076"/>
          <ac:picMkLst>
            <pc:docMk/>
            <pc:sldMk cId="2650834497" sldId="502"/>
            <ac:picMk id="3" creationId="{B1E9D626-58E4-AED5-913F-8B8E39712932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21:46.824" v="243" actId="1076"/>
        <pc:sldMkLst>
          <pc:docMk/>
          <pc:sldMk cId="147434593" sldId="503"/>
        </pc:sldMkLst>
        <pc:picChg chg="add mod">
          <ac:chgData name="Weifeng Xu" userId="e7aed605-a3dd-4d5a-a692-a87037af107b" providerId="ADAL" clId="{519CFF70-A104-4BE5-B7AF-E221F0BC4D16}" dt="2025-04-03T12:21:46.824" v="243" actId="1076"/>
          <ac:picMkLst>
            <pc:docMk/>
            <pc:sldMk cId="147434593" sldId="503"/>
            <ac:picMk id="3" creationId="{C7335FA0-4F9A-A248-F19B-075CC2A5FE78}"/>
          </ac:picMkLst>
        </pc:picChg>
      </pc:sldChg>
      <pc:sldChg chg="addSp delSp modSp new mod modClrScheme chgLayout">
        <pc:chgData name="Weifeng Xu" userId="e7aed605-a3dd-4d5a-a692-a87037af107b" providerId="ADAL" clId="{519CFF70-A104-4BE5-B7AF-E221F0BC4D16}" dt="2025-04-07T17:15:56.595" v="257" actId="20577"/>
        <pc:sldMkLst>
          <pc:docMk/>
          <pc:sldMk cId="1036379805" sldId="504"/>
        </pc:sldMkLst>
        <pc:spChg chg="del mod ord">
          <ac:chgData name="Weifeng Xu" userId="e7aed605-a3dd-4d5a-a692-a87037af107b" providerId="ADAL" clId="{519CFF70-A104-4BE5-B7AF-E221F0BC4D16}" dt="2025-04-07T17:15:45.051" v="252" actId="700"/>
          <ac:spMkLst>
            <pc:docMk/>
            <pc:sldMk cId="1036379805" sldId="504"/>
            <ac:spMk id="2" creationId="{74D42336-F3D6-2857-F7AD-9456D4C79B7B}"/>
          </ac:spMkLst>
        </pc:spChg>
        <pc:spChg chg="del mod ord">
          <ac:chgData name="Weifeng Xu" userId="e7aed605-a3dd-4d5a-a692-a87037af107b" providerId="ADAL" clId="{519CFF70-A104-4BE5-B7AF-E221F0BC4D16}" dt="2025-04-07T17:15:45.051" v="252" actId="700"/>
          <ac:spMkLst>
            <pc:docMk/>
            <pc:sldMk cId="1036379805" sldId="504"/>
            <ac:spMk id="3" creationId="{6615F10D-8F50-DF9F-3313-194A40EF085A}"/>
          </ac:spMkLst>
        </pc:spChg>
        <pc:spChg chg="add mod ord">
          <ac:chgData name="Weifeng Xu" userId="e7aed605-a3dd-4d5a-a692-a87037af107b" providerId="ADAL" clId="{519CFF70-A104-4BE5-B7AF-E221F0BC4D16}" dt="2025-04-07T17:15:56.595" v="257" actId="20577"/>
          <ac:spMkLst>
            <pc:docMk/>
            <pc:sldMk cId="1036379805" sldId="504"/>
            <ac:spMk id="4" creationId="{2F864675-3DFF-3BF5-459C-DD1FD5BE3BEE}"/>
          </ac:spMkLst>
        </pc:spChg>
        <pc:spChg chg="add mod ord">
          <ac:chgData name="Weifeng Xu" userId="e7aed605-a3dd-4d5a-a692-a87037af107b" providerId="ADAL" clId="{519CFF70-A104-4BE5-B7AF-E221F0BC4D16}" dt="2025-04-07T17:15:45.051" v="252" actId="700"/>
          <ac:spMkLst>
            <pc:docMk/>
            <pc:sldMk cId="1036379805" sldId="504"/>
            <ac:spMk id="5" creationId="{4563694A-6FA5-8AD1-B2D8-D256F48DC455}"/>
          </ac:spMkLst>
        </pc:spChg>
      </pc:sldChg>
      <pc:sldChg chg="modSp add mod">
        <pc:chgData name="Weifeng Xu" userId="e7aed605-a3dd-4d5a-a692-a87037af107b" providerId="ADAL" clId="{519CFF70-A104-4BE5-B7AF-E221F0BC4D16}" dt="2025-04-07T17:17:26.728" v="328" actId="20577"/>
        <pc:sldMkLst>
          <pc:docMk/>
          <pc:sldMk cId="3110483315" sldId="505"/>
        </pc:sldMkLst>
        <pc:spChg chg="mod">
          <ac:chgData name="Weifeng Xu" userId="e7aed605-a3dd-4d5a-a692-a87037af107b" providerId="ADAL" clId="{519CFF70-A104-4BE5-B7AF-E221F0BC4D16}" dt="2025-04-07T17:17:26.728" v="328" actId="20577"/>
          <ac:spMkLst>
            <pc:docMk/>
            <pc:sldMk cId="3110483315" sldId="505"/>
            <ac:spMk id="4" creationId="{95CE8EB6-B960-E4BF-E0D7-8ACA72A042AE}"/>
          </ac:spMkLst>
        </pc:spChg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tree 'Pixel 3/data/data/</a:t>
            </a:r>
            <a:r>
              <a:rPr lang="en-US" dirty="0" err="1">
                <a:cs typeface="Calibri"/>
              </a:rPr>
              <a:t>com.android.providers.calendar</a:t>
            </a:r>
            <a:r>
              <a:rPr lang="en-US" dirty="0">
                <a:cs typeface="Calibri"/>
              </a:rPr>
              <a:t>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sqlitebrowser 'Pixel 3/data/data/com.android.providers.calendar/databases/calendar.db'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AOSP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534"/>
            <a:ext cx="9144000" cy="1655762"/>
          </a:xfrm>
        </p:spPr>
        <p:txBody>
          <a:bodyPr/>
          <a:lstStyle/>
          <a:p>
            <a:r>
              <a:rPr lang="en-US" dirty="0"/>
              <a:t>Part 3: Investigating calendar services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AAE-54C7-4A67-B297-1D11C1D8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calendar.db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r>
              <a:rPr lang="en-US" dirty="0">
                <a:cs typeface="Calibri Light"/>
              </a:rPr>
              <a:t>location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AEDF05A-60F2-4524-8451-C5C728E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080"/>
            <a:ext cx="10233837" cy="21457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E0541-0D55-451D-AAD3-ADD4C9225F75}"/>
              </a:ext>
            </a:extLst>
          </p:cNvPr>
          <p:cNvSpPr/>
          <p:nvPr/>
        </p:nvSpPr>
        <p:spPr>
          <a:xfrm>
            <a:off x="1498442" y="3025069"/>
            <a:ext cx="9502711" cy="313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793-2D2E-4A05-BBDB-A78A693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Examine </a:t>
            </a:r>
            <a:r>
              <a:rPr lang="en-US" dirty="0" err="1">
                <a:solidFill>
                  <a:schemeClr val="accent2"/>
                </a:solidFill>
                <a:cs typeface="Calibri Light"/>
              </a:rPr>
              <a:t>calendar.db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EA2546-C8EF-4AC8-8747-47AF64C5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6" y="1881114"/>
            <a:ext cx="10677568" cy="85611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DA6A5-0B40-476D-8B25-8B1F60C5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488" y="3105085"/>
            <a:ext cx="5650622" cy="326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28CDD-ABDD-43D0-AC19-D3F74162BD84}"/>
              </a:ext>
            </a:extLst>
          </p:cNvPr>
          <p:cNvSpPr txBox="1"/>
          <p:nvPr/>
        </p:nvSpPr>
        <p:spPr>
          <a:xfrm>
            <a:off x="838200" y="3107849"/>
            <a:ext cx="47885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Tables to focus on: attendees, events, reminders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In this case there isn't any data to look at in any of the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BBE62-E442-49FE-A5A1-59F6D538371E}"/>
              </a:ext>
            </a:extLst>
          </p:cNvPr>
          <p:cNvSpPr/>
          <p:nvPr/>
        </p:nvSpPr>
        <p:spPr>
          <a:xfrm>
            <a:off x="1298073" y="2331145"/>
            <a:ext cx="10226841" cy="387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7049351-4E8A-4FBD-9C7D-8779B20AC091}"/>
              </a:ext>
            </a:extLst>
          </p:cNvPr>
          <p:cNvSpPr txBox="1"/>
          <p:nvPr/>
        </p:nvSpPr>
        <p:spPr>
          <a:xfrm>
            <a:off x="5908896" y="2742083"/>
            <a:ext cx="190257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373586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248-F2B4-039B-04B8-F2AA64A4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Relevance of the </a:t>
            </a:r>
            <a:r>
              <a:rPr lang="en-GB" dirty="0">
                <a:solidFill>
                  <a:srgbClr val="7030A0"/>
                </a:solidFill>
              </a:rPr>
              <a:t>Events</a:t>
            </a:r>
            <a:r>
              <a:rPr lang="en-GB" dirty="0"/>
              <a:t> Table in Digital Forensics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7446-CE3A-6998-089F-21563278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Establish Timelines</a:t>
            </a:r>
            <a:r>
              <a:rPr lang="en-GB" dirty="0"/>
              <a:t>: Events with timestamps (</a:t>
            </a:r>
            <a:r>
              <a:rPr lang="en-GB" dirty="0" err="1">
                <a:solidFill>
                  <a:srgbClr val="7030A0"/>
                </a:solidFill>
              </a:rPr>
              <a:t>dtstart</a:t>
            </a:r>
            <a:r>
              <a:rPr lang="en-GB" dirty="0">
                <a:solidFill>
                  <a:srgbClr val="7030A0"/>
                </a:solidFill>
              </a:rPr>
              <a:t>, </a:t>
            </a:r>
            <a:r>
              <a:rPr lang="en-GB" dirty="0" err="1">
                <a:solidFill>
                  <a:srgbClr val="7030A0"/>
                </a:solidFill>
              </a:rPr>
              <a:t>dtend</a:t>
            </a:r>
            <a:r>
              <a:rPr lang="en-GB" dirty="0"/>
              <a:t>) can help reconstruct a suspect’s or victim’s activities at specific times.</a:t>
            </a:r>
          </a:p>
          <a:p>
            <a:r>
              <a:rPr lang="en-GB" b="1" dirty="0"/>
              <a:t>Identify Locations</a:t>
            </a:r>
            <a:r>
              <a:rPr lang="en-GB" dirty="0"/>
              <a:t>: The </a:t>
            </a:r>
            <a:r>
              <a:rPr lang="en-GB" dirty="0" err="1">
                <a:solidFill>
                  <a:srgbClr val="7030A0"/>
                </a:solidFill>
              </a:rPr>
              <a:t>eventLocation</a:t>
            </a:r>
            <a:r>
              <a:rPr lang="en-GB" dirty="0"/>
              <a:t> field can reveal where a person was or intended to be, which is crucial for alibi verification or tracking movements.</a:t>
            </a:r>
          </a:p>
          <a:p>
            <a:r>
              <a:rPr lang="en-GB" b="1" dirty="0"/>
              <a:t>Uncover Relationships</a:t>
            </a:r>
            <a:r>
              <a:rPr lang="en-GB" dirty="0"/>
              <a:t>: Fields like </a:t>
            </a:r>
            <a:r>
              <a:rPr lang="en-GB" dirty="0">
                <a:solidFill>
                  <a:srgbClr val="7030A0"/>
                </a:solidFill>
              </a:rPr>
              <a:t>organizer, </a:t>
            </a:r>
            <a:r>
              <a:rPr lang="en-GB" dirty="0" err="1">
                <a:solidFill>
                  <a:srgbClr val="7030A0"/>
                </a:solidFill>
              </a:rPr>
              <a:t>guestsCanSeeGuests</a:t>
            </a:r>
            <a:r>
              <a:rPr lang="en-GB" dirty="0">
                <a:solidFill>
                  <a:srgbClr val="7030A0"/>
                </a:solidFill>
              </a:rPr>
              <a:t>, and links </a:t>
            </a:r>
            <a:r>
              <a:rPr lang="en-GB" dirty="0"/>
              <a:t>to the Attendees table can reveal who the user was interacting with.</a:t>
            </a:r>
          </a:p>
          <a:p>
            <a:r>
              <a:rPr lang="en-GB" b="1" dirty="0"/>
              <a:t>Reveal Intentions or Plans</a:t>
            </a:r>
            <a:r>
              <a:rPr lang="en-GB" dirty="0"/>
              <a:t>: </a:t>
            </a:r>
            <a:r>
              <a:rPr lang="en-GB" dirty="0">
                <a:solidFill>
                  <a:srgbClr val="7030A0"/>
                </a:solidFill>
              </a:rPr>
              <a:t>Event titles, descriptions, and recurrence rules </a:t>
            </a:r>
            <a:r>
              <a:rPr lang="en-GB" dirty="0"/>
              <a:t>(</a:t>
            </a:r>
            <a:r>
              <a:rPr lang="en-GB" dirty="0" err="1"/>
              <a:t>rrule</a:t>
            </a:r>
            <a:r>
              <a:rPr lang="en-GB" dirty="0"/>
              <a:t>) can indicate planned activities, such as meetings, travel, or recurring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b="1" dirty="0"/>
              <a:t>Corroborate or Contradict Statements</a:t>
            </a:r>
            <a:r>
              <a:rPr lang="en-GB" dirty="0"/>
              <a:t>: Calendar events can be cross-referenced with other evidence (e.g., GPS data, call logs, or messages) to confirm or challenge a person’s claims.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C6137-9F30-A17E-DFB0-4004774B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96DC6-4D74-D4BA-EDB0-D0D3C18F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a digital forensics investigation involving a suspect, Alice Johnson, who is under investigation for a financial fraud scheme. Investigators have obtained her Android phone and extracted the </a:t>
            </a:r>
            <a:r>
              <a:rPr lang="en-GB" dirty="0" err="1">
                <a:solidFill>
                  <a:srgbClr val="7030A0"/>
                </a:solidFill>
              </a:rPr>
              <a:t>calendar.db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database. They are particularly interested in a meeting that might be related to the fraud, which occurred around March 10, 2025. They find an event in the </a:t>
            </a:r>
            <a:r>
              <a:rPr lang="en-GB" dirty="0">
                <a:solidFill>
                  <a:srgbClr val="7030A0"/>
                </a:solidFill>
              </a:rPr>
              <a:t>Events</a:t>
            </a:r>
            <a:r>
              <a:rPr lang="en-GB" dirty="0"/>
              <a:t> table and </a:t>
            </a:r>
            <a:r>
              <a:rPr lang="en-GB" dirty="0" err="1"/>
              <a:t>analyze</a:t>
            </a:r>
            <a:r>
              <a:rPr lang="en-GB" dirty="0"/>
              <a:t> its associations with people to uncover potential accomplices or witnesses.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F8DD0E-9AA2-D150-60D0-284DF0EF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40663"/>
            <a:ext cx="9265919" cy="64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8B663-571C-5DBF-0E3B-C843019D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01289"/>
            <a:ext cx="9154160" cy="65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9D626-58E4-AED5-913F-8B8E3971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2" y="548640"/>
            <a:ext cx="1038339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3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35FA0-4F9A-A248-F19B-075CC2A5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21" y="332615"/>
            <a:ext cx="8679758" cy="61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F7A-5AAA-4C3C-A435-A7F65049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22C-CA99-4241-B8E3-51BFA8FC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What is the date of the scheduled event?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Events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Who are the attendees ?</a:t>
            </a:r>
          </a:p>
          <a:p>
            <a:pPr lvl="1"/>
            <a:r>
              <a:rPr lang="en-US" dirty="0">
                <a:ea typeface="+mn-lt"/>
                <a:cs typeface="+mn-lt"/>
              </a:rPr>
              <a:t>Attendees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 which date is the reminder set?</a:t>
            </a:r>
          </a:p>
          <a:p>
            <a:pPr lvl="1"/>
            <a:r>
              <a:rPr lang="en-US" dirty="0">
                <a:ea typeface="+mn-lt"/>
                <a:cs typeface="+mn-lt"/>
              </a:rPr>
              <a:t>Reminders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Are there any other events saved by the suspect?</a:t>
            </a:r>
          </a:p>
          <a:p>
            <a:pPr lvl="1">
              <a:buFont typeface="Arial"/>
            </a:pPr>
            <a:r>
              <a:rPr lang="en-US" dirty="0">
                <a:cs typeface="Calibri"/>
              </a:rPr>
              <a:t>Events table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64675-3DFF-3BF5-459C-DD1FD5BE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3694A-6FA5-8AD1-B2D8-D256F48D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58E-802A-440B-8DFB-4B652712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calendar services?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1E6-6379-4EE0-84A0-9638938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916" cy="36294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Service for calendar apps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  <a:cs typeface="Calibri"/>
              </a:rPr>
              <a:t>com.android.providers.calendar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Calendar is a tool to keep track of:</a:t>
            </a:r>
          </a:p>
          <a:p>
            <a:pPr lvl="1" indent="0"/>
            <a:r>
              <a:rPr lang="en-US" dirty="0">
                <a:cs typeface="Calibri"/>
              </a:rPr>
              <a:t> Appointments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Birthdays</a:t>
            </a:r>
          </a:p>
          <a:p>
            <a:r>
              <a:rPr lang="en-US" dirty="0">
                <a:cs typeface="Calibri"/>
              </a:rPr>
              <a:t>Evidence types: 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Reminders</a:t>
            </a:r>
            <a:endParaRPr lang="en-US" dirty="0"/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66F263-15E6-4668-A5DE-9BE7BC0A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68" y="43249"/>
            <a:ext cx="4016697" cy="165188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3916EE-9787-4760-A9E8-7E8E3D89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5" y="2040021"/>
            <a:ext cx="2337985" cy="4636168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5E72BA32-CB2F-490B-AFFC-95D2E5F2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951" y="2040021"/>
            <a:ext cx="2161458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DEC-AE3F-4F7E-97CF-CE153A54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it's important to investigate calendar evidence?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DE7B-70F3-4369-A340-1805DD53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Calendar saves the information about the appointments, events etc.</a:t>
            </a:r>
          </a:p>
          <a:p>
            <a:r>
              <a:rPr lang="en-US" dirty="0">
                <a:cs typeface="Calibri"/>
              </a:rPr>
              <a:t>It can give the information about:</a:t>
            </a:r>
          </a:p>
          <a:p>
            <a:pPr lvl="1"/>
            <a:r>
              <a:rPr lang="en-US" dirty="0">
                <a:cs typeface="Calibri"/>
              </a:rPr>
              <a:t>Date/time of appointments</a:t>
            </a:r>
          </a:p>
          <a:p>
            <a:pPr lvl="1"/>
            <a:r>
              <a:rPr lang="en-US" dirty="0">
                <a:cs typeface="Calibri"/>
              </a:rPr>
              <a:t>Place of appointment</a:t>
            </a:r>
          </a:p>
          <a:p>
            <a:pPr lvl="1"/>
            <a:r>
              <a:rPr lang="en-US" dirty="0">
                <a:cs typeface="Calibri"/>
              </a:rPr>
              <a:t>Events created</a:t>
            </a:r>
          </a:p>
          <a:p>
            <a:pPr lvl="1"/>
            <a:r>
              <a:rPr lang="en-US" dirty="0">
                <a:cs typeface="Calibri"/>
              </a:rPr>
              <a:t>Attendees </a:t>
            </a:r>
          </a:p>
        </p:txBody>
      </p:sp>
    </p:spTree>
    <p:extLst>
      <p:ext uri="{BB962C8B-B14F-4D97-AF65-F5344CB8AC3E}">
        <p14:creationId xmlns:p14="http://schemas.microsoft.com/office/powerpoint/2010/main" val="143834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471-72E1-42BF-B306-575322F7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91F3-95DE-4D0C-969D-0E96AB26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Calendar app can be very useful in an investigation but in this case there isn't any data to look at in any of the tables</a:t>
            </a:r>
          </a:p>
          <a:p>
            <a:r>
              <a:rPr lang="en-US">
                <a:cs typeface="Calibri"/>
              </a:rPr>
              <a:t>In future, you may use this approach to look through the suspect's calendar data</a:t>
            </a:r>
          </a:p>
        </p:txBody>
      </p:sp>
    </p:spTree>
    <p:extLst>
      <p:ext uri="{BB962C8B-B14F-4D97-AF65-F5344CB8AC3E}">
        <p14:creationId xmlns:p14="http://schemas.microsoft.com/office/powerpoint/2010/main" val="19812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16F-509B-4B9B-9679-ECC66D03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Sample questions related to calendar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460-5102-4C30-BFDF-57CA5223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the date of the scheduled event?</a:t>
            </a:r>
          </a:p>
          <a:p>
            <a:r>
              <a:rPr lang="en-US" dirty="0">
                <a:cs typeface="Calibri"/>
              </a:rPr>
              <a:t>Who are the attendees?</a:t>
            </a:r>
          </a:p>
          <a:p>
            <a:r>
              <a:rPr lang="en-US" dirty="0">
                <a:cs typeface="Calibri"/>
              </a:rPr>
              <a:t>For which date is the reminder set?</a:t>
            </a:r>
            <a:endParaRPr lang="en-US" dirty="0"/>
          </a:p>
          <a:p>
            <a:r>
              <a:rPr lang="en-US" dirty="0">
                <a:cs typeface="Calibri"/>
              </a:rPr>
              <a:t>Are there any other events saved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3499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052B9-F946-9628-59DD-24CFB5F7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E8EB6-B960-E4BF-E0D7-8ACA72A0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calendar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00C6-4677-E259-34E6-749AC2723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F856D4-F051-4999-93C1-1D83F8208F0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Investigation strategies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B82F0C-1384-4573-A52E-14FA3E8989B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Understand how events/reminders are stored in disks</a:t>
            </a:r>
          </a:p>
          <a:p>
            <a:pPr lvl="1"/>
            <a:r>
              <a:rPr lang="en-US" dirty="0"/>
              <a:t>often organized and </a:t>
            </a:r>
            <a:r>
              <a:rPr lang="en-US" dirty="0">
                <a:ea typeface="+mn-lt"/>
                <a:cs typeface="+mn-lt"/>
              </a:rPr>
              <a:t>stored in centralized locations such as database, xml, text file. </a:t>
            </a:r>
          </a:p>
          <a:p>
            <a:r>
              <a:rPr lang="en-US" dirty="0"/>
              <a:t>Steps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find potential locations of evidence, e.g., folder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find database/files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examine database/file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04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65-01E0-49B9-A70C-492D795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Calendar services folder structure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2C889B-4EE2-4DE2-BDE3-0A080806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309"/>
            <a:ext cx="10013523" cy="254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3F04A-2E68-4A02-9051-DD28B0157A06}"/>
              </a:ext>
            </a:extLst>
          </p:cNvPr>
          <p:cNvSpPr/>
          <p:nvPr/>
        </p:nvSpPr>
        <p:spPr>
          <a:xfrm>
            <a:off x="1458336" y="2947326"/>
            <a:ext cx="938463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622</Words>
  <Application>Microsoft Office PowerPoint</Application>
  <PresentationFormat>Widescreen</PresentationFormat>
  <Paragraphs>69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AOSP Apps Investigations</vt:lpstr>
      <vt:lpstr>Calendar services</vt:lpstr>
      <vt:lpstr>What are calendar services?</vt:lpstr>
      <vt:lpstr>Why it's important to investigate calendar evidence?</vt:lpstr>
      <vt:lpstr>Note</vt:lpstr>
      <vt:lpstr>Sample questions related to calendar service</vt:lpstr>
      <vt:lpstr>Investigate calendar services</vt:lpstr>
      <vt:lpstr>PowerPoint Presentation</vt:lpstr>
      <vt:lpstr>Calendar services folder structure</vt:lpstr>
      <vt:lpstr>calendar.db location </vt:lpstr>
      <vt:lpstr>Examine calendar.db </vt:lpstr>
      <vt:lpstr>Relevance of the Events Table in Digital Forensics</vt:lpstr>
      <vt:lpstr>Hypothetical Scenario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188</cp:revision>
  <dcterms:created xsi:type="dcterms:W3CDTF">2021-01-18T02:02:41Z</dcterms:created>
  <dcterms:modified xsi:type="dcterms:W3CDTF">2025-04-07T17:22:04Z</dcterms:modified>
</cp:coreProperties>
</file>