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08" r:id="rId3"/>
    <p:sldId id="451" r:id="rId4"/>
    <p:sldId id="457" r:id="rId5"/>
    <p:sldId id="448" r:id="rId6"/>
    <p:sldId id="497" r:id="rId7"/>
    <p:sldId id="410" r:id="rId8"/>
    <p:sldId id="411" r:id="rId9"/>
    <p:sldId id="412" r:id="rId10"/>
    <p:sldId id="498" r:id="rId11"/>
    <p:sldId id="499" r:id="rId12"/>
    <p:sldId id="500" r:id="rId13"/>
    <p:sldId id="501" r:id="rId14"/>
    <p:sldId id="502" r:id="rId15"/>
    <p:sldId id="503" r:id="rId16"/>
    <p:sldId id="449" r:id="rId17"/>
    <p:sldId id="4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CFF70-A104-4BE5-B7AF-E221F0BC4D16}" v="3" dt="2025-04-03T12:07:28.7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39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5-04-03T12:21:46.824" v="243" actId="1076"/>
      <pc:docMkLst>
        <pc:docMk/>
      </pc:docMkLst>
      <pc:sldChg chg="modSp mod">
        <pc:chgData name="Weifeng Xu" userId="e7aed605-a3dd-4d5a-a692-a87037af107b" providerId="ADAL" clId="{519CFF70-A104-4BE5-B7AF-E221F0BC4D16}" dt="2025-04-03T11:59:04.751" v="178" actId="1076"/>
        <pc:sldMkLst>
          <pc:docMk/>
          <pc:sldMk cId="1323245308" sldId="256"/>
        </pc:sldMkLst>
        <pc:spChg chg="mod">
          <ac:chgData name="Weifeng Xu" userId="e7aed605-a3dd-4d5a-a692-a87037af107b" providerId="ADAL" clId="{519CFF70-A104-4BE5-B7AF-E221F0BC4D16}" dt="2025-04-03T11:59:01.474" v="177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19CFF70-A104-4BE5-B7AF-E221F0BC4D16}" dt="2025-04-03T11:59:04.751" v="178" actId="1076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modSp mod">
        <pc:chgData name="Weifeng Xu" userId="e7aed605-a3dd-4d5a-a692-a87037af107b" providerId="ADAL" clId="{519CFF70-A104-4BE5-B7AF-E221F0BC4D16}" dt="2021-08-09T01:41:56.789" v="153" actId="6549"/>
        <pc:sldMkLst>
          <pc:docMk/>
          <pc:sldMk cId="2622453785" sldId="408"/>
        </pc:sldMkLst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1-08-09T01:45:15.136" v="166" actId="478"/>
        <pc:sldMkLst>
          <pc:docMk/>
          <pc:sldMk cId="1839150834" sldId="410"/>
        </pc:sldMkLst>
      </pc:sldChg>
      <pc:sldChg chg="addSp delSp modSp mod">
        <pc:chgData name="Weifeng Xu" userId="e7aed605-a3dd-4d5a-a692-a87037af107b" providerId="ADAL" clId="{519CFF70-A104-4BE5-B7AF-E221F0BC4D16}" dt="2021-08-09T01:45:33.807" v="173" actId="478"/>
        <pc:sldMkLst>
          <pc:docMk/>
          <pc:sldMk cId="46822973" sldId="411"/>
        </pc:sldMkLst>
      </pc:sldChg>
      <pc:sldChg chg="delSp modSp mod">
        <pc:chgData name="Weifeng Xu" userId="e7aed605-a3dd-4d5a-a692-a87037af107b" providerId="ADAL" clId="{519CFF70-A104-4BE5-B7AF-E221F0BC4D16}" dt="2025-04-03T12:00:41.720" v="185" actId="6549"/>
        <pc:sldMkLst>
          <pc:docMk/>
          <pc:sldMk cId="3735861723" sldId="412"/>
        </pc:sldMkLst>
        <pc:spChg chg="mod">
          <ac:chgData name="Weifeng Xu" userId="e7aed605-a3dd-4d5a-a692-a87037af107b" providerId="ADAL" clId="{519CFF70-A104-4BE5-B7AF-E221F0BC4D16}" dt="2025-04-03T12:00:41.720" v="185" actId="6549"/>
          <ac:spMkLst>
            <pc:docMk/>
            <pc:sldMk cId="3735861723" sldId="412"/>
            <ac:spMk id="8" creationId="{44428CDD-ABDD-43D0-AC19-D3F74162BD84}"/>
          </ac:spMkLst>
        </pc:spChg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1-08-09T01:42:12.191" v="154" actId="313"/>
        <pc:sldMkLst>
          <pc:docMk/>
          <pc:sldMk cId="1438349411" sldId="451"/>
        </pc:sldMkLst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add del">
        <pc:chgData name="Weifeng Xu" userId="e7aed605-a3dd-4d5a-a692-a87037af107b" providerId="ADAL" clId="{519CFF70-A104-4BE5-B7AF-E221F0BC4D16}" dt="2021-08-09T01:43:37.062" v="158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addSp delSp modSp new mod">
        <pc:chgData name="Weifeng Xu" userId="e7aed605-a3dd-4d5a-a692-a87037af107b" providerId="ADAL" clId="{519CFF70-A104-4BE5-B7AF-E221F0BC4D16}" dt="2025-04-03T12:09:06.057" v="211" actId="113"/>
        <pc:sldMkLst>
          <pc:docMk/>
          <pc:sldMk cId="2656319871" sldId="498"/>
        </pc:sldMkLst>
        <pc:spChg chg="mod">
          <ac:chgData name="Weifeng Xu" userId="e7aed605-a3dd-4d5a-a692-a87037af107b" providerId="ADAL" clId="{519CFF70-A104-4BE5-B7AF-E221F0BC4D16}" dt="2025-04-03T12:06:59.469" v="191" actId="207"/>
          <ac:spMkLst>
            <pc:docMk/>
            <pc:sldMk cId="2656319871" sldId="498"/>
            <ac:spMk id="2" creationId="{E7843248-F2B4-039B-04B8-F2AA64A4280C}"/>
          </ac:spMkLst>
        </pc:spChg>
        <pc:spChg chg="add del mod">
          <ac:chgData name="Weifeng Xu" userId="e7aed605-a3dd-4d5a-a692-a87037af107b" providerId="ADAL" clId="{519CFF70-A104-4BE5-B7AF-E221F0BC4D16}" dt="2025-04-03T12:09:06.057" v="211" actId="113"/>
          <ac:spMkLst>
            <pc:docMk/>
            <pc:sldMk cId="2656319871" sldId="498"/>
            <ac:spMk id="3" creationId="{F3797446-CE3A-6998-089F-215632787412}"/>
          </ac:spMkLst>
        </pc:spChg>
        <pc:spChg chg="add mod">
          <ac:chgData name="Weifeng Xu" userId="e7aed605-a3dd-4d5a-a692-a87037af107b" providerId="ADAL" clId="{519CFF70-A104-4BE5-B7AF-E221F0BC4D16}" dt="2025-04-03T12:07:25.777" v="193"/>
          <ac:spMkLst>
            <pc:docMk/>
            <pc:sldMk cId="2656319871" sldId="498"/>
            <ac:spMk id="4" creationId="{64417D11-914D-627C-0EA8-D9578F671298}"/>
          </ac:spMkLst>
        </pc:spChg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3T12:13:59.197" v="218" actId="207"/>
        <pc:sldMkLst>
          <pc:docMk/>
          <pc:sldMk cId="3154280878" sldId="499"/>
        </pc:sldMkLst>
        <pc:spChg chg="del">
          <ac:chgData name="Weifeng Xu" userId="e7aed605-a3dd-4d5a-a692-a87037af107b" providerId="ADAL" clId="{519CFF70-A104-4BE5-B7AF-E221F0BC4D16}" dt="2025-04-03T12:10:33.749" v="213" actId="700"/>
          <ac:spMkLst>
            <pc:docMk/>
            <pc:sldMk cId="3154280878" sldId="499"/>
            <ac:spMk id="2" creationId="{90F5D2FA-B376-34A6-16D6-45752B7C6131}"/>
          </ac:spMkLst>
        </pc:spChg>
        <pc:spChg chg="del">
          <ac:chgData name="Weifeng Xu" userId="e7aed605-a3dd-4d5a-a692-a87037af107b" providerId="ADAL" clId="{519CFF70-A104-4BE5-B7AF-E221F0BC4D16}" dt="2025-04-03T12:10:33.749" v="213" actId="700"/>
          <ac:spMkLst>
            <pc:docMk/>
            <pc:sldMk cId="3154280878" sldId="499"/>
            <ac:spMk id="3" creationId="{15BAA5E1-13F0-A0F3-B838-FAE5E4643576}"/>
          </ac:spMkLst>
        </pc:spChg>
        <pc:spChg chg="add mod">
          <ac:chgData name="Weifeng Xu" userId="e7aed605-a3dd-4d5a-a692-a87037af107b" providerId="ADAL" clId="{519CFF70-A104-4BE5-B7AF-E221F0BC4D16}" dt="2025-04-03T12:13:30.868" v="215"/>
          <ac:spMkLst>
            <pc:docMk/>
            <pc:sldMk cId="3154280878" sldId="499"/>
            <ac:spMk id="4" creationId="{DDDC6137-9F30-A17E-DFB0-4004774B17D1}"/>
          </ac:spMkLst>
        </pc:spChg>
        <pc:spChg chg="add mod">
          <ac:chgData name="Weifeng Xu" userId="e7aed605-a3dd-4d5a-a692-a87037af107b" providerId="ADAL" clId="{519CFF70-A104-4BE5-B7AF-E221F0BC4D16}" dt="2025-04-03T12:13:59.197" v="218" actId="207"/>
          <ac:spMkLst>
            <pc:docMk/>
            <pc:sldMk cId="3154280878" sldId="499"/>
            <ac:spMk id="5" creationId="{CA896DC6-4D74-D4BA-EDB0-D0D3C18FC08B}"/>
          </ac:spMkLst>
        </pc:spChg>
      </pc:sldChg>
      <pc:sldChg chg="addSp delSp modSp new mod modClrScheme chgLayout">
        <pc:chgData name="Weifeng Xu" userId="e7aed605-a3dd-4d5a-a692-a87037af107b" providerId="ADAL" clId="{519CFF70-A104-4BE5-B7AF-E221F0BC4D16}" dt="2025-04-03T12:16:06.446" v="229" actId="14100"/>
        <pc:sldMkLst>
          <pc:docMk/>
          <pc:sldMk cId="83335793" sldId="500"/>
        </pc:sldMkLst>
        <pc:spChg chg="del">
          <ac:chgData name="Weifeng Xu" userId="e7aed605-a3dd-4d5a-a692-a87037af107b" providerId="ADAL" clId="{519CFF70-A104-4BE5-B7AF-E221F0BC4D16}" dt="2025-04-03T12:14:36.417" v="220" actId="700"/>
          <ac:spMkLst>
            <pc:docMk/>
            <pc:sldMk cId="83335793" sldId="500"/>
            <ac:spMk id="2" creationId="{AF8E2A9E-4402-F91B-B9AD-B9F1FC25D941}"/>
          </ac:spMkLst>
        </pc:spChg>
        <pc:spChg chg="del">
          <ac:chgData name="Weifeng Xu" userId="e7aed605-a3dd-4d5a-a692-a87037af107b" providerId="ADAL" clId="{519CFF70-A104-4BE5-B7AF-E221F0BC4D16}" dt="2025-04-03T12:14:36.417" v="220" actId="700"/>
          <ac:spMkLst>
            <pc:docMk/>
            <pc:sldMk cId="83335793" sldId="500"/>
            <ac:spMk id="3" creationId="{0BCC4E1E-ABC4-1607-FFD0-55215C47F7BF}"/>
          </ac:spMkLst>
        </pc:spChg>
        <pc:picChg chg="add del mod">
          <ac:chgData name="Weifeng Xu" userId="e7aed605-a3dd-4d5a-a692-a87037af107b" providerId="ADAL" clId="{519CFF70-A104-4BE5-B7AF-E221F0BC4D16}" dt="2025-04-03T12:15:08.136" v="226" actId="22"/>
          <ac:picMkLst>
            <pc:docMk/>
            <pc:sldMk cId="83335793" sldId="500"/>
            <ac:picMk id="5" creationId="{7021775F-5325-4ED0-4BB9-A4938E5B545F}"/>
          </ac:picMkLst>
        </pc:picChg>
        <pc:picChg chg="add mod">
          <ac:chgData name="Weifeng Xu" userId="e7aed605-a3dd-4d5a-a692-a87037af107b" providerId="ADAL" clId="{519CFF70-A104-4BE5-B7AF-E221F0BC4D16}" dt="2025-04-03T12:16:06.446" v="229" actId="14100"/>
          <ac:picMkLst>
            <pc:docMk/>
            <pc:sldMk cId="83335793" sldId="500"/>
            <ac:picMk id="7" creationId="{12F8DD0E-9AA2-D150-60D0-284DF0EF7D5D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6:51.392" v="233" actId="14100"/>
        <pc:sldMkLst>
          <pc:docMk/>
          <pc:sldMk cId="2534534134" sldId="501"/>
        </pc:sldMkLst>
        <pc:picChg chg="add mod">
          <ac:chgData name="Weifeng Xu" userId="e7aed605-a3dd-4d5a-a692-a87037af107b" providerId="ADAL" clId="{519CFF70-A104-4BE5-B7AF-E221F0BC4D16}" dt="2025-04-03T12:16:51.392" v="233" actId="14100"/>
          <ac:picMkLst>
            <pc:docMk/>
            <pc:sldMk cId="2534534134" sldId="501"/>
            <ac:picMk id="3" creationId="{FD38B663-571C-5DBF-0E3B-C843019DAED7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8:24.052" v="239" actId="1076"/>
        <pc:sldMkLst>
          <pc:docMk/>
          <pc:sldMk cId="2650834497" sldId="502"/>
        </pc:sldMkLst>
        <pc:picChg chg="add mod">
          <ac:chgData name="Weifeng Xu" userId="e7aed605-a3dd-4d5a-a692-a87037af107b" providerId="ADAL" clId="{519CFF70-A104-4BE5-B7AF-E221F0BC4D16}" dt="2025-04-03T12:18:24.052" v="239" actId="1076"/>
          <ac:picMkLst>
            <pc:docMk/>
            <pc:sldMk cId="2650834497" sldId="502"/>
            <ac:picMk id="3" creationId="{B1E9D626-58E4-AED5-913F-8B8E39712932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21:46.824" v="243" actId="1076"/>
        <pc:sldMkLst>
          <pc:docMk/>
          <pc:sldMk cId="147434593" sldId="503"/>
        </pc:sldMkLst>
        <pc:picChg chg="add mod">
          <ac:chgData name="Weifeng Xu" userId="e7aed605-a3dd-4d5a-a692-a87037af107b" providerId="ADAL" clId="{519CFF70-A104-4BE5-B7AF-E221F0BC4D16}" dt="2025-04-03T12:21:46.824" v="243" actId="1076"/>
          <ac:picMkLst>
            <pc:docMk/>
            <pc:sldMk cId="147434593" sldId="503"/>
            <ac:picMk id="3" creationId="{C7335FA0-4F9A-A248-F19B-075CC2A5FE78}"/>
          </ac:picMkLst>
        </pc:picChg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534"/>
            <a:ext cx="9144000" cy="1655762"/>
          </a:xfrm>
        </p:spPr>
        <p:txBody>
          <a:bodyPr/>
          <a:lstStyle/>
          <a:p>
            <a:r>
              <a:rPr lang="en-US" dirty="0"/>
              <a:t>Part 3: Investigating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248-F2B4-039B-04B8-F2AA64A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Relevance of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in Digital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7446-CE3A-6998-089F-2156327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Establish Timelines</a:t>
            </a:r>
            <a:r>
              <a:rPr lang="en-GB" dirty="0"/>
              <a:t>: Events with timestamps (</a:t>
            </a:r>
            <a:r>
              <a:rPr lang="en-GB" dirty="0" err="1">
                <a:solidFill>
                  <a:srgbClr val="7030A0"/>
                </a:solidFill>
              </a:rPr>
              <a:t>dtstart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 err="1">
                <a:solidFill>
                  <a:srgbClr val="7030A0"/>
                </a:solidFill>
              </a:rPr>
              <a:t>dtend</a:t>
            </a:r>
            <a:r>
              <a:rPr lang="en-GB" dirty="0"/>
              <a:t>) can help reconstruct a suspect’s or victim’s activities at specific times.</a:t>
            </a:r>
          </a:p>
          <a:p>
            <a:r>
              <a:rPr lang="en-GB" b="1" dirty="0"/>
              <a:t>Identify Locations</a:t>
            </a:r>
            <a:r>
              <a:rPr lang="en-GB" dirty="0"/>
              <a:t>: The </a:t>
            </a:r>
            <a:r>
              <a:rPr lang="en-GB" dirty="0" err="1">
                <a:solidFill>
                  <a:srgbClr val="7030A0"/>
                </a:solidFill>
              </a:rPr>
              <a:t>eventLocation</a:t>
            </a:r>
            <a:r>
              <a:rPr lang="en-GB" dirty="0"/>
              <a:t> field can reveal where a person was or intended to be, which is crucial for alibi verification or tracking movements.</a:t>
            </a:r>
          </a:p>
          <a:p>
            <a:r>
              <a:rPr lang="en-GB" b="1" dirty="0"/>
              <a:t>Uncover Relationships</a:t>
            </a:r>
            <a:r>
              <a:rPr lang="en-GB" dirty="0"/>
              <a:t>: Fields like </a:t>
            </a:r>
            <a:r>
              <a:rPr lang="en-GB" dirty="0">
                <a:solidFill>
                  <a:srgbClr val="7030A0"/>
                </a:solidFill>
              </a:rPr>
              <a:t>organizer, </a:t>
            </a:r>
            <a:r>
              <a:rPr lang="en-GB" dirty="0" err="1">
                <a:solidFill>
                  <a:srgbClr val="7030A0"/>
                </a:solidFill>
              </a:rPr>
              <a:t>guestsCanSeeGuests</a:t>
            </a:r>
            <a:r>
              <a:rPr lang="en-GB" dirty="0">
                <a:solidFill>
                  <a:srgbClr val="7030A0"/>
                </a:solidFill>
              </a:rPr>
              <a:t>, and links </a:t>
            </a:r>
            <a:r>
              <a:rPr lang="en-GB" dirty="0"/>
              <a:t>to the Attendees table can reveal who the user was interacting with.</a:t>
            </a:r>
          </a:p>
          <a:p>
            <a:r>
              <a:rPr lang="en-GB" b="1" dirty="0"/>
              <a:t>Reveal Intentions or Plans</a:t>
            </a:r>
            <a:r>
              <a:rPr lang="en-GB" dirty="0"/>
              <a:t>: </a:t>
            </a:r>
            <a:r>
              <a:rPr lang="en-GB" dirty="0">
                <a:solidFill>
                  <a:srgbClr val="7030A0"/>
                </a:solidFill>
              </a:rPr>
              <a:t>Event titles, descriptions, and recurrence rules </a:t>
            </a:r>
            <a:r>
              <a:rPr lang="en-GB" dirty="0"/>
              <a:t>(</a:t>
            </a:r>
            <a:r>
              <a:rPr lang="en-GB" dirty="0" err="1"/>
              <a:t>rrule</a:t>
            </a:r>
            <a:r>
              <a:rPr lang="en-GB" dirty="0"/>
              <a:t>) can indicate planned activities, such as meetings, travel, or recurring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Corroborate or Contradict Statements</a:t>
            </a:r>
            <a:r>
              <a:rPr lang="en-GB" dirty="0"/>
              <a:t>: Calendar events can be cross-referenced with other evidence (e.g., GPS data, call logs, or messages) to confirm or challenge a person’s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9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C6137-9F30-A17E-DFB0-4004774B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96DC6-4D74-D4BA-EDB0-D0D3C18F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digital forensics investigation involving a suspect, Alice Johnson, who is under investigation for a financial fraud scheme. Investigators have obtained her Android phone and extracted the </a:t>
            </a:r>
            <a:r>
              <a:rPr lang="en-GB" dirty="0" err="1">
                <a:solidFill>
                  <a:srgbClr val="7030A0"/>
                </a:solidFill>
              </a:rPr>
              <a:t>calendar.db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database. They are particularly interested in a meeting that might be related to the fraud, which occurred around March 10, 2025. They find an event in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and </a:t>
            </a:r>
            <a:r>
              <a:rPr lang="en-GB" dirty="0" err="1"/>
              <a:t>analyze</a:t>
            </a:r>
            <a:r>
              <a:rPr lang="en-GB" dirty="0"/>
              <a:t> its associations with people to uncover potential accomplices or witnesses.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8DD0E-9AA2-D150-60D0-284DF0E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40663"/>
            <a:ext cx="9265919" cy="6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8B663-571C-5DBF-0E3B-C843019D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01289"/>
            <a:ext cx="9154160" cy="65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9D626-58E4-AED5-913F-8B8E3971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2" y="548640"/>
            <a:ext cx="1038339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35FA0-4F9A-A248-F19B-075CC2A5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21" y="332615"/>
            <a:ext cx="8679758" cy="61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What is the date of the scheduled event?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Events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>
                <a:ea typeface="+mn-lt"/>
                <a:cs typeface="+mn-lt"/>
              </a:rPr>
              <a:t>Attendees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>
                <a:ea typeface="+mn-lt"/>
                <a:cs typeface="+mn-lt"/>
              </a:rPr>
              <a:t>Reminders table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>
                <a:cs typeface="Calibri"/>
              </a:rPr>
              <a:t>Events table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D130-9011-4F06-B0D9-B7A227B2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33E3-51A2-4828-9C67-5DC0A216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Understand the application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Locate the calendar package</a:t>
            </a: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Look at the application directories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Go to the "databases" directory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Open </a:t>
            </a:r>
            <a:r>
              <a:rPr lang="en-US" err="1">
                <a:ea typeface="+mn-lt"/>
                <a:cs typeface="+mn-lt"/>
              </a:rPr>
              <a:t>calendar.db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Explore these tables: events, reminders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79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3629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Service for calendar apps</a:t>
            </a:r>
          </a:p>
          <a:p>
            <a:r>
              <a:rPr lang="en-US" dirty="0">
                <a:cs typeface="Calibri"/>
              </a:rPr>
              <a:t>Calendar is a tool to keep track of:</a:t>
            </a:r>
          </a:p>
          <a:p>
            <a:pPr lvl="1" indent="0"/>
            <a:r>
              <a:rPr lang="en-US" dirty="0">
                <a:cs typeface="Calibri"/>
              </a:rPr>
              <a:t> Appointments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Birthdays</a:t>
            </a:r>
          </a:p>
          <a:p>
            <a:r>
              <a:rPr lang="en-US" dirty="0">
                <a:cs typeface="Calibri"/>
              </a:rPr>
              <a:t>Evidence types: </a:t>
            </a:r>
          </a:p>
          <a:p>
            <a:pPr lvl="1" indent="0"/>
            <a:r>
              <a:rPr lang="en-US" dirty="0">
                <a:cs typeface="Calibri"/>
              </a:rPr>
              <a:t> Events</a:t>
            </a:r>
          </a:p>
          <a:p>
            <a:pPr lvl="1" indent="0"/>
            <a:r>
              <a:rPr lang="en-US" dirty="0">
                <a:cs typeface="Calibri"/>
              </a:rPr>
              <a:t> Reminders</a:t>
            </a:r>
            <a:endParaRPr lang="en-US" dirty="0"/>
          </a:p>
          <a:p>
            <a:pPr lvl="1" indent="0">
              <a:buNone/>
            </a:pPr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68" y="43249"/>
            <a:ext cx="4016697" cy="165188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040021"/>
            <a:ext cx="2337985" cy="463616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51" y="2040021"/>
            <a:ext cx="216145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 investigate calendar evidence?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Calendar saves the information about the appointments, events etc.</a:t>
            </a:r>
          </a:p>
          <a:p>
            <a:r>
              <a:rPr lang="en-US" dirty="0">
                <a:cs typeface="Calibri"/>
              </a:rPr>
              <a:t>It can give the information about:</a:t>
            </a:r>
          </a:p>
          <a:p>
            <a:pPr lvl="1"/>
            <a:r>
              <a:rPr lang="en-US" dirty="0">
                <a:cs typeface="Calibri"/>
              </a:rPr>
              <a:t>Date/time of appointments</a:t>
            </a:r>
          </a:p>
          <a:p>
            <a:pPr lvl="1"/>
            <a:r>
              <a:rPr lang="en-US" dirty="0">
                <a:cs typeface="Calibri"/>
              </a:rPr>
              <a:t>Place of appointment</a:t>
            </a:r>
          </a:p>
          <a:p>
            <a:pPr lvl="1"/>
            <a:r>
              <a:rPr lang="en-US" dirty="0">
                <a:cs typeface="Calibri"/>
              </a:rPr>
              <a:t>Events created</a:t>
            </a:r>
          </a:p>
          <a:p>
            <a:pPr lvl="1"/>
            <a:r>
              <a:rPr lang="en-US" dirty="0">
                <a:cs typeface="Calibri"/>
              </a:rPr>
              <a:t>Attendees 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471-72E1-42BF-B306-575322F7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91F3-95DE-4D0C-969D-0E96AB26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Calendar app can be very useful in an investigation but in this case there isn't any data to look at in any of the tables</a:t>
            </a:r>
          </a:p>
          <a:p>
            <a:r>
              <a:rPr lang="en-US">
                <a:cs typeface="Calibri"/>
              </a:rPr>
              <a:t>In future, you may use this approach to look through the suspect's calendar data</a:t>
            </a:r>
          </a:p>
        </p:txBody>
      </p:sp>
    </p:spTree>
    <p:extLst>
      <p:ext uri="{BB962C8B-B14F-4D97-AF65-F5344CB8AC3E}">
        <p14:creationId xmlns:p14="http://schemas.microsoft.com/office/powerpoint/2010/main" val="198120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Calendar scenario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Assume that suspect added an event along with the attendees for any date and added a reminder about that event</a:t>
            </a:r>
          </a:p>
          <a:p>
            <a:r>
              <a:rPr lang="en-US">
                <a:cs typeface="Calibri"/>
              </a:rPr>
              <a:t>Questions</a:t>
            </a:r>
          </a:p>
          <a:p>
            <a:pPr lvl="1"/>
            <a:r>
              <a:rPr lang="en-US">
                <a:cs typeface="Calibri"/>
              </a:rPr>
              <a:t>What is the date of the scheduled event?</a:t>
            </a:r>
          </a:p>
          <a:p>
            <a:pPr lvl="1"/>
            <a:r>
              <a:rPr lang="en-US">
                <a:cs typeface="Calibri"/>
              </a:rPr>
              <a:t>Who are the attendees?</a:t>
            </a:r>
          </a:p>
          <a:p>
            <a:pPr lvl="1"/>
            <a:r>
              <a:rPr lang="en-US">
                <a:cs typeface="Calibri"/>
              </a:rPr>
              <a:t>For which date is the reminder set?</a:t>
            </a:r>
            <a:endParaRPr lang="en-US"/>
          </a:p>
          <a:p>
            <a:pPr lvl="1"/>
            <a:r>
              <a:rPr lang="en-US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F856D4-F051-4999-93C1-1D83F8208F0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B82F0C-1384-4573-A52E-14FA3E8989B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Understand how events/reminders are stored in disks</a:t>
            </a:r>
          </a:p>
          <a:p>
            <a:pPr lvl="1"/>
            <a:r>
              <a:rPr lang="en-US"/>
              <a:t>often organized and </a:t>
            </a:r>
            <a:r>
              <a:rPr lang="en-US">
                <a:ea typeface="+mn-lt"/>
                <a:cs typeface="+mn-lt"/>
              </a:rPr>
              <a:t>stored in centralized locations such as database, xml, text file. </a:t>
            </a:r>
          </a:p>
          <a:p>
            <a:r>
              <a:rPr lang="en-US"/>
              <a:t>Steps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/>
              <a:t>Remember the list of questions to be answered</a:t>
            </a:r>
          </a:p>
          <a:p>
            <a:pPr marL="457200" lvl="1" indent="0">
              <a:buNone/>
            </a:pPr>
            <a:r>
              <a:rPr lang="en-US"/>
              <a:t>for each question, repeat</a:t>
            </a:r>
          </a:p>
          <a:p>
            <a:pPr marL="914400" lvl="1" indent="-457200">
              <a:buAutoNum type="arabicPeriod"/>
            </a:pPr>
            <a:r>
              <a:rPr lang="en-US"/>
              <a:t>find potential locations of evidence, e.g., folder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find database/files</a:t>
            </a:r>
            <a:endParaRPr lang="en-US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/>
              <a:t>examine database/file</a:t>
            </a:r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1: find the location of the evidence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 </a:t>
            </a:r>
            <a:r>
              <a:rPr lang="en-US" dirty="0"/>
              <a:t>Find the database</a:t>
            </a: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842365" cy="22733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10173367" cy="387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examine the database</a:t>
            </a:r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Tables to focus on: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685</Words>
  <Application>Microsoft Office PowerPoint</Application>
  <PresentationFormat>Widescreen</PresentationFormat>
  <Paragraphs>77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AOSP Apps Investigations</vt:lpstr>
      <vt:lpstr>What are calendar services?</vt:lpstr>
      <vt:lpstr>Why it's important to investigate calendar evidence?</vt:lpstr>
      <vt:lpstr>Note</vt:lpstr>
      <vt:lpstr>Calendar scenario</vt:lpstr>
      <vt:lpstr>PowerPoint Presentation</vt:lpstr>
      <vt:lpstr>Step 1: find the location of the evidence</vt:lpstr>
      <vt:lpstr>Step 2: Find the database</vt:lpstr>
      <vt:lpstr>Step 3: examine the database</vt:lpstr>
      <vt:lpstr>Relevance of the Events Table in Digital Forensics</vt:lpstr>
      <vt:lpstr>Hypothetical Scenario</vt:lpstr>
      <vt:lpstr>PowerPoint Presentation</vt:lpstr>
      <vt:lpstr>PowerPoint Presentation</vt:lpstr>
      <vt:lpstr>PowerPoint Presentation</vt:lpstr>
      <vt:lpstr>PowerPoint Presentation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2025-04-03T12:21:47Z</dcterms:modified>
</cp:coreProperties>
</file>