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435" r:id="rId3"/>
    <p:sldId id="413" r:id="rId4"/>
    <p:sldId id="431" r:id="rId5"/>
    <p:sldId id="436" r:id="rId6"/>
    <p:sldId id="437" r:id="rId7"/>
    <p:sldId id="441" r:id="rId8"/>
    <p:sldId id="443" r:id="rId9"/>
    <p:sldId id="389" r:id="rId10"/>
    <p:sldId id="444" r:id="rId11"/>
    <p:sldId id="442" r:id="rId12"/>
    <p:sldId id="445" r:id="rId13"/>
    <p:sldId id="446" r:id="rId14"/>
    <p:sldId id="438" r:id="rId15"/>
    <p:sldId id="420" r:id="rId16"/>
    <p:sldId id="417" r:id="rId17"/>
    <p:sldId id="418" r:id="rId18"/>
    <p:sldId id="440" r:id="rId19"/>
    <p:sldId id="390" r:id="rId20"/>
    <p:sldId id="39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0"/>
    <a:srgbClr val="AEAEAE"/>
    <a:srgbClr val="AB51D6"/>
    <a:srgbClr val="FF9A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F4A51-15BC-4E84-BB3C-F430B369F791}" v="19" dt="2025-04-29T20:43:58.55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8" autoAdjust="0"/>
    <p:restoredTop sz="91020" autoAdjust="0"/>
  </p:normalViewPr>
  <p:slideViewPr>
    <p:cSldViewPr snapToGrid="0">
      <p:cViewPr>
        <p:scale>
          <a:sx n="100" d="100"/>
          <a:sy n="100" d="100"/>
        </p:scale>
        <p:origin x="667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DC70E6D-2855-421C-AD38-FA2AE9A503FD}"/>
    <pc:docChg chg="undo redo custSel addSld delSld modSld">
      <pc:chgData name="Weifeng Xu" userId="e7aed605-a3dd-4d5a-a692-a87037af107b" providerId="ADAL" clId="{9DC70E6D-2855-421C-AD38-FA2AE9A503FD}" dt="2021-03-21T14:59:36.231" v="618" actId="20577"/>
      <pc:docMkLst>
        <pc:docMk/>
      </pc:docMkLst>
      <pc:sldChg chg="modSp mod">
        <pc:chgData name="Weifeng Xu" userId="e7aed605-a3dd-4d5a-a692-a87037af107b" providerId="ADAL" clId="{9DC70E6D-2855-421C-AD38-FA2AE9A503FD}" dt="2021-03-20T20:39:59.005" v="25" actId="6549"/>
        <pc:sldMkLst>
          <pc:docMk/>
          <pc:sldMk cId="1323245308" sldId="256"/>
        </pc:sldMkLst>
      </pc:sldChg>
      <pc:sldChg chg="addSp delSp modSp add mod setBg modClrScheme delDesignElem chgLayout">
        <pc:chgData name="Weifeng Xu" userId="e7aed605-a3dd-4d5a-a692-a87037af107b" providerId="ADAL" clId="{9DC70E6D-2855-421C-AD38-FA2AE9A503FD}" dt="2021-03-21T13:29:19.540" v="270" actId="26606"/>
        <pc:sldMkLst>
          <pc:docMk/>
          <pc:sldMk cId="2546093945" sldId="348"/>
        </pc:sldMkLst>
      </pc:sldChg>
      <pc:sldChg chg="addSp delSp modSp add mod">
        <pc:chgData name="Weifeng Xu" userId="e7aed605-a3dd-4d5a-a692-a87037af107b" providerId="ADAL" clId="{9DC70E6D-2855-421C-AD38-FA2AE9A503FD}" dt="2021-03-20T20:48:11.717" v="123" actId="6549"/>
        <pc:sldMkLst>
          <pc:docMk/>
          <pc:sldMk cId="23526368" sldId="357"/>
        </pc:sldMkLst>
      </pc:sldChg>
      <pc:sldChg chg="addSp delSp modSp new mod setBg setClrOvrMap">
        <pc:chgData name="Weifeng Xu" userId="e7aed605-a3dd-4d5a-a692-a87037af107b" providerId="ADAL" clId="{9DC70E6D-2855-421C-AD38-FA2AE9A503FD}" dt="2021-03-21T00:21:14.956" v="174" actId="26606"/>
        <pc:sldMkLst>
          <pc:docMk/>
          <pc:sldMk cId="1254262611" sldId="358"/>
        </pc:sldMkLst>
      </pc:sldChg>
      <pc:sldChg chg="new">
        <pc:chgData name="Weifeng Xu" userId="e7aed605-a3dd-4d5a-a692-a87037af107b" providerId="ADAL" clId="{9DC70E6D-2855-421C-AD38-FA2AE9A503FD}" dt="2021-03-21T13:49:32.208" v="271" actId="680"/>
        <pc:sldMkLst>
          <pc:docMk/>
          <pc:sldMk cId="1781775744" sldId="359"/>
        </pc:sldMkLst>
      </pc:sldChg>
      <pc:sldChg chg="new del">
        <pc:chgData name="Weifeng Xu" userId="e7aed605-a3dd-4d5a-a692-a87037af107b" providerId="ADAL" clId="{9DC70E6D-2855-421C-AD38-FA2AE9A503FD}" dt="2021-03-21T13:27:05.665" v="178" actId="47"/>
        <pc:sldMkLst>
          <pc:docMk/>
          <pc:sldMk cId="3663357047" sldId="359"/>
        </pc:sldMkLst>
      </pc:sldChg>
      <pc:sldChg chg="addSp delSp modSp new mod modClrScheme chgLayout modNotesTx">
        <pc:chgData name="Weifeng Xu" userId="e7aed605-a3dd-4d5a-a692-a87037af107b" providerId="ADAL" clId="{9DC70E6D-2855-421C-AD38-FA2AE9A503FD}" dt="2021-03-21T14:08:41.144" v="469"/>
        <pc:sldMkLst>
          <pc:docMk/>
          <pc:sldMk cId="2424170873" sldId="360"/>
        </pc:sldMkLst>
      </pc:sldChg>
      <pc:sldChg chg="addSp delSp modSp new mod modClrScheme chgLayout modNotesTx">
        <pc:chgData name="Weifeng Xu" userId="e7aed605-a3dd-4d5a-a692-a87037af107b" providerId="ADAL" clId="{9DC70E6D-2855-421C-AD38-FA2AE9A503FD}" dt="2021-03-21T14:02:10.561" v="446"/>
        <pc:sldMkLst>
          <pc:docMk/>
          <pc:sldMk cId="1497462197" sldId="361"/>
        </pc:sldMkLst>
      </pc:sldChg>
      <pc:sldChg chg="addSp delSp modSp add mod setBg modNotesTx">
        <pc:chgData name="Weifeng Xu" userId="e7aed605-a3dd-4d5a-a692-a87037af107b" providerId="ADAL" clId="{9DC70E6D-2855-421C-AD38-FA2AE9A503FD}" dt="2021-03-21T14:06:03.156" v="468" actId="20577"/>
        <pc:sldMkLst>
          <pc:docMk/>
          <pc:sldMk cId="2916150050" sldId="362"/>
        </pc:sldMkLst>
      </pc:sldChg>
      <pc:sldChg chg="addSp modSp new mod modNotesTx">
        <pc:chgData name="Weifeng Xu" userId="e7aed605-a3dd-4d5a-a692-a87037af107b" providerId="ADAL" clId="{9DC70E6D-2855-421C-AD38-FA2AE9A503FD}" dt="2021-03-21T14:59:36.231" v="618" actId="20577"/>
        <pc:sldMkLst>
          <pc:docMk/>
          <pc:sldMk cId="414764396" sldId="363"/>
        </pc:sldMkLst>
      </pc:sldChg>
      <pc:sldChg chg="new">
        <pc:chgData name="Weifeng Xu" userId="e7aed605-a3dd-4d5a-a692-a87037af107b" providerId="ADAL" clId="{9DC70E6D-2855-421C-AD38-FA2AE9A503FD}" dt="2021-03-21T14:54:46.116" v="522" actId="680"/>
        <pc:sldMkLst>
          <pc:docMk/>
          <pc:sldMk cId="3175832827" sldId="364"/>
        </pc:sldMkLst>
      </pc:sldChg>
      <pc:sldChg chg="addSp modSp new mod">
        <pc:chgData name="Weifeng Xu" userId="e7aed605-a3dd-4d5a-a692-a87037af107b" providerId="ADAL" clId="{9DC70E6D-2855-421C-AD38-FA2AE9A503FD}" dt="2021-03-21T14:58:43.165" v="600" actId="14100"/>
        <pc:sldMkLst>
          <pc:docMk/>
          <pc:sldMk cId="3612370313" sldId="365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299C181A-A292-47FC-915C-BDBD223C6841}"/>
    <pc:docChg chg="undo redo custSel addSld delSld modSld sldOrd">
      <pc:chgData name="Weifeng Xu" userId="e7aed605-a3dd-4d5a-a692-a87037af107b" providerId="ADAL" clId="{299C181A-A292-47FC-915C-BDBD223C6841}" dt="2021-08-02T12:21:15.204" v="2231" actId="20577"/>
      <pc:docMkLst>
        <pc:docMk/>
      </pc:docMkLst>
      <pc:sldChg chg="ord">
        <pc:chgData name="Weifeng Xu" userId="e7aed605-a3dd-4d5a-a692-a87037af107b" providerId="ADAL" clId="{299C181A-A292-47FC-915C-BDBD223C6841}" dt="2021-07-30T19:07:13.317" v="1"/>
        <pc:sldMkLst>
          <pc:docMk/>
          <pc:sldMk cId="23526368" sldId="357"/>
        </pc:sldMkLst>
      </pc:sldChg>
      <pc:sldChg chg="del">
        <pc:chgData name="Weifeng Xu" userId="e7aed605-a3dd-4d5a-a692-a87037af107b" providerId="ADAL" clId="{299C181A-A292-47FC-915C-BDBD223C6841}" dt="2021-07-31T02:28:27.868" v="2163" actId="47"/>
        <pc:sldMkLst>
          <pc:docMk/>
          <pc:sldMk cId="3175832827" sldId="364"/>
        </pc:sldMkLst>
      </pc:sldChg>
      <pc:sldChg chg="modSp mod">
        <pc:chgData name="Weifeng Xu" userId="e7aed605-a3dd-4d5a-a692-a87037af107b" providerId="ADAL" clId="{299C181A-A292-47FC-915C-BDBD223C6841}" dt="2021-07-30T23:27:23.885" v="974" actId="1076"/>
        <pc:sldMkLst>
          <pc:docMk/>
          <pc:sldMk cId="701159285" sldId="366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0T20:57:55.335" v="805" actId="1036"/>
        <pc:sldMkLst>
          <pc:docMk/>
          <pc:sldMk cId="1936378801" sldId="370"/>
        </pc:sldMkLst>
      </pc:sldChg>
      <pc:sldChg chg="addSp modSp mod ord">
        <pc:chgData name="Weifeng Xu" userId="e7aed605-a3dd-4d5a-a692-a87037af107b" providerId="ADAL" clId="{299C181A-A292-47FC-915C-BDBD223C6841}" dt="2021-07-30T21:21:33.108" v="894" actId="313"/>
        <pc:sldMkLst>
          <pc:docMk/>
          <pc:sldMk cId="1486128054" sldId="371"/>
        </pc:sldMkLst>
      </pc:sldChg>
      <pc:sldChg chg="addSp delSp modSp mod ord">
        <pc:chgData name="Weifeng Xu" userId="e7aed605-a3dd-4d5a-a692-a87037af107b" providerId="ADAL" clId="{299C181A-A292-47FC-915C-BDBD223C6841}" dt="2021-07-30T23:23:54.658" v="941" actId="1076"/>
        <pc:sldMkLst>
          <pc:docMk/>
          <pc:sldMk cId="1666623918" sldId="375"/>
        </pc:sldMkLst>
      </pc:sldChg>
      <pc:sldChg chg="modSp mod">
        <pc:chgData name="Weifeng Xu" userId="e7aed605-a3dd-4d5a-a692-a87037af107b" providerId="ADAL" clId="{299C181A-A292-47FC-915C-BDBD223C6841}" dt="2021-07-30T23:16:45.817" v="929" actId="1076"/>
        <pc:sldMkLst>
          <pc:docMk/>
          <pc:sldMk cId="887055268" sldId="381"/>
        </pc:sldMkLst>
      </pc:sldChg>
      <pc:sldChg chg="addSp delSp modSp mod">
        <pc:chgData name="Weifeng Xu" userId="e7aed605-a3dd-4d5a-a692-a87037af107b" providerId="ADAL" clId="{299C181A-A292-47FC-915C-BDBD223C6841}" dt="2021-07-31T00:27:51.884" v="1118" actId="1076"/>
        <pc:sldMkLst>
          <pc:docMk/>
          <pc:sldMk cId="4290566257" sldId="384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1T00:57:14.391" v="1529" actId="20577"/>
        <pc:sldMkLst>
          <pc:docMk/>
          <pc:sldMk cId="4047841888" sldId="389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1T01:58:19.370" v="1893" actId="14100"/>
        <pc:sldMkLst>
          <pc:docMk/>
          <pc:sldMk cId="2521390374" sldId="397"/>
        </pc:sldMkLst>
      </pc:sldChg>
      <pc:sldChg chg="addSp delSp modSp mod ord modClrScheme chgLayout modNotesTx">
        <pc:chgData name="Weifeng Xu" userId="e7aed605-a3dd-4d5a-a692-a87037af107b" providerId="ADAL" clId="{299C181A-A292-47FC-915C-BDBD223C6841}" dt="2021-07-31T02:13:51.048" v="2023" actId="14100"/>
        <pc:sldMkLst>
          <pc:docMk/>
          <pc:sldMk cId="1424450382" sldId="398"/>
        </pc:sldMkLst>
      </pc:sldChg>
      <pc:sldChg chg="addSp delSp modSp mod ord">
        <pc:chgData name="Weifeng Xu" userId="e7aed605-a3dd-4d5a-a692-a87037af107b" providerId="ADAL" clId="{299C181A-A292-47FC-915C-BDBD223C6841}" dt="2021-07-31T01:50:55.359" v="1771" actId="14100"/>
        <pc:sldMkLst>
          <pc:docMk/>
          <pc:sldMk cId="4282274648" sldId="399"/>
        </pc:sldMkLst>
      </pc:sldChg>
      <pc:sldChg chg="modSp mod">
        <pc:chgData name="Weifeng Xu" userId="e7aed605-a3dd-4d5a-a692-a87037af107b" providerId="ADAL" clId="{299C181A-A292-47FC-915C-BDBD223C6841}" dt="2021-07-30T19:14:02.236" v="129" actId="33524"/>
        <pc:sldMkLst>
          <pc:docMk/>
          <pc:sldMk cId="4022808996" sldId="401"/>
        </pc:sldMkLst>
      </pc:sldChg>
      <pc:sldChg chg="addSp delSp modSp mod modClrScheme chgLayout">
        <pc:chgData name="Weifeng Xu" userId="e7aed605-a3dd-4d5a-a692-a87037af107b" providerId="ADAL" clId="{299C181A-A292-47FC-915C-BDBD223C6841}" dt="2021-07-30T21:20:15.235" v="857" actId="1076"/>
        <pc:sldMkLst>
          <pc:docMk/>
          <pc:sldMk cId="4185167051" sldId="402"/>
        </pc:sldMkLst>
      </pc:sldChg>
      <pc:sldChg chg="del">
        <pc:chgData name="Weifeng Xu" userId="e7aed605-a3dd-4d5a-a692-a87037af107b" providerId="ADAL" clId="{299C181A-A292-47FC-915C-BDBD223C6841}" dt="2021-07-30T20:24:08.003" v="200" actId="47"/>
        <pc:sldMkLst>
          <pc:docMk/>
          <pc:sldMk cId="679802578" sldId="403"/>
        </pc:sldMkLst>
      </pc:sldChg>
      <pc:sldChg chg="addSp delSp modSp mod modClrScheme chgLayout">
        <pc:chgData name="Weifeng Xu" userId="e7aed605-a3dd-4d5a-a692-a87037af107b" providerId="ADAL" clId="{299C181A-A292-47FC-915C-BDBD223C6841}" dt="2021-07-30T21:47:01.754" v="897" actId="20577"/>
        <pc:sldMkLst>
          <pc:docMk/>
          <pc:sldMk cId="3960136703" sldId="404"/>
        </pc:sldMkLst>
      </pc:sldChg>
      <pc:sldChg chg="addSp delSp modSp mod modClrScheme chgLayout">
        <pc:chgData name="Weifeng Xu" userId="e7aed605-a3dd-4d5a-a692-a87037af107b" providerId="ADAL" clId="{299C181A-A292-47FC-915C-BDBD223C6841}" dt="2021-07-30T20:33:24.095" v="304" actId="1035"/>
        <pc:sldMkLst>
          <pc:docMk/>
          <pc:sldMk cId="1963476675" sldId="405"/>
        </pc:sldMkLst>
      </pc:sldChg>
      <pc:sldChg chg="addSp delSp modSp mod modClrScheme chgLayout">
        <pc:chgData name="Weifeng Xu" userId="e7aed605-a3dd-4d5a-a692-a87037af107b" providerId="ADAL" clId="{299C181A-A292-47FC-915C-BDBD223C6841}" dt="2021-07-31T02:17:33.928" v="2055" actId="20577"/>
        <pc:sldMkLst>
          <pc:docMk/>
          <pc:sldMk cId="1701938147" sldId="406"/>
        </pc:sldMkLst>
      </pc:sldChg>
      <pc:sldChg chg="addSp delSp modSp mod modClrScheme chgLayout">
        <pc:chgData name="Weifeng Xu" userId="e7aed605-a3dd-4d5a-a692-a87037af107b" providerId="ADAL" clId="{299C181A-A292-47FC-915C-BDBD223C6841}" dt="2021-07-30T20:34:03.371" v="315" actId="1076"/>
        <pc:sldMkLst>
          <pc:docMk/>
          <pc:sldMk cId="2858862555" sldId="407"/>
        </pc:sldMkLst>
      </pc:sldChg>
      <pc:sldChg chg="addSp delSp modSp mod modClrScheme chgLayout">
        <pc:chgData name="Weifeng Xu" userId="e7aed605-a3dd-4d5a-a692-a87037af107b" providerId="ADAL" clId="{299C181A-A292-47FC-915C-BDBD223C6841}" dt="2021-07-30T20:41:07.986" v="534" actId="14100"/>
        <pc:sldMkLst>
          <pc:docMk/>
          <pc:sldMk cId="2434915796" sldId="408"/>
        </pc:sldMkLst>
      </pc:sldChg>
      <pc:sldChg chg="del">
        <pc:chgData name="Weifeng Xu" userId="e7aed605-a3dd-4d5a-a692-a87037af107b" providerId="ADAL" clId="{299C181A-A292-47FC-915C-BDBD223C6841}" dt="2021-07-30T20:41:19.245" v="535" actId="47"/>
        <pc:sldMkLst>
          <pc:docMk/>
          <pc:sldMk cId="2818335078" sldId="409"/>
        </pc:sldMkLst>
      </pc:sldChg>
      <pc:sldChg chg="addSp delSp modSp mod ord">
        <pc:chgData name="Weifeng Xu" userId="e7aed605-a3dd-4d5a-a692-a87037af107b" providerId="ADAL" clId="{299C181A-A292-47FC-915C-BDBD223C6841}" dt="2021-07-30T23:15:37.451" v="928" actId="20577"/>
        <pc:sldMkLst>
          <pc:docMk/>
          <pc:sldMk cId="1342007102" sldId="410"/>
        </pc:sldMkLst>
      </pc:sldChg>
      <pc:sldChg chg="modSp add del mod ord">
        <pc:chgData name="Weifeng Xu" userId="e7aed605-a3dd-4d5a-a692-a87037af107b" providerId="ADAL" clId="{299C181A-A292-47FC-915C-BDBD223C6841}" dt="2021-07-30T20:51:30.466" v="609" actId="47"/>
        <pc:sldMkLst>
          <pc:docMk/>
          <pc:sldMk cId="99111677" sldId="411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0T20:56:51.776" v="730" actId="20577"/>
        <pc:sldMkLst>
          <pc:docMk/>
          <pc:sldMk cId="522478385" sldId="412"/>
        </pc:sldMkLst>
      </pc:sldChg>
      <pc:sldChg chg="addSp delSp modSp mod">
        <pc:chgData name="Weifeng Xu" userId="e7aed605-a3dd-4d5a-a692-a87037af107b" providerId="ADAL" clId="{299C181A-A292-47FC-915C-BDBD223C6841}" dt="2021-07-30T23:35:08.124" v="1105" actId="21"/>
        <pc:sldMkLst>
          <pc:docMk/>
          <pc:sldMk cId="2411303168" sldId="413"/>
        </pc:sldMkLst>
      </pc:sldChg>
      <pc:sldChg chg="addSp delSp modSp mod modClrScheme chgLayout">
        <pc:chgData name="Weifeng Xu" userId="e7aed605-a3dd-4d5a-a692-a87037af107b" providerId="ADAL" clId="{299C181A-A292-47FC-915C-BDBD223C6841}" dt="2021-07-31T00:32:32.916" v="1210" actId="1076"/>
        <pc:sldMkLst>
          <pc:docMk/>
          <pc:sldMk cId="456765016" sldId="414"/>
        </pc:sldMkLst>
      </pc:sldChg>
      <pc:sldChg chg="addSp delSp modSp mod modClrScheme chgLayout">
        <pc:chgData name="Weifeng Xu" userId="e7aed605-a3dd-4d5a-a692-a87037af107b" providerId="ADAL" clId="{299C181A-A292-47FC-915C-BDBD223C6841}" dt="2021-07-31T00:34:24.032" v="1252" actId="14100"/>
        <pc:sldMkLst>
          <pc:docMk/>
          <pc:sldMk cId="66371764" sldId="415"/>
        </pc:sldMkLst>
      </pc:sldChg>
      <pc:sldChg chg="addSp delSp modSp mod modClrScheme chgLayout">
        <pc:chgData name="Weifeng Xu" userId="e7aed605-a3dd-4d5a-a692-a87037af107b" providerId="ADAL" clId="{299C181A-A292-47FC-915C-BDBD223C6841}" dt="2021-07-31T02:17:50.257" v="2059" actId="6549"/>
        <pc:sldMkLst>
          <pc:docMk/>
          <pc:sldMk cId="1684471298" sldId="416"/>
        </pc:sldMkLst>
      </pc:sldChg>
      <pc:sldChg chg="addSp delSp modSp mod modClrScheme chgLayout">
        <pc:chgData name="Weifeng Xu" userId="e7aed605-a3dd-4d5a-a692-a87037af107b" providerId="ADAL" clId="{299C181A-A292-47FC-915C-BDBD223C6841}" dt="2021-07-31T00:48:47.102" v="1438" actId="1076"/>
        <pc:sldMkLst>
          <pc:docMk/>
          <pc:sldMk cId="179776723" sldId="417"/>
        </pc:sldMkLst>
      </pc:sldChg>
      <pc:sldChg chg="addSp delSp modSp mod modClrScheme chgLayout">
        <pc:chgData name="Weifeng Xu" userId="e7aed605-a3dd-4d5a-a692-a87037af107b" providerId="ADAL" clId="{299C181A-A292-47FC-915C-BDBD223C6841}" dt="2021-07-31T01:04:55.154" v="1670" actId="14100"/>
        <pc:sldMkLst>
          <pc:docMk/>
          <pc:sldMk cId="3958321751" sldId="418"/>
        </pc:sldMkLst>
      </pc:sldChg>
      <pc:sldChg chg="del">
        <pc:chgData name="Weifeng Xu" userId="e7aed605-a3dd-4d5a-a692-a87037af107b" providerId="ADAL" clId="{299C181A-A292-47FC-915C-BDBD223C6841}" dt="2021-07-31T00:57:59.638" v="1531" actId="47"/>
        <pc:sldMkLst>
          <pc:docMk/>
          <pc:sldMk cId="2101678053" sldId="419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1T01:02:05.581" v="1614" actId="14100"/>
        <pc:sldMkLst>
          <pc:docMk/>
          <pc:sldMk cId="3115273674" sldId="420"/>
        </pc:sldMkLst>
      </pc:sldChg>
      <pc:sldChg chg="delSp mod">
        <pc:chgData name="Weifeng Xu" userId="e7aed605-a3dd-4d5a-a692-a87037af107b" providerId="ADAL" clId="{299C181A-A292-47FC-915C-BDBD223C6841}" dt="2021-07-31T01:07:03.423" v="1691" actId="21"/>
        <pc:sldMkLst>
          <pc:docMk/>
          <pc:sldMk cId="1151500973" sldId="421"/>
        </pc:sldMkLst>
      </pc:sldChg>
      <pc:sldChg chg="addSp delSp modSp mod modClrScheme chgLayout">
        <pc:chgData name="Weifeng Xu" userId="e7aed605-a3dd-4d5a-a692-a87037af107b" providerId="ADAL" clId="{299C181A-A292-47FC-915C-BDBD223C6841}" dt="2021-07-31T02:14:50.006" v="2041"/>
        <pc:sldMkLst>
          <pc:docMk/>
          <pc:sldMk cId="1427802691" sldId="422"/>
        </pc:sldMkLst>
      </pc:sldChg>
      <pc:sldChg chg="addSp delSp modSp mod modClrScheme chgLayout">
        <pc:chgData name="Weifeng Xu" userId="e7aed605-a3dd-4d5a-a692-a87037af107b" providerId="ADAL" clId="{299C181A-A292-47FC-915C-BDBD223C6841}" dt="2021-07-31T02:16:16.147" v="2046" actId="1076"/>
        <pc:sldMkLst>
          <pc:docMk/>
          <pc:sldMk cId="2087098632" sldId="423"/>
        </pc:sldMkLst>
      </pc:sldChg>
      <pc:sldChg chg="addSp delSp modSp mod modClrScheme chgLayout">
        <pc:chgData name="Weifeng Xu" userId="e7aed605-a3dd-4d5a-a692-a87037af107b" providerId="ADAL" clId="{299C181A-A292-47FC-915C-BDBD223C6841}" dt="2021-07-31T02:17:16.505" v="2054" actId="6549"/>
        <pc:sldMkLst>
          <pc:docMk/>
          <pc:sldMk cId="3730165327" sldId="424"/>
        </pc:sldMkLst>
      </pc:sldChg>
      <pc:sldChg chg="addSp delSp modSp mod">
        <pc:chgData name="Weifeng Xu" userId="e7aed605-a3dd-4d5a-a692-a87037af107b" providerId="ADAL" clId="{299C181A-A292-47FC-915C-BDBD223C6841}" dt="2021-07-31T02:20:36.820" v="2084" actId="1076"/>
        <pc:sldMkLst>
          <pc:docMk/>
          <pc:sldMk cId="3406999115" sldId="425"/>
        </pc:sldMkLst>
      </pc:sldChg>
      <pc:sldChg chg="addSp delSp modSp mod">
        <pc:chgData name="Weifeng Xu" userId="e7aed605-a3dd-4d5a-a692-a87037af107b" providerId="ADAL" clId="{299C181A-A292-47FC-915C-BDBD223C6841}" dt="2021-07-31T02:26:22.934" v="2158" actId="313"/>
        <pc:sldMkLst>
          <pc:docMk/>
          <pc:sldMk cId="3066724419" sldId="426"/>
        </pc:sldMkLst>
      </pc:sldChg>
      <pc:sldChg chg="del">
        <pc:chgData name="Weifeng Xu" userId="e7aed605-a3dd-4d5a-a692-a87037af107b" providerId="ADAL" clId="{299C181A-A292-47FC-915C-BDBD223C6841}" dt="2021-07-31T02:26:32.777" v="2159" actId="47"/>
        <pc:sldMkLst>
          <pc:docMk/>
          <pc:sldMk cId="587346624" sldId="427"/>
        </pc:sldMkLst>
      </pc:sldChg>
      <pc:sldChg chg="del">
        <pc:chgData name="Weifeng Xu" userId="e7aed605-a3dd-4d5a-a692-a87037af107b" providerId="ADAL" clId="{299C181A-A292-47FC-915C-BDBD223C6841}" dt="2021-07-31T02:26:38.648" v="2160" actId="47"/>
        <pc:sldMkLst>
          <pc:docMk/>
          <pc:sldMk cId="3670501619" sldId="428"/>
        </pc:sldMkLst>
      </pc:sldChg>
      <pc:sldChg chg="addSp modSp mod ord">
        <pc:chgData name="Weifeng Xu" userId="e7aed605-a3dd-4d5a-a692-a87037af107b" providerId="ADAL" clId="{299C181A-A292-47FC-915C-BDBD223C6841}" dt="2021-07-31T01:56:12.212" v="1881" actId="20577"/>
        <pc:sldMkLst>
          <pc:docMk/>
          <pc:sldMk cId="1760768871" sldId="429"/>
        </pc:sldMkLst>
      </pc:sldChg>
      <pc:sldChg chg="addSp delSp modSp mod setBg chgLayout">
        <pc:chgData name="Weifeng Xu" userId="e7aed605-a3dd-4d5a-a692-a87037af107b" providerId="ADAL" clId="{299C181A-A292-47FC-915C-BDBD223C6841}" dt="2021-08-02T12:21:15.204" v="2231" actId="20577"/>
        <pc:sldMkLst>
          <pc:docMk/>
          <pc:sldMk cId="473647882" sldId="430"/>
        </pc:sldMkLst>
      </pc:sldChg>
      <pc:sldChg chg="modSp mod">
        <pc:chgData name="Weifeng Xu" userId="e7aed605-a3dd-4d5a-a692-a87037af107b" providerId="ADAL" clId="{299C181A-A292-47FC-915C-BDBD223C6841}" dt="2021-07-31T00:58:37.037" v="1539" actId="20577"/>
        <pc:sldMkLst>
          <pc:docMk/>
          <pc:sldMk cId="768160874" sldId="431"/>
        </pc:sldMkLst>
      </pc:sldChg>
      <pc:sldChg chg="modSp mod">
        <pc:chgData name="Weifeng Xu" userId="e7aed605-a3dd-4d5a-a692-a87037af107b" providerId="ADAL" clId="{299C181A-A292-47FC-915C-BDBD223C6841}" dt="2021-08-02T12:20:42.805" v="2227" actId="20577"/>
        <pc:sldMkLst>
          <pc:docMk/>
          <pc:sldMk cId="3284775497" sldId="432"/>
        </pc:sldMkLst>
      </pc:sldChg>
      <pc:sldChg chg="addSp delSp modSp new mod modClrScheme chgLayout">
        <pc:chgData name="Weifeng Xu" userId="e7aed605-a3dd-4d5a-a692-a87037af107b" providerId="ADAL" clId="{299C181A-A292-47FC-915C-BDBD223C6841}" dt="2021-07-30T23:26:37.323" v="967" actId="20577"/>
        <pc:sldMkLst>
          <pc:docMk/>
          <pc:sldMk cId="888958480" sldId="433"/>
        </pc:sldMkLst>
      </pc:sldChg>
      <pc:sldChg chg="addSp delSp modSp new mod modClrScheme chgLayout">
        <pc:chgData name="Weifeng Xu" userId="e7aed605-a3dd-4d5a-a692-a87037af107b" providerId="ADAL" clId="{299C181A-A292-47FC-915C-BDBD223C6841}" dt="2021-07-30T23:35:45.405" v="1110" actId="1076"/>
        <pc:sldMkLst>
          <pc:docMk/>
          <pc:sldMk cId="1950342371" sldId="434"/>
        </pc:sldMkLst>
      </pc:sldChg>
      <pc:sldChg chg="addSp delSp modSp new mod modClrScheme chgLayout">
        <pc:chgData name="Weifeng Xu" userId="e7aed605-a3dd-4d5a-a692-a87037af107b" providerId="ADAL" clId="{299C181A-A292-47FC-915C-BDBD223C6841}" dt="2021-07-30T23:35:19.520" v="1107" actId="1076"/>
        <pc:sldMkLst>
          <pc:docMk/>
          <pc:sldMk cId="4201802835" sldId="435"/>
        </pc:sldMkLst>
      </pc:sldChg>
      <pc:sldChg chg="addSp delSp modSp new mod modClrScheme chgLayout">
        <pc:chgData name="Weifeng Xu" userId="e7aed605-a3dd-4d5a-a692-a87037af107b" providerId="ADAL" clId="{299C181A-A292-47FC-915C-BDBD223C6841}" dt="2021-07-31T01:07:36.724" v="1694" actId="1076"/>
        <pc:sldMkLst>
          <pc:docMk/>
          <pc:sldMk cId="4007224247" sldId="436"/>
        </pc:sldMkLst>
      </pc:sldChg>
      <pc:sldChg chg="addSp delSp modSp new mod modClrScheme chgLayout">
        <pc:chgData name="Weifeng Xu" userId="e7aed605-a3dd-4d5a-a692-a87037af107b" providerId="ADAL" clId="{299C181A-A292-47FC-915C-BDBD223C6841}" dt="2021-07-31T02:29:52.929" v="2223" actId="313"/>
        <pc:sldMkLst>
          <pc:docMk/>
          <pc:sldMk cId="2838362762" sldId="437"/>
        </pc:sldMkLst>
      </pc:sldChg>
    </pc:docChg>
  </pc:docChgLst>
  <pc:docChgLst>
    <pc:chgData name="Harleen Kaur" userId="S::id65ns02@ubalt.edu::9f7fc1d6-ab67-473f-ba46-e98f6ce2049b" providerId="AD" clId="Web-{162D092C-A6C8-574F-CF50-9633D2D9FFEB}"/>
    <pc:docChg chg="modSld">
      <pc:chgData name="Harleen Kaur" userId="S::id65ns02@ubalt.edu::9f7fc1d6-ab67-473f-ba46-e98f6ce2049b" providerId="AD" clId="Web-{162D092C-A6C8-574F-CF50-9633D2D9FFEB}" dt="2021-07-06T19:55:46.953" v="408" actId="1076"/>
      <pc:docMkLst>
        <pc:docMk/>
      </pc:docMkLst>
      <pc:sldChg chg="modNotes">
        <pc:chgData name="Harleen Kaur" userId="S::id65ns02@ubalt.edu::9f7fc1d6-ab67-473f-ba46-e98f6ce2049b" providerId="AD" clId="Web-{162D092C-A6C8-574F-CF50-9633D2D9FFEB}" dt="2021-07-06T19:40:48.469" v="107"/>
        <pc:sldMkLst>
          <pc:docMk/>
          <pc:sldMk cId="1936378801" sldId="370"/>
        </pc:sldMkLst>
      </pc:sldChg>
      <pc:sldChg chg="modNotes">
        <pc:chgData name="Harleen Kaur" userId="S::id65ns02@ubalt.edu::9f7fc1d6-ab67-473f-ba46-e98f6ce2049b" providerId="AD" clId="Web-{162D092C-A6C8-574F-CF50-9633D2D9FFEB}" dt="2021-07-06T19:41:32.268" v="135"/>
        <pc:sldMkLst>
          <pc:docMk/>
          <pc:sldMk cId="1486128054" sldId="371"/>
        </pc:sldMkLst>
      </pc:sldChg>
      <pc:sldChg chg="modNotes">
        <pc:chgData name="Harleen Kaur" userId="S::id65ns02@ubalt.edu::9f7fc1d6-ab67-473f-ba46-e98f6ce2049b" providerId="AD" clId="Web-{162D092C-A6C8-574F-CF50-9633D2D9FFEB}" dt="2021-07-06T19:41:47.003" v="141"/>
        <pc:sldMkLst>
          <pc:docMk/>
          <pc:sldMk cId="4290566257" sldId="384"/>
        </pc:sldMkLst>
      </pc:sldChg>
      <pc:sldChg chg="modSp">
        <pc:chgData name="Harleen Kaur" userId="S::id65ns02@ubalt.edu::9f7fc1d6-ab67-473f-ba46-e98f6ce2049b" providerId="AD" clId="Web-{162D092C-A6C8-574F-CF50-9633D2D9FFEB}" dt="2021-07-06T19:54:02.575" v="372" actId="14100"/>
        <pc:sldMkLst>
          <pc:docMk/>
          <pc:sldMk cId="1424450382" sldId="398"/>
        </pc:sldMkLst>
      </pc:sldChg>
      <pc:sldChg chg="addSp modSp modNotes">
        <pc:chgData name="Harleen Kaur" userId="S::id65ns02@ubalt.edu::9f7fc1d6-ab67-473f-ba46-e98f6ce2049b" providerId="AD" clId="Web-{162D092C-A6C8-574F-CF50-9633D2D9FFEB}" dt="2021-07-06T19:55:46.953" v="408" actId="1076"/>
        <pc:sldMkLst>
          <pc:docMk/>
          <pc:sldMk cId="4282274648" sldId="399"/>
        </pc:sldMkLst>
      </pc:sldChg>
      <pc:sldChg chg="modNotes">
        <pc:chgData name="Harleen Kaur" userId="S::id65ns02@ubalt.edu::9f7fc1d6-ab67-473f-ba46-e98f6ce2049b" providerId="AD" clId="Web-{162D092C-A6C8-574F-CF50-9633D2D9FFEB}" dt="2021-07-06T19:38:46.309" v="39"/>
        <pc:sldMkLst>
          <pc:docMk/>
          <pc:sldMk cId="522478385" sldId="412"/>
        </pc:sldMkLst>
      </pc:sldChg>
      <pc:sldChg chg="modNotes">
        <pc:chgData name="Harleen Kaur" userId="S::id65ns02@ubalt.edu::9f7fc1d6-ab67-473f-ba46-e98f6ce2049b" providerId="AD" clId="Web-{162D092C-A6C8-574F-CF50-9633D2D9FFEB}" dt="2021-07-06T19:42:12.082" v="156"/>
        <pc:sldMkLst>
          <pc:docMk/>
          <pc:sldMk cId="66371764" sldId="415"/>
        </pc:sldMkLst>
      </pc:sldChg>
      <pc:sldChg chg="modNotes">
        <pc:chgData name="Harleen Kaur" userId="S::id65ns02@ubalt.edu::9f7fc1d6-ab67-473f-ba46-e98f6ce2049b" providerId="AD" clId="Web-{162D092C-A6C8-574F-CF50-9633D2D9FFEB}" dt="2021-07-06T19:42:51.161" v="177"/>
        <pc:sldMkLst>
          <pc:docMk/>
          <pc:sldMk cId="1684471298" sldId="416"/>
        </pc:sldMkLst>
      </pc:sldChg>
      <pc:sldChg chg="modNotes">
        <pc:chgData name="Harleen Kaur" userId="S::id65ns02@ubalt.edu::9f7fc1d6-ab67-473f-ba46-e98f6ce2049b" providerId="AD" clId="Web-{162D092C-A6C8-574F-CF50-9633D2D9FFEB}" dt="2021-07-06T19:43:24.693" v="209"/>
        <pc:sldMkLst>
          <pc:docMk/>
          <pc:sldMk cId="179776723" sldId="417"/>
        </pc:sldMkLst>
      </pc:sldChg>
      <pc:sldChg chg="modSp">
        <pc:chgData name="Harleen Kaur" userId="S::id65ns02@ubalt.edu::9f7fc1d6-ab67-473f-ba46-e98f6ce2049b" providerId="AD" clId="Web-{162D092C-A6C8-574F-CF50-9633D2D9FFEB}" dt="2021-07-06T19:43:47.007" v="214" actId="20577"/>
        <pc:sldMkLst>
          <pc:docMk/>
          <pc:sldMk cId="2101678053" sldId="419"/>
        </pc:sldMkLst>
      </pc:sldChg>
      <pc:sldChg chg="modSp">
        <pc:chgData name="Harleen Kaur" userId="S::id65ns02@ubalt.edu::9f7fc1d6-ab67-473f-ba46-e98f6ce2049b" providerId="AD" clId="Web-{162D092C-A6C8-574F-CF50-9633D2D9FFEB}" dt="2021-07-06T19:44:08.789" v="216" actId="20577"/>
        <pc:sldMkLst>
          <pc:docMk/>
          <pc:sldMk cId="3115273674" sldId="420"/>
        </pc:sldMkLst>
      </pc:sldChg>
      <pc:sldChg chg="addSp modSp modNotes">
        <pc:chgData name="Harleen Kaur" userId="S::id65ns02@ubalt.edu::9f7fc1d6-ab67-473f-ba46-e98f6ce2049b" providerId="AD" clId="Web-{162D092C-A6C8-574F-CF50-9633D2D9FFEB}" dt="2021-07-06T19:45:17.791" v="242"/>
        <pc:sldMkLst>
          <pc:docMk/>
          <pc:sldMk cId="2087098632" sldId="423"/>
        </pc:sldMkLst>
      </pc:sldChg>
      <pc:sldChg chg="addSp modSp">
        <pc:chgData name="Harleen Kaur" userId="S::id65ns02@ubalt.edu::9f7fc1d6-ab67-473f-ba46-e98f6ce2049b" providerId="AD" clId="Web-{162D092C-A6C8-574F-CF50-9633D2D9FFEB}" dt="2021-07-06T19:45:50.198" v="249" actId="14100"/>
        <pc:sldMkLst>
          <pc:docMk/>
          <pc:sldMk cId="3730165327" sldId="424"/>
        </pc:sldMkLst>
      </pc:sldChg>
      <pc:sldChg chg="addSp modSp modNotes">
        <pc:chgData name="Harleen Kaur" userId="S::id65ns02@ubalt.edu::9f7fc1d6-ab67-473f-ba46-e98f6ce2049b" providerId="AD" clId="Web-{162D092C-A6C8-574F-CF50-9633D2D9FFEB}" dt="2021-07-06T19:47:51.531" v="298" actId="14100"/>
        <pc:sldMkLst>
          <pc:docMk/>
          <pc:sldMk cId="3406999115" sldId="425"/>
        </pc:sldMkLst>
      </pc:sldChg>
      <pc:sldChg chg="addSp modSp">
        <pc:chgData name="Harleen Kaur" userId="S::id65ns02@ubalt.edu::9f7fc1d6-ab67-473f-ba46-e98f6ce2049b" providerId="AD" clId="Web-{162D092C-A6C8-574F-CF50-9633D2D9FFEB}" dt="2021-07-06T19:49:11.393" v="312" actId="14100"/>
        <pc:sldMkLst>
          <pc:docMk/>
          <pc:sldMk cId="587346624" sldId="427"/>
        </pc:sldMkLst>
      </pc:sldChg>
      <pc:sldChg chg="modSp">
        <pc:chgData name="Harleen Kaur" userId="S::id65ns02@ubalt.edu::9f7fc1d6-ab67-473f-ba46-e98f6ce2049b" providerId="AD" clId="Web-{162D092C-A6C8-574F-CF50-9633D2D9FFEB}" dt="2021-07-06T19:49:43.738" v="327" actId="20577"/>
        <pc:sldMkLst>
          <pc:docMk/>
          <pc:sldMk cId="3670501619" sldId="428"/>
        </pc:sldMkLst>
      </pc:sldChg>
      <pc:sldChg chg="addSp modSp modNotes">
        <pc:chgData name="Harleen Kaur" userId="S::id65ns02@ubalt.edu::9f7fc1d6-ab67-473f-ba46-e98f6ce2049b" providerId="AD" clId="Web-{162D092C-A6C8-574F-CF50-9633D2D9FFEB}" dt="2021-07-06T19:51:19.741" v="366"/>
        <pc:sldMkLst>
          <pc:docMk/>
          <pc:sldMk cId="1760768871" sldId="429"/>
        </pc:sldMkLst>
      </pc:sldChg>
    </pc:docChg>
  </pc:docChgLst>
  <pc:docChgLst>
    <pc:chgData name="Weifeng Xu" userId="e7aed605-a3dd-4d5a-a692-a87037af107b" providerId="ADAL" clId="{EE5F4A51-15BC-4E84-BB3C-F430B369F791}"/>
    <pc:docChg chg="undo redo custSel addSld delSld modSld sldOrd">
      <pc:chgData name="Weifeng Xu" userId="e7aed605-a3dd-4d5a-a692-a87037af107b" providerId="ADAL" clId="{EE5F4A51-15BC-4E84-BB3C-F430B369F791}" dt="2025-04-29T20:47:46.377" v="1415" actId="20577"/>
      <pc:docMkLst>
        <pc:docMk/>
      </pc:docMkLst>
      <pc:sldChg chg="modSp mod">
        <pc:chgData name="Weifeng Xu" userId="e7aed605-a3dd-4d5a-a692-a87037af107b" providerId="ADAL" clId="{EE5F4A51-15BC-4E84-BB3C-F430B369F791}" dt="2021-08-25T01:23:15.218" v="30" actId="20577"/>
        <pc:sldMkLst>
          <pc:docMk/>
          <pc:sldMk cId="1323245308" sldId="256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546093945" sldId="348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3526368" sldId="357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254262611" sldId="358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424170873" sldId="360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497462197" sldId="361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916150050" sldId="362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414764396" sldId="363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612370313" sldId="365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701159285" sldId="366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936378801" sldId="370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486128054" sldId="371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3461768251" sldId="373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666623918" sldId="375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887055268" sldId="381"/>
        </pc:sldMkLst>
      </pc:sldChg>
      <pc:sldChg chg="addSp delSp modSp del mod modClrScheme chgLayout modNotesTx">
        <pc:chgData name="Weifeng Xu" userId="e7aed605-a3dd-4d5a-a692-a87037af107b" providerId="ADAL" clId="{EE5F4A51-15BC-4E84-BB3C-F430B369F791}" dt="2025-04-29T20:44:11.956" v="1372" actId="47"/>
        <pc:sldMkLst>
          <pc:docMk/>
          <pc:sldMk cId="4290566257" sldId="384"/>
        </pc:sldMkLst>
      </pc:sldChg>
      <pc:sldChg chg="addSp delSp modSp mod modNotesTx">
        <pc:chgData name="Weifeng Xu" userId="e7aed605-a3dd-4d5a-a692-a87037af107b" providerId="ADAL" clId="{EE5F4A51-15BC-4E84-BB3C-F430B369F791}" dt="2025-04-29T20:44:02.528" v="1371" actId="1076"/>
        <pc:sldMkLst>
          <pc:docMk/>
          <pc:sldMk cId="4047841888" sldId="389"/>
        </pc:sldMkLst>
        <pc:spChg chg="mod">
          <ac:chgData name="Weifeng Xu" userId="e7aed605-a3dd-4d5a-a692-a87037af107b" providerId="ADAL" clId="{EE5F4A51-15BC-4E84-BB3C-F430B369F791}" dt="2025-04-29T20:42:50.685" v="1349" actId="207"/>
          <ac:spMkLst>
            <pc:docMk/>
            <pc:sldMk cId="4047841888" sldId="389"/>
            <ac:spMk id="2" creationId="{0451793E-D6FB-4847-8284-73ED53BC2A7F}"/>
          </ac:spMkLst>
        </pc:spChg>
        <pc:spChg chg="add del">
          <ac:chgData name="Weifeng Xu" userId="e7aed605-a3dd-4d5a-a692-a87037af107b" providerId="ADAL" clId="{EE5F4A51-15BC-4E84-BB3C-F430B369F791}" dt="2025-04-29T20:42:59.258" v="1350" actId="478"/>
          <ac:spMkLst>
            <pc:docMk/>
            <pc:sldMk cId="4047841888" sldId="389"/>
            <ac:spMk id="4" creationId="{3374DE1B-A661-F711-1D08-CDE4B5DBF970}"/>
          </ac:spMkLst>
        </pc:spChg>
        <pc:spChg chg="mod">
          <ac:chgData name="Weifeng Xu" userId="e7aed605-a3dd-4d5a-a692-a87037af107b" providerId="ADAL" clId="{EE5F4A51-15BC-4E84-BB3C-F430B369F791}" dt="2025-04-29T20:43:44.259" v="1369" actId="6549"/>
          <ac:spMkLst>
            <pc:docMk/>
            <pc:sldMk cId="4047841888" sldId="389"/>
            <ac:spMk id="6" creationId="{6AFD3ABB-EB02-4685-8E04-8CC8EA6D4298}"/>
          </ac:spMkLst>
        </pc:spChg>
        <pc:spChg chg="add del mod">
          <ac:chgData name="Weifeng Xu" userId="e7aed605-a3dd-4d5a-a692-a87037af107b" providerId="ADAL" clId="{EE5F4A51-15BC-4E84-BB3C-F430B369F791}" dt="2025-04-29T20:43:22.055" v="1368" actId="478"/>
          <ac:spMkLst>
            <pc:docMk/>
            <pc:sldMk cId="4047841888" sldId="389"/>
            <ac:spMk id="8" creationId="{9C9A8BEE-5870-5FC5-BBA4-CF1E80D36741}"/>
          </ac:spMkLst>
        </pc:spChg>
        <pc:spChg chg="add mod">
          <ac:chgData name="Weifeng Xu" userId="e7aed605-a3dd-4d5a-a692-a87037af107b" providerId="ADAL" clId="{EE5F4A51-15BC-4E84-BB3C-F430B369F791}" dt="2025-04-29T20:44:02.528" v="1371" actId="1076"/>
          <ac:spMkLst>
            <pc:docMk/>
            <pc:sldMk cId="4047841888" sldId="389"/>
            <ac:spMk id="9" creationId="{ECA59087-0C87-2ACF-2A20-97E8B026527C}"/>
          </ac:spMkLst>
        </pc:spChg>
        <pc:picChg chg="add mod">
          <ac:chgData name="Weifeng Xu" userId="e7aed605-a3dd-4d5a-a692-a87037af107b" providerId="ADAL" clId="{EE5F4A51-15BC-4E84-BB3C-F430B369F791}" dt="2025-04-29T20:44:02.528" v="1371" actId="1076"/>
          <ac:picMkLst>
            <pc:docMk/>
            <pc:sldMk cId="4047841888" sldId="389"/>
            <ac:picMk id="10" creationId="{1675FC2F-5CD4-8F00-3850-9F2F40FCDEDF}"/>
          </ac:picMkLst>
        </pc:picChg>
      </pc:sldChg>
      <pc:sldChg chg="modSp mod">
        <pc:chgData name="Weifeng Xu" userId="e7aed605-a3dd-4d5a-a692-a87037af107b" providerId="ADAL" clId="{EE5F4A51-15BC-4E84-BB3C-F430B369F791}" dt="2025-04-29T20:47:46.377" v="1415" actId="20577"/>
        <pc:sldMkLst>
          <pc:docMk/>
          <pc:sldMk cId="2885670956" sldId="391"/>
        </pc:sldMkLst>
        <pc:spChg chg="mod">
          <ac:chgData name="Weifeng Xu" userId="e7aed605-a3dd-4d5a-a692-a87037af107b" providerId="ADAL" clId="{EE5F4A51-15BC-4E84-BB3C-F430B369F791}" dt="2025-04-29T20:47:46.377" v="1415" actId="20577"/>
          <ac:spMkLst>
            <pc:docMk/>
            <pc:sldMk cId="2885670956" sldId="391"/>
            <ac:spMk id="2" creationId="{D2130707-68F0-4179-87A0-85E66173F380}"/>
          </ac:spMkLst>
        </pc:spChg>
        <pc:spChg chg="mod">
          <ac:chgData name="Weifeng Xu" userId="e7aed605-a3dd-4d5a-a692-a87037af107b" providerId="ADAL" clId="{EE5F4A51-15BC-4E84-BB3C-F430B369F791}" dt="2025-04-06T23:25:54.781" v="1313" actId="207"/>
          <ac:spMkLst>
            <pc:docMk/>
            <pc:sldMk cId="2885670956" sldId="391"/>
            <ac:spMk id="3" creationId="{1413535C-7F3C-4AED-A1F8-FDF7C5822B56}"/>
          </ac:spMkLst>
        </pc:spChg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521390374" sldId="397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424450382" sldId="398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4282274648" sldId="399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035885451" sldId="400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4022808996" sldId="401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4185167051" sldId="402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3960136703" sldId="404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963476675" sldId="405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701938147" sldId="406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858862555" sldId="407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434915796" sldId="408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342007102" sldId="410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522478385" sldId="412"/>
        </pc:sldMkLst>
      </pc:sldChg>
      <pc:sldChg chg="modSp mod">
        <pc:chgData name="Weifeng Xu" userId="e7aed605-a3dd-4d5a-a692-a87037af107b" providerId="ADAL" clId="{EE5F4A51-15BC-4E84-BB3C-F430B369F791}" dt="2025-04-06T23:15:58.308" v="1119" actId="20577"/>
        <pc:sldMkLst>
          <pc:docMk/>
          <pc:sldMk cId="2411303168" sldId="413"/>
        </pc:sldMkLst>
        <pc:spChg chg="mod">
          <ac:chgData name="Weifeng Xu" userId="e7aed605-a3dd-4d5a-a692-a87037af107b" providerId="ADAL" clId="{EE5F4A51-15BC-4E84-BB3C-F430B369F791}" dt="2025-04-06T23:15:58.308" v="1119" actId="20577"/>
          <ac:spMkLst>
            <pc:docMk/>
            <pc:sldMk cId="2411303168" sldId="413"/>
            <ac:spMk id="2" creationId="{04D397DA-51F0-4AD8-83CB-DE0EA00B0D53}"/>
          </ac:spMkLst>
        </pc:spChg>
        <pc:spChg chg="mod">
          <ac:chgData name="Weifeng Xu" userId="e7aed605-a3dd-4d5a-a692-a87037af107b" providerId="ADAL" clId="{EE5F4A51-15BC-4E84-BB3C-F430B369F791}" dt="2025-04-06T21:11:33.054" v="980" actId="14"/>
          <ac:spMkLst>
            <pc:docMk/>
            <pc:sldMk cId="2411303168" sldId="413"/>
            <ac:spMk id="3" creationId="{B66F8487-B348-45BB-BBE0-E6D58ADDECAD}"/>
          </ac:spMkLst>
        </pc:spChg>
      </pc:sldChg>
      <pc:sldChg chg="del">
        <pc:chgData name="Weifeng Xu" userId="e7aed605-a3dd-4d5a-a692-a87037af107b" providerId="ADAL" clId="{EE5F4A51-15BC-4E84-BB3C-F430B369F791}" dt="2021-08-25T15:25:29.742" v="250" actId="47"/>
        <pc:sldMkLst>
          <pc:docMk/>
          <pc:sldMk cId="456765016" sldId="414"/>
        </pc:sldMkLst>
      </pc:sldChg>
      <pc:sldChg chg="modSp del mod">
        <pc:chgData name="Weifeng Xu" userId="e7aed605-a3dd-4d5a-a692-a87037af107b" providerId="ADAL" clId="{EE5F4A51-15BC-4E84-BB3C-F430B369F791}" dt="2021-08-25T15:26:01.196" v="252" actId="47"/>
        <pc:sldMkLst>
          <pc:docMk/>
          <pc:sldMk cId="66371764" sldId="415"/>
        </pc:sldMkLst>
      </pc:sldChg>
      <pc:sldChg chg="modSp del mod">
        <pc:chgData name="Weifeng Xu" userId="e7aed605-a3dd-4d5a-a692-a87037af107b" providerId="ADAL" clId="{EE5F4A51-15BC-4E84-BB3C-F430B369F791}" dt="2021-08-25T15:28:12.467" v="254" actId="47"/>
        <pc:sldMkLst>
          <pc:docMk/>
          <pc:sldMk cId="1684471298" sldId="416"/>
        </pc:sldMkLst>
      </pc:sldChg>
      <pc:sldChg chg="addSp delSp modSp mod">
        <pc:chgData name="Weifeng Xu" userId="e7aed605-a3dd-4d5a-a692-a87037af107b" providerId="ADAL" clId="{EE5F4A51-15BC-4E84-BB3C-F430B369F791}" dt="2025-04-29T20:46:19.296" v="1401" actId="478"/>
        <pc:sldMkLst>
          <pc:docMk/>
          <pc:sldMk cId="179776723" sldId="417"/>
        </pc:sldMkLst>
        <pc:spChg chg="mod">
          <ac:chgData name="Weifeng Xu" userId="e7aed605-a3dd-4d5a-a692-a87037af107b" providerId="ADAL" clId="{EE5F4A51-15BC-4E84-BB3C-F430B369F791}" dt="2025-04-29T20:46:17.083" v="1400" actId="207"/>
          <ac:spMkLst>
            <pc:docMk/>
            <pc:sldMk cId="179776723" sldId="417"/>
            <ac:spMk id="2" creationId="{84451426-0088-469F-8F61-C71584921934}"/>
          </ac:spMkLst>
        </pc:spChg>
        <pc:spChg chg="del">
          <ac:chgData name="Weifeng Xu" userId="e7aed605-a3dd-4d5a-a692-a87037af107b" providerId="ADAL" clId="{EE5F4A51-15BC-4E84-BB3C-F430B369F791}" dt="2025-04-29T20:46:19.296" v="1401" actId="478"/>
          <ac:spMkLst>
            <pc:docMk/>
            <pc:sldMk cId="179776723" sldId="417"/>
            <ac:spMk id="14" creationId="{D1660626-E82A-47EF-ACA3-7F74F4971078}"/>
          </ac:spMkLst>
        </pc:spChg>
      </pc:sldChg>
      <pc:sldChg chg="addSp delSp modSp mod modClrScheme chgLayout">
        <pc:chgData name="Weifeng Xu" userId="e7aed605-a3dd-4d5a-a692-a87037af107b" providerId="ADAL" clId="{EE5F4A51-15BC-4E84-BB3C-F430B369F791}" dt="2025-04-29T20:47:13.379" v="1408" actId="207"/>
        <pc:sldMkLst>
          <pc:docMk/>
          <pc:sldMk cId="3958321751" sldId="418"/>
        </pc:sldMkLst>
        <pc:spChg chg="add mod ord">
          <ac:chgData name="Weifeng Xu" userId="e7aed605-a3dd-4d5a-a692-a87037af107b" providerId="ADAL" clId="{EE5F4A51-15BC-4E84-BB3C-F430B369F791}" dt="2025-04-29T20:47:13.379" v="1408" actId="207"/>
          <ac:spMkLst>
            <pc:docMk/>
            <pc:sldMk cId="3958321751" sldId="418"/>
            <ac:spMk id="2" creationId="{F397CCA6-793C-5DCF-9474-4A90B62C6A12}"/>
          </ac:spMkLst>
        </pc:spChg>
      </pc:sldChg>
      <pc:sldChg chg="addSp delSp modSp mod modClrScheme chgLayout">
        <pc:chgData name="Weifeng Xu" userId="e7aed605-a3dd-4d5a-a692-a87037af107b" providerId="ADAL" clId="{EE5F4A51-15BC-4E84-BB3C-F430B369F791}" dt="2025-04-29T20:45:51.673" v="1397" actId="207"/>
        <pc:sldMkLst>
          <pc:docMk/>
          <pc:sldMk cId="3115273674" sldId="420"/>
        </pc:sldMkLst>
        <pc:spChg chg="add mod ord">
          <ac:chgData name="Weifeng Xu" userId="e7aed605-a3dd-4d5a-a692-a87037af107b" providerId="ADAL" clId="{EE5F4A51-15BC-4E84-BB3C-F430B369F791}" dt="2025-04-29T20:45:51.673" v="1397" actId="207"/>
          <ac:spMkLst>
            <pc:docMk/>
            <pc:sldMk cId="3115273674" sldId="420"/>
            <ac:spMk id="2" creationId="{6E1EAF6D-8A26-6522-58CD-3DFB1D435B30}"/>
          </ac:spMkLst>
        </pc:spChg>
        <pc:spChg chg="mod">
          <ac:chgData name="Weifeng Xu" userId="e7aed605-a3dd-4d5a-a692-a87037af107b" providerId="ADAL" clId="{EE5F4A51-15BC-4E84-BB3C-F430B369F791}" dt="2025-04-06T23:21:20.400" v="1169" actId="1076"/>
          <ac:spMkLst>
            <pc:docMk/>
            <pc:sldMk cId="3115273674" sldId="420"/>
            <ac:spMk id="5" creationId="{78181843-02D0-4193-AF62-9369246A4597}"/>
          </ac:spMkLst>
        </pc:spChg>
        <pc:spChg chg="mod">
          <ac:chgData name="Weifeng Xu" userId="e7aed605-a3dd-4d5a-a692-a87037af107b" providerId="ADAL" clId="{EE5F4A51-15BC-4E84-BB3C-F430B369F791}" dt="2025-04-06T23:21:20.400" v="1169" actId="1076"/>
          <ac:spMkLst>
            <pc:docMk/>
            <pc:sldMk cId="3115273674" sldId="420"/>
            <ac:spMk id="8" creationId="{03223FBF-7E7F-478B-A6C8-31EBFF148FD9}"/>
          </ac:spMkLst>
        </pc:spChg>
        <pc:spChg chg="mod">
          <ac:chgData name="Weifeng Xu" userId="e7aed605-a3dd-4d5a-a692-a87037af107b" providerId="ADAL" clId="{EE5F4A51-15BC-4E84-BB3C-F430B369F791}" dt="2025-04-06T23:21:20.400" v="1169" actId="1076"/>
          <ac:spMkLst>
            <pc:docMk/>
            <pc:sldMk cId="3115273674" sldId="420"/>
            <ac:spMk id="10" creationId="{70EA1B1A-EA63-416A-B387-22328144C8F7}"/>
          </ac:spMkLst>
        </pc:spChg>
        <pc:spChg chg="mod">
          <ac:chgData name="Weifeng Xu" userId="e7aed605-a3dd-4d5a-a692-a87037af107b" providerId="ADAL" clId="{EE5F4A51-15BC-4E84-BB3C-F430B369F791}" dt="2025-04-06T23:21:20.400" v="1169" actId="1076"/>
          <ac:spMkLst>
            <pc:docMk/>
            <pc:sldMk cId="3115273674" sldId="420"/>
            <ac:spMk id="16" creationId="{1E6C4C9D-DDBE-4047-B5C3-2ECA9A0F226C}"/>
          </ac:spMkLst>
        </pc:spChg>
        <pc:spChg chg="mod">
          <ac:chgData name="Weifeng Xu" userId="e7aed605-a3dd-4d5a-a692-a87037af107b" providerId="ADAL" clId="{EE5F4A51-15BC-4E84-BB3C-F430B369F791}" dt="2025-04-06T23:21:20.400" v="1169" actId="1076"/>
          <ac:spMkLst>
            <pc:docMk/>
            <pc:sldMk cId="3115273674" sldId="420"/>
            <ac:spMk id="17" creationId="{EFF4926F-646D-4F0F-A357-E3B5F2F13FDA}"/>
          </ac:spMkLst>
        </pc:spChg>
        <pc:picChg chg="mod">
          <ac:chgData name="Weifeng Xu" userId="e7aed605-a3dd-4d5a-a692-a87037af107b" providerId="ADAL" clId="{EE5F4A51-15BC-4E84-BB3C-F430B369F791}" dt="2025-04-06T23:21:20.400" v="1169" actId="1076"/>
          <ac:picMkLst>
            <pc:docMk/>
            <pc:sldMk cId="3115273674" sldId="420"/>
            <ac:picMk id="4" creationId="{2FDDEE66-92FD-4FEF-96E2-D573E1F9B28E}"/>
          </ac:picMkLst>
        </pc:picChg>
        <pc:cxnChg chg="mod">
          <ac:chgData name="Weifeng Xu" userId="e7aed605-a3dd-4d5a-a692-a87037af107b" providerId="ADAL" clId="{EE5F4A51-15BC-4E84-BB3C-F430B369F791}" dt="2025-04-06T23:21:20.400" v="1169" actId="1076"/>
          <ac:cxnSpMkLst>
            <pc:docMk/>
            <pc:sldMk cId="3115273674" sldId="420"/>
            <ac:cxnSpMk id="9" creationId="{53E75989-A06A-400F-A6FA-5C08D69722E8}"/>
          </ac:cxnSpMkLst>
        </pc:cxnChg>
        <pc:cxnChg chg="mod">
          <ac:chgData name="Weifeng Xu" userId="e7aed605-a3dd-4d5a-a692-a87037af107b" providerId="ADAL" clId="{EE5F4A51-15BC-4E84-BB3C-F430B369F791}" dt="2025-04-06T23:21:20.400" v="1169" actId="1076"/>
          <ac:cxnSpMkLst>
            <pc:docMk/>
            <pc:sldMk cId="3115273674" sldId="420"/>
            <ac:cxnSpMk id="11" creationId="{8DF6CE7A-A7D8-4370-AC50-4190E7012B13}"/>
          </ac:cxnSpMkLst>
        </pc:cxnChg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151500973" sldId="421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427802691" sldId="422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087098632" sldId="423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730165327" sldId="424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406999115" sldId="425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066724419" sldId="426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760768871" sldId="429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473647882" sldId="430"/>
        </pc:sldMkLst>
      </pc:sldChg>
      <pc:sldChg chg="modSp mod ord">
        <pc:chgData name="Weifeng Xu" userId="e7aed605-a3dd-4d5a-a692-a87037af107b" providerId="ADAL" clId="{EE5F4A51-15BC-4E84-BB3C-F430B369F791}" dt="2025-04-29T20:40:28.196" v="1339"/>
        <pc:sldMkLst>
          <pc:docMk/>
          <pc:sldMk cId="768160874" sldId="431"/>
        </pc:sldMkLst>
        <pc:spChg chg="mod">
          <ac:chgData name="Weifeng Xu" userId="e7aed605-a3dd-4d5a-a692-a87037af107b" providerId="ADAL" clId="{EE5F4A51-15BC-4E84-BB3C-F430B369F791}" dt="2025-04-06T20:56:12.889" v="863"/>
          <ac:spMkLst>
            <pc:docMk/>
            <pc:sldMk cId="768160874" sldId="431"/>
            <ac:spMk id="2" creationId="{6495AB3E-0EFD-41FD-A896-A1EC3E1EA7FD}"/>
          </ac:spMkLst>
        </pc:spChg>
        <pc:spChg chg="mod">
          <ac:chgData name="Weifeng Xu" userId="e7aed605-a3dd-4d5a-a692-a87037af107b" providerId="ADAL" clId="{EE5F4A51-15BC-4E84-BB3C-F430B369F791}" dt="2025-04-06T20:56:33.754" v="870" actId="20577"/>
          <ac:spMkLst>
            <pc:docMk/>
            <pc:sldMk cId="768160874" sldId="431"/>
            <ac:spMk id="3" creationId="{2C234056-5487-48CA-940E-CA9537BC979B}"/>
          </ac:spMkLst>
        </pc:spChg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284775497" sldId="432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888958480" sldId="433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950342371" sldId="434"/>
        </pc:sldMkLst>
      </pc:sldChg>
      <pc:sldChg chg="modSp mod">
        <pc:chgData name="Weifeng Xu" userId="e7aed605-a3dd-4d5a-a692-a87037af107b" providerId="ADAL" clId="{EE5F4A51-15BC-4E84-BB3C-F430B369F791}" dt="2025-04-06T21:10:23.849" v="956"/>
        <pc:sldMkLst>
          <pc:docMk/>
          <pc:sldMk cId="4201802835" sldId="435"/>
        </pc:sldMkLst>
        <pc:spChg chg="mod">
          <ac:chgData name="Weifeng Xu" userId="e7aed605-a3dd-4d5a-a692-a87037af107b" providerId="ADAL" clId="{EE5F4A51-15BC-4E84-BB3C-F430B369F791}" dt="2025-04-06T21:10:23.849" v="956"/>
          <ac:spMkLst>
            <pc:docMk/>
            <pc:sldMk cId="4201802835" sldId="435"/>
            <ac:spMk id="4" creationId="{5A78CD24-4193-4C56-9C44-03D680724FE2}"/>
          </ac:spMkLst>
        </pc:spChg>
      </pc:sldChg>
      <pc:sldChg chg="addSp delSp modSp new mod ord modClrScheme chgLayout modNotesTx">
        <pc:chgData name="Weifeng Xu" userId="e7aed605-a3dd-4d5a-a692-a87037af107b" providerId="ADAL" clId="{EE5F4A51-15BC-4E84-BB3C-F430B369F791}" dt="2025-04-06T23:24:14.452" v="1267"/>
        <pc:sldMkLst>
          <pc:docMk/>
          <pc:sldMk cId="4005632882" sldId="436"/>
        </pc:sldMkLst>
        <pc:spChg chg="mod">
          <ac:chgData name="Weifeng Xu" userId="e7aed605-a3dd-4d5a-a692-a87037af107b" providerId="ADAL" clId="{EE5F4A51-15BC-4E84-BB3C-F430B369F791}" dt="2025-04-06T23:16:18.438" v="1127" actId="20577"/>
          <ac:spMkLst>
            <pc:docMk/>
            <pc:sldMk cId="4005632882" sldId="436"/>
            <ac:spMk id="2" creationId="{5B8EDA5C-4A29-4FE7-A084-6C56A5770291}"/>
          </ac:spMkLst>
        </pc:spChg>
        <pc:spChg chg="mod">
          <ac:chgData name="Weifeng Xu" userId="e7aed605-a3dd-4d5a-a692-a87037af107b" providerId="ADAL" clId="{EE5F4A51-15BC-4E84-BB3C-F430B369F791}" dt="2025-04-06T19:46:22.247" v="673" actId="1037"/>
          <ac:spMkLst>
            <pc:docMk/>
            <pc:sldMk cId="4005632882" sldId="436"/>
            <ac:spMk id="8" creationId="{54D604D2-DC41-47F2-BD13-55CC277D481A}"/>
          </ac:spMkLst>
        </pc:spChg>
        <pc:spChg chg="mod">
          <ac:chgData name="Weifeng Xu" userId="e7aed605-a3dd-4d5a-a692-a87037af107b" providerId="ADAL" clId="{EE5F4A51-15BC-4E84-BB3C-F430B369F791}" dt="2025-04-06T19:46:29.358" v="702" actId="1037"/>
          <ac:spMkLst>
            <pc:docMk/>
            <pc:sldMk cId="4005632882" sldId="436"/>
            <ac:spMk id="9" creationId="{C1746310-E4A1-4C31-AF83-68D7C144E106}"/>
          </ac:spMkLst>
        </pc:spChg>
        <pc:picChg chg="mod">
          <ac:chgData name="Weifeng Xu" userId="e7aed605-a3dd-4d5a-a692-a87037af107b" providerId="ADAL" clId="{EE5F4A51-15BC-4E84-BB3C-F430B369F791}" dt="2025-04-06T19:46:12.072" v="635" actId="14100"/>
          <ac:picMkLst>
            <pc:docMk/>
            <pc:sldMk cId="4005632882" sldId="436"/>
            <ac:picMk id="5" creationId="{7CCD6987-4339-4ACC-B5E4-57F27F140073}"/>
          </ac:picMkLst>
        </pc:picChg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4007224247" sldId="436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838362762" sldId="437"/>
        </pc:sldMkLst>
      </pc:sldChg>
      <pc:sldChg chg="addSp delSp modSp new mod ord modClrScheme chgLayout">
        <pc:chgData name="Weifeng Xu" userId="e7aed605-a3dd-4d5a-a692-a87037af107b" providerId="ADAL" clId="{EE5F4A51-15BC-4E84-BB3C-F430B369F791}" dt="2025-04-06T23:16:06.869" v="1123" actId="20577"/>
        <pc:sldMkLst>
          <pc:docMk/>
          <pc:sldMk cId="3858131130" sldId="437"/>
        </pc:sldMkLst>
        <pc:spChg chg="add mod ord">
          <ac:chgData name="Weifeng Xu" userId="e7aed605-a3dd-4d5a-a692-a87037af107b" providerId="ADAL" clId="{EE5F4A51-15BC-4E84-BB3C-F430B369F791}" dt="2025-04-06T23:16:06.869" v="1123" actId="20577"/>
          <ac:spMkLst>
            <pc:docMk/>
            <pc:sldMk cId="3858131130" sldId="437"/>
            <ac:spMk id="3" creationId="{A2BD1C88-BB04-32FB-B37D-F9EA793DE9FF}"/>
          </ac:spMkLst>
        </pc:spChg>
        <pc:picChg chg="add mod">
          <ac:chgData name="Weifeng Xu" userId="e7aed605-a3dd-4d5a-a692-a87037af107b" providerId="ADAL" clId="{EE5F4A51-15BC-4E84-BB3C-F430B369F791}" dt="2025-04-06T20:17:35.597" v="840" actId="14100"/>
          <ac:picMkLst>
            <pc:docMk/>
            <pc:sldMk cId="3858131130" sldId="437"/>
            <ac:picMk id="11" creationId="{26D91314-A223-AD06-9F34-9773109112FD}"/>
          </ac:picMkLst>
        </pc:picChg>
      </pc:sldChg>
      <pc:sldChg chg="addSp delSp modSp new mod ord modNotesTx">
        <pc:chgData name="Weifeng Xu" userId="e7aed605-a3dd-4d5a-a692-a87037af107b" providerId="ADAL" clId="{EE5F4A51-15BC-4E84-BB3C-F430B369F791}" dt="2025-04-29T20:44:47.228" v="1373" actId="478"/>
        <pc:sldMkLst>
          <pc:docMk/>
          <pc:sldMk cId="2211450093" sldId="438"/>
        </pc:sldMkLst>
        <pc:spChg chg="mod">
          <ac:chgData name="Weifeng Xu" userId="e7aed605-a3dd-4d5a-a692-a87037af107b" providerId="ADAL" clId="{EE5F4A51-15BC-4E84-BB3C-F430B369F791}" dt="2025-04-06T23:20:36.580" v="1166" actId="20577"/>
          <ac:spMkLst>
            <pc:docMk/>
            <pc:sldMk cId="2211450093" sldId="438"/>
            <ac:spMk id="2" creationId="{9582DB81-39F1-4938-AD64-D9CDBF748CD8}"/>
          </ac:spMkLst>
        </pc:spChg>
        <pc:spChg chg="del">
          <ac:chgData name="Weifeng Xu" userId="e7aed605-a3dd-4d5a-a692-a87037af107b" providerId="ADAL" clId="{EE5F4A51-15BC-4E84-BB3C-F430B369F791}" dt="2025-04-29T20:44:47.228" v="1373" actId="478"/>
          <ac:spMkLst>
            <pc:docMk/>
            <pc:sldMk cId="2211450093" sldId="438"/>
            <ac:spMk id="5" creationId="{C86C2482-C421-4212-BE48-239225C1B1BE}"/>
          </ac:spMkLst>
        </pc:spChg>
      </pc:sldChg>
      <pc:sldChg chg="modSp add del mod">
        <pc:chgData name="Weifeng Xu" userId="e7aed605-a3dd-4d5a-a692-a87037af107b" providerId="ADAL" clId="{EE5F4A51-15BC-4E84-BB3C-F430B369F791}" dt="2025-04-06T19:45:17.337" v="630" actId="47"/>
        <pc:sldMkLst>
          <pc:docMk/>
          <pc:sldMk cId="877396854" sldId="439"/>
        </pc:sldMkLst>
      </pc:sldChg>
      <pc:sldChg chg="addSp delSp modSp new mod modClrScheme chgLayout modNotesTx">
        <pc:chgData name="Weifeng Xu" userId="e7aed605-a3dd-4d5a-a692-a87037af107b" providerId="ADAL" clId="{EE5F4A51-15BC-4E84-BB3C-F430B369F791}" dt="2025-04-06T23:22:40.864" v="1232" actId="1076"/>
        <pc:sldMkLst>
          <pc:docMk/>
          <pc:sldMk cId="3681933863" sldId="440"/>
        </pc:sldMkLst>
        <pc:spChg chg="mod">
          <ac:chgData name="Weifeng Xu" userId="e7aed605-a3dd-4d5a-a692-a87037af107b" providerId="ADAL" clId="{EE5F4A51-15BC-4E84-BB3C-F430B369F791}" dt="2025-04-06T23:22:37.847" v="1230" actId="20577"/>
          <ac:spMkLst>
            <pc:docMk/>
            <pc:sldMk cId="3681933863" sldId="440"/>
            <ac:spMk id="2" creationId="{FCB29388-46F7-4813-A053-1852B727A33B}"/>
          </ac:spMkLst>
        </pc:spChg>
        <pc:picChg chg="mod">
          <ac:chgData name="Weifeng Xu" userId="e7aed605-a3dd-4d5a-a692-a87037af107b" providerId="ADAL" clId="{EE5F4A51-15BC-4E84-BB3C-F430B369F791}" dt="2025-04-06T23:22:40.864" v="1232" actId="1076"/>
          <ac:picMkLst>
            <pc:docMk/>
            <pc:sldMk cId="3681933863" sldId="440"/>
            <ac:picMk id="6" creationId="{569671BB-FCC3-48C5-857C-158740AF4BBA}"/>
          </ac:picMkLst>
        </pc:picChg>
      </pc:sldChg>
      <pc:sldChg chg="addSp delSp modSp add mod modClrScheme chgLayout">
        <pc:chgData name="Weifeng Xu" userId="e7aed605-a3dd-4d5a-a692-a87037af107b" providerId="ADAL" clId="{EE5F4A51-15BC-4E84-BB3C-F430B369F791}" dt="2025-04-06T22:51:04.979" v="1052" actId="20577"/>
        <pc:sldMkLst>
          <pc:docMk/>
          <pc:sldMk cId="3482381942" sldId="441"/>
        </pc:sldMkLst>
        <pc:spChg chg="add mod ord">
          <ac:chgData name="Weifeng Xu" userId="e7aed605-a3dd-4d5a-a692-a87037af107b" providerId="ADAL" clId="{EE5F4A51-15BC-4E84-BB3C-F430B369F791}" dt="2025-04-06T22:49:24.909" v="1025" actId="207"/>
          <ac:spMkLst>
            <pc:docMk/>
            <pc:sldMk cId="3482381942" sldId="441"/>
            <ac:spMk id="2" creationId="{8EA79342-39C4-2240-974F-E2FD980D8A93}"/>
          </ac:spMkLst>
        </pc:spChg>
        <pc:spChg chg="add mod ord">
          <ac:chgData name="Weifeng Xu" userId="e7aed605-a3dd-4d5a-a692-a87037af107b" providerId="ADAL" clId="{EE5F4A51-15BC-4E84-BB3C-F430B369F791}" dt="2025-04-06T22:51:04.979" v="1052" actId="20577"/>
          <ac:spMkLst>
            <pc:docMk/>
            <pc:sldMk cId="3482381942" sldId="441"/>
            <ac:spMk id="9" creationId="{9C6007AB-4254-DFA2-9825-18E9CB3008B6}"/>
          </ac:spMkLst>
        </pc:spChg>
        <pc:spChg chg="mod">
          <ac:chgData name="Weifeng Xu" userId="e7aed605-a3dd-4d5a-a692-a87037af107b" providerId="ADAL" clId="{EE5F4A51-15BC-4E84-BB3C-F430B369F791}" dt="2025-04-06T20:00:53.400" v="740" actId="1076"/>
          <ac:spMkLst>
            <pc:docMk/>
            <pc:sldMk cId="3482381942" sldId="441"/>
            <ac:spMk id="15" creationId="{88039D78-44CF-3673-A330-C13EDEC64083}"/>
          </ac:spMkLst>
        </pc:spChg>
        <pc:picChg chg="mod">
          <ac:chgData name="Weifeng Xu" userId="e7aed605-a3dd-4d5a-a692-a87037af107b" providerId="ADAL" clId="{EE5F4A51-15BC-4E84-BB3C-F430B369F791}" dt="2025-04-06T20:00:53.400" v="740" actId="1076"/>
          <ac:picMkLst>
            <pc:docMk/>
            <pc:sldMk cId="3482381942" sldId="441"/>
            <ac:picMk id="4" creationId="{8EDC6F8F-F214-7D57-AE0B-F5366E2E1639}"/>
          </ac:picMkLst>
        </pc:picChg>
      </pc:sldChg>
      <pc:sldChg chg="new del">
        <pc:chgData name="Weifeng Xu" userId="e7aed605-a3dd-4d5a-a692-a87037af107b" providerId="ADAL" clId="{EE5F4A51-15BC-4E84-BB3C-F430B369F791}" dt="2021-08-25T15:45:16.600" v="426" actId="47"/>
        <pc:sldMkLst>
          <pc:docMk/>
          <pc:sldMk cId="4248969302" sldId="441"/>
        </pc:sldMkLst>
      </pc:sldChg>
      <pc:sldChg chg="addSp delSp modSp new mod modClrScheme chgLayout modNotesTx">
        <pc:chgData name="Weifeng Xu" userId="e7aed605-a3dd-4d5a-a692-a87037af107b" providerId="ADAL" clId="{EE5F4A51-15BC-4E84-BB3C-F430B369F791}" dt="2025-04-06T23:12:46.207" v="1094"/>
        <pc:sldMkLst>
          <pc:docMk/>
          <pc:sldMk cId="3355558048" sldId="442"/>
        </pc:sldMkLst>
        <pc:spChg chg="mod ord">
          <ac:chgData name="Weifeng Xu" userId="e7aed605-a3dd-4d5a-a692-a87037af107b" providerId="ADAL" clId="{EE5F4A51-15BC-4E84-BB3C-F430B369F791}" dt="2025-04-06T23:12:46.207" v="1094"/>
          <ac:spMkLst>
            <pc:docMk/>
            <pc:sldMk cId="3355558048" sldId="442"/>
            <ac:spMk id="2" creationId="{68E01566-5184-F42E-8636-68002307B599}"/>
          </ac:spMkLst>
        </pc:spChg>
        <pc:picChg chg="add mod">
          <ac:chgData name="Weifeng Xu" userId="e7aed605-a3dd-4d5a-a692-a87037af107b" providerId="ADAL" clId="{EE5F4A51-15BC-4E84-BB3C-F430B369F791}" dt="2025-04-06T23:12:11.098" v="1090" actId="1076"/>
          <ac:picMkLst>
            <pc:docMk/>
            <pc:sldMk cId="3355558048" sldId="442"/>
            <ac:picMk id="8" creationId="{F3DE47B4-6AD6-F298-701F-8A3E0EBF57A3}"/>
          </ac:picMkLst>
        </pc:picChg>
      </pc:sldChg>
      <pc:sldChg chg="addSp delSp modSp new mod modClrScheme chgLayout">
        <pc:chgData name="Weifeng Xu" userId="e7aed605-a3dd-4d5a-a692-a87037af107b" providerId="ADAL" clId="{EE5F4A51-15BC-4E84-BB3C-F430B369F791}" dt="2025-04-29T20:42:06.485" v="1341" actId="21"/>
        <pc:sldMkLst>
          <pc:docMk/>
          <pc:sldMk cId="2929715381" sldId="443"/>
        </pc:sldMkLst>
        <pc:spChg chg="add mod ord">
          <ac:chgData name="Weifeng Xu" userId="e7aed605-a3dd-4d5a-a692-a87037af107b" providerId="ADAL" clId="{EE5F4A51-15BC-4E84-BB3C-F430B369F791}" dt="2025-04-10T13:13:21.733" v="1337" actId="20577"/>
          <ac:spMkLst>
            <pc:docMk/>
            <pc:sldMk cId="2929715381" sldId="443"/>
            <ac:spMk id="4" creationId="{2D9E66EA-D6B4-660D-B703-34DA6D34F4F7}"/>
          </ac:spMkLst>
        </pc:spChg>
        <pc:spChg chg="add mod ord">
          <ac:chgData name="Weifeng Xu" userId="e7aed605-a3dd-4d5a-a692-a87037af107b" providerId="ADAL" clId="{EE5F4A51-15BC-4E84-BB3C-F430B369F791}" dt="2025-04-29T20:42:06.485" v="1341" actId="21"/>
          <ac:spMkLst>
            <pc:docMk/>
            <pc:sldMk cId="2929715381" sldId="443"/>
            <ac:spMk id="5" creationId="{CE86D6D0-E4B0-9D4E-9B98-80F868408831}"/>
          </ac:spMkLst>
        </pc:spChg>
      </pc:sldChg>
      <pc:sldChg chg="modSp add mod ord">
        <pc:chgData name="Weifeng Xu" userId="e7aed605-a3dd-4d5a-a692-a87037af107b" providerId="ADAL" clId="{EE5F4A51-15BC-4E84-BB3C-F430B369F791}" dt="2025-04-06T23:11:25.915" v="1080" actId="20577"/>
        <pc:sldMkLst>
          <pc:docMk/>
          <pc:sldMk cId="2900099221" sldId="444"/>
        </pc:sldMkLst>
        <pc:spChg chg="mod">
          <ac:chgData name="Weifeng Xu" userId="e7aed605-a3dd-4d5a-a692-a87037af107b" providerId="ADAL" clId="{EE5F4A51-15BC-4E84-BB3C-F430B369F791}" dt="2025-04-06T23:11:25.915" v="1080" actId="20577"/>
          <ac:spMkLst>
            <pc:docMk/>
            <pc:sldMk cId="2900099221" sldId="444"/>
            <ac:spMk id="2" creationId="{B2B2C2CD-5678-8436-3C85-75FCD794231A}"/>
          </ac:spMkLst>
        </pc:spChg>
      </pc:sldChg>
      <pc:sldChg chg="addSp delSp modSp add mod modClrScheme chgLayout">
        <pc:chgData name="Weifeng Xu" userId="e7aed605-a3dd-4d5a-a692-a87037af107b" providerId="ADAL" clId="{EE5F4A51-15BC-4E84-BB3C-F430B369F791}" dt="2025-04-06T23:13:14.686" v="1099" actId="26606"/>
        <pc:sldMkLst>
          <pc:docMk/>
          <pc:sldMk cId="4150709639" sldId="445"/>
        </pc:sldMkLst>
        <pc:spChg chg="mod">
          <ac:chgData name="Weifeng Xu" userId="e7aed605-a3dd-4d5a-a692-a87037af107b" providerId="ADAL" clId="{EE5F4A51-15BC-4E84-BB3C-F430B369F791}" dt="2025-04-06T23:13:14.686" v="1099" actId="26606"/>
          <ac:spMkLst>
            <pc:docMk/>
            <pc:sldMk cId="4150709639" sldId="445"/>
            <ac:spMk id="2" creationId="{06A26EE9-4868-ED71-C8A7-E94FA01FA385}"/>
          </ac:spMkLst>
        </pc:spChg>
        <pc:picChg chg="add mod">
          <ac:chgData name="Weifeng Xu" userId="e7aed605-a3dd-4d5a-a692-a87037af107b" providerId="ADAL" clId="{EE5F4A51-15BC-4E84-BB3C-F430B369F791}" dt="2025-04-06T23:13:14.686" v="1099" actId="26606"/>
          <ac:picMkLst>
            <pc:docMk/>
            <pc:sldMk cId="4150709639" sldId="445"/>
            <ac:picMk id="4" creationId="{BD3F28F2-6120-D37D-FC16-426B6212F47E}"/>
          </ac:picMkLst>
        </pc:picChg>
      </pc:sldChg>
      <pc:sldChg chg="addSp delSp modSp new mod modClrScheme chgLayout">
        <pc:chgData name="Weifeng Xu" userId="e7aed605-a3dd-4d5a-a692-a87037af107b" providerId="ADAL" clId="{EE5F4A51-15BC-4E84-BB3C-F430B369F791}" dt="2025-04-29T20:41:31.158" v="1340" actId="6549"/>
        <pc:sldMkLst>
          <pc:docMk/>
          <pc:sldMk cId="634222704" sldId="446"/>
        </pc:sldMkLst>
        <pc:spChg chg="add mod ord">
          <ac:chgData name="Weifeng Xu" userId="e7aed605-a3dd-4d5a-a692-a87037af107b" providerId="ADAL" clId="{EE5F4A51-15BC-4E84-BB3C-F430B369F791}" dt="2025-04-29T20:41:31.158" v="1340" actId="6549"/>
          <ac:spMkLst>
            <pc:docMk/>
            <pc:sldMk cId="634222704" sldId="446"/>
            <ac:spMk id="3" creationId="{2F724D32-1C07-EE70-0825-F24BA85615F9}"/>
          </ac:spMkLst>
        </pc:spChg>
        <pc:spChg chg="add mod ord">
          <ac:chgData name="Weifeng Xu" userId="e7aed605-a3dd-4d5a-a692-a87037af107b" providerId="ADAL" clId="{EE5F4A51-15BC-4E84-BB3C-F430B369F791}" dt="2025-04-06T23:14:48.767" v="1101" actId="700"/>
          <ac:spMkLst>
            <pc:docMk/>
            <pc:sldMk cId="634222704" sldId="446"/>
            <ac:spMk id="4" creationId="{421E99A5-2FE6-9B65-13C7-1F1C4CB5CFDD}"/>
          </ac:spMkLst>
        </pc:spChg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Harleen Kaur" userId="S::id65ns02@ubalt.edu::9f7fc1d6-ab67-473f-ba46-e98f6ce2049b" providerId="AD" clId="Web-{F96A322A-9A3F-E053-C83E-AB65512D1180}"/>
    <pc:docChg chg="modSld">
      <pc:chgData name="Harleen Kaur" userId="S::id65ns02@ubalt.edu::9f7fc1d6-ab67-473f-ba46-e98f6ce2049b" providerId="AD" clId="Web-{F96A322A-9A3F-E053-C83E-AB65512D1180}" dt="2021-08-03T20:12:45.953" v="287" actId="20577"/>
      <pc:docMkLst>
        <pc:docMk/>
      </pc:docMkLst>
      <pc:sldChg chg="modSp">
        <pc:chgData name="Harleen Kaur" userId="S::id65ns02@ubalt.edu::9f7fc1d6-ab67-473f-ba46-e98f6ce2049b" providerId="AD" clId="Web-{F96A322A-9A3F-E053-C83E-AB65512D1180}" dt="2021-08-03T20:04:27.367" v="12" actId="14100"/>
        <pc:sldMkLst>
          <pc:docMk/>
          <pc:sldMk cId="1963476675" sldId="405"/>
        </pc:sldMkLst>
      </pc:sldChg>
      <pc:sldChg chg="modSp">
        <pc:chgData name="Harleen Kaur" userId="S::id65ns02@ubalt.edu::9f7fc1d6-ab67-473f-ba46-e98f6ce2049b" providerId="AD" clId="Web-{F96A322A-9A3F-E053-C83E-AB65512D1180}" dt="2021-08-03T20:05:46.821" v="54" actId="20577"/>
        <pc:sldMkLst>
          <pc:docMk/>
          <pc:sldMk cId="1701938147" sldId="406"/>
        </pc:sldMkLst>
      </pc:sldChg>
      <pc:sldChg chg="modSp">
        <pc:chgData name="Harleen Kaur" userId="S::id65ns02@ubalt.edu::9f7fc1d6-ab67-473f-ba46-e98f6ce2049b" providerId="AD" clId="Web-{F96A322A-9A3F-E053-C83E-AB65512D1180}" dt="2021-08-03T20:06:05.665" v="62" actId="20577"/>
        <pc:sldMkLst>
          <pc:docMk/>
          <pc:sldMk cId="2858862555" sldId="407"/>
        </pc:sldMkLst>
      </pc:sldChg>
      <pc:sldChg chg="modSp">
        <pc:chgData name="Harleen Kaur" userId="S::id65ns02@ubalt.edu::9f7fc1d6-ab67-473f-ba46-e98f6ce2049b" providerId="AD" clId="Web-{F96A322A-9A3F-E053-C83E-AB65512D1180}" dt="2021-08-03T20:06:25.915" v="71" actId="20577"/>
        <pc:sldMkLst>
          <pc:docMk/>
          <pc:sldMk cId="2434915796" sldId="408"/>
        </pc:sldMkLst>
      </pc:sldChg>
      <pc:sldChg chg="modSp">
        <pc:chgData name="Harleen Kaur" userId="S::id65ns02@ubalt.edu::9f7fc1d6-ab67-473f-ba46-e98f6ce2049b" providerId="AD" clId="Web-{F96A322A-9A3F-E053-C83E-AB65512D1180}" dt="2021-08-03T20:07:25.526" v="90" actId="20577"/>
        <pc:sldMkLst>
          <pc:docMk/>
          <pc:sldMk cId="66371764" sldId="415"/>
        </pc:sldMkLst>
      </pc:sldChg>
      <pc:sldChg chg="modSp">
        <pc:chgData name="Harleen Kaur" userId="S::id65ns02@ubalt.edu::9f7fc1d6-ab67-473f-ba46-e98f6ce2049b" providerId="AD" clId="Web-{F96A322A-9A3F-E053-C83E-AB65512D1180}" dt="2021-08-03T20:08:01.792" v="140" actId="20577"/>
        <pc:sldMkLst>
          <pc:docMk/>
          <pc:sldMk cId="1684471298" sldId="416"/>
        </pc:sldMkLst>
      </pc:sldChg>
      <pc:sldChg chg="addSp modSp">
        <pc:chgData name="Harleen Kaur" userId="S::id65ns02@ubalt.edu::9f7fc1d6-ab67-473f-ba46-e98f6ce2049b" providerId="AD" clId="Web-{F96A322A-9A3F-E053-C83E-AB65512D1180}" dt="2021-08-03T20:08:50.809" v="177" actId="20577"/>
        <pc:sldMkLst>
          <pc:docMk/>
          <pc:sldMk cId="179776723" sldId="417"/>
        </pc:sldMkLst>
      </pc:sldChg>
      <pc:sldChg chg="delSp modSp">
        <pc:chgData name="Harleen Kaur" userId="S::id65ns02@ubalt.edu::9f7fc1d6-ab67-473f-ba46-e98f6ce2049b" providerId="AD" clId="Web-{F96A322A-9A3F-E053-C83E-AB65512D1180}" dt="2021-08-03T20:09:11.840" v="185"/>
        <pc:sldMkLst>
          <pc:docMk/>
          <pc:sldMk cId="3958321751" sldId="418"/>
        </pc:sldMkLst>
      </pc:sldChg>
      <pc:sldChg chg="modSp">
        <pc:chgData name="Harleen Kaur" userId="S::id65ns02@ubalt.edu::9f7fc1d6-ab67-473f-ba46-e98f6ce2049b" providerId="AD" clId="Web-{F96A322A-9A3F-E053-C83E-AB65512D1180}" dt="2021-08-03T20:10:04.903" v="200" actId="14100"/>
        <pc:sldMkLst>
          <pc:docMk/>
          <pc:sldMk cId="2087098632" sldId="423"/>
        </pc:sldMkLst>
      </pc:sldChg>
      <pc:sldChg chg="addSp delSp modSp">
        <pc:chgData name="Harleen Kaur" userId="S::id65ns02@ubalt.edu::9f7fc1d6-ab67-473f-ba46-e98f6ce2049b" providerId="AD" clId="Web-{F96A322A-9A3F-E053-C83E-AB65512D1180}" dt="2021-08-03T20:10:40.951" v="243" actId="14100"/>
        <pc:sldMkLst>
          <pc:docMk/>
          <pc:sldMk cId="3730165327" sldId="424"/>
        </pc:sldMkLst>
      </pc:sldChg>
      <pc:sldChg chg="addSp delSp modSp">
        <pc:chgData name="Harleen Kaur" userId="S::id65ns02@ubalt.edu::9f7fc1d6-ab67-473f-ba46-e98f6ce2049b" providerId="AD" clId="Web-{F96A322A-9A3F-E053-C83E-AB65512D1180}" dt="2021-08-03T20:11:47.468" v="271" actId="1076"/>
        <pc:sldMkLst>
          <pc:docMk/>
          <pc:sldMk cId="3406999115" sldId="425"/>
        </pc:sldMkLst>
      </pc:sldChg>
      <pc:sldChg chg="delSp modSp">
        <pc:chgData name="Harleen Kaur" userId="S::id65ns02@ubalt.edu::9f7fc1d6-ab67-473f-ba46-e98f6ce2049b" providerId="AD" clId="Web-{F96A322A-9A3F-E053-C83E-AB65512D1180}" dt="2021-08-03T20:12:45.953" v="287" actId="20577"/>
        <pc:sldMkLst>
          <pc:docMk/>
          <pc:sldMk cId="3066724419" sldId="426"/>
        </pc:sldMkLst>
      </pc:sldChg>
    </pc:docChg>
  </pc:docChgLst>
  <pc:docChgLst>
    <pc:chgData name="Harleen Kaur" userId="S::id65ns02@ubalt.edu::9f7fc1d6-ab67-473f-ba46-e98f6ce2049b" providerId="AD" clId="Web-{24A82F63-0F5D-6B59-5808-5CE2E621E3E7}"/>
    <pc:docChg chg="addSld delSld modSld sldOrd">
      <pc:chgData name="Harleen Kaur" userId="S::id65ns02@ubalt.edu::9f7fc1d6-ab67-473f-ba46-e98f6ce2049b" providerId="AD" clId="Web-{24A82F63-0F5D-6B59-5808-5CE2E621E3E7}" dt="2021-07-01T21:25:11.865" v="2066" actId="14100"/>
      <pc:docMkLst>
        <pc:docMk/>
      </pc:docMkLst>
      <pc:sldChg chg="addSp modSp">
        <pc:chgData name="Harleen Kaur" userId="S::id65ns02@ubalt.edu::9f7fc1d6-ab67-473f-ba46-e98f6ce2049b" providerId="AD" clId="Web-{24A82F63-0F5D-6B59-5808-5CE2E621E3E7}" dt="2021-07-01T19:05:43.213" v="11" actId="1076"/>
        <pc:sldMkLst>
          <pc:docMk/>
          <pc:sldMk cId="701159285" sldId="366"/>
        </pc:sldMkLst>
      </pc:sldChg>
      <pc:sldChg chg="del">
        <pc:chgData name="Harleen Kaur" userId="S::id65ns02@ubalt.edu::9f7fc1d6-ab67-473f-ba46-e98f6ce2049b" providerId="AD" clId="Web-{24A82F63-0F5D-6B59-5808-5CE2E621E3E7}" dt="2021-07-01T19:59:22.374" v="420"/>
        <pc:sldMkLst>
          <pc:docMk/>
          <pc:sldMk cId="1420588628" sldId="367"/>
        </pc:sldMkLst>
      </pc:sldChg>
      <pc:sldChg chg="del">
        <pc:chgData name="Harleen Kaur" userId="S::id65ns02@ubalt.edu::9f7fc1d6-ab67-473f-ba46-e98f6ce2049b" providerId="AD" clId="Web-{24A82F63-0F5D-6B59-5808-5CE2E621E3E7}" dt="2021-07-01T19:55:54.869" v="411"/>
        <pc:sldMkLst>
          <pc:docMk/>
          <pc:sldMk cId="1883557736" sldId="368"/>
        </pc:sldMkLst>
      </pc:sldChg>
      <pc:sldChg chg="del">
        <pc:chgData name="Harleen Kaur" userId="S::id65ns02@ubalt.edu::9f7fc1d6-ab67-473f-ba46-e98f6ce2049b" providerId="AD" clId="Web-{24A82F63-0F5D-6B59-5808-5CE2E621E3E7}" dt="2021-07-01T20:22:33.628" v="784"/>
        <pc:sldMkLst>
          <pc:docMk/>
          <pc:sldMk cId="2249049539" sldId="369"/>
        </pc:sldMkLst>
      </pc:sldChg>
      <pc:sldChg chg="addSp modSp">
        <pc:chgData name="Harleen Kaur" userId="S::id65ns02@ubalt.edu::9f7fc1d6-ab67-473f-ba46-e98f6ce2049b" providerId="AD" clId="Web-{24A82F63-0F5D-6B59-5808-5CE2E621E3E7}" dt="2021-07-01T21:22:19.470" v="2033" actId="14100"/>
        <pc:sldMkLst>
          <pc:docMk/>
          <pc:sldMk cId="1936378801" sldId="370"/>
        </pc:sldMkLst>
      </pc:sldChg>
      <pc:sldChg chg="addSp modSp">
        <pc:chgData name="Harleen Kaur" userId="S::id65ns02@ubalt.edu::9f7fc1d6-ab67-473f-ba46-e98f6ce2049b" providerId="AD" clId="Web-{24A82F63-0F5D-6B59-5808-5CE2E621E3E7}" dt="2021-07-01T21:23:05.972" v="2044" actId="14100"/>
        <pc:sldMkLst>
          <pc:docMk/>
          <pc:sldMk cId="1486128054" sldId="371"/>
        </pc:sldMkLst>
      </pc:sldChg>
      <pc:sldChg chg="del">
        <pc:chgData name="Harleen Kaur" userId="S::id65ns02@ubalt.edu::9f7fc1d6-ab67-473f-ba46-e98f6ce2049b" providerId="AD" clId="Web-{24A82F63-0F5D-6B59-5808-5CE2E621E3E7}" dt="2021-07-01T19:53:18.630" v="410"/>
        <pc:sldMkLst>
          <pc:docMk/>
          <pc:sldMk cId="2178730260" sldId="372"/>
        </pc:sldMkLst>
      </pc:sldChg>
      <pc:sldChg chg="modSp">
        <pc:chgData name="Harleen Kaur" userId="S::id65ns02@ubalt.edu::9f7fc1d6-ab67-473f-ba46-e98f6ce2049b" providerId="AD" clId="Web-{24A82F63-0F5D-6B59-5808-5CE2E621E3E7}" dt="2021-07-01T20:29:41.780" v="990" actId="20577"/>
        <pc:sldMkLst>
          <pc:docMk/>
          <pc:sldMk cId="3461768251" sldId="373"/>
        </pc:sldMkLst>
      </pc:sldChg>
      <pc:sldChg chg="del ord">
        <pc:chgData name="Harleen Kaur" userId="S::id65ns02@ubalt.edu::9f7fc1d6-ab67-473f-ba46-e98f6ce2049b" providerId="AD" clId="Web-{24A82F63-0F5D-6B59-5808-5CE2E621E3E7}" dt="2021-07-01T20:13:38.599" v="553"/>
        <pc:sldMkLst>
          <pc:docMk/>
          <pc:sldMk cId="4230358847" sldId="374"/>
        </pc:sldMkLst>
      </pc:sldChg>
      <pc:sldChg chg="addSp modSp ord modNotes">
        <pc:chgData name="Harleen Kaur" userId="S::id65ns02@ubalt.edu::9f7fc1d6-ab67-473f-ba46-e98f6ce2049b" providerId="AD" clId="Web-{24A82F63-0F5D-6B59-5808-5CE2E621E3E7}" dt="2021-07-01T21:20:03.842" v="2007" actId="14100"/>
        <pc:sldMkLst>
          <pc:docMk/>
          <pc:sldMk cId="1666623918" sldId="375"/>
        </pc:sldMkLst>
      </pc:sldChg>
      <pc:sldChg chg="del">
        <pc:chgData name="Harleen Kaur" userId="S::id65ns02@ubalt.edu::9f7fc1d6-ab67-473f-ba46-e98f6ce2049b" providerId="AD" clId="Web-{24A82F63-0F5D-6B59-5808-5CE2E621E3E7}" dt="2021-07-01T20:18:10.544" v="679"/>
        <pc:sldMkLst>
          <pc:docMk/>
          <pc:sldMk cId="3094692292" sldId="376"/>
        </pc:sldMkLst>
      </pc:sldChg>
      <pc:sldChg chg="del">
        <pc:chgData name="Harleen Kaur" userId="S::id65ns02@ubalt.edu::9f7fc1d6-ab67-473f-ba46-e98f6ce2049b" providerId="AD" clId="Web-{24A82F63-0F5D-6B59-5808-5CE2E621E3E7}" dt="2021-07-01T20:17:59.746" v="677"/>
        <pc:sldMkLst>
          <pc:docMk/>
          <pc:sldMk cId="1729260382" sldId="377"/>
        </pc:sldMkLst>
      </pc:sldChg>
      <pc:sldChg chg="del">
        <pc:chgData name="Harleen Kaur" userId="S::id65ns02@ubalt.edu::9f7fc1d6-ab67-473f-ba46-e98f6ce2049b" providerId="AD" clId="Web-{24A82F63-0F5D-6B59-5808-5CE2E621E3E7}" dt="2021-07-01T20:18:08.403" v="678"/>
        <pc:sldMkLst>
          <pc:docMk/>
          <pc:sldMk cId="987234533" sldId="378"/>
        </pc:sldMkLst>
      </pc:sldChg>
      <pc:sldChg chg="del">
        <pc:chgData name="Harleen Kaur" userId="S::id65ns02@ubalt.edu::9f7fc1d6-ab67-473f-ba46-e98f6ce2049b" providerId="AD" clId="Web-{24A82F63-0F5D-6B59-5808-5CE2E621E3E7}" dt="2021-07-01T20:18:32.935" v="680"/>
        <pc:sldMkLst>
          <pc:docMk/>
          <pc:sldMk cId="973363857" sldId="379"/>
        </pc:sldMkLst>
      </pc:sldChg>
      <pc:sldChg chg="del">
        <pc:chgData name="Harleen Kaur" userId="S::id65ns02@ubalt.edu::9f7fc1d6-ab67-473f-ba46-e98f6ce2049b" providerId="AD" clId="Web-{24A82F63-0F5D-6B59-5808-5CE2E621E3E7}" dt="2021-07-01T20:17:48.465" v="676"/>
        <pc:sldMkLst>
          <pc:docMk/>
          <pc:sldMk cId="679887406" sldId="380"/>
        </pc:sldMkLst>
      </pc:sldChg>
      <pc:sldChg chg="modSp ord">
        <pc:chgData name="Harleen Kaur" userId="S::id65ns02@ubalt.edu::9f7fc1d6-ab67-473f-ba46-e98f6ce2049b" providerId="AD" clId="Web-{24A82F63-0F5D-6B59-5808-5CE2E621E3E7}" dt="2021-07-01T20:23:58.912" v="797"/>
        <pc:sldMkLst>
          <pc:docMk/>
          <pc:sldMk cId="887055268" sldId="381"/>
        </pc:sldMkLst>
      </pc:sldChg>
      <pc:sldChg chg="del">
        <pc:chgData name="Harleen Kaur" userId="S::id65ns02@ubalt.edu::9f7fc1d6-ab67-473f-ba46-e98f6ce2049b" providerId="AD" clId="Web-{24A82F63-0F5D-6B59-5808-5CE2E621E3E7}" dt="2021-07-01T20:36:10.274" v="1091"/>
        <pc:sldMkLst>
          <pc:docMk/>
          <pc:sldMk cId="3051962303" sldId="382"/>
        </pc:sldMkLst>
      </pc:sldChg>
      <pc:sldChg chg="del">
        <pc:chgData name="Harleen Kaur" userId="S::id65ns02@ubalt.edu::9f7fc1d6-ab67-473f-ba46-e98f6ce2049b" providerId="AD" clId="Web-{24A82F63-0F5D-6B59-5808-5CE2E621E3E7}" dt="2021-07-01T20:36:13.181" v="1092"/>
        <pc:sldMkLst>
          <pc:docMk/>
          <pc:sldMk cId="2778954444" sldId="383"/>
        </pc:sldMkLst>
      </pc:sldChg>
      <pc:sldChg chg="addSp modSp">
        <pc:chgData name="Harleen Kaur" userId="S::id65ns02@ubalt.edu::9f7fc1d6-ab67-473f-ba46-e98f6ce2049b" providerId="AD" clId="Web-{24A82F63-0F5D-6B59-5808-5CE2E621E3E7}" dt="2021-07-01T21:23:33.410" v="2047" actId="14100"/>
        <pc:sldMkLst>
          <pc:docMk/>
          <pc:sldMk cId="4290566257" sldId="384"/>
        </pc:sldMkLst>
      </pc:sldChg>
      <pc:sldChg chg="del">
        <pc:chgData name="Harleen Kaur" userId="S::id65ns02@ubalt.edu::9f7fc1d6-ab67-473f-ba46-e98f6ce2049b" providerId="AD" clId="Web-{24A82F63-0F5D-6B59-5808-5CE2E621E3E7}" dt="2021-07-01T20:53:00.410" v="1367"/>
        <pc:sldMkLst>
          <pc:docMk/>
          <pc:sldMk cId="2193591673" sldId="385"/>
        </pc:sldMkLst>
      </pc:sldChg>
      <pc:sldChg chg="del">
        <pc:chgData name="Harleen Kaur" userId="S::id65ns02@ubalt.edu::9f7fc1d6-ab67-473f-ba46-e98f6ce2049b" providerId="AD" clId="Web-{24A82F63-0F5D-6B59-5808-5CE2E621E3E7}" dt="2021-07-01T20:53:03.879" v="1368"/>
        <pc:sldMkLst>
          <pc:docMk/>
          <pc:sldMk cId="269575062" sldId="386"/>
        </pc:sldMkLst>
      </pc:sldChg>
      <pc:sldChg chg="del">
        <pc:chgData name="Harleen Kaur" userId="S::id65ns02@ubalt.edu::9f7fc1d6-ab67-473f-ba46-e98f6ce2049b" providerId="AD" clId="Web-{24A82F63-0F5D-6B59-5808-5CE2E621E3E7}" dt="2021-07-01T20:54:52.756" v="1469"/>
        <pc:sldMkLst>
          <pc:docMk/>
          <pc:sldMk cId="3323627169" sldId="387"/>
        </pc:sldMkLst>
      </pc:sldChg>
      <pc:sldChg chg="del">
        <pc:chgData name="Harleen Kaur" userId="S::id65ns02@ubalt.edu::9f7fc1d6-ab67-473f-ba46-e98f6ce2049b" providerId="AD" clId="Web-{24A82F63-0F5D-6B59-5808-5CE2E621E3E7}" dt="2021-07-01T20:59:34.139" v="1552"/>
        <pc:sldMkLst>
          <pc:docMk/>
          <pc:sldMk cId="709942697" sldId="388"/>
        </pc:sldMkLst>
      </pc:sldChg>
      <pc:sldChg chg="addSp modSp">
        <pc:chgData name="Harleen Kaur" userId="S::id65ns02@ubalt.edu::9f7fc1d6-ab67-473f-ba46-e98f6ce2049b" providerId="AD" clId="Web-{24A82F63-0F5D-6B59-5808-5CE2E621E3E7}" dt="2021-07-01T21:01:45.158" v="1583" actId="1076"/>
        <pc:sldMkLst>
          <pc:docMk/>
          <pc:sldMk cId="4047841888" sldId="389"/>
        </pc:sldMkLst>
      </pc:sldChg>
      <pc:sldChg chg="ord">
        <pc:chgData name="Harleen Kaur" userId="S::id65ns02@ubalt.edu::9f7fc1d6-ab67-473f-ba46-e98f6ce2049b" providerId="AD" clId="Web-{24A82F63-0F5D-6B59-5808-5CE2E621E3E7}" dt="2021-07-01T21:01:51.470" v="1584"/>
        <pc:sldMkLst>
          <pc:docMk/>
          <pc:sldMk cId="2556203705" sldId="390"/>
        </pc:sldMkLst>
      </pc:sldChg>
      <pc:sldChg chg="modSp">
        <pc:chgData name="Harleen Kaur" userId="S::id65ns02@ubalt.edu::9f7fc1d6-ab67-473f-ba46-e98f6ce2049b" providerId="AD" clId="Web-{24A82F63-0F5D-6B59-5808-5CE2E621E3E7}" dt="2021-07-01T21:04:29.849" v="1685" actId="20577"/>
        <pc:sldMkLst>
          <pc:docMk/>
          <pc:sldMk cId="2885670956" sldId="391"/>
        </pc:sldMkLst>
      </pc:sldChg>
      <pc:sldChg chg="add del">
        <pc:chgData name="Harleen Kaur" userId="S::id65ns02@ubalt.edu::9f7fc1d6-ab67-473f-ba46-e98f6ce2049b" providerId="AD" clId="Web-{24A82F63-0F5D-6B59-5808-5CE2E621E3E7}" dt="2021-07-01T21:04:35.709" v="1687"/>
        <pc:sldMkLst>
          <pc:docMk/>
          <pc:sldMk cId="1424450382" sldId="398"/>
        </pc:sldMkLst>
      </pc:sldChg>
      <pc:sldChg chg="addSp modSp new">
        <pc:chgData name="Harleen Kaur" userId="S::id65ns02@ubalt.edu::9f7fc1d6-ab67-473f-ba46-e98f6ce2049b" providerId="AD" clId="Web-{24A82F63-0F5D-6B59-5808-5CE2E621E3E7}" dt="2021-07-01T20:13:02.833" v="551" actId="20577"/>
        <pc:sldMkLst>
          <pc:docMk/>
          <pc:sldMk cId="4022808996" sldId="401"/>
        </pc:sldMkLst>
      </pc:sldChg>
      <pc:sldChg chg="addSp delSp modSp new modNotes">
        <pc:chgData name="Harleen Kaur" userId="S::id65ns02@ubalt.edu::9f7fc1d6-ab67-473f-ba46-e98f6ce2049b" providerId="AD" clId="Web-{24A82F63-0F5D-6B59-5808-5CE2E621E3E7}" dt="2021-07-01T21:07:00.806" v="1752"/>
        <pc:sldMkLst>
          <pc:docMk/>
          <pc:sldMk cId="4185167051" sldId="402"/>
        </pc:sldMkLst>
      </pc:sldChg>
      <pc:sldChg chg="addSp delSp modSp new modNotes">
        <pc:chgData name="Harleen Kaur" userId="S::id65ns02@ubalt.edu::9f7fc1d6-ab67-473f-ba46-e98f6ce2049b" providerId="AD" clId="Web-{24A82F63-0F5D-6B59-5808-5CE2E621E3E7}" dt="2021-07-01T21:08:08.730" v="1787" actId="14100"/>
        <pc:sldMkLst>
          <pc:docMk/>
          <pc:sldMk cId="679802578" sldId="403"/>
        </pc:sldMkLst>
      </pc:sldChg>
      <pc:sldChg chg="new del">
        <pc:chgData name="Harleen Kaur" userId="S::id65ns02@ubalt.edu::9f7fc1d6-ab67-473f-ba46-e98f6ce2049b" providerId="AD" clId="Web-{24A82F63-0F5D-6B59-5808-5CE2E621E3E7}" dt="2021-07-01T19:27:29.497" v="262"/>
        <pc:sldMkLst>
          <pc:docMk/>
          <pc:sldMk cId="1699354831" sldId="404"/>
        </pc:sldMkLst>
      </pc:sldChg>
      <pc:sldChg chg="delSp modSp new">
        <pc:chgData name="Harleen Kaur" userId="S::id65ns02@ubalt.edu::9f7fc1d6-ab67-473f-ba46-e98f6ce2049b" providerId="AD" clId="Web-{24A82F63-0F5D-6B59-5808-5CE2E621E3E7}" dt="2021-07-01T19:27:46.669" v="270"/>
        <pc:sldMkLst>
          <pc:docMk/>
          <pc:sldMk cId="3960136703" sldId="404"/>
        </pc:sldMkLst>
      </pc:sldChg>
      <pc:sldChg chg="addSp modSp new modNotes">
        <pc:chgData name="Harleen Kaur" userId="S::id65ns02@ubalt.edu::9f7fc1d6-ab67-473f-ba46-e98f6ce2049b" providerId="AD" clId="Web-{24A82F63-0F5D-6B59-5808-5CE2E621E3E7}" dt="2021-07-01T21:09:04.700" v="1816"/>
        <pc:sldMkLst>
          <pc:docMk/>
          <pc:sldMk cId="1963476675" sldId="405"/>
        </pc:sldMkLst>
      </pc:sldChg>
      <pc:sldChg chg="addSp modSp new modNotes">
        <pc:chgData name="Harleen Kaur" userId="S::id65ns02@ubalt.edu::9f7fc1d6-ab67-473f-ba46-e98f6ce2049b" providerId="AD" clId="Web-{24A82F63-0F5D-6B59-5808-5CE2E621E3E7}" dt="2021-07-01T21:10:38.234" v="1859"/>
        <pc:sldMkLst>
          <pc:docMk/>
          <pc:sldMk cId="1701938147" sldId="406"/>
        </pc:sldMkLst>
      </pc:sldChg>
      <pc:sldChg chg="addSp modSp new">
        <pc:chgData name="Harleen Kaur" userId="S::id65ns02@ubalt.edu::9f7fc1d6-ab67-473f-ba46-e98f6ce2049b" providerId="AD" clId="Web-{24A82F63-0F5D-6B59-5808-5CE2E621E3E7}" dt="2021-07-01T21:11:30.204" v="1866" actId="14100"/>
        <pc:sldMkLst>
          <pc:docMk/>
          <pc:sldMk cId="2858862555" sldId="407"/>
        </pc:sldMkLst>
      </pc:sldChg>
      <pc:sldChg chg="addSp modSp new">
        <pc:chgData name="Harleen Kaur" userId="S::id65ns02@ubalt.edu::9f7fc1d6-ab67-473f-ba46-e98f6ce2049b" providerId="AD" clId="Web-{24A82F63-0F5D-6B59-5808-5CE2E621E3E7}" dt="2021-07-01T21:13:13.831" v="1885" actId="14100"/>
        <pc:sldMkLst>
          <pc:docMk/>
          <pc:sldMk cId="2434915796" sldId="408"/>
        </pc:sldMkLst>
      </pc:sldChg>
      <pc:sldChg chg="modSp new">
        <pc:chgData name="Harleen Kaur" userId="S::id65ns02@ubalt.edu::9f7fc1d6-ab67-473f-ba46-e98f6ce2049b" providerId="AD" clId="Web-{24A82F63-0F5D-6B59-5808-5CE2E621E3E7}" dt="2021-07-01T21:14:14.583" v="1911" actId="20577"/>
        <pc:sldMkLst>
          <pc:docMk/>
          <pc:sldMk cId="2818335078" sldId="409"/>
        </pc:sldMkLst>
      </pc:sldChg>
      <pc:sldChg chg="addSp delSp modSp new modNotes">
        <pc:chgData name="Harleen Kaur" userId="S::id65ns02@ubalt.edu::9f7fc1d6-ab67-473f-ba46-e98f6ce2049b" providerId="AD" clId="Web-{24A82F63-0F5D-6B59-5808-5CE2E621E3E7}" dt="2021-07-01T21:19:19.372" v="1992"/>
        <pc:sldMkLst>
          <pc:docMk/>
          <pc:sldMk cId="1342007102" sldId="410"/>
        </pc:sldMkLst>
      </pc:sldChg>
      <pc:sldChg chg="modSp new">
        <pc:chgData name="Harleen Kaur" userId="S::id65ns02@ubalt.edu::9f7fc1d6-ab67-473f-ba46-e98f6ce2049b" providerId="AD" clId="Web-{24A82F63-0F5D-6B59-5808-5CE2E621E3E7}" dt="2021-07-01T20:17:17.105" v="669" actId="20577"/>
        <pc:sldMkLst>
          <pc:docMk/>
          <pc:sldMk cId="99111677" sldId="411"/>
        </pc:sldMkLst>
      </pc:sldChg>
      <pc:sldChg chg="addSp modSp new">
        <pc:chgData name="Harleen Kaur" userId="S::id65ns02@ubalt.edu::9f7fc1d6-ab67-473f-ba46-e98f6ce2049b" providerId="AD" clId="Web-{24A82F63-0F5D-6B59-5808-5CE2E621E3E7}" dt="2021-07-01T21:21:14.453" v="2018" actId="14100"/>
        <pc:sldMkLst>
          <pc:docMk/>
          <pc:sldMk cId="522478385" sldId="412"/>
        </pc:sldMkLst>
      </pc:sldChg>
      <pc:sldChg chg="addSp modSp new">
        <pc:chgData name="Harleen Kaur" userId="S::id65ns02@ubalt.edu::9f7fc1d6-ab67-473f-ba46-e98f6ce2049b" providerId="AD" clId="Web-{24A82F63-0F5D-6B59-5808-5CE2E621E3E7}" dt="2021-07-01T20:37:03.526" v="1104" actId="20577"/>
        <pc:sldMkLst>
          <pc:docMk/>
          <pc:sldMk cId="2411303168" sldId="413"/>
        </pc:sldMkLst>
      </pc:sldChg>
      <pc:sldChg chg="delSp modSp new">
        <pc:chgData name="Harleen Kaur" userId="S::id65ns02@ubalt.edu::9f7fc1d6-ab67-473f-ba46-e98f6ce2049b" providerId="AD" clId="Web-{24A82F63-0F5D-6B59-5808-5CE2E621E3E7}" dt="2021-07-01T20:41:47.642" v="1174"/>
        <pc:sldMkLst>
          <pc:docMk/>
          <pc:sldMk cId="456765016" sldId="414"/>
        </pc:sldMkLst>
      </pc:sldChg>
      <pc:sldChg chg="new del">
        <pc:chgData name="Harleen Kaur" userId="S::id65ns02@ubalt.edu::9f7fc1d6-ab67-473f-ba46-e98f6ce2049b" providerId="AD" clId="Web-{24A82F63-0F5D-6B59-5808-5CE2E621E3E7}" dt="2021-07-01T20:41:33.142" v="1145"/>
        <pc:sldMkLst>
          <pc:docMk/>
          <pc:sldMk cId="2655385271" sldId="414"/>
        </pc:sldMkLst>
      </pc:sldChg>
      <pc:sldChg chg="addSp modSp new">
        <pc:chgData name="Harleen Kaur" userId="S::id65ns02@ubalt.edu::9f7fc1d6-ab67-473f-ba46-e98f6ce2049b" providerId="AD" clId="Web-{24A82F63-0F5D-6B59-5808-5CE2E621E3E7}" dt="2021-07-01T21:23:48.020" v="2050" actId="14100"/>
        <pc:sldMkLst>
          <pc:docMk/>
          <pc:sldMk cId="66371764" sldId="415"/>
        </pc:sldMkLst>
      </pc:sldChg>
      <pc:sldChg chg="addSp modSp new">
        <pc:chgData name="Harleen Kaur" userId="S::id65ns02@ubalt.edu::9f7fc1d6-ab67-473f-ba46-e98f6ce2049b" providerId="AD" clId="Web-{24A82F63-0F5D-6B59-5808-5CE2E621E3E7}" dt="2021-07-01T21:24:16.770" v="2056" actId="14100"/>
        <pc:sldMkLst>
          <pc:docMk/>
          <pc:sldMk cId="1684471298" sldId="416"/>
        </pc:sldMkLst>
      </pc:sldChg>
      <pc:sldChg chg="addSp modSp new">
        <pc:chgData name="Harleen Kaur" userId="S::id65ns02@ubalt.edu::9f7fc1d6-ab67-473f-ba46-e98f6ce2049b" providerId="AD" clId="Web-{24A82F63-0F5D-6B59-5808-5CE2E621E3E7}" dt="2021-07-01T21:25:11.865" v="2066" actId="14100"/>
        <pc:sldMkLst>
          <pc:docMk/>
          <pc:sldMk cId="179776723" sldId="417"/>
        </pc:sldMkLst>
      </pc:sldChg>
      <pc:sldChg chg="addSp delSp modSp new">
        <pc:chgData name="Harleen Kaur" userId="S::id65ns02@ubalt.edu::9f7fc1d6-ab67-473f-ba46-e98f6ce2049b" providerId="AD" clId="Web-{24A82F63-0F5D-6B59-5808-5CE2E621E3E7}" dt="2021-07-01T20:51:34.064" v="1352" actId="14100"/>
        <pc:sldMkLst>
          <pc:docMk/>
          <pc:sldMk cId="3958321751" sldId="418"/>
        </pc:sldMkLst>
      </pc:sldChg>
      <pc:sldChg chg="modSp new">
        <pc:chgData name="Harleen Kaur" userId="S::id65ns02@ubalt.edu::9f7fc1d6-ab67-473f-ba46-e98f6ce2049b" providerId="AD" clId="Web-{24A82F63-0F5D-6B59-5808-5CE2E621E3E7}" dt="2021-07-01T20:54:50.616" v="1468" actId="20577"/>
        <pc:sldMkLst>
          <pc:docMk/>
          <pc:sldMk cId="2101678053" sldId="419"/>
        </pc:sldMkLst>
      </pc:sldChg>
      <pc:sldChg chg="addSp modSp new">
        <pc:chgData name="Harleen Kaur" userId="S::id65ns02@ubalt.edu::9f7fc1d6-ab67-473f-ba46-e98f6ce2049b" providerId="AD" clId="Web-{24A82F63-0F5D-6B59-5808-5CE2E621E3E7}" dt="2021-07-01T20:59:23.716" v="1551" actId="14100"/>
        <pc:sldMkLst>
          <pc:docMk/>
          <pc:sldMk cId="3115273674" sldId="420"/>
        </pc:sldMkLst>
      </pc:sldChg>
    </pc:docChg>
  </pc:docChgLst>
  <pc:docChgLst>
    <pc:chgData name="Richard Wheeless" userId="edf7d7f9-5d95-4eec-886d-0f745236a21b" providerId="ADAL" clId="{91B764E0-A51C-4D0D-B9CA-B83657DE8FBE}"/>
    <pc:docChg chg="modSld sldOrd">
      <pc:chgData name="Richard Wheeless" userId="edf7d7f9-5d95-4eec-886d-0f745236a21b" providerId="ADAL" clId="{91B764E0-A51C-4D0D-B9CA-B83657DE8FBE}" dt="2021-05-13T12:18:59.691" v="3"/>
      <pc:docMkLst>
        <pc:docMk/>
      </pc:docMkLst>
      <pc:sldChg chg="ord">
        <pc:chgData name="Richard Wheeless" userId="edf7d7f9-5d95-4eec-886d-0f745236a21b" providerId="ADAL" clId="{91B764E0-A51C-4D0D-B9CA-B83657DE8FBE}" dt="2021-05-13T12:18:59.691" v="3"/>
        <pc:sldMkLst>
          <pc:docMk/>
          <pc:sldMk cId="1323245308" sldId="256"/>
        </pc:sldMkLst>
      </pc:sldChg>
      <pc:sldChg chg="ord">
        <pc:chgData name="Richard Wheeless" userId="edf7d7f9-5d95-4eec-886d-0f745236a21b" providerId="ADAL" clId="{91B764E0-A51C-4D0D-B9CA-B83657DE8FBE}" dt="2021-05-13T12:18:54.878" v="1"/>
        <pc:sldMkLst>
          <pc:docMk/>
          <pc:sldMk cId="23526368" sldId="357"/>
        </pc:sldMkLst>
      </pc:sldChg>
    </pc:docChg>
  </pc:docChgLst>
  <pc:docChgLst>
    <pc:chgData name="Harleen Kaur" userId="S::id65ns02@ubalt.edu::9f7fc1d6-ab67-473f-ba46-e98f6ce2049b" providerId="AD" clId="Web-{0E384766-FE7D-9EA4-3BD2-FE904007267E}"/>
    <pc:docChg chg="addSld modSld">
      <pc:chgData name="Harleen Kaur" userId="S::id65ns02@ubalt.edu::9f7fc1d6-ab67-473f-ba46-e98f6ce2049b" providerId="AD" clId="Web-{0E384766-FE7D-9EA4-3BD2-FE904007267E}" dt="2021-07-10T20:21:34.634" v="260" actId="20577"/>
      <pc:docMkLst>
        <pc:docMk/>
      </pc:docMkLst>
      <pc:sldChg chg="addSp modSp new">
        <pc:chgData name="Harleen Kaur" userId="S::id65ns02@ubalt.edu::9f7fc1d6-ab67-473f-ba46-e98f6ce2049b" providerId="AD" clId="Web-{0E384766-FE7D-9EA4-3BD2-FE904007267E}" dt="2021-07-10T20:15:55.483" v="127"/>
        <pc:sldMkLst>
          <pc:docMk/>
          <pc:sldMk cId="473647882" sldId="430"/>
        </pc:sldMkLst>
      </pc:sldChg>
      <pc:sldChg chg="modSp new">
        <pc:chgData name="Harleen Kaur" userId="S::id65ns02@ubalt.edu::9f7fc1d6-ab67-473f-ba46-e98f6ce2049b" providerId="AD" clId="Web-{0E384766-FE7D-9EA4-3BD2-FE904007267E}" dt="2021-07-10T20:18:54.425" v="189" actId="20577"/>
        <pc:sldMkLst>
          <pc:docMk/>
          <pc:sldMk cId="768160874" sldId="431"/>
        </pc:sldMkLst>
      </pc:sldChg>
      <pc:sldChg chg="modSp new">
        <pc:chgData name="Harleen Kaur" userId="S::id65ns02@ubalt.edu::9f7fc1d6-ab67-473f-ba46-e98f6ce2049b" providerId="AD" clId="Web-{0E384766-FE7D-9EA4-3BD2-FE904007267E}" dt="2021-07-10T20:21:34.634" v="260" actId="20577"/>
        <pc:sldMkLst>
          <pc:docMk/>
          <pc:sldMk cId="3284775497" sldId="432"/>
        </pc:sldMkLst>
      </pc:sldChg>
    </pc:docChg>
  </pc:docChgLst>
  <pc:docChgLst>
    <pc:chgData name="Harleen Kaur" userId="S::id65ns02@ubalt.edu::9f7fc1d6-ab67-473f-ba46-e98f6ce2049b" providerId="AD" clId="Web-{BC93CD25-5AA3-FEFE-3232-765FB547F96E}"/>
    <pc:docChg chg="addSld modSld">
      <pc:chgData name="Harleen Kaur" userId="S::id65ns02@ubalt.edu::9f7fc1d6-ab67-473f-ba46-e98f6ce2049b" providerId="AD" clId="Web-{BC93CD25-5AA3-FEFE-3232-765FB547F96E}" dt="2021-06-20T17:50:19.069" v="622" actId="20577"/>
      <pc:docMkLst>
        <pc:docMk/>
      </pc:docMkLst>
      <pc:sldChg chg="modSp">
        <pc:chgData name="Harleen Kaur" userId="S::id65ns02@ubalt.edu::9f7fc1d6-ab67-473f-ba46-e98f6ce2049b" providerId="AD" clId="Web-{BC93CD25-5AA3-FEFE-3232-765FB547F96E}" dt="2021-06-20T16:58:31.750" v="233" actId="20577"/>
        <pc:sldMkLst>
          <pc:docMk/>
          <pc:sldMk cId="1420588628" sldId="367"/>
        </pc:sldMkLst>
      </pc:sldChg>
      <pc:sldChg chg="modSp">
        <pc:chgData name="Harleen Kaur" userId="S::id65ns02@ubalt.edu::9f7fc1d6-ab67-473f-ba46-e98f6ce2049b" providerId="AD" clId="Web-{BC93CD25-5AA3-FEFE-3232-765FB547F96E}" dt="2021-06-20T16:58:21.859" v="231" actId="20577"/>
        <pc:sldMkLst>
          <pc:docMk/>
          <pc:sldMk cId="3051962303" sldId="382"/>
        </pc:sldMkLst>
      </pc:sldChg>
      <pc:sldChg chg="addSp delSp modSp">
        <pc:chgData name="Harleen Kaur" userId="S::id65ns02@ubalt.edu::9f7fc1d6-ab67-473f-ba46-e98f6ce2049b" providerId="AD" clId="Web-{BC93CD25-5AA3-FEFE-3232-765FB547F96E}" dt="2021-06-20T16:27:30.215" v="52" actId="1076"/>
        <pc:sldMkLst>
          <pc:docMk/>
          <pc:sldMk cId="2193591673" sldId="385"/>
        </pc:sldMkLst>
      </pc:sldChg>
      <pc:sldChg chg="addSp delSp modSp mod setBg">
        <pc:chgData name="Harleen Kaur" userId="S::id65ns02@ubalt.edu::9f7fc1d6-ab67-473f-ba46-e98f6ce2049b" providerId="AD" clId="Web-{BC93CD25-5AA3-FEFE-3232-765FB547F96E}" dt="2021-06-20T16:29:33.378" v="79" actId="1076"/>
        <pc:sldMkLst>
          <pc:docMk/>
          <pc:sldMk cId="269575062" sldId="386"/>
        </pc:sldMkLst>
      </pc:sldChg>
      <pc:sldChg chg="addSp delSp modSp mod setBg">
        <pc:chgData name="Harleen Kaur" userId="S::id65ns02@ubalt.edu::9f7fc1d6-ab67-473f-ba46-e98f6ce2049b" providerId="AD" clId="Web-{BC93CD25-5AA3-FEFE-3232-765FB547F96E}" dt="2021-06-20T16:39:38.005" v="132" actId="20577"/>
        <pc:sldMkLst>
          <pc:docMk/>
          <pc:sldMk cId="3323627169" sldId="387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6:39:30.786" v="127" actId="20577"/>
        <pc:sldMkLst>
          <pc:docMk/>
          <pc:sldMk cId="709942697" sldId="388"/>
        </pc:sldMkLst>
      </pc:sldChg>
      <pc:sldChg chg="addSp delSp modSp new mod setBg">
        <pc:chgData name="Harleen Kaur" userId="S::id65ns02@ubalt.edu::9f7fc1d6-ab67-473f-ba46-e98f6ce2049b" providerId="AD" clId="Web-{BC93CD25-5AA3-FEFE-3232-765FB547F96E}" dt="2021-06-20T16:45:20.853" v="166" actId="14100"/>
        <pc:sldMkLst>
          <pc:docMk/>
          <pc:sldMk cId="4047841888" sldId="389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6:46:00.152" v="178" actId="14100"/>
        <pc:sldMkLst>
          <pc:docMk/>
          <pc:sldMk cId="2556203705" sldId="390"/>
        </pc:sldMkLst>
      </pc:sldChg>
      <pc:sldChg chg="modSp new">
        <pc:chgData name="Harleen Kaur" userId="S::id65ns02@ubalt.edu::9f7fc1d6-ab67-473f-ba46-e98f6ce2049b" providerId="AD" clId="Web-{BC93CD25-5AA3-FEFE-3232-765FB547F96E}" dt="2021-06-20T16:49:16.326" v="229" actId="20577"/>
        <pc:sldMkLst>
          <pc:docMk/>
          <pc:sldMk cId="2885670956" sldId="391"/>
        </pc:sldMkLst>
      </pc:sldChg>
      <pc:sldChg chg="addSp delSp modSp new mod setBg">
        <pc:chgData name="Harleen Kaur" userId="S::id65ns02@ubalt.edu::9f7fc1d6-ab67-473f-ba46-e98f6ce2049b" providerId="AD" clId="Web-{BC93CD25-5AA3-FEFE-3232-765FB547F96E}" dt="2021-06-20T17:12:59.658" v="370" actId="20577"/>
        <pc:sldMkLst>
          <pc:docMk/>
          <pc:sldMk cId="4236523951" sldId="392"/>
        </pc:sldMkLst>
      </pc:sldChg>
      <pc:sldChg chg="addSp delSp modSp new mod setBg">
        <pc:chgData name="Harleen Kaur" userId="S::id65ns02@ubalt.edu::9f7fc1d6-ab67-473f-ba46-e98f6ce2049b" providerId="AD" clId="Web-{BC93CD25-5AA3-FEFE-3232-765FB547F96E}" dt="2021-06-20T17:10:19.556" v="316"/>
        <pc:sldMkLst>
          <pc:docMk/>
          <pc:sldMk cId="3092363351" sldId="393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7:18:03.065" v="378" actId="1076"/>
        <pc:sldMkLst>
          <pc:docMk/>
          <pc:sldMk cId="1180580322" sldId="394"/>
        </pc:sldMkLst>
      </pc:sldChg>
      <pc:sldChg chg="addSp delSp modSp new mod setBg">
        <pc:chgData name="Harleen Kaur" userId="S::id65ns02@ubalt.edu::9f7fc1d6-ab67-473f-ba46-e98f6ce2049b" providerId="AD" clId="Web-{BC93CD25-5AA3-FEFE-3232-765FB547F96E}" dt="2021-06-20T17:22:43.412" v="458" actId="20577"/>
        <pc:sldMkLst>
          <pc:docMk/>
          <pc:sldMk cId="2730749068" sldId="395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7:23:29.462" v="467" actId="14100"/>
        <pc:sldMkLst>
          <pc:docMk/>
          <pc:sldMk cId="2087620493" sldId="396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7:34:19.062" v="513" actId="20577"/>
        <pc:sldMkLst>
          <pc:docMk/>
          <pc:sldMk cId="2521390374" sldId="397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7:36:08.305" v="538" actId="1076"/>
        <pc:sldMkLst>
          <pc:docMk/>
          <pc:sldMk cId="1424450382" sldId="398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7:44:19.082" v="573" actId="14100"/>
        <pc:sldMkLst>
          <pc:docMk/>
          <pc:sldMk cId="4282274648" sldId="399"/>
        </pc:sldMkLst>
      </pc:sldChg>
      <pc:sldChg chg="modSp new">
        <pc:chgData name="Harleen Kaur" userId="S::id65ns02@ubalt.edu::9f7fc1d6-ab67-473f-ba46-e98f6ce2049b" providerId="AD" clId="Web-{BC93CD25-5AA3-FEFE-3232-765FB547F96E}" dt="2021-06-20T17:50:19.069" v="622" actId="20577"/>
        <pc:sldMkLst>
          <pc:docMk/>
          <pc:sldMk cId="1035885451" sldId="400"/>
        </pc:sldMkLst>
      </pc:sldChg>
    </pc:docChg>
  </pc:docChgLst>
  <pc:docChgLst>
    <pc:chgData name="Harleen Kaur" userId="S::id65ns02@ubalt.edu::9f7fc1d6-ab67-473f-ba46-e98f6ce2049b" providerId="AD" clId="Web-{EC03C401-B41A-A685-9741-B7107AA63882}"/>
    <pc:docChg chg="addSld delSld modSld">
      <pc:chgData name="Harleen Kaur" userId="S::id65ns02@ubalt.edu::9f7fc1d6-ab67-473f-ba46-e98f6ce2049b" providerId="AD" clId="Web-{EC03C401-B41A-A685-9741-B7107AA63882}" dt="2021-07-02T18:13:06.177" v="547" actId="20577"/>
      <pc:docMkLst>
        <pc:docMk/>
      </pc:docMkLst>
      <pc:sldChg chg="del">
        <pc:chgData name="Harleen Kaur" userId="S::id65ns02@ubalt.edu::9f7fc1d6-ab67-473f-ba46-e98f6ce2049b" providerId="AD" clId="Web-{EC03C401-B41A-A685-9741-B7107AA63882}" dt="2021-07-02T17:31:40.145" v="84"/>
        <pc:sldMkLst>
          <pc:docMk/>
          <pc:sldMk cId="4236523951" sldId="392"/>
        </pc:sldMkLst>
      </pc:sldChg>
      <pc:sldChg chg="del">
        <pc:chgData name="Harleen Kaur" userId="S::id65ns02@ubalt.edu::9f7fc1d6-ab67-473f-ba46-e98f6ce2049b" providerId="AD" clId="Web-{EC03C401-B41A-A685-9741-B7107AA63882}" dt="2021-07-02T17:57:02.747" v="334"/>
        <pc:sldMkLst>
          <pc:docMk/>
          <pc:sldMk cId="3092363351" sldId="393"/>
        </pc:sldMkLst>
      </pc:sldChg>
      <pc:sldChg chg="del">
        <pc:chgData name="Harleen Kaur" userId="S::id65ns02@ubalt.edu::9f7fc1d6-ab67-473f-ba46-e98f6ce2049b" providerId="AD" clId="Web-{EC03C401-B41A-A685-9741-B7107AA63882}" dt="2021-07-02T17:57:04.200" v="335"/>
        <pc:sldMkLst>
          <pc:docMk/>
          <pc:sldMk cId="1180580322" sldId="394"/>
        </pc:sldMkLst>
      </pc:sldChg>
      <pc:sldChg chg="del">
        <pc:chgData name="Harleen Kaur" userId="S::id65ns02@ubalt.edu::9f7fc1d6-ab67-473f-ba46-e98f6ce2049b" providerId="AD" clId="Web-{EC03C401-B41A-A685-9741-B7107AA63882}" dt="2021-07-02T17:57:09.544" v="336"/>
        <pc:sldMkLst>
          <pc:docMk/>
          <pc:sldMk cId="2730749068" sldId="395"/>
        </pc:sldMkLst>
      </pc:sldChg>
      <pc:sldChg chg="del">
        <pc:chgData name="Harleen Kaur" userId="S::id65ns02@ubalt.edu::9f7fc1d6-ab67-473f-ba46-e98f6ce2049b" providerId="AD" clId="Web-{EC03C401-B41A-A685-9741-B7107AA63882}" dt="2021-07-02T17:57:11.856" v="337"/>
        <pc:sldMkLst>
          <pc:docMk/>
          <pc:sldMk cId="2087620493" sldId="396"/>
        </pc:sldMkLst>
      </pc:sldChg>
      <pc:sldChg chg="delSp modSp">
        <pc:chgData name="Harleen Kaur" userId="S::id65ns02@ubalt.edu::9f7fc1d6-ab67-473f-ba46-e98f6ce2049b" providerId="AD" clId="Web-{EC03C401-B41A-A685-9741-B7107AA63882}" dt="2021-07-02T18:03:16.037" v="427" actId="20577"/>
        <pc:sldMkLst>
          <pc:docMk/>
          <pc:sldMk cId="2521390374" sldId="397"/>
        </pc:sldMkLst>
      </pc:sldChg>
      <pc:sldChg chg="addSp modSp">
        <pc:chgData name="Harleen Kaur" userId="S::id65ns02@ubalt.edu::9f7fc1d6-ab67-473f-ba46-e98f6ce2049b" providerId="AD" clId="Web-{EC03C401-B41A-A685-9741-B7107AA63882}" dt="2021-07-02T18:06:04.838" v="512" actId="20577"/>
        <pc:sldMkLst>
          <pc:docMk/>
          <pc:sldMk cId="1424450382" sldId="398"/>
        </pc:sldMkLst>
      </pc:sldChg>
      <pc:sldChg chg="addSp modSp">
        <pc:chgData name="Harleen Kaur" userId="S::id65ns02@ubalt.edu::9f7fc1d6-ab67-473f-ba46-e98f6ce2049b" providerId="AD" clId="Web-{EC03C401-B41A-A685-9741-B7107AA63882}" dt="2021-07-02T18:12:26.192" v="531" actId="20577"/>
        <pc:sldMkLst>
          <pc:docMk/>
          <pc:sldMk cId="4282274648" sldId="399"/>
        </pc:sldMkLst>
      </pc:sldChg>
      <pc:sldChg chg="modSp">
        <pc:chgData name="Harleen Kaur" userId="S::id65ns02@ubalt.edu::9f7fc1d6-ab67-473f-ba46-e98f6ce2049b" providerId="AD" clId="Web-{EC03C401-B41A-A685-9741-B7107AA63882}" dt="2021-07-02T18:13:06.177" v="547" actId="20577"/>
        <pc:sldMkLst>
          <pc:docMk/>
          <pc:sldMk cId="1035885451" sldId="400"/>
        </pc:sldMkLst>
      </pc:sldChg>
      <pc:sldChg chg="addSp modSp new">
        <pc:chgData name="Harleen Kaur" userId="S::id65ns02@ubalt.edu::9f7fc1d6-ab67-473f-ba46-e98f6ce2049b" providerId="AD" clId="Web-{EC03C401-B41A-A685-9741-B7107AA63882}" dt="2021-07-02T17:31:18.395" v="82" actId="20577"/>
        <pc:sldMkLst>
          <pc:docMk/>
          <pc:sldMk cId="1151500973" sldId="421"/>
        </pc:sldMkLst>
      </pc:sldChg>
      <pc:sldChg chg="delSp modSp new">
        <pc:chgData name="Harleen Kaur" userId="S::id65ns02@ubalt.edu::9f7fc1d6-ab67-473f-ba46-e98f6ce2049b" providerId="AD" clId="Web-{EC03C401-B41A-A685-9741-B7107AA63882}" dt="2021-07-02T17:31:57.005" v="92"/>
        <pc:sldMkLst>
          <pc:docMk/>
          <pc:sldMk cId="1427802691" sldId="422"/>
        </pc:sldMkLst>
      </pc:sldChg>
      <pc:sldChg chg="new del">
        <pc:chgData name="Harleen Kaur" userId="S::id65ns02@ubalt.edu::9f7fc1d6-ab67-473f-ba46-e98f6ce2049b" providerId="AD" clId="Web-{EC03C401-B41A-A685-9741-B7107AA63882}" dt="2021-07-02T17:31:43.020" v="85"/>
        <pc:sldMkLst>
          <pc:docMk/>
          <pc:sldMk cId="3472818943" sldId="422"/>
        </pc:sldMkLst>
      </pc:sldChg>
      <pc:sldChg chg="addSp modSp new">
        <pc:chgData name="Harleen Kaur" userId="S::id65ns02@ubalt.edu::9f7fc1d6-ab67-473f-ba46-e98f6ce2049b" providerId="AD" clId="Web-{EC03C401-B41A-A685-9741-B7107AA63882}" dt="2021-07-02T17:35:46.730" v="104" actId="14100"/>
        <pc:sldMkLst>
          <pc:docMk/>
          <pc:sldMk cId="2087098632" sldId="423"/>
        </pc:sldMkLst>
      </pc:sldChg>
      <pc:sldChg chg="addSp delSp modSp new">
        <pc:chgData name="Harleen Kaur" userId="S::id65ns02@ubalt.edu::9f7fc1d6-ab67-473f-ba46-e98f6ce2049b" providerId="AD" clId="Web-{EC03C401-B41A-A685-9741-B7107AA63882}" dt="2021-07-02T17:37:45.186" v="125" actId="14100"/>
        <pc:sldMkLst>
          <pc:docMk/>
          <pc:sldMk cId="3730165327" sldId="424"/>
        </pc:sldMkLst>
      </pc:sldChg>
      <pc:sldChg chg="addSp delSp modSp new">
        <pc:chgData name="Harleen Kaur" userId="S::id65ns02@ubalt.edu::9f7fc1d6-ab67-473f-ba46-e98f6ce2049b" providerId="AD" clId="Web-{EC03C401-B41A-A685-9741-B7107AA63882}" dt="2021-07-02T17:45:51.886" v="196" actId="1076"/>
        <pc:sldMkLst>
          <pc:docMk/>
          <pc:sldMk cId="3406999115" sldId="425"/>
        </pc:sldMkLst>
      </pc:sldChg>
      <pc:sldChg chg="addSp modSp new">
        <pc:chgData name="Harleen Kaur" userId="S::id65ns02@ubalt.edu::9f7fc1d6-ab67-473f-ba46-e98f6ce2049b" providerId="AD" clId="Web-{EC03C401-B41A-A685-9741-B7107AA63882}" dt="2021-07-02T17:51:05.894" v="244" actId="20577"/>
        <pc:sldMkLst>
          <pc:docMk/>
          <pc:sldMk cId="3066724419" sldId="426"/>
        </pc:sldMkLst>
      </pc:sldChg>
      <pc:sldChg chg="addSp modSp new">
        <pc:chgData name="Harleen Kaur" userId="S::id65ns02@ubalt.edu::9f7fc1d6-ab67-473f-ba46-e98f6ce2049b" providerId="AD" clId="Web-{EC03C401-B41A-A685-9741-B7107AA63882}" dt="2021-07-02T17:51:32.394" v="255"/>
        <pc:sldMkLst>
          <pc:docMk/>
          <pc:sldMk cId="587346624" sldId="427"/>
        </pc:sldMkLst>
      </pc:sldChg>
      <pc:sldChg chg="modSp new">
        <pc:chgData name="Harleen Kaur" userId="S::id65ns02@ubalt.edu::9f7fc1d6-ab67-473f-ba46-e98f6ce2049b" providerId="AD" clId="Web-{EC03C401-B41A-A685-9741-B7107AA63882}" dt="2021-07-02T17:56:32.761" v="333" actId="20577"/>
        <pc:sldMkLst>
          <pc:docMk/>
          <pc:sldMk cId="3670501619" sldId="428"/>
        </pc:sldMkLst>
      </pc:sldChg>
      <pc:sldChg chg="addSp modSp new">
        <pc:chgData name="Harleen Kaur" userId="S::id65ns02@ubalt.edu::9f7fc1d6-ab67-473f-ba46-e98f6ce2049b" providerId="AD" clId="Web-{EC03C401-B41A-A685-9741-B7107AA63882}" dt="2021-07-02T18:01:08.425" v="387" actId="1076"/>
        <pc:sldMkLst>
          <pc:docMk/>
          <pc:sldMk cId="1760768871" sldId="429"/>
        </pc:sldMkLst>
      </pc:sldChg>
    </pc:docChg>
  </pc:docChgLst>
  <pc:docChgLst>
    <pc:chgData name="Harleen Kaur" userId="S::id65ns02@ubalt.edu::9f7fc1d6-ab67-473f-ba46-e98f6ce2049b" providerId="AD" clId="Web-{8E73B074-AED8-C6E3-CBDD-BB1A931F49E6}"/>
    <pc:docChg chg="modSld">
      <pc:chgData name="Harleen Kaur" userId="S::id65ns02@ubalt.edu::9f7fc1d6-ab67-473f-ba46-e98f6ce2049b" providerId="AD" clId="Web-{8E73B074-AED8-C6E3-CBDD-BB1A931F49E6}" dt="2021-08-05T19:28:48.141" v="42" actId="20577"/>
      <pc:docMkLst>
        <pc:docMk/>
      </pc:docMkLst>
      <pc:sldChg chg="modSp">
        <pc:chgData name="Harleen Kaur" userId="S::id65ns02@ubalt.edu::9f7fc1d6-ab67-473f-ba46-e98f6ce2049b" providerId="AD" clId="Web-{8E73B074-AED8-C6E3-CBDD-BB1A931F49E6}" dt="2021-08-05T19:27:44.373" v="26" actId="20577"/>
        <pc:sldMkLst>
          <pc:docMk/>
          <pc:sldMk cId="1963476675" sldId="405"/>
        </pc:sldMkLst>
      </pc:sldChg>
      <pc:sldChg chg="modSp">
        <pc:chgData name="Harleen Kaur" userId="S::id65ns02@ubalt.edu::9f7fc1d6-ab67-473f-ba46-e98f6ce2049b" providerId="AD" clId="Web-{8E73B074-AED8-C6E3-CBDD-BB1A931F49E6}" dt="2021-08-05T19:28:07.983" v="28" actId="20577"/>
        <pc:sldMkLst>
          <pc:docMk/>
          <pc:sldMk cId="456765016" sldId="414"/>
        </pc:sldMkLst>
      </pc:sldChg>
      <pc:sldChg chg="modSp">
        <pc:chgData name="Harleen Kaur" userId="S::id65ns02@ubalt.edu::9f7fc1d6-ab67-473f-ba46-e98f6ce2049b" providerId="AD" clId="Web-{8E73B074-AED8-C6E3-CBDD-BB1A931F49E6}" dt="2021-08-05T19:28:22.781" v="35" actId="20577"/>
        <pc:sldMkLst>
          <pc:docMk/>
          <pc:sldMk cId="66371764" sldId="415"/>
        </pc:sldMkLst>
      </pc:sldChg>
      <pc:sldChg chg="modSp">
        <pc:chgData name="Harleen Kaur" userId="S::id65ns02@ubalt.edu::9f7fc1d6-ab67-473f-ba46-e98f6ce2049b" providerId="AD" clId="Web-{8E73B074-AED8-C6E3-CBDD-BB1A931F49E6}" dt="2021-08-05T19:28:48.141" v="42" actId="20577"/>
        <pc:sldMkLst>
          <pc:docMk/>
          <pc:sldMk cId="2087098632" sldId="423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E4DAFD19-7687-0E48-1B54-C1FFA31D070E}"/>
    <pc:docChg chg="modSld">
      <pc:chgData name="Harleen Kaur" userId="S::id65ns02@ubalt.edu::9f7fc1d6-ab67-473f-ba46-e98f6ce2049b" providerId="AD" clId="Web-{E4DAFD19-7687-0E48-1B54-C1FFA31D070E}" dt="2021-07-12T01:58:33.481" v="26" actId="14100"/>
      <pc:docMkLst>
        <pc:docMk/>
      </pc:docMkLst>
      <pc:sldChg chg="addSp modSp">
        <pc:chgData name="Harleen Kaur" userId="S::id65ns02@ubalt.edu::9f7fc1d6-ab67-473f-ba46-e98f6ce2049b" providerId="AD" clId="Web-{E4DAFD19-7687-0E48-1B54-C1FFA31D070E}" dt="2021-07-12T01:50:43.845" v="15" actId="20577"/>
        <pc:sldMkLst>
          <pc:docMk/>
          <pc:sldMk cId="701159285" sldId="366"/>
        </pc:sldMkLst>
      </pc:sldChg>
      <pc:sldChg chg="modSp">
        <pc:chgData name="Harleen Kaur" userId="S::id65ns02@ubalt.edu::9f7fc1d6-ab67-473f-ba46-e98f6ce2049b" providerId="AD" clId="Web-{E4DAFD19-7687-0E48-1B54-C1FFA31D070E}" dt="2021-07-12T01:56:39.041" v="17" actId="20577"/>
        <pc:sldMkLst>
          <pc:docMk/>
          <pc:sldMk cId="2521390374" sldId="397"/>
        </pc:sldMkLst>
      </pc:sldChg>
      <pc:sldChg chg="modSp">
        <pc:chgData name="Harleen Kaur" userId="S::id65ns02@ubalt.edu::9f7fc1d6-ab67-473f-ba46-e98f6ce2049b" providerId="AD" clId="Web-{E4DAFD19-7687-0E48-1B54-C1FFA31D070E}" dt="2021-07-12T01:58:33.481" v="26" actId="14100"/>
        <pc:sldMkLst>
          <pc:docMk/>
          <pc:sldMk cId="1963476675" sldId="405"/>
        </pc:sldMkLst>
      </pc:sldChg>
      <pc:sldChg chg="modSp">
        <pc:chgData name="Harleen Kaur" userId="S::id65ns02@ubalt.edu::9f7fc1d6-ab67-473f-ba46-e98f6ce2049b" providerId="AD" clId="Web-{E4DAFD19-7687-0E48-1B54-C1FFA31D070E}" dt="2021-07-12T01:57:01.370" v="20" actId="14100"/>
        <pc:sldMkLst>
          <pc:docMk/>
          <pc:sldMk cId="3406999115" sldId="425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27D33FF7-E8F2-E86E-129C-3EDA19566DC0}"/>
    <pc:docChg chg="modSld">
      <pc:chgData name="Harleen Kaur" userId="S::id65ns02@ubalt.edu::9f7fc1d6-ab67-473f-ba46-e98f6ce2049b" providerId="AD" clId="Web-{27D33FF7-E8F2-E86E-129C-3EDA19566DC0}" dt="2021-07-12T01:47:32.447" v="46"/>
      <pc:docMkLst>
        <pc:docMk/>
      </pc:docMkLst>
      <pc:sldChg chg="addSp modSp">
        <pc:chgData name="Harleen Kaur" userId="S::id65ns02@ubalt.edu::9f7fc1d6-ab67-473f-ba46-e98f6ce2049b" providerId="AD" clId="Web-{27D33FF7-E8F2-E86E-129C-3EDA19566DC0}" dt="2021-07-12T01:47:32.447" v="46"/>
        <pc:sldMkLst>
          <pc:docMk/>
          <pc:sldMk cId="701159285" sldId="366"/>
        </pc:sldMkLst>
      </pc:sldChg>
    </pc:docChg>
  </pc:docChgLst>
  <pc:docChgLst>
    <pc:chgData name="Harleen Kaur" userId="S::id65ns02@ubalt.edu::9f7fc1d6-ab67-473f-ba46-e98f6ce2049b" providerId="AD" clId="Web-{91C60279-8120-80BA-E78D-5445DCD5EEF5}"/>
    <pc:docChg chg="addSld delSld modSld">
      <pc:chgData name="Harleen Kaur" userId="S::id65ns02@ubalt.edu::9f7fc1d6-ab67-473f-ba46-e98f6ce2049b" providerId="AD" clId="Web-{91C60279-8120-80BA-E78D-5445DCD5EEF5}" dt="2021-06-20T04:24:58.311" v="1254" actId="14100"/>
      <pc:docMkLst>
        <pc:docMk/>
      </pc:docMkLst>
      <pc:sldChg chg="modSp del">
        <pc:chgData name="Harleen Kaur" userId="S::id65ns02@ubalt.edu::9f7fc1d6-ab67-473f-ba46-e98f6ce2049b" providerId="AD" clId="Web-{91C60279-8120-80BA-E78D-5445DCD5EEF5}" dt="2021-06-19T22:00:08.294" v="20"/>
        <pc:sldMkLst>
          <pc:docMk/>
          <pc:sldMk cId="1781775744" sldId="359"/>
        </pc:sldMkLst>
      </pc:sldChg>
      <pc:sldChg chg="modSp new">
        <pc:chgData name="Harleen Kaur" userId="S::id65ns02@ubalt.edu::9f7fc1d6-ab67-473f-ba46-e98f6ce2049b" providerId="AD" clId="Web-{91C60279-8120-80BA-E78D-5445DCD5EEF5}" dt="2021-06-19T22:01:00.608" v="41" actId="20577"/>
        <pc:sldMkLst>
          <pc:docMk/>
          <pc:sldMk cId="701159285" sldId="366"/>
        </pc:sldMkLst>
      </pc:sldChg>
      <pc:sldChg chg="addSp delSp modSp new mod setBg modNotes">
        <pc:chgData name="Harleen Kaur" userId="S::id65ns02@ubalt.edu::9f7fc1d6-ab67-473f-ba46-e98f6ce2049b" providerId="AD" clId="Web-{91C60279-8120-80BA-E78D-5445DCD5EEF5}" dt="2021-06-20T03:29:49.519" v="463"/>
        <pc:sldMkLst>
          <pc:docMk/>
          <pc:sldMk cId="1420588628" sldId="367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3:35:07.535" v="469" actId="20577"/>
        <pc:sldMkLst>
          <pc:docMk/>
          <pc:sldMk cId="1883557736" sldId="368"/>
        </pc:sldMkLst>
      </pc:sldChg>
      <pc:sldChg chg="addSp delSp modSp new mod setBg">
        <pc:chgData name="Harleen Kaur" userId="S::id65ns02@ubalt.edu::9f7fc1d6-ab67-473f-ba46-e98f6ce2049b" providerId="AD" clId="Web-{91C60279-8120-80BA-E78D-5445DCD5EEF5}" dt="2021-06-20T03:38:59.513" v="530"/>
        <pc:sldMkLst>
          <pc:docMk/>
          <pc:sldMk cId="2249049539" sldId="369"/>
        </pc:sldMkLst>
      </pc:sldChg>
      <pc:sldChg chg="addSp delSp modSp new">
        <pc:chgData name="Harleen Kaur" userId="S::id65ns02@ubalt.edu::9f7fc1d6-ab67-473f-ba46-e98f6ce2049b" providerId="AD" clId="Web-{91C60279-8120-80BA-E78D-5445DCD5EEF5}" dt="2021-06-19T23:15:15.393" v="400" actId="1076"/>
        <pc:sldMkLst>
          <pc:docMk/>
          <pc:sldMk cId="1936378801" sldId="370"/>
        </pc:sldMkLst>
      </pc:sldChg>
      <pc:sldChg chg="addSp delSp modSp new">
        <pc:chgData name="Harleen Kaur" userId="S::id65ns02@ubalt.edu::9f7fc1d6-ab67-473f-ba46-e98f6ce2049b" providerId="AD" clId="Web-{91C60279-8120-80BA-E78D-5445DCD5EEF5}" dt="2021-06-19T23:18:42.381" v="421" actId="14100"/>
        <pc:sldMkLst>
          <pc:docMk/>
          <pc:sldMk cId="1486128054" sldId="371"/>
        </pc:sldMkLst>
      </pc:sldChg>
      <pc:sldChg chg="addSp delSp modSp new">
        <pc:chgData name="Harleen Kaur" userId="S::id65ns02@ubalt.edu::9f7fc1d6-ab67-473f-ba46-e98f6ce2049b" providerId="AD" clId="Web-{91C60279-8120-80BA-E78D-5445DCD5EEF5}" dt="2021-06-19T23:23:38.106" v="456" actId="14100"/>
        <pc:sldMkLst>
          <pc:docMk/>
          <pc:sldMk cId="2178730260" sldId="372"/>
        </pc:sldMkLst>
      </pc:sldChg>
      <pc:sldChg chg="modSp new">
        <pc:chgData name="Harleen Kaur" userId="S::id65ns02@ubalt.edu::9f7fc1d6-ab67-473f-ba46-e98f6ce2049b" providerId="AD" clId="Web-{91C60279-8120-80BA-E78D-5445DCD5EEF5}" dt="2021-06-20T04:15:46.052" v="1157" actId="20577"/>
        <pc:sldMkLst>
          <pc:docMk/>
          <pc:sldMk cId="3461768251" sldId="373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3:43:40.708" v="619"/>
        <pc:sldMkLst>
          <pc:docMk/>
          <pc:sldMk cId="4230358847" sldId="374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3:46:23.334" v="667" actId="14100"/>
        <pc:sldMkLst>
          <pc:docMk/>
          <pc:sldMk cId="1666623918" sldId="375"/>
        </pc:sldMkLst>
      </pc:sldChg>
      <pc:sldChg chg="modSp new">
        <pc:chgData name="Harleen Kaur" userId="S::id65ns02@ubalt.edu::9f7fc1d6-ab67-473f-ba46-e98f6ce2049b" providerId="AD" clId="Web-{91C60279-8120-80BA-E78D-5445DCD5EEF5}" dt="2021-06-20T03:47:07.366" v="685" actId="20577"/>
        <pc:sldMkLst>
          <pc:docMk/>
          <pc:sldMk cId="3094692292" sldId="376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3:55:01.615" v="692"/>
        <pc:sldMkLst>
          <pc:docMk/>
          <pc:sldMk cId="1729260382" sldId="377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3:58:50.123" v="732"/>
        <pc:sldMkLst>
          <pc:docMk/>
          <pc:sldMk cId="987234533" sldId="378"/>
        </pc:sldMkLst>
      </pc:sldChg>
      <pc:sldChg chg="addSp delSp modSp new mod setBg">
        <pc:chgData name="Harleen Kaur" userId="S::id65ns02@ubalt.edu::9f7fc1d6-ab67-473f-ba46-e98f6ce2049b" providerId="AD" clId="Web-{91C60279-8120-80BA-E78D-5445DCD5EEF5}" dt="2021-06-20T04:08:57.973" v="988" actId="20577"/>
        <pc:sldMkLst>
          <pc:docMk/>
          <pc:sldMk cId="973363857" sldId="379"/>
        </pc:sldMkLst>
      </pc:sldChg>
      <pc:sldChg chg="addSp delSp modSp new mod setBg">
        <pc:chgData name="Harleen Kaur" userId="S::id65ns02@ubalt.edu::9f7fc1d6-ab67-473f-ba46-e98f6ce2049b" providerId="AD" clId="Web-{91C60279-8120-80BA-E78D-5445DCD5EEF5}" dt="2021-06-20T04:11:13.398" v="1012" actId="14100"/>
        <pc:sldMkLst>
          <pc:docMk/>
          <pc:sldMk cId="679887406" sldId="380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4:12:10.353" v="1019" actId="1076"/>
        <pc:sldMkLst>
          <pc:docMk/>
          <pc:sldMk cId="887055268" sldId="381"/>
        </pc:sldMkLst>
      </pc:sldChg>
      <pc:sldChg chg="addSp delSp modSp new mod setBg">
        <pc:chgData name="Harleen Kaur" userId="S::id65ns02@ubalt.edu::9f7fc1d6-ab67-473f-ba46-e98f6ce2049b" providerId="AD" clId="Web-{91C60279-8120-80BA-E78D-5445DCD5EEF5}" dt="2021-06-20T04:20:39.786" v="1192" actId="20577"/>
        <pc:sldMkLst>
          <pc:docMk/>
          <pc:sldMk cId="3051962303" sldId="382"/>
        </pc:sldMkLst>
      </pc:sldChg>
      <pc:sldChg chg="modSp new">
        <pc:chgData name="Harleen Kaur" userId="S::id65ns02@ubalt.edu::9f7fc1d6-ab67-473f-ba46-e98f6ce2049b" providerId="AD" clId="Web-{91C60279-8120-80BA-E78D-5445DCD5EEF5}" dt="2021-06-20T04:22:34.947" v="1235" actId="20577"/>
        <pc:sldMkLst>
          <pc:docMk/>
          <pc:sldMk cId="2778954444" sldId="383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4:24:58.311" v="1254" actId="14100"/>
        <pc:sldMkLst>
          <pc:docMk/>
          <pc:sldMk cId="4290566257" sldId="384"/>
        </pc:sldMkLst>
      </pc:sldChg>
      <pc:sldChg chg="new">
        <pc:chgData name="Harleen Kaur" userId="S::id65ns02@ubalt.edu::9f7fc1d6-ab67-473f-ba46-e98f6ce2049b" providerId="AD" clId="Web-{91C60279-8120-80BA-E78D-5445DCD5EEF5}" dt="2021-06-20T04:20:55.568" v="1195"/>
        <pc:sldMkLst>
          <pc:docMk/>
          <pc:sldMk cId="2193591673" sldId="385"/>
        </pc:sldMkLst>
      </pc:sldChg>
      <pc:sldChg chg="new">
        <pc:chgData name="Harleen Kaur" userId="S::id65ns02@ubalt.edu::9f7fc1d6-ab67-473f-ba46-e98f6ce2049b" providerId="AD" clId="Web-{91C60279-8120-80BA-E78D-5445DCD5EEF5}" dt="2021-06-20T04:20:56.568" v="1196"/>
        <pc:sldMkLst>
          <pc:docMk/>
          <pc:sldMk cId="269575062" sldId="386"/>
        </pc:sldMkLst>
      </pc:sldChg>
      <pc:sldChg chg="new">
        <pc:chgData name="Harleen Kaur" userId="S::id65ns02@ubalt.edu::9f7fc1d6-ab67-473f-ba46-e98f6ce2049b" providerId="AD" clId="Web-{91C60279-8120-80BA-E78D-5445DCD5EEF5}" dt="2021-06-20T04:20:58.615" v="1197"/>
        <pc:sldMkLst>
          <pc:docMk/>
          <pc:sldMk cId="3323627169" sldId="3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 'Pixel 3/data/data/</a:t>
            </a:r>
            <a:r>
              <a:rPr lang="en-US" dirty="0" err="1"/>
              <a:t>com.enflick.android.TextNow</a:t>
            </a:r>
            <a:r>
              <a:rPr lang="en-US" dirty="0"/>
              <a:t>' -L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'phone'  'Pixel 3/data/data/</a:t>
            </a:r>
            <a:r>
              <a:rPr lang="en-US" dirty="0" err="1"/>
              <a:t>com.enflick.android.TextNow</a:t>
            </a:r>
            <a:r>
              <a:rPr lang="en-US" dirty="0"/>
              <a:t>/</a:t>
            </a:r>
            <a:r>
              <a:rPr lang="en-US" dirty="0" err="1"/>
              <a:t>shared_prefs</a:t>
            </a:r>
            <a:r>
              <a:rPr lang="en-US" dirty="0"/>
              <a:t>/com.enflick.android.TextNow_preferences.xml'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6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7B1F6-0D16-F87B-A28C-1498B2F23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DF8F68-C102-9E2C-B121-A3BC1D39E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F6ECB-1941-433F-196D-8AC85B4F6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provided text is a Shared Preferences XML file from the `</a:t>
            </a:r>
            <a:r>
              <a:rPr lang="en-GB" dirty="0" err="1"/>
              <a:t>shared_prefs</a:t>
            </a:r>
            <a:r>
              <a:rPr lang="en-GB" dirty="0"/>
              <a:t>/` directory of the </a:t>
            </a:r>
            <a:r>
              <a:rPr lang="en-GB" dirty="0" err="1"/>
              <a:t>TextNow</a:t>
            </a:r>
            <a:r>
              <a:rPr lang="en-GB" dirty="0"/>
              <a:t> app on a Pixel 3 device (`Pixel 3/data/data/</a:t>
            </a:r>
            <a:r>
              <a:rPr lang="en-GB" dirty="0" err="1"/>
              <a:t>com.enflick.android.TextNow</a:t>
            </a:r>
            <a:r>
              <a:rPr lang="en-GB" dirty="0"/>
              <a:t>/</a:t>
            </a:r>
            <a:r>
              <a:rPr lang="en-GB" dirty="0" err="1"/>
              <a:t>shared_prefs</a:t>
            </a:r>
            <a:r>
              <a:rPr lang="en-GB" dirty="0"/>
              <a:t>/`). This XML file contains key-value pairs that store various user settings, app states, and potentially sensitive data. Below is a summary of the most valuable forensic information that can be extracted from this file, focusing on data that could be useful for understanding user identity, </a:t>
            </a:r>
            <a:r>
              <a:rPr lang="en-GB" dirty="0" err="1"/>
              <a:t>behavior</a:t>
            </a:r>
            <a:r>
              <a:rPr lang="en-GB" dirty="0"/>
              <a:t>, communications, and app usage.</a:t>
            </a:r>
          </a:p>
          <a:p>
            <a:endParaRPr lang="en-GB" dirty="0"/>
          </a:p>
          <a:p>
            <a:r>
              <a:rPr lang="en-GB" dirty="0"/>
              <a:t>### Most Valuable Forensic Information</a:t>
            </a:r>
          </a:p>
          <a:p>
            <a:endParaRPr lang="en-GB" dirty="0"/>
          </a:p>
          <a:p>
            <a:r>
              <a:rPr lang="en-GB" dirty="0"/>
              <a:t>#### 1. User Identity and Personal Information</a:t>
            </a:r>
          </a:p>
          <a:p>
            <a:r>
              <a:rPr lang="en-GB" dirty="0"/>
              <a:t>- **Username**: `</a:t>
            </a:r>
            <a:r>
              <a:rPr lang="en-GB" dirty="0" err="1"/>
              <a:t>userinfo_username</a:t>
            </a:r>
            <a:r>
              <a:rPr lang="en-GB" dirty="0"/>
              <a:t>` = `</a:t>
            </a:r>
            <a:r>
              <a:rPr lang="en-GB" dirty="0" err="1"/>
              <a:t>thisisdfir</a:t>
            </a:r>
            <a:r>
              <a:rPr lang="en-GB" dirty="0"/>
              <a:t>`  </a:t>
            </a:r>
          </a:p>
          <a:p>
            <a:r>
              <a:rPr lang="en-GB" dirty="0"/>
              <a:t>  - This reveals the user’s </a:t>
            </a:r>
            <a:r>
              <a:rPr lang="en-GB" dirty="0" err="1"/>
              <a:t>TextNow</a:t>
            </a:r>
            <a:r>
              <a:rPr lang="en-GB" dirty="0"/>
              <a:t> username, which can be used to identify the user within the app’s ecosystem.</a:t>
            </a:r>
          </a:p>
          <a:p>
            <a:r>
              <a:rPr lang="en-GB" dirty="0"/>
              <a:t>- **Email**: `</a:t>
            </a:r>
            <a:r>
              <a:rPr lang="en-GB" dirty="0" err="1"/>
              <a:t>userinfo_email</a:t>
            </a:r>
            <a:r>
              <a:rPr lang="en-GB" dirty="0"/>
              <a:t>` = `thisisdfir@gmail.com`  </a:t>
            </a:r>
          </a:p>
          <a:p>
            <a:r>
              <a:rPr lang="en-GB" dirty="0"/>
              <a:t>  - The user’s email address is a critical piece of identifiable information, useful for linking the user to other accounts or services.</a:t>
            </a:r>
          </a:p>
          <a:p>
            <a:r>
              <a:rPr lang="en-GB" dirty="0"/>
              <a:t>- **Phone Number**: `</a:t>
            </a:r>
            <a:r>
              <a:rPr lang="en-GB" dirty="0" err="1"/>
              <a:t>userinfo_phone</a:t>
            </a:r>
            <a:r>
              <a:rPr lang="en-GB" dirty="0"/>
              <a:t>` = `9842352054`  </a:t>
            </a:r>
          </a:p>
          <a:p>
            <a:r>
              <a:rPr lang="en-GB" dirty="0"/>
              <a:t>  - This appears to be the user’s assigned </a:t>
            </a:r>
            <a:r>
              <a:rPr lang="en-GB" dirty="0" err="1"/>
              <a:t>TextNow</a:t>
            </a:r>
            <a:r>
              <a:rPr lang="en-GB" dirty="0"/>
              <a:t> phone number, which can be used to track communications made through the app.</a:t>
            </a:r>
          </a:p>
          <a:p>
            <a:r>
              <a:rPr lang="en-GB" dirty="0"/>
              <a:t>- **First Name and Last Name**: `</a:t>
            </a:r>
            <a:r>
              <a:rPr lang="en-GB" dirty="0" err="1"/>
              <a:t>userinfo_firstname</a:t>
            </a:r>
            <a:r>
              <a:rPr lang="en-GB" dirty="0"/>
              <a:t>` = `This Is`, `</a:t>
            </a:r>
            <a:r>
              <a:rPr lang="en-GB" dirty="0" err="1"/>
              <a:t>userinfo_lastname</a:t>
            </a:r>
            <a:r>
              <a:rPr lang="en-GB" dirty="0"/>
              <a:t>` = `DFIR`  </a:t>
            </a:r>
          </a:p>
          <a:p>
            <a:r>
              <a:rPr lang="en-GB" dirty="0"/>
              <a:t>  - The user’s full name (This Is DFIR) provides additional identifiable information, potentially linking to real-world identity.</a:t>
            </a:r>
          </a:p>
          <a:p>
            <a:r>
              <a:rPr lang="en-GB" dirty="0"/>
              <a:t>- **User ID**: `</a:t>
            </a:r>
            <a:r>
              <a:rPr lang="en-GB" dirty="0" err="1"/>
              <a:t>userinfo_user_id</a:t>
            </a:r>
            <a:r>
              <a:rPr lang="en-GB" dirty="0"/>
              <a:t>` = `4035506809899870760`  </a:t>
            </a:r>
          </a:p>
          <a:p>
            <a:r>
              <a:rPr lang="en-GB" dirty="0"/>
              <a:t>  - A unique identifier for the user within </a:t>
            </a:r>
            <a:r>
              <a:rPr lang="en-GB" dirty="0" err="1"/>
              <a:t>TextNow’s</a:t>
            </a:r>
            <a:r>
              <a:rPr lang="en-GB" dirty="0"/>
              <a:t> system, useful for correlating data across different parts of the app or </a:t>
            </a:r>
            <a:r>
              <a:rPr lang="en-GB" dirty="0" err="1"/>
              <a:t>TextNow’s</a:t>
            </a:r>
            <a:r>
              <a:rPr lang="en-GB" dirty="0"/>
              <a:t> servers.</a:t>
            </a:r>
          </a:p>
          <a:p>
            <a:r>
              <a:rPr lang="en-GB" dirty="0"/>
              <a:t>- **Gender**: `</a:t>
            </a:r>
            <a:r>
              <a:rPr lang="en-GB" dirty="0" err="1"/>
              <a:t>userinfo_gender</a:t>
            </a:r>
            <a:r>
              <a:rPr lang="en-GB" dirty="0"/>
              <a:t>` = `1`  </a:t>
            </a:r>
          </a:p>
          <a:p>
            <a:r>
              <a:rPr lang="en-GB" dirty="0"/>
              <a:t>  - Likely indicates the user’s gender (e.g., 1 might represent male), which could be used for profiling or ad targeting.</a:t>
            </a:r>
          </a:p>
          <a:p>
            <a:endParaRPr lang="en-GB" dirty="0"/>
          </a:p>
          <a:p>
            <a:r>
              <a:rPr lang="en-GB" dirty="0"/>
              <a:t>#### 2. Communication Details</a:t>
            </a:r>
          </a:p>
          <a:p>
            <a:r>
              <a:rPr lang="en-GB" dirty="0"/>
              <a:t>- **Last Called Number**: `</a:t>
            </a:r>
            <a:r>
              <a:rPr lang="en-GB" dirty="0" err="1"/>
              <a:t>userinfo_last_number_called</a:t>
            </a:r>
            <a:r>
              <a:rPr lang="en-GB" dirty="0"/>
              <a:t>` = `+19842032223`, `LAST_CALL_DESTINATION` = `+19842032223`  </a:t>
            </a:r>
          </a:p>
          <a:p>
            <a:r>
              <a:rPr lang="en-GB" dirty="0"/>
              <a:t>  - The phone number `+19842032223` was the last number called, providing insight into the user’s recent communications.</a:t>
            </a:r>
          </a:p>
          <a:p>
            <a:r>
              <a:rPr lang="en-GB" dirty="0"/>
              <a:t>- **Last Call UUID**: `LAST_CALL_UUID` = `ad215984-b355-4629-b2e8-0773ab0a098a`  </a:t>
            </a:r>
          </a:p>
          <a:p>
            <a:r>
              <a:rPr lang="en-GB" dirty="0"/>
              <a:t>  - A unique identifier for the last call, which could be used to retrieve more details about the call (e.g., duration, type) from other databases like `</a:t>
            </a:r>
            <a:r>
              <a:rPr lang="en-GB" dirty="0" err="1"/>
              <a:t>textnow_data.db</a:t>
            </a:r>
            <a:r>
              <a:rPr lang="en-GB" dirty="0"/>
              <a:t>`.</a:t>
            </a:r>
          </a:p>
          <a:p>
            <a:r>
              <a:rPr lang="en-GB" dirty="0"/>
              <a:t>- **Last Call Time**: `LAST_CALL_TIME` = `1581192458738`  </a:t>
            </a:r>
          </a:p>
          <a:p>
            <a:r>
              <a:rPr lang="en-GB" dirty="0"/>
              <a:t>  - This timestamp (February 8, 2020, 19:27:38 UTC) indicates when the last call was made, useful for establishing a timeline of user activity.</a:t>
            </a:r>
          </a:p>
          <a:p>
            <a:r>
              <a:rPr lang="en-GB" dirty="0"/>
              <a:t>- **Latest Message ID**: `</a:t>
            </a:r>
            <a:r>
              <a:rPr lang="en-GB" dirty="0" err="1"/>
              <a:t>userinfo_latest_msg_id</a:t>
            </a:r>
            <a:r>
              <a:rPr lang="en-GB" dirty="0"/>
              <a:t>` = `30102870972`  </a:t>
            </a:r>
          </a:p>
          <a:p>
            <a:r>
              <a:rPr lang="en-GB" dirty="0"/>
              <a:t>  - Indicates the ID of the most recent message, which can be cross-referenced with the `</a:t>
            </a:r>
            <a:r>
              <a:rPr lang="en-GB" dirty="0" err="1"/>
              <a:t>textnow_data.db</a:t>
            </a:r>
            <a:r>
              <a:rPr lang="en-GB" dirty="0"/>
              <a:t>` database to retrieve message content or metadata.</a:t>
            </a:r>
          </a:p>
          <a:p>
            <a:r>
              <a:rPr lang="en-GB" dirty="0"/>
              <a:t>- **Voicemail**: `</a:t>
            </a:r>
            <a:r>
              <a:rPr lang="en-GB" dirty="0" err="1"/>
              <a:t>userinfo_voicemail</a:t>
            </a:r>
            <a:r>
              <a:rPr lang="en-GB" dirty="0"/>
              <a:t>` = `1`  </a:t>
            </a:r>
          </a:p>
          <a:p>
            <a:r>
              <a:rPr lang="en-GB" dirty="0"/>
              <a:t>  - Suggests the user has one voicemail, which might contain additional audio data or messages.</a:t>
            </a:r>
          </a:p>
          <a:p>
            <a:endParaRPr lang="en-GB" dirty="0"/>
          </a:p>
          <a:p>
            <a:r>
              <a:rPr lang="en-GB" dirty="0"/>
              <a:t>#### 3. Timestamps and Activity Timeline</a:t>
            </a:r>
          </a:p>
          <a:p>
            <a:r>
              <a:rPr lang="en-GB" dirty="0"/>
              <a:t>- **First Home (App Usage Start)**: `</a:t>
            </a:r>
            <a:r>
              <a:rPr lang="en-GB" dirty="0" err="1"/>
              <a:t>userinfo_first_home</a:t>
            </a:r>
            <a:r>
              <a:rPr lang="en-GB" dirty="0"/>
              <a:t>` = `2020-02-08T14:54:52.463-05:00`  </a:t>
            </a:r>
          </a:p>
          <a:p>
            <a:r>
              <a:rPr lang="en-GB" dirty="0"/>
              <a:t>  - Indicates the first time the user accessed the app’s home screen (February 8, 2020, 14:54:52 EST), marking the start of app usage.</a:t>
            </a:r>
          </a:p>
          <a:p>
            <a:r>
              <a:rPr lang="en-GB" dirty="0"/>
              <a:t>- **Last Update**: `</a:t>
            </a:r>
            <a:r>
              <a:rPr lang="en-GB" dirty="0" err="1"/>
              <a:t>userinfo_last_update</a:t>
            </a:r>
            <a:r>
              <a:rPr lang="en-GB" dirty="0"/>
              <a:t>` = `2020-02-08`  </a:t>
            </a:r>
          </a:p>
          <a:p>
            <a:r>
              <a:rPr lang="en-GB" dirty="0"/>
              <a:t>  - The last time user info was updated, aligning with the first home timestamp, suggesting this might be a new or recently active user.</a:t>
            </a:r>
          </a:p>
          <a:p>
            <a:r>
              <a:rPr lang="en-GB" dirty="0"/>
              <a:t>- **Last Contacts Fetch**: `</a:t>
            </a:r>
            <a:r>
              <a:rPr lang="en-GB" dirty="0" err="1"/>
              <a:t>last_contacts_get_millis</a:t>
            </a:r>
            <a:r>
              <a:rPr lang="en-GB" dirty="0"/>
              <a:t>` = `1581645128462` (February 14, 2020, 00:32:08 UTC)  </a:t>
            </a:r>
          </a:p>
          <a:p>
            <a:r>
              <a:rPr lang="en-GB" dirty="0"/>
              <a:t>  - The last time the app fetched the user’s contacts, which could indicate when the user last synced or accessed their contact list.</a:t>
            </a:r>
          </a:p>
          <a:p>
            <a:r>
              <a:rPr lang="en-GB" dirty="0"/>
              <a:t>- **User Drawer State Reported**: `</a:t>
            </a:r>
            <a:r>
              <a:rPr lang="en-GB" dirty="0" err="1"/>
              <a:t>user_drawer_state_reported_timestamp</a:t>
            </a:r>
            <a:r>
              <a:rPr lang="en-GB" dirty="0"/>
              <a:t>` = `1581645128481` (February 14, 2020, 00:32:08 UTC)  </a:t>
            </a:r>
          </a:p>
          <a:p>
            <a:r>
              <a:rPr lang="en-GB" dirty="0"/>
              <a:t>  - Likely the last time the app reported the state of the navigation drawer, indicating recent app interaction.</a:t>
            </a:r>
          </a:p>
          <a:p>
            <a:endParaRPr lang="en-GB" dirty="0"/>
          </a:p>
          <a:p>
            <a:r>
              <a:rPr lang="en-GB" dirty="0"/>
              <a:t>#### 4. Account and App Configuration</a:t>
            </a:r>
          </a:p>
          <a:p>
            <a:r>
              <a:rPr lang="en-GB" dirty="0"/>
              <a:t>- **Account Status**: `</a:t>
            </a:r>
            <a:r>
              <a:rPr lang="en-GB" dirty="0" err="1"/>
              <a:t>userinfo_account_status</a:t>
            </a:r>
            <a:r>
              <a:rPr lang="en-GB" dirty="0"/>
              <a:t>` = `ENABLED`  </a:t>
            </a:r>
          </a:p>
          <a:p>
            <a:r>
              <a:rPr lang="en-GB" dirty="0"/>
              <a:t>  - Confirms the user’s account is active, meaning the app was functional at the time of data extraction.</a:t>
            </a:r>
          </a:p>
          <a:p>
            <a:r>
              <a:rPr lang="en-GB" dirty="0"/>
              <a:t>- **Account Balance**: `</a:t>
            </a:r>
            <a:r>
              <a:rPr lang="en-GB" dirty="0" err="1"/>
              <a:t>userinfo_account_balance</a:t>
            </a:r>
            <a:r>
              <a:rPr lang="en-GB" dirty="0"/>
              <a:t>` = `0`, `</a:t>
            </a:r>
            <a:r>
              <a:rPr lang="en-GB" dirty="0" err="1"/>
              <a:t>userinfo_account_balance_currency</a:t>
            </a:r>
            <a:r>
              <a:rPr lang="en-GB" dirty="0"/>
              <a:t>` = `USD`  </a:t>
            </a:r>
          </a:p>
          <a:p>
            <a:r>
              <a:rPr lang="en-GB" dirty="0"/>
              <a:t>  - The user has no balance in their </a:t>
            </a:r>
            <a:r>
              <a:rPr lang="en-GB" dirty="0" err="1"/>
              <a:t>TextNow</a:t>
            </a:r>
            <a:r>
              <a:rPr lang="en-GB" dirty="0"/>
              <a:t> account, which might indicate limited use of premium features.</a:t>
            </a:r>
          </a:p>
          <a:p>
            <a:r>
              <a:rPr lang="en-GB" dirty="0"/>
              <a:t>- **</a:t>
            </a:r>
            <a:r>
              <a:rPr lang="en-GB" dirty="0" err="1"/>
              <a:t>TextNow</a:t>
            </a:r>
            <a:r>
              <a:rPr lang="en-GB" dirty="0"/>
              <a:t> Credit**: `</a:t>
            </a:r>
            <a:r>
              <a:rPr lang="en-GB" dirty="0" err="1"/>
              <a:t>userinfo_textnow_credit</a:t>
            </a:r>
            <a:r>
              <a:rPr lang="en-GB" dirty="0"/>
              <a:t>` = `10`  </a:t>
            </a:r>
          </a:p>
          <a:p>
            <a:r>
              <a:rPr lang="en-GB" dirty="0"/>
              <a:t>  - The user has 10 credits, which might be used for in-app purchases or features.</a:t>
            </a:r>
          </a:p>
          <a:p>
            <a:r>
              <a:rPr lang="en-GB" dirty="0"/>
              <a:t>- **Registration Token**: `</a:t>
            </a:r>
            <a:r>
              <a:rPr lang="en-GB" dirty="0" err="1"/>
              <a:t>userinfo_registration_token</a:t>
            </a:r>
            <a:r>
              <a:rPr lang="en-GB" dirty="0"/>
              <a:t>` = `dGezQ94FoHs:APA91bHp7IzOKI55_XVmNu-oH5KKIdx1Y1ihGnsWzrhTAdKR1OTPqdt9exrsboVXHdvgkCaXPY5lHRdF1g2K9CialNSfx_glAiAmQj1Ndwg7N4gTS-mPMrAl3dKMla_kPKHkvErjYWxd`  </a:t>
            </a:r>
          </a:p>
          <a:p>
            <a:r>
              <a:rPr lang="en-GB" dirty="0"/>
              <a:t>  - This is likely a Firebase Cloud Messaging (FCM) token used for push notifications, which can be used to track the device or link it to other Firebase services.</a:t>
            </a:r>
          </a:p>
          <a:p>
            <a:r>
              <a:rPr lang="en-GB" dirty="0"/>
              <a:t>- **Application Version**: `</a:t>
            </a:r>
            <a:r>
              <a:rPr lang="en-GB" dirty="0" err="1"/>
              <a:t>application_version_code</a:t>
            </a:r>
            <a:r>
              <a:rPr lang="en-GB" dirty="0"/>
              <a:t>` = `13112`  </a:t>
            </a:r>
          </a:p>
          <a:p>
            <a:r>
              <a:rPr lang="en-GB" dirty="0"/>
              <a:t>  - Indicates the version of the </a:t>
            </a:r>
            <a:r>
              <a:rPr lang="en-GB" dirty="0" err="1"/>
              <a:t>TextNow</a:t>
            </a:r>
            <a:r>
              <a:rPr lang="en-GB" dirty="0"/>
              <a:t> app installed, which can help identify the app’s features and potential vulnerabilities at the time of use.</a:t>
            </a:r>
          </a:p>
          <a:p>
            <a:endParaRPr lang="en-GB" dirty="0"/>
          </a:p>
          <a:p>
            <a:r>
              <a:rPr lang="en-GB" dirty="0"/>
              <a:t>#### 5. Ad and Analytics Data</a:t>
            </a:r>
          </a:p>
          <a:p>
            <a:r>
              <a:rPr lang="en-GB" dirty="0"/>
              <a:t>- **Native Instream Ad Count**: `</a:t>
            </a:r>
            <a:r>
              <a:rPr lang="en-GB" dirty="0" err="1"/>
              <a:t>userinfo_native_instream_ad_count</a:t>
            </a:r>
            <a:r>
              <a:rPr lang="en-GB" dirty="0"/>
              <a:t>` = `{"+19842032223":2}`  </a:t>
            </a:r>
          </a:p>
          <a:p>
            <a:r>
              <a:rPr lang="en-GB" dirty="0"/>
              <a:t>  - The user viewed 2 in-stream ads while interacting with the number `+19842032223`, linking ad exposure to specific contacts.</a:t>
            </a:r>
          </a:p>
          <a:p>
            <a:r>
              <a:rPr lang="en-GB" dirty="0"/>
              <a:t>- **Last Native Ad Times**: `</a:t>
            </a:r>
            <a:r>
              <a:rPr lang="en-GB" dirty="0" err="1"/>
              <a:t>userinfo_last_native_ad_time</a:t>
            </a:r>
            <a:r>
              <a:rPr lang="en-GB" dirty="0"/>
              <a:t>` = `1581645128970` (February 14, 2020, 00:32:08 UTC), `</a:t>
            </a:r>
            <a:r>
              <a:rPr lang="en-GB" dirty="0" err="1"/>
              <a:t>userinfo_last_native_video_ad_impression_time</a:t>
            </a:r>
            <a:r>
              <a:rPr lang="en-GB" dirty="0"/>
              <a:t>` = `1581271906424` (February 9, 2020, 18:11:46 UTC)  </a:t>
            </a:r>
          </a:p>
          <a:p>
            <a:r>
              <a:rPr lang="en-GB" dirty="0"/>
              <a:t>  - Timestamps of ad impressions, useful for understanding user activity and app monetization.</a:t>
            </a:r>
          </a:p>
          <a:p>
            <a:r>
              <a:rPr lang="en-GB" dirty="0"/>
              <a:t>- **Ad Categories**: `</a:t>
            </a:r>
            <a:r>
              <a:rPr lang="en-GB" dirty="0" err="1"/>
              <a:t>userinfo_ad_categories</a:t>
            </a:r>
            <a:r>
              <a:rPr lang="en-GB" dirty="0"/>
              <a:t>` = `</a:t>
            </a:r>
            <a:r>
              <a:rPr lang="en-GB" dirty="0" err="1"/>
              <a:t>m_gender:m</a:t>
            </a:r>
            <a:r>
              <a:rPr lang="en-GB" dirty="0"/>
              <a:t>`  </a:t>
            </a:r>
          </a:p>
          <a:p>
            <a:r>
              <a:rPr lang="en-GB" dirty="0"/>
              <a:t>  - Indicates the user is targeted for ads based on male gender, providing insight into ad profiling.</a:t>
            </a:r>
          </a:p>
          <a:p>
            <a:r>
              <a:rPr lang="en-GB" dirty="0"/>
              <a:t>- **CCPA Opt-Out**: `</a:t>
            </a:r>
            <a:r>
              <a:rPr lang="en-GB" dirty="0" err="1"/>
              <a:t>user_has_opted_out_under_ccpa</a:t>
            </a:r>
            <a:r>
              <a:rPr lang="en-GB" dirty="0"/>
              <a:t>` = `false`, `</a:t>
            </a:r>
            <a:r>
              <a:rPr lang="en-GB" dirty="0" err="1"/>
              <a:t>user_is_covered_under_ccpa</a:t>
            </a:r>
            <a:r>
              <a:rPr lang="en-GB" dirty="0"/>
              <a:t>` = `false`  </a:t>
            </a:r>
          </a:p>
          <a:p>
            <a:r>
              <a:rPr lang="en-GB" dirty="0"/>
              <a:t>  - The user is not covered under the California Consumer Privacy Act (CCPA) and has not opted out of data sharing, meaning their data might have been shared with third parties.</a:t>
            </a:r>
          </a:p>
          <a:p>
            <a:endParaRPr lang="en-GB" dirty="0"/>
          </a:p>
          <a:p>
            <a:r>
              <a:rPr lang="en-GB" dirty="0"/>
              <a:t>#### 6. Encrypted or Encoded Data</a:t>
            </a:r>
          </a:p>
          <a:p>
            <a:r>
              <a:rPr lang="en-GB" dirty="0"/>
              <a:t>- **Encrypted/Encoded Strings**: Several key-value pairs appear to be encrypted or encoded, such as:</a:t>
            </a:r>
          </a:p>
          <a:p>
            <a:r>
              <a:rPr lang="en-GB" dirty="0"/>
              <a:t>  - `</a:t>
            </a:r>
            <a:r>
              <a:rPr lang="en-GB" dirty="0" err="1"/>
              <a:t>qayzlwx</a:t>
            </a:r>
            <a:r>
              <a:rPr lang="en-GB" dirty="0"/>
              <a:t>/Z/63zVrB/2XgV4Vfan3goyNTVqx+V52nAjU` = `Xq943SE5KDLigny255+OXg`</a:t>
            </a:r>
          </a:p>
          <a:p>
            <a:r>
              <a:rPr lang="en-GB" dirty="0"/>
              <a:t>  - `RyLipro7M7nuEsMghdXtKdhT5+aWtDXkXpbyL5jEK7o` = `Q6g3dLGeenvp8XvNzHbjaDPi6z8BRtD0ekOlR8fmxUMLZz8DkYfoecw+NkiydO//IK0mZmlI1n0mDOKYkQsTx9lDT2EgArhMLuYggXlXz8g`</a:t>
            </a:r>
          </a:p>
          <a:p>
            <a:r>
              <a:rPr lang="en-GB" dirty="0"/>
              <a:t>  - These might be encrypted tokens, session IDs, or other sensitive data. The keys are Base64-encoded, and the values might be encrypted or hashed. Decoding or decrypting these (if the encryption method is known) could reveal additional sensitive information, such as authentication tokens or device identifiers.</a:t>
            </a:r>
          </a:p>
          <a:p>
            <a:endParaRPr lang="en-GB" dirty="0"/>
          </a:p>
          <a:p>
            <a:r>
              <a:rPr lang="en-GB" dirty="0"/>
              <a:t>#### 7. Feature Usage and Preferences</a:t>
            </a:r>
          </a:p>
          <a:p>
            <a:r>
              <a:rPr lang="en-GB" dirty="0"/>
              <a:t>- **Calling Support**: `</a:t>
            </a:r>
            <a:r>
              <a:rPr lang="en-GB" dirty="0" err="1"/>
              <a:t>is_calling_supported</a:t>
            </a:r>
            <a:r>
              <a:rPr lang="en-GB" dirty="0"/>
              <a:t>` = `true`  </a:t>
            </a:r>
          </a:p>
          <a:p>
            <a:r>
              <a:rPr lang="en-GB" dirty="0"/>
              <a:t>  - Confirms the device supports calling, aligning with the evidence of a recent call.</a:t>
            </a:r>
          </a:p>
          <a:p>
            <a:r>
              <a:rPr lang="en-GB" dirty="0"/>
              <a:t>- **E911 and 911 Prompt**: `userinfo_feature_e911_accepted` = `false`, `userinfo_911_prompt_accepted` = `false`  </a:t>
            </a:r>
          </a:p>
          <a:p>
            <a:r>
              <a:rPr lang="en-GB" dirty="0"/>
              <a:t>  - The user has not accepted emergency calling prompts, which might indicate limited use of calling features or avoidance of emergency services.</a:t>
            </a:r>
          </a:p>
          <a:p>
            <a:r>
              <a:rPr lang="en-GB" dirty="0"/>
              <a:t>- **Voicemail Transcription**: `</a:t>
            </a:r>
            <a:r>
              <a:rPr lang="en-GB" dirty="0" err="1"/>
              <a:t>vm_transcription_enabled</a:t>
            </a:r>
            <a:r>
              <a:rPr lang="en-GB" dirty="0"/>
              <a:t>` = `false`, `</a:t>
            </a:r>
            <a:r>
              <a:rPr lang="en-GB" dirty="0" err="1"/>
              <a:t>vm_transcription_user_enabled</a:t>
            </a:r>
            <a:r>
              <a:rPr lang="en-GB" dirty="0"/>
              <a:t>` = `false`  </a:t>
            </a:r>
          </a:p>
          <a:p>
            <a:r>
              <a:rPr lang="en-GB" dirty="0"/>
              <a:t>  - Voicemail transcription is disabled, so any voicemails (e.g., the one indicated by `</a:t>
            </a:r>
            <a:r>
              <a:rPr lang="en-GB" dirty="0" err="1"/>
              <a:t>userinfo_voicemail</a:t>
            </a:r>
            <a:r>
              <a:rPr lang="en-GB" dirty="0"/>
              <a:t>`) would be audio-only.</a:t>
            </a:r>
          </a:p>
          <a:p>
            <a:r>
              <a:rPr lang="en-GB" dirty="0"/>
              <a:t>- **Conversations Loaded**: `</a:t>
            </a:r>
            <a:r>
              <a:rPr lang="en-GB" dirty="0" err="1"/>
              <a:t>userinfo_conversations_loaded</a:t>
            </a:r>
            <a:r>
              <a:rPr lang="en-GB" dirty="0"/>
              <a:t>` = `true`  </a:t>
            </a:r>
          </a:p>
          <a:p>
            <a:r>
              <a:rPr lang="en-GB" dirty="0"/>
              <a:t>  - Indicates the app has loaded the user’s conversations, suggesting the user has interacted with the messaging feature.</a:t>
            </a:r>
          </a:p>
          <a:p>
            <a:endParaRPr lang="en-GB" dirty="0"/>
          </a:p>
          <a:p>
            <a:r>
              <a:rPr lang="en-GB" dirty="0"/>
              <a:t>### Summary of Key Forensic Insights</a:t>
            </a:r>
          </a:p>
          <a:p>
            <a:r>
              <a:rPr lang="en-GB" dirty="0"/>
              <a:t>- **User Identity**: The user is identified as "This Is DFIR" with the username `</a:t>
            </a:r>
            <a:r>
              <a:rPr lang="en-GB" dirty="0" err="1"/>
              <a:t>thisisdfir</a:t>
            </a:r>
            <a:r>
              <a:rPr lang="en-GB" dirty="0"/>
              <a:t>`, email `thisisdfir@gmail.com`, and phone number `9842352054`. Their user ID is `4035506809899870760`.</a:t>
            </a:r>
          </a:p>
          <a:p>
            <a:r>
              <a:rPr lang="en-GB" dirty="0"/>
              <a:t>- **Communication Activity**: The user last called `+19842032223` on February 8, 2020, at 19:27:38 UTC. They have one voicemail and a recent message with ID `30102870972`.</a:t>
            </a:r>
          </a:p>
          <a:p>
            <a:r>
              <a:rPr lang="en-GB" dirty="0"/>
              <a:t>- **Timeline**: The user started using the app on February 8, 2020, with the last significant activity (e.g., contacts fetch, ad impression) on February 14, 2020.</a:t>
            </a:r>
          </a:p>
          <a:p>
            <a:r>
              <a:rPr lang="en-GB" dirty="0"/>
              <a:t>- **Ad Exposure**: The user viewed ads, including 2 in-stream ads related to `+19842032223`, and is targeted as male for ad purposes.</a:t>
            </a:r>
          </a:p>
          <a:p>
            <a:r>
              <a:rPr lang="en-GB" dirty="0"/>
              <a:t>- **Privacy Settings**: The user has not opted out of data sharing under CCPA and is not covered by it, meaning their data might have been shared with third parties.</a:t>
            </a:r>
          </a:p>
          <a:p>
            <a:r>
              <a:rPr lang="en-GB" dirty="0"/>
              <a:t>- **Encrypted Data**: Several encrypted or encoded strings might contain additional sensitive information (e.g., tokens, session IDs) if decrypted.</a:t>
            </a:r>
          </a:p>
          <a:p>
            <a:r>
              <a:rPr lang="en-GB" dirty="0"/>
              <a:t>- **App State**: The account is enabled, the app version is `13112`, and the user has 10 </a:t>
            </a:r>
            <a:r>
              <a:rPr lang="en-GB" dirty="0" err="1"/>
              <a:t>TextNow</a:t>
            </a:r>
            <a:r>
              <a:rPr lang="en-GB" dirty="0"/>
              <a:t> credits but a $0 balance in USD.</a:t>
            </a:r>
          </a:p>
          <a:p>
            <a:endParaRPr lang="en-GB" dirty="0"/>
          </a:p>
          <a:p>
            <a:r>
              <a:rPr lang="en-GB" dirty="0"/>
              <a:t>### Recommendations for Further Investigation</a:t>
            </a:r>
          </a:p>
          <a:p>
            <a:r>
              <a:rPr lang="en-GB" dirty="0"/>
              <a:t>- **Cross-Reference with Databases**: Use the `</a:t>
            </a:r>
            <a:r>
              <a:rPr lang="en-GB" dirty="0" err="1"/>
              <a:t>userinfo_latest_msg_id</a:t>
            </a:r>
            <a:r>
              <a:rPr lang="en-GB" dirty="0"/>
              <a:t>` and `LAST_CALL_UUID` to extract message and call details from the `</a:t>
            </a:r>
            <a:r>
              <a:rPr lang="en-GB" dirty="0" err="1"/>
              <a:t>textnow_data.db</a:t>
            </a:r>
            <a:r>
              <a:rPr lang="en-GB" dirty="0"/>
              <a:t>` database (identified as valuable in the first image).</a:t>
            </a:r>
          </a:p>
          <a:p>
            <a:r>
              <a:rPr lang="en-GB" dirty="0"/>
              <a:t>- **Decrypt Encoded Data**: Investigate the encrypted strings (e.g., `RyLipro7M7nuEsMghdXtKdhT5+aWtDXkXpbyL5jEK7o`). If the encryption method is known (e.g., AES with a known key), these could reveal more sensitive data.</a:t>
            </a:r>
          </a:p>
          <a:p>
            <a:r>
              <a:rPr lang="en-GB" dirty="0"/>
              <a:t>- **Voicemail Analysis**: Extract the voicemail (indicated by `</a:t>
            </a:r>
            <a:r>
              <a:rPr lang="en-GB" dirty="0" err="1"/>
              <a:t>userinfo_voicemail</a:t>
            </a:r>
            <a:r>
              <a:rPr lang="en-GB" dirty="0"/>
              <a:t>` = `1`) from the app’s storage or databases to </a:t>
            </a:r>
            <a:r>
              <a:rPr lang="en-GB" dirty="0" err="1"/>
              <a:t>analyze</a:t>
            </a:r>
            <a:r>
              <a:rPr lang="en-GB" dirty="0"/>
              <a:t> its contents.</a:t>
            </a:r>
          </a:p>
          <a:p>
            <a:r>
              <a:rPr lang="en-GB" dirty="0"/>
              <a:t>- **Ad and Analytics Correlation**: Use the ad-related data (e.g., `</a:t>
            </a:r>
            <a:r>
              <a:rPr lang="en-GB" dirty="0" err="1"/>
              <a:t>userinfo_native_instream_ad_count</a:t>
            </a:r>
            <a:r>
              <a:rPr lang="en-GB" dirty="0"/>
              <a:t>`, `</a:t>
            </a:r>
            <a:r>
              <a:rPr lang="en-GB" dirty="0" err="1"/>
              <a:t>userinfo_ad_categories</a:t>
            </a:r>
            <a:r>
              <a:rPr lang="en-GB" dirty="0"/>
              <a:t>`) to correlate with ad databases like `</a:t>
            </a:r>
            <a:r>
              <a:rPr lang="en-GB" dirty="0" err="1"/>
              <a:t>ads.db</a:t>
            </a:r>
            <a:r>
              <a:rPr lang="en-GB" dirty="0"/>
              <a:t>` or `</a:t>
            </a:r>
            <a:r>
              <a:rPr lang="en-GB" dirty="0" err="1"/>
              <a:t>supersonic_sdk.db</a:t>
            </a:r>
            <a:r>
              <a:rPr lang="en-GB" dirty="0"/>
              <a:t>` for more insights into user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Shared Preferences file provides a wealth of forensic data, particularly around user identity, communication history, and app usage patterns, making it a critical artifact for investigation. Would you like to explore any specific aspect further, such as decoding the encrypted strings or extracting data from related databases?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ADD98-ABBF-9A2B-0B0C-62CD7C79D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787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provided text is a Shared Preferences XML file from the `</a:t>
            </a:r>
            <a:r>
              <a:rPr lang="en-GB" dirty="0" err="1"/>
              <a:t>shared_prefs</a:t>
            </a:r>
            <a:r>
              <a:rPr lang="en-GB" dirty="0"/>
              <a:t>/` directory of the </a:t>
            </a:r>
            <a:r>
              <a:rPr lang="en-GB" dirty="0" err="1"/>
              <a:t>TextNow</a:t>
            </a:r>
            <a:r>
              <a:rPr lang="en-GB" dirty="0"/>
              <a:t> app on a Pixel 3 device (`Pixel 3/data/data/</a:t>
            </a:r>
            <a:r>
              <a:rPr lang="en-GB" dirty="0" err="1"/>
              <a:t>com.enflick.android.TextNow</a:t>
            </a:r>
            <a:r>
              <a:rPr lang="en-GB" dirty="0"/>
              <a:t>/</a:t>
            </a:r>
            <a:r>
              <a:rPr lang="en-GB" dirty="0" err="1"/>
              <a:t>shared_prefs</a:t>
            </a:r>
            <a:r>
              <a:rPr lang="en-GB" dirty="0"/>
              <a:t>/`). This XML file contains key-value pairs that store various user settings, app states, and potentially sensitive data. Below is a summary of the most valuable forensic information that can be extracted from this file, focusing on data that could be useful for understanding user identity, </a:t>
            </a:r>
            <a:r>
              <a:rPr lang="en-GB" dirty="0" err="1"/>
              <a:t>behavior</a:t>
            </a:r>
            <a:r>
              <a:rPr lang="en-GB" dirty="0"/>
              <a:t>, communications, and app usage.</a:t>
            </a:r>
          </a:p>
          <a:p>
            <a:endParaRPr lang="en-GB" dirty="0"/>
          </a:p>
          <a:p>
            <a:r>
              <a:rPr lang="en-GB" dirty="0"/>
              <a:t>### Most Valuable Forensic Information</a:t>
            </a:r>
          </a:p>
          <a:p>
            <a:endParaRPr lang="en-GB" dirty="0"/>
          </a:p>
          <a:p>
            <a:r>
              <a:rPr lang="en-GB" dirty="0"/>
              <a:t>#### 1. User Identity and Personal Information</a:t>
            </a:r>
          </a:p>
          <a:p>
            <a:r>
              <a:rPr lang="en-GB" dirty="0"/>
              <a:t>- **Username**: `</a:t>
            </a:r>
            <a:r>
              <a:rPr lang="en-GB" dirty="0" err="1"/>
              <a:t>userinfo_username</a:t>
            </a:r>
            <a:r>
              <a:rPr lang="en-GB" dirty="0"/>
              <a:t>` = `</a:t>
            </a:r>
            <a:r>
              <a:rPr lang="en-GB" dirty="0" err="1"/>
              <a:t>thisisdfir</a:t>
            </a:r>
            <a:r>
              <a:rPr lang="en-GB" dirty="0"/>
              <a:t>`  </a:t>
            </a:r>
          </a:p>
          <a:p>
            <a:r>
              <a:rPr lang="en-GB" dirty="0"/>
              <a:t>  - This reveals the user’s </a:t>
            </a:r>
            <a:r>
              <a:rPr lang="en-GB" dirty="0" err="1"/>
              <a:t>TextNow</a:t>
            </a:r>
            <a:r>
              <a:rPr lang="en-GB" dirty="0"/>
              <a:t> username, which can be used to identify the user within the app’s ecosystem.</a:t>
            </a:r>
          </a:p>
          <a:p>
            <a:r>
              <a:rPr lang="en-GB" dirty="0"/>
              <a:t>- **Email**: `</a:t>
            </a:r>
            <a:r>
              <a:rPr lang="en-GB" dirty="0" err="1"/>
              <a:t>userinfo_email</a:t>
            </a:r>
            <a:r>
              <a:rPr lang="en-GB" dirty="0"/>
              <a:t>` = `thisisdfir@gmail.com`  </a:t>
            </a:r>
          </a:p>
          <a:p>
            <a:r>
              <a:rPr lang="en-GB" dirty="0"/>
              <a:t>  - The user’s email address is a critical piece of identifiable information, useful for linking the user to other accounts or services.</a:t>
            </a:r>
          </a:p>
          <a:p>
            <a:r>
              <a:rPr lang="en-GB" dirty="0"/>
              <a:t>- **Phone Number**: `</a:t>
            </a:r>
            <a:r>
              <a:rPr lang="en-GB" dirty="0" err="1"/>
              <a:t>userinfo_phone</a:t>
            </a:r>
            <a:r>
              <a:rPr lang="en-GB" dirty="0"/>
              <a:t>` = `9842352054`  </a:t>
            </a:r>
          </a:p>
          <a:p>
            <a:r>
              <a:rPr lang="en-GB" dirty="0"/>
              <a:t>  - This appears to be the user’s assigned </a:t>
            </a:r>
            <a:r>
              <a:rPr lang="en-GB" dirty="0" err="1"/>
              <a:t>TextNow</a:t>
            </a:r>
            <a:r>
              <a:rPr lang="en-GB" dirty="0"/>
              <a:t> phone number, which can be used to track communications made through the app.</a:t>
            </a:r>
          </a:p>
          <a:p>
            <a:r>
              <a:rPr lang="en-GB" dirty="0"/>
              <a:t>- **First Name and Last Name**: `</a:t>
            </a:r>
            <a:r>
              <a:rPr lang="en-GB" dirty="0" err="1"/>
              <a:t>userinfo_firstname</a:t>
            </a:r>
            <a:r>
              <a:rPr lang="en-GB" dirty="0"/>
              <a:t>` = `This Is`, `</a:t>
            </a:r>
            <a:r>
              <a:rPr lang="en-GB" dirty="0" err="1"/>
              <a:t>userinfo_lastname</a:t>
            </a:r>
            <a:r>
              <a:rPr lang="en-GB" dirty="0"/>
              <a:t>` = `DFIR`  </a:t>
            </a:r>
          </a:p>
          <a:p>
            <a:r>
              <a:rPr lang="en-GB" dirty="0"/>
              <a:t>  - The user’s full name (This Is DFIR) provides additional identifiable information, potentially linking to real-world identity.</a:t>
            </a:r>
          </a:p>
          <a:p>
            <a:r>
              <a:rPr lang="en-GB" dirty="0"/>
              <a:t>- **User ID**: `</a:t>
            </a:r>
            <a:r>
              <a:rPr lang="en-GB" dirty="0" err="1"/>
              <a:t>userinfo_user_id</a:t>
            </a:r>
            <a:r>
              <a:rPr lang="en-GB" dirty="0"/>
              <a:t>` = `4035506809899870760`  </a:t>
            </a:r>
          </a:p>
          <a:p>
            <a:r>
              <a:rPr lang="en-GB" dirty="0"/>
              <a:t>  - A unique identifier for the user within </a:t>
            </a:r>
            <a:r>
              <a:rPr lang="en-GB" dirty="0" err="1"/>
              <a:t>TextNow’s</a:t>
            </a:r>
            <a:r>
              <a:rPr lang="en-GB" dirty="0"/>
              <a:t> system, useful for correlating data across different parts of the app or </a:t>
            </a:r>
            <a:r>
              <a:rPr lang="en-GB" dirty="0" err="1"/>
              <a:t>TextNow’s</a:t>
            </a:r>
            <a:r>
              <a:rPr lang="en-GB" dirty="0"/>
              <a:t> servers.</a:t>
            </a:r>
          </a:p>
          <a:p>
            <a:r>
              <a:rPr lang="en-GB" dirty="0"/>
              <a:t>- **Gender**: `</a:t>
            </a:r>
            <a:r>
              <a:rPr lang="en-GB" dirty="0" err="1"/>
              <a:t>userinfo_gender</a:t>
            </a:r>
            <a:r>
              <a:rPr lang="en-GB" dirty="0"/>
              <a:t>` = `1`  </a:t>
            </a:r>
          </a:p>
          <a:p>
            <a:r>
              <a:rPr lang="en-GB" dirty="0"/>
              <a:t>  - Likely indicates the user’s gender (e.g., 1 might represent male), which could be used for profiling or ad targeting.</a:t>
            </a:r>
          </a:p>
          <a:p>
            <a:endParaRPr lang="en-GB" dirty="0"/>
          </a:p>
          <a:p>
            <a:r>
              <a:rPr lang="en-GB" dirty="0"/>
              <a:t>#### 2. Communication Details</a:t>
            </a:r>
          </a:p>
          <a:p>
            <a:r>
              <a:rPr lang="en-GB" dirty="0"/>
              <a:t>- **Last Called Number**: `</a:t>
            </a:r>
            <a:r>
              <a:rPr lang="en-GB" dirty="0" err="1"/>
              <a:t>userinfo_last_number_called</a:t>
            </a:r>
            <a:r>
              <a:rPr lang="en-GB" dirty="0"/>
              <a:t>` = `+19842032223`, `LAST_CALL_DESTINATION` = `+19842032223`  </a:t>
            </a:r>
          </a:p>
          <a:p>
            <a:r>
              <a:rPr lang="en-GB" dirty="0"/>
              <a:t>  - The phone number `+19842032223` was the last number called, providing insight into the user’s recent communications.</a:t>
            </a:r>
          </a:p>
          <a:p>
            <a:r>
              <a:rPr lang="en-GB" dirty="0"/>
              <a:t>- **Last Call UUID**: `LAST_CALL_UUID` = `ad215984-b355-4629-b2e8-0773ab0a098a`  </a:t>
            </a:r>
          </a:p>
          <a:p>
            <a:r>
              <a:rPr lang="en-GB" dirty="0"/>
              <a:t>  - A unique identifier for the last call, which could be used to retrieve more details about the call (e.g., duration, type) from other databases like `</a:t>
            </a:r>
            <a:r>
              <a:rPr lang="en-GB" dirty="0" err="1"/>
              <a:t>textnow_data.db</a:t>
            </a:r>
            <a:r>
              <a:rPr lang="en-GB" dirty="0"/>
              <a:t>`.</a:t>
            </a:r>
          </a:p>
          <a:p>
            <a:r>
              <a:rPr lang="en-GB" dirty="0"/>
              <a:t>- **Last Call Time**: `LAST_CALL_TIME` = `1581192458738`  </a:t>
            </a:r>
          </a:p>
          <a:p>
            <a:r>
              <a:rPr lang="en-GB" dirty="0"/>
              <a:t>  - This timestamp (February 8, 2020, 19:27:38 UTC) indicates when the last call was made, useful for establishing a timeline of user activity.</a:t>
            </a:r>
          </a:p>
          <a:p>
            <a:r>
              <a:rPr lang="en-GB" dirty="0"/>
              <a:t>- **Latest Message ID**: `</a:t>
            </a:r>
            <a:r>
              <a:rPr lang="en-GB" dirty="0" err="1"/>
              <a:t>userinfo_latest_msg_id</a:t>
            </a:r>
            <a:r>
              <a:rPr lang="en-GB" dirty="0"/>
              <a:t>` = `30102870972`  </a:t>
            </a:r>
          </a:p>
          <a:p>
            <a:r>
              <a:rPr lang="en-GB" dirty="0"/>
              <a:t>  - Indicates the ID of the most recent message, which can be cross-referenced with the `</a:t>
            </a:r>
            <a:r>
              <a:rPr lang="en-GB" dirty="0" err="1"/>
              <a:t>textnow_data.db</a:t>
            </a:r>
            <a:r>
              <a:rPr lang="en-GB" dirty="0"/>
              <a:t>` database to retrieve message content or metadata.</a:t>
            </a:r>
          </a:p>
          <a:p>
            <a:r>
              <a:rPr lang="en-GB" dirty="0"/>
              <a:t>- **Voicemail**: `</a:t>
            </a:r>
            <a:r>
              <a:rPr lang="en-GB" dirty="0" err="1"/>
              <a:t>userinfo_voicemail</a:t>
            </a:r>
            <a:r>
              <a:rPr lang="en-GB" dirty="0"/>
              <a:t>` = `1`  </a:t>
            </a:r>
          </a:p>
          <a:p>
            <a:r>
              <a:rPr lang="en-GB" dirty="0"/>
              <a:t>  - Suggests the user has one voicemail, which might contain additional audio data or messages.</a:t>
            </a:r>
          </a:p>
          <a:p>
            <a:endParaRPr lang="en-GB" dirty="0"/>
          </a:p>
          <a:p>
            <a:r>
              <a:rPr lang="en-GB" dirty="0"/>
              <a:t>#### 3. Timestamps and Activity Timeline</a:t>
            </a:r>
          </a:p>
          <a:p>
            <a:r>
              <a:rPr lang="en-GB" dirty="0"/>
              <a:t>- **First Home (App Usage Start)**: `</a:t>
            </a:r>
            <a:r>
              <a:rPr lang="en-GB" dirty="0" err="1"/>
              <a:t>userinfo_first_home</a:t>
            </a:r>
            <a:r>
              <a:rPr lang="en-GB" dirty="0"/>
              <a:t>` = `2020-02-08T14:54:52.463-05:00`  </a:t>
            </a:r>
          </a:p>
          <a:p>
            <a:r>
              <a:rPr lang="en-GB" dirty="0"/>
              <a:t>  - Indicates the first time the user accessed the app’s home screen (February 8, 2020, 14:54:52 EST), marking the start of app usage.</a:t>
            </a:r>
          </a:p>
          <a:p>
            <a:r>
              <a:rPr lang="en-GB" dirty="0"/>
              <a:t>- **Last Update**: `</a:t>
            </a:r>
            <a:r>
              <a:rPr lang="en-GB" dirty="0" err="1"/>
              <a:t>userinfo_last_update</a:t>
            </a:r>
            <a:r>
              <a:rPr lang="en-GB" dirty="0"/>
              <a:t>` = `2020-02-08`  </a:t>
            </a:r>
          </a:p>
          <a:p>
            <a:r>
              <a:rPr lang="en-GB" dirty="0"/>
              <a:t>  - The last time user info was updated, aligning with the first home timestamp, suggesting this might be a new or recently active user.</a:t>
            </a:r>
          </a:p>
          <a:p>
            <a:r>
              <a:rPr lang="en-GB" dirty="0"/>
              <a:t>- **Last Contacts Fetch**: `</a:t>
            </a:r>
            <a:r>
              <a:rPr lang="en-GB" dirty="0" err="1"/>
              <a:t>last_contacts_get_millis</a:t>
            </a:r>
            <a:r>
              <a:rPr lang="en-GB" dirty="0"/>
              <a:t>` = `1581645128462` (February 14, 2020, 00:32:08 UTC)  </a:t>
            </a:r>
          </a:p>
          <a:p>
            <a:r>
              <a:rPr lang="en-GB" dirty="0"/>
              <a:t>  - The last time the app fetched the user’s contacts, which could indicate when the user last synced or accessed their contact list.</a:t>
            </a:r>
          </a:p>
          <a:p>
            <a:r>
              <a:rPr lang="en-GB" dirty="0"/>
              <a:t>- **User Drawer State Reported**: `</a:t>
            </a:r>
            <a:r>
              <a:rPr lang="en-GB" dirty="0" err="1"/>
              <a:t>user_drawer_state_reported_timestamp</a:t>
            </a:r>
            <a:r>
              <a:rPr lang="en-GB" dirty="0"/>
              <a:t>` = `1581645128481` (February 14, 2020, 00:32:08 UTC)  </a:t>
            </a:r>
          </a:p>
          <a:p>
            <a:r>
              <a:rPr lang="en-GB" dirty="0"/>
              <a:t>  - Likely the last time the app reported the state of the navigation drawer, indicating recent app interaction.</a:t>
            </a:r>
          </a:p>
          <a:p>
            <a:endParaRPr lang="en-GB" dirty="0"/>
          </a:p>
          <a:p>
            <a:r>
              <a:rPr lang="en-GB" dirty="0"/>
              <a:t>#### 4. Account and App Configuration</a:t>
            </a:r>
          </a:p>
          <a:p>
            <a:r>
              <a:rPr lang="en-GB" dirty="0"/>
              <a:t>- **Account Status**: `</a:t>
            </a:r>
            <a:r>
              <a:rPr lang="en-GB" dirty="0" err="1"/>
              <a:t>userinfo_account_status</a:t>
            </a:r>
            <a:r>
              <a:rPr lang="en-GB" dirty="0"/>
              <a:t>` = `ENABLED`  </a:t>
            </a:r>
          </a:p>
          <a:p>
            <a:r>
              <a:rPr lang="en-GB" dirty="0"/>
              <a:t>  - Confirms the user’s account is active, meaning the app was functional at the time of data extraction.</a:t>
            </a:r>
          </a:p>
          <a:p>
            <a:r>
              <a:rPr lang="en-GB" dirty="0"/>
              <a:t>- **Account Balance**: `</a:t>
            </a:r>
            <a:r>
              <a:rPr lang="en-GB" dirty="0" err="1"/>
              <a:t>userinfo_account_balance</a:t>
            </a:r>
            <a:r>
              <a:rPr lang="en-GB" dirty="0"/>
              <a:t>` = `0`, `</a:t>
            </a:r>
            <a:r>
              <a:rPr lang="en-GB" dirty="0" err="1"/>
              <a:t>userinfo_account_balance_currency</a:t>
            </a:r>
            <a:r>
              <a:rPr lang="en-GB" dirty="0"/>
              <a:t>` = `USD`  </a:t>
            </a:r>
          </a:p>
          <a:p>
            <a:r>
              <a:rPr lang="en-GB" dirty="0"/>
              <a:t>  - The user has no balance in their </a:t>
            </a:r>
            <a:r>
              <a:rPr lang="en-GB" dirty="0" err="1"/>
              <a:t>TextNow</a:t>
            </a:r>
            <a:r>
              <a:rPr lang="en-GB" dirty="0"/>
              <a:t> account, which might indicate limited use of premium features.</a:t>
            </a:r>
          </a:p>
          <a:p>
            <a:r>
              <a:rPr lang="en-GB" dirty="0"/>
              <a:t>- **</a:t>
            </a:r>
            <a:r>
              <a:rPr lang="en-GB" dirty="0" err="1"/>
              <a:t>TextNow</a:t>
            </a:r>
            <a:r>
              <a:rPr lang="en-GB" dirty="0"/>
              <a:t> Credit**: `</a:t>
            </a:r>
            <a:r>
              <a:rPr lang="en-GB" dirty="0" err="1"/>
              <a:t>userinfo_textnow_credit</a:t>
            </a:r>
            <a:r>
              <a:rPr lang="en-GB" dirty="0"/>
              <a:t>` = `10`  </a:t>
            </a:r>
          </a:p>
          <a:p>
            <a:r>
              <a:rPr lang="en-GB" dirty="0"/>
              <a:t>  - The user has 10 credits, which might be used for in-app purchases or features.</a:t>
            </a:r>
          </a:p>
          <a:p>
            <a:r>
              <a:rPr lang="en-GB" dirty="0"/>
              <a:t>- **Registration Token**: `</a:t>
            </a:r>
            <a:r>
              <a:rPr lang="en-GB" dirty="0" err="1"/>
              <a:t>userinfo_registration_token</a:t>
            </a:r>
            <a:r>
              <a:rPr lang="en-GB" dirty="0"/>
              <a:t>` = `dGezQ94FoHs:APA91bHp7IzOKI55_XVmNu-oH5KKIdx1Y1ihGnsWzrhTAdKR1OTPqdt9exrsboVXHdvgkCaXPY5lHRdF1g2K9CialNSfx_glAiAmQj1Ndwg7N4gTS-mPMrAl3dKMla_kPKHkvErjYWxd`  </a:t>
            </a:r>
          </a:p>
          <a:p>
            <a:r>
              <a:rPr lang="en-GB" dirty="0"/>
              <a:t>  - This is likely a Firebase Cloud Messaging (FCM) token used for push notifications, which can be used to track the device or link it to other Firebase services.</a:t>
            </a:r>
          </a:p>
          <a:p>
            <a:r>
              <a:rPr lang="en-GB" dirty="0"/>
              <a:t>- **Application Version**: `</a:t>
            </a:r>
            <a:r>
              <a:rPr lang="en-GB" dirty="0" err="1"/>
              <a:t>application_version_code</a:t>
            </a:r>
            <a:r>
              <a:rPr lang="en-GB" dirty="0"/>
              <a:t>` = `13112`  </a:t>
            </a:r>
          </a:p>
          <a:p>
            <a:r>
              <a:rPr lang="en-GB" dirty="0"/>
              <a:t>  - Indicates the version of the </a:t>
            </a:r>
            <a:r>
              <a:rPr lang="en-GB" dirty="0" err="1"/>
              <a:t>TextNow</a:t>
            </a:r>
            <a:r>
              <a:rPr lang="en-GB" dirty="0"/>
              <a:t> app installed, which can help identify the app’s features and potential vulnerabilities at the time of use.</a:t>
            </a:r>
          </a:p>
          <a:p>
            <a:endParaRPr lang="en-GB" dirty="0"/>
          </a:p>
          <a:p>
            <a:r>
              <a:rPr lang="en-GB" dirty="0"/>
              <a:t>#### 5. Ad and Analytics Data</a:t>
            </a:r>
          </a:p>
          <a:p>
            <a:r>
              <a:rPr lang="en-GB" dirty="0"/>
              <a:t>- **Native Instream Ad Count**: `</a:t>
            </a:r>
            <a:r>
              <a:rPr lang="en-GB" dirty="0" err="1"/>
              <a:t>userinfo_native_instream_ad_count</a:t>
            </a:r>
            <a:r>
              <a:rPr lang="en-GB" dirty="0"/>
              <a:t>` = `{"+19842032223":2}`  </a:t>
            </a:r>
          </a:p>
          <a:p>
            <a:r>
              <a:rPr lang="en-GB" dirty="0"/>
              <a:t>  - The user viewed 2 in-stream ads while interacting with the number `+19842032223`, linking ad exposure to specific contacts.</a:t>
            </a:r>
          </a:p>
          <a:p>
            <a:r>
              <a:rPr lang="en-GB" dirty="0"/>
              <a:t>- **Last Native Ad Times**: `</a:t>
            </a:r>
            <a:r>
              <a:rPr lang="en-GB" dirty="0" err="1"/>
              <a:t>userinfo_last_native_ad_time</a:t>
            </a:r>
            <a:r>
              <a:rPr lang="en-GB" dirty="0"/>
              <a:t>` = `1581645128970` (February 14, 2020, 00:32:08 UTC), `</a:t>
            </a:r>
            <a:r>
              <a:rPr lang="en-GB" dirty="0" err="1"/>
              <a:t>userinfo_last_native_video_ad_impression_time</a:t>
            </a:r>
            <a:r>
              <a:rPr lang="en-GB" dirty="0"/>
              <a:t>` = `1581271906424` (February 9, 2020, 18:11:46 UTC)  </a:t>
            </a:r>
          </a:p>
          <a:p>
            <a:r>
              <a:rPr lang="en-GB" dirty="0"/>
              <a:t>  - Timestamps of ad impressions, useful for understanding user activity and app monetization.</a:t>
            </a:r>
          </a:p>
          <a:p>
            <a:r>
              <a:rPr lang="en-GB" dirty="0"/>
              <a:t>- **Ad Categories**: `</a:t>
            </a:r>
            <a:r>
              <a:rPr lang="en-GB" dirty="0" err="1"/>
              <a:t>userinfo_ad_categories</a:t>
            </a:r>
            <a:r>
              <a:rPr lang="en-GB" dirty="0"/>
              <a:t>` = `</a:t>
            </a:r>
            <a:r>
              <a:rPr lang="en-GB" dirty="0" err="1"/>
              <a:t>m_gender:m</a:t>
            </a:r>
            <a:r>
              <a:rPr lang="en-GB" dirty="0"/>
              <a:t>`  </a:t>
            </a:r>
          </a:p>
          <a:p>
            <a:r>
              <a:rPr lang="en-GB" dirty="0"/>
              <a:t>  - Indicates the user is targeted for ads based on male gender, providing insight into ad profiling.</a:t>
            </a:r>
          </a:p>
          <a:p>
            <a:r>
              <a:rPr lang="en-GB" dirty="0"/>
              <a:t>- **CCPA Opt-Out**: `</a:t>
            </a:r>
            <a:r>
              <a:rPr lang="en-GB" dirty="0" err="1"/>
              <a:t>user_has_opted_out_under_ccpa</a:t>
            </a:r>
            <a:r>
              <a:rPr lang="en-GB" dirty="0"/>
              <a:t>` = `false`, `</a:t>
            </a:r>
            <a:r>
              <a:rPr lang="en-GB" dirty="0" err="1"/>
              <a:t>user_is_covered_under_ccpa</a:t>
            </a:r>
            <a:r>
              <a:rPr lang="en-GB" dirty="0"/>
              <a:t>` = `false`  </a:t>
            </a:r>
          </a:p>
          <a:p>
            <a:r>
              <a:rPr lang="en-GB" dirty="0"/>
              <a:t>  - The user is not covered under the California Consumer Privacy Act (CCPA) and has not opted out of data sharing, meaning their data might have been shared with third parties.</a:t>
            </a:r>
          </a:p>
          <a:p>
            <a:endParaRPr lang="en-GB" dirty="0"/>
          </a:p>
          <a:p>
            <a:r>
              <a:rPr lang="en-GB" dirty="0"/>
              <a:t>#### 6. Encrypted or Encoded Data</a:t>
            </a:r>
          </a:p>
          <a:p>
            <a:r>
              <a:rPr lang="en-GB" dirty="0"/>
              <a:t>- **Encrypted/Encoded Strings**: Several key-value pairs appear to be encrypted or encoded, such as:</a:t>
            </a:r>
          </a:p>
          <a:p>
            <a:r>
              <a:rPr lang="en-GB" dirty="0"/>
              <a:t>  - `</a:t>
            </a:r>
            <a:r>
              <a:rPr lang="en-GB" dirty="0" err="1"/>
              <a:t>qayzlwx</a:t>
            </a:r>
            <a:r>
              <a:rPr lang="en-GB" dirty="0"/>
              <a:t>/Z/63zVrB/2XgV4Vfan3goyNTVqx+V52nAjU` = `Xq943SE5KDLigny255+OXg`</a:t>
            </a:r>
          </a:p>
          <a:p>
            <a:r>
              <a:rPr lang="en-GB" dirty="0"/>
              <a:t>  - `RyLipro7M7nuEsMghdXtKdhT5+aWtDXkXpbyL5jEK7o` = `Q6g3dLGeenvp8XvNzHbjaDPi6z8BRtD0ekOlR8fmxUMLZz8DkYfoecw+NkiydO//IK0mZmlI1n0mDOKYkQsTx9lDT2EgArhMLuYggXlXz8g`</a:t>
            </a:r>
          </a:p>
          <a:p>
            <a:r>
              <a:rPr lang="en-GB" dirty="0"/>
              <a:t>  - These might be encrypted tokens, session IDs, or other sensitive data. The keys are Base64-encoded, and the values might be encrypted or hashed. Decoding or decrypting these (if the encryption method is known) could reveal additional sensitive information, such as authentication tokens or device identifiers.</a:t>
            </a:r>
          </a:p>
          <a:p>
            <a:endParaRPr lang="en-GB" dirty="0"/>
          </a:p>
          <a:p>
            <a:r>
              <a:rPr lang="en-GB" dirty="0"/>
              <a:t>#### 7. Feature Usage and Preferences</a:t>
            </a:r>
          </a:p>
          <a:p>
            <a:r>
              <a:rPr lang="en-GB" dirty="0"/>
              <a:t>- **Calling Support**: `</a:t>
            </a:r>
            <a:r>
              <a:rPr lang="en-GB" dirty="0" err="1"/>
              <a:t>is_calling_supported</a:t>
            </a:r>
            <a:r>
              <a:rPr lang="en-GB" dirty="0"/>
              <a:t>` = `true`  </a:t>
            </a:r>
          </a:p>
          <a:p>
            <a:r>
              <a:rPr lang="en-GB" dirty="0"/>
              <a:t>  - Confirms the device supports calling, aligning with the evidence of a recent call.</a:t>
            </a:r>
          </a:p>
          <a:p>
            <a:r>
              <a:rPr lang="en-GB" dirty="0"/>
              <a:t>- **E911 and 911 Prompt**: `userinfo_feature_e911_accepted` = `false`, `userinfo_911_prompt_accepted` = `false`  </a:t>
            </a:r>
          </a:p>
          <a:p>
            <a:r>
              <a:rPr lang="en-GB" dirty="0"/>
              <a:t>  - The user has not accepted emergency calling prompts, which might indicate limited use of calling features or avoidance of emergency services.</a:t>
            </a:r>
          </a:p>
          <a:p>
            <a:r>
              <a:rPr lang="en-GB" dirty="0"/>
              <a:t>- **Voicemail Transcription**: `</a:t>
            </a:r>
            <a:r>
              <a:rPr lang="en-GB" dirty="0" err="1"/>
              <a:t>vm_transcription_enabled</a:t>
            </a:r>
            <a:r>
              <a:rPr lang="en-GB" dirty="0"/>
              <a:t>` = `false`, `</a:t>
            </a:r>
            <a:r>
              <a:rPr lang="en-GB" dirty="0" err="1"/>
              <a:t>vm_transcription_user_enabled</a:t>
            </a:r>
            <a:r>
              <a:rPr lang="en-GB" dirty="0"/>
              <a:t>` = `false`  </a:t>
            </a:r>
          </a:p>
          <a:p>
            <a:r>
              <a:rPr lang="en-GB" dirty="0"/>
              <a:t>  - Voicemail transcription is disabled, so any voicemails (e.g., the one indicated by `</a:t>
            </a:r>
            <a:r>
              <a:rPr lang="en-GB" dirty="0" err="1"/>
              <a:t>userinfo_voicemail</a:t>
            </a:r>
            <a:r>
              <a:rPr lang="en-GB" dirty="0"/>
              <a:t>`) would be audio-only.</a:t>
            </a:r>
          </a:p>
          <a:p>
            <a:r>
              <a:rPr lang="en-GB" dirty="0"/>
              <a:t>- **Conversations Loaded**: `</a:t>
            </a:r>
            <a:r>
              <a:rPr lang="en-GB" dirty="0" err="1"/>
              <a:t>userinfo_conversations_loaded</a:t>
            </a:r>
            <a:r>
              <a:rPr lang="en-GB" dirty="0"/>
              <a:t>` = `true`  </a:t>
            </a:r>
          </a:p>
          <a:p>
            <a:r>
              <a:rPr lang="en-GB" dirty="0"/>
              <a:t>  - Indicates the app has loaded the user’s conversations, suggesting the user has interacted with the messaging feature.</a:t>
            </a:r>
          </a:p>
          <a:p>
            <a:endParaRPr lang="en-GB" dirty="0"/>
          </a:p>
          <a:p>
            <a:r>
              <a:rPr lang="en-GB" dirty="0"/>
              <a:t>### Summary of Key Forensic Insights</a:t>
            </a:r>
          </a:p>
          <a:p>
            <a:r>
              <a:rPr lang="en-GB" dirty="0"/>
              <a:t>- **User Identity**: The user is identified as "This Is DFIR" with the username `</a:t>
            </a:r>
            <a:r>
              <a:rPr lang="en-GB" dirty="0" err="1"/>
              <a:t>thisisdfir</a:t>
            </a:r>
            <a:r>
              <a:rPr lang="en-GB" dirty="0"/>
              <a:t>`, email `thisisdfir@gmail.com`, and phone number `9842352054`. Their user ID is `4035506809899870760`.</a:t>
            </a:r>
          </a:p>
          <a:p>
            <a:r>
              <a:rPr lang="en-GB" dirty="0"/>
              <a:t>- **Communication Activity**: The user last called `+19842032223` on February 8, 2020, at 19:27:38 UTC. They have one voicemail and a recent message with ID `30102870972`.</a:t>
            </a:r>
          </a:p>
          <a:p>
            <a:r>
              <a:rPr lang="en-GB" dirty="0"/>
              <a:t>- **Timeline**: The user started using the app on February 8, 2020, with the last significant activity (e.g., contacts fetch, ad impression) on February 14, 2020.</a:t>
            </a:r>
          </a:p>
          <a:p>
            <a:r>
              <a:rPr lang="en-GB" dirty="0"/>
              <a:t>- **Ad Exposure**: The user viewed ads, including 2 in-stream ads related to `+19842032223`, and is targeted as male for ad purposes.</a:t>
            </a:r>
          </a:p>
          <a:p>
            <a:r>
              <a:rPr lang="en-GB" dirty="0"/>
              <a:t>- **Privacy Settings**: The user has not opted out of data sharing under CCPA and is not covered by it, meaning their data might have been shared with third parties.</a:t>
            </a:r>
          </a:p>
          <a:p>
            <a:r>
              <a:rPr lang="en-GB" dirty="0"/>
              <a:t>- **Encrypted Data**: Several encrypted or encoded strings might contain additional sensitive information (e.g., tokens, session IDs) if decrypted.</a:t>
            </a:r>
          </a:p>
          <a:p>
            <a:r>
              <a:rPr lang="en-GB" dirty="0"/>
              <a:t>- **App State**: The account is enabled, the app version is `13112`, and the user has 10 </a:t>
            </a:r>
            <a:r>
              <a:rPr lang="en-GB" dirty="0" err="1"/>
              <a:t>TextNow</a:t>
            </a:r>
            <a:r>
              <a:rPr lang="en-GB" dirty="0"/>
              <a:t> credits but a $0 balance in USD.</a:t>
            </a:r>
          </a:p>
          <a:p>
            <a:endParaRPr lang="en-GB" dirty="0"/>
          </a:p>
          <a:p>
            <a:r>
              <a:rPr lang="en-GB" dirty="0"/>
              <a:t>### Recommendations for Further Investigation</a:t>
            </a:r>
          </a:p>
          <a:p>
            <a:r>
              <a:rPr lang="en-GB" dirty="0"/>
              <a:t>- **Cross-Reference with Databases**: Use the `</a:t>
            </a:r>
            <a:r>
              <a:rPr lang="en-GB" dirty="0" err="1"/>
              <a:t>userinfo_latest_msg_id</a:t>
            </a:r>
            <a:r>
              <a:rPr lang="en-GB" dirty="0"/>
              <a:t>` and `LAST_CALL_UUID` to extract message and call details from the `</a:t>
            </a:r>
            <a:r>
              <a:rPr lang="en-GB" dirty="0" err="1"/>
              <a:t>textnow_data.db</a:t>
            </a:r>
            <a:r>
              <a:rPr lang="en-GB" dirty="0"/>
              <a:t>` database (identified as valuable in the first image).</a:t>
            </a:r>
          </a:p>
          <a:p>
            <a:r>
              <a:rPr lang="en-GB" dirty="0"/>
              <a:t>- **Decrypt Encoded Data**: Investigate the encrypted strings (e.g., `RyLipro7M7nuEsMghdXtKdhT5+aWtDXkXpbyL5jEK7o`). If the encryption method is known (e.g., AES with a known key), these could reveal more sensitive data.</a:t>
            </a:r>
          </a:p>
          <a:p>
            <a:r>
              <a:rPr lang="en-GB" dirty="0"/>
              <a:t>- **Voicemail Analysis**: Extract the voicemail (indicated by `</a:t>
            </a:r>
            <a:r>
              <a:rPr lang="en-GB" dirty="0" err="1"/>
              <a:t>userinfo_voicemail</a:t>
            </a:r>
            <a:r>
              <a:rPr lang="en-GB" dirty="0"/>
              <a:t>` = `1`) from the app’s storage or databases to </a:t>
            </a:r>
            <a:r>
              <a:rPr lang="en-GB" dirty="0" err="1"/>
              <a:t>analyze</a:t>
            </a:r>
            <a:r>
              <a:rPr lang="en-GB" dirty="0"/>
              <a:t> its contents.</a:t>
            </a:r>
          </a:p>
          <a:p>
            <a:r>
              <a:rPr lang="en-GB" dirty="0"/>
              <a:t>- **Ad and Analytics Correlation**: Use the ad-related data (e.g., `</a:t>
            </a:r>
            <a:r>
              <a:rPr lang="en-GB" dirty="0" err="1"/>
              <a:t>userinfo_native_instream_ad_count</a:t>
            </a:r>
            <a:r>
              <a:rPr lang="en-GB" dirty="0"/>
              <a:t>`, `</a:t>
            </a:r>
            <a:r>
              <a:rPr lang="en-GB" dirty="0" err="1"/>
              <a:t>userinfo_ad_categories</a:t>
            </a:r>
            <a:r>
              <a:rPr lang="en-GB" dirty="0"/>
              <a:t>`) to correlate with ad databases like `</a:t>
            </a:r>
            <a:r>
              <a:rPr lang="en-GB" dirty="0" err="1"/>
              <a:t>ads.db</a:t>
            </a:r>
            <a:r>
              <a:rPr lang="en-GB" dirty="0"/>
              <a:t>` or `</a:t>
            </a:r>
            <a:r>
              <a:rPr lang="en-GB" dirty="0" err="1"/>
              <a:t>supersonic_sdk.db</a:t>
            </a:r>
            <a:r>
              <a:rPr lang="en-GB" dirty="0"/>
              <a:t>` for more insights into user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Shared Preferences file provides a wealth of forensic data, particularly around user identity, communication history, and app usage patterns, making it a critical artifact for investigation. Would you like to explore any specific aspect further, such as decoding the encrypted strings or extracting data from related databases?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40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FF528-1B72-D438-CE00-D4EDEC9EA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367ECD-163A-09E3-BC12-D53D84EC5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E48555-2F5E-4420-1CCC-78A283B5F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provided text is a Shared Preferences XML file from the `</a:t>
            </a:r>
            <a:r>
              <a:rPr lang="en-GB" dirty="0" err="1"/>
              <a:t>shared_prefs</a:t>
            </a:r>
            <a:r>
              <a:rPr lang="en-GB" dirty="0"/>
              <a:t>/` directory of the </a:t>
            </a:r>
            <a:r>
              <a:rPr lang="en-GB" dirty="0" err="1"/>
              <a:t>TextNow</a:t>
            </a:r>
            <a:r>
              <a:rPr lang="en-GB" dirty="0"/>
              <a:t> app on a Pixel 3 device (`Pixel 3/data/data/</a:t>
            </a:r>
            <a:r>
              <a:rPr lang="en-GB" dirty="0" err="1"/>
              <a:t>com.enflick.android.TextNow</a:t>
            </a:r>
            <a:r>
              <a:rPr lang="en-GB" dirty="0"/>
              <a:t>/</a:t>
            </a:r>
            <a:r>
              <a:rPr lang="en-GB" dirty="0" err="1"/>
              <a:t>shared_prefs</a:t>
            </a:r>
            <a:r>
              <a:rPr lang="en-GB" dirty="0"/>
              <a:t>/`). This XML file contains key-value pairs that store various user settings, app states, and potentially sensitive data. Below is a summary of the most valuable forensic information that can be extracted from this file, focusing on data that could be useful for understanding user identity, </a:t>
            </a:r>
            <a:r>
              <a:rPr lang="en-GB" dirty="0" err="1"/>
              <a:t>behavior</a:t>
            </a:r>
            <a:r>
              <a:rPr lang="en-GB" dirty="0"/>
              <a:t>, communications, and app usage.</a:t>
            </a:r>
          </a:p>
          <a:p>
            <a:endParaRPr lang="en-GB" dirty="0"/>
          </a:p>
          <a:p>
            <a:r>
              <a:rPr lang="en-GB" dirty="0"/>
              <a:t>### Most Valuable Forensic Information</a:t>
            </a:r>
          </a:p>
          <a:p>
            <a:endParaRPr lang="en-GB" dirty="0"/>
          </a:p>
          <a:p>
            <a:r>
              <a:rPr lang="en-GB" dirty="0"/>
              <a:t>#### 1. User Identity and Personal Information</a:t>
            </a:r>
          </a:p>
          <a:p>
            <a:r>
              <a:rPr lang="en-GB" dirty="0"/>
              <a:t>- **Username**: `</a:t>
            </a:r>
            <a:r>
              <a:rPr lang="en-GB" dirty="0" err="1"/>
              <a:t>userinfo_username</a:t>
            </a:r>
            <a:r>
              <a:rPr lang="en-GB" dirty="0"/>
              <a:t>` = `</a:t>
            </a:r>
            <a:r>
              <a:rPr lang="en-GB" dirty="0" err="1"/>
              <a:t>thisisdfir</a:t>
            </a:r>
            <a:r>
              <a:rPr lang="en-GB" dirty="0"/>
              <a:t>`  </a:t>
            </a:r>
          </a:p>
          <a:p>
            <a:r>
              <a:rPr lang="en-GB" dirty="0"/>
              <a:t>  - This reveals the user’s </a:t>
            </a:r>
            <a:r>
              <a:rPr lang="en-GB" dirty="0" err="1"/>
              <a:t>TextNow</a:t>
            </a:r>
            <a:r>
              <a:rPr lang="en-GB" dirty="0"/>
              <a:t> username, which can be used to identify the user within the app’s ecosystem.</a:t>
            </a:r>
          </a:p>
          <a:p>
            <a:r>
              <a:rPr lang="en-GB" dirty="0"/>
              <a:t>- **Email**: `</a:t>
            </a:r>
            <a:r>
              <a:rPr lang="en-GB" dirty="0" err="1"/>
              <a:t>userinfo_email</a:t>
            </a:r>
            <a:r>
              <a:rPr lang="en-GB" dirty="0"/>
              <a:t>` = `thisisdfir@gmail.com`  </a:t>
            </a:r>
          </a:p>
          <a:p>
            <a:r>
              <a:rPr lang="en-GB" dirty="0"/>
              <a:t>  - The user’s email address is a critical piece of identifiable information, useful for linking the user to other accounts or services.</a:t>
            </a:r>
          </a:p>
          <a:p>
            <a:r>
              <a:rPr lang="en-GB" dirty="0"/>
              <a:t>- **Phone Number**: `</a:t>
            </a:r>
            <a:r>
              <a:rPr lang="en-GB" dirty="0" err="1"/>
              <a:t>userinfo_phone</a:t>
            </a:r>
            <a:r>
              <a:rPr lang="en-GB" dirty="0"/>
              <a:t>` = `9842352054`  </a:t>
            </a:r>
          </a:p>
          <a:p>
            <a:r>
              <a:rPr lang="en-GB" dirty="0"/>
              <a:t>  - This appears to be the user’s assigned </a:t>
            </a:r>
            <a:r>
              <a:rPr lang="en-GB" dirty="0" err="1"/>
              <a:t>TextNow</a:t>
            </a:r>
            <a:r>
              <a:rPr lang="en-GB" dirty="0"/>
              <a:t> phone number, which can be used to track communications made through the app.</a:t>
            </a:r>
          </a:p>
          <a:p>
            <a:r>
              <a:rPr lang="en-GB" dirty="0"/>
              <a:t>- **First Name and Last Name**: `</a:t>
            </a:r>
            <a:r>
              <a:rPr lang="en-GB" dirty="0" err="1"/>
              <a:t>userinfo_firstname</a:t>
            </a:r>
            <a:r>
              <a:rPr lang="en-GB" dirty="0"/>
              <a:t>` = `This Is`, `</a:t>
            </a:r>
            <a:r>
              <a:rPr lang="en-GB" dirty="0" err="1"/>
              <a:t>userinfo_lastname</a:t>
            </a:r>
            <a:r>
              <a:rPr lang="en-GB" dirty="0"/>
              <a:t>` = `DFIR`  </a:t>
            </a:r>
          </a:p>
          <a:p>
            <a:r>
              <a:rPr lang="en-GB" dirty="0"/>
              <a:t>  - The user’s full name (This Is DFIR) provides additional identifiable information, potentially linking to real-world identity.</a:t>
            </a:r>
          </a:p>
          <a:p>
            <a:r>
              <a:rPr lang="en-GB" dirty="0"/>
              <a:t>- **User ID**: `</a:t>
            </a:r>
            <a:r>
              <a:rPr lang="en-GB" dirty="0" err="1"/>
              <a:t>userinfo_user_id</a:t>
            </a:r>
            <a:r>
              <a:rPr lang="en-GB" dirty="0"/>
              <a:t>` = `4035506809899870760`  </a:t>
            </a:r>
          </a:p>
          <a:p>
            <a:r>
              <a:rPr lang="en-GB" dirty="0"/>
              <a:t>  - A unique identifier for the user within </a:t>
            </a:r>
            <a:r>
              <a:rPr lang="en-GB" dirty="0" err="1"/>
              <a:t>TextNow’s</a:t>
            </a:r>
            <a:r>
              <a:rPr lang="en-GB" dirty="0"/>
              <a:t> system, useful for correlating data across different parts of the app or </a:t>
            </a:r>
            <a:r>
              <a:rPr lang="en-GB" dirty="0" err="1"/>
              <a:t>TextNow’s</a:t>
            </a:r>
            <a:r>
              <a:rPr lang="en-GB" dirty="0"/>
              <a:t> servers.</a:t>
            </a:r>
          </a:p>
          <a:p>
            <a:r>
              <a:rPr lang="en-GB" dirty="0"/>
              <a:t>- **Gender**: `</a:t>
            </a:r>
            <a:r>
              <a:rPr lang="en-GB" dirty="0" err="1"/>
              <a:t>userinfo_gender</a:t>
            </a:r>
            <a:r>
              <a:rPr lang="en-GB" dirty="0"/>
              <a:t>` = `1`  </a:t>
            </a:r>
          </a:p>
          <a:p>
            <a:r>
              <a:rPr lang="en-GB" dirty="0"/>
              <a:t>  - Likely indicates the user’s gender (e.g., 1 might represent male), which could be used for profiling or ad targeting.</a:t>
            </a:r>
          </a:p>
          <a:p>
            <a:endParaRPr lang="en-GB" dirty="0"/>
          </a:p>
          <a:p>
            <a:r>
              <a:rPr lang="en-GB" dirty="0"/>
              <a:t>#### 2. Communication Details</a:t>
            </a:r>
          </a:p>
          <a:p>
            <a:r>
              <a:rPr lang="en-GB" dirty="0"/>
              <a:t>- **Last Called Number**: `</a:t>
            </a:r>
            <a:r>
              <a:rPr lang="en-GB" dirty="0" err="1"/>
              <a:t>userinfo_last_number_called</a:t>
            </a:r>
            <a:r>
              <a:rPr lang="en-GB" dirty="0"/>
              <a:t>` = `+19842032223`, `LAST_CALL_DESTINATION` = `+19842032223`  </a:t>
            </a:r>
          </a:p>
          <a:p>
            <a:r>
              <a:rPr lang="en-GB" dirty="0"/>
              <a:t>  - The phone number `+19842032223` was the last number called, providing insight into the user’s recent communications.</a:t>
            </a:r>
          </a:p>
          <a:p>
            <a:r>
              <a:rPr lang="en-GB" dirty="0"/>
              <a:t>- **Last Call UUID**: `LAST_CALL_UUID` = `ad215984-b355-4629-b2e8-0773ab0a098a`  </a:t>
            </a:r>
          </a:p>
          <a:p>
            <a:r>
              <a:rPr lang="en-GB" dirty="0"/>
              <a:t>  - A unique identifier for the last call, which could be used to retrieve more details about the call (e.g., duration, type) from other databases like `</a:t>
            </a:r>
            <a:r>
              <a:rPr lang="en-GB" dirty="0" err="1"/>
              <a:t>textnow_data.db</a:t>
            </a:r>
            <a:r>
              <a:rPr lang="en-GB" dirty="0"/>
              <a:t>`.</a:t>
            </a:r>
          </a:p>
          <a:p>
            <a:r>
              <a:rPr lang="en-GB" dirty="0"/>
              <a:t>- **Last Call Time**: `LAST_CALL_TIME` = `1581192458738`  </a:t>
            </a:r>
          </a:p>
          <a:p>
            <a:r>
              <a:rPr lang="en-GB" dirty="0"/>
              <a:t>  - This timestamp (February 8, 2020, 19:27:38 UTC) indicates when the last call was made, useful for establishing a timeline of user activity.</a:t>
            </a:r>
          </a:p>
          <a:p>
            <a:r>
              <a:rPr lang="en-GB" dirty="0"/>
              <a:t>- **Latest Message ID**: `</a:t>
            </a:r>
            <a:r>
              <a:rPr lang="en-GB" dirty="0" err="1"/>
              <a:t>userinfo_latest_msg_id</a:t>
            </a:r>
            <a:r>
              <a:rPr lang="en-GB" dirty="0"/>
              <a:t>` = `30102870972`  </a:t>
            </a:r>
          </a:p>
          <a:p>
            <a:r>
              <a:rPr lang="en-GB" dirty="0"/>
              <a:t>  - Indicates the ID of the most recent message, which can be cross-referenced with the `</a:t>
            </a:r>
            <a:r>
              <a:rPr lang="en-GB" dirty="0" err="1"/>
              <a:t>textnow_data.db</a:t>
            </a:r>
            <a:r>
              <a:rPr lang="en-GB" dirty="0"/>
              <a:t>` database to retrieve message content or metadata.</a:t>
            </a:r>
          </a:p>
          <a:p>
            <a:r>
              <a:rPr lang="en-GB" dirty="0"/>
              <a:t>- **Voicemail**: `</a:t>
            </a:r>
            <a:r>
              <a:rPr lang="en-GB" dirty="0" err="1"/>
              <a:t>userinfo_voicemail</a:t>
            </a:r>
            <a:r>
              <a:rPr lang="en-GB" dirty="0"/>
              <a:t>` = `1`  </a:t>
            </a:r>
          </a:p>
          <a:p>
            <a:r>
              <a:rPr lang="en-GB" dirty="0"/>
              <a:t>  - Suggests the user has one voicemail, which might contain additional audio data or messages.</a:t>
            </a:r>
          </a:p>
          <a:p>
            <a:endParaRPr lang="en-GB" dirty="0"/>
          </a:p>
          <a:p>
            <a:r>
              <a:rPr lang="en-GB" dirty="0"/>
              <a:t>#### 3. Timestamps and Activity Timeline</a:t>
            </a:r>
          </a:p>
          <a:p>
            <a:r>
              <a:rPr lang="en-GB" dirty="0"/>
              <a:t>- **First Home (App Usage Start)**: `</a:t>
            </a:r>
            <a:r>
              <a:rPr lang="en-GB" dirty="0" err="1"/>
              <a:t>userinfo_first_home</a:t>
            </a:r>
            <a:r>
              <a:rPr lang="en-GB" dirty="0"/>
              <a:t>` = `2020-02-08T14:54:52.463-05:00`  </a:t>
            </a:r>
          </a:p>
          <a:p>
            <a:r>
              <a:rPr lang="en-GB" dirty="0"/>
              <a:t>  - Indicates the first time the user accessed the app’s home screen (February 8, 2020, 14:54:52 EST), marking the start of app usage.</a:t>
            </a:r>
          </a:p>
          <a:p>
            <a:r>
              <a:rPr lang="en-GB" dirty="0"/>
              <a:t>- **Last Update**: `</a:t>
            </a:r>
            <a:r>
              <a:rPr lang="en-GB" dirty="0" err="1"/>
              <a:t>userinfo_last_update</a:t>
            </a:r>
            <a:r>
              <a:rPr lang="en-GB" dirty="0"/>
              <a:t>` = `2020-02-08`  </a:t>
            </a:r>
          </a:p>
          <a:p>
            <a:r>
              <a:rPr lang="en-GB" dirty="0"/>
              <a:t>  - The last time user info was updated, aligning with the first home timestamp, suggesting this might be a new or recently active user.</a:t>
            </a:r>
          </a:p>
          <a:p>
            <a:r>
              <a:rPr lang="en-GB" dirty="0"/>
              <a:t>- **Last Contacts Fetch**: `</a:t>
            </a:r>
            <a:r>
              <a:rPr lang="en-GB" dirty="0" err="1"/>
              <a:t>last_contacts_get_millis</a:t>
            </a:r>
            <a:r>
              <a:rPr lang="en-GB" dirty="0"/>
              <a:t>` = `1581645128462` (February 14, 2020, 00:32:08 UTC)  </a:t>
            </a:r>
          </a:p>
          <a:p>
            <a:r>
              <a:rPr lang="en-GB" dirty="0"/>
              <a:t>  - The last time the app fetched the user’s contacts, which could indicate when the user last synced or accessed their contact list.</a:t>
            </a:r>
          </a:p>
          <a:p>
            <a:r>
              <a:rPr lang="en-GB" dirty="0"/>
              <a:t>- **User Drawer State Reported**: `</a:t>
            </a:r>
            <a:r>
              <a:rPr lang="en-GB" dirty="0" err="1"/>
              <a:t>user_drawer_state_reported_timestamp</a:t>
            </a:r>
            <a:r>
              <a:rPr lang="en-GB" dirty="0"/>
              <a:t>` = `1581645128481` (February 14, 2020, 00:32:08 UTC)  </a:t>
            </a:r>
          </a:p>
          <a:p>
            <a:r>
              <a:rPr lang="en-GB" dirty="0"/>
              <a:t>  - Likely the last time the app reported the state of the navigation drawer, indicating recent app interaction.</a:t>
            </a:r>
          </a:p>
          <a:p>
            <a:endParaRPr lang="en-GB" dirty="0"/>
          </a:p>
          <a:p>
            <a:r>
              <a:rPr lang="en-GB" dirty="0"/>
              <a:t>#### 4. Account and App Configuration</a:t>
            </a:r>
          </a:p>
          <a:p>
            <a:r>
              <a:rPr lang="en-GB" dirty="0"/>
              <a:t>- **Account Status**: `</a:t>
            </a:r>
            <a:r>
              <a:rPr lang="en-GB" dirty="0" err="1"/>
              <a:t>userinfo_account_status</a:t>
            </a:r>
            <a:r>
              <a:rPr lang="en-GB" dirty="0"/>
              <a:t>` = `ENABLED`  </a:t>
            </a:r>
          </a:p>
          <a:p>
            <a:r>
              <a:rPr lang="en-GB" dirty="0"/>
              <a:t>  - Confirms the user’s account is active, meaning the app was functional at the time of data extraction.</a:t>
            </a:r>
          </a:p>
          <a:p>
            <a:r>
              <a:rPr lang="en-GB" dirty="0"/>
              <a:t>- **Account Balance**: `</a:t>
            </a:r>
            <a:r>
              <a:rPr lang="en-GB" dirty="0" err="1"/>
              <a:t>userinfo_account_balance</a:t>
            </a:r>
            <a:r>
              <a:rPr lang="en-GB" dirty="0"/>
              <a:t>` = `0`, `</a:t>
            </a:r>
            <a:r>
              <a:rPr lang="en-GB" dirty="0" err="1"/>
              <a:t>userinfo_account_balance_currency</a:t>
            </a:r>
            <a:r>
              <a:rPr lang="en-GB" dirty="0"/>
              <a:t>` = `USD`  </a:t>
            </a:r>
          </a:p>
          <a:p>
            <a:r>
              <a:rPr lang="en-GB" dirty="0"/>
              <a:t>  - The user has no balance in their </a:t>
            </a:r>
            <a:r>
              <a:rPr lang="en-GB" dirty="0" err="1"/>
              <a:t>TextNow</a:t>
            </a:r>
            <a:r>
              <a:rPr lang="en-GB" dirty="0"/>
              <a:t> account, which might indicate limited use of premium features.</a:t>
            </a:r>
          </a:p>
          <a:p>
            <a:r>
              <a:rPr lang="en-GB" dirty="0"/>
              <a:t>- **</a:t>
            </a:r>
            <a:r>
              <a:rPr lang="en-GB" dirty="0" err="1"/>
              <a:t>TextNow</a:t>
            </a:r>
            <a:r>
              <a:rPr lang="en-GB" dirty="0"/>
              <a:t> Credit**: `</a:t>
            </a:r>
            <a:r>
              <a:rPr lang="en-GB" dirty="0" err="1"/>
              <a:t>userinfo_textnow_credit</a:t>
            </a:r>
            <a:r>
              <a:rPr lang="en-GB" dirty="0"/>
              <a:t>` = `10`  </a:t>
            </a:r>
          </a:p>
          <a:p>
            <a:r>
              <a:rPr lang="en-GB" dirty="0"/>
              <a:t>  - The user has 10 credits, which might be used for in-app purchases or features.</a:t>
            </a:r>
          </a:p>
          <a:p>
            <a:r>
              <a:rPr lang="en-GB" dirty="0"/>
              <a:t>- **Registration Token**: `</a:t>
            </a:r>
            <a:r>
              <a:rPr lang="en-GB" dirty="0" err="1"/>
              <a:t>userinfo_registration_token</a:t>
            </a:r>
            <a:r>
              <a:rPr lang="en-GB" dirty="0"/>
              <a:t>` = `dGezQ94FoHs:APA91bHp7IzOKI55_XVmNu-oH5KKIdx1Y1ihGnsWzrhTAdKR1OTPqdt9exrsboVXHdvgkCaXPY5lHRdF1g2K9CialNSfx_glAiAmQj1Ndwg7N4gTS-mPMrAl3dKMla_kPKHkvErjYWxd`  </a:t>
            </a:r>
          </a:p>
          <a:p>
            <a:r>
              <a:rPr lang="en-GB" dirty="0"/>
              <a:t>  - This is likely a Firebase Cloud Messaging (FCM) token used for push notifications, which can be used to track the device or link it to other Firebase services.</a:t>
            </a:r>
          </a:p>
          <a:p>
            <a:r>
              <a:rPr lang="en-GB" dirty="0"/>
              <a:t>- **Application Version**: `</a:t>
            </a:r>
            <a:r>
              <a:rPr lang="en-GB" dirty="0" err="1"/>
              <a:t>application_version_code</a:t>
            </a:r>
            <a:r>
              <a:rPr lang="en-GB" dirty="0"/>
              <a:t>` = `13112`  </a:t>
            </a:r>
          </a:p>
          <a:p>
            <a:r>
              <a:rPr lang="en-GB" dirty="0"/>
              <a:t>  - Indicates the version of the </a:t>
            </a:r>
            <a:r>
              <a:rPr lang="en-GB" dirty="0" err="1"/>
              <a:t>TextNow</a:t>
            </a:r>
            <a:r>
              <a:rPr lang="en-GB" dirty="0"/>
              <a:t> app installed, which can help identify the app’s features and potential vulnerabilities at the time of use.</a:t>
            </a:r>
          </a:p>
          <a:p>
            <a:endParaRPr lang="en-GB" dirty="0"/>
          </a:p>
          <a:p>
            <a:r>
              <a:rPr lang="en-GB" dirty="0"/>
              <a:t>#### 5. Ad and Analytics Data</a:t>
            </a:r>
          </a:p>
          <a:p>
            <a:r>
              <a:rPr lang="en-GB" dirty="0"/>
              <a:t>- **Native Instream Ad Count**: `</a:t>
            </a:r>
            <a:r>
              <a:rPr lang="en-GB" dirty="0" err="1"/>
              <a:t>userinfo_native_instream_ad_count</a:t>
            </a:r>
            <a:r>
              <a:rPr lang="en-GB" dirty="0"/>
              <a:t>` = `{"+19842032223":2}`  </a:t>
            </a:r>
          </a:p>
          <a:p>
            <a:r>
              <a:rPr lang="en-GB" dirty="0"/>
              <a:t>  - The user viewed 2 in-stream ads while interacting with the number `+19842032223`, linking ad exposure to specific contacts.</a:t>
            </a:r>
          </a:p>
          <a:p>
            <a:r>
              <a:rPr lang="en-GB" dirty="0"/>
              <a:t>- **Last Native Ad Times**: `</a:t>
            </a:r>
            <a:r>
              <a:rPr lang="en-GB" dirty="0" err="1"/>
              <a:t>userinfo_last_native_ad_time</a:t>
            </a:r>
            <a:r>
              <a:rPr lang="en-GB" dirty="0"/>
              <a:t>` = `1581645128970` (February 14, 2020, 00:32:08 UTC), `</a:t>
            </a:r>
            <a:r>
              <a:rPr lang="en-GB" dirty="0" err="1"/>
              <a:t>userinfo_last_native_video_ad_impression_time</a:t>
            </a:r>
            <a:r>
              <a:rPr lang="en-GB" dirty="0"/>
              <a:t>` = `1581271906424` (February 9, 2020, 18:11:46 UTC)  </a:t>
            </a:r>
          </a:p>
          <a:p>
            <a:r>
              <a:rPr lang="en-GB" dirty="0"/>
              <a:t>  - Timestamps of ad impressions, useful for understanding user activity and app monetization.</a:t>
            </a:r>
          </a:p>
          <a:p>
            <a:r>
              <a:rPr lang="en-GB" dirty="0"/>
              <a:t>- **Ad Categories**: `</a:t>
            </a:r>
            <a:r>
              <a:rPr lang="en-GB" dirty="0" err="1"/>
              <a:t>userinfo_ad_categories</a:t>
            </a:r>
            <a:r>
              <a:rPr lang="en-GB" dirty="0"/>
              <a:t>` = `</a:t>
            </a:r>
            <a:r>
              <a:rPr lang="en-GB" dirty="0" err="1"/>
              <a:t>m_gender:m</a:t>
            </a:r>
            <a:r>
              <a:rPr lang="en-GB" dirty="0"/>
              <a:t>`  </a:t>
            </a:r>
          </a:p>
          <a:p>
            <a:r>
              <a:rPr lang="en-GB" dirty="0"/>
              <a:t>  - Indicates the user is targeted for ads based on male gender, providing insight into ad profiling.</a:t>
            </a:r>
          </a:p>
          <a:p>
            <a:r>
              <a:rPr lang="en-GB" dirty="0"/>
              <a:t>- **CCPA Opt-Out**: `</a:t>
            </a:r>
            <a:r>
              <a:rPr lang="en-GB" dirty="0" err="1"/>
              <a:t>user_has_opted_out_under_ccpa</a:t>
            </a:r>
            <a:r>
              <a:rPr lang="en-GB" dirty="0"/>
              <a:t>` = `false`, `</a:t>
            </a:r>
            <a:r>
              <a:rPr lang="en-GB" dirty="0" err="1"/>
              <a:t>user_is_covered_under_ccpa</a:t>
            </a:r>
            <a:r>
              <a:rPr lang="en-GB" dirty="0"/>
              <a:t>` = `false`  </a:t>
            </a:r>
          </a:p>
          <a:p>
            <a:r>
              <a:rPr lang="en-GB" dirty="0"/>
              <a:t>  - The user is not covered under the California Consumer Privacy Act (CCPA) and has not opted out of data sharing, meaning their data might have been shared with third parties.</a:t>
            </a:r>
          </a:p>
          <a:p>
            <a:endParaRPr lang="en-GB" dirty="0"/>
          </a:p>
          <a:p>
            <a:r>
              <a:rPr lang="en-GB" dirty="0"/>
              <a:t>#### 6. Encrypted or Encoded Data</a:t>
            </a:r>
          </a:p>
          <a:p>
            <a:r>
              <a:rPr lang="en-GB" dirty="0"/>
              <a:t>- **Encrypted/Encoded Strings**: Several key-value pairs appear to be encrypted or encoded, such as:</a:t>
            </a:r>
          </a:p>
          <a:p>
            <a:r>
              <a:rPr lang="en-GB" dirty="0"/>
              <a:t>  - `</a:t>
            </a:r>
            <a:r>
              <a:rPr lang="en-GB" dirty="0" err="1"/>
              <a:t>qayzlwx</a:t>
            </a:r>
            <a:r>
              <a:rPr lang="en-GB" dirty="0"/>
              <a:t>/Z/63zVrB/2XgV4Vfan3goyNTVqx+V52nAjU` = `Xq943SE5KDLigny255+OXg`</a:t>
            </a:r>
          </a:p>
          <a:p>
            <a:r>
              <a:rPr lang="en-GB" dirty="0"/>
              <a:t>  - `RyLipro7M7nuEsMghdXtKdhT5+aWtDXkXpbyL5jEK7o` = `Q6g3dLGeenvp8XvNzHbjaDPi6z8BRtD0ekOlR8fmxUMLZz8DkYfoecw+NkiydO//IK0mZmlI1n0mDOKYkQsTx9lDT2EgArhMLuYggXlXz8g`</a:t>
            </a:r>
          </a:p>
          <a:p>
            <a:r>
              <a:rPr lang="en-GB" dirty="0"/>
              <a:t>  - These might be encrypted tokens, session IDs, or other sensitive data. The keys are Base64-encoded, and the values might be encrypted or hashed. Decoding or decrypting these (if the encryption method is known) could reveal additional sensitive information, such as authentication tokens or device identifiers.</a:t>
            </a:r>
          </a:p>
          <a:p>
            <a:endParaRPr lang="en-GB" dirty="0"/>
          </a:p>
          <a:p>
            <a:r>
              <a:rPr lang="en-GB" dirty="0"/>
              <a:t>#### 7. Feature Usage and Preferences</a:t>
            </a:r>
          </a:p>
          <a:p>
            <a:r>
              <a:rPr lang="en-GB" dirty="0"/>
              <a:t>- **Calling Support**: `</a:t>
            </a:r>
            <a:r>
              <a:rPr lang="en-GB" dirty="0" err="1"/>
              <a:t>is_calling_supported</a:t>
            </a:r>
            <a:r>
              <a:rPr lang="en-GB" dirty="0"/>
              <a:t>` = `true`  </a:t>
            </a:r>
          </a:p>
          <a:p>
            <a:r>
              <a:rPr lang="en-GB" dirty="0"/>
              <a:t>  - Confirms the device supports calling, aligning with the evidence of a recent call.</a:t>
            </a:r>
          </a:p>
          <a:p>
            <a:r>
              <a:rPr lang="en-GB" dirty="0"/>
              <a:t>- **E911 and 911 Prompt**: `userinfo_feature_e911_accepted` = `false`, `userinfo_911_prompt_accepted` = `false`  </a:t>
            </a:r>
          </a:p>
          <a:p>
            <a:r>
              <a:rPr lang="en-GB" dirty="0"/>
              <a:t>  - The user has not accepted emergency calling prompts, which might indicate limited use of calling features or avoidance of emergency services.</a:t>
            </a:r>
          </a:p>
          <a:p>
            <a:r>
              <a:rPr lang="en-GB" dirty="0"/>
              <a:t>- **Voicemail Transcription**: `</a:t>
            </a:r>
            <a:r>
              <a:rPr lang="en-GB" dirty="0" err="1"/>
              <a:t>vm_transcription_enabled</a:t>
            </a:r>
            <a:r>
              <a:rPr lang="en-GB" dirty="0"/>
              <a:t>` = `false`, `</a:t>
            </a:r>
            <a:r>
              <a:rPr lang="en-GB" dirty="0" err="1"/>
              <a:t>vm_transcription_user_enabled</a:t>
            </a:r>
            <a:r>
              <a:rPr lang="en-GB" dirty="0"/>
              <a:t>` = `false`  </a:t>
            </a:r>
          </a:p>
          <a:p>
            <a:r>
              <a:rPr lang="en-GB" dirty="0"/>
              <a:t>  - Voicemail transcription is disabled, so any voicemails (e.g., the one indicated by `</a:t>
            </a:r>
            <a:r>
              <a:rPr lang="en-GB" dirty="0" err="1"/>
              <a:t>userinfo_voicemail</a:t>
            </a:r>
            <a:r>
              <a:rPr lang="en-GB" dirty="0"/>
              <a:t>`) would be audio-only.</a:t>
            </a:r>
          </a:p>
          <a:p>
            <a:r>
              <a:rPr lang="en-GB" dirty="0"/>
              <a:t>- **Conversations Loaded**: `</a:t>
            </a:r>
            <a:r>
              <a:rPr lang="en-GB" dirty="0" err="1"/>
              <a:t>userinfo_conversations_loaded</a:t>
            </a:r>
            <a:r>
              <a:rPr lang="en-GB" dirty="0"/>
              <a:t>` = `true`  </a:t>
            </a:r>
          </a:p>
          <a:p>
            <a:r>
              <a:rPr lang="en-GB" dirty="0"/>
              <a:t>  - Indicates the app has loaded the user’s conversations, suggesting the user has interacted with the messaging feature.</a:t>
            </a:r>
          </a:p>
          <a:p>
            <a:endParaRPr lang="en-GB" dirty="0"/>
          </a:p>
          <a:p>
            <a:r>
              <a:rPr lang="en-GB" dirty="0"/>
              <a:t>### Summary of Key Forensic Insights</a:t>
            </a:r>
          </a:p>
          <a:p>
            <a:r>
              <a:rPr lang="en-GB" dirty="0"/>
              <a:t>- **User Identity**: The user is identified as "This Is DFIR" with the username `</a:t>
            </a:r>
            <a:r>
              <a:rPr lang="en-GB" dirty="0" err="1"/>
              <a:t>thisisdfir</a:t>
            </a:r>
            <a:r>
              <a:rPr lang="en-GB" dirty="0"/>
              <a:t>`, email `thisisdfir@gmail.com`, and phone number `9842352054`. Their user ID is `4035506809899870760`.</a:t>
            </a:r>
          </a:p>
          <a:p>
            <a:r>
              <a:rPr lang="en-GB" dirty="0"/>
              <a:t>- **Communication Activity**: The user last called `+19842032223` on February 8, 2020, at 19:27:38 UTC. They have one voicemail and a recent message with ID `30102870972`.</a:t>
            </a:r>
          </a:p>
          <a:p>
            <a:r>
              <a:rPr lang="en-GB" dirty="0"/>
              <a:t>- **Timeline**: The user started using the app on February 8, 2020, with the last significant activity (e.g., contacts fetch, ad impression) on February 14, 2020.</a:t>
            </a:r>
          </a:p>
          <a:p>
            <a:r>
              <a:rPr lang="en-GB" dirty="0"/>
              <a:t>- **Ad Exposure**: The user viewed ads, including 2 in-stream ads related to `+19842032223`, and is targeted as male for ad purposes.</a:t>
            </a:r>
          </a:p>
          <a:p>
            <a:r>
              <a:rPr lang="en-GB" dirty="0"/>
              <a:t>- **Privacy Settings**: The user has not opted out of data sharing under CCPA and is not covered by it, meaning their data might have been shared with third parties.</a:t>
            </a:r>
          </a:p>
          <a:p>
            <a:r>
              <a:rPr lang="en-GB" dirty="0"/>
              <a:t>- **Encrypted Data**: Several encrypted or encoded strings might contain additional sensitive information (e.g., tokens, session IDs) if decrypted.</a:t>
            </a:r>
          </a:p>
          <a:p>
            <a:r>
              <a:rPr lang="en-GB" dirty="0"/>
              <a:t>- **App State**: The account is enabled, the app version is `13112`, and the user has 10 </a:t>
            </a:r>
            <a:r>
              <a:rPr lang="en-GB" dirty="0" err="1"/>
              <a:t>TextNow</a:t>
            </a:r>
            <a:r>
              <a:rPr lang="en-GB" dirty="0"/>
              <a:t> credits but a $0 balance in USD.</a:t>
            </a:r>
          </a:p>
          <a:p>
            <a:endParaRPr lang="en-GB" dirty="0"/>
          </a:p>
          <a:p>
            <a:r>
              <a:rPr lang="en-GB" dirty="0"/>
              <a:t>### Recommendations for Further Investigation</a:t>
            </a:r>
          </a:p>
          <a:p>
            <a:r>
              <a:rPr lang="en-GB" dirty="0"/>
              <a:t>- **Cross-Reference with Databases**: Use the `</a:t>
            </a:r>
            <a:r>
              <a:rPr lang="en-GB" dirty="0" err="1"/>
              <a:t>userinfo_latest_msg_id</a:t>
            </a:r>
            <a:r>
              <a:rPr lang="en-GB" dirty="0"/>
              <a:t>` and `LAST_CALL_UUID` to extract message and call details from the `</a:t>
            </a:r>
            <a:r>
              <a:rPr lang="en-GB" dirty="0" err="1"/>
              <a:t>textnow_data.db</a:t>
            </a:r>
            <a:r>
              <a:rPr lang="en-GB" dirty="0"/>
              <a:t>` database (identified as valuable in the first image).</a:t>
            </a:r>
          </a:p>
          <a:p>
            <a:r>
              <a:rPr lang="en-GB" dirty="0"/>
              <a:t>- **Decrypt Encoded Data**: Investigate the encrypted strings (e.g., `RyLipro7M7nuEsMghdXtKdhT5+aWtDXkXpbyL5jEK7o`). If the encryption method is known (e.g., AES with a known key), these could reveal more sensitive data.</a:t>
            </a:r>
          </a:p>
          <a:p>
            <a:r>
              <a:rPr lang="en-GB" dirty="0"/>
              <a:t>- **Voicemail Analysis**: Extract the voicemail (indicated by `</a:t>
            </a:r>
            <a:r>
              <a:rPr lang="en-GB" dirty="0" err="1"/>
              <a:t>userinfo_voicemail</a:t>
            </a:r>
            <a:r>
              <a:rPr lang="en-GB" dirty="0"/>
              <a:t>` = `1`) from the app’s storage or databases to </a:t>
            </a:r>
            <a:r>
              <a:rPr lang="en-GB" dirty="0" err="1"/>
              <a:t>analyze</a:t>
            </a:r>
            <a:r>
              <a:rPr lang="en-GB" dirty="0"/>
              <a:t> its contents.</a:t>
            </a:r>
          </a:p>
          <a:p>
            <a:r>
              <a:rPr lang="en-GB" dirty="0"/>
              <a:t>- **Ad and Analytics Correlation**: Use the ad-related data (e.g., `</a:t>
            </a:r>
            <a:r>
              <a:rPr lang="en-GB" dirty="0" err="1"/>
              <a:t>userinfo_native_instream_ad_count</a:t>
            </a:r>
            <a:r>
              <a:rPr lang="en-GB" dirty="0"/>
              <a:t>`, `</a:t>
            </a:r>
            <a:r>
              <a:rPr lang="en-GB" dirty="0" err="1"/>
              <a:t>userinfo_ad_categories</a:t>
            </a:r>
            <a:r>
              <a:rPr lang="en-GB" dirty="0"/>
              <a:t>`) to correlate with ad databases like `</a:t>
            </a:r>
            <a:r>
              <a:rPr lang="en-GB" dirty="0" err="1"/>
              <a:t>ads.db</a:t>
            </a:r>
            <a:r>
              <a:rPr lang="en-GB" dirty="0"/>
              <a:t>` or `</a:t>
            </a:r>
            <a:r>
              <a:rPr lang="en-GB" dirty="0" err="1"/>
              <a:t>supersonic_sdk.db</a:t>
            </a:r>
            <a:r>
              <a:rPr lang="en-GB" dirty="0"/>
              <a:t>` for more insights into user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Shared Preferences file provides a wealth of forensic data, particularly around user identity, communication history, and app usage patterns, making it a critical artifact for investigation. Would you like to explore any specific aspect further, such as decoding the encrypted strings or extracting data from related databases?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2E203-5671-FA23-DDBF-ED908A750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071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sqlitebrowser</a:t>
            </a:r>
            <a:r>
              <a:rPr lang="en-US" dirty="0"/>
              <a:t> 'Pixel 3/data/data/</a:t>
            </a:r>
            <a:r>
              <a:rPr lang="en-US" dirty="0" err="1"/>
              <a:t>com.enflick.android.TextNow</a:t>
            </a:r>
            <a:r>
              <a:rPr lang="en-US" dirty="0"/>
              <a:t>/databases/</a:t>
            </a:r>
            <a:r>
              <a:rPr lang="en-US" dirty="0" err="1"/>
              <a:t>textnow_data.db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4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sqlitebrowser</a:t>
            </a:r>
            <a:r>
              <a:rPr lang="en-US" dirty="0">
                <a:cs typeface="Calibri"/>
              </a:rPr>
              <a:t> 'Pixel 3/data/data/</a:t>
            </a:r>
            <a:r>
              <a:rPr lang="en-US" dirty="0" err="1">
                <a:cs typeface="Calibri"/>
              </a:rPr>
              <a:t>com.enflick.android.TextNow</a:t>
            </a:r>
            <a:r>
              <a:rPr lang="en-US" dirty="0">
                <a:cs typeface="Calibri"/>
              </a:rPr>
              <a:t>/databases/</a:t>
            </a:r>
            <a:r>
              <a:rPr lang="en-US" dirty="0" err="1">
                <a:cs typeface="Calibri"/>
              </a:rPr>
              <a:t>textnow_data.db</a:t>
            </a:r>
            <a:r>
              <a:rPr lang="en-US" dirty="0">
                <a:cs typeface="Calibri"/>
              </a:rPr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/storage/emulated/0/Pictures/Twitter/IMG_20200203_213034.jpg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1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Investigating the 3</a:t>
            </a:r>
            <a:r>
              <a:rPr lang="en-GB" baseline="30000" dirty="0"/>
              <a:t>rd</a:t>
            </a:r>
            <a:r>
              <a:rPr lang="en-GB" dirty="0"/>
              <a:t> Party Android Apps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2: </a:t>
            </a:r>
            <a:r>
              <a:rPr lang="en-US" dirty="0" err="1"/>
              <a:t>TextNow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A8A67-D7E8-802C-D6AF-AE07CAB8E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C2CD-5678-8436-3C85-75FCD794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3700" b="1" dirty="0"/>
              <a:t>Summary 1: </a:t>
            </a:r>
            <a:r>
              <a:rPr lang="en-GB" sz="3700" dirty="0"/>
              <a:t>User Identity and Personal Information</a:t>
            </a:r>
            <a:endParaRPr lang="en-US" sz="3700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2562F-28E4-DF95-A3BB-EF8141B8A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85" y="1611694"/>
            <a:ext cx="6065855" cy="52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992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1566-5184-F42E-8636-68002307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3700" b="1" dirty="0"/>
              <a:t>Summary 2: </a:t>
            </a:r>
            <a:r>
              <a:rPr lang="en-GB" sz="3700" dirty="0"/>
              <a:t>Communication Details</a:t>
            </a:r>
            <a:endParaRPr lang="en-US" sz="3700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E47B4-6AD6-F298-701F-8A3E0EBF5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38" y="1589151"/>
            <a:ext cx="6945085" cy="51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58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528BF-8710-80DE-F8A8-D92598CCA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6EE9-4868-ED71-C8A7-E94FA01F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3700" b="1"/>
              <a:t>Summary 3: </a:t>
            </a:r>
            <a:r>
              <a:rPr lang="en-GB" sz="3700"/>
              <a:t>Timestamps and Activity Timeline</a:t>
            </a:r>
            <a:endParaRPr lang="en-US" sz="37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F28F2-6120-D37D-FC16-426B6212F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53" y="1470860"/>
            <a:ext cx="7780694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09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724D32-1C07-EE70-0825-F24BA856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 err="1">
                <a:solidFill>
                  <a:srgbClr val="7030A0"/>
                </a:solidFill>
              </a:rPr>
              <a:t>textnow_data.db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E99A5-2FE6-9B65-13C7-1F1C4CB5C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27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DB81-39F1-4938-AD64-D9CDBF74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tables in </a:t>
            </a:r>
            <a:r>
              <a:rPr lang="en-GB" dirty="0" err="1"/>
              <a:t>TextNow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BF327-FD0D-4FE2-A396-2EDD77D6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4457"/>
            <a:ext cx="9714722" cy="667485"/>
          </a:xfrm>
          <a:prstGeom prst="rect">
            <a:avLst/>
          </a:prstGeom>
        </p:spPr>
      </p:pic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0E57F99-B48D-4047-AEFE-6DCF617B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59539"/>
            <a:ext cx="3162574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50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DDEE66-92FD-4FEF-96E2-D573E1F9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960" y="2010921"/>
            <a:ext cx="4279106" cy="46881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181843-02D0-4193-AF62-9369246A4597}"/>
              </a:ext>
            </a:extLst>
          </p:cNvPr>
          <p:cNvSpPr/>
          <p:nvPr/>
        </p:nvSpPr>
        <p:spPr>
          <a:xfrm>
            <a:off x="4309960" y="2145858"/>
            <a:ext cx="1637616" cy="206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23FBF-7E7F-478B-A6C8-31EBFF148FD9}"/>
              </a:ext>
            </a:extLst>
          </p:cNvPr>
          <p:cNvSpPr txBox="1"/>
          <p:nvPr/>
        </p:nvSpPr>
        <p:spPr>
          <a:xfrm>
            <a:off x="1009874" y="4808652"/>
            <a:ext cx="17988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Name of the contact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75989-A06A-400F-A6FA-5C08D69722E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08739" y="2700458"/>
            <a:ext cx="5452666" cy="2431360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EA1B1A-EA63-416A-B387-22328144C8F7}"/>
              </a:ext>
            </a:extLst>
          </p:cNvPr>
          <p:cNvSpPr txBox="1"/>
          <p:nvPr/>
        </p:nvSpPr>
        <p:spPr>
          <a:xfrm>
            <a:off x="1009874" y="2296950"/>
            <a:ext cx="17988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Contact’s phone number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F6CE7A-A7D8-4370-AC50-4190E7012B1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08739" y="2620116"/>
            <a:ext cx="3592061" cy="17399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E6C4C9D-DDBE-4047-B5C3-2ECA9A0F226C}"/>
              </a:ext>
            </a:extLst>
          </p:cNvPr>
          <p:cNvSpPr/>
          <p:nvPr/>
        </p:nvSpPr>
        <p:spPr>
          <a:xfrm>
            <a:off x="6400800" y="2504633"/>
            <a:ext cx="1001864" cy="164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F4926F-646D-4F0F-A357-E3B5F2F13FDA}"/>
              </a:ext>
            </a:extLst>
          </p:cNvPr>
          <p:cNvSpPr/>
          <p:nvPr/>
        </p:nvSpPr>
        <p:spPr>
          <a:xfrm>
            <a:off x="7515009" y="2504634"/>
            <a:ext cx="1074057" cy="174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EAF6D-8A26-6522-58CD-3DFB1D43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Contacts</a:t>
            </a:r>
            <a:r>
              <a:rPr lang="en-US" dirty="0"/>
              <a:t> table in </a:t>
            </a:r>
            <a:r>
              <a:rPr lang="en-US" dirty="0" err="1">
                <a:solidFill>
                  <a:schemeClr val="accent2"/>
                </a:solidFill>
              </a:rPr>
              <a:t>textnow_data.db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27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1426-0088-469F-8F61-C7158492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conversations</a:t>
            </a:r>
            <a:r>
              <a:rPr lang="en-US" dirty="0"/>
              <a:t> table in </a:t>
            </a:r>
            <a:r>
              <a:rPr lang="en-US" dirty="0" err="1">
                <a:solidFill>
                  <a:schemeClr val="accent2"/>
                </a:solidFill>
              </a:rPr>
              <a:t>textnow_data.db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03FE3-E1D2-4C61-A026-AF0002DA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9781"/>
            <a:ext cx="10176908" cy="266406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D40EE01E-BC20-4896-BFEF-42347753692A}"/>
              </a:ext>
            </a:extLst>
          </p:cNvPr>
          <p:cNvSpPr/>
          <p:nvPr/>
        </p:nvSpPr>
        <p:spPr>
          <a:xfrm>
            <a:off x="1380147" y="3844807"/>
            <a:ext cx="1637616" cy="206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4825A2F-52CD-4500-A142-3200C14C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" y="3987729"/>
            <a:ext cx="10815637" cy="186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BAC44E-9C18-420E-AEBB-C65AE7E69D38}"/>
              </a:ext>
            </a:extLst>
          </p:cNvPr>
          <p:cNvSpPr txBox="1"/>
          <p:nvPr/>
        </p:nvSpPr>
        <p:spPr>
          <a:xfrm>
            <a:off x="688181" y="2369920"/>
            <a:ext cx="179886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phone number of the sender ( refers to conversation table)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EE9255-AA23-4838-A017-FD9EDAF9C2F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587614" y="3847248"/>
            <a:ext cx="1012463" cy="382846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117900-4323-42FB-AB96-4EF2FE474128}"/>
              </a:ext>
            </a:extLst>
          </p:cNvPr>
          <p:cNvSpPr txBox="1"/>
          <p:nvPr/>
        </p:nvSpPr>
        <p:spPr>
          <a:xfrm>
            <a:off x="2720192" y="2964274"/>
            <a:ext cx="179886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name of the sender (number if no names)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B95F1C-DA3A-4BBF-8625-F5358A1874F4}"/>
              </a:ext>
            </a:extLst>
          </p:cNvPr>
          <p:cNvCxnSpPr>
            <a:cxnSpLocks/>
            <a:stCxn id="13" idx="2"/>
            <a:endCxn id="33" idx="0"/>
          </p:cNvCxnSpPr>
          <p:nvPr/>
        </p:nvCxnSpPr>
        <p:spPr>
          <a:xfrm>
            <a:off x="3619625" y="3887604"/>
            <a:ext cx="501352" cy="407288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66E466-9D93-4C08-9182-3960433CE2D5}"/>
              </a:ext>
            </a:extLst>
          </p:cNvPr>
          <p:cNvSpPr txBox="1"/>
          <p:nvPr/>
        </p:nvSpPr>
        <p:spPr>
          <a:xfrm>
            <a:off x="7675271" y="1299906"/>
            <a:ext cx="123030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message content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53B0A0-A911-424F-9F4B-23897B402207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 flipH="1">
            <a:off x="7289809" y="1946237"/>
            <a:ext cx="1000615" cy="2311311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567FC0-15AA-453D-9C01-C2D6FCB325F7}"/>
              </a:ext>
            </a:extLst>
          </p:cNvPr>
          <p:cNvSpPr txBox="1"/>
          <p:nvPr/>
        </p:nvSpPr>
        <p:spPr>
          <a:xfrm>
            <a:off x="10155020" y="2964274"/>
            <a:ext cx="13487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attachment. e.g., picture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C1C926-F941-4D3A-8218-22E67A23C923}"/>
              </a:ext>
            </a:extLst>
          </p:cNvPr>
          <p:cNvCxnSpPr>
            <a:cxnSpLocks/>
          </p:cNvCxnSpPr>
          <p:nvPr/>
        </p:nvCxnSpPr>
        <p:spPr>
          <a:xfrm>
            <a:off x="10912390" y="3590870"/>
            <a:ext cx="346657" cy="666678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F14D76-3137-4027-92C0-21A77757FC92}"/>
              </a:ext>
            </a:extLst>
          </p:cNvPr>
          <p:cNvSpPr txBox="1"/>
          <p:nvPr/>
        </p:nvSpPr>
        <p:spPr>
          <a:xfrm>
            <a:off x="8998860" y="1956039"/>
            <a:ext cx="184602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cs typeface="Calibri"/>
              </a:rPr>
              <a:t>when a message was sent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3BDAD-1B8D-438F-B61F-56D33E18BAA9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>
          <a:xfrm flipH="1">
            <a:off x="9005164" y="2602370"/>
            <a:ext cx="916710" cy="1664318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72CB35-C03D-4481-8080-897EAA345854}"/>
              </a:ext>
            </a:extLst>
          </p:cNvPr>
          <p:cNvSpPr txBox="1"/>
          <p:nvPr/>
        </p:nvSpPr>
        <p:spPr>
          <a:xfrm>
            <a:off x="4078374" y="1857297"/>
            <a:ext cx="16467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direction flag</a:t>
            </a:r>
          </a:p>
          <a:p>
            <a:r>
              <a:rPr lang="en-GB" dirty="0"/>
              <a:t>1: received</a:t>
            </a:r>
          </a:p>
          <a:p>
            <a:r>
              <a:rPr lang="en-GB" dirty="0"/>
              <a:t>2: sent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8D3CDD-DDEF-438B-85EA-BE7B6FC12985}"/>
              </a:ext>
            </a:extLst>
          </p:cNvPr>
          <p:cNvSpPr/>
          <p:nvPr/>
        </p:nvSpPr>
        <p:spPr>
          <a:xfrm>
            <a:off x="2219396" y="4285753"/>
            <a:ext cx="770925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800118-43EB-45A4-A082-33EC049859DD}"/>
              </a:ext>
            </a:extLst>
          </p:cNvPr>
          <p:cNvSpPr/>
          <p:nvPr/>
        </p:nvSpPr>
        <p:spPr>
          <a:xfrm>
            <a:off x="3735514" y="4294892"/>
            <a:ext cx="770925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1B89D1-5BD8-4B16-AE6F-D7047FAEFF04}"/>
              </a:ext>
            </a:extLst>
          </p:cNvPr>
          <p:cNvSpPr/>
          <p:nvPr/>
        </p:nvSpPr>
        <p:spPr>
          <a:xfrm>
            <a:off x="4578983" y="4286941"/>
            <a:ext cx="890852" cy="253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97E8BC-A87B-4230-8F7A-40138F97D089}"/>
              </a:ext>
            </a:extLst>
          </p:cNvPr>
          <p:cNvSpPr/>
          <p:nvPr/>
        </p:nvSpPr>
        <p:spPr>
          <a:xfrm>
            <a:off x="6904346" y="4257548"/>
            <a:ext cx="770925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C479CB-DB76-41C8-ACF5-58084A1530A6}"/>
              </a:ext>
            </a:extLst>
          </p:cNvPr>
          <p:cNvSpPr/>
          <p:nvPr/>
        </p:nvSpPr>
        <p:spPr>
          <a:xfrm>
            <a:off x="8818619" y="4266688"/>
            <a:ext cx="373089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B4F8AE-D118-4F37-88F2-0BFC19E0105A}"/>
              </a:ext>
            </a:extLst>
          </p:cNvPr>
          <p:cNvSpPr/>
          <p:nvPr/>
        </p:nvSpPr>
        <p:spPr>
          <a:xfrm>
            <a:off x="8300282" y="4294892"/>
            <a:ext cx="373089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F9F586-6D94-4191-85F1-316BE76F4A35}"/>
              </a:ext>
            </a:extLst>
          </p:cNvPr>
          <p:cNvSpPr txBox="1"/>
          <p:nvPr/>
        </p:nvSpPr>
        <p:spPr>
          <a:xfrm>
            <a:off x="8082150" y="3002101"/>
            <a:ext cx="12303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read flag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B50C4A-C511-4AAA-B5B3-F445F086593D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 flipH="1">
            <a:off x="8486827" y="3371433"/>
            <a:ext cx="210476" cy="923459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1782BBC-25F7-42BE-9379-5C145290FBA1}"/>
              </a:ext>
            </a:extLst>
          </p:cNvPr>
          <p:cNvSpPr/>
          <p:nvPr/>
        </p:nvSpPr>
        <p:spPr>
          <a:xfrm>
            <a:off x="11055085" y="4247623"/>
            <a:ext cx="373089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C1E5D8-498E-4436-83C9-13CDBAED2A65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>
            <a:off x="4901763" y="2780627"/>
            <a:ext cx="122646" cy="1506314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0CDE9FA-19BA-4AB1-932D-40ECEC68A9F1}"/>
              </a:ext>
            </a:extLst>
          </p:cNvPr>
          <p:cNvSpPr txBox="1"/>
          <p:nvPr/>
        </p:nvSpPr>
        <p:spPr>
          <a:xfrm>
            <a:off x="8512945" y="6370820"/>
            <a:ext cx="130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by date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863741-709D-4A3F-A6A7-8E37098CEE7B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9008165" y="5857038"/>
            <a:ext cx="156882" cy="51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CBDB5A-1907-4A7B-8AAB-8A2516C5E761}"/>
              </a:ext>
            </a:extLst>
          </p:cNvPr>
          <p:cNvSpPr txBox="1"/>
          <p:nvPr/>
        </p:nvSpPr>
        <p:spPr>
          <a:xfrm>
            <a:off x="5833451" y="1979647"/>
            <a:ext cx="16467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1: text </a:t>
            </a:r>
            <a:r>
              <a:rPr lang="en-GB" dirty="0" err="1"/>
              <a:t>msg</a:t>
            </a:r>
            <a:endParaRPr lang="en-GB" dirty="0"/>
          </a:p>
          <a:p>
            <a:r>
              <a:rPr lang="en-GB" dirty="0"/>
              <a:t>102, 201: audio</a:t>
            </a:r>
          </a:p>
          <a:p>
            <a:r>
              <a:rPr lang="en-GB" dirty="0"/>
              <a:t>2: picture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CB5B6B-1D79-4529-8C54-DDDBA92034DE}"/>
              </a:ext>
            </a:extLst>
          </p:cNvPr>
          <p:cNvSpPr/>
          <p:nvPr/>
        </p:nvSpPr>
        <p:spPr>
          <a:xfrm>
            <a:off x="5494611" y="4281876"/>
            <a:ext cx="890852" cy="253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F72129-EF84-4F53-92F3-F36CE7EDA16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flipH="1">
            <a:off x="5940037" y="2902977"/>
            <a:ext cx="716803" cy="1378899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7CCA6-793C-5DCF-9474-4A90B62C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chemeClr val="accent2"/>
                </a:solidFill>
              </a:rPr>
              <a:t>messages</a:t>
            </a:r>
            <a:r>
              <a:rPr lang="en-GB" dirty="0"/>
              <a:t> </a:t>
            </a:r>
            <a:r>
              <a:rPr lang="en-US" dirty="0"/>
              <a:t>table in </a:t>
            </a:r>
            <a:r>
              <a:rPr lang="en-US" dirty="0" err="1">
                <a:solidFill>
                  <a:schemeClr val="accent2"/>
                </a:solidFill>
              </a:rPr>
              <a:t>textnow_data.db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217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9388-46F7-4813-A053-1852B727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 sent/received with messages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69671BB-FCC3-48C5-857C-158740AF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0" y="2053471"/>
            <a:ext cx="10615580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338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79F3-9EDC-46B0-B3C3-B3EEAB24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Message results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B3544-842A-44C8-B49F-7A59AF0F3967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7F9B75F0-B5E4-4085-88B2-2A582105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692567"/>
            <a:ext cx="10648949" cy="369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03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8CD24-4193-4C56-9C44-03D68072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What is </a:t>
            </a:r>
            <a:r>
              <a:rPr lang="en-US" dirty="0" err="1">
                <a:ea typeface="+mn-lt"/>
                <a:cs typeface="+mn-lt"/>
              </a:rPr>
              <a:t>textnow</a:t>
            </a:r>
            <a:r>
              <a:rPr lang="en-US" dirty="0">
                <a:ea typeface="+mn-lt"/>
                <a:cs typeface="+mn-lt"/>
              </a:rPr>
              <a:t> app?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92F8C-2BF4-4660-AF49-48F43131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5C476-23EE-4F7D-B1A9-CA31E5E8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693" y="0"/>
            <a:ext cx="6393734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02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0707-68F0-4179-87A0-85E66173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535C-7F3C-4AED-A1F8-FDF7C582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Find configuration and databases of </a:t>
            </a:r>
            <a:r>
              <a:rPr lang="en-US" dirty="0" err="1">
                <a:solidFill>
                  <a:srgbClr val="7030A0"/>
                </a:solidFill>
                <a:cs typeface="Calibri"/>
              </a:rPr>
              <a:t>textnow</a:t>
            </a:r>
            <a:endParaRPr lang="en-US" dirty="0">
              <a:solidFill>
                <a:srgbClr val="7030A0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Find account information from </a:t>
            </a:r>
            <a:r>
              <a:rPr lang="en-US" sz="2800" dirty="0">
                <a:solidFill>
                  <a:srgbClr val="7030A0"/>
                </a:solidFill>
              </a:rPr>
              <a:t>com.enflick.android.TextNow_preferences.xml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Find the messages and contacts in </a:t>
            </a:r>
            <a:r>
              <a:rPr lang="en-US" dirty="0" err="1">
                <a:solidFill>
                  <a:srgbClr val="7030A0"/>
                </a:solidFill>
                <a:cs typeface="Calibri"/>
              </a:rPr>
              <a:t>textnow_data.db</a:t>
            </a:r>
            <a:endParaRPr lang="en-US" dirty="0">
              <a:solidFill>
                <a:srgbClr val="7030A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67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97DA-51F0-4AD8-83CB-DE0EA00B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Textnow</a:t>
            </a:r>
            <a:r>
              <a:rPr lang="en-US" dirty="0">
                <a:cs typeface="Calibri Light"/>
              </a:rPr>
              <a:t>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8487-B348-45BB-BBE0-E6D58ADD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1318" cy="4184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Offers users a</a:t>
            </a:r>
            <a:r>
              <a:rPr lang="en-US" dirty="0">
                <a:cs typeface="Calibri"/>
              </a:rPr>
              <a:t> local second phone number</a:t>
            </a:r>
          </a:p>
          <a:p>
            <a:pPr lvl="1"/>
            <a:r>
              <a:rPr lang="en-US" dirty="0">
                <a:cs typeface="Calibri"/>
              </a:rPr>
              <a:t>Free calls, video calls, text messages</a:t>
            </a:r>
          </a:p>
          <a:p>
            <a:r>
              <a:rPr lang="en-US" dirty="0">
                <a:cs typeface="Calibri"/>
              </a:rPr>
              <a:t>Evidence types:</a:t>
            </a:r>
          </a:p>
          <a:p>
            <a:pPr lvl="1"/>
            <a:r>
              <a:rPr lang="en-US" dirty="0">
                <a:ea typeface="+mn-lt"/>
                <a:cs typeface="+mn-lt"/>
              </a:rPr>
              <a:t>Username</a:t>
            </a:r>
          </a:p>
          <a:p>
            <a:pPr lvl="1"/>
            <a:r>
              <a:rPr lang="en-US" dirty="0">
                <a:ea typeface="+mn-lt"/>
                <a:cs typeface="+mn-lt"/>
              </a:rPr>
              <a:t>Messages</a:t>
            </a:r>
          </a:p>
          <a:p>
            <a:pPr lvl="1"/>
            <a:r>
              <a:rPr lang="en-US" dirty="0">
                <a:ea typeface="+mn-lt"/>
                <a:cs typeface="+mn-lt"/>
              </a:rPr>
              <a:t>Contacts</a:t>
            </a:r>
          </a:p>
          <a:p>
            <a:pPr lvl="1"/>
            <a:r>
              <a:rPr lang="en-US" dirty="0">
                <a:ea typeface="+mn-lt"/>
                <a:cs typeface="+mn-lt"/>
              </a:rPr>
              <a:t>Phone numbers</a:t>
            </a:r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9118BF-6C16-4BCC-8C1A-D9AA2106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444" y="447675"/>
            <a:ext cx="1876425" cy="3486150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C810880-ADE4-4A22-A01F-B7846D51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131" y="2505075"/>
            <a:ext cx="18764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0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AB3E-0EFD-41FD-A896-A1EC3E1E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4056-5487-48CA-940E-CA9537BC9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the phone number that is </a:t>
            </a:r>
            <a:r>
              <a:rPr lang="en-US" dirty="0">
                <a:ea typeface="+mn-lt"/>
                <a:cs typeface="+mn-lt"/>
              </a:rPr>
              <a:t>associated with </a:t>
            </a:r>
            <a:r>
              <a:rPr lang="en-US" dirty="0" err="1">
                <a:ea typeface="+mn-lt"/>
                <a:cs typeface="+mn-lt"/>
              </a:rPr>
              <a:t>TextNow</a:t>
            </a:r>
            <a:r>
              <a:rPr lang="en-US" dirty="0">
                <a:ea typeface="+mn-lt"/>
                <a:cs typeface="+mn-lt"/>
              </a:rPr>
              <a:t>?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is the username?</a:t>
            </a:r>
          </a:p>
          <a:p>
            <a:r>
              <a:rPr lang="en-US" dirty="0">
                <a:cs typeface="Calibri"/>
              </a:rPr>
              <a:t>How many contacts are saved in </a:t>
            </a:r>
            <a:r>
              <a:rPr lang="en-US" dirty="0" err="1">
                <a:cs typeface="Calibri"/>
              </a:rPr>
              <a:t>TextNow</a:t>
            </a:r>
            <a:r>
              <a:rPr lang="en-US" dirty="0">
                <a:cs typeface="Calibri"/>
              </a:rPr>
              <a:t>?</a:t>
            </a:r>
          </a:p>
          <a:p>
            <a:r>
              <a:rPr lang="en-US" dirty="0">
                <a:cs typeface="Calibri"/>
              </a:rPr>
              <a:t>Are they conversations between 2-4 pm (local time)?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160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DA5C-4A29-4FE7-A084-6C56A577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TextNew file structure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CCD6987-4339-4ACC-B5E4-57F27F14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946320"/>
            <a:ext cx="7512844" cy="24483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D604D2-DC41-47F2-BD13-55CC277D481A}"/>
              </a:ext>
            </a:extLst>
          </p:cNvPr>
          <p:cNvSpPr/>
          <p:nvPr/>
        </p:nvSpPr>
        <p:spPr>
          <a:xfrm>
            <a:off x="1325143" y="3417910"/>
            <a:ext cx="1173168" cy="223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46310-E4A1-4C31-AF83-68D7C144E106}"/>
              </a:ext>
            </a:extLst>
          </p:cNvPr>
          <p:cNvSpPr/>
          <p:nvPr/>
        </p:nvSpPr>
        <p:spPr>
          <a:xfrm>
            <a:off x="1325143" y="4135598"/>
            <a:ext cx="1467094" cy="223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32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BD1C88-BB04-32FB-B37D-F9EA793D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preference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D91314-A223-AD06-9F34-977310911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36260"/>
            <a:ext cx="7802417" cy="37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11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FF736-4A21-7C5F-6819-6CCF21CED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EDC6F8F-F214-7D57-AE0B-F5366E2E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434" y="1702346"/>
            <a:ext cx="7382366" cy="34533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039D78-44CF-3673-A330-C13EDEC64083}"/>
              </a:ext>
            </a:extLst>
          </p:cNvPr>
          <p:cNvSpPr/>
          <p:nvPr/>
        </p:nvSpPr>
        <p:spPr>
          <a:xfrm>
            <a:off x="4375192" y="4859197"/>
            <a:ext cx="1713526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79342-39C4-2240-974F-E2FD980D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6007AB-4254-DFA2-9825-18E9CB30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2912270" cy="339645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most valuable database </a:t>
            </a:r>
          </a:p>
          <a:p>
            <a:pPr lvl="1"/>
            <a:r>
              <a:rPr lang="en-GB" dirty="0" err="1">
                <a:solidFill>
                  <a:srgbClr val="7030A0"/>
                </a:solidFill>
              </a:rPr>
              <a:t>textnow_data.db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dirty="0"/>
              <a:t>help understand user activity and communications.</a:t>
            </a:r>
          </a:p>
          <a:p>
            <a:r>
              <a:rPr lang="en-GB" dirty="0"/>
              <a:t>Contains core app data</a:t>
            </a:r>
          </a:p>
          <a:p>
            <a:pPr lvl="1"/>
            <a:r>
              <a:rPr lang="en-GB" dirty="0"/>
              <a:t>Messages </a:t>
            </a:r>
          </a:p>
          <a:p>
            <a:pPr lvl="1"/>
            <a:r>
              <a:rPr lang="en-GB" dirty="0"/>
              <a:t>Call logs</a:t>
            </a:r>
          </a:p>
          <a:p>
            <a:pPr lvl="1"/>
            <a:r>
              <a:rPr lang="en-GB" dirty="0"/>
              <a:t>Contacts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819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9E66EA-D6B4-660D-B703-34DA6D34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shared preference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6D6D0-E4B0-9D4E-9B98-80F868408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71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93E-D6FB-4847-8284-73ED53BC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</a:rPr>
              <a:t>com.enflick.android.TextNow_preferences.xml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D3ABB-EB02-4685-8E04-8CC8EA6D4298}"/>
              </a:ext>
            </a:extLst>
          </p:cNvPr>
          <p:cNvSpPr txBox="1"/>
          <p:nvPr/>
        </p:nvSpPr>
        <p:spPr>
          <a:xfrm>
            <a:off x="838200" y="2031419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search phone number associated with the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B8771-29FC-40E4-A924-910DF506B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0751"/>
            <a:ext cx="10028789" cy="94496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A59087-0C87-2ACF-2A20-97E8B026527C}"/>
              </a:ext>
            </a:extLst>
          </p:cNvPr>
          <p:cNvSpPr txBox="1"/>
          <p:nvPr/>
        </p:nvSpPr>
        <p:spPr>
          <a:xfrm>
            <a:off x="838200" y="3967186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search the username associated with the app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1675FC2F-5CD4-8F00-3850-9F2F40FCDE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36517"/>
            <a:ext cx="9032557" cy="119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4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3183</TotalTime>
  <Words>6697</Words>
  <Application>Microsoft Office PowerPoint</Application>
  <PresentationFormat>Widescreen</PresentationFormat>
  <Paragraphs>358</Paragraphs>
  <Slides>20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Investigating the 3rd Party Android Apps</vt:lpstr>
      <vt:lpstr>What is textnow app?</vt:lpstr>
      <vt:lpstr>Textnow features</vt:lpstr>
      <vt:lpstr>Sample questions</vt:lpstr>
      <vt:lpstr>TextNew file structure</vt:lpstr>
      <vt:lpstr>Shared preference files</vt:lpstr>
      <vt:lpstr>Databases</vt:lpstr>
      <vt:lpstr>Investigate shared preference</vt:lpstr>
      <vt:lpstr>com.enflick.android.TextNow_preferences.xml</vt:lpstr>
      <vt:lpstr>Summary 1: User Identity and Personal Information</vt:lpstr>
      <vt:lpstr>Summary 2: Communication Details</vt:lpstr>
      <vt:lpstr>Summary 3: Timestamps and Activity Timeline</vt:lpstr>
      <vt:lpstr>textnow_data.db</vt:lpstr>
      <vt:lpstr>Important tables in TextNow</vt:lpstr>
      <vt:lpstr>Contacts table in textnow_data.db</vt:lpstr>
      <vt:lpstr>conversations table in textnow_data.db</vt:lpstr>
      <vt:lpstr>messages table in textnow_data.db</vt:lpstr>
      <vt:lpstr>Pictures sent/received with messages</vt:lpstr>
      <vt:lpstr>Message results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1372</cp:revision>
  <dcterms:created xsi:type="dcterms:W3CDTF">2021-01-18T02:02:41Z</dcterms:created>
  <dcterms:modified xsi:type="dcterms:W3CDTF">2025-04-29T20:47:46Z</dcterms:modified>
</cp:coreProperties>
</file>