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58" r:id="rId4"/>
  </p:sldMasterIdLst>
  <p:notesMasterIdLst>
    <p:notesMasterId r:id="rId50"/>
  </p:notesMasterIdLst>
  <p:handoutMasterIdLst>
    <p:handoutMasterId r:id="rId51"/>
  </p:handoutMasterIdLst>
  <p:sldIdLst>
    <p:sldId id="4109" r:id="rId5"/>
    <p:sldId id="4069" r:id="rId6"/>
    <p:sldId id="4110" r:id="rId7"/>
    <p:sldId id="4111" r:id="rId8"/>
    <p:sldId id="4112" r:id="rId9"/>
    <p:sldId id="4113" r:id="rId10"/>
    <p:sldId id="4114" r:id="rId11"/>
    <p:sldId id="4115" r:id="rId12"/>
    <p:sldId id="4116" r:id="rId13"/>
    <p:sldId id="4117" r:id="rId14"/>
    <p:sldId id="4120" r:id="rId15"/>
    <p:sldId id="4119" r:id="rId16"/>
    <p:sldId id="4121" r:id="rId17"/>
    <p:sldId id="4118" r:id="rId18"/>
    <p:sldId id="4132" r:id="rId19"/>
    <p:sldId id="4123" r:id="rId20"/>
    <p:sldId id="4124" r:id="rId21"/>
    <p:sldId id="4122" r:id="rId22"/>
    <p:sldId id="4125" r:id="rId23"/>
    <p:sldId id="4128" r:id="rId24"/>
    <p:sldId id="4127" r:id="rId25"/>
    <p:sldId id="4126" r:id="rId26"/>
    <p:sldId id="4129" r:id="rId27"/>
    <p:sldId id="4130" r:id="rId28"/>
    <p:sldId id="4131" r:id="rId29"/>
    <p:sldId id="4135" r:id="rId30"/>
    <p:sldId id="4134" r:id="rId31"/>
    <p:sldId id="4133" r:id="rId32"/>
    <p:sldId id="4141" r:id="rId33"/>
    <p:sldId id="4142" r:id="rId34"/>
    <p:sldId id="4140" r:id="rId35"/>
    <p:sldId id="4139" r:id="rId36"/>
    <p:sldId id="4138" r:id="rId37"/>
    <p:sldId id="4136" r:id="rId38"/>
    <p:sldId id="4143" r:id="rId39"/>
    <p:sldId id="4144" r:id="rId40"/>
    <p:sldId id="4145" r:id="rId41"/>
    <p:sldId id="4147" r:id="rId42"/>
    <p:sldId id="4146" r:id="rId43"/>
    <p:sldId id="4149" r:id="rId44"/>
    <p:sldId id="4155" r:id="rId45"/>
    <p:sldId id="4157" r:id="rId46"/>
    <p:sldId id="4150" r:id="rId47"/>
    <p:sldId id="4156" r:id="rId48"/>
    <p:sldId id="4108"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dvisory &amp; Planning Section" id="{834D54D8-5813-49C4-BB3F-BB7F0EEB7D7C}">
          <p14:sldIdLst>
            <p14:sldId id="4109"/>
            <p14:sldId id="4069"/>
            <p14:sldId id="4110"/>
            <p14:sldId id="4111"/>
          </p14:sldIdLst>
        </p14:section>
        <p14:section name="Solution Plan" id="{F825D7AB-8068-4ED0-99F5-FBBE4D741C5A}">
          <p14:sldIdLst>
            <p14:sldId id="4112"/>
            <p14:sldId id="4113"/>
            <p14:sldId id="4114"/>
            <p14:sldId id="4115"/>
            <p14:sldId id="4116"/>
            <p14:sldId id="4117"/>
            <p14:sldId id="4120"/>
            <p14:sldId id="4119"/>
            <p14:sldId id="4121"/>
            <p14:sldId id="4118"/>
            <p14:sldId id="4132"/>
            <p14:sldId id="4123"/>
            <p14:sldId id="4124"/>
            <p14:sldId id="4122"/>
            <p14:sldId id="4125"/>
            <p14:sldId id="4128"/>
            <p14:sldId id="4127"/>
            <p14:sldId id="4126"/>
            <p14:sldId id="4129"/>
            <p14:sldId id="4130"/>
            <p14:sldId id="4131"/>
            <p14:sldId id="4135"/>
            <p14:sldId id="4134"/>
            <p14:sldId id="4133"/>
            <p14:sldId id="4141"/>
          </p14:sldIdLst>
        </p14:section>
        <p14:section name="Appendix A: Supplementary Slides" id="{0D62EC77-4CE8-4C84-855A-6B8D3FE431EB}">
          <p14:sldIdLst>
            <p14:sldId id="4142"/>
            <p14:sldId id="4140"/>
            <p14:sldId id="4139"/>
            <p14:sldId id="4138"/>
            <p14:sldId id="4136"/>
            <p14:sldId id="4143"/>
            <p14:sldId id="4144"/>
            <p14:sldId id="4145"/>
            <p14:sldId id="4147"/>
            <p14:sldId id="4146"/>
            <p14:sldId id="4149"/>
          </p14:sldIdLst>
        </p14:section>
        <p14:section name="Appendix B: Associated Process &amp; Policies" id="{71FA9B2D-80AC-45E5-B01D-58D0863D864F}">
          <p14:sldIdLst>
            <p14:sldId id="4155"/>
            <p14:sldId id="4157"/>
            <p14:sldId id="4150"/>
            <p14:sldId id="4156"/>
          </p14:sldIdLst>
        </p14:section>
        <p14:section name="Classifications and Document Control" id="{BA6FD476-BF1A-477C-A656-E186A8FEF69E}">
          <p14:sldIdLst>
            <p14:sldId id="4108"/>
          </p14:sldIdLst>
        </p14:section>
      </p14:sectionLst>
    </p:ex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33"/>
    <a:srgbClr val="E7E6E6"/>
    <a:srgbClr val="595959"/>
    <a:srgbClr val="008376"/>
    <a:srgbClr val="47800A"/>
    <a:srgbClr val="008C95"/>
    <a:srgbClr val="4B912A"/>
    <a:srgbClr val="FDFDFD"/>
    <a:srgbClr val="FF5800"/>
    <a:srgbClr val="FC591F"/>
  </p:clrMru>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1C9DB3-C451-47BC-86F8-90C08A59CBCE}" v="11" dt="2020-07-02T15:50:58.1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056" autoAdjust="0"/>
    <p:restoredTop sz="94876" autoAdjust="0"/>
  </p:normalViewPr>
  <p:slideViewPr>
    <p:cSldViewPr snapToGrid="0" snapToObjects="1">
      <p:cViewPr varScale="1">
        <p:scale>
          <a:sx n="54" d="100"/>
          <a:sy n="54" d="100"/>
        </p:scale>
        <p:origin x="54" y="618"/>
      </p:cViewPr>
      <p:guideLst>
        <p:guide orient="horz" pos="2183"/>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48" d="100"/>
          <a:sy n="48" d="100"/>
        </p:scale>
        <p:origin x="2752" y="2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1D8170-92D0-4558-85B5-2CF56E5F7618}" type="doc">
      <dgm:prSet loTypeId="urn:microsoft.com/office/officeart/2008/layout/NameandTitleOrganizationalChart" loCatId="hierarchy" qsTypeId="urn:microsoft.com/office/officeart/2005/8/quickstyle/simple1" qsCatId="simple" csTypeId="urn:microsoft.com/office/officeart/2005/8/colors/accent1_2" csCatId="accent1" phldr="1"/>
      <dgm:spPr/>
      <dgm:t>
        <a:bodyPr/>
        <a:lstStyle/>
        <a:p>
          <a:endParaRPr lang="en-US"/>
        </a:p>
      </dgm:t>
    </dgm:pt>
    <dgm:pt modelId="{AAF0DFC0-F881-47CA-8C2A-77DF64C9BCC2}">
      <dgm:prSet phldrT="[Text]"/>
      <dgm:spPr/>
      <dgm:t>
        <a:bodyPr/>
        <a:lstStyle/>
        <a:p>
          <a:r>
            <a:rPr lang="en-US" dirty="0"/>
            <a:t>Onshore Lead</a:t>
          </a:r>
        </a:p>
      </dgm:t>
    </dgm:pt>
    <dgm:pt modelId="{42F6D6F9-4C90-4B31-B01A-5FCD37B04AC8}" type="parTrans" cxnId="{5A2E98D7-C0FE-4B8D-8AC6-64AF94824B60}">
      <dgm:prSet/>
      <dgm:spPr/>
      <dgm:t>
        <a:bodyPr/>
        <a:lstStyle/>
        <a:p>
          <a:endParaRPr lang="en-US"/>
        </a:p>
      </dgm:t>
    </dgm:pt>
    <dgm:pt modelId="{8D5558E8-52F2-4E36-9E8F-B1341663E465}" type="sibTrans" cxnId="{5A2E98D7-C0FE-4B8D-8AC6-64AF94824B60}">
      <dgm:prSet/>
      <dgm:spPr/>
      <dgm:t>
        <a:bodyPr/>
        <a:lstStyle/>
        <a:p>
          <a:r>
            <a:rPr lang="en-US" dirty="0"/>
            <a:t>Name</a:t>
          </a:r>
        </a:p>
      </dgm:t>
    </dgm:pt>
    <dgm:pt modelId="{EE3CA5E3-5921-422F-A2E4-3B162213AB15}">
      <dgm:prSet phldrT="[Text]">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en-US" dirty="0"/>
            <a:t>Factory Lead</a:t>
          </a:r>
        </a:p>
      </dgm:t>
    </dgm:pt>
    <dgm:pt modelId="{49819ABC-6EBC-4D7A-98D7-326C693A89A0}" type="parTrans" cxnId="{2F3EFF9A-98C1-43AA-929B-014CB06890AB}">
      <dgm:prSet/>
      <dgm:spPr/>
      <dgm:t>
        <a:bodyPr/>
        <a:lstStyle/>
        <a:p>
          <a:endParaRPr lang="en-US"/>
        </a:p>
      </dgm:t>
    </dgm:pt>
    <dgm:pt modelId="{F903A178-142F-420C-8070-BA4C66240E2D}" type="sibTrans" cxnId="{2F3EFF9A-98C1-43AA-929B-014CB06890AB}">
      <dgm:prSet/>
      <dgm:spPr/>
      <dgm:t>
        <a:bodyPr/>
        <a:lstStyle/>
        <a:p>
          <a:r>
            <a:rPr lang="en-US" dirty="0"/>
            <a:t>Name</a:t>
          </a:r>
        </a:p>
      </dgm:t>
    </dgm:pt>
    <dgm:pt modelId="{D2DF4CBF-D6D8-4670-A19D-117616E27142}">
      <dgm:prSet phldrT="[Text]"/>
      <dgm:spPr/>
      <dgm:t>
        <a:bodyPr/>
        <a:lstStyle/>
        <a:p>
          <a:r>
            <a:rPr lang="en-US" dirty="0"/>
            <a:t>DMO</a:t>
          </a:r>
        </a:p>
      </dgm:t>
    </dgm:pt>
    <dgm:pt modelId="{5EDFC874-689A-46FF-8936-2DE74D7AADA9}" type="parTrans" cxnId="{36500F9F-A5B7-4E4A-BE6D-9BFA91E335A0}">
      <dgm:prSet/>
      <dgm:spPr/>
      <dgm:t>
        <a:bodyPr/>
        <a:lstStyle/>
        <a:p>
          <a:endParaRPr lang="en-US"/>
        </a:p>
      </dgm:t>
    </dgm:pt>
    <dgm:pt modelId="{3BF7C0B1-275D-4BB0-9DBE-FA2311C89237}" type="sibTrans" cxnId="{36500F9F-A5B7-4E4A-BE6D-9BFA91E335A0}">
      <dgm:prSet/>
      <dgm:spPr/>
      <dgm:t>
        <a:bodyPr/>
        <a:lstStyle/>
        <a:p>
          <a:r>
            <a:rPr lang="en-US" dirty="0"/>
            <a:t>Name</a:t>
          </a:r>
        </a:p>
      </dgm:t>
    </dgm:pt>
    <dgm:pt modelId="{393B61B3-41C2-4DF1-A269-E9DD4FF8193E}">
      <dgm:prSet phldrT="[Text]">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en-US" dirty="0"/>
            <a:t>Resource 1</a:t>
          </a:r>
        </a:p>
      </dgm:t>
    </dgm:pt>
    <dgm:pt modelId="{4DB32A13-9F75-4A0C-A3D3-BD37C18E682A}" type="parTrans" cxnId="{432AE322-C656-46A0-97A7-7DFD6F55942A}">
      <dgm:prSet/>
      <dgm:spPr/>
      <dgm:t>
        <a:bodyPr/>
        <a:lstStyle/>
        <a:p>
          <a:endParaRPr lang="en-US"/>
        </a:p>
      </dgm:t>
    </dgm:pt>
    <dgm:pt modelId="{2BCC2E06-21D6-4C0C-BCC2-C2D04178F5B8}" type="sibTrans" cxnId="{432AE322-C656-46A0-97A7-7DFD6F55942A}">
      <dgm:prSet/>
      <dgm:spPr/>
      <dgm:t>
        <a:bodyPr/>
        <a:lstStyle/>
        <a:p>
          <a:r>
            <a:rPr lang="en-US" dirty="0"/>
            <a:t>BC&lt;x&gt;</a:t>
          </a:r>
        </a:p>
      </dgm:t>
    </dgm:pt>
    <dgm:pt modelId="{0D0B0FED-3FC2-4D61-8B9F-25B3A74AFD8C}">
      <dgm:prSet phldrT="[Text]">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en-US" dirty="0"/>
            <a:t>Resource 2</a:t>
          </a:r>
        </a:p>
      </dgm:t>
    </dgm:pt>
    <dgm:pt modelId="{E91DA046-4CF4-4BD3-9796-8CAF8D897C01}" type="parTrans" cxnId="{89910967-A9CF-48BE-8B5A-8C3F980C7825}">
      <dgm:prSet/>
      <dgm:spPr/>
      <dgm:t>
        <a:bodyPr/>
        <a:lstStyle/>
        <a:p>
          <a:endParaRPr lang="en-US"/>
        </a:p>
      </dgm:t>
    </dgm:pt>
    <dgm:pt modelId="{2EC489EF-EEBB-4AD6-BE93-AB58CCBCB12F}" type="sibTrans" cxnId="{89910967-A9CF-48BE-8B5A-8C3F980C7825}">
      <dgm:prSet/>
      <dgm:spPr/>
      <dgm:t>
        <a:bodyPr/>
        <a:lstStyle/>
        <a:p>
          <a:r>
            <a:rPr lang="en-US" dirty="0"/>
            <a:t>BC&lt;x&gt;</a:t>
          </a:r>
        </a:p>
      </dgm:t>
    </dgm:pt>
    <dgm:pt modelId="{BA46348C-C0B8-448F-97EC-82D5145BC27F}">
      <dgm:prSet phldrT="[Text]">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en-US" dirty="0"/>
            <a:t>Resource 3</a:t>
          </a:r>
        </a:p>
      </dgm:t>
    </dgm:pt>
    <dgm:pt modelId="{9393F643-F3AB-4992-B38D-ED234B3BFB17}" type="parTrans" cxnId="{FD277D34-753F-44DC-B887-509FEAED266E}">
      <dgm:prSet/>
      <dgm:spPr/>
      <dgm:t>
        <a:bodyPr/>
        <a:lstStyle/>
        <a:p>
          <a:endParaRPr lang="en-US"/>
        </a:p>
      </dgm:t>
    </dgm:pt>
    <dgm:pt modelId="{84552A38-2E6B-48D2-97E8-A675EAE91416}" type="sibTrans" cxnId="{FD277D34-753F-44DC-B887-509FEAED266E}">
      <dgm:prSet/>
      <dgm:spPr/>
      <dgm:t>
        <a:bodyPr/>
        <a:lstStyle/>
        <a:p>
          <a:r>
            <a:rPr lang="en-US" dirty="0"/>
            <a:t>BC&lt;x&gt;</a:t>
          </a:r>
        </a:p>
      </dgm:t>
    </dgm:pt>
    <dgm:pt modelId="{68C2B11D-703D-4E36-8C3D-29C50B8A4D43}">
      <dgm:prSet phldrT="[Text]"/>
      <dgm:spPr/>
      <dgm:t>
        <a:bodyPr/>
        <a:lstStyle/>
        <a:p>
          <a:r>
            <a:rPr lang="en-US" dirty="0"/>
            <a:t>Resource 1</a:t>
          </a:r>
        </a:p>
      </dgm:t>
    </dgm:pt>
    <dgm:pt modelId="{3712ADAC-D353-48C3-A8BA-755A304ABA9A}" type="parTrans" cxnId="{1CB8DB06-0B6C-4F85-A78D-94BBF2603001}">
      <dgm:prSet/>
      <dgm:spPr/>
      <dgm:t>
        <a:bodyPr/>
        <a:lstStyle/>
        <a:p>
          <a:endParaRPr lang="en-US"/>
        </a:p>
      </dgm:t>
    </dgm:pt>
    <dgm:pt modelId="{68BD6A0B-56B2-4D34-B2DA-669171687CE2}" type="sibTrans" cxnId="{1CB8DB06-0B6C-4F85-A78D-94BBF2603001}">
      <dgm:prSet/>
      <dgm:spPr/>
      <dgm:t>
        <a:bodyPr/>
        <a:lstStyle/>
        <a:p>
          <a:r>
            <a:rPr lang="en-US" dirty="0"/>
            <a:t>BC&lt;x&gt;</a:t>
          </a:r>
        </a:p>
      </dgm:t>
    </dgm:pt>
    <dgm:pt modelId="{F45B7286-FE3C-4DB7-9C18-0E9052039E89}">
      <dgm:prSet phldrT="[Text]"/>
      <dgm:spPr/>
      <dgm:t>
        <a:bodyPr/>
        <a:lstStyle/>
        <a:p>
          <a:r>
            <a:rPr lang="en-US" dirty="0"/>
            <a:t>Resource 2</a:t>
          </a:r>
        </a:p>
      </dgm:t>
    </dgm:pt>
    <dgm:pt modelId="{91EBE3A6-5501-49BF-A767-9A4D80A63379}" type="parTrans" cxnId="{BB92E3B2-2E76-4E87-B3EC-E306417D0AB6}">
      <dgm:prSet/>
      <dgm:spPr/>
      <dgm:t>
        <a:bodyPr/>
        <a:lstStyle/>
        <a:p>
          <a:endParaRPr lang="en-US"/>
        </a:p>
      </dgm:t>
    </dgm:pt>
    <dgm:pt modelId="{582B2AF2-49FC-4C67-8279-F6071E4C624F}" type="sibTrans" cxnId="{BB92E3B2-2E76-4E87-B3EC-E306417D0AB6}">
      <dgm:prSet/>
      <dgm:spPr/>
      <dgm:t>
        <a:bodyPr/>
        <a:lstStyle/>
        <a:p>
          <a:r>
            <a:rPr lang="en-US" dirty="0"/>
            <a:t>BC&lt;x&gt;</a:t>
          </a:r>
        </a:p>
      </dgm:t>
    </dgm:pt>
    <dgm:pt modelId="{F28464F3-4CF3-4956-BDF4-68B10705E6A9}">
      <dgm:prSet phldrT="[Text]"/>
      <dgm:spPr/>
      <dgm:t>
        <a:bodyPr/>
        <a:lstStyle/>
        <a:p>
          <a:r>
            <a:rPr lang="en-US" dirty="0"/>
            <a:t>Resource 3</a:t>
          </a:r>
        </a:p>
      </dgm:t>
    </dgm:pt>
    <dgm:pt modelId="{5BE08090-9301-4BB5-91DA-692537DC0B7A}" type="parTrans" cxnId="{37B3D0C1-1560-41F0-81EA-406161228490}">
      <dgm:prSet/>
      <dgm:spPr/>
      <dgm:t>
        <a:bodyPr/>
        <a:lstStyle/>
        <a:p>
          <a:endParaRPr lang="en-US"/>
        </a:p>
      </dgm:t>
    </dgm:pt>
    <dgm:pt modelId="{7F8571A8-1961-403D-AA3D-734CCDACD626}" type="sibTrans" cxnId="{37B3D0C1-1560-41F0-81EA-406161228490}">
      <dgm:prSet/>
      <dgm:spPr/>
      <dgm:t>
        <a:bodyPr/>
        <a:lstStyle/>
        <a:p>
          <a:r>
            <a:rPr lang="en-US" dirty="0"/>
            <a:t>BC&lt;x&gt;</a:t>
          </a:r>
        </a:p>
      </dgm:t>
    </dgm:pt>
    <dgm:pt modelId="{1613AE82-6037-4F24-9AB2-10612F936ED9}">
      <dgm:prSet phldrT="[Text]"/>
      <dgm:spPr>
        <a:solidFill>
          <a:schemeClr val="accent3"/>
        </a:solidFill>
      </dgm:spPr>
      <dgm:t>
        <a:bodyPr/>
        <a:lstStyle/>
        <a:p>
          <a:r>
            <a:rPr lang="en-US" dirty="0"/>
            <a:t>Client Lead</a:t>
          </a:r>
        </a:p>
      </dgm:t>
    </dgm:pt>
    <dgm:pt modelId="{28C61D22-D9DE-41F1-ABDF-D458519BA7F5}" type="parTrans" cxnId="{C263F09C-20E1-4133-923A-8ACD228C23FA}">
      <dgm:prSet/>
      <dgm:spPr/>
      <dgm:t>
        <a:bodyPr/>
        <a:lstStyle/>
        <a:p>
          <a:endParaRPr lang="en-US"/>
        </a:p>
      </dgm:t>
    </dgm:pt>
    <dgm:pt modelId="{CF5311FF-9472-443E-8C2E-36656ADDAE8C}" type="sibTrans" cxnId="{C263F09C-20E1-4133-923A-8ACD228C23FA}">
      <dgm:prSet/>
      <dgm:spPr/>
      <dgm:t>
        <a:bodyPr/>
        <a:lstStyle/>
        <a:p>
          <a:r>
            <a:rPr lang="en-US" dirty="0"/>
            <a:t>Name</a:t>
          </a:r>
        </a:p>
      </dgm:t>
    </dgm:pt>
    <dgm:pt modelId="{C58DD36E-5E0D-471A-9548-C976BA62804A}">
      <dgm:prSet phldrT="[Text]"/>
      <dgm:spPr>
        <a:solidFill>
          <a:schemeClr val="accent3"/>
        </a:solidFill>
      </dgm:spPr>
      <dgm:t>
        <a:bodyPr/>
        <a:lstStyle/>
        <a:p>
          <a:r>
            <a:rPr lang="en-US" dirty="0"/>
            <a:t>Client Resource 1</a:t>
          </a:r>
        </a:p>
      </dgm:t>
    </dgm:pt>
    <dgm:pt modelId="{B8F3F557-7E96-4D79-A9F5-BD34C11046B8}" type="parTrans" cxnId="{45D8699F-7DDF-4120-82D5-EAA40C944BB8}">
      <dgm:prSet/>
      <dgm:spPr/>
      <dgm:t>
        <a:bodyPr/>
        <a:lstStyle/>
        <a:p>
          <a:endParaRPr lang="en-US"/>
        </a:p>
      </dgm:t>
    </dgm:pt>
    <dgm:pt modelId="{38FD3CC2-D0D8-460F-9024-0A5A3FFC2571}" type="sibTrans" cxnId="{45D8699F-7DDF-4120-82D5-EAA40C944BB8}">
      <dgm:prSet/>
      <dgm:spPr/>
      <dgm:t>
        <a:bodyPr/>
        <a:lstStyle/>
        <a:p>
          <a:r>
            <a:rPr lang="en-US" dirty="0"/>
            <a:t>Name</a:t>
          </a:r>
        </a:p>
      </dgm:t>
    </dgm:pt>
    <dgm:pt modelId="{E565B75E-D624-4021-B7B6-DF5B214F24DB}">
      <dgm:prSet phldrT="[Text]"/>
      <dgm:spPr>
        <a:solidFill>
          <a:schemeClr val="accent3"/>
        </a:solidFill>
      </dgm:spPr>
      <dgm:t>
        <a:bodyPr/>
        <a:lstStyle/>
        <a:p>
          <a:r>
            <a:rPr lang="en-US" dirty="0"/>
            <a:t>Client Resource 2</a:t>
          </a:r>
        </a:p>
      </dgm:t>
    </dgm:pt>
    <dgm:pt modelId="{573460B6-067A-47F8-9720-D9F1EFD834E1}" type="parTrans" cxnId="{122CA2BE-7051-4F34-A36B-105333490098}">
      <dgm:prSet/>
      <dgm:spPr/>
      <dgm:t>
        <a:bodyPr/>
        <a:lstStyle/>
        <a:p>
          <a:endParaRPr lang="en-US"/>
        </a:p>
      </dgm:t>
    </dgm:pt>
    <dgm:pt modelId="{E5E9C1A7-C715-4FC0-B2F0-D2BA24E8C647}" type="sibTrans" cxnId="{122CA2BE-7051-4F34-A36B-105333490098}">
      <dgm:prSet/>
      <dgm:spPr/>
      <dgm:t>
        <a:bodyPr/>
        <a:lstStyle/>
        <a:p>
          <a:r>
            <a:rPr lang="en-US" dirty="0"/>
            <a:t>Name</a:t>
          </a:r>
        </a:p>
      </dgm:t>
    </dgm:pt>
    <dgm:pt modelId="{709A0344-8384-4B72-B059-DDAAAE062B07}" type="asst">
      <dgm:prSet phldrT="[Text]" custT="1"/>
      <dgm:spPr>
        <a:solidFill>
          <a:srgbClr val="FF5800">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7620" tIns="7620" rIns="7620" bIns="69124" numCol="1" spcCol="1270" anchor="ctr" anchorCtr="0"/>
        <a:lstStyle/>
        <a:p>
          <a:pPr marL="0" lvl="0" indent="0" algn="ctr" defTabSz="577850">
            <a:lnSpc>
              <a:spcPct val="90000"/>
            </a:lnSpc>
            <a:spcBef>
              <a:spcPct val="0"/>
            </a:spcBef>
            <a:spcAft>
              <a:spcPct val="35000"/>
            </a:spcAft>
            <a:buNone/>
          </a:pPr>
          <a:r>
            <a:rPr lang="en-US" sz="1300" kern="1200" dirty="0">
              <a:solidFill>
                <a:prstClr val="white"/>
              </a:solidFill>
              <a:latin typeface="Segoe UI"/>
              <a:ea typeface="+mn-ea"/>
              <a:cs typeface="+mn-cs"/>
            </a:rPr>
            <a:t>QA</a:t>
          </a:r>
        </a:p>
      </dgm:t>
    </dgm:pt>
    <dgm:pt modelId="{791F9948-DD69-4F5F-95B0-08D1E62F3A5C}" type="sibTrans" cxnId="{2316EBFC-2D8A-494C-AD62-8E02288537F4}">
      <dgm:prSet/>
      <dgm:spPr/>
      <dgm:t>
        <a:bodyPr/>
        <a:lstStyle/>
        <a:p>
          <a:r>
            <a:rPr lang="en-US" dirty="0"/>
            <a:t>Name</a:t>
          </a:r>
        </a:p>
      </dgm:t>
    </dgm:pt>
    <dgm:pt modelId="{C55F211E-7A48-4320-AED5-2CD7076E8EB6}" type="parTrans" cxnId="{2316EBFC-2D8A-494C-AD62-8E02288537F4}">
      <dgm:prSet/>
      <dgm:spPr/>
      <dgm:t>
        <a:bodyPr/>
        <a:lstStyle/>
        <a:p>
          <a:endParaRPr lang="en-US"/>
        </a:p>
      </dgm:t>
    </dgm:pt>
    <dgm:pt modelId="{9299A081-93FE-46C8-B121-7FA7D10129C3}">
      <dgm:prSet phldrT="[Text]" custT="1"/>
      <dgm:spPr>
        <a:solidFill>
          <a:srgbClr val="FF5800">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7620" tIns="7620" rIns="7620" bIns="69124" numCol="1" spcCol="1270" anchor="ctr" anchorCtr="0"/>
        <a:lstStyle/>
        <a:p>
          <a:r>
            <a:rPr lang="en-US" sz="1300" kern="1200" dirty="0">
              <a:solidFill>
                <a:prstClr val="white"/>
              </a:solidFill>
              <a:latin typeface="Segoe UI"/>
              <a:ea typeface="+mn-ea"/>
              <a:cs typeface="+mn-cs"/>
            </a:rPr>
            <a:t>Project</a:t>
          </a:r>
          <a:r>
            <a:rPr lang="en-US" sz="1200" kern="1200" dirty="0"/>
            <a:t> </a:t>
          </a:r>
          <a:r>
            <a:rPr lang="en-US" sz="1200" kern="1200" dirty="0">
              <a:solidFill>
                <a:prstClr val="white"/>
              </a:solidFill>
              <a:latin typeface="Segoe UI"/>
              <a:ea typeface="+mn-ea"/>
              <a:cs typeface="+mn-cs"/>
            </a:rPr>
            <a:t>Manager</a:t>
          </a:r>
        </a:p>
      </dgm:t>
    </dgm:pt>
    <dgm:pt modelId="{A99B3151-1A46-46D9-A4DB-BCE4E7E21792}" type="sibTrans" cxnId="{D3F06E9B-FD6A-4263-99D8-07B14F086D67}">
      <dgm:prSet/>
      <dgm:spPr/>
      <dgm:t>
        <a:bodyPr/>
        <a:lstStyle/>
        <a:p>
          <a:r>
            <a:rPr lang="en-US" dirty="0"/>
            <a:t>Name</a:t>
          </a:r>
        </a:p>
      </dgm:t>
    </dgm:pt>
    <dgm:pt modelId="{D250EF15-996C-41E4-BFE0-5E346DF2F16A}" type="parTrans" cxnId="{D3F06E9B-FD6A-4263-99D8-07B14F086D67}">
      <dgm:prSet/>
      <dgm:spPr/>
      <dgm:t>
        <a:bodyPr/>
        <a:lstStyle/>
        <a:p>
          <a:endParaRPr lang="en-US"/>
        </a:p>
      </dgm:t>
    </dgm:pt>
    <dgm:pt modelId="{F6F4449B-CF55-4D75-894D-E878D6828FE6}">
      <dgm:prSet phldrT="[Text]"/>
      <dgm:spPr>
        <a:solidFill>
          <a:srgbClr val="FF5800">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7620" tIns="7620" rIns="7620" bIns="69124" numCol="1" spcCol="1270" anchor="ctr" anchorCtr="0"/>
        <a:lstStyle/>
        <a:p>
          <a:r>
            <a:rPr lang="en-US" dirty="0"/>
            <a:t>Delivery Lead</a:t>
          </a:r>
        </a:p>
      </dgm:t>
    </dgm:pt>
    <dgm:pt modelId="{A0C7C1C4-5516-4723-A693-A85969F70CA2}" type="parTrans" cxnId="{A6615D3C-D6E6-4BE6-8309-B2CFE8433E19}">
      <dgm:prSet/>
      <dgm:spPr/>
      <dgm:t>
        <a:bodyPr/>
        <a:lstStyle/>
        <a:p>
          <a:endParaRPr lang="en-US"/>
        </a:p>
      </dgm:t>
    </dgm:pt>
    <dgm:pt modelId="{0BABA31C-FB08-4D9A-808D-99F88644F66F}" type="sibTrans" cxnId="{A6615D3C-D6E6-4BE6-8309-B2CFE8433E19}">
      <dgm:prSet/>
      <dgm:spPr/>
      <dgm:t>
        <a:bodyPr/>
        <a:lstStyle/>
        <a:p>
          <a:r>
            <a:rPr lang="en-US" dirty="0"/>
            <a:t>Name</a:t>
          </a:r>
        </a:p>
      </dgm:t>
    </dgm:pt>
    <dgm:pt modelId="{B3B37CCE-D9B5-4BBB-B6E9-AF1C2FED5B34}" type="pres">
      <dgm:prSet presAssocID="{C61D8170-92D0-4558-85B5-2CF56E5F7618}" presName="hierChild1" presStyleCnt="0">
        <dgm:presLayoutVars>
          <dgm:orgChart val="1"/>
          <dgm:chPref val="1"/>
          <dgm:dir/>
          <dgm:animOne val="branch"/>
          <dgm:animLvl val="lvl"/>
          <dgm:resizeHandles/>
        </dgm:presLayoutVars>
      </dgm:prSet>
      <dgm:spPr/>
    </dgm:pt>
    <dgm:pt modelId="{31968D39-BDD8-4017-9963-37698A994F0E}" type="pres">
      <dgm:prSet presAssocID="{F6F4449B-CF55-4D75-894D-E878D6828FE6}" presName="hierRoot1" presStyleCnt="0">
        <dgm:presLayoutVars>
          <dgm:hierBranch val="init"/>
        </dgm:presLayoutVars>
      </dgm:prSet>
      <dgm:spPr/>
    </dgm:pt>
    <dgm:pt modelId="{B8480668-6C3E-4885-979B-A3DF9AB1E38B}" type="pres">
      <dgm:prSet presAssocID="{F6F4449B-CF55-4D75-894D-E878D6828FE6}" presName="rootComposite1" presStyleCnt="0"/>
      <dgm:spPr/>
    </dgm:pt>
    <dgm:pt modelId="{0061B403-C9FA-4F77-B476-135E321DB92E}" type="pres">
      <dgm:prSet presAssocID="{F6F4449B-CF55-4D75-894D-E878D6828FE6}" presName="rootText1" presStyleLbl="node0" presStyleIdx="0" presStyleCnt="2">
        <dgm:presLayoutVars>
          <dgm:chMax/>
          <dgm:chPref val="3"/>
        </dgm:presLayoutVars>
      </dgm:prSet>
      <dgm:spPr>
        <a:xfrm>
          <a:off x="951659" y="31382"/>
          <a:ext cx="946111" cy="489854"/>
        </a:xfrm>
        <a:prstGeom prst="rect">
          <a:avLst/>
        </a:prstGeom>
      </dgm:spPr>
    </dgm:pt>
    <dgm:pt modelId="{EA015EB7-A17C-4C8B-B651-E8864A8BE088}" type="pres">
      <dgm:prSet presAssocID="{F6F4449B-CF55-4D75-894D-E878D6828FE6}" presName="titleText1" presStyleLbl="fgAcc0" presStyleIdx="0" presStyleCnt="2">
        <dgm:presLayoutVars>
          <dgm:chMax val="0"/>
          <dgm:chPref val="0"/>
        </dgm:presLayoutVars>
      </dgm:prSet>
      <dgm:spPr/>
    </dgm:pt>
    <dgm:pt modelId="{C7E2CAB4-2081-4528-9C19-89AE7AF5A1DE}" type="pres">
      <dgm:prSet presAssocID="{F6F4449B-CF55-4D75-894D-E878D6828FE6}" presName="rootConnector1" presStyleLbl="node1" presStyleIdx="0" presStyleCnt="12"/>
      <dgm:spPr/>
    </dgm:pt>
    <dgm:pt modelId="{D4C386DF-302C-4A5E-AE66-214853D67E24}" type="pres">
      <dgm:prSet presAssocID="{F6F4449B-CF55-4D75-894D-E878D6828FE6}" presName="hierChild2" presStyleCnt="0"/>
      <dgm:spPr/>
    </dgm:pt>
    <dgm:pt modelId="{2618B3D2-24F5-4436-B465-4BD2DFF7C2DC}" type="pres">
      <dgm:prSet presAssocID="{F6F4449B-CF55-4D75-894D-E878D6828FE6}" presName="hierChild3" presStyleCnt="0"/>
      <dgm:spPr/>
    </dgm:pt>
    <dgm:pt modelId="{1E1914DE-9969-40AA-9796-C003D9B50E66}" type="pres">
      <dgm:prSet presAssocID="{9299A081-93FE-46C8-B121-7FA7D10129C3}" presName="hierRoot1" presStyleCnt="0">
        <dgm:presLayoutVars>
          <dgm:hierBranch val="init"/>
        </dgm:presLayoutVars>
      </dgm:prSet>
      <dgm:spPr/>
    </dgm:pt>
    <dgm:pt modelId="{39735568-9978-4498-B302-7ADA51B9A0E2}" type="pres">
      <dgm:prSet presAssocID="{9299A081-93FE-46C8-B121-7FA7D10129C3}" presName="rootComposite1" presStyleCnt="0"/>
      <dgm:spPr/>
    </dgm:pt>
    <dgm:pt modelId="{9C01DEF0-4606-4B4A-AB13-8A0A5411F2CB}" type="pres">
      <dgm:prSet presAssocID="{9299A081-93FE-46C8-B121-7FA7D10129C3}" presName="rootText1" presStyleLbl="node0" presStyleIdx="1" presStyleCnt="2">
        <dgm:presLayoutVars>
          <dgm:chMax/>
          <dgm:chPref val="3"/>
        </dgm:presLayoutVars>
      </dgm:prSet>
      <dgm:spPr>
        <a:xfrm>
          <a:off x="2220981" y="31382"/>
          <a:ext cx="946111" cy="489854"/>
        </a:xfrm>
        <a:prstGeom prst="rect">
          <a:avLst/>
        </a:prstGeom>
      </dgm:spPr>
    </dgm:pt>
    <dgm:pt modelId="{AC2A0A71-C6EF-4197-8763-CAD353E9CB92}" type="pres">
      <dgm:prSet presAssocID="{9299A081-93FE-46C8-B121-7FA7D10129C3}" presName="titleText1" presStyleLbl="fgAcc0" presStyleIdx="1" presStyleCnt="2">
        <dgm:presLayoutVars>
          <dgm:chMax val="0"/>
          <dgm:chPref val="0"/>
        </dgm:presLayoutVars>
      </dgm:prSet>
      <dgm:spPr/>
    </dgm:pt>
    <dgm:pt modelId="{FE758887-8284-4BEE-84D9-2DB95E5BE0D1}" type="pres">
      <dgm:prSet presAssocID="{9299A081-93FE-46C8-B121-7FA7D10129C3}" presName="rootConnector1" presStyleLbl="node1" presStyleIdx="0" presStyleCnt="12"/>
      <dgm:spPr/>
    </dgm:pt>
    <dgm:pt modelId="{CAF84D5E-52F7-4843-80DF-6D74F0420F64}" type="pres">
      <dgm:prSet presAssocID="{9299A081-93FE-46C8-B121-7FA7D10129C3}" presName="hierChild2" presStyleCnt="0"/>
      <dgm:spPr/>
    </dgm:pt>
    <dgm:pt modelId="{CD9C7518-A80F-4892-B88A-5C3B31F6D275}" type="pres">
      <dgm:prSet presAssocID="{42F6D6F9-4C90-4B31-B01A-5FCD37B04AC8}" presName="Name37" presStyleLbl="parChTrans1D2" presStyleIdx="0" presStyleCnt="5"/>
      <dgm:spPr/>
    </dgm:pt>
    <dgm:pt modelId="{FD05C48F-6424-4961-A2C6-CD363FF72923}" type="pres">
      <dgm:prSet presAssocID="{AAF0DFC0-F881-47CA-8C2A-77DF64C9BCC2}" presName="hierRoot2" presStyleCnt="0">
        <dgm:presLayoutVars>
          <dgm:hierBranch val="l"/>
        </dgm:presLayoutVars>
      </dgm:prSet>
      <dgm:spPr/>
    </dgm:pt>
    <dgm:pt modelId="{AC2CC04A-F259-4254-B773-5EBAC07C8422}" type="pres">
      <dgm:prSet presAssocID="{AAF0DFC0-F881-47CA-8C2A-77DF64C9BCC2}" presName="rootComposite" presStyleCnt="0"/>
      <dgm:spPr/>
    </dgm:pt>
    <dgm:pt modelId="{7BE36874-7432-42FA-9A31-98EB3BEC2378}" type="pres">
      <dgm:prSet presAssocID="{AAF0DFC0-F881-47CA-8C2A-77DF64C9BCC2}" presName="rootText" presStyleLbl="node1" presStyleIdx="0" presStyleCnt="12" custScaleX="90909" custScaleY="90909">
        <dgm:presLayoutVars>
          <dgm:chMax/>
          <dgm:chPref val="3"/>
        </dgm:presLayoutVars>
      </dgm:prSet>
      <dgm:spPr/>
    </dgm:pt>
    <dgm:pt modelId="{04E84657-7149-44F6-9EF2-54EF8D69EC39}" type="pres">
      <dgm:prSet presAssocID="{AAF0DFC0-F881-47CA-8C2A-77DF64C9BCC2}" presName="titleText2" presStyleLbl="fgAcc1" presStyleIdx="0" presStyleCnt="12">
        <dgm:presLayoutVars>
          <dgm:chMax val="0"/>
          <dgm:chPref val="0"/>
        </dgm:presLayoutVars>
      </dgm:prSet>
      <dgm:spPr/>
    </dgm:pt>
    <dgm:pt modelId="{D1C67685-EA07-4387-BA8E-105D463BDAB6}" type="pres">
      <dgm:prSet presAssocID="{AAF0DFC0-F881-47CA-8C2A-77DF64C9BCC2}" presName="rootConnector" presStyleLbl="node2" presStyleIdx="0" presStyleCnt="0"/>
      <dgm:spPr/>
    </dgm:pt>
    <dgm:pt modelId="{AD1EFBAD-A973-4FEE-ACEE-1FDC2D8248E5}" type="pres">
      <dgm:prSet presAssocID="{AAF0DFC0-F881-47CA-8C2A-77DF64C9BCC2}" presName="hierChild4" presStyleCnt="0"/>
      <dgm:spPr/>
    </dgm:pt>
    <dgm:pt modelId="{7692E53E-434E-4ECC-B412-4528F8296DFE}" type="pres">
      <dgm:prSet presAssocID="{3712ADAC-D353-48C3-A8BA-755A304ABA9A}" presName="Name44" presStyleLbl="parChTrans1D3" presStyleIdx="0" presStyleCnt="8"/>
      <dgm:spPr/>
    </dgm:pt>
    <dgm:pt modelId="{648D7076-7179-4168-B258-2982D0B8D21E}" type="pres">
      <dgm:prSet presAssocID="{68C2B11D-703D-4E36-8C3D-29C50B8A4D43}" presName="hierRoot2" presStyleCnt="0">
        <dgm:presLayoutVars>
          <dgm:hierBranch val="r"/>
        </dgm:presLayoutVars>
      </dgm:prSet>
      <dgm:spPr/>
    </dgm:pt>
    <dgm:pt modelId="{8CCF3E4E-4ECC-4050-A2F7-723A38F7758C}" type="pres">
      <dgm:prSet presAssocID="{68C2B11D-703D-4E36-8C3D-29C50B8A4D43}" presName="rootComposite" presStyleCnt="0"/>
      <dgm:spPr/>
    </dgm:pt>
    <dgm:pt modelId="{E0B29A70-552C-4F04-88A9-76894DE49228}" type="pres">
      <dgm:prSet presAssocID="{68C2B11D-703D-4E36-8C3D-29C50B8A4D43}" presName="rootText" presStyleLbl="node1" presStyleIdx="1" presStyleCnt="12">
        <dgm:presLayoutVars>
          <dgm:chMax/>
          <dgm:chPref val="3"/>
        </dgm:presLayoutVars>
      </dgm:prSet>
      <dgm:spPr/>
    </dgm:pt>
    <dgm:pt modelId="{91FFCF38-6E8F-4EF2-A1EB-24930D156B95}" type="pres">
      <dgm:prSet presAssocID="{68C2B11D-703D-4E36-8C3D-29C50B8A4D43}" presName="titleText2" presStyleLbl="fgAcc1" presStyleIdx="1" presStyleCnt="12">
        <dgm:presLayoutVars>
          <dgm:chMax val="0"/>
          <dgm:chPref val="0"/>
        </dgm:presLayoutVars>
      </dgm:prSet>
      <dgm:spPr/>
    </dgm:pt>
    <dgm:pt modelId="{2C501A2F-258C-444F-9EAE-98AF71A70621}" type="pres">
      <dgm:prSet presAssocID="{68C2B11D-703D-4E36-8C3D-29C50B8A4D43}" presName="rootConnector" presStyleLbl="node3" presStyleIdx="0" presStyleCnt="0"/>
      <dgm:spPr/>
    </dgm:pt>
    <dgm:pt modelId="{993026E2-D61F-4DB3-B563-E5AA72F17B15}" type="pres">
      <dgm:prSet presAssocID="{68C2B11D-703D-4E36-8C3D-29C50B8A4D43}" presName="hierChild4" presStyleCnt="0"/>
      <dgm:spPr/>
    </dgm:pt>
    <dgm:pt modelId="{E1E8300E-1B25-4466-9038-EC6DF8BFD8CF}" type="pres">
      <dgm:prSet presAssocID="{68C2B11D-703D-4E36-8C3D-29C50B8A4D43}" presName="hierChild5" presStyleCnt="0"/>
      <dgm:spPr/>
    </dgm:pt>
    <dgm:pt modelId="{BADF62F2-45F6-4880-8E2C-6AC3EE9F2F37}" type="pres">
      <dgm:prSet presAssocID="{91EBE3A6-5501-49BF-A767-9A4D80A63379}" presName="Name44" presStyleLbl="parChTrans1D3" presStyleIdx="1" presStyleCnt="8"/>
      <dgm:spPr/>
    </dgm:pt>
    <dgm:pt modelId="{848E1E01-533E-44E6-B3EB-5DAEA164C036}" type="pres">
      <dgm:prSet presAssocID="{F45B7286-FE3C-4DB7-9C18-0E9052039E89}" presName="hierRoot2" presStyleCnt="0">
        <dgm:presLayoutVars>
          <dgm:hierBranch val="r"/>
        </dgm:presLayoutVars>
      </dgm:prSet>
      <dgm:spPr/>
    </dgm:pt>
    <dgm:pt modelId="{31487464-CE64-427B-A671-624F2017F625}" type="pres">
      <dgm:prSet presAssocID="{F45B7286-FE3C-4DB7-9C18-0E9052039E89}" presName="rootComposite" presStyleCnt="0"/>
      <dgm:spPr/>
    </dgm:pt>
    <dgm:pt modelId="{734875FD-43D4-4858-B4F7-626824D67B00}" type="pres">
      <dgm:prSet presAssocID="{F45B7286-FE3C-4DB7-9C18-0E9052039E89}" presName="rootText" presStyleLbl="node1" presStyleIdx="2" presStyleCnt="12">
        <dgm:presLayoutVars>
          <dgm:chMax/>
          <dgm:chPref val="3"/>
        </dgm:presLayoutVars>
      </dgm:prSet>
      <dgm:spPr/>
    </dgm:pt>
    <dgm:pt modelId="{9A15F99A-E1B1-41FB-B4A5-8FD9A4287DDF}" type="pres">
      <dgm:prSet presAssocID="{F45B7286-FE3C-4DB7-9C18-0E9052039E89}" presName="titleText2" presStyleLbl="fgAcc1" presStyleIdx="2" presStyleCnt="12">
        <dgm:presLayoutVars>
          <dgm:chMax val="0"/>
          <dgm:chPref val="0"/>
        </dgm:presLayoutVars>
      </dgm:prSet>
      <dgm:spPr/>
    </dgm:pt>
    <dgm:pt modelId="{98A76859-644F-4094-9139-185F8B6A7B94}" type="pres">
      <dgm:prSet presAssocID="{F45B7286-FE3C-4DB7-9C18-0E9052039E89}" presName="rootConnector" presStyleLbl="node3" presStyleIdx="0" presStyleCnt="0"/>
      <dgm:spPr/>
    </dgm:pt>
    <dgm:pt modelId="{053B7A2B-CEA5-465C-A4D7-73FC94065181}" type="pres">
      <dgm:prSet presAssocID="{F45B7286-FE3C-4DB7-9C18-0E9052039E89}" presName="hierChild4" presStyleCnt="0"/>
      <dgm:spPr/>
    </dgm:pt>
    <dgm:pt modelId="{2898A04F-B443-4C0A-898C-28A743B1D10D}" type="pres">
      <dgm:prSet presAssocID="{F45B7286-FE3C-4DB7-9C18-0E9052039E89}" presName="hierChild5" presStyleCnt="0"/>
      <dgm:spPr/>
    </dgm:pt>
    <dgm:pt modelId="{E2081EC1-2AAC-4328-8E94-D30DFB009AA7}" type="pres">
      <dgm:prSet presAssocID="{5BE08090-9301-4BB5-91DA-692537DC0B7A}" presName="Name44" presStyleLbl="parChTrans1D3" presStyleIdx="2" presStyleCnt="8"/>
      <dgm:spPr/>
    </dgm:pt>
    <dgm:pt modelId="{3CCD72E9-D991-48E0-9FD2-5343A908A356}" type="pres">
      <dgm:prSet presAssocID="{F28464F3-4CF3-4956-BDF4-68B10705E6A9}" presName="hierRoot2" presStyleCnt="0">
        <dgm:presLayoutVars>
          <dgm:hierBranch val="r"/>
        </dgm:presLayoutVars>
      </dgm:prSet>
      <dgm:spPr/>
    </dgm:pt>
    <dgm:pt modelId="{D45948DE-09C5-46E5-A3EF-AC3CAA21AD14}" type="pres">
      <dgm:prSet presAssocID="{F28464F3-4CF3-4956-BDF4-68B10705E6A9}" presName="rootComposite" presStyleCnt="0"/>
      <dgm:spPr/>
    </dgm:pt>
    <dgm:pt modelId="{262C7161-3210-40CE-9EB7-15CA182C0EA6}" type="pres">
      <dgm:prSet presAssocID="{F28464F3-4CF3-4956-BDF4-68B10705E6A9}" presName="rootText" presStyleLbl="node1" presStyleIdx="3" presStyleCnt="12">
        <dgm:presLayoutVars>
          <dgm:chMax/>
          <dgm:chPref val="3"/>
        </dgm:presLayoutVars>
      </dgm:prSet>
      <dgm:spPr/>
    </dgm:pt>
    <dgm:pt modelId="{9494F864-4BE0-4755-9D08-CF5955736F0F}" type="pres">
      <dgm:prSet presAssocID="{F28464F3-4CF3-4956-BDF4-68B10705E6A9}" presName="titleText2" presStyleLbl="fgAcc1" presStyleIdx="3" presStyleCnt="12">
        <dgm:presLayoutVars>
          <dgm:chMax val="0"/>
          <dgm:chPref val="0"/>
        </dgm:presLayoutVars>
      </dgm:prSet>
      <dgm:spPr/>
    </dgm:pt>
    <dgm:pt modelId="{AB4E2DDC-D7C3-483E-A9AC-314B5A9386A6}" type="pres">
      <dgm:prSet presAssocID="{F28464F3-4CF3-4956-BDF4-68B10705E6A9}" presName="rootConnector" presStyleLbl="node3" presStyleIdx="0" presStyleCnt="0"/>
      <dgm:spPr/>
    </dgm:pt>
    <dgm:pt modelId="{5096ED74-8FAB-4109-B615-84FF63FD0756}" type="pres">
      <dgm:prSet presAssocID="{F28464F3-4CF3-4956-BDF4-68B10705E6A9}" presName="hierChild4" presStyleCnt="0"/>
      <dgm:spPr/>
    </dgm:pt>
    <dgm:pt modelId="{3BC70CAD-3F3D-4887-A9F2-F269F43BD290}" type="pres">
      <dgm:prSet presAssocID="{F28464F3-4CF3-4956-BDF4-68B10705E6A9}" presName="hierChild5" presStyleCnt="0"/>
      <dgm:spPr/>
    </dgm:pt>
    <dgm:pt modelId="{1B301580-228D-4986-A5F1-23162F2E1944}" type="pres">
      <dgm:prSet presAssocID="{AAF0DFC0-F881-47CA-8C2A-77DF64C9BCC2}" presName="hierChild5" presStyleCnt="0"/>
      <dgm:spPr/>
    </dgm:pt>
    <dgm:pt modelId="{C665EA6E-EE93-4E92-851D-E68AF515C7E1}" type="pres">
      <dgm:prSet presAssocID="{49819ABC-6EBC-4D7A-98D7-326C693A89A0}" presName="Name37" presStyleLbl="parChTrans1D2" presStyleIdx="1" presStyleCnt="5"/>
      <dgm:spPr/>
    </dgm:pt>
    <dgm:pt modelId="{89D85068-CD85-4B94-9CCD-1A0FA16B4161}" type="pres">
      <dgm:prSet presAssocID="{EE3CA5E3-5921-422F-A2E4-3B162213AB15}" presName="hierRoot2" presStyleCnt="0">
        <dgm:presLayoutVars>
          <dgm:hierBranch val="r"/>
        </dgm:presLayoutVars>
      </dgm:prSet>
      <dgm:spPr/>
    </dgm:pt>
    <dgm:pt modelId="{CA98B057-E516-4ED4-9988-3F96A21E738B}" type="pres">
      <dgm:prSet presAssocID="{EE3CA5E3-5921-422F-A2E4-3B162213AB15}" presName="rootComposite" presStyleCnt="0"/>
      <dgm:spPr/>
    </dgm:pt>
    <dgm:pt modelId="{6C41CCD6-9A20-4D0E-AB29-AC0D8139BA54}" type="pres">
      <dgm:prSet presAssocID="{EE3CA5E3-5921-422F-A2E4-3B162213AB15}" presName="rootText" presStyleLbl="node1" presStyleIdx="4" presStyleCnt="12">
        <dgm:presLayoutVars>
          <dgm:chMax/>
          <dgm:chPref val="3"/>
        </dgm:presLayoutVars>
      </dgm:prSet>
      <dgm:spPr/>
    </dgm:pt>
    <dgm:pt modelId="{50D60B75-D9E5-463C-95D5-7890A5ED24C9}" type="pres">
      <dgm:prSet presAssocID="{EE3CA5E3-5921-422F-A2E4-3B162213AB15}" presName="titleText2" presStyleLbl="fgAcc1" presStyleIdx="4" presStyleCnt="12" custScaleX="75132" custScaleY="75132">
        <dgm:presLayoutVars>
          <dgm:chMax val="0"/>
          <dgm:chPref val="0"/>
        </dgm:presLayoutVars>
      </dgm:prSet>
      <dgm:spPr/>
    </dgm:pt>
    <dgm:pt modelId="{AC4636BE-88A2-45A9-B3A6-12882CAD5A75}" type="pres">
      <dgm:prSet presAssocID="{EE3CA5E3-5921-422F-A2E4-3B162213AB15}" presName="rootConnector" presStyleLbl="node2" presStyleIdx="0" presStyleCnt="0"/>
      <dgm:spPr/>
    </dgm:pt>
    <dgm:pt modelId="{67A5632D-2121-465D-8C4F-33F5A915C34B}" type="pres">
      <dgm:prSet presAssocID="{EE3CA5E3-5921-422F-A2E4-3B162213AB15}" presName="hierChild4" presStyleCnt="0"/>
      <dgm:spPr/>
    </dgm:pt>
    <dgm:pt modelId="{22694EA8-B95F-407B-8277-7C8AB69EC839}" type="pres">
      <dgm:prSet presAssocID="{4DB32A13-9F75-4A0C-A3D3-BD37C18E682A}" presName="Name44" presStyleLbl="parChTrans1D3" presStyleIdx="3" presStyleCnt="8"/>
      <dgm:spPr/>
    </dgm:pt>
    <dgm:pt modelId="{9FA1F842-D9C8-4EC2-8D90-5DEE090A8B1D}" type="pres">
      <dgm:prSet presAssocID="{393B61B3-41C2-4DF1-A269-E9DD4FF8193E}" presName="hierRoot2" presStyleCnt="0">
        <dgm:presLayoutVars>
          <dgm:hierBranch val="init"/>
        </dgm:presLayoutVars>
      </dgm:prSet>
      <dgm:spPr/>
    </dgm:pt>
    <dgm:pt modelId="{2CAF58C2-5578-41B7-8A1A-7533E9322CFE}" type="pres">
      <dgm:prSet presAssocID="{393B61B3-41C2-4DF1-A269-E9DD4FF8193E}" presName="rootComposite" presStyleCnt="0"/>
      <dgm:spPr/>
    </dgm:pt>
    <dgm:pt modelId="{E8DC3A56-96DA-4F8B-A802-9EA5D8304631}" type="pres">
      <dgm:prSet presAssocID="{393B61B3-41C2-4DF1-A269-E9DD4FF8193E}" presName="rootText" presStyleLbl="node1" presStyleIdx="5" presStyleCnt="12">
        <dgm:presLayoutVars>
          <dgm:chMax/>
          <dgm:chPref val="3"/>
        </dgm:presLayoutVars>
      </dgm:prSet>
      <dgm:spPr/>
    </dgm:pt>
    <dgm:pt modelId="{DAAC00B4-E41A-4CE1-9E7D-210B0B005FBB}" type="pres">
      <dgm:prSet presAssocID="{393B61B3-41C2-4DF1-A269-E9DD4FF8193E}" presName="titleText2" presStyleLbl="fgAcc1" presStyleIdx="5" presStyleCnt="12">
        <dgm:presLayoutVars>
          <dgm:chMax val="0"/>
          <dgm:chPref val="0"/>
        </dgm:presLayoutVars>
      </dgm:prSet>
      <dgm:spPr/>
    </dgm:pt>
    <dgm:pt modelId="{2AE86089-4B26-4AA0-9F02-72A3CB82C6FE}" type="pres">
      <dgm:prSet presAssocID="{393B61B3-41C2-4DF1-A269-E9DD4FF8193E}" presName="rootConnector" presStyleLbl="node3" presStyleIdx="0" presStyleCnt="0"/>
      <dgm:spPr/>
    </dgm:pt>
    <dgm:pt modelId="{3C80E43A-1F8C-455C-AE42-2EAA3AA6944E}" type="pres">
      <dgm:prSet presAssocID="{393B61B3-41C2-4DF1-A269-E9DD4FF8193E}" presName="hierChild4" presStyleCnt="0"/>
      <dgm:spPr/>
    </dgm:pt>
    <dgm:pt modelId="{07427EDF-6392-4653-A77A-858EEE1A6CC1}" type="pres">
      <dgm:prSet presAssocID="{393B61B3-41C2-4DF1-A269-E9DD4FF8193E}" presName="hierChild5" presStyleCnt="0"/>
      <dgm:spPr/>
    </dgm:pt>
    <dgm:pt modelId="{39A3BD69-4FA3-4092-BDF4-9B6711F08D24}" type="pres">
      <dgm:prSet presAssocID="{E91DA046-4CF4-4BD3-9796-8CAF8D897C01}" presName="Name44" presStyleLbl="parChTrans1D3" presStyleIdx="4" presStyleCnt="8"/>
      <dgm:spPr/>
    </dgm:pt>
    <dgm:pt modelId="{29C8392C-2DB1-4FFC-9D3A-49A7E2553825}" type="pres">
      <dgm:prSet presAssocID="{0D0B0FED-3FC2-4D61-8B9F-25B3A74AFD8C}" presName="hierRoot2" presStyleCnt="0">
        <dgm:presLayoutVars>
          <dgm:hierBranch val="init"/>
        </dgm:presLayoutVars>
      </dgm:prSet>
      <dgm:spPr/>
    </dgm:pt>
    <dgm:pt modelId="{CC9DDB11-FA2C-4280-A1B7-0EE066AD6FE7}" type="pres">
      <dgm:prSet presAssocID="{0D0B0FED-3FC2-4D61-8B9F-25B3A74AFD8C}" presName="rootComposite" presStyleCnt="0"/>
      <dgm:spPr/>
    </dgm:pt>
    <dgm:pt modelId="{18DDFC62-E3ED-4E9B-B617-56DDDBE46918}" type="pres">
      <dgm:prSet presAssocID="{0D0B0FED-3FC2-4D61-8B9F-25B3A74AFD8C}" presName="rootText" presStyleLbl="node1" presStyleIdx="6" presStyleCnt="12">
        <dgm:presLayoutVars>
          <dgm:chMax/>
          <dgm:chPref val="3"/>
        </dgm:presLayoutVars>
      </dgm:prSet>
      <dgm:spPr/>
    </dgm:pt>
    <dgm:pt modelId="{0E5E0271-D6AB-4215-8838-E61122C79599}" type="pres">
      <dgm:prSet presAssocID="{0D0B0FED-3FC2-4D61-8B9F-25B3A74AFD8C}" presName="titleText2" presStyleLbl="fgAcc1" presStyleIdx="6" presStyleCnt="12">
        <dgm:presLayoutVars>
          <dgm:chMax val="0"/>
          <dgm:chPref val="0"/>
        </dgm:presLayoutVars>
      </dgm:prSet>
      <dgm:spPr/>
    </dgm:pt>
    <dgm:pt modelId="{49D53019-879B-40CA-A213-F607540B3614}" type="pres">
      <dgm:prSet presAssocID="{0D0B0FED-3FC2-4D61-8B9F-25B3A74AFD8C}" presName="rootConnector" presStyleLbl="node3" presStyleIdx="0" presStyleCnt="0"/>
      <dgm:spPr/>
    </dgm:pt>
    <dgm:pt modelId="{3CF45126-5667-40B4-A98A-48E7055D8DBA}" type="pres">
      <dgm:prSet presAssocID="{0D0B0FED-3FC2-4D61-8B9F-25B3A74AFD8C}" presName="hierChild4" presStyleCnt="0"/>
      <dgm:spPr/>
    </dgm:pt>
    <dgm:pt modelId="{4D3FD35E-E15C-4CE4-A771-56135C6D7994}" type="pres">
      <dgm:prSet presAssocID="{0D0B0FED-3FC2-4D61-8B9F-25B3A74AFD8C}" presName="hierChild5" presStyleCnt="0"/>
      <dgm:spPr/>
    </dgm:pt>
    <dgm:pt modelId="{8F8C62FB-FE8F-4242-9644-E9826C4D55DB}" type="pres">
      <dgm:prSet presAssocID="{9393F643-F3AB-4992-B38D-ED234B3BFB17}" presName="Name44" presStyleLbl="parChTrans1D3" presStyleIdx="5" presStyleCnt="8"/>
      <dgm:spPr/>
    </dgm:pt>
    <dgm:pt modelId="{DF1BA1D6-16AE-4FB1-B8C9-26DED744C832}" type="pres">
      <dgm:prSet presAssocID="{BA46348C-C0B8-448F-97EC-82D5145BC27F}" presName="hierRoot2" presStyleCnt="0">
        <dgm:presLayoutVars>
          <dgm:hierBranch val="init"/>
        </dgm:presLayoutVars>
      </dgm:prSet>
      <dgm:spPr/>
    </dgm:pt>
    <dgm:pt modelId="{491A6D95-26AB-4364-9E22-122CAD239380}" type="pres">
      <dgm:prSet presAssocID="{BA46348C-C0B8-448F-97EC-82D5145BC27F}" presName="rootComposite" presStyleCnt="0"/>
      <dgm:spPr/>
    </dgm:pt>
    <dgm:pt modelId="{16916975-EFB1-4E32-9EA8-A72F2ED8C5AC}" type="pres">
      <dgm:prSet presAssocID="{BA46348C-C0B8-448F-97EC-82D5145BC27F}" presName="rootText" presStyleLbl="node1" presStyleIdx="7" presStyleCnt="12">
        <dgm:presLayoutVars>
          <dgm:chMax/>
          <dgm:chPref val="3"/>
        </dgm:presLayoutVars>
      </dgm:prSet>
      <dgm:spPr/>
    </dgm:pt>
    <dgm:pt modelId="{88ADB904-22C5-4386-9348-CA38827D7A78}" type="pres">
      <dgm:prSet presAssocID="{BA46348C-C0B8-448F-97EC-82D5145BC27F}" presName="titleText2" presStyleLbl="fgAcc1" presStyleIdx="7" presStyleCnt="12">
        <dgm:presLayoutVars>
          <dgm:chMax val="0"/>
          <dgm:chPref val="0"/>
        </dgm:presLayoutVars>
      </dgm:prSet>
      <dgm:spPr/>
    </dgm:pt>
    <dgm:pt modelId="{9E791F5F-4FEF-4B7C-9815-D901A49FCC0F}" type="pres">
      <dgm:prSet presAssocID="{BA46348C-C0B8-448F-97EC-82D5145BC27F}" presName="rootConnector" presStyleLbl="node3" presStyleIdx="0" presStyleCnt="0"/>
      <dgm:spPr/>
    </dgm:pt>
    <dgm:pt modelId="{FB64B0AE-3CA1-41B3-A2EE-72C38F9ACF48}" type="pres">
      <dgm:prSet presAssocID="{BA46348C-C0B8-448F-97EC-82D5145BC27F}" presName="hierChild4" presStyleCnt="0"/>
      <dgm:spPr/>
    </dgm:pt>
    <dgm:pt modelId="{257AE072-BF19-463E-8C6F-C6E93BF33FE1}" type="pres">
      <dgm:prSet presAssocID="{BA46348C-C0B8-448F-97EC-82D5145BC27F}" presName="hierChild5" presStyleCnt="0"/>
      <dgm:spPr/>
    </dgm:pt>
    <dgm:pt modelId="{C292A669-DC6A-4D61-9AC7-0B39E99B1F78}" type="pres">
      <dgm:prSet presAssocID="{EE3CA5E3-5921-422F-A2E4-3B162213AB15}" presName="hierChild5" presStyleCnt="0"/>
      <dgm:spPr/>
    </dgm:pt>
    <dgm:pt modelId="{8B5C11A0-D9AC-4651-B65E-EDB00500C3FF}" type="pres">
      <dgm:prSet presAssocID="{5EDFC874-689A-46FF-8936-2DE74D7AADA9}" presName="Name37" presStyleLbl="parChTrans1D2" presStyleIdx="2" presStyleCnt="5"/>
      <dgm:spPr/>
    </dgm:pt>
    <dgm:pt modelId="{C3A61F46-D377-4E0A-96AA-BD1255133410}" type="pres">
      <dgm:prSet presAssocID="{D2DF4CBF-D6D8-4670-A19D-117616E27142}" presName="hierRoot2" presStyleCnt="0">
        <dgm:presLayoutVars>
          <dgm:hierBranch val="init"/>
        </dgm:presLayoutVars>
      </dgm:prSet>
      <dgm:spPr/>
    </dgm:pt>
    <dgm:pt modelId="{6D0C1239-C53C-44B5-AF08-390CB6E7EA0E}" type="pres">
      <dgm:prSet presAssocID="{D2DF4CBF-D6D8-4670-A19D-117616E27142}" presName="rootComposite" presStyleCnt="0"/>
      <dgm:spPr/>
    </dgm:pt>
    <dgm:pt modelId="{50B706A8-D019-4481-990A-44D2AB54083B}" type="pres">
      <dgm:prSet presAssocID="{D2DF4CBF-D6D8-4670-A19D-117616E27142}" presName="rootText" presStyleLbl="node1" presStyleIdx="8" presStyleCnt="12">
        <dgm:presLayoutVars>
          <dgm:chMax/>
          <dgm:chPref val="3"/>
        </dgm:presLayoutVars>
      </dgm:prSet>
      <dgm:spPr/>
    </dgm:pt>
    <dgm:pt modelId="{1E98EEE4-6DD8-41CD-A675-BE8CE3570C62}" type="pres">
      <dgm:prSet presAssocID="{D2DF4CBF-D6D8-4670-A19D-117616E27142}" presName="titleText2" presStyleLbl="fgAcc1" presStyleIdx="8" presStyleCnt="12">
        <dgm:presLayoutVars>
          <dgm:chMax val="0"/>
          <dgm:chPref val="0"/>
        </dgm:presLayoutVars>
      </dgm:prSet>
      <dgm:spPr/>
    </dgm:pt>
    <dgm:pt modelId="{8ABBC997-EB4F-45A0-A927-95500C90DE3B}" type="pres">
      <dgm:prSet presAssocID="{D2DF4CBF-D6D8-4670-A19D-117616E27142}" presName="rootConnector" presStyleLbl="node2" presStyleIdx="0" presStyleCnt="0"/>
      <dgm:spPr/>
    </dgm:pt>
    <dgm:pt modelId="{D5AD0600-037A-4CF6-9908-D883CDB0799D}" type="pres">
      <dgm:prSet presAssocID="{D2DF4CBF-D6D8-4670-A19D-117616E27142}" presName="hierChild4" presStyleCnt="0"/>
      <dgm:spPr/>
    </dgm:pt>
    <dgm:pt modelId="{885CFBD3-B5A4-4D97-81D0-7EFF4F9D8728}" type="pres">
      <dgm:prSet presAssocID="{D2DF4CBF-D6D8-4670-A19D-117616E27142}" presName="hierChild5" presStyleCnt="0"/>
      <dgm:spPr/>
    </dgm:pt>
    <dgm:pt modelId="{3C253E66-54F5-4724-BFED-345A5E43AD7E}" type="pres">
      <dgm:prSet presAssocID="{28C61D22-D9DE-41F1-ABDF-D458519BA7F5}" presName="Name37" presStyleLbl="parChTrans1D2" presStyleIdx="3" presStyleCnt="5"/>
      <dgm:spPr/>
    </dgm:pt>
    <dgm:pt modelId="{4D6A0333-7B56-4FF3-B18B-3A6D25F63CFD}" type="pres">
      <dgm:prSet presAssocID="{1613AE82-6037-4F24-9AB2-10612F936ED9}" presName="hierRoot2" presStyleCnt="0">
        <dgm:presLayoutVars>
          <dgm:hierBranch val="init"/>
        </dgm:presLayoutVars>
      </dgm:prSet>
      <dgm:spPr/>
    </dgm:pt>
    <dgm:pt modelId="{E16B6057-4987-4077-AE4E-98F35AC6E43A}" type="pres">
      <dgm:prSet presAssocID="{1613AE82-6037-4F24-9AB2-10612F936ED9}" presName="rootComposite" presStyleCnt="0"/>
      <dgm:spPr/>
    </dgm:pt>
    <dgm:pt modelId="{74ED95AC-7E79-48D0-8061-E7A36E02B4A2}" type="pres">
      <dgm:prSet presAssocID="{1613AE82-6037-4F24-9AB2-10612F936ED9}" presName="rootText" presStyleLbl="node1" presStyleIdx="9" presStyleCnt="12">
        <dgm:presLayoutVars>
          <dgm:chMax/>
          <dgm:chPref val="3"/>
        </dgm:presLayoutVars>
      </dgm:prSet>
      <dgm:spPr/>
    </dgm:pt>
    <dgm:pt modelId="{A64F7721-E5FB-49E5-8E66-484A5FF640E0}" type="pres">
      <dgm:prSet presAssocID="{1613AE82-6037-4F24-9AB2-10612F936ED9}" presName="titleText2" presStyleLbl="fgAcc1" presStyleIdx="9" presStyleCnt="12">
        <dgm:presLayoutVars>
          <dgm:chMax val="0"/>
          <dgm:chPref val="0"/>
        </dgm:presLayoutVars>
      </dgm:prSet>
      <dgm:spPr/>
    </dgm:pt>
    <dgm:pt modelId="{265A65C3-5D44-4A59-8FA8-DD166D9CA3AF}" type="pres">
      <dgm:prSet presAssocID="{1613AE82-6037-4F24-9AB2-10612F936ED9}" presName="rootConnector" presStyleLbl="node2" presStyleIdx="0" presStyleCnt="0"/>
      <dgm:spPr/>
    </dgm:pt>
    <dgm:pt modelId="{B1C13348-66C9-45EF-899F-4393F1B9C83B}" type="pres">
      <dgm:prSet presAssocID="{1613AE82-6037-4F24-9AB2-10612F936ED9}" presName="hierChild4" presStyleCnt="0"/>
      <dgm:spPr/>
    </dgm:pt>
    <dgm:pt modelId="{147B9EFE-66DD-411B-A613-5E783BA0A012}" type="pres">
      <dgm:prSet presAssocID="{B8F3F557-7E96-4D79-A9F5-BD34C11046B8}" presName="Name37" presStyleLbl="parChTrans1D3" presStyleIdx="6" presStyleCnt="8"/>
      <dgm:spPr/>
    </dgm:pt>
    <dgm:pt modelId="{A453E42D-8E73-44DD-B528-BB301140A0EC}" type="pres">
      <dgm:prSet presAssocID="{C58DD36E-5E0D-471A-9548-C976BA62804A}" presName="hierRoot2" presStyleCnt="0">
        <dgm:presLayoutVars>
          <dgm:hierBranch val="init"/>
        </dgm:presLayoutVars>
      </dgm:prSet>
      <dgm:spPr/>
    </dgm:pt>
    <dgm:pt modelId="{426201D4-FC0F-4E12-AFCC-4BE677CAA01D}" type="pres">
      <dgm:prSet presAssocID="{C58DD36E-5E0D-471A-9548-C976BA62804A}" presName="rootComposite" presStyleCnt="0"/>
      <dgm:spPr/>
    </dgm:pt>
    <dgm:pt modelId="{19F67089-068A-4CC5-82C4-08564A818032}" type="pres">
      <dgm:prSet presAssocID="{C58DD36E-5E0D-471A-9548-C976BA62804A}" presName="rootText" presStyleLbl="node1" presStyleIdx="10" presStyleCnt="12">
        <dgm:presLayoutVars>
          <dgm:chMax/>
          <dgm:chPref val="3"/>
        </dgm:presLayoutVars>
      </dgm:prSet>
      <dgm:spPr/>
    </dgm:pt>
    <dgm:pt modelId="{E2DD5B64-76F1-4E8D-B0CE-F107228BB11D}" type="pres">
      <dgm:prSet presAssocID="{C58DD36E-5E0D-471A-9548-C976BA62804A}" presName="titleText2" presStyleLbl="fgAcc1" presStyleIdx="10" presStyleCnt="12">
        <dgm:presLayoutVars>
          <dgm:chMax val="0"/>
          <dgm:chPref val="0"/>
        </dgm:presLayoutVars>
      </dgm:prSet>
      <dgm:spPr/>
    </dgm:pt>
    <dgm:pt modelId="{AE776412-3BEC-4EA5-8B21-729A1038FDB7}" type="pres">
      <dgm:prSet presAssocID="{C58DD36E-5E0D-471A-9548-C976BA62804A}" presName="rootConnector" presStyleLbl="node3" presStyleIdx="0" presStyleCnt="0"/>
      <dgm:spPr/>
    </dgm:pt>
    <dgm:pt modelId="{027B9604-1864-46FA-9F97-AB92923E7C30}" type="pres">
      <dgm:prSet presAssocID="{C58DD36E-5E0D-471A-9548-C976BA62804A}" presName="hierChild4" presStyleCnt="0"/>
      <dgm:spPr/>
    </dgm:pt>
    <dgm:pt modelId="{546C539E-33B8-4F6A-B800-DCBB93C92C91}" type="pres">
      <dgm:prSet presAssocID="{C58DD36E-5E0D-471A-9548-C976BA62804A}" presName="hierChild5" presStyleCnt="0"/>
      <dgm:spPr/>
    </dgm:pt>
    <dgm:pt modelId="{7ACB9E39-D43E-4D10-9947-6996C755114B}" type="pres">
      <dgm:prSet presAssocID="{573460B6-067A-47F8-9720-D9F1EFD834E1}" presName="Name37" presStyleLbl="parChTrans1D3" presStyleIdx="7" presStyleCnt="8"/>
      <dgm:spPr/>
    </dgm:pt>
    <dgm:pt modelId="{DFCDA3C7-31C9-4CB6-BB07-42197B1ABC7B}" type="pres">
      <dgm:prSet presAssocID="{E565B75E-D624-4021-B7B6-DF5B214F24DB}" presName="hierRoot2" presStyleCnt="0">
        <dgm:presLayoutVars>
          <dgm:hierBranch val="init"/>
        </dgm:presLayoutVars>
      </dgm:prSet>
      <dgm:spPr/>
    </dgm:pt>
    <dgm:pt modelId="{4342754E-488B-468D-AFD9-21C413981D5A}" type="pres">
      <dgm:prSet presAssocID="{E565B75E-D624-4021-B7B6-DF5B214F24DB}" presName="rootComposite" presStyleCnt="0"/>
      <dgm:spPr/>
    </dgm:pt>
    <dgm:pt modelId="{D602B800-C653-468B-8EB5-0DD6C39DD09E}" type="pres">
      <dgm:prSet presAssocID="{E565B75E-D624-4021-B7B6-DF5B214F24DB}" presName="rootText" presStyleLbl="node1" presStyleIdx="11" presStyleCnt="12">
        <dgm:presLayoutVars>
          <dgm:chMax/>
          <dgm:chPref val="3"/>
        </dgm:presLayoutVars>
      </dgm:prSet>
      <dgm:spPr/>
    </dgm:pt>
    <dgm:pt modelId="{4EEC75FD-11E8-4D05-AA6F-CCA6C3E27C58}" type="pres">
      <dgm:prSet presAssocID="{E565B75E-D624-4021-B7B6-DF5B214F24DB}" presName="titleText2" presStyleLbl="fgAcc1" presStyleIdx="11" presStyleCnt="12">
        <dgm:presLayoutVars>
          <dgm:chMax val="0"/>
          <dgm:chPref val="0"/>
        </dgm:presLayoutVars>
      </dgm:prSet>
      <dgm:spPr/>
    </dgm:pt>
    <dgm:pt modelId="{3F5F5928-5D95-4F48-A577-F6449F3FDEC9}" type="pres">
      <dgm:prSet presAssocID="{E565B75E-D624-4021-B7B6-DF5B214F24DB}" presName="rootConnector" presStyleLbl="node3" presStyleIdx="0" presStyleCnt="0"/>
      <dgm:spPr/>
    </dgm:pt>
    <dgm:pt modelId="{1DDB51D6-53BC-49E1-9087-3C8C63C978BC}" type="pres">
      <dgm:prSet presAssocID="{E565B75E-D624-4021-B7B6-DF5B214F24DB}" presName="hierChild4" presStyleCnt="0"/>
      <dgm:spPr/>
    </dgm:pt>
    <dgm:pt modelId="{DC6AB4A7-F9C2-4836-817C-33EF39B335F1}" type="pres">
      <dgm:prSet presAssocID="{E565B75E-D624-4021-B7B6-DF5B214F24DB}" presName="hierChild5" presStyleCnt="0"/>
      <dgm:spPr/>
    </dgm:pt>
    <dgm:pt modelId="{8880F3D9-49B8-49E4-83C4-637CB4C2074C}" type="pres">
      <dgm:prSet presAssocID="{1613AE82-6037-4F24-9AB2-10612F936ED9}" presName="hierChild5" presStyleCnt="0"/>
      <dgm:spPr/>
    </dgm:pt>
    <dgm:pt modelId="{AD00C6D5-9C8F-4523-A576-5C4A5584BF0D}" type="pres">
      <dgm:prSet presAssocID="{9299A081-93FE-46C8-B121-7FA7D10129C3}" presName="hierChild3" presStyleCnt="0"/>
      <dgm:spPr/>
    </dgm:pt>
    <dgm:pt modelId="{F0A853E3-AB04-4151-B0BA-11EFDC3950A1}" type="pres">
      <dgm:prSet presAssocID="{C55F211E-7A48-4320-AED5-2CD7076E8EB6}" presName="Name96" presStyleLbl="parChTrans1D2" presStyleIdx="4" presStyleCnt="5"/>
      <dgm:spPr/>
    </dgm:pt>
    <dgm:pt modelId="{4325332A-7968-47AF-AC68-33A3E163D49F}" type="pres">
      <dgm:prSet presAssocID="{709A0344-8384-4B72-B059-DDAAAE062B07}" presName="hierRoot3" presStyleCnt="0">
        <dgm:presLayoutVars>
          <dgm:hierBranch val="init"/>
        </dgm:presLayoutVars>
      </dgm:prSet>
      <dgm:spPr/>
    </dgm:pt>
    <dgm:pt modelId="{34B1032C-C0D9-4E24-B1E5-18B22AF69D4E}" type="pres">
      <dgm:prSet presAssocID="{709A0344-8384-4B72-B059-DDAAAE062B07}" presName="rootComposite3" presStyleCnt="0"/>
      <dgm:spPr/>
    </dgm:pt>
    <dgm:pt modelId="{0E22F232-928D-433D-8801-F0997B258758}" type="pres">
      <dgm:prSet presAssocID="{709A0344-8384-4B72-B059-DDAAAE062B07}" presName="rootText3" presStyleLbl="asst1" presStyleIdx="0" presStyleCnt="1">
        <dgm:presLayoutVars>
          <dgm:chPref val="3"/>
        </dgm:presLayoutVars>
      </dgm:prSet>
      <dgm:spPr>
        <a:xfrm>
          <a:off x="1586320" y="804264"/>
          <a:ext cx="946111" cy="489854"/>
        </a:xfrm>
        <a:prstGeom prst="rect">
          <a:avLst/>
        </a:prstGeom>
      </dgm:spPr>
    </dgm:pt>
    <dgm:pt modelId="{F569EB89-877A-4CDD-84FE-A50C00C8E873}" type="pres">
      <dgm:prSet presAssocID="{709A0344-8384-4B72-B059-DDAAAE062B07}" presName="titleText3" presStyleLbl="fgAcc2" presStyleIdx="0" presStyleCnt="1">
        <dgm:presLayoutVars>
          <dgm:chMax val="0"/>
          <dgm:chPref val="0"/>
        </dgm:presLayoutVars>
      </dgm:prSet>
      <dgm:spPr/>
    </dgm:pt>
    <dgm:pt modelId="{492164E2-5E3F-4465-8BDB-DBF2772E1776}" type="pres">
      <dgm:prSet presAssocID="{709A0344-8384-4B72-B059-DDAAAE062B07}" presName="rootConnector3" presStyleLbl="asst1" presStyleIdx="0" presStyleCnt="1"/>
      <dgm:spPr/>
    </dgm:pt>
    <dgm:pt modelId="{220BFD6E-7004-4BDE-8CF6-53C078A0C063}" type="pres">
      <dgm:prSet presAssocID="{709A0344-8384-4B72-B059-DDAAAE062B07}" presName="hierChild6" presStyleCnt="0"/>
      <dgm:spPr/>
    </dgm:pt>
    <dgm:pt modelId="{13A7393B-0AAD-4F40-837E-A37F4D5E2E4B}" type="pres">
      <dgm:prSet presAssocID="{709A0344-8384-4B72-B059-DDAAAE062B07}" presName="hierChild7" presStyleCnt="0"/>
      <dgm:spPr/>
    </dgm:pt>
  </dgm:ptLst>
  <dgm:cxnLst>
    <dgm:cxn modelId="{FC150800-1B2E-4422-AD5A-9813B8BF8F13}" type="presOf" srcId="{573460B6-067A-47F8-9720-D9F1EFD834E1}" destId="{7ACB9E39-D43E-4D10-9947-6996C755114B}" srcOrd="0" destOrd="0" presId="urn:microsoft.com/office/officeart/2008/layout/NameandTitleOrganizationalChart"/>
    <dgm:cxn modelId="{1B088200-6CEA-481D-9BF7-2B0F6C18359A}" type="presOf" srcId="{0D0B0FED-3FC2-4D61-8B9F-25B3A74AFD8C}" destId="{49D53019-879B-40CA-A213-F607540B3614}" srcOrd="1" destOrd="0" presId="urn:microsoft.com/office/officeart/2008/layout/NameandTitleOrganizationalChart"/>
    <dgm:cxn modelId="{93590704-E1B8-4B29-979E-161763CA1B02}" type="presOf" srcId="{F6F4449B-CF55-4D75-894D-E878D6828FE6}" destId="{0061B403-C9FA-4F77-B476-135E321DB92E}" srcOrd="0" destOrd="0" presId="urn:microsoft.com/office/officeart/2008/layout/NameandTitleOrganizationalChart"/>
    <dgm:cxn modelId="{81EB0804-3806-40F0-B8AD-545FD4A96E53}" type="presOf" srcId="{E5E9C1A7-C715-4FC0-B2F0-D2BA24E8C647}" destId="{4EEC75FD-11E8-4D05-AA6F-CCA6C3E27C58}" srcOrd="0" destOrd="0" presId="urn:microsoft.com/office/officeart/2008/layout/NameandTitleOrganizationalChart"/>
    <dgm:cxn modelId="{1CB8DB06-0B6C-4F85-A78D-94BBF2603001}" srcId="{AAF0DFC0-F881-47CA-8C2A-77DF64C9BCC2}" destId="{68C2B11D-703D-4E36-8C3D-29C50B8A4D43}" srcOrd="0" destOrd="0" parTransId="{3712ADAC-D353-48C3-A8BA-755A304ABA9A}" sibTransId="{68BD6A0B-56B2-4D34-B2DA-669171687CE2}"/>
    <dgm:cxn modelId="{5DC3B007-FE80-4575-86B1-E8EBD5B3D42F}" type="presOf" srcId="{AAF0DFC0-F881-47CA-8C2A-77DF64C9BCC2}" destId="{D1C67685-EA07-4387-BA8E-105D463BDAB6}" srcOrd="1" destOrd="0" presId="urn:microsoft.com/office/officeart/2008/layout/NameandTitleOrganizationalChart"/>
    <dgm:cxn modelId="{5CCF4D09-8FCC-4A3B-9211-65E1F289D4D7}" type="presOf" srcId="{582B2AF2-49FC-4C67-8279-F6071E4C624F}" destId="{9A15F99A-E1B1-41FB-B4A5-8FD9A4287DDF}" srcOrd="0" destOrd="0" presId="urn:microsoft.com/office/officeart/2008/layout/NameandTitleOrganizationalChart"/>
    <dgm:cxn modelId="{15DD4E09-A33F-41A6-8BF8-C1B40E04795C}" type="presOf" srcId="{28C61D22-D9DE-41F1-ABDF-D458519BA7F5}" destId="{3C253E66-54F5-4724-BFED-345A5E43AD7E}" srcOrd="0" destOrd="0" presId="urn:microsoft.com/office/officeart/2008/layout/NameandTitleOrganizationalChart"/>
    <dgm:cxn modelId="{33A33A0A-6D10-4CFC-81F3-0BEADF18F81A}" type="presOf" srcId="{49819ABC-6EBC-4D7A-98D7-326C693A89A0}" destId="{C665EA6E-EE93-4E92-851D-E68AF515C7E1}" srcOrd="0" destOrd="0" presId="urn:microsoft.com/office/officeart/2008/layout/NameandTitleOrganizationalChart"/>
    <dgm:cxn modelId="{D80E560A-9DEE-4858-AD0B-BED87F68BD8D}" type="presOf" srcId="{F28464F3-4CF3-4956-BDF4-68B10705E6A9}" destId="{262C7161-3210-40CE-9EB7-15CA182C0EA6}" srcOrd="0" destOrd="0" presId="urn:microsoft.com/office/officeart/2008/layout/NameandTitleOrganizationalChart"/>
    <dgm:cxn modelId="{90AC1F0B-F055-421E-AAEB-A14BAEC6F4AF}" type="presOf" srcId="{9393F643-F3AB-4992-B38D-ED234B3BFB17}" destId="{8F8C62FB-FE8F-4242-9644-E9826C4D55DB}" srcOrd="0" destOrd="0" presId="urn:microsoft.com/office/officeart/2008/layout/NameandTitleOrganizationalChart"/>
    <dgm:cxn modelId="{13051C13-4CEB-466E-972F-B9642DA131EE}" type="presOf" srcId="{5EDFC874-689A-46FF-8936-2DE74D7AADA9}" destId="{8B5C11A0-D9AC-4651-B65E-EDB00500C3FF}" srcOrd="0" destOrd="0" presId="urn:microsoft.com/office/officeart/2008/layout/NameandTitleOrganizationalChart"/>
    <dgm:cxn modelId="{9A138916-78C1-46E8-A83A-267700CFDD02}" type="presOf" srcId="{F28464F3-4CF3-4956-BDF4-68B10705E6A9}" destId="{AB4E2DDC-D7C3-483E-A9AC-314B5A9386A6}" srcOrd="1" destOrd="0" presId="urn:microsoft.com/office/officeart/2008/layout/NameandTitleOrganizationalChart"/>
    <dgm:cxn modelId="{3C6AEC17-711D-4810-BAE3-7F405245A67B}" type="presOf" srcId="{2EC489EF-EEBB-4AD6-BE93-AB58CCBCB12F}" destId="{0E5E0271-D6AB-4215-8838-E61122C79599}" srcOrd="0" destOrd="0" presId="urn:microsoft.com/office/officeart/2008/layout/NameandTitleOrganizationalChart"/>
    <dgm:cxn modelId="{0CC63320-D087-4A4B-B446-E0FA6FE2755E}" type="presOf" srcId="{7F8571A8-1961-403D-AA3D-734CCDACD626}" destId="{9494F864-4BE0-4755-9D08-CF5955736F0F}" srcOrd="0" destOrd="0" presId="urn:microsoft.com/office/officeart/2008/layout/NameandTitleOrganizationalChart"/>
    <dgm:cxn modelId="{7829AA21-5F2A-4C50-A2FD-232DA452460F}" type="presOf" srcId="{EE3CA5E3-5921-422F-A2E4-3B162213AB15}" destId="{AC4636BE-88A2-45A9-B3A6-12882CAD5A75}" srcOrd="1" destOrd="0" presId="urn:microsoft.com/office/officeart/2008/layout/NameandTitleOrganizationalChart"/>
    <dgm:cxn modelId="{FAB0EE21-E4A1-409C-9A71-551CD6451685}" type="presOf" srcId="{1613AE82-6037-4F24-9AB2-10612F936ED9}" destId="{265A65C3-5D44-4A59-8FA8-DD166D9CA3AF}" srcOrd="1" destOrd="0" presId="urn:microsoft.com/office/officeart/2008/layout/NameandTitleOrganizationalChart"/>
    <dgm:cxn modelId="{432AE322-C656-46A0-97A7-7DFD6F55942A}" srcId="{EE3CA5E3-5921-422F-A2E4-3B162213AB15}" destId="{393B61B3-41C2-4DF1-A269-E9DD4FF8193E}" srcOrd="0" destOrd="0" parTransId="{4DB32A13-9F75-4A0C-A3D3-BD37C18E682A}" sibTransId="{2BCC2E06-21D6-4C0C-BCC2-C2D04178F5B8}"/>
    <dgm:cxn modelId="{CF81CA2C-1F36-4469-9089-64DEEED33688}" type="presOf" srcId="{68C2B11D-703D-4E36-8C3D-29C50B8A4D43}" destId="{2C501A2F-258C-444F-9EAE-98AF71A70621}" srcOrd="1" destOrd="0" presId="urn:microsoft.com/office/officeart/2008/layout/NameandTitleOrganizationalChart"/>
    <dgm:cxn modelId="{E3A99930-AA71-4463-87FB-2B45672229BD}" type="presOf" srcId="{CF5311FF-9472-443E-8C2E-36656ADDAE8C}" destId="{A64F7721-E5FB-49E5-8E66-484A5FF640E0}" srcOrd="0" destOrd="0" presId="urn:microsoft.com/office/officeart/2008/layout/NameandTitleOrganizationalChart"/>
    <dgm:cxn modelId="{FD277D34-753F-44DC-B887-509FEAED266E}" srcId="{EE3CA5E3-5921-422F-A2E4-3B162213AB15}" destId="{BA46348C-C0B8-448F-97EC-82D5145BC27F}" srcOrd="2" destOrd="0" parTransId="{9393F643-F3AB-4992-B38D-ED234B3BFB17}" sibTransId="{84552A38-2E6B-48D2-97E8-A675EAE91416}"/>
    <dgm:cxn modelId="{229E0136-C01C-4E0C-A56C-228BC9A86170}" type="presOf" srcId="{D2DF4CBF-D6D8-4670-A19D-117616E27142}" destId="{8ABBC997-EB4F-45A0-A927-95500C90DE3B}" srcOrd="1" destOrd="0" presId="urn:microsoft.com/office/officeart/2008/layout/NameandTitleOrganizationalChart"/>
    <dgm:cxn modelId="{5D42E03B-CF6A-4F8B-ABA2-08CC69648BDC}" type="presOf" srcId="{A99B3151-1A46-46D9-A4DB-BCE4E7E21792}" destId="{AC2A0A71-C6EF-4197-8763-CAD353E9CB92}" srcOrd="0" destOrd="0" presId="urn:microsoft.com/office/officeart/2008/layout/NameandTitleOrganizationalChart"/>
    <dgm:cxn modelId="{A6615D3C-D6E6-4BE6-8309-B2CFE8433E19}" srcId="{C61D8170-92D0-4558-85B5-2CF56E5F7618}" destId="{F6F4449B-CF55-4D75-894D-E878D6828FE6}" srcOrd="0" destOrd="0" parTransId="{A0C7C1C4-5516-4723-A693-A85969F70CA2}" sibTransId="{0BABA31C-FB08-4D9A-808D-99F88644F66F}"/>
    <dgm:cxn modelId="{BBBC893D-2714-4149-822B-63F31A02ADFA}" type="presOf" srcId="{B8F3F557-7E96-4D79-A9F5-BD34C11046B8}" destId="{147B9EFE-66DD-411B-A613-5E783BA0A012}" srcOrd="0" destOrd="0" presId="urn:microsoft.com/office/officeart/2008/layout/NameandTitleOrganizationalChart"/>
    <dgm:cxn modelId="{F00D7B5D-0F3F-4AD2-8F22-D1C803F016E9}" type="presOf" srcId="{709A0344-8384-4B72-B059-DDAAAE062B07}" destId="{0E22F232-928D-433D-8801-F0997B258758}" srcOrd="0" destOrd="0" presId="urn:microsoft.com/office/officeart/2008/layout/NameandTitleOrganizationalChart"/>
    <dgm:cxn modelId="{F5E6C260-8F85-4EF0-90DA-85E14A88A027}" type="presOf" srcId="{3BF7C0B1-275D-4BB0-9DBE-FA2311C89237}" destId="{1E98EEE4-6DD8-41CD-A675-BE8CE3570C62}" srcOrd="0" destOrd="0" presId="urn:microsoft.com/office/officeart/2008/layout/NameandTitleOrganizationalChart"/>
    <dgm:cxn modelId="{23FF0941-FA27-4341-A0E7-15F38BB739EE}" type="presOf" srcId="{9299A081-93FE-46C8-B121-7FA7D10129C3}" destId="{9C01DEF0-4606-4B4A-AB13-8A0A5411F2CB}" srcOrd="0" destOrd="0" presId="urn:microsoft.com/office/officeart/2008/layout/NameandTitleOrganizationalChart"/>
    <dgm:cxn modelId="{2A9CEA61-A5EC-46E2-A602-26CE500F3838}" type="presOf" srcId="{C61D8170-92D0-4558-85B5-2CF56E5F7618}" destId="{B3B37CCE-D9B5-4BBB-B6E9-AF1C2FED5B34}" srcOrd="0" destOrd="0" presId="urn:microsoft.com/office/officeart/2008/layout/NameandTitleOrganizationalChart"/>
    <dgm:cxn modelId="{89910967-A9CF-48BE-8B5A-8C3F980C7825}" srcId="{EE3CA5E3-5921-422F-A2E4-3B162213AB15}" destId="{0D0B0FED-3FC2-4D61-8B9F-25B3A74AFD8C}" srcOrd="1" destOrd="0" parTransId="{E91DA046-4CF4-4BD3-9796-8CAF8D897C01}" sibTransId="{2EC489EF-EEBB-4AD6-BE93-AB58CCBCB12F}"/>
    <dgm:cxn modelId="{D5258769-239B-4D71-AE6B-8EE795B210C8}" type="presOf" srcId="{8D5558E8-52F2-4E36-9E8F-B1341663E465}" destId="{04E84657-7149-44F6-9EF2-54EF8D69EC39}" srcOrd="0" destOrd="0" presId="urn:microsoft.com/office/officeart/2008/layout/NameandTitleOrganizationalChart"/>
    <dgm:cxn modelId="{E8F14D4A-41BF-4C18-98D8-19CA058465B1}" type="presOf" srcId="{F45B7286-FE3C-4DB7-9C18-0E9052039E89}" destId="{98A76859-644F-4094-9139-185F8B6A7B94}" srcOrd="1" destOrd="0" presId="urn:microsoft.com/office/officeart/2008/layout/NameandTitleOrganizationalChart"/>
    <dgm:cxn modelId="{32EE924B-A4A6-4CF3-AD05-ABBA59C2D129}" type="presOf" srcId="{E565B75E-D624-4021-B7B6-DF5B214F24DB}" destId="{3F5F5928-5D95-4F48-A577-F6449F3FDEC9}" srcOrd="1" destOrd="0" presId="urn:microsoft.com/office/officeart/2008/layout/NameandTitleOrganizationalChart"/>
    <dgm:cxn modelId="{14A2474D-E93D-4003-965C-1D583F8A7A54}" type="presOf" srcId="{BA46348C-C0B8-448F-97EC-82D5145BC27F}" destId="{9E791F5F-4FEF-4B7C-9815-D901A49FCC0F}" srcOrd="1" destOrd="0" presId="urn:microsoft.com/office/officeart/2008/layout/NameandTitleOrganizationalChart"/>
    <dgm:cxn modelId="{7C5DCF6D-81BE-4FF3-B75B-65C1AF976BAB}" type="presOf" srcId="{C55F211E-7A48-4320-AED5-2CD7076E8EB6}" destId="{F0A853E3-AB04-4151-B0BA-11EFDC3950A1}" srcOrd="0" destOrd="0" presId="urn:microsoft.com/office/officeart/2008/layout/NameandTitleOrganizationalChart"/>
    <dgm:cxn modelId="{EC6D926F-D22B-4A69-85F5-C074D4A6AD13}" type="presOf" srcId="{E565B75E-D624-4021-B7B6-DF5B214F24DB}" destId="{D602B800-C653-468B-8EB5-0DD6C39DD09E}" srcOrd="0" destOrd="0" presId="urn:microsoft.com/office/officeart/2008/layout/NameandTitleOrganizationalChart"/>
    <dgm:cxn modelId="{720CCC57-E546-46C1-A35F-21D433BAED4B}" type="presOf" srcId="{393B61B3-41C2-4DF1-A269-E9DD4FF8193E}" destId="{E8DC3A56-96DA-4F8B-A802-9EA5D8304631}" srcOrd="0" destOrd="0" presId="urn:microsoft.com/office/officeart/2008/layout/NameandTitleOrganizationalChart"/>
    <dgm:cxn modelId="{81C87159-4B69-4528-A41A-4DB2B815F31F}" type="presOf" srcId="{C58DD36E-5E0D-471A-9548-C976BA62804A}" destId="{19F67089-068A-4CC5-82C4-08564A818032}" srcOrd="0" destOrd="0" presId="urn:microsoft.com/office/officeart/2008/layout/NameandTitleOrganizationalChart"/>
    <dgm:cxn modelId="{67C5CC7B-D1A0-49DD-9842-7C917E4FFB04}" type="presOf" srcId="{9299A081-93FE-46C8-B121-7FA7D10129C3}" destId="{FE758887-8284-4BEE-84D9-2DB95E5BE0D1}" srcOrd="1" destOrd="0" presId="urn:microsoft.com/office/officeart/2008/layout/NameandTitleOrganizationalChart"/>
    <dgm:cxn modelId="{7DB2287E-E584-41E8-9951-9C19DF284E4F}" type="presOf" srcId="{91EBE3A6-5501-49BF-A767-9A4D80A63379}" destId="{BADF62F2-45F6-4880-8E2C-6AC3EE9F2F37}" srcOrd="0" destOrd="0" presId="urn:microsoft.com/office/officeart/2008/layout/NameandTitleOrganizationalChart"/>
    <dgm:cxn modelId="{E27ECD81-1CCA-4ACD-A0EF-5A7C75A9BB0B}" type="presOf" srcId="{709A0344-8384-4B72-B059-DDAAAE062B07}" destId="{492164E2-5E3F-4465-8BDB-DBF2772E1776}" srcOrd="1" destOrd="0" presId="urn:microsoft.com/office/officeart/2008/layout/NameandTitleOrganizationalChart"/>
    <dgm:cxn modelId="{1C3BD281-5828-4502-A370-9F5B78486192}" type="presOf" srcId="{84552A38-2E6B-48D2-97E8-A675EAE91416}" destId="{88ADB904-22C5-4386-9348-CA38827D7A78}" srcOrd="0" destOrd="0" presId="urn:microsoft.com/office/officeart/2008/layout/NameandTitleOrganizationalChart"/>
    <dgm:cxn modelId="{3AB19F82-FC20-490B-8C4E-026BDCC97D81}" type="presOf" srcId="{5BE08090-9301-4BB5-91DA-692537DC0B7A}" destId="{E2081EC1-2AAC-4328-8E94-D30DFB009AA7}" srcOrd="0" destOrd="0" presId="urn:microsoft.com/office/officeart/2008/layout/NameandTitleOrganizationalChart"/>
    <dgm:cxn modelId="{54AD5B85-F78B-46BF-8F47-BE0C4801BB7D}" type="presOf" srcId="{F903A178-142F-420C-8070-BA4C66240E2D}" destId="{50D60B75-D9E5-463C-95D5-7890A5ED24C9}" srcOrd="0" destOrd="0" presId="urn:microsoft.com/office/officeart/2008/layout/NameandTitleOrganizationalChart"/>
    <dgm:cxn modelId="{C2958F8C-8236-4FC3-83B2-73C92451B1A9}" type="presOf" srcId="{2BCC2E06-21D6-4C0C-BCC2-C2D04178F5B8}" destId="{DAAC00B4-E41A-4CE1-9E7D-210B0B005FBB}" srcOrd="0" destOrd="0" presId="urn:microsoft.com/office/officeart/2008/layout/NameandTitleOrganizationalChart"/>
    <dgm:cxn modelId="{162F8E8F-B0D7-4930-A408-B8F73E51BC59}" type="presOf" srcId="{68C2B11D-703D-4E36-8C3D-29C50B8A4D43}" destId="{E0B29A70-552C-4F04-88A9-76894DE49228}" srcOrd="0" destOrd="0" presId="urn:microsoft.com/office/officeart/2008/layout/NameandTitleOrganizationalChart"/>
    <dgm:cxn modelId="{1476988F-831C-4026-9A87-37DD02732CEB}" type="presOf" srcId="{E91DA046-4CF4-4BD3-9796-8CAF8D897C01}" destId="{39A3BD69-4FA3-4092-BDF4-9B6711F08D24}" srcOrd="0" destOrd="0" presId="urn:microsoft.com/office/officeart/2008/layout/NameandTitleOrganizationalChart"/>
    <dgm:cxn modelId="{3AB4FF93-F4B5-41D2-9727-478F08AA76C1}" type="presOf" srcId="{AAF0DFC0-F881-47CA-8C2A-77DF64C9BCC2}" destId="{7BE36874-7432-42FA-9A31-98EB3BEC2378}" srcOrd="0" destOrd="0" presId="urn:microsoft.com/office/officeart/2008/layout/NameandTitleOrganizationalChart"/>
    <dgm:cxn modelId="{9CA21A96-791C-4ECD-BDA2-0D47E3214DA1}" type="presOf" srcId="{3712ADAC-D353-48C3-A8BA-755A304ABA9A}" destId="{7692E53E-434E-4ECC-B412-4528F8296DFE}" srcOrd="0" destOrd="0" presId="urn:microsoft.com/office/officeart/2008/layout/NameandTitleOrganizationalChart"/>
    <dgm:cxn modelId="{2F3EFF9A-98C1-43AA-929B-014CB06890AB}" srcId="{9299A081-93FE-46C8-B121-7FA7D10129C3}" destId="{EE3CA5E3-5921-422F-A2E4-3B162213AB15}" srcOrd="2" destOrd="0" parTransId="{49819ABC-6EBC-4D7A-98D7-326C693A89A0}" sibTransId="{F903A178-142F-420C-8070-BA4C66240E2D}"/>
    <dgm:cxn modelId="{D3F06E9B-FD6A-4263-99D8-07B14F086D67}" srcId="{C61D8170-92D0-4558-85B5-2CF56E5F7618}" destId="{9299A081-93FE-46C8-B121-7FA7D10129C3}" srcOrd="1" destOrd="0" parTransId="{D250EF15-996C-41E4-BFE0-5E346DF2F16A}" sibTransId="{A99B3151-1A46-46D9-A4DB-BCE4E7E21792}"/>
    <dgm:cxn modelId="{C263F09C-20E1-4133-923A-8ACD228C23FA}" srcId="{9299A081-93FE-46C8-B121-7FA7D10129C3}" destId="{1613AE82-6037-4F24-9AB2-10612F936ED9}" srcOrd="4" destOrd="0" parTransId="{28C61D22-D9DE-41F1-ABDF-D458519BA7F5}" sibTransId="{CF5311FF-9472-443E-8C2E-36656ADDAE8C}"/>
    <dgm:cxn modelId="{36500F9F-A5B7-4E4A-BE6D-9BFA91E335A0}" srcId="{9299A081-93FE-46C8-B121-7FA7D10129C3}" destId="{D2DF4CBF-D6D8-4670-A19D-117616E27142}" srcOrd="3" destOrd="0" parTransId="{5EDFC874-689A-46FF-8936-2DE74D7AADA9}" sibTransId="{3BF7C0B1-275D-4BB0-9DBE-FA2311C89237}"/>
    <dgm:cxn modelId="{45D8699F-7DDF-4120-82D5-EAA40C944BB8}" srcId="{1613AE82-6037-4F24-9AB2-10612F936ED9}" destId="{C58DD36E-5E0D-471A-9548-C976BA62804A}" srcOrd="0" destOrd="0" parTransId="{B8F3F557-7E96-4D79-A9F5-BD34C11046B8}" sibTransId="{38FD3CC2-D0D8-460F-9024-0A5A3FFC2571}"/>
    <dgm:cxn modelId="{739BA7A6-DB46-4C4E-87D8-E5E1B3FFD8B5}" type="presOf" srcId="{EE3CA5E3-5921-422F-A2E4-3B162213AB15}" destId="{6C41CCD6-9A20-4D0E-AB29-AC0D8139BA54}" srcOrd="0" destOrd="0" presId="urn:microsoft.com/office/officeart/2008/layout/NameandTitleOrganizationalChart"/>
    <dgm:cxn modelId="{95A9C2AE-6F84-491C-AE94-389EC1FEA1D0}" type="presOf" srcId="{42F6D6F9-4C90-4B31-B01A-5FCD37B04AC8}" destId="{CD9C7518-A80F-4892-B88A-5C3B31F6D275}" srcOrd="0" destOrd="0" presId="urn:microsoft.com/office/officeart/2008/layout/NameandTitleOrganizationalChart"/>
    <dgm:cxn modelId="{BB92E3B2-2E76-4E87-B3EC-E306417D0AB6}" srcId="{AAF0DFC0-F881-47CA-8C2A-77DF64C9BCC2}" destId="{F45B7286-FE3C-4DB7-9C18-0E9052039E89}" srcOrd="1" destOrd="0" parTransId="{91EBE3A6-5501-49BF-A767-9A4D80A63379}" sibTransId="{582B2AF2-49FC-4C67-8279-F6071E4C624F}"/>
    <dgm:cxn modelId="{96AA91BD-4812-435E-B461-2F28B29C91F7}" type="presOf" srcId="{1613AE82-6037-4F24-9AB2-10612F936ED9}" destId="{74ED95AC-7E79-48D0-8061-E7A36E02B4A2}" srcOrd="0" destOrd="0" presId="urn:microsoft.com/office/officeart/2008/layout/NameandTitleOrganizationalChart"/>
    <dgm:cxn modelId="{122CA2BE-7051-4F34-A36B-105333490098}" srcId="{1613AE82-6037-4F24-9AB2-10612F936ED9}" destId="{E565B75E-D624-4021-B7B6-DF5B214F24DB}" srcOrd="1" destOrd="0" parTransId="{573460B6-067A-47F8-9720-D9F1EFD834E1}" sibTransId="{E5E9C1A7-C715-4FC0-B2F0-D2BA24E8C647}"/>
    <dgm:cxn modelId="{37B3D0C1-1560-41F0-81EA-406161228490}" srcId="{AAF0DFC0-F881-47CA-8C2A-77DF64C9BCC2}" destId="{F28464F3-4CF3-4956-BDF4-68B10705E6A9}" srcOrd="2" destOrd="0" parTransId="{5BE08090-9301-4BB5-91DA-692537DC0B7A}" sibTransId="{7F8571A8-1961-403D-AA3D-734CCDACD626}"/>
    <dgm:cxn modelId="{757B7DC2-1E3B-4648-B1A3-966C9873C614}" type="presOf" srcId="{F45B7286-FE3C-4DB7-9C18-0E9052039E89}" destId="{734875FD-43D4-4858-B4F7-626824D67B00}" srcOrd="0" destOrd="0" presId="urn:microsoft.com/office/officeart/2008/layout/NameandTitleOrganizationalChart"/>
    <dgm:cxn modelId="{D1B7BCC3-789E-4C5D-9049-38AC0A26D6E2}" type="presOf" srcId="{791F9948-DD69-4F5F-95B0-08D1E62F3A5C}" destId="{F569EB89-877A-4CDD-84FE-A50C00C8E873}" srcOrd="0" destOrd="0" presId="urn:microsoft.com/office/officeart/2008/layout/NameandTitleOrganizationalChart"/>
    <dgm:cxn modelId="{4D7011C8-E870-47EF-BBB1-0726540959EF}" type="presOf" srcId="{393B61B3-41C2-4DF1-A269-E9DD4FF8193E}" destId="{2AE86089-4B26-4AA0-9F02-72A3CB82C6FE}" srcOrd="1" destOrd="0" presId="urn:microsoft.com/office/officeart/2008/layout/NameandTitleOrganizationalChart"/>
    <dgm:cxn modelId="{2DEE41C8-4368-426F-BE2E-FF55836461E2}" type="presOf" srcId="{BA46348C-C0B8-448F-97EC-82D5145BC27F}" destId="{16916975-EFB1-4E32-9EA8-A72F2ED8C5AC}" srcOrd="0" destOrd="0" presId="urn:microsoft.com/office/officeart/2008/layout/NameandTitleOrganizationalChart"/>
    <dgm:cxn modelId="{5A2E98D7-C0FE-4B8D-8AC6-64AF94824B60}" srcId="{9299A081-93FE-46C8-B121-7FA7D10129C3}" destId="{AAF0DFC0-F881-47CA-8C2A-77DF64C9BCC2}" srcOrd="1" destOrd="0" parTransId="{42F6D6F9-4C90-4B31-B01A-5FCD37B04AC8}" sibTransId="{8D5558E8-52F2-4E36-9E8F-B1341663E465}"/>
    <dgm:cxn modelId="{993333D9-C0FE-435A-B772-29C24294B812}" type="presOf" srcId="{68BD6A0B-56B2-4D34-B2DA-669171687CE2}" destId="{91FFCF38-6E8F-4EF2-A1EB-24930D156B95}" srcOrd="0" destOrd="0" presId="urn:microsoft.com/office/officeart/2008/layout/NameandTitleOrganizationalChart"/>
    <dgm:cxn modelId="{B119BEDD-5037-4B8F-84B0-E98679777117}" type="presOf" srcId="{0BABA31C-FB08-4D9A-808D-99F88644F66F}" destId="{EA015EB7-A17C-4C8B-B651-E8864A8BE088}" srcOrd="0" destOrd="0" presId="urn:microsoft.com/office/officeart/2008/layout/NameandTitleOrganizationalChart"/>
    <dgm:cxn modelId="{7A243BE2-2C6F-40F2-A139-1AFE20BBF751}" type="presOf" srcId="{D2DF4CBF-D6D8-4670-A19D-117616E27142}" destId="{50B706A8-D019-4481-990A-44D2AB54083B}" srcOrd="0" destOrd="0" presId="urn:microsoft.com/office/officeart/2008/layout/NameandTitleOrganizationalChart"/>
    <dgm:cxn modelId="{9F9A82E7-4B03-461A-BAE9-6CF761909809}" type="presOf" srcId="{4DB32A13-9F75-4A0C-A3D3-BD37C18E682A}" destId="{22694EA8-B95F-407B-8277-7C8AB69EC839}" srcOrd="0" destOrd="0" presId="urn:microsoft.com/office/officeart/2008/layout/NameandTitleOrganizationalChart"/>
    <dgm:cxn modelId="{B8A9C5EB-4CE2-4E48-8351-66B4DC7CB96E}" type="presOf" srcId="{0D0B0FED-3FC2-4D61-8B9F-25B3A74AFD8C}" destId="{18DDFC62-E3ED-4E9B-B617-56DDDBE46918}" srcOrd="0" destOrd="0" presId="urn:microsoft.com/office/officeart/2008/layout/NameandTitleOrganizationalChart"/>
    <dgm:cxn modelId="{B4BB97F0-A224-4F37-A0DE-402937CF867F}" type="presOf" srcId="{C58DD36E-5E0D-471A-9548-C976BA62804A}" destId="{AE776412-3BEC-4EA5-8B21-729A1038FDB7}" srcOrd="1" destOrd="0" presId="urn:microsoft.com/office/officeart/2008/layout/NameandTitleOrganizationalChart"/>
    <dgm:cxn modelId="{202668F4-42C2-4913-AA61-3AC0F314FBCB}" type="presOf" srcId="{F6F4449B-CF55-4D75-894D-E878D6828FE6}" destId="{C7E2CAB4-2081-4528-9C19-89AE7AF5A1DE}" srcOrd="1" destOrd="0" presId="urn:microsoft.com/office/officeart/2008/layout/NameandTitleOrganizationalChart"/>
    <dgm:cxn modelId="{2316EBFC-2D8A-494C-AD62-8E02288537F4}" srcId="{9299A081-93FE-46C8-B121-7FA7D10129C3}" destId="{709A0344-8384-4B72-B059-DDAAAE062B07}" srcOrd="0" destOrd="0" parTransId="{C55F211E-7A48-4320-AED5-2CD7076E8EB6}" sibTransId="{791F9948-DD69-4F5F-95B0-08D1E62F3A5C}"/>
    <dgm:cxn modelId="{0E85E4FE-45B1-4AE5-8AAC-F800B6D065A0}" type="presOf" srcId="{38FD3CC2-D0D8-460F-9024-0A5A3FFC2571}" destId="{E2DD5B64-76F1-4E8D-B0CE-F107228BB11D}" srcOrd="0" destOrd="0" presId="urn:microsoft.com/office/officeart/2008/layout/NameandTitleOrganizationalChart"/>
    <dgm:cxn modelId="{91C61AE6-57D5-4F04-B886-B78B25D10FCA}" type="presParOf" srcId="{B3B37CCE-D9B5-4BBB-B6E9-AF1C2FED5B34}" destId="{31968D39-BDD8-4017-9963-37698A994F0E}" srcOrd="0" destOrd="0" presId="urn:microsoft.com/office/officeart/2008/layout/NameandTitleOrganizationalChart"/>
    <dgm:cxn modelId="{4970036D-4A92-4397-96A2-8DB7F38E774B}" type="presParOf" srcId="{31968D39-BDD8-4017-9963-37698A994F0E}" destId="{B8480668-6C3E-4885-979B-A3DF9AB1E38B}" srcOrd="0" destOrd="0" presId="urn:microsoft.com/office/officeart/2008/layout/NameandTitleOrganizationalChart"/>
    <dgm:cxn modelId="{E3C6196C-395A-4E00-9F0D-B97AACF63854}" type="presParOf" srcId="{B8480668-6C3E-4885-979B-A3DF9AB1E38B}" destId="{0061B403-C9FA-4F77-B476-135E321DB92E}" srcOrd="0" destOrd="0" presId="urn:microsoft.com/office/officeart/2008/layout/NameandTitleOrganizationalChart"/>
    <dgm:cxn modelId="{DF1868F2-F69D-43F9-ACA7-C1113C12BEC0}" type="presParOf" srcId="{B8480668-6C3E-4885-979B-A3DF9AB1E38B}" destId="{EA015EB7-A17C-4C8B-B651-E8864A8BE088}" srcOrd="1" destOrd="0" presId="urn:microsoft.com/office/officeart/2008/layout/NameandTitleOrganizationalChart"/>
    <dgm:cxn modelId="{4B9CEA98-EA0A-439B-89BF-B1DC04B64DC9}" type="presParOf" srcId="{B8480668-6C3E-4885-979B-A3DF9AB1E38B}" destId="{C7E2CAB4-2081-4528-9C19-89AE7AF5A1DE}" srcOrd="2" destOrd="0" presId="urn:microsoft.com/office/officeart/2008/layout/NameandTitleOrganizationalChart"/>
    <dgm:cxn modelId="{5C2A3B55-B876-4352-BA23-81FCCE61324A}" type="presParOf" srcId="{31968D39-BDD8-4017-9963-37698A994F0E}" destId="{D4C386DF-302C-4A5E-AE66-214853D67E24}" srcOrd="1" destOrd="0" presId="urn:microsoft.com/office/officeart/2008/layout/NameandTitleOrganizationalChart"/>
    <dgm:cxn modelId="{4611C586-E6F9-47E2-87E9-BB577F6BBA4C}" type="presParOf" srcId="{31968D39-BDD8-4017-9963-37698A994F0E}" destId="{2618B3D2-24F5-4436-B465-4BD2DFF7C2DC}" srcOrd="2" destOrd="0" presId="urn:microsoft.com/office/officeart/2008/layout/NameandTitleOrganizationalChart"/>
    <dgm:cxn modelId="{EB04016C-48E0-42A2-BB6D-4F405F19B05C}" type="presParOf" srcId="{B3B37CCE-D9B5-4BBB-B6E9-AF1C2FED5B34}" destId="{1E1914DE-9969-40AA-9796-C003D9B50E66}" srcOrd="1" destOrd="0" presId="urn:microsoft.com/office/officeart/2008/layout/NameandTitleOrganizationalChart"/>
    <dgm:cxn modelId="{FF34AB87-E35C-4631-9EDC-57401CD1FDE6}" type="presParOf" srcId="{1E1914DE-9969-40AA-9796-C003D9B50E66}" destId="{39735568-9978-4498-B302-7ADA51B9A0E2}" srcOrd="0" destOrd="0" presId="urn:microsoft.com/office/officeart/2008/layout/NameandTitleOrganizationalChart"/>
    <dgm:cxn modelId="{89951401-3AD8-426E-839B-8A6C00D8C7BA}" type="presParOf" srcId="{39735568-9978-4498-B302-7ADA51B9A0E2}" destId="{9C01DEF0-4606-4B4A-AB13-8A0A5411F2CB}" srcOrd="0" destOrd="0" presId="urn:microsoft.com/office/officeart/2008/layout/NameandTitleOrganizationalChart"/>
    <dgm:cxn modelId="{5A659656-9447-4AC7-8793-6EE4E5DCDAD2}" type="presParOf" srcId="{39735568-9978-4498-B302-7ADA51B9A0E2}" destId="{AC2A0A71-C6EF-4197-8763-CAD353E9CB92}" srcOrd="1" destOrd="0" presId="urn:microsoft.com/office/officeart/2008/layout/NameandTitleOrganizationalChart"/>
    <dgm:cxn modelId="{6248B50C-BBF5-497A-9998-FFDF5CF74301}" type="presParOf" srcId="{39735568-9978-4498-B302-7ADA51B9A0E2}" destId="{FE758887-8284-4BEE-84D9-2DB95E5BE0D1}" srcOrd="2" destOrd="0" presId="urn:microsoft.com/office/officeart/2008/layout/NameandTitleOrganizationalChart"/>
    <dgm:cxn modelId="{E25028D4-288F-452E-9AA8-131716A2C06B}" type="presParOf" srcId="{1E1914DE-9969-40AA-9796-C003D9B50E66}" destId="{CAF84D5E-52F7-4843-80DF-6D74F0420F64}" srcOrd="1" destOrd="0" presId="urn:microsoft.com/office/officeart/2008/layout/NameandTitleOrganizationalChart"/>
    <dgm:cxn modelId="{675E3CA1-8070-47E3-B072-A687A694DEE3}" type="presParOf" srcId="{CAF84D5E-52F7-4843-80DF-6D74F0420F64}" destId="{CD9C7518-A80F-4892-B88A-5C3B31F6D275}" srcOrd="0" destOrd="0" presId="urn:microsoft.com/office/officeart/2008/layout/NameandTitleOrganizationalChart"/>
    <dgm:cxn modelId="{5B3245C5-E9BC-4EC3-AEA9-6950614216D9}" type="presParOf" srcId="{CAF84D5E-52F7-4843-80DF-6D74F0420F64}" destId="{FD05C48F-6424-4961-A2C6-CD363FF72923}" srcOrd="1" destOrd="0" presId="urn:microsoft.com/office/officeart/2008/layout/NameandTitleOrganizationalChart"/>
    <dgm:cxn modelId="{F088CD34-FEC3-427F-892A-FD68A10AC255}" type="presParOf" srcId="{FD05C48F-6424-4961-A2C6-CD363FF72923}" destId="{AC2CC04A-F259-4254-B773-5EBAC07C8422}" srcOrd="0" destOrd="0" presId="urn:microsoft.com/office/officeart/2008/layout/NameandTitleOrganizationalChart"/>
    <dgm:cxn modelId="{8BDA0511-6F37-4A20-B789-0CD80F45667B}" type="presParOf" srcId="{AC2CC04A-F259-4254-B773-5EBAC07C8422}" destId="{7BE36874-7432-42FA-9A31-98EB3BEC2378}" srcOrd="0" destOrd="0" presId="urn:microsoft.com/office/officeart/2008/layout/NameandTitleOrganizationalChart"/>
    <dgm:cxn modelId="{3C8EACA5-6A2C-4980-97EF-751607797F08}" type="presParOf" srcId="{AC2CC04A-F259-4254-B773-5EBAC07C8422}" destId="{04E84657-7149-44F6-9EF2-54EF8D69EC39}" srcOrd="1" destOrd="0" presId="urn:microsoft.com/office/officeart/2008/layout/NameandTitleOrganizationalChart"/>
    <dgm:cxn modelId="{57C272EB-E4E6-437F-9FA2-4BF4F0F99133}" type="presParOf" srcId="{AC2CC04A-F259-4254-B773-5EBAC07C8422}" destId="{D1C67685-EA07-4387-BA8E-105D463BDAB6}" srcOrd="2" destOrd="0" presId="urn:microsoft.com/office/officeart/2008/layout/NameandTitleOrganizationalChart"/>
    <dgm:cxn modelId="{BE3EEBD5-0C47-4AFB-861F-B5507AA720E9}" type="presParOf" srcId="{FD05C48F-6424-4961-A2C6-CD363FF72923}" destId="{AD1EFBAD-A973-4FEE-ACEE-1FDC2D8248E5}" srcOrd="1" destOrd="0" presId="urn:microsoft.com/office/officeart/2008/layout/NameandTitleOrganizationalChart"/>
    <dgm:cxn modelId="{8F1C2B3E-0703-4DDB-B8D1-67DD94557592}" type="presParOf" srcId="{AD1EFBAD-A973-4FEE-ACEE-1FDC2D8248E5}" destId="{7692E53E-434E-4ECC-B412-4528F8296DFE}" srcOrd="0" destOrd="0" presId="urn:microsoft.com/office/officeart/2008/layout/NameandTitleOrganizationalChart"/>
    <dgm:cxn modelId="{3A6B9B9F-3A97-4047-B54C-11FC2FFF1F7D}" type="presParOf" srcId="{AD1EFBAD-A973-4FEE-ACEE-1FDC2D8248E5}" destId="{648D7076-7179-4168-B258-2982D0B8D21E}" srcOrd="1" destOrd="0" presId="urn:microsoft.com/office/officeart/2008/layout/NameandTitleOrganizationalChart"/>
    <dgm:cxn modelId="{96903300-2057-4498-9C3D-5D957F9741DA}" type="presParOf" srcId="{648D7076-7179-4168-B258-2982D0B8D21E}" destId="{8CCF3E4E-4ECC-4050-A2F7-723A38F7758C}" srcOrd="0" destOrd="0" presId="urn:microsoft.com/office/officeart/2008/layout/NameandTitleOrganizationalChart"/>
    <dgm:cxn modelId="{5F6D8D0E-7BE7-4401-B578-4D14F6630FAE}" type="presParOf" srcId="{8CCF3E4E-4ECC-4050-A2F7-723A38F7758C}" destId="{E0B29A70-552C-4F04-88A9-76894DE49228}" srcOrd="0" destOrd="0" presId="urn:microsoft.com/office/officeart/2008/layout/NameandTitleOrganizationalChart"/>
    <dgm:cxn modelId="{5069B9A8-42C9-44F6-B2C1-E4DDF75F1D2A}" type="presParOf" srcId="{8CCF3E4E-4ECC-4050-A2F7-723A38F7758C}" destId="{91FFCF38-6E8F-4EF2-A1EB-24930D156B95}" srcOrd="1" destOrd="0" presId="urn:microsoft.com/office/officeart/2008/layout/NameandTitleOrganizationalChart"/>
    <dgm:cxn modelId="{0CF1A2B7-6876-4AFC-8534-81C7A4828E4D}" type="presParOf" srcId="{8CCF3E4E-4ECC-4050-A2F7-723A38F7758C}" destId="{2C501A2F-258C-444F-9EAE-98AF71A70621}" srcOrd="2" destOrd="0" presId="urn:microsoft.com/office/officeart/2008/layout/NameandTitleOrganizationalChart"/>
    <dgm:cxn modelId="{18A16EED-D023-44D8-BBC3-44B00E71F495}" type="presParOf" srcId="{648D7076-7179-4168-B258-2982D0B8D21E}" destId="{993026E2-D61F-4DB3-B563-E5AA72F17B15}" srcOrd="1" destOrd="0" presId="urn:microsoft.com/office/officeart/2008/layout/NameandTitleOrganizationalChart"/>
    <dgm:cxn modelId="{EA0AAC1F-2F23-478C-8FDF-89F25C0E1038}" type="presParOf" srcId="{648D7076-7179-4168-B258-2982D0B8D21E}" destId="{E1E8300E-1B25-4466-9038-EC6DF8BFD8CF}" srcOrd="2" destOrd="0" presId="urn:microsoft.com/office/officeart/2008/layout/NameandTitleOrganizationalChart"/>
    <dgm:cxn modelId="{EC875107-FDF1-432A-848F-8300B489905E}" type="presParOf" srcId="{AD1EFBAD-A973-4FEE-ACEE-1FDC2D8248E5}" destId="{BADF62F2-45F6-4880-8E2C-6AC3EE9F2F37}" srcOrd="2" destOrd="0" presId="urn:microsoft.com/office/officeart/2008/layout/NameandTitleOrganizationalChart"/>
    <dgm:cxn modelId="{1091FE49-B7AD-4DD5-A4A2-A07FBC21719F}" type="presParOf" srcId="{AD1EFBAD-A973-4FEE-ACEE-1FDC2D8248E5}" destId="{848E1E01-533E-44E6-B3EB-5DAEA164C036}" srcOrd="3" destOrd="0" presId="urn:microsoft.com/office/officeart/2008/layout/NameandTitleOrganizationalChart"/>
    <dgm:cxn modelId="{B16ADD4C-4DED-4538-AA20-D595A4871CA4}" type="presParOf" srcId="{848E1E01-533E-44E6-B3EB-5DAEA164C036}" destId="{31487464-CE64-427B-A671-624F2017F625}" srcOrd="0" destOrd="0" presId="urn:microsoft.com/office/officeart/2008/layout/NameandTitleOrganizationalChart"/>
    <dgm:cxn modelId="{2182511C-6D75-4871-B6F3-C3F79A243EE5}" type="presParOf" srcId="{31487464-CE64-427B-A671-624F2017F625}" destId="{734875FD-43D4-4858-B4F7-626824D67B00}" srcOrd="0" destOrd="0" presId="urn:microsoft.com/office/officeart/2008/layout/NameandTitleOrganizationalChart"/>
    <dgm:cxn modelId="{67C62E0E-2CCC-4315-855B-89E2E4E5177C}" type="presParOf" srcId="{31487464-CE64-427B-A671-624F2017F625}" destId="{9A15F99A-E1B1-41FB-B4A5-8FD9A4287DDF}" srcOrd="1" destOrd="0" presId="urn:microsoft.com/office/officeart/2008/layout/NameandTitleOrganizationalChart"/>
    <dgm:cxn modelId="{3B9845B4-4F29-4A3E-8F85-34F9A893339A}" type="presParOf" srcId="{31487464-CE64-427B-A671-624F2017F625}" destId="{98A76859-644F-4094-9139-185F8B6A7B94}" srcOrd="2" destOrd="0" presId="urn:microsoft.com/office/officeart/2008/layout/NameandTitleOrganizationalChart"/>
    <dgm:cxn modelId="{13834228-B4EF-4771-AFE0-C64A5E55DBDC}" type="presParOf" srcId="{848E1E01-533E-44E6-B3EB-5DAEA164C036}" destId="{053B7A2B-CEA5-465C-A4D7-73FC94065181}" srcOrd="1" destOrd="0" presId="urn:microsoft.com/office/officeart/2008/layout/NameandTitleOrganizationalChart"/>
    <dgm:cxn modelId="{46B83815-17C7-4125-A0D4-6E637E1365FD}" type="presParOf" srcId="{848E1E01-533E-44E6-B3EB-5DAEA164C036}" destId="{2898A04F-B443-4C0A-898C-28A743B1D10D}" srcOrd="2" destOrd="0" presId="urn:microsoft.com/office/officeart/2008/layout/NameandTitleOrganizationalChart"/>
    <dgm:cxn modelId="{32F39FD4-ED58-4B47-B4D5-04E5B51EC962}" type="presParOf" srcId="{AD1EFBAD-A973-4FEE-ACEE-1FDC2D8248E5}" destId="{E2081EC1-2AAC-4328-8E94-D30DFB009AA7}" srcOrd="4" destOrd="0" presId="urn:microsoft.com/office/officeart/2008/layout/NameandTitleOrganizationalChart"/>
    <dgm:cxn modelId="{EE2CC9B8-12C0-43AB-AF74-13A317538F2C}" type="presParOf" srcId="{AD1EFBAD-A973-4FEE-ACEE-1FDC2D8248E5}" destId="{3CCD72E9-D991-48E0-9FD2-5343A908A356}" srcOrd="5" destOrd="0" presId="urn:microsoft.com/office/officeart/2008/layout/NameandTitleOrganizationalChart"/>
    <dgm:cxn modelId="{A594D2D2-2BF8-4870-8B47-4E39ACAB69F2}" type="presParOf" srcId="{3CCD72E9-D991-48E0-9FD2-5343A908A356}" destId="{D45948DE-09C5-46E5-A3EF-AC3CAA21AD14}" srcOrd="0" destOrd="0" presId="urn:microsoft.com/office/officeart/2008/layout/NameandTitleOrganizationalChart"/>
    <dgm:cxn modelId="{BD30C68C-F122-44C7-8510-7F77EF8B8CD3}" type="presParOf" srcId="{D45948DE-09C5-46E5-A3EF-AC3CAA21AD14}" destId="{262C7161-3210-40CE-9EB7-15CA182C0EA6}" srcOrd="0" destOrd="0" presId="urn:microsoft.com/office/officeart/2008/layout/NameandTitleOrganizationalChart"/>
    <dgm:cxn modelId="{BFCEDA92-702A-454F-8D1A-D8DB412F906A}" type="presParOf" srcId="{D45948DE-09C5-46E5-A3EF-AC3CAA21AD14}" destId="{9494F864-4BE0-4755-9D08-CF5955736F0F}" srcOrd="1" destOrd="0" presId="urn:microsoft.com/office/officeart/2008/layout/NameandTitleOrganizationalChart"/>
    <dgm:cxn modelId="{A53AC890-DADF-426F-8C13-933786E69DF3}" type="presParOf" srcId="{D45948DE-09C5-46E5-A3EF-AC3CAA21AD14}" destId="{AB4E2DDC-D7C3-483E-A9AC-314B5A9386A6}" srcOrd="2" destOrd="0" presId="urn:microsoft.com/office/officeart/2008/layout/NameandTitleOrganizationalChart"/>
    <dgm:cxn modelId="{45AB7BA8-F599-4B02-8825-E4F5C7FE7092}" type="presParOf" srcId="{3CCD72E9-D991-48E0-9FD2-5343A908A356}" destId="{5096ED74-8FAB-4109-B615-84FF63FD0756}" srcOrd="1" destOrd="0" presId="urn:microsoft.com/office/officeart/2008/layout/NameandTitleOrganizationalChart"/>
    <dgm:cxn modelId="{51F505A4-A34C-4D92-8786-E3563263018C}" type="presParOf" srcId="{3CCD72E9-D991-48E0-9FD2-5343A908A356}" destId="{3BC70CAD-3F3D-4887-A9F2-F269F43BD290}" srcOrd="2" destOrd="0" presId="urn:microsoft.com/office/officeart/2008/layout/NameandTitleOrganizationalChart"/>
    <dgm:cxn modelId="{B681ED73-0DE8-4EB2-A016-345808F37BAA}" type="presParOf" srcId="{FD05C48F-6424-4961-A2C6-CD363FF72923}" destId="{1B301580-228D-4986-A5F1-23162F2E1944}" srcOrd="2" destOrd="0" presId="urn:microsoft.com/office/officeart/2008/layout/NameandTitleOrganizationalChart"/>
    <dgm:cxn modelId="{8FDCB854-207C-487B-A1D9-572423EC775C}" type="presParOf" srcId="{CAF84D5E-52F7-4843-80DF-6D74F0420F64}" destId="{C665EA6E-EE93-4E92-851D-E68AF515C7E1}" srcOrd="2" destOrd="0" presId="urn:microsoft.com/office/officeart/2008/layout/NameandTitleOrganizationalChart"/>
    <dgm:cxn modelId="{435F4CB2-C1C2-4041-88E8-6246509468B7}" type="presParOf" srcId="{CAF84D5E-52F7-4843-80DF-6D74F0420F64}" destId="{89D85068-CD85-4B94-9CCD-1A0FA16B4161}" srcOrd="3" destOrd="0" presId="urn:microsoft.com/office/officeart/2008/layout/NameandTitleOrganizationalChart"/>
    <dgm:cxn modelId="{C89304E8-6E94-4F52-975A-6FFDC85DE94B}" type="presParOf" srcId="{89D85068-CD85-4B94-9CCD-1A0FA16B4161}" destId="{CA98B057-E516-4ED4-9988-3F96A21E738B}" srcOrd="0" destOrd="0" presId="urn:microsoft.com/office/officeart/2008/layout/NameandTitleOrganizationalChart"/>
    <dgm:cxn modelId="{C43561CB-F832-4156-AFC0-2300989E8B5A}" type="presParOf" srcId="{CA98B057-E516-4ED4-9988-3F96A21E738B}" destId="{6C41CCD6-9A20-4D0E-AB29-AC0D8139BA54}" srcOrd="0" destOrd="0" presId="urn:microsoft.com/office/officeart/2008/layout/NameandTitleOrganizationalChart"/>
    <dgm:cxn modelId="{E9EB5828-914E-4343-9E75-9B7DC65449C5}" type="presParOf" srcId="{CA98B057-E516-4ED4-9988-3F96A21E738B}" destId="{50D60B75-D9E5-463C-95D5-7890A5ED24C9}" srcOrd="1" destOrd="0" presId="urn:microsoft.com/office/officeart/2008/layout/NameandTitleOrganizationalChart"/>
    <dgm:cxn modelId="{8B54B944-5C82-4D23-820B-B2A46740DB56}" type="presParOf" srcId="{CA98B057-E516-4ED4-9988-3F96A21E738B}" destId="{AC4636BE-88A2-45A9-B3A6-12882CAD5A75}" srcOrd="2" destOrd="0" presId="urn:microsoft.com/office/officeart/2008/layout/NameandTitleOrganizationalChart"/>
    <dgm:cxn modelId="{37BCC2B1-13E9-4166-B56F-5C47BC639DA5}" type="presParOf" srcId="{89D85068-CD85-4B94-9CCD-1A0FA16B4161}" destId="{67A5632D-2121-465D-8C4F-33F5A915C34B}" srcOrd="1" destOrd="0" presId="urn:microsoft.com/office/officeart/2008/layout/NameandTitleOrganizationalChart"/>
    <dgm:cxn modelId="{D9FF7768-E095-42DC-8C8C-3697EA73631B}" type="presParOf" srcId="{67A5632D-2121-465D-8C4F-33F5A915C34B}" destId="{22694EA8-B95F-407B-8277-7C8AB69EC839}" srcOrd="0" destOrd="0" presId="urn:microsoft.com/office/officeart/2008/layout/NameandTitleOrganizationalChart"/>
    <dgm:cxn modelId="{B760BEDC-0554-4B46-A8B6-1AA5F2204628}" type="presParOf" srcId="{67A5632D-2121-465D-8C4F-33F5A915C34B}" destId="{9FA1F842-D9C8-4EC2-8D90-5DEE090A8B1D}" srcOrd="1" destOrd="0" presId="urn:microsoft.com/office/officeart/2008/layout/NameandTitleOrganizationalChart"/>
    <dgm:cxn modelId="{958E6533-FFD4-43AB-AB8E-83C0B69AC0E7}" type="presParOf" srcId="{9FA1F842-D9C8-4EC2-8D90-5DEE090A8B1D}" destId="{2CAF58C2-5578-41B7-8A1A-7533E9322CFE}" srcOrd="0" destOrd="0" presId="urn:microsoft.com/office/officeart/2008/layout/NameandTitleOrganizationalChart"/>
    <dgm:cxn modelId="{DDA95961-4C50-40AB-BA55-61FA4E96FDCD}" type="presParOf" srcId="{2CAF58C2-5578-41B7-8A1A-7533E9322CFE}" destId="{E8DC3A56-96DA-4F8B-A802-9EA5D8304631}" srcOrd="0" destOrd="0" presId="urn:microsoft.com/office/officeart/2008/layout/NameandTitleOrganizationalChart"/>
    <dgm:cxn modelId="{3EC35421-9F6A-498C-A894-53AD87630E94}" type="presParOf" srcId="{2CAF58C2-5578-41B7-8A1A-7533E9322CFE}" destId="{DAAC00B4-E41A-4CE1-9E7D-210B0B005FBB}" srcOrd="1" destOrd="0" presId="urn:microsoft.com/office/officeart/2008/layout/NameandTitleOrganizationalChart"/>
    <dgm:cxn modelId="{A4E24C41-96F9-4227-9E90-080AE41281FB}" type="presParOf" srcId="{2CAF58C2-5578-41B7-8A1A-7533E9322CFE}" destId="{2AE86089-4B26-4AA0-9F02-72A3CB82C6FE}" srcOrd="2" destOrd="0" presId="urn:microsoft.com/office/officeart/2008/layout/NameandTitleOrganizationalChart"/>
    <dgm:cxn modelId="{1068A9E4-D569-439E-A8F6-5C0D65F2A049}" type="presParOf" srcId="{9FA1F842-D9C8-4EC2-8D90-5DEE090A8B1D}" destId="{3C80E43A-1F8C-455C-AE42-2EAA3AA6944E}" srcOrd="1" destOrd="0" presId="urn:microsoft.com/office/officeart/2008/layout/NameandTitleOrganizationalChart"/>
    <dgm:cxn modelId="{271B4EB9-C64F-4831-B661-7E911334140E}" type="presParOf" srcId="{9FA1F842-D9C8-4EC2-8D90-5DEE090A8B1D}" destId="{07427EDF-6392-4653-A77A-858EEE1A6CC1}" srcOrd="2" destOrd="0" presId="urn:microsoft.com/office/officeart/2008/layout/NameandTitleOrganizationalChart"/>
    <dgm:cxn modelId="{42314D3C-BC9C-4DAF-A271-FC1766B4EF75}" type="presParOf" srcId="{67A5632D-2121-465D-8C4F-33F5A915C34B}" destId="{39A3BD69-4FA3-4092-BDF4-9B6711F08D24}" srcOrd="2" destOrd="0" presId="urn:microsoft.com/office/officeart/2008/layout/NameandTitleOrganizationalChart"/>
    <dgm:cxn modelId="{3612ED1D-8D9C-44B5-BB21-1B8D85676745}" type="presParOf" srcId="{67A5632D-2121-465D-8C4F-33F5A915C34B}" destId="{29C8392C-2DB1-4FFC-9D3A-49A7E2553825}" srcOrd="3" destOrd="0" presId="urn:microsoft.com/office/officeart/2008/layout/NameandTitleOrganizationalChart"/>
    <dgm:cxn modelId="{EA0E0F5C-5730-4F1F-B679-DBB94BCCCB84}" type="presParOf" srcId="{29C8392C-2DB1-4FFC-9D3A-49A7E2553825}" destId="{CC9DDB11-FA2C-4280-A1B7-0EE066AD6FE7}" srcOrd="0" destOrd="0" presId="urn:microsoft.com/office/officeart/2008/layout/NameandTitleOrganizationalChart"/>
    <dgm:cxn modelId="{905F29A5-413B-4E50-9753-DF01BFC3D2F7}" type="presParOf" srcId="{CC9DDB11-FA2C-4280-A1B7-0EE066AD6FE7}" destId="{18DDFC62-E3ED-4E9B-B617-56DDDBE46918}" srcOrd="0" destOrd="0" presId="urn:microsoft.com/office/officeart/2008/layout/NameandTitleOrganizationalChart"/>
    <dgm:cxn modelId="{4DD5EADF-463A-4ECB-A2F0-8B1D8716B489}" type="presParOf" srcId="{CC9DDB11-FA2C-4280-A1B7-0EE066AD6FE7}" destId="{0E5E0271-D6AB-4215-8838-E61122C79599}" srcOrd="1" destOrd="0" presId="urn:microsoft.com/office/officeart/2008/layout/NameandTitleOrganizationalChart"/>
    <dgm:cxn modelId="{4353DCBC-C3C8-4C12-B29E-25A8829DCA3E}" type="presParOf" srcId="{CC9DDB11-FA2C-4280-A1B7-0EE066AD6FE7}" destId="{49D53019-879B-40CA-A213-F607540B3614}" srcOrd="2" destOrd="0" presId="urn:microsoft.com/office/officeart/2008/layout/NameandTitleOrganizationalChart"/>
    <dgm:cxn modelId="{F8FEF46F-7FC7-4E0A-B7CF-B4065B9DFC80}" type="presParOf" srcId="{29C8392C-2DB1-4FFC-9D3A-49A7E2553825}" destId="{3CF45126-5667-40B4-A98A-48E7055D8DBA}" srcOrd="1" destOrd="0" presId="urn:microsoft.com/office/officeart/2008/layout/NameandTitleOrganizationalChart"/>
    <dgm:cxn modelId="{34F842E5-89FD-47E3-B4FC-22B39AB7EE2A}" type="presParOf" srcId="{29C8392C-2DB1-4FFC-9D3A-49A7E2553825}" destId="{4D3FD35E-E15C-4CE4-A771-56135C6D7994}" srcOrd="2" destOrd="0" presId="urn:microsoft.com/office/officeart/2008/layout/NameandTitleOrganizationalChart"/>
    <dgm:cxn modelId="{7090655B-498E-45D8-8DC3-3D9FC7F5C1DF}" type="presParOf" srcId="{67A5632D-2121-465D-8C4F-33F5A915C34B}" destId="{8F8C62FB-FE8F-4242-9644-E9826C4D55DB}" srcOrd="4" destOrd="0" presId="urn:microsoft.com/office/officeart/2008/layout/NameandTitleOrganizationalChart"/>
    <dgm:cxn modelId="{8053A364-EF9E-47D1-8673-09612078D4DA}" type="presParOf" srcId="{67A5632D-2121-465D-8C4F-33F5A915C34B}" destId="{DF1BA1D6-16AE-4FB1-B8C9-26DED744C832}" srcOrd="5" destOrd="0" presId="urn:microsoft.com/office/officeart/2008/layout/NameandTitleOrganizationalChart"/>
    <dgm:cxn modelId="{5559FA87-8574-48D8-BC68-6FA59D6B45F7}" type="presParOf" srcId="{DF1BA1D6-16AE-4FB1-B8C9-26DED744C832}" destId="{491A6D95-26AB-4364-9E22-122CAD239380}" srcOrd="0" destOrd="0" presId="urn:microsoft.com/office/officeart/2008/layout/NameandTitleOrganizationalChart"/>
    <dgm:cxn modelId="{C560287D-8FF3-43EC-9446-DED025B271E1}" type="presParOf" srcId="{491A6D95-26AB-4364-9E22-122CAD239380}" destId="{16916975-EFB1-4E32-9EA8-A72F2ED8C5AC}" srcOrd="0" destOrd="0" presId="urn:microsoft.com/office/officeart/2008/layout/NameandTitleOrganizationalChart"/>
    <dgm:cxn modelId="{94A9E56F-2377-4CBD-8FBD-34C1A86D7AC6}" type="presParOf" srcId="{491A6D95-26AB-4364-9E22-122CAD239380}" destId="{88ADB904-22C5-4386-9348-CA38827D7A78}" srcOrd="1" destOrd="0" presId="urn:microsoft.com/office/officeart/2008/layout/NameandTitleOrganizationalChart"/>
    <dgm:cxn modelId="{05620C46-D4C5-4F4A-ACE6-F209B052490B}" type="presParOf" srcId="{491A6D95-26AB-4364-9E22-122CAD239380}" destId="{9E791F5F-4FEF-4B7C-9815-D901A49FCC0F}" srcOrd="2" destOrd="0" presId="urn:microsoft.com/office/officeart/2008/layout/NameandTitleOrganizationalChart"/>
    <dgm:cxn modelId="{855D8A0F-CC30-4E7B-9297-5DE3A0B82C09}" type="presParOf" srcId="{DF1BA1D6-16AE-4FB1-B8C9-26DED744C832}" destId="{FB64B0AE-3CA1-41B3-A2EE-72C38F9ACF48}" srcOrd="1" destOrd="0" presId="urn:microsoft.com/office/officeart/2008/layout/NameandTitleOrganizationalChart"/>
    <dgm:cxn modelId="{E4539F16-8A6D-447F-87CC-2BD2283F7AA1}" type="presParOf" srcId="{DF1BA1D6-16AE-4FB1-B8C9-26DED744C832}" destId="{257AE072-BF19-463E-8C6F-C6E93BF33FE1}" srcOrd="2" destOrd="0" presId="urn:microsoft.com/office/officeart/2008/layout/NameandTitleOrganizationalChart"/>
    <dgm:cxn modelId="{1E4F4F66-565B-41E4-B76C-332093B8D9C9}" type="presParOf" srcId="{89D85068-CD85-4B94-9CCD-1A0FA16B4161}" destId="{C292A669-DC6A-4D61-9AC7-0B39E99B1F78}" srcOrd="2" destOrd="0" presId="urn:microsoft.com/office/officeart/2008/layout/NameandTitleOrganizationalChart"/>
    <dgm:cxn modelId="{B5F9C256-BCD0-49CE-AB83-E1D39FB0BD47}" type="presParOf" srcId="{CAF84D5E-52F7-4843-80DF-6D74F0420F64}" destId="{8B5C11A0-D9AC-4651-B65E-EDB00500C3FF}" srcOrd="4" destOrd="0" presId="urn:microsoft.com/office/officeart/2008/layout/NameandTitleOrganizationalChart"/>
    <dgm:cxn modelId="{31A20F10-CF1F-41A5-A588-73F88186645F}" type="presParOf" srcId="{CAF84D5E-52F7-4843-80DF-6D74F0420F64}" destId="{C3A61F46-D377-4E0A-96AA-BD1255133410}" srcOrd="5" destOrd="0" presId="urn:microsoft.com/office/officeart/2008/layout/NameandTitleOrganizationalChart"/>
    <dgm:cxn modelId="{75690A3F-FE66-4370-91A7-C0498C02F5EF}" type="presParOf" srcId="{C3A61F46-D377-4E0A-96AA-BD1255133410}" destId="{6D0C1239-C53C-44B5-AF08-390CB6E7EA0E}" srcOrd="0" destOrd="0" presId="urn:microsoft.com/office/officeart/2008/layout/NameandTitleOrganizationalChart"/>
    <dgm:cxn modelId="{9B16500E-7FA9-4B38-9D97-7E4807805958}" type="presParOf" srcId="{6D0C1239-C53C-44B5-AF08-390CB6E7EA0E}" destId="{50B706A8-D019-4481-990A-44D2AB54083B}" srcOrd="0" destOrd="0" presId="urn:microsoft.com/office/officeart/2008/layout/NameandTitleOrganizationalChart"/>
    <dgm:cxn modelId="{877D1E11-B144-4365-970E-1E8B813706AF}" type="presParOf" srcId="{6D0C1239-C53C-44B5-AF08-390CB6E7EA0E}" destId="{1E98EEE4-6DD8-41CD-A675-BE8CE3570C62}" srcOrd="1" destOrd="0" presId="urn:microsoft.com/office/officeart/2008/layout/NameandTitleOrganizationalChart"/>
    <dgm:cxn modelId="{E866F146-E74F-40A1-8AE6-C8EF1D57CA60}" type="presParOf" srcId="{6D0C1239-C53C-44B5-AF08-390CB6E7EA0E}" destId="{8ABBC997-EB4F-45A0-A927-95500C90DE3B}" srcOrd="2" destOrd="0" presId="urn:microsoft.com/office/officeart/2008/layout/NameandTitleOrganizationalChart"/>
    <dgm:cxn modelId="{F1EDF676-46AF-4955-AE97-53329FFDA11D}" type="presParOf" srcId="{C3A61F46-D377-4E0A-96AA-BD1255133410}" destId="{D5AD0600-037A-4CF6-9908-D883CDB0799D}" srcOrd="1" destOrd="0" presId="urn:microsoft.com/office/officeart/2008/layout/NameandTitleOrganizationalChart"/>
    <dgm:cxn modelId="{ADEB6395-6D71-42A1-8311-37258F1EADB9}" type="presParOf" srcId="{C3A61F46-D377-4E0A-96AA-BD1255133410}" destId="{885CFBD3-B5A4-4D97-81D0-7EFF4F9D8728}" srcOrd="2" destOrd="0" presId="urn:microsoft.com/office/officeart/2008/layout/NameandTitleOrganizationalChart"/>
    <dgm:cxn modelId="{ABBD707A-D12C-4F0B-A796-01C6C70BC3FA}" type="presParOf" srcId="{CAF84D5E-52F7-4843-80DF-6D74F0420F64}" destId="{3C253E66-54F5-4724-BFED-345A5E43AD7E}" srcOrd="6" destOrd="0" presId="urn:microsoft.com/office/officeart/2008/layout/NameandTitleOrganizationalChart"/>
    <dgm:cxn modelId="{E6BE369B-3EED-4681-B322-C9FDED57592B}" type="presParOf" srcId="{CAF84D5E-52F7-4843-80DF-6D74F0420F64}" destId="{4D6A0333-7B56-4FF3-B18B-3A6D25F63CFD}" srcOrd="7" destOrd="0" presId="urn:microsoft.com/office/officeart/2008/layout/NameandTitleOrganizationalChart"/>
    <dgm:cxn modelId="{E29E26E6-681E-4F98-BCF9-06789CCF8860}" type="presParOf" srcId="{4D6A0333-7B56-4FF3-B18B-3A6D25F63CFD}" destId="{E16B6057-4987-4077-AE4E-98F35AC6E43A}" srcOrd="0" destOrd="0" presId="urn:microsoft.com/office/officeart/2008/layout/NameandTitleOrganizationalChart"/>
    <dgm:cxn modelId="{B70BA344-66BA-4B89-B404-AABB3338AE9C}" type="presParOf" srcId="{E16B6057-4987-4077-AE4E-98F35AC6E43A}" destId="{74ED95AC-7E79-48D0-8061-E7A36E02B4A2}" srcOrd="0" destOrd="0" presId="urn:microsoft.com/office/officeart/2008/layout/NameandTitleOrganizationalChart"/>
    <dgm:cxn modelId="{92F4CF35-DC64-4517-9121-D16EB86D350C}" type="presParOf" srcId="{E16B6057-4987-4077-AE4E-98F35AC6E43A}" destId="{A64F7721-E5FB-49E5-8E66-484A5FF640E0}" srcOrd="1" destOrd="0" presId="urn:microsoft.com/office/officeart/2008/layout/NameandTitleOrganizationalChart"/>
    <dgm:cxn modelId="{78AD6427-56C8-49F6-B8F9-CF8D7CD26108}" type="presParOf" srcId="{E16B6057-4987-4077-AE4E-98F35AC6E43A}" destId="{265A65C3-5D44-4A59-8FA8-DD166D9CA3AF}" srcOrd="2" destOrd="0" presId="urn:microsoft.com/office/officeart/2008/layout/NameandTitleOrganizationalChart"/>
    <dgm:cxn modelId="{AE47F573-D678-4A27-870D-68D07555C618}" type="presParOf" srcId="{4D6A0333-7B56-4FF3-B18B-3A6D25F63CFD}" destId="{B1C13348-66C9-45EF-899F-4393F1B9C83B}" srcOrd="1" destOrd="0" presId="urn:microsoft.com/office/officeart/2008/layout/NameandTitleOrganizationalChart"/>
    <dgm:cxn modelId="{9785D540-EE6D-4DE2-B727-C361ACF70510}" type="presParOf" srcId="{B1C13348-66C9-45EF-899F-4393F1B9C83B}" destId="{147B9EFE-66DD-411B-A613-5E783BA0A012}" srcOrd="0" destOrd="0" presId="urn:microsoft.com/office/officeart/2008/layout/NameandTitleOrganizationalChart"/>
    <dgm:cxn modelId="{A568F0AD-D432-4D01-A091-23A10D77F3DC}" type="presParOf" srcId="{B1C13348-66C9-45EF-899F-4393F1B9C83B}" destId="{A453E42D-8E73-44DD-B528-BB301140A0EC}" srcOrd="1" destOrd="0" presId="urn:microsoft.com/office/officeart/2008/layout/NameandTitleOrganizationalChart"/>
    <dgm:cxn modelId="{0E1F8690-07C8-4F7A-BD96-B06E21F45D77}" type="presParOf" srcId="{A453E42D-8E73-44DD-B528-BB301140A0EC}" destId="{426201D4-FC0F-4E12-AFCC-4BE677CAA01D}" srcOrd="0" destOrd="0" presId="urn:microsoft.com/office/officeart/2008/layout/NameandTitleOrganizationalChart"/>
    <dgm:cxn modelId="{9FE7BB81-FE6A-4F56-B336-50BEBA015572}" type="presParOf" srcId="{426201D4-FC0F-4E12-AFCC-4BE677CAA01D}" destId="{19F67089-068A-4CC5-82C4-08564A818032}" srcOrd="0" destOrd="0" presId="urn:microsoft.com/office/officeart/2008/layout/NameandTitleOrganizationalChart"/>
    <dgm:cxn modelId="{AA8A0734-E7D0-4553-B1C2-A708C1D0DDFA}" type="presParOf" srcId="{426201D4-FC0F-4E12-AFCC-4BE677CAA01D}" destId="{E2DD5B64-76F1-4E8D-B0CE-F107228BB11D}" srcOrd="1" destOrd="0" presId="urn:microsoft.com/office/officeart/2008/layout/NameandTitleOrganizationalChart"/>
    <dgm:cxn modelId="{A148305E-125D-43FD-9EFA-814E10B30A21}" type="presParOf" srcId="{426201D4-FC0F-4E12-AFCC-4BE677CAA01D}" destId="{AE776412-3BEC-4EA5-8B21-729A1038FDB7}" srcOrd="2" destOrd="0" presId="urn:microsoft.com/office/officeart/2008/layout/NameandTitleOrganizationalChart"/>
    <dgm:cxn modelId="{0D44056C-1242-4F18-AA91-50266AE43E73}" type="presParOf" srcId="{A453E42D-8E73-44DD-B528-BB301140A0EC}" destId="{027B9604-1864-46FA-9F97-AB92923E7C30}" srcOrd="1" destOrd="0" presId="urn:microsoft.com/office/officeart/2008/layout/NameandTitleOrganizationalChart"/>
    <dgm:cxn modelId="{5B96EA0A-F26E-445C-B45B-7C321F06D355}" type="presParOf" srcId="{A453E42D-8E73-44DD-B528-BB301140A0EC}" destId="{546C539E-33B8-4F6A-B800-DCBB93C92C91}" srcOrd="2" destOrd="0" presId="urn:microsoft.com/office/officeart/2008/layout/NameandTitleOrganizationalChart"/>
    <dgm:cxn modelId="{2A92965B-7E5E-40D6-9A42-1D9756F768FF}" type="presParOf" srcId="{B1C13348-66C9-45EF-899F-4393F1B9C83B}" destId="{7ACB9E39-D43E-4D10-9947-6996C755114B}" srcOrd="2" destOrd="0" presId="urn:microsoft.com/office/officeart/2008/layout/NameandTitleOrganizationalChart"/>
    <dgm:cxn modelId="{486FCDF9-1F31-42CE-81DF-F7A613AFC625}" type="presParOf" srcId="{B1C13348-66C9-45EF-899F-4393F1B9C83B}" destId="{DFCDA3C7-31C9-4CB6-BB07-42197B1ABC7B}" srcOrd="3" destOrd="0" presId="urn:microsoft.com/office/officeart/2008/layout/NameandTitleOrganizationalChart"/>
    <dgm:cxn modelId="{AB5C9DA6-DDCD-4B22-9653-4093BC1AEC91}" type="presParOf" srcId="{DFCDA3C7-31C9-4CB6-BB07-42197B1ABC7B}" destId="{4342754E-488B-468D-AFD9-21C413981D5A}" srcOrd="0" destOrd="0" presId="urn:microsoft.com/office/officeart/2008/layout/NameandTitleOrganizationalChart"/>
    <dgm:cxn modelId="{8181731A-5061-4F1A-8044-B51841D46C3C}" type="presParOf" srcId="{4342754E-488B-468D-AFD9-21C413981D5A}" destId="{D602B800-C653-468B-8EB5-0DD6C39DD09E}" srcOrd="0" destOrd="0" presId="urn:microsoft.com/office/officeart/2008/layout/NameandTitleOrganizationalChart"/>
    <dgm:cxn modelId="{E607FA15-BDBE-4761-87A2-273E66DBBAD3}" type="presParOf" srcId="{4342754E-488B-468D-AFD9-21C413981D5A}" destId="{4EEC75FD-11E8-4D05-AA6F-CCA6C3E27C58}" srcOrd="1" destOrd="0" presId="urn:microsoft.com/office/officeart/2008/layout/NameandTitleOrganizationalChart"/>
    <dgm:cxn modelId="{D9684D78-D367-420B-A505-E52CF1D10A25}" type="presParOf" srcId="{4342754E-488B-468D-AFD9-21C413981D5A}" destId="{3F5F5928-5D95-4F48-A577-F6449F3FDEC9}" srcOrd="2" destOrd="0" presId="urn:microsoft.com/office/officeart/2008/layout/NameandTitleOrganizationalChart"/>
    <dgm:cxn modelId="{50B693E7-84D0-4468-86CC-A9285BB723D4}" type="presParOf" srcId="{DFCDA3C7-31C9-4CB6-BB07-42197B1ABC7B}" destId="{1DDB51D6-53BC-49E1-9087-3C8C63C978BC}" srcOrd="1" destOrd="0" presId="urn:microsoft.com/office/officeart/2008/layout/NameandTitleOrganizationalChart"/>
    <dgm:cxn modelId="{6B66BCF3-E3E2-42D7-AF1C-ADFBF7C99120}" type="presParOf" srcId="{DFCDA3C7-31C9-4CB6-BB07-42197B1ABC7B}" destId="{DC6AB4A7-F9C2-4836-817C-33EF39B335F1}" srcOrd="2" destOrd="0" presId="urn:microsoft.com/office/officeart/2008/layout/NameandTitleOrganizationalChart"/>
    <dgm:cxn modelId="{40ADADE8-AA93-45F0-850E-868AAC6EBFB1}" type="presParOf" srcId="{4D6A0333-7B56-4FF3-B18B-3A6D25F63CFD}" destId="{8880F3D9-49B8-49E4-83C4-637CB4C2074C}" srcOrd="2" destOrd="0" presId="urn:microsoft.com/office/officeart/2008/layout/NameandTitleOrganizationalChart"/>
    <dgm:cxn modelId="{F421ACF9-0E69-4627-A97E-ED32E7A213C9}" type="presParOf" srcId="{1E1914DE-9969-40AA-9796-C003D9B50E66}" destId="{AD00C6D5-9C8F-4523-A576-5C4A5584BF0D}" srcOrd="2" destOrd="0" presId="urn:microsoft.com/office/officeart/2008/layout/NameandTitleOrganizationalChart"/>
    <dgm:cxn modelId="{C28EABBD-A195-4C55-9577-CD7DC6C04736}" type="presParOf" srcId="{AD00C6D5-9C8F-4523-A576-5C4A5584BF0D}" destId="{F0A853E3-AB04-4151-B0BA-11EFDC3950A1}" srcOrd="0" destOrd="0" presId="urn:microsoft.com/office/officeart/2008/layout/NameandTitleOrganizationalChart"/>
    <dgm:cxn modelId="{26621D65-4CE5-4958-9C29-1576A7F92799}" type="presParOf" srcId="{AD00C6D5-9C8F-4523-A576-5C4A5584BF0D}" destId="{4325332A-7968-47AF-AC68-33A3E163D49F}" srcOrd="1" destOrd="0" presId="urn:microsoft.com/office/officeart/2008/layout/NameandTitleOrganizationalChart"/>
    <dgm:cxn modelId="{E3054767-54BB-4E96-A22A-4E835C78C6C4}" type="presParOf" srcId="{4325332A-7968-47AF-AC68-33A3E163D49F}" destId="{34B1032C-C0D9-4E24-B1E5-18B22AF69D4E}" srcOrd="0" destOrd="0" presId="urn:microsoft.com/office/officeart/2008/layout/NameandTitleOrganizationalChart"/>
    <dgm:cxn modelId="{D45EAF79-141A-4E08-BAD8-A7DA6DFC7D9C}" type="presParOf" srcId="{34B1032C-C0D9-4E24-B1E5-18B22AF69D4E}" destId="{0E22F232-928D-433D-8801-F0997B258758}" srcOrd="0" destOrd="0" presId="urn:microsoft.com/office/officeart/2008/layout/NameandTitleOrganizationalChart"/>
    <dgm:cxn modelId="{E9B29649-C945-4F24-B71E-96B62260FCA9}" type="presParOf" srcId="{34B1032C-C0D9-4E24-B1E5-18B22AF69D4E}" destId="{F569EB89-877A-4CDD-84FE-A50C00C8E873}" srcOrd="1" destOrd="0" presId="urn:microsoft.com/office/officeart/2008/layout/NameandTitleOrganizationalChart"/>
    <dgm:cxn modelId="{7263422E-AFA8-4D1B-9E7B-E6079C43BA20}" type="presParOf" srcId="{34B1032C-C0D9-4E24-B1E5-18B22AF69D4E}" destId="{492164E2-5E3F-4465-8BDB-DBF2772E1776}" srcOrd="2" destOrd="0" presId="urn:microsoft.com/office/officeart/2008/layout/NameandTitleOrganizationalChart"/>
    <dgm:cxn modelId="{457CD157-A4BC-4A73-8DEE-64BD299340A4}" type="presParOf" srcId="{4325332A-7968-47AF-AC68-33A3E163D49F}" destId="{220BFD6E-7004-4BDE-8CF6-53C078A0C063}" srcOrd="1" destOrd="0" presId="urn:microsoft.com/office/officeart/2008/layout/NameandTitleOrganizationalChart"/>
    <dgm:cxn modelId="{18EC3A36-63FF-4A31-971F-ED466168BB65}" type="presParOf" srcId="{4325332A-7968-47AF-AC68-33A3E163D49F}" destId="{13A7393B-0AAD-4F40-837E-A37F4D5E2E4B}" srcOrd="2" destOrd="0" presId="urn:microsoft.com/office/officeart/2008/layout/NameandTitleOrganizational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A853E3-AB04-4151-B0BA-11EFDC3950A1}">
      <dsp:nvSpPr>
        <dsp:cNvPr id="0" name=""/>
        <dsp:cNvSpPr/>
      </dsp:nvSpPr>
      <dsp:spPr>
        <a:xfrm>
          <a:off x="2541695" y="500604"/>
          <a:ext cx="164524" cy="537490"/>
        </a:xfrm>
        <a:custGeom>
          <a:avLst/>
          <a:gdLst/>
          <a:ahLst/>
          <a:cxnLst/>
          <a:rect l="0" t="0" r="0" b="0"/>
          <a:pathLst>
            <a:path>
              <a:moveTo>
                <a:pt x="164524" y="0"/>
              </a:moveTo>
              <a:lnTo>
                <a:pt x="164524" y="537490"/>
              </a:lnTo>
              <a:lnTo>
                <a:pt x="0" y="53749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ACB9E39-D43E-4D10-9947-6996C755114B}">
      <dsp:nvSpPr>
        <dsp:cNvPr id="0" name=""/>
        <dsp:cNvSpPr/>
      </dsp:nvSpPr>
      <dsp:spPr>
        <a:xfrm>
          <a:off x="4574541" y="2074288"/>
          <a:ext cx="646124" cy="288139"/>
        </a:xfrm>
        <a:custGeom>
          <a:avLst/>
          <a:gdLst/>
          <a:ahLst/>
          <a:cxnLst/>
          <a:rect l="0" t="0" r="0" b="0"/>
          <a:pathLst>
            <a:path>
              <a:moveTo>
                <a:pt x="0" y="0"/>
              </a:moveTo>
              <a:lnTo>
                <a:pt x="0" y="171775"/>
              </a:lnTo>
              <a:lnTo>
                <a:pt x="646124" y="171775"/>
              </a:lnTo>
              <a:lnTo>
                <a:pt x="646124" y="28813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47B9EFE-66DD-411B-A613-5E783BA0A012}">
      <dsp:nvSpPr>
        <dsp:cNvPr id="0" name=""/>
        <dsp:cNvSpPr/>
      </dsp:nvSpPr>
      <dsp:spPr>
        <a:xfrm>
          <a:off x="3928417" y="2074288"/>
          <a:ext cx="646124" cy="288139"/>
        </a:xfrm>
        <a:custGeom>
          <a:avLst/>
          <a:gdLst/>
          <a:ahLst/>
          <a:cxnLst/>
          <a:rect l="0" t="0" r="0" b="0"/>
          <a:pathLst>
            <a:path>
              <a:moveTo>
                <a:pt x="646124" y="0"/>
              </a:moveTo>
              <a:lnTo>
                <a:pt x="646124" y="171775"/>
              </a:lnTo>
              <a:lnTo>
                <a:pt x="0" y="171775"/>
              </a:lnTo>
              <a:lnTo>
                <a:pt x="0" y="28813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C253E66-54F5-4724-BFED-345A5E43AD7E}">
      <dsp:nvSpPr>
        <dsp:cNvPr id="0" name=""/>
        <dsp:cNvSpPr/>
      </dsp:nvSpPr>
      <dsp:spPr>
        <a:xfrm>
          <a:off x="2706219" y="500604"/>
          <a:ext cx="1868322" cy="1074981"/>
        </a:xfrm>
        <a:custGeom>
          <a:avLst/>
          <a:gdLst/>
          <a:ahLst/>
          <a:cxnLst/>
          <a:rect l="0" t="0" r="0" b="0"/>
          <a:pathLst>
            <a:path>
              <a:moveTo>
                <a:pt x="0" y="0"/>
              </a:moveTo>
              <a:lnTo>
                <a:pt x="0" y="958617"/>
              </a:lnTo>
              <a:lnTo>
                <a:pt x="1868322" y="958617"/>
              </a:lnTo>
              <a:lnTo>
                <a:pt x="1868322" y="107498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B5C11A0-D9AC-4651-B65E-EDB00500C3FF}">
      <dsp:nvSpPr>
        <dsp:cNvPr id="0" name=""/>
        <dsp:cNvSpPr/>
      </dsp:nvSpPr>
      <dsp:spPr>
        <a:xfrm>
          <a:off x="2706219" y="500604"/>
          <a:ext cx="576073" cy="1074981"/>
        </a:xfrm>
        <a:custGeom>
          <a:avLst/>
          <a:gdLst/>
          <a:ahLst/>
          <a:cxnLst/>
          <a:rect l="0" t="0" r="0" b="0"/>
          <a:pathLst>
            <a:path>
              <a:moveTo>
                <a:pt x="0" y="0"/>
              </a:moveTo>
              <a:lnTo>
                <a:pt x="0" y="958617"/>
              </a:lnTo>
              <a:lnTo>
                <a:pt x="576073" y="958617"/>
              </a:lnTo>
              <a:lnTo>
                <a:pt x="576073" y="107498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F8C62FB-FE8F-4242-9644-E9826C4D55DB}">
      <dsp:nvSpPr>
        <dsp:cNvPr id="0" name=""/>
        <dsp:cNvSpPr/>
      </dsp:nvSpPr>
      <dsp:spPr>
        <a:xfrm>
          <a:off x="1701083" y="2074288"/>
          <a:ext cx="144480" cy="2090505"/>
        </a:xfrm>
        <a:custGeom>
          <a:avLst/>
          <a:gdLst/>
          <a:ahLst/>
          <a:cxnLst/>
          <a:rect l="0" t="0" r="0" b="0"/>
          <a:pathLst>
            <a:path>
              <a:moveTo>
                <a:pt x="0" y="0"/>
              </a:moveTo>
              <a:lnTo>
                <a:pt x="0" y="2090505"/>
              </a:lnTo>
              <a:lnTo>
                <a:pt x="144480" y="209050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9A3BD69-4FA3-4092-BDF4-9B6711F08D24}">
      <dsp:nvSpPr>
        <dsp:cNvPr id="0" name=""/>
        <dsp:cNvSpPr/>
      </dsp:nvSpPr>
      <dsp:spPr>
        <a:xfrm>
          <a:off x="1701083" y="2074288"/>
          <a:ext cx="144480" cy="1303663"/>
        </a:xfrm>
        <a:custGeom>
          <a:avLst/>
          <a:gdLst/>
          <a:ahLst/>
          <a:cxnLst/>
          <a:rect l="0" t="0" r="0" b="0"/>
          <a:pathLst>
            <a:path>
              <a:moveTo>
                <a:pt x="0" y="0"/>
              </a:moveTo>
              <a:lnTo>
                <a:pt x="0" y="1303663"/>
              </a:lnTo>
              <a:lnTo>
                <a:pt x="144480" y="130366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2694EA8-B95F-407B-8277-7C8AB69EC839}">
      <dsp:nvSpPr>
        <dsp:cNvPr id="0" name=""/>
        <dsp:cNvSpPr/>
      </dsp:nvSpPr>
      <dsp:spPr>
        <a:xfrm>
          <a:off x="1701083" y="2074288"/>
          <a:ext cx="144480" cy="516821"/>
        </a:xfrm>
        <a:custGeom>
          <a:avLst/>
          <a:gdLst/>
          <a:ahLst/>
          <a:cxnLst/>
          <a:rect l="0" t="0" r="0" b="0"/>
          <a:pathLst>
            <a:path>
              <a:moveTo>
                <a:pt x="0" y="0"/>
              </a:moveTo>
              <a:lnTo>
                <a:pt x="0" y="516821"/>
              </a:lnTo>
              <a:lnTo>
                <a:pt x="144480" y="51682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665EA6E-EE93-4E92-851D-E68AF515C7E1}">
      <dsp:nvSpPr>
        <dsp:cNvPr id="0" name=""/>
        <dsp:cNvSpPr/>
      </dsp:nvSpPr>
      <dsp:spPr>
        <a:xfrm>
          <a:off x="2086363" y="500604"/>
          <a:ext cx="619855" cy="1074981"/>
        </a:xfrm>
        <a:custGeom>
          <a:avLst/>
          <a:gdLst/>
          <a:ahLst/>
          <a:cxnLst/>
          <a:rect l="0" t="0" r="0" b="0"/>
          <a:pathLst>
            <a:path>
              <a:moveTo>
                <a:pt x="619855" y="0"/>
              </a:moveTo>
              <a:lnTo>
                <a:pt x="619855" y="958617"/>
              </a:lnTo>
              <a:lnTo>
                <a:pt x="0" y="958617"/>
              </a:lnTo>
              <a:lnTo>
                <a:pt x="0" y="107498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2081EC1-2AAC-4328-8E94-D30DFB009AA7}">
      <dsp:nvSpPr>
        <dsp:cNvPr id="0" name=""/>
        <dsp:cNvSpPr/>
      </dsp:nvSpPr>
      <dsp:spPr>
        <a:xfrm>
          <a:off x="1021780" y="2028951"/>
          <a:ext cx="122588" cy="2133843"/>
        </a:xfrm>
        <a:custGeom>
          <a:avLst/>
          <a:gdLst/>
          <a:ahLst/>
          <a:cxnLst/>
          <a:rect l="0" t="0" r="0" b="0"/>
          <a:pathLst>
            <a:path>
              <a:moveTo>
                <a:pt x="122588" y="0"/>
              </a:moveTo>
              <a:lnTo>
                <a:pt x="122588" y="2133843"/>
              </a:lnTo>
              <a:lnTo>
                <a:pt x="0" y="213384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ADF62F2-45F6-4880-8E2C-6AC3EE9F2F37}">
      <dsp:nvSpPr>
        <dsp:cNvPr id="0" name=""/>
        <dsp:cNvSpPr/>
      </dsp:nvSpPr>
      <dsp:spPr>
        <a:xfrm>
          <a:off x="1021780" y="2028951"/>
          <a:ext cx="122588" cy="1347001"/>
        </a:xfrm>
        <a:custGeom>
          <a:avLst/>
          <a:gdLst/>
          <a:ahLst/>
          <a:cxnLst/>
          <a:rect l="0" t="0" r="0" b="0"/>
          <a:pathLst>
            <a:path>
              <a:moveTo>
                <a:pt x="122588" y="0"/>
              </a:moveTo>
              <a:lnTo>
                <a:pt x="122588" y="1347001"/>
              </a:lnTo>
              <a:lnTo>
                <a:pt x="0" y="134700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692E53E-434E-4ECC-B412-4528F8296DFE}">
      <dsp:nvSpPr>
        <dsp:cNvPr id="0" name=""/>
        <dsp:cNvSpPr/>
      </dsp:nvSpPr>
      <dsp:spPr>
        <a:xfrm>
          <a:off x="1021780" y="2028951"/>
          <a:ext cx="122588" cy="560159"/>
        </a:xfrm>
        <a:custGeom>
          <a:avLst/>
          <a:gdLst/>
          <a:ahLst/>
          <a:cxnLst/>
          <a:rect l="0" t="0" r="0" b="0"/>
          <a:pathLst>
            <a:path>
              <a:moveTo>
                <a:pt x="122588" y="0"/>
              </a:moveTo>
              <a:lnTo>
                <a:pt x="122588" y="560159"/>
              </a:lnTo>
              <a:lnTo>
                <a:pt x="0" y="56015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9C7518-A80F-4892-B88A-5C3B31F6D275}">
      <dsp:nvSpPr>
        <dsp:cNvPr id="0" name=""/>
        <dsp:cNvSpPr/>
      </dsp:nvSpPr>
      <dsp:spPr>
        <a:xfrm>
          <a:off x="794114" y="500604"/>
          <a:ext cx="1912104" cy="1074981"/>
        </a:xfrm>
        <a:custGeom>
          <a:avLst/>
          <a:gdLst/>
          <a:ahLst/>
          <a:cxnLst/>
          <a:rect l="0" t="0" r="0" b="0"/>
          <a:pathLst>
            <a:path>
              <a:moveTo>
                <a:pt x="1912104" y="0"/>
              </a:moveTo>
              <a:lnTo>
                <a:pt x="1912104" y="958617"/>
              </a:lnTo>
              <a:lnTo>
                <a:pt x="0" y="958617"/>
              </a:lnTo>
              <a:lnTo>
                <a:pt x="0" y="107498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061B403-C9FA-4F77-B476-135E321DB92E}">
      <dsp:nvSpPr>
        <dsp:cNvPr id="0" name=""/>
        <dsp:cNvSpPr/>
      </dsp:nvSpPr>
      <dsp:spPr>
        <a:xfrm>
          <a:off x="932369" y="1901"/>
          <a:ext cx="963201" cy="498702"/>
        </a:xfrm>
        <a:prstGeom prst="rect">
          <a:avLst/>
        </a:prstGeom>
        <a:solidFill>
          <a:srgbClr val="FF5800">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69124" numCol="1" spcCol="1270" anchor="ctr" anchorCtr="0">
          <a:noAutofit/>
        </a:bodyPr>
        <a:lstStyle/>
        <a:p>
          <a:pPr marL="0" lvl="0" indent="0" algn="ctr" defTabSz="533400">
            <a:lnSpc>
              <a:spcPct val="90000"/>
            </a:lnSpc>
            <a:spcBef>
              <a:spcPct val="0"/>
            </a:spcBef>
            <a:spcAft>
              <a:spcPct val="35000"/>
            </a:spcAft>
            <a:buNone/>
          </a:pPr>
          <a:r>
            <a:rPr lang="en-US" sz="1200" kern="1200" dirty="0"/>
            <a:t>Delivery Lead</a:t>
          </a:r>
        </a:p>
      </dsp:txBody>
      <dsp:txXfrm>
        <a:off x="932369" y="1901"/>
        <a:ext cx="963201" cy="498702"/>
      </dsp:txXfrm>
    </dsp:sp>
    <dsp:sp modelId="{EA015EB7-A17C-4C8B-B651-E8864A8BE088}">
      <dsp:nvSpPr>
        <dsp:cNvPr id="0" name=""/>
        <dsp:cNvSpPr/>
      </dsp:nvSpPr>
      <dsp:spPr>
        <a:xfrm>
          <a:off x="1125009" y="389781"/>
          <a:ext cx="866880" cy="166234"/>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r>
            <a:rPr lang="en-US" sz="1000" kern="1200" dirty="0"/>
            <a:t>Name</a:t>
          </a:r>
        </a:p>
      </dsp:txBody>
      <dsp:txXfrm>
        <a:off x="1125009" y="389781"/>
        <a:ext cx="866880" cy="166234"/>
      </dsp:txXfrm>
    </dsp:sp>
    <dsp:sp modelId="{9C01DEF0-4606-4B4A-AB13-8A0A5411F2CB}">
      <dsp:nvSpPr>
        <dsp:cNvPr id="0" name=""/>
        <dsp:cNvSpPr/>
      </dsp:nvSpPr>
      <dsp:spPr>
        <a:xfrm>
          <a:off x="2224618" y="1901"/>
          <a:ext cx="963201" cy="498702"/>
        </a:xfrm>
        <a:prstGeom prst="rect">
          <a:avLst/>
        </a:prstGeom>
        <a:solidFill>
          <a:srgbClr val="FF5800">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69124" numCol="1" spcCol="1270" anchor="ctr" anchorCtr="0">
          <a:noAutofit/>
        </a:bodyPr>
        <a:lstStyle/>
        <a:p>
          <a:pPr marL="0" lvl="0" indent="0" algn="ctr" defTabSz="577850">
            <a:lnSpc>
              <a:spcPct val="90000"/>
            </a:lnSpc>
            <a:spcBef>
              <a:spcPct val="0"/>
            </a:spcBef>
            <a:spcAft>
              <a:spcPct val="35000"/>
            </a:spcAft>
            <a:buNone/>
          </a:pPr>
          <a:r>
            <a:rPr lang="en-US" sz="1300" kern="1200" dirty="0">
              <a:solidFill>
                <a:prstClr val="white"/>
              </a:solidFill>
              <a:latin typeface="Segoe UI"/>
              <a:ea typeface="+mn-ea"/>
              <a:cs typeface="+mn-cs"/>
            </a:rPr>
            <a:t>Project</a:t>
          </a:r>
          <a:r>
            <a:rPr lang="en-US" sz="1200" kern="1200" dirty="0"/>
            <a:t> </a:t>
          </a:r>
          <a:r>
            <a:rPr lang="en-US" sz="1200" kern="1200" dirty="0">
              <a:solidFill>
                <a:prstClr val="white"/>
              </a:solidFill>
              <a:latin typeface="Segoe UI"/>
              <a:ea typeface="+mn-ea"/>
              <a:cs typeface="+mn-cs"/>
            </a:rPr>
            <a:t>Manager</a:t>
          </a:r>
        </a:p>
      </dsp:txBody>
      <dsp:txXfrm>
        <a:off x="2224618" y="1901"/>
        <a:ext cx="963201" cy="498702"/>
      </dsp:txXfrm>
    </dsp:sp>
    <dsp:sp modelId="{AC2A0A71-C6EF-4197-8763-CAD353E9CB92}">
      <dsp:nvSpPr>
        <dsp:cNvPr id="0" name=""/>
        <dsp:cNvSpPr/>
      </dsp:nvSpPr>
      <dsp:spPr>
        <a:xfrm>
          <a:off x="2417258" y="389781"/>
          <a:ext cx="866880" cy="166234"/>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r>
            <a:rPr lang="en-US" sz="1000" kern="1200" dirty="0"/>
            <a:t>Name</a:t>
          </a:r>
        </a:p>
      </dsp:txBody>
      <dsp:txXfrm>
        <a:off x="2417258" y="389781"/>
        <a:ext cx="866880" cy="166234"/>
      </dsp:txXfrm>
    </dsp:sp>
    <dsp:sp modelId="{7BE36874-7432-42FA-9A31-98EB3BEC2378}">
      <dsp:nvSpPr>
        <dsp:cNvPr id="0" name=""/>
        <dsp:cNvSpPr/>
      </dsp:nvSpPr>
      <dsp:spPr>
        <a:xfrm>
          <a:off x="356296" y="1575585"/>
          <a:ext cx="875636" cy="4533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0373" numCol="1" spcCol="1270" anchor="ctr" anchorCtr="0">
          <a:noAutofit/>
        </a:bodyPr>
        <a:lstStyle/>
        <a:p>
          <a:pPr marL="0" lvl="0" indent="0" algn="ctr" defTabSz="533400">
            <a:lnSpc>
              <a:spcPct val="90000"/>
            </a:lnSpc>
            <a:spcBef>
              <a:spcPct val="0"/>
            </a:spcBef>
            <a:spcAft>
              <a:spcPct val="35000"/>
            </a:spcAft>
            <a:buNone/>
          </a:pPr>
          <a:r>
            <a:rPr lang="en-US" sz="1200" kern="1200" dirty="0"/>
            <a:t>Onshore Lead</a:t>
          </a:r>
        </a:p>
      </dsp:txBody>
      <dsp:txXfrm>
        <a:off x="356296" y="1575585"/>
        <a:ext cx="875636" cy="453365"/>
      </dsp:txXfrm>
    </dsp:sp>
    <dsp:sp modelId="{04E84657-7149-44F6-9EF2-54EF8D69EC39}">
      <dsp:nvSpPr>
        <dsp:cNvPr id="0" name=""/>
        <dsp:cNvSpPr/>
      </dsp:nvSpPr>
      <dsp:spPr>
        <a:xfrm>
          <a:off x="505154" y="1940796"/>
          <a:ext cx="866880" cy="166234"/>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r>
            <a:rPr lang="en-US" sz="1000" kern="1200" dirty="0"/>
            <a:t>Name</a:t>
          </a:r>
        </a:p>
      </dsp:txBody>
      <dsp:txXfrm>
        <a:off x="505154" y="1940796"/>
        <a:ext cx="866880" cy="166234"/>
      </dsp:txXfrm>
    </dsp:sp>
    <dsp:sp modelId="{E0B29A70-552C-4F04-88A9-76894DE49228}">
      <dsp:nvSpPr>
        <dsp:cNvPr id="0" name=""/>
        <dsp:cNvSpPr/>
      </dsp:nvSpPr>
      <dsp:spPr>
        <a:xfrm>
          <a:off x="58579" y="2339759"/>
          <a:ext cx="963201" cy="49870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0373" numCol="1" spcCol="1270" anchor="ctr" anchorCtr="0">
          <a:noAutofit/>
        </a:bodyPr>
        <a:lstStyle/>
        <a:p>
          <a:pPr marL="0" lvl="0" indent="0" algn="ctr" defTabSz="533400">
            <a:lnSpc>
              <a:spcPct val="90000"/>
            </a:lnSpc>
            <a:spcBef>
              <a:spcPct val="0"/>
            </a:spcBef>
            <a:spcAft>
              <a:spcPct val="35000"/>
            </a:spcAft>
            <a:buNone/>
          </a:pPr>
          <a:r>
            <a:rPr lang="en-US" sz="1200" kern="1200" dirty="0"/>
            <a:t>Resource 1</a:t>
          </a:r>
        </a:p>
      </dsp:txBody>
      <dsp:txXfrm>
        <a:off x="58579" y="2339759"/>
        <a:ext cx="963201" cy="498702"/>
      </dsp:txXfrm>
    </dsp:sp>
    <dsp:sp modelId="{91FFCF38-6E8F-4EF2-A1EB-24930D156B95}">
      <dsp:nvSpPr>
        <dsp:cNvPr id="0" name=""/>
        <dsp:cNvSpPr/>
      </dsp:nvSpPr>
      <dsp:spPr>
        <a:xfrm>
          <a:off x="251219" y="2727639"/>
          <a:ext cx="866880" cy="166234"/>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r>
            <a:rPr lang="en-US" sz="1000" kern="1200" dirty="0"/>
            <a:t>BC&lt;x&gt;</a:t>
          </a:r>
        </a:p>
      </dsp:txBody>
      <dsp:txXfrm>
        <a:off x="251219" y="2727639"/>
        <a:ext cx="866880" cy="166234"/>
      </dsp:txXfrm>
    </dsp:sp>
    <dsp:sp modelId="{734875FD-43D4-4858-B4F7-626824D67B00}">
      <dsp:nvSpPr>
        <dsp:cNvPr id="0" name=""/>
        <dsp:cNvSpPr/>
      </dsp:nvSpPr>
      <dsp:spPr>
        <a:xfrm>
          <a:off x="58579" y="3126601"/>
          <a:ext cx="963201" cy="49870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0373" numCol="1" spcCol="1270" anchor="ctr" anchorCtr="0">
          <a:noAutofit/>
        </a:bodyPr>
        <a:lstStyle/>
        <a:p>
          <a:pPr marL="0" lvl="0" indent="0" algn="ctr" defTabSz="533400">
            <a:lnSpc>
              <a:spcPct val="90000"/>
            </a:lnSpc>
            <a:spcBef>
              <a:spcPct val="0"/>
            </a:spcBef>
            <a:spcAft>
              <a:spcPct val="35000"/>
            </a:spcAft>
            <a:buNone/>
          </a:pPr>
          <a:r>
            <a:rPr lang="en-US" sz="1200" kern="1200" dirty="0"/>
            <a:t>Resource 2</a:t>
          </a:r>
        </a:p>
      </dsp:txBody>
      <dsp:txXfrm>
        <a:off x="58579" y="3126601"/>
        <a:ext cx="963201" cy="498702"/>
      </dsp:txXfrm>
    </dsp:sp>
    <dsp:sp modelId="{9A15F99A-E1B1-41FB-B4A5-8FD9A4287DDF}">
      <dsp:nvSpPr>
        <dsp:cNvPr id="0" name=""/>
        <dsp:cNvSpPr/>
      </dsp:nvSpPr>
      <dsp:spPr>
        <a:xfrm>
          <a:off x="251219" y="3514481"/>
          <a:ext cx="866880" cy="166234"/>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r>
            <a:rPr lang="en-US" sz="1000" kern="1200" dirty="0"/>
            <a:t>BC&lt;x&gt;</a:t>
          </a:r>
        </a:p>
      </dsp:txBody>
      <dsp:txXfrm>
        <a:off x="251219" y="3514481"/>
        <a:ext cx="866880" cy="166234"/>
      </dsp:txXfrm>
    </dsp:sp>
    <dsp:sp modelId="{262C7161-3210-40CE-9EB7-15CA182C0EA6}">
      <dsp:nvSpPr>
        <dsp:cNvPr id="0" name=""/>
        <dsp:cNvSpPr/>
      </dsp:nvSpPr>
      <dsp:spPr>
        <a:xfrm>
          <a:off x="58579" y="3913443"/>
          <a:ext cx="963201" cy="49870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0373" numCol="1" spcCol="1270" anchor="ctr" anchorCtr="0">
          <a:noAutofit/>
        </a:bodyPr>
        <a:lstStyle/>
        <a:p>
          <a:pPr marL="0" lvl="0" indent="0" algn="ctr" defTabSz="533400">
            <a:lnSpc>
              <a:spcPct val="90000"/>
            </a:lnSpc>
            <a:spcBef>
              <a:spcPct val="0"/>
            </a:spcBef>
            <a:spcAft>
              <a:spcPct val="35000"/>
            </a:spcAft>
            <a:buNone/>
          </a:pPr>
          <a:r>
            <a:rPr lang="en-US" sz="1200" kern="1200" dirty="0"/>
            <a:t>Resource 3</a:t>
          </a:r>
        </a:p>
      </dsp:txBody>
      <dsp:txXfrm>
        <a:off x="58579" y="3913443"/>
        <a:ext cx="963201" cy="498702"/>
      </dsp:txXfrm>
    </dsp:sp>
    <dsp:sp modelId="{9494F864-4BE0-4755-9D08-CF5955736F0F}">
      <dsp:nvSpPr>
        <dsp:cNvPr id="0" name=""/>
        <dsp:cNvSpPr/>
      </dsp:nvSpPr>
      <dsp:spPr>
        <a:xfrm>
          <a:off x="251219" y="4301323"/>
          <a:ext cx="866880" cy="166234"/>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r>
            <a:rPr lang="en-US" sz="1000" kern="1200" dirty="0"/>
            <a:t>BC&lt;x&gt;</a:t>
          </a:r>
        </a:p>
      </dsp:txBody>
      <dsp:txXfrm>
        <a:off x="251219" y="4301323"/>
        <a:ext cx="866880" cy="166234"/>
      </dsp:txXfrm>
    </dsp:sp>
    <dsp:sp modelId="{6C41CCD6-9A20-4D0E-AB29-AC0D8139BA54}">
      <dsp:nvSpPr>
        <dsp:cNvPr id="0" name=""/>
        <dsp:cNvSpPr/>
      </dsp:nvSpPr>
      <dsp:spPr>
        <a:xfrm>
          <a:off x="1604763" y="1575585"/>
          <a:ext cx="963201" cy="498702"/>
        </a:xfrm>
        <a:prstGeom prst="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7620" tIns="7620" rIns="7620" bIns="70373" numCol="1" spcCol="1270" anchor="ctr" anchorCtr="0">
          <a:noAutofit/>
        </a:bodyPr>
        <a:lstStyle/>
        <a:p>
          <a:pPr marL="0" lvl="0" indent="0" algn="ctr" defTabSz="533400">
            <a:lnSpc>
              <a:spcPct val="90000"/>
            </a:lnSpc>
            <a:spcBef>
              <a:spcPct val="0"/>
            </a:spcBef>
            <a:spcAft>
              <a:spcPct val="35000"/>
            </a:spcAft>
            <a:buNone/>
          </a:pPr>
          <a:r>
            <a:rPr lang="en-US" sz="1200" kern="1200" dirty="0"/>
            <a:t>Factory Lead</a:t>
          </a:r>
        </a:p>
      </dsp:txBody>
      <dsp:txXfrm>
        <a:off x="1604763" y="1575585"/>
        <a:ext cx="963201" cy="498702"/>
      </dsp:txXfrm>
    </dsp:sp>
    <dsp:sp modelId="{50D60B75-D9E5-463C-95D5-7890A5ED24C9}">
      <dsp:nvSpPr>
        <dsp:cNvPr id="0" name=""/>
        <dsp:cNvSpPr/>
      </dsp:nvSpPr>
      <dsp:spPr>
        <a:xfrm>
          <a:off x="1905191" y="1984135"/>
          <a:ext cx="651304" cy="12489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4445" rIns="17780" bIns="4445" numCol="1" spcCol="1270" anchor="ctr" anchorCtr="0">
          <a:noAutofit/>
        </a:bodyPr>
        <a:lstStyle/>
        <a:p>
          <a:pPr marL="0" lvl="0" indent="0" algn="r" defTabSz="311150">
            <a:lnSpc>
              <a:spcPct val="90000"/>
            </a:lnSpc>
            <a:spcBef>
              <a:spcPct val="0"/>
            </a:spcBef>
            <a:spcAft>
              <a:spcPct val="35000"/>
            </a:spcAft>
            <a:buNone/>
          </a:pPr>
          <a:r>
            <a:rPr lang="en-US" sz="700" kern="1200" dirty="0"/>
            <a:t>Name</a:t>
          </a:r>
        </a:p>
      </dsp:txBody>
      <dsp:txXfrm>
        <a:off x="1905191" y="1984135"/>
        <a:ext cx="651304" cy="124895"/>
      </dsp:txXfrm>
    </dsp:sp>
    <dsp:sp modelId="{E8DC3A56-96DA-4F8B-A802-9EA5D8304631}">
      <dsp:nvSpPr>
        <dsp:cNvPr id="0" name=""/>
        <dsp:cNvSpPr/>
      </dsp:nvSpPr>
      <dsp:spPr>
        <a:xfrm>
          <a:off x="1845563" y="2341758"/>
          <a:ext cx="963201" cy="498702"/>
        </a:xfrm>
        <a:prstGeom prst="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7620" tIns="7620" rIns="7620" bIns="70373" numCol="1" spcCol="1270" anchor="ctr" anchorCtr="0">
          <a:noAutofit/>
        </a:bodyPr>
        <a:lstStyle/>
        <a:p>
          <a:pPr marL="0" lvl="0" indent="0" algn="ctr" defTabSz="533400">
            <a:lnSpc>
              <a:spcPct val="90000"/>
            </a:lnSpc>
            <a:spcBef>
              <a:spcPct val="0"/>
            </a:spcBef>
            <a:spcAft>
              <a:spcPct val="35000"/>
            </a:spcAft>
            <a:buNone/>
          </a:pPr>
          <a:r>
            <a:rPr lang="en-US" sz="1200" kern="1200" dirty="0"/>
            <a:t>Resource 1</a:t>
          </a:r>
        </a:p>
      </dsp:txBody>
      <dsp:txXfrm>
        <a:off x="1845563" y="2341758"/>
        <a:ext cx="963201" cy="498702"/>
      </dsp:txXfrm>
    </dsp:sp>
    <dsp:sp modelId="{DAAC00B4-E41A-4CE1-9E7D-210B0B005FBB}">
      <dsp:nvSpPr>
        <dsp:cNvPr id="0" name=""/>
        <dsp:cNvSpPr/>
      </dsp:nvSpPr>
      <dsp:spPr>
        <a:xfrm>
          <a:off x="2038203" y="2729638"/>
          <a:ext cx="866880" cy="166234"/>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r>
            <a:rPr lang="en-US" sz="1000" kern="1200" dirty="0"/>
            <a:t>BC&lt;x&gt;</a:t>
          </a:r>
        </a:p>
      </dsp:txBody>
      <dsp:txXfrm>
        <a:off x="2038203" y="2729638"/>
        <a:ext cx="866880" cy="166234"/>
      </dsp:txXfrm>
    </dsp:sp>
    <dsp:sp modelId="{18DDFC62-E3ED-4E9B-B617-56DDDBE46918}">
      <dsp:nvSpPr>
        <dsp:cNvPr id="0" name=""/>
        <dsp:cNvSpPr/>
      </dsp:nvSpPr>
      <dsp:spPr>
        <a:xfrm>
          <a:off x="1845563" y="3128600"/>
          <a:ext cx="963201" cy="498702"/>
        </a:xfrm>
        <a:prstGeom prst="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7620" tIns="7620" rIns="7620" bIns="70373" numCol="1" spcCol="1270" anchor="ctr" anchorCtr="0">
          <a:noAutofit/>
        </a:bodyPr>
        <a:lstStyle/>
        <a:p>
          <a:pPr marL="0" lvl="0" indent="0" algn="ctr" defTabSz="533400">
            <a:lnSpc>
              <a:spcPct val="90000"/>
            </a:lnSpc>
            <a:spcBef>
              <a:spcPct val="0"/>
            </a:spcBef>
            <a:spcAft>
              <a:spcPct val="35000"/>
            </a:spcAft>
            <a:buNone/>
          </a:pPr>
          <a:r>
            <a:rPr lang="en-US" sz="1200" kern="1200" dirty="0"/>
            <a:t>Resource 2</a:t>
          </a:r>
        </a:p>
      </dsp:txBody>
      <dsp:txXfrm>
        <a:off x="1845563" y="3128600"/>
        <a:ext cx="963201" cy="498702"/>
      </dsp:txXfrm>
    </dsp:sp>
    <dsp:sp modelId="{0E5E0271-D6AB-4215-8838-E61122C79599}">
      <dsp:nvSpPr>
        <dsp:cNvPr id="0" name=""/>
        <dsp:cNvSpPr/>
      </dsp:nvSpPr>
      <dsp:spPr>
        <a:xfrm>
          <a:off x="2038203" y="3516480"/>
          <a:ext cx="866880" cy="166234"/>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r>
            <a:rPr lang="en-US" sz="1000" kern="1200" dirty="0"/>
            <a:t>BC&lt;x&gt;</a:t>
          </a:r>
        </a:p>
      </dsp:txBody>
      <dsp:txXfrm>
        <a:off x="2038203" y="3516480"/>
        <a:ext cx="866880" cy="166234"/>
      </dsp:txXfrm>
    </dsp:sp>
    <dsp:sp modelId="{16916975-EFB1-4E32-9EA8-A72F2ED8C5AC}">
      <dsp:nvSpPr>
        <dsp:cNvPr id="0" name=""/>
        <dsp:cNvSpPr/>
      </dsp:nvSpPr>
      <dsp:spPr>
        <a:xfrm>
          <a:off x="1845563" y="3915442"/>
          <a:ext cx="963201" cy="498702"/>
        </a:xfrm>
        <a:prstGeom prst="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7620" tIns="7620" rIns="7620" bIns="70373" numCol="1" spcCol="1270" anchor="ctr" anchorCtr="0">
          <a:noAutofit/>
        </a:bodyPr>
        <a:lstStyle/>
        <a:p>
          <a:pPr marL="0" lvl="0" indent="0" algn="ctr" defTabSz="533400">
            <a:lnSpc>
              <a:spcPct val="90000"/>
            </a:lnSpc>
            <a:spcBef>
              <a:spcPct val="0"/>
            </a:spcBef>
            <a:spcAft>
              <a:spcPct val="35000"/>
            </a:spcAft>
            <a:buNone/>
          </a:pPr>
          <a:r>
            <a:rPr lang="en-US" sz="1200" kern="1200" dirty="0"/>
            <a:t>Resource 3</a:t>
          </a:r>
        </a:p>
      </dsp:txBody>
      <dsp:txXfrm>
        <a:off x="1845563" y="3915442"/>
        <a:ext cx="963201" cy="498702"/>
      </dsp:txXfrm>
    </dsp:sp>
    <dsp:sp modelId="{88ADB904-22C5-4386-9348-CA38827D7A78}">
      <dsp:nvSpPr>
        <dsp:cNvPr id="0" name=""/>
        <dsp:cNvSpPr/>
      </dsp:nvSpPr>
      <dsp:spPr>
        <a:xfrm>
          <a:off x="2038203" y="4303322"/>
          <a:ext cx="866880" cy="166234"/>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r>
            <a:rPr lang="en-US" sz="1000" kern="1200" dirty="0"/>
            <a:t>BC&lt;x&gt;</a:t>
          </a:r>
        </a:p>
      </dsp:txBody>
      <dsp:txXfrm>
        <a:off x="2038203" y="4303322"/>
        <a:ext cx="866880" cy="166234"/>
      </dsp:txXfrm>
    </dsp:sp>
    <dsp:sp modelId="{50B706A8-D019-4481-990A-44D2AB54083B}">
      <dsp:nvSpPr>
        <dsp:cNvPr id="0" name=""/>
        <dsp:cNvSpPr/>
      </dsp:nvSpPr>
      <dsp:spPr>
        <a:xfrm>
          <a:off x="2800692" y="1575585"/>
          <a:ext cx="963201" cy="49870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0373" numCol="1" spcCol="1270" anchor="ctr" anchorCtr="0">
          <a:noAutofit/>
        </a:bodyPr>
        <a:lstStyle/>
        <a:p>
          <a:pPr marL="0" lvl="0" indent="0" algn="ctr" defTabSz="533400">
            <a:lnSpc>
              <a:spcPct val="90000"/>
            </a:lnSpc>
            <a:spcBef>
              <a:spcPct val="0"/>
            </a:spcBef>
            <a:spcAft>
              <a:spcPct val="35000"/>
            </a:spcAft>
            <a:buNone/>
          </a:pPr>
          <a:r>
            <a:rPr lang="en-US" sz="1200" kern="1200" dirty="0"/>
            <a:t>DMO</a:t>
          </a:r>
        </a:p>
      </dsp:txBody>
      <dsp:txXfrm>
        <a:off x="2800692" y="1575585"/>
        <a:ext cx="963201" cy="498702"/>
      </dsp:txXfrm>
    </dsp:sp>
    <dsp:sp modelId="{1E98EEE4-6DD8-41CD-A675-BE8CE3570C62}">
      <dsp:nvSpPr>
        <dsp:cNvPr id="0" name=""/>
        <dsp:cNvSpPr/>
      </dsp:nvSpPr>
      <dsp:spPr>
        <a:xfrm>
          <a:off x="2993332" y="1963465"/>
          <a:ext cx="866880" cy="166234"/>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r>
            <a:rPr lang="en-US" sz="1000" kern="1200" dirty="0"/>
            <a:t>Name</a:t>
          </a:r>
        </a:p>
      </dsp:txBody>
      <dsp:txXfrm>
        <a:off x="2993332" y="1963465"/>
        <a:ext cx="866880" cy="166234"/>
      </dsp:txXfrm>
    </dsp:sp>
    <dsp:sp modelId="{74ED95AC-7E79-48D0-8061-E7A36E02B4A2}">
      <dsp:nvSpPr>
        <dsp:cNvPr id="0" name=""/>
        <dsp:cNvSpPr/>
      </dsp:nvSpPr>
      <dsp:spPr>
        <a:xfrm>
          <a:off x="4092941" y="1575585"/>
          <a:ext cx="963201" cy="498702"/>
        </a:xfrm>
        <a:prstGeom prst="rect">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0373" numCol="1" spcCol="1270" anchor="ctr" anchorCtr="0">
          <a:noAutofit/>
        </a:bodyPr>
        <a:lstStyle/>
        <a:p>
          <a:pPr marL="0" lvl="0" indent="0" algn="ctr" defTabSz="533400">
            <a:lnSpc>
              <a:spcPct val="90000"/>
            </a:lnSpc>
            <a:spcBef>
              <a:spcPct val="0"/>
            </a:spcBef>
            <a:spcAft>
              <a:spcPct val="35000"/>
            </a:spcAft>
            <a:buNone/>
          </a:pPr>
          <a:r>
            <a:rPr lang="en-US" sz="1200" kern="1200" dirty="0"/>
            <a:t>Client Lead</a:t>
          </a:r>
        </a:p>
      </dsp:txBody>
      <dsp:txXfrm>
        <a:off x="4092941" y="1575585"/>
        <a:ext cx="963201" cy="498702"/>
      </dsp:txXfrm>
    </dsp:sp>
    <dsp:sp modelId="{A64F7721-E5FB-49E5-8E66-484A5FF640E0}">
      <dsp:nvSpPr>
        <dsp:cNvPr id="0" name=""/>
        <dsp:cNvSpPr/>
      </dsp:nvSpPr>
      <dsp:spPr>
        <a:xfrm>
          <a:off x="4285581" y="1963465"/>
          <a:ext cx="866880" cy="166234"/>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r>
            <a:rPr lang="en-US" sz="1000" kern="1200" dirty="0"/>
            <a:t>Name</a:t>
          </a:r>
        </a:p>
      </dsp:txBody>
      <dsp:txXfrm>
        <a:off x="4285581" y="1963465"/>
        <a:ext cx="866880" cy="166234"/>
      </dsp:txXfrm>
    </dsp:sp>
    <dsp:sp modelId="{19F67089-068A-4CC5-82C4-08564A818032}">
      <dsp:nvSpPr>
        <dsp:cNvPr id="0" name=""/>
        <dsp:cNvSpPr/>
      </dsp:nvSpPr>
      <dsp:spPr>
        <a:xfrm>
          <a:off x="3446816" y="2362427"/>
          <a:ext cx="963201" cy="498702"/>
        </a:xfrm>
        <a:prstGeom prst="rect">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0373" numCol="1" spcCol="1270" anchor="ctr" anchorCtr="0">
          <a:noAutofit/>
        </a:bodyPr>
        <a:lstStyle/>
        <a:p>
          <a:pPr marL="0" lvl="0" indent="0" algn="ctr" defTabSz="533400">
            <a:lnSpc>
              <a:spcPct val="90000"/>
            </a:lnSpc>
            <a:spcBef>
              <a:spcPct val="0"/>
            </a:spcBef>
            <a:spcAft>
              <a:spcPct val="35000"/>
            </a:spcAft>
            <a:buNone/>
          </a:pPr>
          <a:r>
            <a:rPr lang="en-US" sz="1200" kern="1200" dirty="0"/>
            <a:t>Client Resource 1</a:t>
          </a:r>
        </a:p>
      </dsp:txBody>
      <dsp:txXfrm>
        <a:off x="3446816" y="2362427"/>
        <a:ext cx="963201" cy="498702"/>
      </dsp:txXfrm>
    </dsp:sp>
    <dsp:sp modelId="{E2DD5B64-76F1-4E8D-B0CE-F107228BB11D}">
      <dsp:nvSpPr>
        <dsp:cNvPr id="0" name=""/>
        <dsp:cNvSpPr/>
      </dsp:nvSpPr>
      <dsp:spPr>
        <a:xfrm>
          <a:off x="3639456" y="2750307"/>
          <a:ext cx="866880" cy="166234"/>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r>
            <a:rPr lang="en-US" sz="1000" kern="1200" dirty="0"/>
            <a:t>Name</a:t>
          </a:r>
        </a:p>
      </dsp:txBody>
      <dsp:txXfrm>
        <a:off x="3639456" y="2750307"/>
        <a:ext cx="866880" cy="166234"/>
      </dsp:txXfrm>
    </dsp:sp>
    <dsp:sp modelId="{D602B800-C653-468B-8EB5-0DD6C39DD09E}">
      <dsp:nvSpPr>
        <dsp:cNvPr id="0" name=""/>
        <dsp:cNvSpPr/>
      </dsp:nvSpPr>
      <dsp:spPr>
        <a:xfrm>
          <a:off x="4739065" y="2362427"/>
          <a:ext cx="963201" cy="498702"/>
        </a:xfrm>
        <a:prstGeom prst="rect">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0373" numCol="1" spcCol="1270" anchor="ctr" anchorCtr="0">
          <a:noAutofit/>
        </a:bodyPr>
        <a:lstStyle/>
        <a:p>
          <a:pPr marL="0" lvl="0" indent="0" algn="ctr" defTabSz="533400">
            <a:lnSpc>
              <a:spcPct val="90000"/>
            </a:lnSpc>
            <a:spcBef>
              <a:spcPct val="0"/>
            </a:spcBef>
            <a:spcAft>
              <a:spcPct val="35000"/>
            </a:spcAft>
            <a:buNone/>
          </a:pPr>
          <a:r>
            <a:rPr lang="en-US" sz="1200" kern="1200" dirty="0"/>
            <a:t>Client Resource 2</a:t>
          </a:r>
        </a:p>
      </dsp:txBody>
      <dsp:txXfrm>
        <a:off x="4739065" y="2362427"/>
        <a:ext cx="963201" cy="498702"/>
      </dsp:txXfrm>
    </dsp:sp>
    <dsp:sp modelId="{4EEC75FD-11E8-4D05-AA6F-CCA6C3E27C58}">
      <dsp:nvSpPr>
        <dsp:cNvPr id="0" name=""/>
        <dsp:cNvSpPr/>
      </dsp:nvSpPr>
      <dsp:spPr>
        <a:xfrm>
          <a:off x="4931705" y="2750307"/>
          <a:ext cx="866880" cy="166234"/>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r>
            <a:rPr lang="en-US" sz="1000" kern="1200" dirty="0"/>
            <a:t>Name</a:t>
          </a:r>
        </a:p>
      </dsp:txBody>
      <dsp:txXfrm>
        <a:off x="4931705" y="2750307"/>
        <a:ext cx="866880" cy="166234"/>
      </dsp:txXfrm>
    </dsp:sp>
    <dsp:sp modelId="{0E22F232-928D-433D-8801-F0997B258758}">
      <dsp:nvSpPr>
        <dsp:cNvPr id="0" name=""/>
        <dsp:cNvSpPr/>
      </dsp:nvSpPr>
      <dsp:spPr>
        <a:xfrm>
          <a:off x="1578494" y="788743"/>
          <a:ext cx="963201" cy="498702"/>
        </a:xfrm>
        <a:prstGeom prst="rect">
          <a:avLst/>
        </a:prstGeom>
        <a:solidFill>
          <a:srgbClr val="FF5800">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69124" numCol="1" spcCol="1270" anchor="ctr" anchorCtr="0">
          <a:noAutofit/>
        </a:bodyPr>
        <a:lstStyle/>
        <a:p>
          <a:pPr marL="0" lvl="0" indent="0" algn="ctr" defTabSz="577850">
            <a:lnSpc>
              <a:spcPct val="90000"/>
            </a:lnSpc>
            <a:spcBef>
              <a:spcPct val="0"/>
            </a:spcBef>
            <a:spcAft>
              <a:spcPct val="35000"/>
            </a:spcAft>
            <a:buNone/>
          </a:pPr>
          <a:r>
            <a:rPr lang="en-US" sz="1300" kern="1200" dirty="0">
              <a:solidFill>
                <a:prstClr val="white"/>
              </a:solidFill>
              <a:latin typeface="Segoe UI"/>
              <a:ea typeface="+mn-ea"/>
              <a:cs typeface="+mn-cs"/>
            </a:rPr>
            <a:t>QA</a:t>
          </a:r>
        </a:p>
      </dsp:txBody>
      <dsp:txXfrm>
        <a:off x="1578494" y="788743"/>
        <a:ext cx="963201" cy="498702"/>
      </dsp:txXfrm>
    </dsp:sp>
    <dsp:sp modelId="{F569EB89-877A-4CDD-84FE-A50C00C8E873}">
      <dsp:nvSpPr>
        <dsp:cNvPr id="0" name=""/>
        <dsp:cNvSpPr/>
      </dsp:nvSpPr>
      <dsp:spPr>
        <a:xfrm>
          <a:off x="1771134" y="1176623"/>
          <a:ext cx="866880" cy="166234"/>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r>
            <a:rPr lang="en-US" sz="1000" kern="1200" dirty="0"/>
            <a:t>Name</a:t>
          </a:r>
        </a:p>
      </dsp:txBody>
      <dsp:txXfrm>
        <a:off x="1771134" y="1176623"/>
        <a:ext cx="866880" cy="166234"/>
      </dsp:txXfrm>
    </dsp:sp>
  </dsp:spTree>
</dsp:drawing>
</file>

<file path=ppt/diagrams/layout1.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CF67937-71EE-2E40-8930-C43612F7F14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a:extLst>
              <a:ext uri="{FF2B5EF4-FFF2-40B4-BE49-F238E27FC236}">
                <a16:creationId xmlns:a16="http://schemas.microsoft.com/office/drawing/2014/main" id="{ECB0E328-65A8-6B4F-9EF6-C5128DED21E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BD4108-5533-5540-8846-3092E2C7CF3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625F66B-C815-8849-811C-F1A4AB94F66D}" type="slidenum">
              <a:rPr lang="en-US" smtClean="0"/>
              <a:t>‹#›</a:t>
            </a:fld>
            <a:endParaRPr lang="en-US"/>
          </a:p>
        </p:txBody>
      </p:sp>
    </p:spTree>
    <p:extLst>
      <p:ext uri="{BB962C8B-B14F-4D97-AF65-F5344CB8AC3E}">
        <p14:creationId xmlns:p14="http://schemas.microsoft.com/office/powerpoint/2010/main" val="189391021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323134-CEB1-9C43-B6DE-74B10BFB1C0A}" type="datetimeFigureOut">
              <a:rPr lang="en-US" smtClean="0"/>
              <a:t>7/1/2020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F17A60-5211-564C-AE51-C5EE6D827C53}" type="slidenum">
              <a:rPr lang="en-US" smtClean="0"/>
              <a:t>‹#›</a:t>
            </a:fld>
            <a:endParaRPr lang="en-US"/>
          </a:p>
        </p:txBody>
      </p:sp>
    </p:spTree>
    <p:extLst>
      <p:ext uri="{BB962C8B-B14F-4D97-AF65-F5344CB8AC3E}">
        <p14:creationId xmlns:p14="http://schemas.microsoft.com/office/powerpoint/2010/main" val="185271736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Areas of Potential Conflict</a:t>
            </a:r>
          </a:p>
          <a:p>
            <a:r>
              <a:rPr lang="en-US" dirty="0"/>
              <a:t>Areas where Agencies or XD has fell short</a:t>
            </a:r>
          </a:p>
          <a:p>
            <a:r>
              <a:rPr lang="en-US" dirty="0"/>
              <a:t>Areas where Avanade technology has fell short</a:t>
            </a:r>
          </a:p>
          <a:p>
            <a:r>
              <a:rPr lang="en-US" dirty="0"/>
              <a:t>Areas for improvement</a:t>
            </a:r>
          </a:p>
          <a:p>
            <a:endParaRPr lang="en-US" dirty="0"/>
          </a:p>
        </p:txBody>
      </p:sp>
    </p:spTree>
    <p:extLst>
      <p:ext uri="{BB962C8B-B14F-4D97-AF65-F5344CB8AC3E}">
        <p14:creationId xmlns:p14="http://schemas.microsoft.com/office/powerpoint/2010/main" val="8652588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2175" indent="-162175" eaLnBrk="1" hangingPunct="1">
              <a:lnSpc>
                <a:spcPct val="90000"/>
              </a:lnSpc>
              <a:spcAft>
                <a:spcPct val="30000"/>
              </a:spcAft>
            </a:pPr>
            <a:endParaRPr lang="en-US" b="0" u="none" dirty="0"/>
          </a:p>
        </p:txBody>
      </p:sp>
    </p:spTree>
    <p:extLst>
      <p:ext uri="{BB962C8B-B14F-4D97-AF65-F5344CB8AC3E}">
        <p14:creationId xmlns:p14="http://schemas.microsoft.com/office/powerpoint/2010/main" val="2538905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95959"/>
                </a:solidFill>
                <a:effectLst/>
                <a:uLnTx/>
                <a:uFillTx/>
                <a:latin typeface="Segoe UI"/>
                <a:ea typeface="+mn-ea"/>
                <a:cs typeface="+mn-cs"/>
              </a:rPr>
              <a:t>Purpose:  This slide is for use in the Opportunity QA Review and the Customer Proposal to provide clarity on project meeting governance and rhythm.  This information will be included in the SoW.</a:t>
            </a:r>
          </a:p>
          <a:p>
            <a:endParaRPr lang="en-US" dirty="0"/>
          </a:p>
        </p:txBody>
      </p:sp>
    </p:spTree>
    <p:extLst>
      <p:ext uri="{BB962C8B-B14F-4D97-AF65-F5344CB8AC3E}">
        <p14:creationId xmlns:p14="http://schemas.microsoft.com/office/powerpoint/2010/main" val="2054414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95959"/>
                </a:solidFill>
                <a:effectLst/>
                <a:uLnTx/>
                <a:uFillTx/>
                <a:latin typeface="Segoe UI"/>
                <a:ea typeface="+mn-ea"/>
                <a:cs typeface="+mn-cs"/>
              </a:rPr>
              <a:t>Purpose:  This slide is for use in the Opportunity QA Review and the Customer Proposal to provide clarity on Sprint meeting governance and rhythm.  This information will be included in the SoW.</a:t>
            </a:r>
          </a:p>
          <a:p>
            <a:endParaRPr lang="en-US" dirty="0"/>
          </a:p>
        </p:txBody>
      </p:sp>
    </p:spTree>
    <p:extLst>
      <p:ext uri="{BB962C8B-B14F-4D97-AF65-F5344CB8AC3E}">
        <p14:creationId xmlns:p14="http://schemas.microsoft.com/office/powerpoint/2010/main" val="816236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95959"/>
                </a:solidFill>
                <a:effectLst/>
                <a:uLnTx/>
                <a:uFillTx/>
                <a:latin typeface="Segoe UI"/>
                <a:ea typeface="+mn-ea"/>
                <a:cs typeface="+mn-cs"/>
              </a:rPr>
              <a:t>Purpose:  This slide is for use in the Opportunity QA Review and the Customer Proposal to provide clarity on the escalation procedure and the contact points within that procedure.  </a:t>
            </a:r>
            <a:r>
              <a:rPr kumimoji="0" lang="en-US" sz="1200" b="0" i="0" u="sng" strike="noStrike" kern="1200" cap="none" spc="0" normalizeH="0" baseline="0" noProof="0" dirty="0">
                <a:ln>
                  <a:noFill/>
                </a:ln>
                <a:solidFill>
                  <a:srgbClr val="595959"/>
                </a:solidFill>
                <a:effectLst/>
                <a:uLnTx/>
                <a:uFillTx/>
                <a:latin typeface="Segoe UI"/>
                <a:ea typeface="+mn-ea"/>
                <a:cs typeface="+mn-cs"/>
              </a:rPr>
              <a:t>This information must be included in the SoW.</a:t>
            </a:r>
          </a:p>
          <a:p>
            <a:endParaRPr lang="en-US" dirty="0"/>
          </a:p>
        </p:txBody>
      </p:sp>
    </p:spTree>
    <p:extLst>
      <p:ext uri="{BB962C8B-B14F-4D97-AF65-F5344CB8AC3E}">
        <p14:creationId xmlns:p14="http://schemas.microsoft.com/office/powerpoint/2010/main" val="2435629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70572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01055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352721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416937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202247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White wave cover 1">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6" name="Text Placeholder 2">
            <a:extLst>
              <a:ext uri="{FF2B5EF4-FFF2-40B4-BE49-F238E27FC236}">
                <a16:creationId xmlns:a16="http://schemas.microsoft.com/office/drawing/2014/main" id="{17A9DE5B-A4E0-A44F-B6BF-BBC6726F493D}"/>
              </a:ext>
            </a:extLst>
          </p:cNvPr>
          <p:cNvSpPr>
            <a:spLocks noGrp="1"/>
          </p:cNvSpPr>
          <p:nvPr>
            <p:ph type="body" sz="quarter" idx="10" hasCustomPrompt="1"/>
          </p:nvPr>
        </p:nvSpPr>
        <p:spPr>
          <a:xfrm>
            <a:off x="638174" y="2275220"/>
            <a:ext cx="10848975" cy="1363399"/>
          </a:xfrm>
          <a:prstGeom prst="rect">
            <a:avLst/>
          </a:prstGeom>
        </p:spPr>
        <p:txBody>
          <a:bodyPr anchor="b"/>
          <a:lstStyle>
            <a:lvl1pPr>
              <a:defRPr sz="4800" b="1" i="0">
                <a:solidFill>
                  <a:schemeClr val="bg1"/>
                </a:solidFill>
                <a:latin typeface="Segoe UI Semibold" panose="020B0502040204020203" pitchFamily="34" charset="0"/>
                <a:cs typeface="Segoe UI Semibold" panose="020B0502040204020203" pitchFamily="34" charset="0"/>
              </a:defRPr>
            </a:lvl1pPr>
          </a:lstStyle>
          <a:p>
            <a:pPr lvl="0"/>
            <a:r>
              <a:rPr lang="en-US" dirty="0"/>
              <a:t>Headline text – Cover slide</a:t>
            </a:r>
          </a:p>
        </p:txBody>
      </p:sp>
      <p:sp>
        <p:nvSpPr>
          <p:cNvPr id="27" name="Text Placeholder 8">
            <a:extLst>
              <a:ext uri="{FF2B5EF4-FFF2-40B4-BE49-F238E27FC236}">
                <a16:creationId xmlns:a16="http://schemas.microsoft.com/office/drawing/2014/main" id="{4CEE6339-B898-8448-83C0-DD2C637A1026}"/>
              </a:ext>
            </a:extLst>
          </p:cNvPr>
          <p:cNvSpPr>
            <a:spLocks noGrp="1"/>
          </p:cNvSpPr>
          <p:nvPr>
            <p:ph type="body" sz="quarter" idx="11" hasCustomPrompt="1"/>
          </p:nvPr>
        </p:nvSpPr>
        <p:spPr>
          <a:xfrm>
            <a:off x="638174" y="3825875"/>
            <a:ext cx="10848975" cy="738188"/>
          </a:xfrm>
          <a:prstGeom prst="rect">
            <a:avLst/>
          </a:prstGeom>
        </p:spPr>
        <p:txBody>
          <a:bodyPr/>
          <a:lstStyle>
            <a:lvl1pPr>
              <a:defRPr sz="2800" b="0" i="0">
                <a:solidFill>
                  <a:schemeClr val="bg1"/>
                </a:solidFill>
                <a:latin typeface="Segoe UI Light" panose="020B0502040204020203" pitchFamily="34" charset="0"/>
                <a:cs typeface="Segoe UI Light" panose="020B0502040204020203" pitchFamily="34" charset="0"/>
              </a:defRPr>
            </a:lvl1pPr>
          </a:lstStyle>
          <a:p>
            <a:pPr lvl="0"/>
            <a:r>
              <a:rPr lang="en-US" dirty="0"/>
              <a:t>Subtitle text</a:t>
            </a:r>
          </a:p>
        </p:txBody>
      </p:sp>
      <p:sp>
        <p:nvSpPr>
          <p:cNvPr id="22" name="Rectangle 21"/>
          <p:cNvSpPr/>
          <p:nvPr userDrawn="1"/>
        </p:nvSpPr>
        <p:spPr>
          <a:xfrm>
            <a:off x="12218648" y="576694"/>
            <a:ext cx="155791" cy="527538"/>
          </a:xfrm>
          <a:prstGeom prst="rect">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3" name="Rectangle 22"/>
          <p:cNvSpPr/>
          <p:nvPr userDrawn="1"/>
        </p:nvSpPr>
        <p:spPr>
          <a:xfrm>
            <a:off x="12218648" y="1153388"/>
            <a:ext cx="155791" cy="527538"/>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4" name="Rectangle 23"/>
          <p:cNvSpPr/>
          <p:nvPr userDrawn="1"/>
        </p:nvSpPr>
        <p:spPr>
          <a:xfrm>
            <a:off x="12215747" y="2306776"/>
            <a:ext cx="155791" cy="527538"/>
          </a:xfrm>
          <a:prstGeom prst="rect">
            <a:avLst/>
          </a:prstGeom>
          <a:solidFill>
            <a:schemeClr val="accent4"/>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9" name="Rectangle 28"/>
          <p:cNvSpPr/>
          <p:nvPr userDrawn="1"/>
        </p:nvSpPr>
        <p:spPr>
          <a:xfrm>
            <a:off x="12215747" y="4036858"/>
            <a:ext cx="155791" cy="527538"/>
          </a:xfrm>
          <a:prstGeom prst="rect">
            <a:avLst/>
          </a:prstGeom>
          <a:solidFill>
            <a:srgbClr val="006EC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0" name="Rectangle 29"/>
          <p:cNvSpPr/>
          <p:nvPr userDrawn="1"/>
        </p:nvSpPr>
        <p:spPr>
          <a:xfrm>
            <a:off x="12215747" y="1730082"/>
            <a:ext cx="155791" cy="527538"/>
          </a:xfrm>
          <a:prstGeom prst="rect">
            <a:avLst/>
          </a:prstGeom>
          <a:solidFill>
            <a:srgbClr val="890078"/>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1" name="Rectangle 30"/>
          <p:cNvSpPr/>
          <p:nvPr userDrawn="1"/>
        </p:nvSpPr>
        <p:spPr>
          <a:xfrm>
            <a:off x="12382950" y="576694"/>
            <a:ext cx="155791" cy="527538"/>
          </a:xfrm>
          <a:prstGeom prst="rect">
            <a:avLst/>
          </a:prstGeom>
          <a:solidFill>
            <a:srgbClr val="A5064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2" name="Rectangle 31"/>
          <p:cNvSpPr/>
          <p:nvPr userDrawn="1"/>
        </p:nvSpPr>
        <p:spPr>
          <a:xfrm>
            <a:off x="12382950" y="1153388"/>
            <a:ext cx="155791" cy="527538"/>
          </a:xfrm>
          <a:prstGeom prst="rect">
            <a:avLst/>
          </a:prstGeom>
          <a:solidFill>
            <a:srgbClr val="9E120E"/>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3" name="Rectangle 32"/>
          <p:cNvSpPr/>
          <p:nvPr userDrawn="1"/>
        </p:nvSpPr>
        <p:spPr>
          <a:xfrm>
            <a:off x="12380049" y="2306776"/>
            <a:ext cx="155791" cy="527538"/>
          </a:xfrm>
          <a:prstGeom prst="rect">
            <a:avLst/>
          </a:prstGeom>
          <a:solidFill>
            <a:srgbClr val="E6A61C"/>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4" name="Rectangle 33"/>
          <p:cNvSpPr/>
          <p:nvPr userDrawn="1"/>
        </p:nvSpPr>
        <p:spPr>
          <a:xfrm>
            <a:off x="12380049" y="2883470"/>
            <a:ext cx="155791" cy="527538"/>
          </a:xfrm>
          <a:prstGeom prst="rect">
            <a:avLst/>
          </a:prstGeom>
          <a:solidFill>
            <a:srgbClr val="05732A"/>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5" name="Rectangle 34"/>
          <p:cNvSpPr/>
          <p:nvPr userDrawn="1"/>
        </p:nvSpPr>
        <p:spPr>
          <a:xfrm>
            <a:off x="12380049" y="3460164"/>
            <a:ext cx="155791" cy="527538"/>
          </a:xfrm>
          <a:prstGeom prst="rect">
            <a:avLst/>
          </a:prstGeom>
          <a:solidFill>
            <a:srgbClr val="005F6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6" name="Rectangle 35"/>
          <p:cNvSpPr/>
          <p:nvPr userDrawn="1"/>
        </p:nvSpPr>
        <p:spPr>
          <a:xfrm>
            <a:off x="12380049" y="4036858"/>
            <a:ext cx="155791" cy="527538"/>
          </a:xfrm>
          <a:prstGeom prst="rect">
            <a:avLst/>
          </a:prstGeom>
          <a:solidFill>
            <a:srgbClr val="05508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7" name="Rectangle 36"/>
          <p:cNvSpPr/>
          <p:nvPr userDrawn="1"/>
        </p:nvSpPr>
        <p:spPr>
          <a:xfrm>
            <a:off x="12380049" y="1730082"/>
            <a:ext cx="155791" cy="527538"/>
          </a:xfrm>
          <a:prstGeom prst="rect">
            <a:avLst/>
          </a:prstGeom>
          <a:solidFill>
            <a:srgbClr val="5A145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8" name="Rectangle 37"/>
          <p:cNvSpPr/>
          <p:nvPr userDrawn="1"/>
        </p:nvSpPr>
        <p:spPr>
          <a:xfrm>
            <a:off x="12218648" y="0"/>
            <a:ext cx="155791" cy="527538"/>
          </a:xfrm>
          <a:prstGeom prst="rect">
            <a:avLst/>
          </a:prstGeom>
          <a:solidFill>
            <a:schemeClr val="tx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9" name="Rectangle 38"/>
          <p:cNvSpPr/>
          <p:nvPr userDrawn="1"/>
        </p:nvSpPr>
        <p:spPr>
          <a:xfrm>
            <a:off x="12382950" y="0"/>
            <a:ext cx="155791" cy="527538"/>
          </a:xfrm>
          <a:prstGeom prst="rect">
            <a:avLst/>
          </a:prstGeom>
          <a:solidFill>
            <a:srgbClr val="CC46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40" name="Rectangle 39"/>
          <p:cNvSpPr/>
          <p:nvPr userDrawn="1"/>
        </p:nvSpPr>
        <p:spPr>
          <a:xfrm>
            <a:off x="12215747" y="2883470"/>
            <a:ext cx="155791" cy="527538"/>
          </a:xfrm>
          <a:prstGeom prst="rect">
            <a:avLst/>
          </a:prstGeom>
          <a:solidFill>
            <a:schemeClr val="accent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41" name="Rectangle 40"/>
          <p:cNvSpPr/>
          <p:nvPr userDrawn="1"/>
        </p:nvSpPr>
        <p:spPr>
          <a:xfrm>
            <a:off x="12215747" y="3460164"/>
            <a:ext cx="155791" cy="527538"/>
          </a:xfrm>
          <a:prstGeom prst="rect">
            <a:avLst/>
          </a:prstGeom>
          <a:solidFill>
            <a:schemeClr val="accent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2768874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66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ext Placeholder 2"/>
          <p:cNvSpPr>
            <a:spLocks noGrp="1"/>
          </p:cNvSpPr>
          <p:nvPr>
            <p:ph idx="1"/>
          </p:nvPr>
        </p:nvSpPr>
        <p:spPr>
          <a:xfrm>
            <a:off x="691375" y="1718912"/>
            <a:ext cx="10783229" cy="4351338"/>
          </a:xfrm>
          <a:prstGeom prst="rect">
            <a:avLst/>
          </a:prstGeom>
        </p:spPr>
        <p:txBody>
          <a:bodyPr vert="horz" lIns="91440" tIns="45720" rIns="91440" bIns="45720"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a:xfrm>
            <a:off x="691376" y="390719"/>
            <a:ext cx="10783229" cy="998344"/>
          </a:xfrm>
          <a:prstGeom prst="rect">
            <a:avLst/>
          </a:prstGeom>
        </p:spPr>
        <p:txBody>
          <a:bodyPr/>
          <a:lstStyle>
            <a:lvl1pPr>
              <a:defRPr>
                <a:solidFill>
                  <a:schemeClr val="tx1"/>
                </a:solidFill>
              </a:defRPr>
            </a:lvl1pPr>
          </a:lstStyle>
          <a:p>
            <a:r>
              <a:rPr lang="en-US"/>
              <a:t>Click to edit Master title style</a:t>
            </a:r>
            <a:endParaRPr lang="en-US" dirty="0"/>
          </a:p>
        </p:txBody>
      </p:sp>
      <p:sp>
        <p:nvSpPr>
          <p:cNvPr id="2" name="Slide Number Placeholder 1">
            <a:extLst>
              <a:ext uri="{FF2B5EF4-FFF2-40B4-BE49-F238E27FC236}">
                <a16:creationId xmlns:a16="http://schemas.microsoft.com/office/drawing/2014/main" id="{47F2C7DF-21F8-7F43-AF2B-D19C00A05ECA}"/>
              </a:ext>
            </a:extLst>
          </p:cNvPr>
          <p:cNvSpPr>
            <a:spLocks noGrp="1"/>
          </p:cNvSpPr>
          <p:nvPr>
            <p:ph type="sldNum" sz="quarter" idx="10"/>
          </p:nvPr>
        </p:nvSpPr>
        <p:spPr>
          <a:xfrm>
            <a:off x="11255189" y="6400099"/>
            <a:ext cx="438831" cy="365125"/>
          </a:xfrm>
          <a:prstGeom prst="rect">
            <a:avLst/>
          </a:prstGeom>
        </p:spPr>
        <p:txBody>
          <a:bodyPr/>
          <a:lstStyle>
            <a:lvl1pPr>
              <a:defRPr sz="1400">
                <a:solidFill>
                  <a:schemeClr val="tx1"/>
                </a:solidFill>
              </a:defRPr>
            </a:lvl1pPr>
          </a:lstStyle>
          <a:p>
            <a:fld id="{0EE23A24-5E29-4F5A-B780-9568AE9A51DD}" type="slidenum">
              <a:rPr lang="en-US" smtClean="0"/>
              <a:pPr/>
              <a:t>‹#›</a:t>
            </a:fld>
            <a:endParaRPr lang="en-US" dirty="0"/>
          </a:p>
        </p:txBody>
      </p:sp>
    </p:spTree>
    <p:extLst>
      <p:ext uri="{BB962C8B-B14F-4D97-AF65-F5344CB8AC3E}">
        <p14:creationId xmlns:p14="http://schemas.microsoft.com/office/powerpoint/2010/main" val="3689350366"/>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hyperlink" Target="https://avanade.sharepoint.com/sites/policies/Policies2/Data%20Management/1431_DataManagement.pdf" TargetMode="Externa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8" name="Title Placeholder 1">
            <a:extLst>
              <a:ext uri="{FF2B5EF4-FFF2-40B4-BE49-F238E27FC236}">
                <a16:creationId xmlns:a16="http://schemas.microsoft.com/office/drawing/2014/main" id="{658DE76C-BE08-874D-89E5-86F2CB5A1662}"/>
              </a:ext>
            </a:extLst>
          </p:cNvPr>
          <p:cNvSpPr>
            <a:spLocks noGrp="1"/>
          </p:cNvSpPr>
          <p:nvPr>
            <p:ph type="title"/>
          </p:nvPr>
        </p:nvSpPr>
        <p:spPr>
          <a:xfrm>
            <a:off x="694944" y="390719"/>
            <a:ext cx="10789921" cy="998344"/>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1" name="Text Placeholder 2">
            <a:extLst>
              <a:ext uri="{FF2B5EF4-FFF2-40B4-BE49-F238E27FC236}">
                <a16:creationId xmlns:a16="http://schemas.microsoft.com/office/drawing/2014/main" id="{503EF9A9-1084-A048-BA5E-600BDC189274}"/>
              </a:ext>
            </a:extLst>
          </p:cNvPr>
          <p:cNvSpPr>
            <a:spLocks noGrp="1"/>
          </p:cNvSpPr>
          <p:nvPr>
            <p:ph type="body" idx="1"/>
          </p:nvPr>
        </p:nvSpPr>
        <p:spPr>
          <a:xfrm>
            <a:off x="694945" y="1524000"/>
            <a:ext cx="1078992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Rectangle 31">
            <a:extLst>
              <a:ext uri="{FF2B5EF4-FFF2-40B4-BE49-F238E27FC236}">
                <a16:creationId xmlns:a16="http://schemas.microsoft.com/office/drawing/2014/main" id="{56ADD8B0-8C25-234B-ADCE-7E0BFFB2AA87}"/>
              </a:ext>
            </a:extLst>
          </p:cNvPr>
          <p:cNvSpPr/>
          <p:nvPr userDrawn="1"/>
        </p:nvSpPr>
        <p:spPr>
          <a:xfrm>
            <a:off x="694944" y="0"/>
            <a:ext cx="10789920" cy="45719"/>
          </a:xfrm>
          <a:prstGeom prst="rect">
            <a:avLst/>
          </a:prstGeom>
          <a:gradFill>
            <a:gsLst>
              <a:gs pos="80000">
                <a:srgbClr val="FF5800"/>
              </a:gs>
              <a:gs pos="0">
                <a:srgbClr val="FFD700"/>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descr="AvanadeLogoNoTM_AWColor_RGB.png">
            <a:extLst>
              <a:ext uri="{FF2B5EF4-FFF2-40B4-BE49-F238E27FC236}">
                <a16:creationId xmlns:a16="http://schemas.microsoft.com/office/drawing/2014/main" id="{3DE45E54-C75E-2442-B65B-75CB35B3E217}"/>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707135" y="6165705"/>
            <a:ext cx="914400" cy="335584"/>
          </a:xfrm>
          <a:prstGeom prst="rect">
            <a:avLst/>
          </a:prstGeom>
        </p:spPr>
      </p:pic>
      <p:sp>
        <p:nvSpPr>
          <p:cNvPr id="30" name="Rectangle 29"/>
          <p:cNvSpPr/>
          <p:nvPr userDrawn="1"/>
        </p:nvSpPr>
        <p:spPr>
          <a:xfrm>
            <a:off x="12218648" y="576694"/>
            <a:ext cx="155791" cy="527538"/>
          </a:xfrm>
          <a:prstGeom prst="rect">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3" name="Rectangle 32"/>
          <p:cNvSpPr/>
          <p:nvPr userDrawn="1"/>
        </p:nvSpPr>
        <p:spPr>
          <a:xfrm>
            <a:off x="12218648" y="1153388"/>
            <a:ext cx="155791" cy="527538"/>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4" name="Rectangle 33"/>
          <p:cNvSpPr/>
          <p:nvPr userDrawn="1"/>
        </p:nvSpPr>
        <p:spPr>
          <a:xfrm>
            <a:off x="12215747" y="2306776"/>
            <a:ext cx="155791" cy="527538"/>
          </a:xfrm>
          <a:prstGeom prst="rect">
            <a:avLst/>
          </a:prstGeom>
          <a:solidFill>
            <a:schemeClr val="accent4"/>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8" name="Rectangle 37"/>
          <p:cNvSpPr/>
          <p:nvPr userDrawn="1"/>
        </p:nvSpPr>
        <p:spPr>
          <a:xfrm>
            <a:off x="12215747" y="4036858"/>
            <a:ext cx="155791" cy="527538"/>
          </a:xfrm>
          <a:prstGeom prst="rect">
            <a:avLst/>
          </a:prstGeom>
          <a:solidFill>
            <a:srgbClr val="006EC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9" name="Rectangle 38"/>
          <p:cNvSpPr/>
          <p:nvPr userDrawn="1"/>
        </p:nvSpPr>
        <p:spPr>
          <a:xfrm>
            <a:off x="12215747" y="1730082"/>
            <a:ext cx="155791" cy="527538"/>
          </a:xfrm>
          <a:prstGeom prst="rect">
            <a:avLst/>
          </a:prstGeom>
          <a:solidFill>
            <a:srgbClr val="890078"/>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40" name="Rectangle 39"/>
          <p:cNvSpPr/>
          <p:nvPr userDrawn="1"/>
        </p:nvSpPr>
        <p:spPr>
          <a:xfrm>
            <a:off x="12382950" y="576694"/>
            <a:ext cx="155791" cy="527538"/>
          </a:xfrm>
          <a:prstGeom prst="rect">
            <a:avLst/>
          </a:prstGeom>
          <a:solidFill>
            <a:srgbClr val="A5064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41" name="Rectangle 40"/>
          <p:cNvSpPr/>
          <p:nvPr userDrawn="1"/>
        </p:nvSpPr>
        <p:spPr>
          <a:xfrm>
            <a:off x="12382950" y="1153388"/>
            <a:ext cx="155791" cy="527538"/>
          </a:xfrm>
          <a:prstGeom prst="rect">
            <a:avLst/>
          </a:prstGeom>
          <a:solidFill>
            <a:srgbClr val="9E120E"/>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42" name="Rectangle 41"/>
          <p:cNvSpPr/>
          <p:nvPr userDrawn="1"/>
        </p:nvSpPr>
        <p:spPr>
          <a:xfrm>
            <a:off x="12380049" y="2306776"/>
            <a:ext cx="155791" cy="527538"/>
          </a:xfrm>
          <a:prstGeom prst="rect">
            <a:avLst/>
          </a:prstGeom>
          <a:solidFill>
            <a:srgbClr val="E6A61C"/>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43" name="Rectangle 42"/>
          <p:cNvSpPr/>
          <p:nvPr userDrawn="1"/>
        </p:nvSpPr>
        <p:spPr>
          <a:xfrm>
            <a:off x="12380049" y="2883470"/>
            <a:ext cx="155791" cy="527538"/>
          </a:xfrm>
          <a:prstGeom prst="rect">
            <a:avLst/>
          </a:prstGeom>
          <a:solidFill>
            <a:srgbClr val="05732A"/>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44" name="Rectangle 43"/>
          <p:cNvSpPr/>
          <p:nvPr userDrawn="1"/>
        </p:nvSpPr>
        <p:spPr>
          <a:xfrm>
            <a:off x="12380049" y="3460164"/>
            <a:ext cx="155791" cy="527538"/>
          </a:xfrm>
          <a:prstGeom prst="rect">
            <a:avLst/>
          </a:prstGeom>
          <a:solidFill>
            <a:srgbClr val="005F6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45" name="Rectangle 44"/>
          <p:cNvSpPr/>
          <p:nvPr userDrawn="1"/>
        </p:nvSpPr>
        <p:spPr>
          <a:xfrm>
            <a:off x="12380049" y="4036858"/>
            <a:ext cx="155791" cy="527538"/>
          </a:xfrm>
          <a:prstGeom prst="rect">
            <a:avLst/>
          </a:prstGeom>
          <a:solidFill>
            <a:srgbClr val="05508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46" name="Rectangle 45"/>
          <p:cNvSpPr/>
          <p:nvPr userDrawn="1"/>
        </p:nvSpPr>
        <p:spPr>
          <a:xfrm>
            <a:off x="12380049" y="1730082"/>
            <a:ext cx="155791" cy="527538"/>
          </a:xfrm>
          <a:prstGeom prst="rect">
            <a:avLst/>
          </a:prstGeom>
          <a:solidFill>
            <a:srgbClr val="5A145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47" name="Rectangle 46"/>
          <p:cNvSpPr/>
          <p:nvPr userDrawn="1"/>
        </p:nvSpPr>
        <p:spPr>
          <a:xfrm>
            <a:off x="12218648" y="0"/>
            <a:ext cx="155791" cy="527538"/>
          </a:xfrm>
          <a:prstGeom prst="rect">
            <a:avLst/>
          </a:prstGeom>
          <a:solidFill>
            <a:schemeClr val="tx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48" name="Rectangle 47"/>
          <p:cNvSpPr/>
          <p:nvPr userDrawn="1"/>
        </p:nvSpPr>
        <p:spPr>
          <a:xfrm>
            <a:off x="12382950" y="0"/>
            <a:ext cx="155791" cy="527538"/>
          </a:xfrm>
          <a:prstGeom prst="rect">
            <a:avLst/>
          </a:prstGeom>
          <a:solidFill>
            <a:srgbClr val="CC46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49" name="Rectangle 48"/>
          <p:cNvSpPr/>
          <p:nvPr userDrawn="1"/>
        </p:nvSpPr>
        <p:spPr>
          <a:xfrm>
            <a:off x="12215747" y="2883470"/>
            <a:ext cx="155791" cy="527538"/>
          </a:xfrm>
          <a:prstGeom prst="rect">
            <a:avLst/>
          </a:prstGeom>
          <a:solidFill>
            <a:schemeClr val="accent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50" name="Rectangle 49"/>
          <p:cNvSpPr/>
          <p:nvPr userDrawn="1"/>
        </p:nvSpPr>
        <p:spPr>
          <a:xfrm>
            <a:off x="12215747" y="3460164"/>
            <a:ext cx="155791" cy="527538"/>
          </a:xfrm>
          <a:prstGeom prst="rect">
            <a:avLst/>
          </a:prstGeom>
          <a:solidFill>
            <a:schemeClr val="accent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4" name="Rectangle 5">
            <a:extLst>
              <a:ext uri="{FF2B5EF4-FFF2-40B4-BE49-F238E27FC236}">
                <a16:creationId xmlns:a16="http://schemas.microsoft.com/office/drawing/2014/main" id="{770EFDC9-5DD5-4A81-A181-1272E8F098C7}"/>
              </a:ext>
            </a:extLst>
          </p:cNvPr>
          <p:cNvSpPr txBox="1">
            <a:spLocks noChangeArrowheads="1"/>
          </p:cNvSpPr>
          <p:nvPr userDrawn="1"/>
        </p:nvSpPr>
        <p:spPr bwMode="auto">
          <a:xfrm>
            <a:off x="4400860" y="6235000"/>
            <a:ext cx="2486346" cy="165099"/>
          </a:xfrm>
          <a:prstGeom prst="rect">
            <a:avLst/>
          </a:prstGeom>
          <a:noFill/>
          <a:ln w="9525">
            <a:noFill/>
            <a:miter lim="800000"/>
            <a:headEnd/>
            <a:tailEnd/>
          </a:ln>
          <a:effectLst/>
        </p:spPr>
        <p:txBody>
          <a:bodyPr lIns="0" tIns="0" rIns="0" bIns="0" anchor="b"/>
          <a:lstStyle/>
          <a:p>
            <a:pPr algn="ctr">
              <a:lnSpc>
                <a:spcPct val="90000"/>
              </a:lnSpc>
              <a:spcAft>
                <a:spcPct val="30000"/>
              </a:spcAft>
            </a:pPr>
            <a:r>
              <a:rPr lang="en-US" sz="700" dirty="0">
                <a:solidFill>
                  <a:schemeClr val="bg1">
                    <a:lumMod val="75000"/>
                  </a:schemeClr>
                </a:solidFill>
                <a:latin typeface="Segoe UI" panose="020B0502040204020203" pitchFamily="34" charset="0"/>
                <a:cs typeface="Segoe UI" panose="020B0502040204020203" pitchFamily="34" charset="0"/>
              </a:rPr>
              <a:t>©2020 Avanade Inc. All Rights Reserved.</a:t>
            </a:r>
          </a:p>
        </p:txBody>
      </p:sp>
      <p:sp>
        <p:nvSpPr>
          <p:cNvPr id="25" name="TextBox 24">
            <a:extLst>
              <a:ext uri="{FF2B5EF4-FFF2-40B4-BE49-F238E27FC236}">
                <a16:creationId xmlns:a16="http://schemas.microsoft.com/office/drawing/2014/main" id="{92857830-2F82-4104-9DED-4C213855AA9B}"/>
              </a:ext>
            </a:extLst>
          </p:cNvPr>
          <p:cNvSpPr txBox="1"/>
          <p:nvPr userDrawn="1"/>
        </p:nvSpPr>
        <p:spPr>
          <a:xfrm>
            <a:off x="8707793" y="6244838"/>
            <a:ext cx="2777072" cy="200055"/>
          </a:xfrm>
          <a:prstGeom prst="rect">
            <a:avLst/>
          </a:prstGeom>
          <a:noFill/>
        </p:spPr>
        <p:txBody>
          <a:bodyPr wrap="square" rtlCol="0">
            <a:spAutoFit/>
          </a:bodyPr>
          <a:lstStyle/>
          <a:p>
            <a:pPr algn="r"/>
            <a:r>
              <a:rPr lang="en-US" sz="700" dirty="0">
                <a:solidFill>
                  <a:srgbClr val="FF5800"/>
                </a:solidFill>
              </a:rPr>
              <a:t>&lt;Highly Confidential&gt; </a:t>
            </a:r>
            <a:r>
              <a:rPr lang="en-US" sz="700" dirty="0">
                <a:solidFill>
                  <a:srgbClr val="464646"/>
                </a:solidFill>
              </a:rPr>
              <a:t>See Avanade’s </a:t>
            </a:r>
            <a:r>
              <a:rPr lang="en-US" sz="700" dirty="0">
                <a:solidFill>
                  <a:srgbClr val="FF5800"/>
                </a:solidFill>
                <a:hlinkClick r:id="rId5" invalidUrl="https://avanade.sharepoint.com/sites/policies/Policies2/Data Management/1431_DataManagement.pdf"/>
              </a:rPr>
              <a:t>Data Management Policy</a:t>
            </a:r>
            <a:endParaRPr lang="en-US" sz="700" dirty="0">
              <a:solidFill>
                <a:srgbClr val="FF5800"/>
              </a:solidFill>
            </a:endParaRPr>
          </a:p>
        </p:txBody>
      </p:sp>
    </p:spTree>
    <p:extLst>
      <p:ext uri="{BB962C8B-B14F-4D97-AF65-F5344CB8AC3E}">
        <p14:creationId xmlns:p14="http://schemas.microsoft.com/office/powerpoint/2010/main" val="2156093164"/>
      </p:ext>
    </p:extLst>
  </p:cSld>
  <p:clrMap bg1="lt1" tx1="dk1" bg2="lt2" tx2="dk2" accent1="accent1" accent2="accent2" accent3="accent3" accent4="accent4" accent5="accent5" accent6="accent6" hlink="hlink" folHlink="folHlink"/>
  <p:sldLayoutIdLst>
    <p:sldLayoutId id="2147483888" r:id="rId1"/>
    <p:sldLayoutId id="2147483760" r:id="rId2"/>
  </p:sldLayoutIdLst>
  <p:transition>
    <p:fade/>
  </p:transition>
  <p:hf hdr="0" ftr="0" dt="0"/>
  <p:txStyles>
    <p:titleStyle>
      <a:lvl1pPr algn="l" defTabSz="914400" rtl="0" eaLnBrk="1" latinLnBrk="0" hangingPunct="1">
        <a:lnSpc>
          <a:spcPct val="90000"/>
        </a:lnSpc>
        <a:spcBef>
          <a:spcPct val="0"/>
        </a:spcBef>
        <a:buNone/>
        <a:defRPr sz="3600" b="1" i="0" kern="1200">
          <a:solidFill>
            <a:schemeClr val="tx1"/>
          </a:solidFill>
          <a:latin typeface="Segoe UI Semibold" panose="020B0502040204020203" pitchFamily="34" charset="0"/>
          <a:ea typeface="Segoe UI Semibold" panose="020B0502040204020203" pitchFamily="34" charset="0"/>
          <a:cs typeface="Segoe UI Semibold" panose="020B0502040204020203" pitchFamily="34" charset="0"/>
        </a:defRPr>
      </a:lvl1pPr>
    </p:titleStyle>
    <p:bodyStyle>
      <a:lvl1pPr marL="0" indent="0" algn="l" defTabSz="914400" rtl="0" eaLnBrk="1" latinLnBrk="0" hangingPunct="1">
        <a:lnSpc>
          <a:spcPct val="90000"/>
        </a:lnSpc>
        <a:spcBef>
          <a:spcPts val="1000"/>
        </a:spcBef>
        <a:buFont typeface="Arial"/>
        <a:buNone/>
        <a:defRPr sz="2000" b="0" i="0" kern="1200">
          <a:solidFill>
            <a:schemeClr val="tx1"/>
          </a:solidFill>
          <a:latin typeface="Segoe UI Light" charset="0"/>
          <a:ea typeface="Segoe UI Light" charset="0"/>
          <a:cs typeface="Segoe UI Light" charset="0"/>
        </a:defRPr>
      </a:lvl1pPr>
      <a:lvl2pPr marL="685800" indent="-228600" algn="l" defTabSz="914400" rtl="0" eaLnBrk="1" latinLnBrk="0" hangingPunct="1">
        <a:lnSpc>
          <a:spcPct val="90000"/>
        </a:lnSpc>
        <a:spcBef>
          <a:spcPts val="500"/>
        </a:spcBef>
        <a:buFont typeface="Arial"/>
        <a:buChar char="•"/>
        <a:defRPr sz="1800" b="0" i="0" kern="1200">
          <a:solidFill>
            <a:schemeClr val="tx1"/>
          </a:solidFill>
          <a:latin typeface="Segoe UI Light" charset="0"/>
          <a:ea typeface="Segoe UI Light" charset="0"/>
          <a:cs typeface="Segoe UI Light" charset="0"/>
        </a:defRPr>
      </a:lvl2pPr>
      <a:lvl3pPr marL="1143000" indent="-228600" algn="l" defTabSz="914400" rtl="0" eaLnBrk="1" latinLnBrk="0" hangingPunct="1">
        <a:lnSpc>
          <a:spcPct val="90000"/>
        </a:lnSpc>
        <a:spcBef>
          <a:spcPts val="500"/>
        </a:spcBef>
        <a:buFont typeface="Arial"/>
        <a:buChar char="•"/>
        <a:defRPr sz="1600" b="0" i="0" kern="1200">
          <a:solidFill>
            <a:schemeClr val="tx1"/>
          </a:solidFill>
          <a:latin typeface="Segoe UI Light" charset="0"/>
          <a:ea typeface="Segoe UI Light" charset="0"/>
          <a:cs typeface="Segoe UI Light" charset="0"/>
        </a:defRPr>
      </a:lvl3pPr>
      <a:lvl4pPr marL="16002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4pPr>
      <a:lvl5pPr marL="20574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avanade.sharepoint.com/sites/Delivery/Solutioning/Pages/Solution-Guides.aspx" TargetMode="External"/><Relationship Id="rId2" Type="http://schemas.openxmlformats.org/officeDocument/2006/relationships/hyperlink" Target="https://adf.avanade.com/display/ADF/Solution+Blueprint?src=contextnavpagetreemod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yammer.com/avanade.com/#/threads/inGroup?type=in_group&amp;feedId=9979467&amp;view=all" TargetMode="External"/><Relationship Id="rId2" Type="http://schemas.openxmlformats.org/officeDocument/2006/relationships/hyperlink" Target="https://acekb.avanade.com/display/ADF/Solution+Planning" TargetMode="External"/><Relationship Id="rId1" Type="http://schemas.openxmlformats.org/officeDocument/2006/relationships/slideLayout" Target="../slideLayouts/slideLayout2.xml"/><Relationship Id="rId5" Type="http://schemas.openxmlformats.org/officeDocument/2006/relationships/hyperlink" Target="https://avanade.sharepoint.com/sites/Delivery/Solutioning/Pages/default.aspx" TargetMode="External"/><Relationship Id="rId4" Type="http://schemas.openxmlformats.org/officeDocument/2006/relationships/hyperlink" Target="https://avanade.sharepoint.com/sites/Delivery/Solutioning/Pages/Solution-Guides.aspx"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hyperlink" Target="https://avanade.sharepoint.com/sites/policies/Policies2/Global%20Quality%20Assurance/0017_QA.pdf"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hyperlink" Target="https://avanade.sharepoint.com/sites/policies/Policies2/Global%20Quality%20Assurance/0017_QA.pdf"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ossgovernance.accenture.com/" TargetMode="External"/><Relationship Id="rId2" Type="http://schemas.openxmlformats.org/officeDocument/2006/relationships/hyperlink" Target="https://innersource.avanade.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avanade.sharepoint.com/sites/Policies/Policies2/Global%20Quality%20Assurance/0017_QA.pdf" TargetMode="External"/><Relationship Id="rId2" Type="http://schemas.openxmlformats.org/officeDocument/2006/relationships/hyperlink" Target="https://avanade.sharepoint.com/sites/policies/Policies2/Data%20Management/1431_DataManagement.pdf" TargetMode="External"/><Relationship Id="rId1" Type="http://schemas.openxmlformats.org/officeDocument/2006/relationships/slideLayout" Target="../slideLayouts/slideLayout2.xml"/><Relationship Id="rId4" Type="http://schemas.openxmlformats.org/officeDocument/2006/relationships/hyperlink" Target="https://avanade.sharepoint.com/:x:/r/sites/Policies/_layouts/15/Doc.aspx?sourcedoc=%7B90DC5CB4-1480-4EF2-A046-2A444EF0B78C%7D&amp;file=5003_DealApprovalMatrix.xlsx&amp;action=default&amp;mobileredirect=true&amp;cid=6f12c696-24bb-46a3-b3b2-7d4ee860ae16"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hyperlink" Target="https://avanade.sharepoint.com/sites/AvanadeManagedDelivery" TargetMode="External"/><Relationship Id="rId7" Type="http://schemas.openxmlformats.org/officeDocument/2006/relationships/hyperlink" Target="https://avanade.sharepoint.com/:x:/r/sites/Policies/_layouts/15/Doc.aspx?sourcedoc=%7B90DC5CB4-1480-4EF2-A046-2A444EF0B78C%7D&amp;file=5003_DealApprovalMatrix.xlsx&amp;action=default&amp;mobileredirect=true&amp;cid=6ba6a4a3-659c-40a8-9b8c-ac6f8f3541b8&amp;wdLOR=cA5549996-744E-4167-8C54-BA352B0AB5F2"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avanade.sharepoint.com/sites/Knowledge/Contributions/Forms/Contribution/docsethomepage.aspx?ID=5473&amp;FolderCTID=0x0120D52000143610688A36194FBE080827AE8E6AD600C2BE3C0A588E5747B9E3C4A383E63FA9&amp;List=bf78e01e-608e-41fd-90b2-d6e58fb24ccf&amp;RootFolder=/sites/Knowledge/Contributions/9fe8a5fa-bddf-4a57-9cc6-8c3e1151d4f9&amp;RecSrc=/sites/Knowledge/Contributions/9fe8a5fa-bddf-4a57-9cc6-8c3e1151d4f9" TargetMode="External"/><Relationship Id="rId5" Type="http://schemas.openxmlformats.org/officeDocument/2006/relationships/hyperlink" Target="https://avanade.sharepoint.com/sites/DeliveryHub/SitePages/Solution-Contingency.aspx" TargetMode="External"/><Relationship Id="rId4" Type="http://schemas.openxmlformats.org/officeDocument/2006/relationships/hyperlink" Target="https://avanade.sharepoint.com/sites/Policies/Policies2/Managed%20Delivery%20Usage/5005_ManagedDeliveryUsage.pdf" TargetMode="External"/></Relationships>
</file>

<file path=ppt/slides/_rels/slide43.xml.rels><?xml version="1.0" encoding="UTF-8" standalone="yes"?>
<Relationships xmlns="http://schemas.openxmlformats.org/package/2006/relationships"><Relationship Id="rId8" Type="http://schemas.openxmlformats.org/officeDocument/2006/relationships/hyperlink" Target="https://avanade.sharepoint.com/sites/Delivery/QP/Pages/About%20the%20SC%20Calculator.aspx" TargetMode="External"/><Relationship Id="rId13" Type="http://schemas.openxmlformats.org/officeDocument/2006/relationships/hyperlink" Target="https://ts.accenture.com/sites/ECATT/default.aspx" TargetMode="External"/><Relationship Id="rId18" Type="http://schemas.openxmlformats.org/officeDocument/2006/relationships/hyperlink" Target="https://avanade.sharepoint.com/sites/policies/Policies2/Managed%20Delivery%20Usage/5005_ManagedDeliveryUsage.pdf" TargetMode="External"/><Relationship Id="rId3" Type="http://schemas.openxmlformats.org/officeDocument/2006/relationships/hyperlink" Target="https://avanade.sharepoint.com/sites/policies/Policies2/Forms/Document%20Set/docsethomepage.aspx?ID=187&amp;FolderCTID=0x0120D52000CF6D47016810FA498245EE8CD67F7FEF&amp;List=2a8dd7fc-3738-4637-917d-8d634b84a911&amp;RootFolder=/sites/policies/Policies2/Global%20Quality%20Assurance&amp;RecSrc=/sites/policies/Policies2/Global%20Quality%20Assurance" TargetMode="External"/><Relationship Id="rId21" Type="http://schemas.openxmlformats.org/officeDocument/2006/relationships/hyperlink" Target="https://avanade.sharepoint.com/sites/Policies/Policies2/Certain%20Compensation%20from%20Microsoft/5080_CertainCompensationMS.pdf" TargetMode="External"/><Relationship Id="rId7" Type="http://schemas.openxmlformats.org/officeDocument/2006/relationships/hyperlink" Target="https://avanade.sharepoint.com/sites/Knowledge/Contributions/9fe8a5fa-bddf-4a57-9cc6-8c3e1151d4f9/FY19%20Q4%20Global%20Solution%20Contingency%20Guidelines.pdf" TargetMode="External"/><Relationship Id="rId12" Type="http://schemas.openxmlformats.org/officeDocument/2006/relationships/hyperlink" Target="https://avanade.sharepoint.com/sites/legal/ethics/pages/ec_export.aspx" TargetMode="External"/><Relationship Id="rId17" Type="http://schemas.openxmlformats.org/officeDocument/2006/relationships/hyperlink" Target="https://avanade.sharepoint.com/sites/Policies/Policies2/Global%20Solution%20Sign-Off%20and%20Deal%20Approval%20Matrix%20and%20Opportunity%20Management%20Solution%20Usage/5003_DealApprvalMatrix.pdf" TargetMode="External"/><Relationship Id="rId2" Type="http://schemas.openxmlformats.org/officeDocument/2006/relationships/notesSlide" Target="../notesSlides/notesSlide8.xml"/><Relationship Id="rId16" Type="http://schemas.openxmlformats.org/officeDocument/2006/relationships/hyperlink" Target="https://avanade.sharepoint.com/sites/protectavanade/cdpprogram/Pages/Home.aspx" TargetMode="External"/><Relationship Id="rId20" Type="http://schemas.openxmlformats.org/officeDocument/2006/relationships/hyperlink" Target="https://avanade.sharepoint.com/sites/Policies/Policies2/Signing%20Authority/5006_SigningAuthority.pdf" TargetMode="External"/><Relationship Id="rId1" Type="http://schemas.openxmlformats.org/officeDocument/2006/relationships/slideLayout" Target="../slideLayouts/slideLayout2.xml"/><Relationship Id="rId6" Type="http://schemas.openxmlformats.org/officeDocument/2006/relationships/hyperlink" Target="https://avanade.sharepoint.com/sites/policies/Policies2/Gifts%20and%20Entertainment/0150_GiftsandEntertainment.pdf" TargetMode="External"/><Relationship Id="rId11" Type="http://schemas.openxmlformats.org/officeDocument/2006/relationships/hyperlink" Target="https://avanade.sharepoint.com/sites/policies/Policies2/Restrictions%20on%20Doing%20Business%20with%20Certain%20Countries,%20Organizations%20and%20Individuals%20(Trade%20Controls)/1254_EconomicSanctionsLaws.pdf" TargetMode="External"/><Relationship Id="rId5" Type="http://schemas.openxmlformats.org/officeDocument/2006/relationships/hyperlink" Target="https://avanade.sharepoint.com/sites/policies/_layouts/15/WopiFrame.aspx?sourcedoc=%7b234996a7-17f6-4e74-8c15-d6c3e104f2f0%7d&amp;action=default" TargetMode="External"/><Relationship Id="rId15" Type="http://schemas.openxmlformats.org/officeDocument/2006/relationships/hyperlink" Target="https://avanade.sharepoint.com/sites/policies/Policies2/Data%20Management/1431_DataManagement.pdf" TargetMode="External"/><Relationship Id="rId10" Type="http://schemas.openxmlformats.org/officeDocument/2006/relationships/hyperlink" Target="https://avanade.sharepoint.com/sites/policies/Policies2/Client%20Records/0123_ClientRecords.pdf" TargetMode="External"/><Relationship Id="rId19" Type="http://schemas.openxmlformats.org/officeDocument/2006/relationships/hyperlink" Target="https://avanade.sharepoint.com/sites/Delivery/AMD/Pages/default.aspx" TargetMode="External"/><Relationship Id="rId4" Type="http://schemas.openxmlformats.org/officeDocument/2006/relationships/hyperlink" Target="https://avanade.sharepoint.com/sites/Policies/Policies2/Performing%20Services%20in%20New%20Countries%20and%20High%20Risk%20Countries/0055_NewHighRisk.pdf" TargetMode="External"/><Relationship Id="rId9" Type="http://schemas.openxmlformats.org/officeDocument/2006/relationships/hyperlink" Target="https://avanade.sharepoint.com/sites/finance/DPM/Pages/default.aspx" TargetMode="External"/><Relationship Id="rId14" Type="http://schemas.openxmlformats.org/officeDocument/2006/relationships/hyperlink" Target="https://avanade.sharepoint.com/sites/policies/Policies2/Business%20Intermediaries/1327_BusIntermediaries.pdf" TargetMode="Externa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hyperlink" Target="https://avanade.sharepoint.com/sites/policies/Policies2/Forms/Document%20Set/docsethomepage.aspx?ID=77&amp;FolderCTID=0x0120D52000CF6D47016810FA498245EE8CD67F7FEF&amp;List=2a8dd7fc-3738-4637-917d-8d634b84a911&amp;RootFolder=/sites/policies/Policies2/Client%20Records&amp;RecSrc=/sites/policies/Policies2/Client%20Records" TargetMode="External"/><Relationship Id="rId3" Type="http://schemas.openxmlformats.org/officeDocument/2006/relationships/hyperlink" Target="https://avanade.sharepoint.com/sites/policies/Policies2/Data%20Management?d=w0fe64306a06448b29d1289e3ffdf9db2" TargetMode="External"/><Relationship Id="rId7" Type="http://schemas.openxmlformats.org/officeDocument/2006/relationships/hyperlink" Target="https://avanade.sharepoint.com/sites/policies/Policies2/Forms/Document%20Set/docsethomepage.aspx?ID=119&amp;FolderCTID=0x0120D52000CF6D47016810FA498245EE8CD67F7FEF&amp;List=2a8dd7fc-3738-4637-917d-8d634b84a911&amp;RootFolder=/sites/policies/Policies2/Corporate%20Records&amp;RecSrc=/sites/policies/Policies2/Corporate%20Record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avanade.sharepoint.com/sites/protectavanade/CDPProgram/Pages/Definition-of-Terms.aspx" TargetMode="External"/><Relationship Id="rId5" Type="http://schemas.openxmlformats.org/officeDocument/2006/relationships/hyperlink" Target="https://avanade.sharepoint.com/:w:/r/sites/DataClassificationProtection/_layouts/15/WopiFrame.aspx?sourcedoc=%7b9365598a-a883-42ba-aae6-bc099feba183%7d&amp;action=view&amp;Source=https://at.avanade.com/sites/DataClassificationProtection" TargetMode="External"/><Relationship Id="rId4" Type="http://schemas.openxmlformats.org/officeDocument/2006/relationships/hyperlink" Target="https://avanade.sharepoint.com/sites/DataClassificationProtection/Pages/welcome-data-classification.aspx"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 Target="slide4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85776E42-B864-457C-A997-F14D5F76F301}"/>
              </a:ext>
            </a:extLst>
          </p:cNvPr>
          <p:cNvSpPr>
            <a:spLocks noGrp="1"/>
          </p:cNvSpPr>
          <p:nvPr>
            <p:ph type="title"/>
          </p:nvPr>
        </p:nvSpPr>
        <p:spPr>
          <a:xfrm>
            <a:off x="960792" y="56771"/>
            <a:ext cx="10270415" cy="603187"/>
          </a:xfrm>
        </p:spPr>
        <p:txBody>
          <a:bodyPr/>
          <a:lstStyle/>
          <a:p>
            <a:r>
              <a:rPr lang="en-US" sz="3200" dirty="0">
                <a:solidFill>
                  <a:srgbClr val="333333"/>
                </a:solidFill>
              </a:rPr>
              <a:t>Contents</a:t>
            </a:r>
          </a:p>
        </p:txBody>
      </p:sp>
      <p:sp>
        <p:nvSpPr>
          <p:cNvPr id="6" name="Rectangle 3">
            <a:extLst>
              <a:ext uri="{FF2B5EF4-FFF2-40B4-BE49-F238E27FC236}">
                <a16:creationId xmlns:a16="http://schemas.microsoft.com/office/drawing/2014/main" id="{6A93D37B-85E5-45D8-A79E-5495DFFE4021}"/>
              </a:ext>
            </a:extLst>
          </p:cNvPr>
          <p:cNvSpPr txBox="1">
            <a:spLocks noChangeArrowheads="1"/>
          </p:cNvSpPr>
          <p:nvPr/>
        </p:nvSpPr>
        <p:spPr>
          <a:xfrm>
            <a:off x="960792" y="530942"/>
            <a:ext cx="4829175" cy="5519943"/>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a:buNone/>
              <a:defRPr sz="2000" b="0" i="0" kern="1200">
                <a:solidFill>
                  <a:schemeClr val="tx1"/>
                </a:solidFill>
                <a:latin typeface="Segoe UI Light" charset="0"/>
                <a:ea typeface="Segoe UI Light" charset="0"/>
                <a:cs typeface="Segoe UI Light" charset="0"/>
              </a:defRPr>
            </a:lvl1pPr>
            <a:lvl2pPr marL="685800" indent="-228600" algn="l" defTabSz="914400" rtl="0" eaLnBrk="1" latinLnBrk="0" hangingPunct="1">
              <a:lnSpc>
                <a:spcPct val="90000"/>
              </a:lnSpc>
              <a:spcBef>
                <a:spcPts val="500"/>
              </a:spcBef>
              <a:buFont typeface="Arial"/>
              <a:buChar char="•"/>
              <a:defRPr sz="1800" b="0" i="0" kern="1200">
                <a:solidFill>
                  <a:schemeClr val="tx1"/>
                </a:solidFill>
                <a:latin typeface="Segoe UI Light" charset="0"/>
                <a:ea typeface="Segoe UI Light" charset="0"/>
                <a:cs typeface="Segoe UI Light" charset="0"/>
              </a:defRPr>
            </a:lvl2pPr>
            <a:lvl3pPr marL="1143000" indent="-228600" algn="l" defTabSz="914400" rtl="0" eaLnBrk="1" latinLnBrk="0" hangingPunct="1">
              <a:lnSpc>
                <a:spcPct val="90000"/>
              </a:lnSpc>
              <a:spcBef>
                <a:spcPts val="500"/>
              </a:spcBef>
              <a:buFont typeface="Arial"/>
              <a:buChar char="•"/>
              <a:defRPr sz="1600" b="0" i="0" kern="1200">
                <a:solidFill>
                  <a:schemeClr val="tx1"/>
                </a:solidFill>
                <a:latin typeface="Segoe UI Light" charset="0"/>
                <a:ea typeface="Segoe UI Light" charset="0"/>
                <a:cs typeface="Segoe UI Light" charset="0"/>
              </a:defRPr>
            </a:lvl3pPr>
            <a:lvl4pPr marL="16002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4pPr>
            <a:lvl5pPr marL="20574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spcBef>
                <a:spcPts val="0"/>
              </a:spcBef>
            </a:pPr>
            <a:r>
              <a:rPr lang="en-US" sz="1400" b="1" dirty="0">
                <a:latin typeface="Segoe UI Light" panose="020B0502040204020203" pitchFamily="34" charset="0"/>
                <a:cs typeface="Segoe UI Light" panose="020B0502040204020203" pitchFamily="34" charset="0"/>
              </a:rPr>
              <a:t>Advisory &amp; Planning Section </a:t>
            </a:r>
            <a:r>
              <a:rPr lang="en-US" sz="1400" b="1" i="1" dirty="0">
                <a:latin typeface="Segoe UI Light" panose="020B0502040204020203" pitchFamily="34" charset="0"/>
                <a:cs typeface="Segoe UI Light" panose="020B0502040204020203" pitchFamily="34" charset="0"/>
              </a:rPr>
              <a:t>(reference only)</a:t>
            </a:r>
          </a:p>
          <a:p>
            <a:pPr marL="228600" indent="-228600">
              <a:spcBef>
                <a:spcPts val="0"/>
              </a:spcBef>
              <a:buFont typeface="+mj-lt"/>
              <a:buAutoNum type="arabicPeriod"/>
            </a:pPr>
            <a:r>
              <a:rPr lang="en-US" sz="1200" dirty="0">
                <a:latin typeface="Segoe UI Light" panose="020B0502040204020203" pitchFamily="34" charset="0"/>
                <a:cs typeface="Segoe UI Light" panose="020B0502040204020203" pitchFamily="34" charset="0"/>
              </a:rPr>
              <a:t>Contents</a:t>
            </a:r>
          </a:p>
          <a:p>
            <a:pPr marL="228600" indent="-228600">
              <a:spcBef>
                <a:spcPts val="0"/>
              </a:spcBef>
              <a:buFont typeface="+mj-lt"/>
              <a:buAutoNum type="arabicPeriod"/>
            </a:pPr>
            <a:r>
              <a:rPr lang="en-US" sz="1200" dirty="0">
                <a:latin typeface="Segoe UI Light" panose="020B0502040204020203" pitchFamily="34" charset="0"/>
                <a:cs typeface="Segoe UI Light" panose="020B0502040204020203" pitchFamily="34" charset="0"/>
              </a:rPr>
              <a:t>About this Document</a:t>
            </a:r>
          </a:p>
          <a:p>
            <a:pPr marL="228600" indent="-228600">
              <a:spcBef>
                <a:spcPts val="0"/>
              </a:spcBef>
              <a:buFont typeface="+mj-lt"/>
              <a:buAutoNum type="arabicPeriod"/>
            </a:pPr>
            <a:r>
              <a:rPr lang="en-US" sz="1200" dirty="0">
                <a:latin typeface="Segoe UI Light" panose="020B0502040204020203" pitchFamily="34" charset="0"/>
                <a:cs typeface="Segoe UI Light" panose="020B0502040204020203" pitchFamily="34" charset="0"/>
              </a:rPr>
              <a:t>Proposal Submission Plan / Checklist</a:t>
            </a:r>
          </a:p>
          <a:p>
            <a:pPr marL="228600" indent="-228600">
              <a:spcBef>
                <a:spcPts val="0"/>
              </a:spcBef>
              <a:buFont typeface="+mj-lt"/>
              <a:buAutoNum type="arabicPeriod"/>
            </a:pPr>
            <a:r>
              <a:rPr lang="en-US" sz="1200" dirty="0">
                <a:latin typeface="Segoe UI Light" panose="020B0502040204020203" pitchFamily="34" charset="0"/>
                <a:cs typeface="Segoe UI Light" panose="020B0502040204020203" pitchFamily="34" charset="0"/>
              </a:rPr>
              <a:t>MU Sign Off Accountability – planning tool</a:t>
            </a:r>
          </a:p>
          <a:p>
            <a:pPr>
              <a:spcBef>
                <a:spcPts val="0"/>
              </a:spcBef>
            </a:pPr>
            <a:endParaRPr lang="en-US" sz="1200" dirty="0">
              <a:latin typeface="Segoe UI Light" panose="020B0502040204020203" pitchFamily="34" charset="0"/>
              <a:cs typeface="Segoe UI Light" panose="020B0502040204020203" pitchFamily="34" charset="0"/>
            </a:endParaRPr>
          </a:p>
          <a:p>
            <a:pPr>
              <a:spcBef>
                <a:spcPts val="0"/>
              </a:spcBef>
            </a:pPr>
            <a:r>
              <a:rPr lang="en-US" sz="1400" b="1" dirty="0">
                <a:latin typeface="Segoe UI Light" panose="020B0502040204020203" pitchFamily="34" charset="0"/>
                <a:cs typeface="Segoe UI Light" panose="020B0502040204020203" pitchFamily="34" charset="0"/>
              </a:rPr>
              <a:t>Solution Plan </a:t>
            </a:r>
            <a:r>
              <a:rPr lang="en-US" sz="1400" b="1" i="1" dirty="0">
                <a:latin typeface="Segoe UI Light" panose="020B0502040204020203" pitchFamily="34" charset="0"/>
                <a:cs typeface="Segoe UI Light" panose="020B0502040204020203" pitchFamily="34" charset="0"/>
              </a:rPr>
              <a:t>(template for population)</a:t>
            </a:r>
          </a:p>
          <a:p>
            <a:pPr marL="342900" indent="-342900">
              <a:spcBef>
                <a:spcPts val="0"/>
              </a:spcBef>
              <a:buFont typeface="+mj-lt"/>
              <a:buAutoNum type="arabicPeriod" startAt="5"/>
            </a:pPr>
            <a:r>
              <a:rPr lang="en-US" sz="1200" dirty="0">
                <a:solidFill>
                  <a:srgbClr val="FF0000"/>
                </a:solidFill>
                <a:latin typeface="Segoe UI Light" panose="020B0502040204020203" pitchFamily="34" charset="0"/>
                <a:cs typeface="Segoe UI Light" panose="020B0502040204020203" pitchFamily="34" charset="0"/>
              </a:rPr>
              <a:t>Solution Plan header page</a:t>
            </a:r>
          </a:p>
          <a:p>
            <a:pPr marL="342900" indent="-342900">
              <a:spcBef>
                <a:spcPts val="0"/>
              </a:spcBef>
              <a:buFont typeface="+mj-lt"/>
              <a:buAutoNum type="arabicPeriod" startAt="5"/>
            </a:pPr>
            <a:r>
              <a:rPr lang="en-US" sz="1200" dirty="0">
                <a:solidFill>
                  <a:srgbClr val="FF0000"/>
                </a:solidFill>
                <a:latin typeface="Segoe UI Light" panose="020B0502040204020203" pitchFamily="34" charset="0"/>
                <a:cs typeface="Segoe UI Light" panose="020B0502040204020203" pitchFamily="34" charset="0"/>
              </a:rPr>
              <a:t>Version Control</a:t>
            </a:r>
          </a:p>
          <a:p>
            <a:pPr marL="342900" indent="-342900">
              <a:spcBef>
                <a:spcPts val="0"/>
              </a:spcBef>
              <a:buFont typeface="+mj-lt"/>
              <a:buAutoNum type="arabicPeriod" startAt="5"/>
            </a:pPr>
            <a:r>
              <a:rPr lang="en-US" sz="1200" dirty="0">
                <a:solidFill>
                  <a:srgbClr val="FF0000"/>
                </a:solidFill>
                <a:latin typeface="Segoe UI Light" panose="020B0502040204020203" pitchFamily="34" charset="0"/>
                <a:cs typeface="Segoe UI Light" panose="020B0502040204020203" pitchFamily="34" charset="0"/>
              </a:rPr>
              <a:t>Top Sheet: </a:t>
            </a:r>
            <a:r>
              <a:rPr lang="en-US" sz="1200" i="1" dirty="0">
                <a:solidFill>
                  <a:srgbClr val="FF0000"/>
                </a:solidFill>
                <a:latin typeface="Segoe UI Light" panose="020B0502040204020203" pitchFamily="34" charset="0"/>
                <a:cs typeface="Segoe UI Light" panose="020B0502040204020203" pitchFamily="34" charset="0"/>
              </a:rPr>
              <a:t>Solution-to-Win and Price-to-Win</a:t>
            </a:r>
          </a:p>
          <a:p>
            <a:pPr marL="342900" indent="-342900">
              <a:spcBef>
                <a:spcPts val="0"/>
              </a:spcBef>
              <a:buFont typeface="+mj-lt"/>
              <a:buAutoNum type="arabicPeriod" startAt="5"/>
            </a:pPr>
            <a:r>
              <a:rPr lang="en-US" sz="1200" dirty="0">
                <a:solidFill>
                  <a:srgbClr val="FF0000"/>
                </a:solidFill>
                <a:latin typeface="Segoe UI Light" panose="020B0502040204020203" pitchFamily="34" charset="0"/>
                <a:cs typeface="Segoe UI Light" panose="020B0502040204020203" pitchFamily="34" charset="0"/>
              </a:rPr>
              <a:t>Opportunity Background</a:t>
            </a:r>
          </a:p>
          <a:p>
            <a:pPr marL="342900" indent="-342900">
              <a:spcBef>
                <a:spcPts val="0"/>
              </a:spcBef>
              <a:buFont typeface="+mj-lt"/>
              <a:buAutoNum type="arabicPeriod" startAt="5"/>
            </a:pPr>
            <a:r>
              <a:rPr lang="en-US" sz="1200" dirty="0">
                <a:solidFill>
                  <a:srgbClr val="0070C0"/>
                </a:solidFill>
                <a:latin typeface="Segoe UI Light" panose="020B0502040204020203" pitchFamily="34" charset="0"/>
                <a:cs typeface="Segoe UI Light" panose="020B0502040204020203" pitchFamily="34" charset="0"/>
              </a:rPr>
              <a:t>Competitor Strategy</a:t>
            </a:r>
          </a:p>
          <a:p>
            <a:pPr marL="342900" indent="-342900">
              <a:spcBef>
                <a:spcPts val="0"/>
              </a:spcBef>
              <a:buFont typeface="+mj-lt"/>
              <a:buAutoNum type="arabicPeriod" startAt="5"/>
            </a:pPr>
            <a:r>
              <a:rPr lang="en-US" sz="1200" dirty="0">
                <a:solidFill>
                  <a:srgbClr val="FF0000"/>
                </a:solidFill>
                <a:latin typeface="Segoe UI Light" panose="020B0502040204020203" pitchFamily="34" charset="0"/>
                <a:cs typeface="Segoe UI Light" panose="020B0502040204020203" pitchFamily="34" charset="0"/>
              </a:rPr>
              <a:t>Scope Definition</a:t>
            </a:r>
          </a:p>
          <a:p>
            <a:pPr marL="342900" indent="-342900">
              <a:spcBef>
                <a:spcPts val="0"/>
              </a:spcBef>
              <a:buFont typeface="+mj-lt"/>
              <a:buAutoNum type="arabicPeriod" startAt="5"/>
            </a:pPr>
            <a:r>
              <a:rPr lang="en-US" sz="1200" dirty="0">
                <a:solidFill>
                  <a:srgbClr val="FF0000"/>
                </a:solidFill>
                <a:latin typeface="Segoe UI Light" panose="020B0502040204020203" pitchFamily="34" charset="0"/>
                <a:cs typeface="Segoe UI Light" panose="020B0502040204020203" pitchFamily="34" charset="0"/>
              </a:rPr>
              <a:t>Delivery Approach Overview</a:t>
            </a:r>
          </a:p>
          <a:p>
            <a:pPr marL="342900" indent="-342900">
              <a:spcBef>
                <a:spcPts val="0"/>
              </a:spcBef>
              <a:buFont typeface="+mj-lt"/>
              <a:buAutoNum type="arabicPeriod" startAt="5"/>
            </a:pPr>
            <a:r>
              <a:rPr lang="en-US" sz="1200" dirty="0">
                <a:solidFill>
                  <a:srgbClr val="0070C0"/>
                </a:solidFill>
                <a:latin typeface="Segoe UI Light" panose="020B0502040204020203" pitchFamily="34" charset="0"/>
                <a:cs typeface="Segoe UI Light" panose="020B0502040204020203" pitchFamily="34" charset="0"/>
              </a:rPr>
              <a:t>Estimation Basis – Scope of Work</a:t>
            </a:r>
          </a:p>
          <a:p>
            <a:pPr marL="342900" indent="-342900">
              <a:spcBef>
                <a:spcPts val="0"/>
              </a:spcBef>
              <a:buFont typeface="+mj-lt"/>
              <a:buAutoNum type="arabicPeriod" startAt="5"/>
            </a:pPr>
            <a:r>
              <a:rPr lang="en-US" sz="1200" dirty="0">
                <a:solidFill>
                  <a:srgbClr val="0070C0"/>
                </a:solidFill>
                <a:latin typeface="Segoe UI Light" panose="020B0502040204020203" pitchFamily="34" charset="0"/>
                <a:cs typeface="Segoe UI Light" panose="020B0502040204020203" pitchFamily="34" charset="0"/>
              </a:rPr>
              <a:t>Effort Estimate &amp; Staffing Pyramids</a:t>
            </a:r>
          </a:p>
          <a:p>
            <a:pPr marL="342900" indent="-342900">
              <a:spcBef>
                <a:spcPts val="0"/>
              </a:spcBef>
              <a:buFont typeface="+mj-lt"/>
              <a:buAutoNum type="arabicPeriod" startAt="5"/>
            </a:pPr>
            <a:r>
              <a:rPr lang="en-US" sz="1200" dirty="0">
                <a:solidFill>
                  <a:srgbClr val="0070C0"/>
                </a:solidFill>
                <a:latin typeface="Segoe UI Light" panose="020B0502040204020203" pitchFamily="34" charset="0"/>
                <a:cs typeface="Segoe UI Light" panose="020B0502040204020203" pitchFamily="34" charset="0"/>
              </a:rPr>
              <a:t>Indicative High-Level Schedule</a:t>
            </a:r>
          </a:p>
          <a:p>
            <a:pPr marL="342900" lvl="0" indent="-342900">
              <a:lnSpc>
                <a:spcPct val="100000"/>
              </a:lnSpc>
              <a:spcBef>
                <a:spcPts val="0"/>
              </a:spcBef>
              <a:buFont typeface="+mj-lt"/>
              <a:buAutoNum type="arabicPeriod" startAt="5"/>
            </a:pPr>
            <a:r>
              <a:rPr lang="en-US" sz="1200" dirty="0">
                <a:solidFill>
                  <a:srgbClr val="FF0000"/>
                </a:solidFill>
                <a:latin typeface="Segoe UI Light" panose="020B0502040204020203" pitchFamily="34" charset="0"/>
                <a:ea typeface="+mn-ea"/>
                <a:cs typeface="Segoe UI Light" panose="020B0502040204020203" pitchFamily="34" charset="0"/>
              </a:rPr>
              <a:t>Work Products &amp; Deliverables</a:t>
            </a:r>
          </a:p>
          <a:p>
            <a:pPr marL="342900" indent="-342900">
              <a:spcBef>
                <a:spcPts val="0"/>
              </a:spcBef>
              <a:buFont typeface="+mj-lt"/>
              <a:buAutoNum type="arabicPeriod" startAt="5"/>
            </a:pPr>
            <a:r>
              <a:rPr lang="en-US" sz="1200" dirty="0">
                <a:solidFill>
                  <a:srgbClr val="0070C0"/>
                </a:solidFill>
                <a:latin typeface="Segoe UI Light" panose="020B0502040204020203" pitchFamily="34" charset="0"/>
                <a:cs typeface="Segoe UI Light" panose="020B0502040204020203" pitchFamily="34" charset="0"/>
              </a:rPr>
              <a:t>Expenses</a:t>
            </a:r>
          </a:p>
          <a:p>
            <a:pPr marL="342900" indent="-342900">
              <a:spcBef>
                <a:spcPts val="0"/>
              </a:spcBef>
              <a:buFont typeface="+mj-lt"/>
              <a:buAutoNum type="arabicPeriod" startAt="5"/>
            </a:pPr>
            <a:r>
              <a:rPr lang="en-US" sz="1200" dirty="0">
                <a:solidFill>
                  <a:srgbClr val="FF0000"/>
                </a:solidFill>
                <a:latin typeface="Segoe UI Light" panose="020B0502040204020203" pitchFamily="34" charset="0"/>
                <a:cs typeface="Segoe UI Light" panose="020B0502040204020203" pitchFamily="34" charset="0"/>
              </a:rPr>
              <a:t>Solution Blueprint</a:t>
            </a:r>
          </a:p>
          <a:p>
            <a:pPr marL="342900" lvl="0" indent="-342900">
              <a:lnSpc>
                <a:spcPct val="100000"/>
              </a:lnSpc>
              <a:spcBef>
                <a:spcPts val="0"/>
              </a:spcBef>
              <a:buFont typeface="+mj-lt"/>
              <a:buAutoNum type="arabicPeriod" startAt="5"/>
            </a:pPr>
            <a:r>
              <a:rPr lang="en-US" sz="1200" dirty="0">
                <a:solidFill>
                  <a:srgbClr val="FF0000"/>
                </a:solidFill>
                <a:latin typeface="Segoe UI Light" panose="020B0502040204020203" pitchFamily="34" charset="0"/>
                <a:ea typeface="+mn-ea"/>
                <a:cs typeface="Segoe UI Light" panose="020B0502040204020203" pitchFamily="34" charset="0"/>
              </a:rPr>
              <a:t>Payment / Contract Milestones</a:t>
            </a:r>
          </a:p>
          <a:p>
            <a:pPr marL="342900" indent="-342900">
              <a:spcBef>
                <a:spcPts val="0"/>
              </a:spcBef>
              <a:buFont typeface="+mj-lt"/>
              <a:buAutoNum type="arabicPeriod" startAt="5"/>
            </a:pPr>
            <a:r>
              <a:rPr lang="en-US" sz="1200" dirty="0">
                <a:solidFill>
                  <a:srgbClr val="FF0000"/>
                </a:solidFill>
                <a:latin typeface="Segoe UI Light" panose="020B0502040204020203" pitchFamily="34" charset="0"/>
                <a:cs typeface="Segoe UI Light" panose="020B0502040204020203" pitchFamily="34" charset="0"/>
              </a:rPr>
              <a:t>Key External Dependencies/Obligations</a:t>
            </a:r>
          </a:p>
          <a:p>
            <a:pPr marL="342900" indent="-342900">
              <a:spcBef>
                <a:spcPts val="0"/>
              </a:spcBef>
              <a:buFont typeface="+mj-lt"/>
              <a:buAutoNum type="arabicPeriod" startAt="5"/>
            </a:pPr>
            <a:r>
              <a:rPr lang="en-US" sz="1200" dirty="0">
                <a:solidFill>
                  <a:srgbClr val="FF0000"/>
                </a:solidFill>
                <a:latin typeface="Segoe UI Light" panose="020B0502040204020203" pitchFamily="34" charset="0"/>
                <a:cs typeface="Segoe UI Light" panose="020B0502040204020203" pitchFamily="34" charset="0"/>
              </a:rPr>
              <a:t>Key Risks</a:t>
            </a:r>
          </a:p>
          <a:p>
            <a:pPr marL="342900" indent="-342900">
              <a:spcBef>
                <a:spcPts val="0"/>
              </a:spcBef>
              <a:buFont typeface="+mj-lt"/>
              <a:buAutoNum type="arabicPeriod" startAt="5"/>
            </a:pPr>
            <a:r>
              <a:rPr lang="en-US" sz="1200" dirty="0">
                <a:solidFill>
                  <a:srgbClr val="FF0000"/>
                </a:solidFill>
                <a:latin typeface="Segoe UI Light" panose="020B0502040204020203" pitchFamily="34" charset="0"/>
                <a:cs typeface="Segoe UI Light" panose="020B0502040204020203" pitchFamily="34" charset="0"/>
              </a:rPr>
              <a:t>Key Assumptions</a:t>
            </a:r>
          </a:p>
          <a:p>
            <a:pPr marL="342900" indent="-342900">
              <a:spcBef>
                <a:spcPts val="0"/>
              </a:spcBef>
              <a:buFont typeface="+mj-lt"/>
              <a:buAutoNum type="arabicPeriod" startAt="5"/>
            </a:pPr>
            <a:r>
              <a:rPr lang="en-US" sz="1200" dirty="0">
                <a:solidFill>
                  <a:srgbClr val="FF0000"/>
                </a:solidFill>
                <a:latin typeface="Segoe UI Light" panose="020B0502040204020203" pitchFamily="34" charset="0"/>
                <a:cs typeface="Segoe UI Light" panose="020B0502040204020203" pitchFamily="34" charset="0"/>
              </a:rPr>
              <a:t>Pre-Contracting Action List</a:t>
            </a:r>
          </a:p>
          <a:p>
            <a:pPr marL="342900" indent="-342900">
              <a:spcBef>
                <a:spcPts val="0"/>
              </a:spcBef>
              <a:buFont typeface="+mj-lt"/>
              <a:buAutoNum type="arabicPeriod" startAt="5"/>
            </a:pPr>
            <a:r>
              <a:rPr lang="en-US" sz="1200" dirty="0">
                <a:solidFill>
                  <a:srgbClr val="0070C0"/>
                </a:solidFill>
                <a:latin typeface="Segoe UI Light" panose="020B0502040204020203" pitchFamily="34" charset="0"/>
                <a:cs typeface="Segoe UI Light" panose="020B0502040204020203" pitchFamily="34" charset="0"/>
              </a:rPr>
              <a:t>Opportunity QA Risk Assessment (Risk Profile)</a:t>
            </a:r>
          </a:p>
          <a:p>
            <a:pPr marL="342900" indent="-342900">
              <a:spcBef>
                <a:spcPts val="0"/>
              </a:spcBef>
              <a:buFont typeface="+mj-lt"/>
              <a:buAutoNum type="arabicPeriod" startAt="5"/>
            </a:pPr>
            <a:r>
              <a:rPr lang="en-GB" sz="1200" dirty="0">
                <a:solidFill>
                  <a:srgbClr val="0070C0"/>
                </a:solidFill>
                <a:latin typeface="Segoe UI Light" panose="020B0502040204020203" pitchFamily="34" charset="0"/>
                <a:cs typeface="Segoe UI Light" panose="020B0502040204020203" pitchFamily="34" charset="0"/>
              </a:rPr>
              <a:t>Opportunity QA Risk Assessment (Solution Contingency)</a:t>
            </a:r>
          </a:p>
          <a:p>
            <a:pPr marL="342900" indent="-342900">
              <a:spcBef>
                <a:spcPts val="0"/>
              </a:spcBef>
              <a:buFont typeface="+mj-lt"/>
              <a:buAutoNum type="arabicPeriod" startAt="5"/>
            </a:pPr>
            <a:r>
              <a:rPr lang="en-GB" sz="1200" dirty="0">
                <a:solidFill>
                  <a:srgbClr val="FF0000"/>
                </a:solidFill>
                <a:latin typeface="Segoe UI Light" panose="020B0502040204020203" pitchFamily="34" charset="0"/>
                <a:cs typeface="Segoe UI Light" panose="020B0502040204020203" pitchFamily="34" charset="0"/>
              </a:rPr>
              <a:t>CDP Risk Assessment</a:t>
            </a:r>
          </a:p>
          <a:p>
            <a:pPr marL="342900" indent="-342900">
              <a:spcBef>
                <a:spcPts val="0"/>
              </a:spcBef>
              <a:buFont typeface="+mj-lt"/>
              <a:buAutoNum type="arabicPeriod" startAt="5"/>
            </a:pPr>
            <a:r>
              <a:rPr lang="en-GB" sz="1200" dirty="0">
                <a:solidFill>
                  <a:srgbClr val="0070C0"/>
                </a:solidFill>
                <a:latin typeface="Segoe UI Light" panose="020B0502040204020203" pitchFamily="34" charset="0"/>
                <a:cs typeface="Segoe UI Light" panose="020B0502040204020203" pitchFamily="34" charset="0"/>
              </a:rPr>
              <a:t>Project Organisation</a:t>
            </a:r>
          </a:p>
          <a:p>
            <a:pPr marL="342900" indent="-342900">
              <a:spcBef>
                <a:spcPts val="0"/>
              </a:spcBef>
              <a:buFont typeface="+mj-lt"/>
              <a:buAutoNum type="arabicPeriod" startAt="5"/>
            </a:pPr>
            <a:r>
              <a:rPr lang="en-GB" sz="1200" dirty="0">
                <a:solidFill>
                  <a:srgbClr val="0070C0"/>
                </a:solidFill>
                <a:latin typeface="Segoe UI Light" panose="020B0502040204020203" pitchFamily="34" charset="0"/>
                <a:cs typeface="Segoe UI Light" panose="020B0502040204020203" pitchFamily="34" charset="0"/>
              </a:rPr>
              <a:t>Project Leadership &amp; Critical Roles</a:t>
            </a:r>
          </a:p>
          <a:p>
            <a:pPr marL="342900" indent="-342900">
              <a:spcBef>
                <a:spcPts val="0"/>
              </a:spcBef>
              <a:buFont typeface="+mj-lt"/>
              <a:buAutoNum type="arabicPeriod" startAt="5"/>
            </a:pPr>
            <a:r>
              <a:rPr lang="en-GB" sz="1200" dirty="0">
                <a:solidFill>
                  <a:srgbClr val="FF0000"/>
                </a:solidFill>
                <a:latin typeface="Segoe UI Light" panose="020B0502040204020203" pitchFamily="34" charset="0"/>
                <a:cs typeface="Segoe UI Light" panose="020B0502040204020203" pitchFamily="34" charset="0"/>
              </a:rPr>
              <a:t>Role and Responsibilities – Solution RACI</a:t>
            </a:r>
          </a:p>
          <a:p>
            <a:pPr marL="342900" indent="-342900">
              <a:spcBef>
                <a:spcPts val="0"/>
              </a:spcBef>
              <a:buFont typeface="+mj-lt"/>
              <a:buAutoNum type="arabicPeriod" startAt="5"/>
            </a:pPr>
            <a:r>
              <a:rPr lang="en-GB" sz="1200" dirty="0">
                <a:solidFill>
                  <a:srgbClr val="0070C0"/>
                </a:solidFill>
                <a:latin typeface="Segoe UI Light" panose="020B0502040204020203" pitchFamily="34" charset="0"/>
                <a:cs typeface="Segoe UI Light" panose="020B0502040204020203" pitchFamily="34" charset="0"/>
              </a:rPr>
              <a:t>Assets and Tools</a:t>
            </a:r>
          </a:p>
          <a:p>
            <a:pPr marL="342900" indent="-342900">
              <a:spcBef>
                <a:spcPts val="0"/>
              </a:spcBef>
              <a:buFont typeface="+mj-lt"/>
              <a:buAutoNum type="arabicPeriod" startAt="5"/>
            </a:pPr>
            <a:endParaRPr lang="en-US" sz="1200" dirty="0">
              <a:latin typeface="+mn-lt"/>
              <a:cs typeface="Arial" panose="020B0604020202020204" pitchFamily="34" charset="0"/>
            </a:endParaRPr>
          </a:p>
          <a:p>
            <a:pPr marL="342900" indent="-342900">
              <a:spcBef>
                <a:spcPts val="0"/>
              </a:spcBef>
              <a:buFont typeface="+mj-lt"/>
              <a:buAutoNum type="arabicPeriod" startAt="5"/>
            </a:pPr>
            <a:endParaRPr lang="en-US" sz="1200" dirty="0">
              <a:latin typeface="+mn-lt"/>
              <a:cs typeface="Arial" panose="020B0604020202020204" pitchFamily="34" charset="0"/>
            </a:endParaRPr>
          </a:p>
          <a:p>
            <a:pPr marL="342900" indent="-342900">
              <a:spcBef>
                <a:spcPts val="0"/>
              </a:spcBef>
              <a:buFont typeface="+mj-lt"/>
              <a:buAutoNum type="arabicPeriod" startAt="5"/>
            </a:pPr>
            <a:endParaRPr lang="en-US" sz="1200" dirty="0">
              <a:latin typeface="+mn-lt"/>
              <a:cs typeface="Arial" panose="020B0604020202020204" pitchFamily="34" charset="0"/>
            </a:endParaRPr>
          </a:p>
          <a:p>
            <a:pPr marL="342900" indent="-342900">
              <a:spcBef>
                <a:spcPts val="0"/>
              </a:spcBef>
              <a:buFont typeface="+mj-lt"/>
              <a:buAutoNum type="arabicPeriod" startAt="5"/>
            </a:pPr>
            <a:endParaRPr lang="en-US" sz="1200" dirty="0">
              <a:latin typeface="+mn-lt"/>
              <a:cs typeface="Arial" panose="020B0604020202020204" pitchFamily="34" charset="0"/>
            </a:endParaRPr>
          </a:p>
          <a:p>
            <a:pPr marL="342900" indent="-342900">
              <a:spcBef>
                <a:spcPts val="0"/>
              </a:spcBef>
              <a:buFont typeface="+mj-lt"/>
              <a:buAutoNum type="arabicPeriod" startAt="5"/>
            </a:pPr>
            <a:endParaRPr lang="en-US" sz="1200" dirty="0">
              <a:latin typeface="+mn-lt"/>
              <a:cs typeface="Arial" panose="020B0604020202020204" pitchFamily="34" charset="0"/>
            </a:endParaRPr>
          </a:p>
          <a:p>
            <a:pPr>
              <a:spcBef>
                <a:spcPts val="0"/>
              </a:spcBef>
            </a:pPr>
            <a:endParaRPr lang="en-US" sz="1200" dirty="0">
              <a:latin typeface="+mn-lt"/>
              <a:cs typeface="Arial" panose="020B0604020202020204" pitchFamily="34" charset="0"/>
            </a:endParaRPr>
          </a:p>
          <a:p>
            <a:pPr>
              <a:spcBef>
                <a:spcPts val="0"/>
              </a:spcBef>
            </a:pPr>
            <a:endParaRPr lang="en-US" sz="1200" dirty="0">
              <a:latin typeface="+mn-lt"/>
              <a:cs typeface="Arial" panose="020B0604020202020204" pitchFamily="34" charset="0"/>
            </a:endParaRPr>
          </a:p>
          <a:p>
            <a:pPr>
              <a:spcBef>
                <a:spcPts val="0"/>
              </a:spcBef>
            </a:pPr>
            <a:endParaRPr lang="en-US" sz="1200" dirty="0">
              <a:latin typeface="+mn-lt"/>
              <a:cs typeface="Arial" panose="020B0604020202020204" pitchFamily="34" charset="0"/>
            </a:endParaRPr>
          </a:p>
          <a:p>
            <a:pPr>
              <a:spcBef>
                <a:spcPts val="0"/>
              </a:spcBef>
            </a:pPr>
            <a:endParaRPr lang="en-US" sz="1200" dirty="0">
              <a:latin typeface="+mn-lt"/>
              <a:cs typeface="Arial" panose="020B0604020202020204" pitchFamily="34" charset="0"/>
              <a:hlinkClick r:id="rId2" action="ppaction://hlinksldjump"/>
            </a:endParaRPr>
          </a:p>
        </p:txBody>
      </p:sp>
      <p:sp>
        <p:nvSpPr>
          <p:cNvPr id="7" name="Rectangle 3">
            <a:extLst>
              <a:ext uri="{FF2B5EF4-FFF2-40B4-BE49-F238E27FC236}">
                <a16:creationId xmlns:a16="http://schemas.microsoft.com/office/drawing/2014/main" id="{94560B09-717E-45C0-8983-7C9F50CE6E16}"/>
              </a:ext>
            </a:extLst>
          </p:cNvPr>
          <p:cNvSpPr txBox="1">
            <a:spLocks noChangeArrowheads="1"/>
          </p:cNvSpPr>
          <p:nvPr/>
        </p:nvSpPr>
        <p:spPr>
          <a:xfrm>
            <a:off x="6095999" y="4052217"/>
            <a:ext cx="3115907" cy="1114331"/>
          </a:xfrm>
          <a:prstGeom prst="rect">
            <a:avLst/>
          </a:prstGeom>
          <a:ln>
            <a:solidFill>
              <a:srgbClr val="000000"/>
            </a:solidFill>
            <a:prstDash val="dash"/>
          </a:ln>
        </p:spPr>
        <p:txBody>
          <a:bodyPr vert="horz" lIns="91440" tIns="45720" rIns="91440" bIns="45720" rtlCol="0">
            <a:noAutofit/>
          </a:bodyPr>
          <a:lstStyle>
            <a:lvl1pPr marL="0" indent="0" algn="l" defTabSz="914400" rtl="0" eaLnBrk="1" latinLnBrk="0" hangingPunct="1">
              <a:lnSpc>
                <a:spcPct val="90000"/>
              </a:lnSpc>
              <a:spcBef>
                <a:spcPts val="1000"/>
              </a:spcBef>
              <a:buFont typeface="Arial"/>
              <a:buNone/>
              <a:defRPr sz="2000" b="0" i="0" kern="1200">
                <a:solidFill>
                  <a:schemeClr val="tx1"/>
                </a:solidFill>
                <a:latin typeface="Segoe UI Light" charset="0"/>
                <a:ea typeface="Segoe UI Light" charset="0"/>
                <a:cs typeface="Segoe UI Light" charset="0"/>
              </a:defRPr>
            </a:lvl1pPr>
            <a:lvl2pPr marL="685800" indent="-228600" algn="l" defTabSz="914400" rtl="0" eaLnBrk="1" latinLnBrk="0" hangingPunct="1">
              <a:lnSpc>
                <a:spcPct val="90000"/>
              </a:lnSpc>
              <a:spcBef>
                <a:spcPts val="500"/>
              </a:spcBef>
              <a:buFont typeface="Arial"/>
              <a:buChar char="•"/>
              <a:defRPr sz="1800" b="0" i="0" kern="1200">
                <a:solidFill>
                  <a:schemeClr val="tx1"/>
                </a:solidFill>
                <a:latin typeface="Segoe UI Light" charset="0"/>
                <a:ea typeface="Segoe UI Light" charset="0"/>
                <a:cs typeface="Segoe UI Light" charset="0"/>
              </a:defRPr>
            </a:lvl2pPr>
            <a:lvl3pPr marL="1143000" indent="-228600" algn="l" defTabSz="914400" rtl="0" eaLnBrk="1" latinLnBrk="0" hangingPunct="1">
              <a:lnSpc>
                <a:spcPct val="90000"/>
              </a:lnSpc>
              <a:spcBef>
                <a:spcPts val="500"/>
              </a:spcBef>
              <a:buFont typeface="Arial"/>
              <a:buChar char="•"/>
              <a:defRPr sz="1600" b="0" i="0" kern="1200">
                <a:solidFill>
                  <a:schemeClr val="tx1"/>
                </a:solidFill>
                <a:latin typeface="Segoe UI Light" charset="0"/>
                <a:ea typeface="Segoe UI Light" charset="0"/>
                <a:cs typeface="Segoe UI Light" charset="0"/>
              </a:defRPr>
            </a:lvl3pPr>
            <a:lvl4pPr marL="16002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4pPr>
            <a:lvl5pPr marL="20574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spcBef>
                <a:spcPts val="0"/>
              </a:spcBef>
            </a:pPr>
            <a:r>
              <a:rPr lang="en-US" sz="1200" b="1" u="sng" dirty="0">
                <a:solidFill>
                  <a:srgbClr val="00B050"/>
                </a:solidFill>
                <a:latin typeface="Segoe UI Light" panose="020B0502040204020203" pitchFamily="34" charset="0"/>
                <a:cs typeface="Segoe UI Light" panose="020B0502040204020203" pitchFamily="34" charset="0"/>
              </a:rPr>
              <a:t>Key: Solution Plan Template</a:t>
            </a:r>
            <a:endParaRPr lang="en-US" sz="1200" b="1" i="1" u="sng" dirty="0">
              <a:solidFill>
                <a:srgbClr val="00B050"/>
              </a:solidFill>
              <a:latin typeface="Segoe UI Light" panose="020B0502040204020203" pitchFamily="34" charset="0"/>
              <a:cs typeface="Segoe UI Light" panose="020B0502040204020203" pitchFamily="34" charset="0"/>
            </a:endParaRPr>
          </a:p>
          <a:p>
            <a:pPr marL="171450" indent="-171450">
              <a:lnSpc>
                <a:spcPct val="100000"/>
              </a:lnSpc>
              <a:spcBef>
                <a:spcPts val="0"/>
              </a:spcBef>
              <a:buFont typeface="Wingdings" panose="05000000000000000000" pitchFamily="2" charset="2"/>
              <a:buChar char="v"/>
            </a:pPr>
            <a:r>
              <a:rPr lang="en-US" sz="1200" b="1" dirty="0">
                <a:solidFill>
                  <a:srgbClr val="FF0000"/>
                </a:solidFill>
                <a:latin typeface="Segoe UI Light" panose="020B0502040204020203" pitchFamily="34" charset="0"/>
                <a:cs typeface="Segoe UI Light" panose="020B0502040204020203" pitchFamily="34" charset="0"/>
              </a:rPr>
              <a:t>Mandatory Slides </a:t>
            </a:r>
            <a:r>
              <a:rPr lang="en-US" sz="1200" dirty="0">
                <a:solidFill>
                  <a:srgbClr val="000000"/>
                </a:solidFill>
                <a:latin typeface="Segoe UI Light" panose="020B0502040204020203" pitchFamily="34" charset="0"/>
                <a:cs typeface="Segoe UI Light" panose="020B0502040204020203" pitchFamily="34" charset="0"/>
              </a:rPr>
              <a:t>for all opportunities</a:t>
            </a:r>
          </a:p>
          <a:p>
            <a:pPr marL="171450" indent="-171450">
              <a:lnSpc>
                <a:spcPct val="100000"/>
              </a:lnSpc>
              <a:spcBef>
                <a:spcPts val="0"/>
              </a:spcBef>
              <a:buFont typeface="Wingdings" panose="05000000000000000000" pitchFamily="2" charset="2"/>
              <a:buChar char="v"/>
            </a:pPr>
            <a:r>
              <a:rPr lang="en-US" sz="1200" b="1" dirty="0">
                <a:solidFill>
                  <a:srgbClr val="0070C0"/>
                </a:solidFill>
                <a:latin typeface="Segoe UI Light" panose="020B0502040204020203" pitchFamily="34" charset="0"/>
                <a:cs typeface="Segoe UI Light" panose="020B0502040204020203" pitchFamily="34" charset="0"/>
              </a:rPr>
              <a:t>Optional Slides </a:t>
            </a:r>
            <a:r>
              <a:rPr lang="en-US" sz="1200" dirty="0">
                <a:solidFill>
                  <a:srgbClr val="000000"/>
                </a:solidFill>
                <a:latin typeface="Segoe UI Light" panose="020B0502040204020203" pitchFamily="34" charset="0"/>
                <a:cs typeface="Segoe UI Light" panose="020B0502040204020203" pitchFamily="34" charset="0"/>
              </a:rPr>
              <a:t>dependent on deal type</a:t>
            </a:r>
          </a:p>
          <a:p>
            <a:pPr marL="171450" indent="-171450">
              <a:lnSpc>
                <a:spcPct val="100000"/>
              </a:lnSpc>
              <a:spcBef>
                <a:spcPts val="0"/>
              </a:spcBef>
              <a:buFont typeface="Wingdings" panose="05000000000000000000" pitchFamily="2" charset="2"/>
              <a:buChar char="v"/>
            </a:pPr>
            <a:r>
              <a:rPr lang="en-US" sz="1200" dirty="0">
                <a:solidFill>
                  <a:srgbClr val="000000"/>
                </a:solidFill>
                <a:latin typeface="Segoe UI Light" panose="020B0502040204020203" pitchFamily="34" charset="0"/>
                <a:cs typeface="Segoe UI Light" panose="020B0502040204020203" pitchFamily="34" charset="0"/>
              </a:rPr>
              <a:t>Slides that include ‘</a:t>
            </a:r>
            <a:r>
              <a:rPr lang="en-US" sz="1200" b="1" dirty="0">
                <a:solidFill>
                  <a:srgbClr val="000000"/>
                </a:solidFill>
                <a:latin typeface="Segoe UI Light" panose="020B0502040204020203" pitchFamily="34" charset="0"/>
                <a:cs typeface="Segoe UI Light" panose="020B0502040204020203" pitchFamily="34" charset="0"/>
              </a:rPr>
              <a:t>ETA slide</a:t>
            </a:r>
            <a:r>
              <a:rPr lang="en-US" sz="1200" dirty="0">
                <a:solidFill>
                  <a:srgbClr val="000000"/>
                </a:solidFill>
                <a:latin typeface="Segoe UI Light" panose="020B0502040204020203" pitchFamily="34" charset="0"/>
                <a:cs typeface="Segoe UI Light" panose="020B0502040204020203" pitchFamily="34" charset="0"/>
              </a:rPr>
              <a:t>’ in the footer are used in the ETA Template</a:t>
            </a:r>
          </a:p>
          <a:p>
            <a:pPr marL="342900" indent="-342900">
              <a:spcBef>
                <a:spcPts val="0"/>
              </a:spcBef>
              <a:buFont typeface="+mj-lt"/>
              <a:buAutoNum type="arabicPeriod" startAt="44"/>
            </a:pPr>
            <a:endParaRPr lang="en-US" sz="1200" dirty="0">
              <a:latin typeface="+mn-lt"/>
              <a:cs typeface="Arial" panose="020B0604020202020204" pitchFamily="34" charset="0"/>
            </a:endParaRPr>
          </a:p>
          <a:p>
            <a:pPr marL="342900" indent="-342900">
              <a:spcBef>
                <a:spcPts val="0"/>
              </a:spcBef>
              <a:buFont typeface="+mj-lt"/>
              <a:buAutoNum type="arabicPeriod" startAt="44"/>
            </a:pPr>
            <a:endParaRPr lang="en-US" sz="1200" dirty="0">
              <a:latin typeface="+mn-lt"/>
              <a:cs typeface="Arial" panose="020B0604020202020204" pitchFamily="34" charset="0"/>
            </a:endParaRPr>
          </a:p>
          <a:p>
            <a:pPr marL="342900" indent="-342900">
              <a:spcBef>
                <a:spcPts val="0"/>
              </a:spcBef>
              <a:buFont typeface="+mj-lt"/>
              <a:buAutoNum type="arabicPeriod" startAt="44"/>
            </a:pPr>
            <a:endParaRPr lang="en-US" sz="1200" dirty="0">
              <a:latin typeface="+mn-lt"/>
              <a:cs typeface="Arial" panose="020B0604020202020204" pitchFamily="34" charset="0"/>
            </a:endParaRPr>
          </a:p>
          <a:p>
            <a:pPr>
              <a:spcBef>
                <a:spcPts val="0"/>
              </a:spcBef>
            </a:pPr>
            <a:endParaRPr lang="en-US" sz="1200" dirty="0">
              <a:latin typeface="+mn-lt"/>
              <a:cs typeface="Arial" panose="020B0604020202020204" pitchFamily="34" charset="0"/>
            </a:endParaRPr>
          </a:p>
          <a:p>
            <a:pPr>
              <a:spcBef>
                <a:spcPts val="0"/>
              </a:spcBef>
            </a:pPr>
            <a:endParaRPr lang="en-US" sz="1200" dirty="0">
              <a:latin typeface="+mn-lt"/>
              <a:cs typeface="Arial" panose="020B0604020202020204" pitchFamily="34" charset="0"/>
            </a:endParaRPr>
          </a:p>
          <a:p>
            <a:pPr>
              <a:spcBef>
                <a:spcPts val="0"/>
              </a:spcBef>
            </a:pPr>
            <a:endParaRPr lang="en-US" sz="1200" dirty="0">
              <a:latin typeface="+mn-lt"/>
              <a:cs typeface="Arial" panose="020B0604020202020204" pitchFamily="34" charset="0"/>
            </a:endParaRPr>
          </a:p>
          <a:p>
            <a:pPr>
              <a:spcBef>
                <a:spcPts val="0"/>
              </a:spcBef>
            </a:pPr>
            <a:endParaRPr lang="en-US" sz="1200" dirty="0">
              <a:latin typeface="+mn-lt"/>
              <a:cs typeface="Arial" panose="020B0604020202020204" pitchFamily="34" charset="0"/>
              <a:hlinkClick r:id="rId2" action="ppaction://hlinksldjump"/>
            </a:endParaRPr>
          </a:p>
        </p:txBody>
      </p:sp>
      <p:sp>
        <p:nvSpPr>
          <p:cNvPr id="8" name="Rectangle 3">
            <a:extLst>
              <a:ext uri="{FF2B5EF4-FFF2-40B4-BE49-F238E27FC236}">
                <a16:creationId xmlns:a16="http://schemas.microsoft.com/office/drawing/2014/main" id="{E984CC32-6FAE-4461-AAAA-71765B144921}"/>
              </a:ext>
            </a:extLst>
          </p:cNvPr>
          <p:cNvSpPr txBox="1">
            <a:spLocks noChangeArrowheads="1"/>
          </p:cNvSpPr>
          <p:nvPr/>
        </p:nvSpPr>
        <p:spPr>
          <a:xfrm>
            <a:off x="5944312" y="659958"/>
            <a:ext cx="5132550" cy="363331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a:buNone/>
              <a:defRPr sz="2000" b="0" i="0" kern="1200">
                <a:solidFill>
                  <a:schemeClr val="tx1"/>
                </a:solidFill>
                <a:latin typeface="Segoe UI Light" charset="0"/>
                <a:ea typeface="Segoe UI Light" charset="0"/>
                <a:cs typeface="Segoe UI Light" charset="0"/>
              </a:defRPr>
            </a:lvl1pPr>
            <a:lvl2pPr marL="685800" indent="-228600" algn="l" defTabSz="914400" rtl="0" eaLnBrk="1" latinLnBrk="0" hangingPunct="1">
              <a:lnSpc>
                <a:spcPct val="90000"/>
              </a:lnSpc>
              <a:spcBef>
                <a:spcPts val="500"/>
              </a:spcBef>
              <a:buFont typeface="Arial"/>
              <a:buChar char="•"/>
              <a:defRPr sz="1800" b="0" i="0" kern="1200">
                <a:solidFill>
                  <a:schemeClr val="tx1"/>
                </a:solidFill>
                <a:latin typeface="Segoe UI Light" charset="0"/>
                <a:ea typeface="Segoe UI Light" charset="0"/>
                <a:cs typeface="Segoe UI Light" charset="0"/>
              </a:defRPr>
            </a:lvl2pPr>
            <a:lvl3pPr marL="1143000" indent="-228600" algn="l" defTabSz="914400" rtl="0" eaLnBrk="1" latinLnBrk="0" hangingPunct="1">
              <a:lnSpc>
                <a:spcPct val="90000"/>
              </a:lnSpc>
              <a:spcBef>
                <a:spcPts val="500"/>
              </a:spcBef>
              <a:buFont typeface="Arial"/>
              <a:buChar char="•"/>
              <a:defRPr sz="1600" b="0" i="0" kern="1200">
                <a:solidFill>
                  <a:schemeClr val="tx1"/>
                </a:solidFill>
                <a:latin typeface="Segoe UI Light" charset="0"/>
                <a:ea typeface="Segoe UI Light" charset="0"/>
                <a:cs typeface="Segoe UI Light" charset="0"/>
              </a:defRPr>
            </a:lvl3pPr>
            <a:lvl4pPr marL="16002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4pPr>
            <a:lvl5pPr marL="20574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spcBef>
                <a:spcPts val="0"/>
              </a:spcBef>
            </a:pPr>
            <a:r>
              <a:rPr lang="en-US" sz="1400" b="1" dirty="0">
                <a:latin typeface="Segoe UI Light" panose="020B0502040204020203" pitchFamily="34" charset="0"/>
                <a:cs typeface="Segoe UI Light" panose="020B0502040204020203" pitchFamily="34" charset="0"/>
              </a:rPr>
              <a:t>Appendix A: Supplementary Slides </a:t>
            </a:r>
            <a:r>
              <a:rPr lang="en-US" sz="1400" b="1" i="1" dirty="0">
                <a:latin typeface="Segoe UI Light" panose="020B0502040204020203" pitchFamily="34" charset="0"/>
                <a:cs typeface="Segoe UI Light" panose="020B0502040204020203" pitchFamily="34" charset="0"/>
              </a:rPr>
              <a:t>(examples: reference only)</a:t>
            </a:r>
          </a:p>
          <a:p>
            <a:pPr marL="228600" indent="-228600">
              <a:spcBef>
                <a:spcPts val="0"/>
              </a:spcBef>
              <a:buFont typeface="+mj-lt"/>
              <a:buAutoNum type="arabicPeriod" startAt="31"/>
            </a:pPr>
            <a:r>
              <a:rPr lang="en-GB" sz="1200" dirty="0">
                <a:latin typeface="Segoe UI Light" panose="020B0502040204020203" pitchFamily="34" charset="0"/>
                <a:cs typeface="Segoe UI Light" panose="020B0502040204020203" pitchFamily="34" charset="0"/>
              </a:rPr>
              <a:t>Staffing &amp; Effort Estimate by Week View – AEP</a:t>
            </a:r>
          </a:p>
          <a:p>
            <a:pPr marL="228600" indent="-228600">
              <a:spcBef>
                <a:spcPts val="0"/>
              </a:spcBef>
              <a:buFont typeface="+mj-lt"/>
              <a:buAutoNum type="arabicPeriod" startAt="31"/>
            </a:pPr>
            <a:r>
              <a:rPr lang="en-GB" sz="1200" dirty="0">
                <a:latin typeface="Segoe UI Light" panose="020B0502040204020203" pitchFamily="34" charset="0"/>
                <a:cs typeface="Segoe UI Light" panose="020B0502040204020203" pitchFamily="34" charset="0"/>
              </a:rPr>
              <a:t>Mobilization Considerations/Lead Times</a:t>
            </a:r>
          </a:p>
          <a:p>
            <a:pPr marL="228600" indent="-228600">
              <a:spcBef>
                <a:spcPts val="0"/>
              </a:spcBef>
              <a:buFont typeface="+mj-lt"/>
              <a:buAutoNum type="arabicPeriod" startAt="31"/>
            </a:pPr>
            <a:r>
              <a:rPr lang="en-GB" sz="1200" dirty="0">
                <a:latin typeface="Segoe UI Light" panose="020B0502040204020203" pitchFamily="34" charset="0"/>
                <a:cs typeface="Segoe UI Light" panose="020B0502040204020203" pitchFamily="34" charset="0"/>
              </a:rPr>
              <a:t>Infrastructure Requirements and Cost Elements</a:t>
            </a:r>
          </a:p>
          <a:p>
            <a:pPr marL="228600" indent="-228600">
              <a:spcBef>
                <a:spcPts val="0"/>
              </a:spcBef>
              <a:buFont typeface="+mj-lt"/>
              <a:buAutoNum type="arabicPeriod" startAt="31"/>
            </a:pPr>
            <a:r>
              <a:rPr lang="en-GB" sz="1200" dirty="0">
                <a:latin typeface="Segoe UI Light" panose="020B0502040204020203" pitchFamily="34" charset="0"/>
                <a:cs typeface="Segoe UI Light" panose="020B0502040204020203" pitchFamily="34" charset="0"/>
              </a:rPr>
              <a:t>Scope  - Estimating Basis</a:t>
            </a:r>
          </a:p>
          <a:p>
            <a:pPr marL="228600" indent="-228600">
              <a:spcBef>
                <a:spcPts val="0"/>
              </a:spcBef>
              <a:buFont typeface="+mj-lt"/>
              <a:buAutoNum type="arabicPeriod" startAt="31"/>
            </a:pPr>
            <a:r>
              <a:rPr lang="en-GB" sz="1200" dirty="0">
                <a:latin typeface="Segoe UI Light" panose="020B0502040204020203" pitchFamily="34" charset="0"/>
                <a:cs typeface="Segoe UI Light" panose="020B0502040204020203" pitchFamily="34" charset="0"/>
              </a:rPr>
              <a:t>Key Workstream Tasks by Stage</a:t>
            </a:r>
          </a:p>
          <a:p>
            <a:pPr marL="228600" indent="-228600">
              <a:spcBef>
                <a:spcPts val="0"/>
              </a:spcBef>
              <a:buFont typeface="+mj-lt"/>
              <a:buAutoNum type="arabicPeriod" startAt="31"/>
            </a:pPr>
            <a:r>
              <a:rPr lang="en-GB" sz="1200" dirty="0">
                <a:latin typeface="Segoe UI Light" panose="020B0502040204020203" pitchFamily="34" charset="0"/>
                <a:cs typeface="Segoe UI Light" panose="020B0502040204020203" pitchFamily="34" charset="0"/>
              </a:rPr>
              <a:t>Project Meetings Governance – Purpose &amp; Rhythm</a:t>
            </a:r>
          </a:p>
          <a:p>
            <a:pPr marL="228600" indent="-228600">
              <a:spcBef>
                <a:spcPts val="0"/>
              </a:spcBef>
              <a:buFont typeface="+mj-lt"/>
              <a:buAutoNum type="arabicPeriod" startAt="31"/>
            </a:pPr>
            <a:r>
              <a:rPr lang="en-GB" sz="1200" dirty="0">
                <a:latin typeface="Segoe UI Light" panose="020B0502040204020203" pitchFamily="34" charset="0"/>
                <a:cs typeface="Segoe UI Light" panose="020B0502040204020203" pitchFamily="34" charset="0"/>
              </a:rPr>
              <a:t>Sprint Meetings Governance – Purpose &amp; Rhythm</a:t>
            </a:r>
          </a:p>
          <a:p>
            <a:pPr marL="228600" indent="-228600">
              <a:spcBef>
                <a:spcPts val="0"/>
              </a:spcBef>
              <a:buFont typeface="+mj-lt"/>
              <a:buAutoNum type="arabicPeriod" startAt="31"/>
            </a:pPr>
            <a:r>
              <a:rPr lang="en-GB" sz="1200" dirty="0">
                <a:latin typeface="Segoe UI Light" panose="020B0502040204020203" pitchFamily="34" charset="0"/>
                <a:cs typeface="Segoe UI Light" panose="020B0502040204020203" pitchFamily="34" charset="0"/>
              </a:rPr>
              <a:t>Issue Escalation Procedure</a:t>
            </a:r>
          </a:p>
          <a:p>
            <a:pPr marL="228600" indent="-228600">
              <a:spcBef>
                <a:spcPts val="0"/>
              </a:spcBef>
              <a:buFont typeface="+mj-lt"/>
              <a:buAutoNum type="arabicPeriod" startAt="31"/>
            </a:pPr>
            <a:r>
              <a:rPr lang="en-GB" sz="1200" dirty="0">
                <a:latin typeface="Segoe UI Light" panose="020B0502040204020203" pitchFamily="34" charset="0"/>
                <a:cs typeface="Segoe UI Light" panose="020B0502040204020203" pitchFamily="34" charset="0"/>
              </a:rPr>
              <a:t>Azure PSS Coverage</a:t>
            </a:r>
          </a:p>
          <a:p>
            <a:pPr marL="228600" indent="-228600">
              <a:spcBef>
                <a:spcPts val="0"/>
              </a:spcBef>
              <a:buFont typeface="+mj-lt"/>
              <a:buAutoNum type="arabicPeriod" startAt="31"/>
            </a:pPr>
            <a:r>
              <a:rPr lang="en-GB" sz="1200" dirty="0">
                <a:latin typeface="Segoe UI Light" panose="020B0502040204020203" pitchFamily="34" charset="0"/>
                <a:cs typeface="Segoe UI Light" panose="020B0502040204020203" pitchFamily="34" charset="0"/>
              </a:rPr>
              <a:t>Deal Pricing Model</a:t>
            </a:r>
          </a:p>
          <a:p>
            <a:pPr>
              <a:spcBef>
                <a:spcPts val="0"/>
              </a:spcBef>
            </a:pPr>
            <a:endParaRPr lang="en-US" sz="1200" dirty="0">
              <a:latin typeface="Segoe UI Light" panose="020B0502040204020203" pitchFamily="34" charset="0"/>
              <a:cs typeface="Segoe UI Light" panose="020B0502040204020203" pitchFamily="34" charset="0"/>
            </a:endParaRPr>
          </a:p>
          <a:p>
            <a:pPr>
              <a:spcBef>
                <a:spcPts val="0"/>
              </a:spcBef>
            </a:pPr>
            <a:r>
              <a:rPr lang="en-US" sz="1400" b="1" dirty="0">
                <a:latin typeface="Segoe UI Light" panose="020B0502040204020203" pitchFamily="34" charset="0"/>
                <a:cs typeface="Segoe UI Light" panose="020B0502040204020203" pitchFamily="34" charset="0"/>
              </a:rPr>
              <a:t>Appendix B: Associated Process &amp; Policy (</a:t>
            </a:r>
            <a:r>
              <a:rPr lang="en-US" sz="1400" b="1" i="1" dirty="0">
                <a:latin typeface="Segoe UI Light" panose="020B0502040204020203" pitchFamily="34" charset="0"/>
                <a:cs typeface="Segoe UI Light" panose="020B0502040204020203" pitchFamily="34" charset="0"/>
              </a:rPr>
              <a:t>reference only)</a:t>
            </a:r>
          </a:p>
          <a:p>
            <a:pPr marL="342900" indent="-342900">
              <a:spcBef>
                <a:spcPts val="0"/>
              </a:spcBef>
              <a:buFont typeface="+mj-lt"/>
              <a:buAutoNum type="arabicPeriod" startAt="42"/>
            </a:pPr>
            <a:r>
              <a:rPr lang="en-US" sz="1200" dirty="0">
                <a:latin typeface="Segoe UI Light" panose="020B0502040204020203" pitchFamily="34" charset="0"/>
                <a:cs typeface="Segoe UI Light" panose="020B0502040204020203" pitchFamily="34" charset="0"/>
              </a:rPr>
              <a:t>Core Reference Materials</a:t>
            </a:r>
          </a:p>
          <a:p>
            <a:pPr marL="342900" indent="-342900">
              <a:spcBef>
                <a:spcPts val="0"/>
              </a:spcBef>
              <a:buFont typeface="+mj-lt"/>
              <a:buAutoNum type="arabicPeriod" startAt="42"/>
            </a:pPr>
            <a:r>
              <a:rPr lang="en-US" sz="1200" dirty="0">
                <a:latin typeface="Segoe UI Light" panose="020B0502040204020203" pitchFamily="34" charset="0"/>
                <a:cs typeface="Segoe UI Light" panose="020B0502040204020203" pitchFamily="34" charset="0"/>
              </a:rPr>
              <a:t>Core Policies</a:t>
            </a:r>
          </a:p>
          <a:p>
            <a:pPr marL="342900" indent="-342900">
              <a:spcBef>
                <a:spcPts val="0"/>
              </a:spcBef>
              <a:buFont typeface="+mj-lt"/>
              <a:buAutoNum type="arabicPeriod" startAt="42"/>
            </a:pPr>
            <a:r>
              <a:rPr lang="en-US" sz="1200" dirty="0">
                <a:latin typeface="Segoe UI Light" panose="020B0502040204020203" pitchFamily="34" charset="0"/>
                <a:cs typeface="Segoe UI Light" panose="020B0502040204020203" pitchFamily="34" charset="0"/>
              </a:rPr>
              <a:t>Fixed Fee Delivery Questions</a:t>
            </a:r>
          </a:p>
          <a:p>
            <a:pPr marL="342900" indent="-342900">
              <a:spcBef>
                <a:spcPts val="0"/>
              </a:spcBef>
              <a:buFont typeface="+mj-lt"/>
              <a:buAutoNum type="arabicPeriod" startAt="42"/>
            </a:pPr>
            <a:r>
              <a:rPr lang="en-US" sz="1200" dirty="0">
                <a:latin typeface="Segoe UI Light" panose="020B0502040204020203" pitchFamily="34" charset="0"/>
                <a:cs typeface="Segoe UI Light" panose="020B0502040204020203" pitchFamily="34" charset="0"/>
              </a:rPr>
              <a:t>Classifications and Document Control </a:t>
            </a:r>
          </a:p>
          <a:p>
            <a:pPr>
              <a:spcBef>
                <a:spcPts val="0"/>
              </a:spcBef>
            </a:pPr>
            <a:endParaRPr lang="en-US" sz="1200" dirty="0">
              <a:latin typeface="Segoe UI Light" panose="020B0502040204020203" pitchFamily="34" charset="0"/>
              <a:cs typeface="Segoe UI Light" panose="020B0502040204020203" pitchFamily="34" charset="0"/>
            </a:endParaRPr>
          </a:p>
          <a:p>
            <a:pPr marL="342900" indent="-342900">
              <a:spcBef>
                <a:spcPts val="0"/>
              </a:spcBef>
              <a:buFont typeface="+mj-lt"/>
              <a:buAutoNum type="arabicPeriod" startAt="44"/>
            </a:pPr>
            <a:endParaRPr lang="en-US" sz="1200" dirty="0">
              <a:latin typeface="+mn-lt"/>
              <a:cs typeface="Arial" panose="020B0604020202020204" pitchFamily="34" charset="0"/>
            </a:endParaRPr>
          </a:p>
          <a:p>
            <a:pPr>
              <a:spcBef>
                <a:spcPts val="0"/>
              </a:spcBef>
            </a:pPr>
            <a:endParaRPr lang="en-US" sz="1200" dirty="0">
              <a:latin typeface="+mn-lt"/>
              <a:cs typeface="Arial" panose="020B0604020202020204" pitchFamily="34" charset="0"/>
            </a:endParaRPr>
          </a:p>
          <a:p>
            <a:pPr marL="342900" indent="-342900">
              <a:spcBef>
                <a:spcPts val="0"/>
              </a:spcBef>
              <a:buFont typeface="+mj-lt"/>
              <a:buAutoNum type="arabicPeriod" startAt="44"/>
            </a:pPr>
            <a:endParaRPr lang="en-US" sz="1200" dirty="0">
              <a:latin typeface="+mn-lt"/>
              <a:cs typeface="Arial" panose="020B0604020202020204" pitchFamily="34" charset="0"/>
            </a:endParaRPr>
          </a:p>
          <a:p>
            <a:pPr>
              <a:spcBef>
                <a:spcPts val="0"/>
              </a:spcBef>
            </a:pPr>
            <a:endParaRPr lang="en-US" sz="1200" dirty="0">
              <a:latin typeface="+mn-lt"/>
              <a:cs typeface="Arial" panose="020B0604020202020204" pitchFamily="34" charset="0"/>
            </a:endParaRPr>
          </a:p>
          <a:p>
            <a:pPr>
              <a:spcBef>
                <a:spcPts val="0"/>
              </a:spcBef>
            </a:pPr>
            <a:endParaRPr lang="en-US" sz="1200" dirty="0">
              <a:latin typeface="+mn-lt"/>
              <a:cs typeface="Arial" panose="020B0604020202020204" pitchFamily="34" charset="0"/>
            </a:endParaRPr>
          </a:p>
          <a:p>
            <a:pPr>
              <a:spcBef>
                <a:spcPts val="0"/>
              </a:spcBef>
            </a:pPr>
            <a:endParaRPr lang="en-US" sz="1200" dirty="0">
              <a:latin typeface="+mn-lt"/>
              <a:cs typeface="Arial" panose="020B0604020202020204" pitchFamily="34" charset="0"/>
            </a:endParaRPr>
          </a:p>
          <a:p>
            <a:pPr>
              <a:spcBef>
                <a:spcPts val="0"/>
              </a:spcBef>
            </a:pPr>
            <a:endParaRPr lang="en-US" sz="1200" dirty="0">
              <a:latin typeface="+mn-lt"/>
              <a:cs typeface="Arial" panose="020B0604020202020204" pitchFamily="34" charset="0"/>
              <a:hlinkClick r:id="rId2" action="ppaction://hlinksldjump"/>
            </a:endParaRPr>
          </a:p>
        </p:txBody>
      </p:sp>
      <p:sp>
        <p:nvSpPr>
          <p:cNvPr id="11" name="Slide Number Placeholder 10">
            <a:extLst>
              <a:ext uri="{FF2B5EF4-FFF2-40B4-BE49-F238E27FC236}">
                <a16:creationId xmlns:a16="http://schemas.microsoft.com/office/drawing/2014/main" id="{065484DA-BA7A-48BF-8EF6-C09B4B42334C}"/>
              </a:ext>
            </a:extLst>
          </p:cNvPr>
          <p:cNvSpPr>
            <a:spLocks noGrp="1"/>
          </p:cNvSpPr>
          <p:nvPr>
            <p:ph type="sldNum" sz="quarter" idx="10"/>
          </p:nvPr>
        </p:nvSpPr>
        <p:spPr/>
        <p:txBody>
          <a:bodyPr/>
          <a:lstStyle/>
          <a:p>
            <a:fld id="{0EE23A24-5E29-4F5A-B780-9568AE9A51DD}" type="slidenum">
              <a:rPr lang="en-US" sz="1000" smtClean="0"/>
              <a:pPr/>
              <a:t>1</a:t>
            </a:fld>
            <a:endParaRPr lang="en-US" sz="1000" dirty="0"/>
          </a:p>
        </p:txBody>
      </p:sp>
    </p:spTree>
    <p:extLst>
      <p:ext uri="{BB962C8B-B14F-4D97-AF65-F5344CB8AC3E}">
        <p14:creationId xmlns:p14="http://schemas.microsoft.com/office/powerpoint/2010/main" val="293592240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065484DA-BA7A-48BF-8EF6-C09B4B42334C}"/>
              </a:ext>
            </a:extLst>
          </p:cNvPr>
          <p:cNvSpPr>
            <a:spLocks noGrp="1"/>
          </p:cNvSpPr>
          <p:nvPr>
            <p:ph type="sldNum" sz="quarter" idx="10"/>
          </p:nvPr>
        </p:nvSpPr>
        <p:spPr/>
        <p:txBody>
          <a:bodyPr/>
          <a:lstStyle/>
          <a:p>
            <a:fld id="{0EE23A24-5E29-4F5A-B780-9568AE9A51DD}" type="slidenum">
              <a:rPr lang="en-US" sz="1000" smtClean="0"/>
              <a:pPr/>
              <a:t>10</a:t>
            </a:fld>
            <a:endParaRPr lang="en-US" sz="1000" dirty="0"/>
          </a:p>
        </p:txBody>
      </p:sp>
      <p:sp>
        <p:nvSpPr>
          <p:cNvPr id="8" name="Content Placeholder 1">
            <a:extLst>
              <a:ext uri="{FF2B5EF4-FFF2-40B4-BE49-F238E27FC236}">
                <a16:creationId xmlns:a16="http://schemas.microsoft.com/office/drawing/2014/main" id="{BF8A32CA-6067-40B3-AEA2-E2C212844F88}"/>
              </a:ext>
            </a:extLst>
          </p:cNvPr>
          <p:cNvSpPr>
            <a:spLocks noGrp="1"/>
          </p:cNvSpPr>
          <p:nvPr>
            <p:ph idx="1"/>
          </p:nvPr>
        </p:nvSpPr>
        <p:spPr>
          <a:xfrm>
            <a:off x="779551" y="749745"/>
            <a:ext cx="10783229" cy="4677474"/>
          </a:xfrm>
        </p:spPr>
        <p:txBody>
          <a:bodyPr/>
          <a:lstStyle/>
          <a:p>
            <a:r>
              <a:rPr lang="en-GB" sz="1800" dirty="0">
                <a:solidFill>
                  <a:srgbClr val="000000"/>
                </a:solidFill>
                <a:latin typeface="Segoe UI Light" panose="020B0502040204020203" pitchFamily="34" charset="0"/>
                <a:cs typeface="Segoe UI Light" panose="020B0502040204020203" pitchFamily="34" charset="0"/>
              </a:rPr>
              <a:t>Scope is limited to the definition provided herein:</a:t>
            </a:r>
            <a:endParaRPr lang="en-GB" sz="1800" b="1" dirty="0">
              <a:latin typeface="Segoe UI Light" panose="020B0502040204020203" pitchFamily="34" charset="0"/>
              <a:cs typeface="Segoe UI Light" panose="020B0502040204020203" pitchFamily="34" charset="0"/>
            </a:endParaRPr>
          </a:p>
          <a:p>
            <a:r>
              <a:rPr lang="en-GB" sz="1800" b="1" dirty="0">
                <a:solidFill>
                  <a:srgbClr val="000000"/>
                </a:solidFill>
                <a:latin typeface="Segoe UI Light" panose="020B0502040204020203" pitchFamily="34" charset="0"/>
                <a:cs typeface="Segoe UI Light" panose="020B0502040204020203" pitchFamily="34" charset="0"/>
              </a:rPr>
              <a:t>Scope of Work</a:t>
            </a:r>
          </a:p>
          <a:p>
            <a:pPr marL="285750" indent="-285750">
              <a:buFont typeface="Arial" panose="020B0604020202020204" pitchFamily="34" charset="0"/>
              <a:buChar char="•"/>
            </a:pPr>
            <a:r>
              <a:rPr lang="en-GB" sz="1800" dirty="0">
                <a:solidFill>
                  <a:srgbClr val="FF0000"/>
                </a:solidFill>
                <a:latin typeface="Segoe UI Light" panose="020B0502040204020203" pitchFamily="34" charset="0"/>
                <a:cs typeface="Segoe UI Light" panose="020B0502040204020203" pitchFamily="34" charset="0"/>
              </a:rPr>
              <a:t>&lt;This section provides an overview of Avanade’s scope and the activities which we will perform.  Provide a summary of the solution we are providing, its purpose and target Client audience.  Provide a succinct list of in-scope Avanade activities.  Where an activity can be bounded by a referenced document, list the document and always include version numbers and dates&gt;</a:t>
            </a:r>
            <a:endParaRPr lang="en-GB" sz="1800" dirty="0">
              <a:latin typeface="Segoe UI Light" panose="020B0502040204020203" pitchFamily="34" charset="0"/>
              <a:cs typeface="Segoe UI Light" panose="020B0502040204020203" pitchFamily="34" charset="0"/>
            </a:endParaRPr>
          </a:p>
          <a:p>
            <a:r>
              <a:rPr lang="en-GB" sz="1800" b="1" dirty="0">
                <a:solidFill>
                  <a:srgbClr val="000000"/>
                </a:solidFill>
                <a:latin typeface="Segoe UI Light" panose="020B0502040204020203" pitchFamily="34" charset="0"/>
                <a:cs typeface="Segoe UI Light" panose="020B0502040204020203" pitchFamily="34" charset="0"/>
              </a:rPr>
              <a:t>Key Outputs</a:t>
            </a:r>
          </a:p>
          <a:p>
            <a:pPr marL="285750" indent="-285750">
              <a:buFont typeface="Arial" panose="020B0604020202020204" pitchFamily="34" charset="0"/>
              <a:buChar char="•"/>
            </a:pPr>
            <a:r>
              <a:rPr lang="en-GB" sz="1800" dirty="0">
                <a:solidFill>
                  <a:srgbClr val="FF0000"/>
                </a:solidFill>
                <a:latin typeface="Segoe UI Light" panose="020B0502040204020203" pitchFamily="34" charset="0"/>
                <a:cs typeface="Segoe UI Light" panose="020B0502040204020203" pitchFamily="34" charset="0"/>
              </a:rPr>
              <a:t>&lt;This section provides an overview of the outputs that Avanade will produce as a result of performing the activities.  Provide a list of key outputs that will be provided when the scope items have been completed – be that infrastructure, applications, software, documents&gt;</a:t>
            </a:r>
            <a:endParaRPr lang="en-GB" sz="1800" dirty="0">
              <a:latin typeface="Segoe UI Light" panose="020B0502040204020203" pitchFamily="34" charset="0"/>
              <a:cs typeface="Segoe UI Light" panose="020B0502040204020203" pitchFamily="34" charset="0"/>
            </a:endParaRPr>
          </a:p>
          <a:p>
            <a:r>
              <a:rPr lang="en-GB" sz="1800" b="1" dirty="0">
                <a:solidFill>
                  <a:srgbClr val="000000"/>
                </a:solidFill>
                <a:latin typeface="Segoe UI Light" panose="020B0502040204020203" pitchFamily="34" charset="0"/>
                <a:cs typeface="Segoe UI Light" panose="020B0502040204020203" pitchFamily="34" charset="0"/>
              </a:rPr>
              <a:t>Out of Scope</a:t>
            </a:r>
          </a:p>
          <a:p>
            <a:pPr marL="285750" indent="-285750">
              <a:buFont typeface="Arial" panose="020B0604020202020204" pitchFamily="34" charset="0"/>
              <a:buChar char="•"/>
            </a:pPr>
            <a:r>
              <a:rPr lang="en-GB" sz="1800" dirty="0">
                <a:solidFill>
                  <a:srgbClr val="FF0000"/>
                </a:solidFill>
                <a:latin typeface="Segoe UI Light" panose="020B0502040204020203" pitchFamily="34" charset="0"/>
                <a:cs typeface="Segoe UI Light" panose="020B0502040204020203" pitchFamily="34" charset="0"/>
              </a:rPr>
              <a:t>&lt;This section highlights any critical items that Avanade has set as out of scope of Avanade’s work activities on the project&gt;.  Provide a list of key items that we consider as out of scope for Avanade; or any items that you think the Client may regard as contentious and you want to draw attention to.  NOTE:  these may be in the wider project / programme scope, but we have not factored their impact into our estimation&gt;</a:t>
            </a:r>
          </a:p>
          <a:p>
            <a:pPr marL="285750" indent="-285750">
              <a:buFont typeface="Arial" panose="020B0604020202020204" pitchFamily="34" charset="0"/>
              <a:buChar char="•"/>
            </a:pPr>
            <a:endParaRPr lang="en-GB" sz="1400" dirty="0">
              <a:solidFill>
                <a:schemeClr val="tx2"/>
              </a:solidFill>
              <a:latin typeface="Segoe UI Semilight" panose="020B0402040204020203" pitchFamily="34" charset="0"/>
              <a:cs typeface="Segoe UI Semilight" panose="020B0402040204020203" pitchFamily="34" charset="0"/>
            </a:endParaRPr>
          </a:p>
          <a:p>
            <a:pPr marL="285750" indent="-285750">
              <a:buFont typeface="Arial" panose="020B0604020202020204" pitchFamily="34" charset="0"/>
              <a:buChar char="•"/>
            </a:pPr>
            <a:endParaRPr lang="en-GB" sz="1400" dirty="0">
              <a:solidFill>
                <a:schemeClr val="tx2"/>
              </a:solidFill>
              <a:latin typeface="Segoe UI Semilight" panose="020B0402040204020203" pitchFamily="34" charset="0"/>
              <a:cs typeface="Segoe UI Semilight" panose="020B0402040204020203" pitchFamily="34" charset="0"/>
            </a:endParaRPr>
          </a:p>
          <a:p>
            <a:endParaRPr lang="en-GB" dirty="0"/>
          </a:p>
        </p:txBody>
      </p:sp>
      <p:sp>
        <p:nvSpPr>
          <p:cNvPr id="9" name="Title 2">
            <a:extLst>
              <a:ext uri="{FF2B5EF4-FFF2-40B4-BE49-F238E27FC236}">
                <a16:creationId xmlns:a16="http://schemas.microsoft.com/office/drawing/2014/main" id="{B62D30BD-96CB-4E6D-AD03-D5331D665303}"/>
              </a:ext>
            </a:extLst>
          </p:cNvPr>
          <p:cNvSpPr>
            <a:spLocks noGrp="1"/>
          </p:cNvSpPr>
          <p:nvPr>
            <p:ph type="title"/>
          </p:nvPr>
        </p:nvSpPr>
        <p:spPr>
          <a:xfrm>
            <a:off x="704384" y="105928"/>
            <a:ext cx="10783229" cy="608670"/>
          </a:xfrm>
        </p:spPr>
        <p:txBody>
          <a:bodyPr/>
          <a:lstStyle/>
          <a:p>
            <a:r>
              <a:rPr lang="en-GB" sz="3200" dirty="0">
                <a:latin typeface="Segoe UI Semibold" panose="020B0702040204020203" pitchFamily="34" charset="0"/>
                <a:cs typeface="Segoe UI Semibold" panose="020B0702040204020203" pitchFamily="34" charset="0"/>
              </a:rPr>
              <a:t>Scope Definition</a:t>
            </a:r>
          </a:p>
        </p:txBody>
      </p:sp>
      <p:sp>
        <p:nvSpPr>
          <p:cNvPr id="10" name="Rectangle 9">
            <a:extLst>
              <a:ext uri="{FF2B5EF4-FFF2-40B4-BE49-F238E27FC236}">
                <a16:creationId xmlns:a16="http://schemas.microsoft.com/office/drawing/2014/main" id="{E1AFA3E4-C58D-4552-8A0D-3F14E2FC048F}"/>
              </a:ext>
            </a:extLst>
          </p:cNvPr>
          <p:cNvSpPr/>
          <p:nvPr/>
        </p:nvSpPr>
        <p:spPr>
          <a:xfrm>
            <a:off x="-1081203" y="208020"/>
            <a:ext cx="1618488" cy="459673"/>
          </a:xfrm>
          <a:prstGeom prst="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white"/>
                </a:solidFill>
                <a:effectLst/>
                <a:uLnTx/>
                <a:uFillTx/>
                <a:latin typeface="Segoe UI"/>
                <a:ea typeface="+mn-ea"/>
                <a:cs typeface="+mn-cs"/>
              </a:rPr>
              <a:t>MANDATORY</a:t>
            </a:r>
            <a:endParaRPr kumimoji="0" lang="en-GB" sz="1200" b="0" i="0" u="none" strike="noStrike" kern="1200" cap="none" spc="0" normalizeH="0" baseline="0" noProof="0" dirty="0">
              <a:ln>
                <a:noFill/>
              </a:ln>
              <a:solidFill>
                <a:prstClr val="white"/>
              </a:solidFill>
              <a:effectLst/>
              <a:uLnTx/>
              <a:uFillTx/>
              <a:latin typeface="Segoe UI"/>
              <a:ea typeface="+mn-ea"/>
              <a:cs typeface="+mn-cs"/>
            </a:endParaRPr>
          </a:p>
        </p:txBody>
      </p:sp>
      <p:sp>
        <p:nvSpPr>
          <p:cNvPr id="12" name="Rectangle 11">
            <a:extLst>
              <a:ext uri="{FF2B5EF4-FFF2-40B4-BE49-F238E27FC236}">
                <a16:creationId xmlns:a16="http://schemas.microsoft.com/office/drawing/2014/main" id="{77CB0565-1CC5-4DAF-9DD5-1BECCC878B6A}"/>
              </a:ext>
            </a:extLst>
          </p:cNvPr>
          <p:cNvSpPr/>
          <p:nvPr/>
        </p:nvSpPr>
        <p:spPr>
          <a:xfrm>
            <a:off x="-2060654" y="714598"/>
            <a:ext cx="2597939" cy="3592707"/>
          </a:xfrm>
          <a:prstGeom prst="rect">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1" i="0" u="sng" strike="noStrike" kern="1200" cap="none" spc="0" normalizeH="0" baseline="0" noProof="0" dirty="0">
                <a:ln>
                  <a:noFill/>
                </a:ln>
                <a:solidFill>
                  <a:srgbClr val="000000"/>
                </a:solidFill>
                <a:effectLst/>
                <a:uLnTx/>
                <a:uFillTx/>
                <a:ea typeface="+mn-ea"/>
                <a:cs typeface="+mn-cs"/>
              </a:rPr>
              <a:t>Slide Purpose</a:t>
            </a:r>
            <a:r>
              <a:rPr kumimoji="0" lang="en-GB" sz="1100" b="0" i="0" u="none" strike="noStrike" kern="1200" cap="none" spc="0" normalizeH="0" baseline="0" noProof="0" dirty="0">
                <a:ln>
                  <a:noFill/>
                </a:ln>
                <a:solidFill>
                  <a:srgbClr val="000000"/>
                </a:solidFill>
                <a:effectLst/>
                <a:uLnTx/>
                <a:uFillTx/>
                <a:ea typeface="+mn-ea"/>
                <a:cs typeface="+mn-cs"/>
              </a:rPr>
              <a:t>:  Sets the basis of the scope of work estimated, the outputs and what is not included in the Avanade scope.  </a:t>
            </a:r>
            <a:r>
              <a:rPr kumimoji="0" lang="en-US" sz="1100" b="0" i="0" u="none" strike="noStrike" kern="1200" cap="none" spc="0" normalizeH="0" baseline="0" noProof="0" dirty="0">
                <a:ln>
                  <a:noFill/>
                </a:ln>
                <a:solidFill>
                  <a:srgbClr val="000000"/>
                </a:solidFill>
                <a:effectLst/>
                <a:uLnTx/>
                <a:uFillTx/>
                <a:ea typeface="+mn-ea"/>
                <a:cs typeface="+mn-cs"/>
              </a:rPr>
              <a:t>Scope should include both the subject matter e.g. “Implementation of a Pipeline Management System”;  detailed scope of the solution e.g. for which users, with what purpose, which business units, which phases Avanade will be engaged in etc. and reference to any detailed requirements.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100" b="0" i="0" u="none" strike="noStrike" kern="1200" cap="none" spc="0" normalizeH="0" baseline="0" noProof="0" dirty="0">
              <a:ln>
                <a:noFill/>
              </a:ln>
              <a:solidFill>
                <a:srgbClr val="000000"/>
              </a:solidFill>
              <a:effectLst/>
              <a:uLnTx/>
              <a:uFillTx/>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1" i="0" u="sng" strike="noStrike" kern="1200" cap="none" spc="0" normalizeH="0" baseline="0" noProof="0" dirty="0">
                <a:ln>
                  <a:noFill/>
                </a:ln>
                <a:solidFill>
                  <a:srgbClr val="000000"/>
                </a:solidFill>
                <a:effectLst/>
                <a:uLnTx/>
                <a:uFillTx/>
                <a:ea typeface="+mn-ea"/>
                <a:cs typeface="+mn-cs"/>
              </a:rPr>
              <a:t>Instructions</a:t>
            </a:r>
            <a:r>
              <a:rPr kumimoji="0" lang="en-GB" sz="1100" b="0" i="0" u="none" strike="noStrike" kern="1200" cap="none" spc="0" normalizeH="0" baseline="0" noProof="0" dirty="0">
                <a:ln>
                  <a:noFill/>
                </a:ln>
                <a:solidFill>
                  <a:srgbClr val="000000"/>
                </a:solidFill>
                <a:effectLst/>
                <a:uLnTx/>
                <a:uFillTx/>
                <a:ea typeface="+mn-ea"/>
                <a:cs typeface="+mn-cs"/>
              </a:rPr>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100" b="0" i="0" u="none" strike="noStrike" kern="1200" cap="none" spc="0" normalizeH="0" baseline="0" noProof="0" dirty="0">
                <a:ln>
                  <a:noFill/>
                </a:ln>
                <a:solidFill>
                  <a:srgbClr val="000000"/>
                </a:solidFill>
                <a:effectLst/>
                <a:uLnTx/>
                <a:uFillTx/>
                <a:ea typeface="+mn-ea"/>
                <a:cs typeface="+mn-cs"/>
              </a:rPr>
              <a:t>Do NOT delete this slide under any circumstances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100" b="0" i="0" u="none" strike="noStrike" kern="1200" cap="none" spc="0" normalizeH="0" baseline="0" noProof="0" dirty="0">
                <a:ln>
                  <a:noFill/>
                </a:ln>
                <a:solidFill>
                  <a:srgbClr val="000000"/>
                </a:solidFill>
                <a:effectLst/>
                <a:uLnTx/>
                <a:uFillTx/>
                <a:ea typeface="+mn-ea"/>
                <a:cs typeface="+mn-cs"/>
              </a:rPr>
              <a:t>Populate all text formatted </a:t>
            </a:r>
            <a:r>
              <a:rPr kumimoji="0" lang="en-GB" sz="1100" b="0" i="0" u="none" strike="noStrike" kern="1200" cap="none" spc="0" normalizeH="0" baseline="0" noProof="0" dirty="0">
                <a:ln>
                  <a:noFill/>
                </a:ln>
                <a:solidFill>
                  <a:srgbClr val="FF0000"/>
                </a:solidFill>
                <a:effectLst/>
                <a:uLnTx/>
                <a:uFillTx/>
                <a:ea typeface="+mn-ea"/>
                <a:cs typeface="+mn-cs"/>
              </a:rPr>
              <a:t>&lt;like this&gt;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100" b="0" i="0" u="none" strike="noStrike" kern="1200" cap="none" spc="0" normalizeH="0" baseline="0" noProof="0" dirty="0">
                <a:ln>
                  <a:noFill/>
                </a:ln>
                <a:solidFill>
                  <a:srgbClr val="FF0000"/>
                </a:solidFill>
                <a:effectLst/>
                <a:uLnTx/>
                <a:uFillTx/>
                <a:ea typeface="+mn-ea"/>
                <a:cs typeface="+mn-cs"/>
              </a:rPr>
              <a:t>Delete this message upon completion</a:t>
            </a:r>
          </a:p>
        </p:txBody>
      </p:sp>
      <p:sp>
        <p:nvSpPr>
          <p:cNvPr id="14" name="Rectangle: Folded Corner 13">
            <a:extLst>
              <a:ext uri="{FF2B5EF4-FFF2-40B4-BE49-F238E27FC236}">
                <a16:creationId xmlns:a16="http://schemas.microsoft.com/office/drawing/2014/main" id="{CC40B2AF-36B7-48FD-A803-D4D702603720}"/>
              </a:ext>
            </a:extLst>
          </p:cNvPr>
          <p:cNvSpPr/>
          <p:nvPr/>
        </p:nvSpPr>
        <p:spPr>
          <a:xfrm>
            <a:off x="-1164847" y="4563920"/>
            <a:ext cx="1702132" cy="1201078"/>
          </a:xfrm>
          <a:prstGeom prst="foldedCorner">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ea typeface="+mn-ea"/>
                <a:cs typeface="+mn-cs"/>
              </a:rPr>
              <a:t>Sticky note to use during solutioning</a:t>
            </a:r>
          </a:p>
        </p:txBody>
      </p:sp>
      <p:sp>
        <p:nvSpPr>
          <p:cNvPr id="13" name="TextBox 12">
            <a:extLst>
              <a:ext uri="{FF2B5EF4-FFF2-40B4-BE49-F238E27FC236}">
                <a16:creationId xmlns:a16="http://schemas.microsoft.com/office/drawing/2014/main" id="{17E178A9-CC1A-47FA-B070-64BDAFAD4FA3}"/>
              </a:ext>
            </a:extLst>
          </p:cNvPr>
          <p:cNvSpPr txBox="1"/>
          <p:nvPr/>
        </p:nvSpPr>
        <p:spPr>
          <a:xfrm>
            <a:off x="10419018" y="6436532"/>
            <a:ext cx="1626782" cy="276999"/>
          </a:xfrm>
          <a:prstGeom prst="rect">
            <a:avLst/>
          </a:prstGeom>
          <a:noFill/>
        </p:spPr>
        <p:txBody>
          <a:bodyPr wrap="square" rtlCol="0">
            <a:spAutoFit/>
          </a:bodyPr>
          <a:lstStyle/>
          <a:p>
            <a:r>
              <a:rPr lang="en-GB" sz="1200" b="1" dirty="0"/>
              <a:t>ETA slide</a:t>
            </a:r>
          </a:p>
        </p:txBody>
      </p:sp>
    </p:spTree>
    <p:extLst>
      <p:ext uri="{BB962C8B-B14F-4D97-AF65-F5344CB8AC3E}">
        <p14:creationId xmlns:p14="http://schemas.microsoft.com/office/powerpoint/2010/main" val="17533204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065484DA-BA7A-48BF-8EF6-C09B4B42334C}"/>
              </a:ext>
            </a:extLst>
          </p:cNvPr>
          <p:cNvSpPr>
            <a:spLocks noGrp="1"/>
          </p:cNvSpPr>
          <p:nvPr>
            <p:ph type="sldNum" sz="quarter" idx="10"/>
          </p:nvPr>
        </p:nvSpPr>
        <p:spPr/>
        <p:txBody>
          <a:bodyPr/>
          <a:lstStyle/>
          <a:p>
            <a:fld id="{0EE23A24-5E29-4F5A-B780-9568AE9A51DD}" type="slidenum">
              <a:rPr lang="en-US" sz="1000" smtClean="0"/>
              <a:pPr/>
              <a:t>11</a:t>
            </a:fld>
            <a:endParaRPr lang="en-US" sz="1000" dirty="0"/>
          </a:p>
        </p:txBody>
      </p:sp>
      <p:sp>
        <p:nvSpPr>
          <p:cNvPr id="3" name="Title 3">
            <a:extLst>
              <a:ext uri="{FF2B5EF4-FFF2-40B4-BE49-F238E27FC236}">
                <a16:creationId xmlns:a16="http://schemas.microsoft.com/office/drawing/2014/main" id="{C488479F-2FD8-46C8-B292-7427CD9723FF}"/>
              </a:ext>
            </a:extLst>
          </p:cNvPr>
          <p:cNvSpPr>
            <a:spLocks noGrp="1"/>
          </p:cNvSpPr>
          <p:nvPr>
            <p:ph type="title"/>
          </p:nvPr>
        </p:nvSpPr>
        <p:spPr>
          <a:xfrm>
            <a:off x="689468" y="86265"/>
            <a:ext cx="10800000" cy="581428"/>
          </a:xfrm>
        </p:spPr>
        <p:txBody>
          <a:bodyPr/>
          <a:lstStyle/>
          <a:p>
            <a:r>
              <a:rPr lang="en-US" sz="3200" b="0" dirty="0">
                <a:latin typeface="Segoe UI Semibold" panose="020B0702040204020203" pitchFamily="34" charset="0"/>
                <a:cs typeface="Segoe UI Semibold" panose="020B0702040204020203" pitchFamily="34" charset="0"/>
              </a:rPr>
              <a:t>Delivery Approach Overview</a:t>
            </a:r>
          </a:p>
        </p:txBody>
      </p:sp>
      <p:sp>
        <p:nvSpPr>
          <p:cNvPr id="4" name="Rectangle 3">
            <a:extLst>
              <a:ext uri="{FF2B5EF4-FFF2-40B4-BE49-F238E27FC236}">
                <a16:creationId xmlns:a16="http://schemas.microsoft.com/office/drawing/2014/main" id="{13DA1FEF-3344-4748-9926-ED5D92ABE6CF}"/>
              </a:ext>
            </a:extLst>
          </p:cNvPr>
          <p:cNvSpPr>
            <a:spLocks noChangeArrowheads="1"/>
          </p:cNvSpPr>
          <p:nvPr/>
        </p:nvSpPr>
        <p:spPr bwMode="auto">
          <a:xfrm>
            <a:off x="685765" y="658162"/>
            <a:ext cx="10258077" cy="4572042"/>
          </a:xfrm>
          <a:prstGeom prst="rect">
            <a:avLst/>
          </a:prstGeom>
          <a:solidFill>
            <a:sysClr val="window" lastClr="FFFFFF"/>
          </a:solidFill>
          <a:ln w="12700">
            <a:noFill/>
            <a:miter lim="800000"/>
            <a:headEnd type="none" w="sm" len="sm"/>
            <a:tailEnd type="none" w="sm" len="sm"/>
          </a:ln>
          <a:effectLst/>
        </p:spPr>
        <p:txBody>
          <a:bodyPr tIns="108000"/>
          <a:lstStyle/>
          <a:p>
            <a:pPr lvl="0">
              <a:defRPr/>
            </a:pPr>
            <a:r>
              <a:rPr lang="en-GB" b="1" dirty="0">
                <a:solidFill>
                  <a:srgbClr val="000000"/>
                </a:solidFill>
                <a:latin typeface="Segoe UI Light" panose="020B0502040204020203" pitchFamily="34" charset="0"/>
                <a:cs typeface="Segoe UI Light" panose="020B0502040204020203" pitchFamily="34" charset="0"/>
              </a:rPr>
              <a:t>Delivery Approach</a:t>
            </a:r>
          </a:p>
          <a:p>
            <a:pPr marL="285750" lvl="0" indent="-285750">
              <a:buFont typeface="Arial" panose="020B0604020202020204" pitchFamily="34" charset="0"/>
              <a:buChar char="•"/>
              <a:defRPr/>
            </a:pPr>
            <a:r>
              <a:rPr lang="en-GB" dirty="0">
                <a:solidFill>
                  <a:srgbClr val="FF0000"/>
                </a:solidFill>
                <a:latin typeface="Segoe UI Light" panose="020B0502040204020203" pitchFamily="34" charset="0"/>
                <a:cs typeface="Segoe UI Light" panose="020B0502040204020203" pitchFamily="34" charset="0"/>
              </a:rPr>
              <a:t>&lt;What delivery approach / method will be used i.e. waterfall, iterative, agile?  How will this be governed? Etc.&gt;</a:t>
            </a:r>
          </a:p>
          <a:p>
            <a:pPr marL="285750" lvl="0" indent="-285750">
              <a:buFont typeface="Arial" panose="020B0604020202020204" pitchFamily="34" charset="0"/>
              <a:buChar char="•"/>
              <a:defRPr/>
            </a:pPr>
            <a:r>
              <a:rPr lang="en-GB" dirty="0">
                <a:solidFill>
                  <a:srgbClr val="FF0000"/>
                </a:solidFill>
                <a:latin typeface="Segoe UI Light" panose="020B0502040204020203" pitchFamily="34" charset="0"/>
                <a:cs typeface="Segoe UI Light" panose="020B0502040204020203" pitchFamily="34" charset="0"/>
              </a:rPr>
              <a:t>&lt;Involvement of specialized workforces like Advisory, factories or Studio?&gt;</a:t>
            </a:r>
          </a:p>
          <a:p>
            <a:pPr marL="285750" lvl="0" indent="-285750">
              <a:buFont typeface="Arial" panose="020B0604020202020204" pitchFamily="34" charset="0"/>
              <a:buChar char="•"/>
              <a:defRPr/>
            </a:pPr>
            <a:r>
              <a:rPr lang="en-GB" dirty="0">
                <a:solidFill>
                  <a:srgbClr val="FF0000"/>
                </a:solidFill>
                <a:latin typeface="Segoe UI Light" panose="020B0502040204020203" pitchFamily="34" charset="0"/>
                <a:cs typeface="Segoe UI Light" panose="020B0502040204020203" pitchFamily="34" charset="0"/>
              </a:rPr>
              <a:t>&lt;Release strategy and major dependencies&gt;</a:t>
            </a:r>
          </a:p>
          <a:p>
            <a:pPr lvl="0">
              <a:defRPr/>
            </a:pPr>
            <a:endParaRPr lang="en-GB" dirty="0">
              <a:solidFill>
                <a:srgbClr val="595959"/>
              </a:solidFill>
              <a:latin typeface="Segoe UI Light" panose="020B0502040204020203" pitchFamily="34" charset="0"/>
              <a:cs typeface="Segoe UI Light" panose="020B0502040204020203" pitchFamily="34" charset="0"/>
            </a:endParaRPr>
          </a:p>
          <a:p>
            <a:pPr lvl="0">
              <a:defRPr/>
            </a:pPr>
            <a:r>
              <a:rPr lang="en-GB" b="1" dirty="0">
                <a:solidFill>
                  <a:srgbClr val="000000"/>
                </a:solidFill>
                <a:latin typeface="Segoe UI Light" panose="020B0502040204020203" pitchFamily="34" charset="0"/>
                <a:cs typeface="Segoe UI Light" panose="020B0502040204020203" pitchFamily="34" charset="0"/>
              </a:rPr>
              <a:t>Sourcing Strategy</a:t>
            </a:r>
          </a:p>
          <a:p>
            <a:pPr marL="285750" lvl="0" indent="-285750">
              <a:buFont typeface="Arial" panose="020B0604020202020204" pitchFamily="34" charset="0"/>
              <a:buChar char="•"/>
              <a:defRPr/>
            </a:pPr>
            <a:r>
              <a:rPr lang="en-GB" dirty="0">
                <a:solidFill>
                  <a:srgbClr val="FF0000"/>
                </a:solidFill>
                <a:latin typeface="Segoe UI Light" panose="020B0502040204020203" pitchFamily="34" charset="0"/>
                <a:cs typeface="Segoe UI Light" panose="020B0502040204020203" pitchFamily="34" charset="0"/>
              </a:rPr>
              <a:t>&lt;The staffing mix between onshore vs offshore?  What specialized workforces or roles are required, in what locations, specific lead in times?  How will these teams work together and how do they add value?  Any special considerations for the mobilization of these teams?&gt;</a:t>
            </a:r>
          </a:p>
          <a:p>
            <a:pPr lvl="0">
              <a:defRPr/>
            </a:pPr>
            <a:endParaRPr lang="en-GB" dirty="0">
              <a:solidFill>
                <a:srgbClr val="595959"/>
              </a:solidFill>
              <a:latin typeface="Segoe UI Light" panose="020B0502040204020203" pitchFamily="34" charset="0"/>
              <a:cs typeface="Segoe UI Light" panose="020B0502040204020203" pitchFamily="34" charset="0"/>
            </a:endParaRPr>
          </a:p>
          <a:p>
            <a:pPr lvl="0">
              <a:defRPr/>
            </a:pPr>
            <a:r>
              <a:rPr lang="en-GB" b="1" dirty="0">
                <a:solidFill>
                  <a:srgbClr val="000000"/>
                </a:solidFill>
                <a:latin typeface="Segoe UI Light" panose="020B0502040204020203" pitchFamily="34" charset="0"/>
                <a:cs typeface="Segoe UI Light" panose="020B0502040204020203" pitchFamily="34" charset="0"/>
              </a:rPr>
              <a:t>Mobilization</a:t>
            </a:r>
          </a:p>
          <a:p>
            <a:pPr marL="285750" lvl="0" indent="-285750">
              <a:buFont typeface="Arial" panose="020B0604020202020204" pitchFamily="34" charset="0"/>
              <a:buChar char="•"/>
              <a:defRPr/>
            </a:pPr>
            <a:r>
              <a:rPr lang="en-GB" dirty="0">
                <a:solidFill>
                  <a:srgbClr val="FF0000"/>
                </a:solidFill>
                <a:latin typeface="Segoe UI Light" panose="020B0502040204020203" pitchFamily="34" charset="0"/>
                <a:cs typeface="Segoe UI Light" panose="020B0502040204020203" pitchFamily="34" charset="0"/>
              </a:rPr>
              <a:t>&lt;Any special considerations for mobilization of this initiative – maybe tools related lead in times, relationships, constraints, key resources or specialized skills&gt;</a:t>
            </a:r>
          </a:p>
          <a:p>
            <a:pPr marL="0" marR="0" lvl="0" indent="0" algn="l" defTabSz="914400" rtl="0" eaLnBrk="1" fontAlgn="auto" latinLnBrk="0" hangingPunct="1">
              <a:lnSpc>
                <a:spcPct val="100000"/>
              </a:lnSpc>
              <a:spcBef>
                <a:spcPts val="600"/>
              </a:spcBef>
              <a:spcAft>
                <a:spcPts val="0"/>
              </a:spcAft>
              <a:buClrTx/>
              <a:buSzTx/>
              <a:buFontTx/>
              <a:buNone/>
              <a:tabLst/>
              <a:defRPr/>
            </a:pPr>
            <a:endParaRPr kumimoji="0" lang="en-US" sz="1400" b="0" i="0" u="none" strike="noStrike" kern="1200" cap="none" spc="0" normalizeH="0" baseline="0" noProof="0" dirty="0">
              <a:ln>
                <a:noFill/>
              </a:ln>
              <a:solidFill>
                <a:srgbClr val="4D4D4C"/>
              </a:solidFill>
              <a:effectLst/>
              <a:uLnTx/>
              <a:uFillTx/>
              <a:latin typeface="Segoe UI"/>
              <a:ea typeface="+mn-ea"/>
              <a:cs typeface="+mn-cs"/>
            </a:endParaRPr>
          </a:p>
          <a:p>
            <a:pPr marL="0" marR="0" lvl="0" indent="0" algn="l" defTabSz="914400" rtl="0" eaLnBrk="1" fontAlgn="auto" latinLnBrk="0" hangingPunct="1">
              <a:lnSpc>
                <a:spcPct val="100000"/>
              </a:lnSpc>
              <a:spcBef>
                <a:spcPts val="600"/>
              </a:spcBef>
              <a:spcAft>
                <a:spcPts val="0"/>
              </a:spcAft>
              <a:buClrTx/>
              <a:buSzTx/>
              <a:buFontTx/>
              <a:buNone/>
              <a:tabLst/>
              <a:defRPr/>
            </a:pPr>
            <a:endParaRPr kumimoji="0" lang="en-US" sz="1400" b="0" i="0" u="none" strike="noStrike" kern="0" cap="none" spc="0" normalizeH="0" baseline="0" noProof="0" dirty="0">
              <a:ln>
                <a:noFill/>
              </a:ln>
              <a:solidFill>
                <a:srgbClr val="4D4D4C"/>
              </a:solidFill>
              <a:effectLst/>
              <a:uLnTx/>
              <a:uFillTx/>
              <a:latin typeface="Segoe UI"/>
              <a:ea typeface="+mn-ea"/>
              <a:cs typeface="+mn-cs"/>
            </a:endParaRPr>
          </a:p>
          <a:p>
            <a:pPr marL="0" marR="0" lvl="0" indent="0" algn="l" defTabSz="914400" rtl="0" eaLnBrk="1" fontAlgn="auto" latinLnBrk="0" hangingPunct="1">
              <a:lnSpc>
                <a:spcPct val="100000"/>
              </a:lnSpc>
              <a:spcBef>
                <a:spcPts val="600"/>
              </a:spcBef>
              <a:spcAft>
                <a:spcPts val="0"/>
              </a:spcAft>
              <a:buClrTx/>
              <a:buSzTx/>
              <a:buFontTx/>
              <a:buNone/>
              <a:tabLst/>
              <a:defRPr/>
            </a:pPr>
            <a:endParaRPr kumimoji="0" lang="en-US" sz="1200" b="0" i="0" u="none" strike="noStrike" kern="0" cap="none" spc="0" normalizeH="0" baseline="0" noProof="0" dirty="0">
              <a:ln>
                <a:noFill/>
              </a:ln>
              <a:solidFill>
                <a:srgbClr val="4D4D4C"/>
              </a:solidFill>
              <a:effectLst/>
              <a:uLnTx/>
              <a:uFillTx/>
              <a:latin typeface="Segoe UI" panose="020B0502040204020203" pitchFamily="34" charset="0"/>
              <a:ea typeface="+mn-ea"/>
              <a:cs typeface="Segoe UI" panose="020B0502040204020203" pitchFamily="34" charset="0"/>
            </a:endParaRPr>
          </a:p>
        </p:txBody>
      </p:sp>
      <p:sp>
        <p:nvSpPr>
          <p:cNvPr id="5" name="Rectangle 4">
            <a:extLst>
              <a:ext uri="{FF2B5EF4-FFF2-40B4-BE49-F238E27FC236}">
                <a16:creationId xmlns:a16="http://schemas.microsoft.com/office/drawing/2014/main" id="{EA1C674F-670A-4E8E-8CD0-8A5479212A43}"/>
              </a:ext>
            </a:extLst>
          </p:cNvPr>
          <p:cNvSpPr/>
          <p:nvPr/>
        </p:nvSpPr>
        <p:spPr>
          <a:xfrm>
            <a:off x="-2060654" y="714599"/>
            <a:ext cx="2597939" cy="2714401"/>
          </a:xfrm>
          <a:prstGeom prst="rect">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sng" strike="noStrike" kern="1200" cap="none" spc="0" normalizeH="0" baseline="0" noProof="0" dirty="0">
                <a:ln>
                  <a:noFill/>
                </a:ln>
                <a:solidFill>
                  <a:srgbClr val="000000"/>
                </a:solidFill>
                <a:effectLst/>
                <a:uLnTx/>
                <a:uFillTx/>
                <a:ea typeface="+mn-ea"/>
                <a:cs typeface="+mn-cs"/>
              </a:rPr>
              <a:t>Slide Purpose</a:t>
            </a:r>
            <a:r>
              <a:rPr kumimoji="0" lang="en-GB" sz="1200" b="0" i="0" u="none" strike="noStrike" kern="1200" cap="none" spc="0" normalizeH="0" baseline="0" noProof="0" dirty="0">
                <a:ln>
                  <a:noFill/>
                </a:ln>
                <a:solidFill>
                  <a:srgbClr val="000000"/>
                </a:solidFill>
                <a:effectLst/>
                <a:uLnTx/>
                <a:uFillTx/>
                <a:ea typeface="+mn-ea"/>
                <a:cs typeface="+mn-cs"/>
              </a:rPr>
              <a:t>: </a:t>
            </a:r>
            <a:r>
              <a:rPr kumimoji="0" lang="en-GB" sz="1200" b="0" i="0" u="none" strike="noStrike" kern="1200" cap="none" spc="0" normalizeH="0" baseline="0" noProof="0" dirty="0">
                <a:ln>
                  <a:noFill/>
                </a:ln>
                <a:solidFill>
                  <a:srgbClr val="000000"/>
                </a:solidFill>
                <a:effectLst/>
                <a:uLnTx/>
                <a:uFillTx/>
                <a:ea typeface="+mn-ea"/>
                <a:cs typeface="Segoe UI Semibold" panose="020B0702040204020203" pitchFamily="34" charset="0"/>
              </a:rPr>
              <a:t>Provides an overview of the Delivery Approach.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rgbClr val="000000"/>
                </a:solidFill>
              </a:rPr>
              <a:t>XXX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sng" strike="noStrike" kern="1200" cap="none" spc="0" normalizeH="0" baseline="0" noProof="0" dirty="0">
                <a:ln>
                  <a:noFill/>
                </a:ln>
                <a:solidFill>
                  <a:srgbClr val="000000"/>
                </a:solidFill>
                <a:effectLst/>
                <a:uLnTx/>
                <a:uFillTx/>
                <a:ea typeface="+mn-ea"/>
                <a:cs typeface="+mn-cs"/>
              </a:rPr>
              <a:t>Instructions</a:t>
            </a:r>
            <a:r>
              <a:rPr kumimoji="0" lang="en-GB" sz="1200" b="0" i="0" u="none" strike="noStrike" kern="1200" cap="none" spc="0" normalizeH="0" baseline="0" noProof="0" dirty="0">
                <a:ln>
                  <a:noFill/>
                </a:ln>
                <a:solidFill>
                  <a:srgbClr val="000000"/>
                </a:solidFill>
                <a:effectLst/>
                <a:uLnTx/>
                <a:uFillTx/>
                <a:ea typeface="+mn-ea"/>
                <a:cs typeface="+mn-cs"/>
              </a:rPr>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srgbClr val="000000"/>
                </a:solidFill>
                <a:effectLst/>
                <a:uLnTx/>
                <a:uFillTx/>
                <a:ea typeface="+mn-ea"/>
                <a:cs typeface="+mn-cs"/>
              </a:rPr>
              <a:t>This is an OPTIONAL slide which you may include at your discretion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srgbClr val="000000"/>
                </a:solidFill>
                <a:effectLst/>
                <a:uLnTx/>
                <a:uFillTx/>
                <a:ea typeface="+mn-ea"/>
                <a:cs typeface="+mn-cs"/>
              </a:rPr>
              <a:t>Populate all text formatted </a:t>
            </a:r>
            <a:r>
              <a:rPr kumimoji="0" lang="en-GB" sz="1200" b="0" i="0" u="none" strike="noStrike" kern="1200" cap="none" spc="0" normalizeH="0" baseline="0" noProof="0" dirty="0">
                <a:ln>
                  <a:noFill/>
                </a:ln>
                <a:solidFill>
                  <a:srgbClr val="FF0000"/>
                </a:solidFill>
                <a:effectLst/>
                <a:uLnTx/>
                <a:uFillTx/>
                <a:ea typeface="+mn-ea"/>
                <a:cs typeface="+mn-cs"/>
              </a:rPr>
              <a:t>&lt;like this&gt;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srgbClr val="FF0000"/>
                </a:solidFill>
                <a:effectLst/>
                <a:uLnTx/>
                <a:uFillTx/>
                <a:ea typeface="+mn-ea"/>
                <a:cs typeface="+mn-cs"/>
              </a:rPr>
              <a:t>Delete this message upon completion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7" name="Rectangle 6">
            <a:extLst>
              <a:ext uri="{FF2B5EF4-FFF2-40B4-BE49-F238E27FC236}">
                <a16:creationId xmlns:a16="http://schemas.microsoft.com/office/drawing/2014/main" id="{24B6CA75-8C57-4A08-BF93-5C4464511BEA}"/>
              </a:ext>
            </a:extLst>
          </p:cNvPr>
          <p:cNvSpPr/>
          <p:nvPr/>
        </p:nvSpPr>
        <p:spPr>
          <a:xfrm>
            <a:off x="-1081203" y="208020"/>
            <a:ext cx="1618488" cy="459673"/>
          </a:xfrm>
          <a:prstGeom prst="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white"/>
                </a:solidFill>
                <a:effectLst/>
                <a:uLnTx/>
                <a:uFillTx/>
                <a:latin typeface="Segoe UI"/>
                <a:ea typeface="+mn-ea"/>
                <a:cs typeface="+mn-cs"/>
              </a:rPr>
              <a:t>MANDATORY</a:t>
            </a:r>
            <a:endParaRPr kumimoji="0" lang="en-GB" sz="1200" b="0" i="0" u="none" strike="noStrike" kern="1200" cap="none" spc="0" normalizeH="0" baseline="0" noProof="0" dirty="0">
              <a:ln>
                <a:noFill/>
              </a:ln>
              <a:solidFill>
                <a:prstClr val="white"/>
              </a:solidFill>
              <a:effectLst/>
              <a:uLnTx/>
              <a:uFillTx/>
              <a:latin typeface="Segoe UI"/>
              <a:ea typeface="+mn-ea"/>
              <a:cs typeface="+mn-cs"/>
            </a:endParaRPr>
          </a:p>
        </p:txBody>
      </p:sp>
      <p:sp>
        <p:nvSpPr>
          <p:cNvPr id="8" name="Rectangle: Folded Corner 7">
            <a:extLst>
              <a:ext uri="{FF2B5EF4-FFF2-40B4-BE49-F238E27FC236}">
                <a16:creationId xmlns:a16="http://schemas.microsoft.com/office/drawing/2014/main" id="{064933AC-E41A-4B34-ADAA-D442F89E48A5}"/>
              </a:ext>
            </a:extLst>
          </p:cNvPr>
          <p:cNvSpPr/>
          <p:nvPr/>
        </p:nvSpPr>
        <p:spPr>
          <a:xfrm>
            <a:off x="-1164847" y="3697646"/>
            <a:ext cx="1702132" cy="1201078"/>
          </a:xfrm>
          <a:prstGeom prst="foldedCorner">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ea typeface="+mn-ea"/>
                <a:cs typeface="+mn-cs"/>
              </a:rPr>
              <a:t>Sticky note to use during solutioning</a:t>
            </a:r>
          </a:p>
        </p:txBody>
      </p:sp>
      <p:sp>
        <p:nvSpPr>
          <p:cNvPr id="9" name="TextBox 8">
            <a:extLst>
              <a:ext uri="{FF2B5EF4-FFF2-40B4-BE49-F238E27FC236}">
                <a16:creationId xmlns:a16="http://schemas.microsoft.com/office/drawing/2014/main" id="{E0D48EB4-B980-4CAA-B7AF-F2F0A92315D1}"/>
              </a:ext>
            </a:extLst>
          </p:cNvPr>
          <p:cNvSpPr txBox="1"/>
          <p:nvPr/>
        </p:nvSpPr>
        <p:spPr>
          <a:xfrm>
            <a:off x="10419018" y="6436532"/>
            <a:ext cx="1626782" cy="276999"/>
          </a:xfrm>
          <a:prstGeom prst="rect">
            <a:avLst/>
          </a:prstGeom>
          <a:noFill/>
        </p:spPr>
        <p:txBody>
          <a:bodyPr wrap="square" rtlCol="0">
            <a:spAutoFit/>
          </a:bodyPr>
          <a:lstStyle/>
          <a:p>
            <a:r>
              <a:rPr lang="en-GB" sz="1200" b="1" dirty="0"/>
              <a:t>ETA slide</a:t>
            </a:r>
          </a:p>
        </p:txBody>
      </p:sp>
    </p:spTree>
    <p:extLst>
      <p:ext uri="{BB962C8B-B14F-4D97-AF65-F5344CB8AC3E}">
        <p14:creationId xmlns:p14="http://schemas.microsoft.com/office/powerpoint/2010/main" val="278732868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065484DA-BA7A-48BF-8EF6-C09B4B42334C}"/>
              </a:ext>
            </a:extLst>
          </p:cNvPr>
          <p:cNvSpPr>
            <a:spLocks noGrp="1"/>
          </p:cNvSpPr>
          <p:nvPr>
            <p:ph type="sldNum" sz="quarter" idx="10"/>
          </p:nvPr>
        </p:nvSpPr>
        <p:spPr/>
        <p:txBody>
          <a:bodyPr/>
          <a:lstStyle/>
          <a:p>
            <a:fld id="{0EE23A24-5E29-4F5A-B780-9568AE9A51DD}" type="slidenum">
              <a:rPr lang="en-US" sz="1000" smtClean="0"/>
              <a:pPr/>
              <a:t>12</a:t>
            </a:fld>
            <a:endParaRPr lang="en-US" sz="1000" dirty="0"/>
          </a:p>
        </p:txBody>
      </p:sp>
      <p:sp>
        <p:nvSpPr>
          <p:cNvPr id="3" name="Title 2">
            <a:extLst>
              <a:ext uri="{FF2B5EF4-FFF2-40B4-BE49-F238E27FC236}">
                <a16:creationId xmlns:a16="http://schemas.microsoft.com/office/drawing/2014/main" id="{6C0A9D42-4288-4652-B842-8FC618077708}"/>
              </a:ext>
            </a:extLst>
          </p:cNvPr>
          <p:cNvSpPr>
            <a:spLocks noGrp="1"/>
          </p:cNvSpPr>
          <p:nvPr>
            <p:ph type="title"/>
          </p:nvPr>
        </p:nvSpPr>
        <p:spPr>
          <a:xfrm>
            <a:off x="704384" y="105928"/>
            <a:ext cx="10783229" cy="998344"/>
          </a:xfrm>
        </p:spPr>
        <p:txBody>
          <a:bodyPr/>
          <a:lstStyle/>
          <a:p>
            <a:r>
              <a:rPr lang="en-GB" sz="3200" b="0" dirty="0">
                <a:latin typeface="Segoe UI Semibold" panose="020B0702040204020203" pitchFamily="34" charset="0"/>
                <a:cs typeface="Segoe UI Semibold" panose="020B0702040204020203" pitchFamily="34" charset="0"/>
              </a:rPr>
              <a:t>Estimation Basis – Scope of Work</a:t>
            </a:r>
          </a:p>
        </p:txBody>
      </p:sp>
      <p:sp>
        <p:nvSpPr>
          <p:cNvPr id="4" name="Rectangle 3">
            <a:extLst>
              <a:ext uri="{FF2B5EF4-FFF2-40B4-BE49-F238E27FC236}">
                <a16:creationId xmlns:a16="http://schemas.microsoft.com/office/drawing/2014/main" id="{4066CE26-518E-4D3A-AA75-A1BFF2B051CC}"/>
              </a:ext>
            </a:extLst>
          </p:cNvPr>
          <p:cNvSpPr/>
          <p:nvPr/>
        </p:nvSpPr>
        <p:spPr>
          <a:xfrm>
            <a:off x="-2394324" y="714599"/>
            <a:ext cx="2915373" cy="4795864"/>
          </a:xfrm>
          <a:prstGeom prst="rect">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sng" strike="noStrike" kern="1200" cap="none" spc="0" normalizeH="0" baseline="0" noProof="0" dirty="0">
                <a:ln>
                  <a:noFill/>
                </a:ln>
                <a:solidFill>
                  <a:srgbClr val="000000"/>
                </a:solidFill>
                <a:effectLst/>
                <a:uLnTx/>
                <a:uFillTx/>
                <a:ea typeface="+mn-ea"/>
                <a:cs typeface="+mn-cs"/>
              </a:rPr>
              <a:t>Slide Purpose</a:t>
            </a:r>
            <a:r>
              <a:rPr kumimoji="0" lang="en-GB" sz="1200" b="0" i="0" u="none" strike="noStrike" kern="1200" cap="none" spc="0" normalizeH="0" baseline="0" noProof="0" dirty="0">
                <a:ln>
                  <a:noFill/>
                </a:ln>
                <a:solidFill>
                  <a:srgbClr val="000000"/>
                </a:solidFill>
                <a:effectLst/>
                <a:uLnTx/>
                <a:uFillTx/>
                <a:ea typeface="+mn-ea"/>
                <a:cs typeface="+mn-cs"/>
              </a:rPr>
              <a:t>:  This slides provides for an </a:t>
            </a:r>
            <a:r>
              <a:rPr kumimoji="0" lang="en-GB" sz="1200" b="0" i="0" u="sng" strike="noStrike" kern="1200" cap="none" spc="0" normalizeH="0" baseline="0" noProof="0" dirty="0">
                <a:ln>
                  <a:noFill/>
                </a:ln>
                <a:solidFill>
                  <a:srgbClr val="000000"/>
                </a:solidFill>
                <a:effectLst/>
                <a:uLnTx/>
                <a:uFillTx/>
                <a:ea typeface="+mn-ea"/>
                <a:cs typeface="+mn-cs"/>
              </a:rPr>
              <a:t>example</a:t>
            </a:r>
            <a:r>
              <a:rPr kumimoji="0" lang="en-GB" sz="1200" b="0" i="0" u="none" strike="noStrike" kern="1200" cap="none" spc="0" normalizeH="0" baseline="0" noProof="0" dirty="0">
                <a:ln>
                  <a:noFill/>
                </a:ln>
                <a:solidFill>
                  <a:srgbClr val="000000"/>
                </a:solidFill>
                <a:effectLst/>
                <a:uLnTx/>
                <a:uFillTx/>
                <a:ea typeface="+mn-ea"/>
                <a:cs typeface="+mn-cs"/>
              </a:rPr>
              <a:t> of how to present the specific project scope, in respect of core stages and inventory boundaries.</a:t>
            </a:r>
            <a:r>
              <a:rPr lang="en-GB" sz="1200" dirty="0">
                <a:solidFill>
                  <a:srgbClr val="000000"/>
                </a:solidFill>
              </a:rPr>
              <a:t> This should be used for complex multi-stream engagements or where a distinct inventory / component basis is applied.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rgbClr val="000000"/>
                </a:solidFill>
              </a:rPr>
              <a:t>Engage your offering lead for further examples available in the offering specific Solution Guides.</a:t>
            </a:r>
            <a:endParaRPr kumimoji="0" lang="en-US" sz="1200" b="0" i="0" u="none" strike="noStrike" kern="1200" cap="none" spc="0" normalizeH="0" baseline="0" noProof="0" dirty="0">
              <a:ln>
                <a:noFill/>
              </a:ln>
              <a:solidFill>
                <a:srgbClr val="000000"/>
              </a:solidFill>
              <a:effectLst/>
              <a:uLnTx/>
              <a:uFillTx/>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sng" strike="noStrike" kern="1200" cap="none" spc="0" normalizeH="0" baseline="0" noProof="0" dirty="0">
                <a:ln>
                  <a:noFill/>
                </a:ln>
                <a:solidFill>
                  <a:srgbClr val="000000"/>
                </a:solidFill>
                <a:effectLst/>
                <a:uLnTx/>
                <a:uFillTx/>
                <a:ea typeface="+mn-ea"/>
                <a:cs typeface="+mn-cs"/>
              </a:rPr>
              <a:t>Instructions</a:t>
            </a:r>
            <a:r>
              <a:rPr kumimoji="0" lang="en-GB" sz="1200" b="0" i="0" u="none" strike="noStrike" kern="1200" cap="none" spc="0" normalizeH="0" baseline="0" noProof="0" dirty="0">
                <a:ln>
                  <a:noFill/>
                </a:ln>
                <a:solidFill>
                  <a:srgbClr val="000000"/>
                </a:solidFill>
                <a:effectLst/>
                <a:uLnTx/>
                <a:uFillTx/>
                <a:ea typeface="+mn-ea"/>
                <a:cs typeface="+mn-cs"/>
              </a:rPr>
              <a:t>:  </a:t>
            </a:r>
          </a:p>
          <a:p>
            <a:pPr marL="171450" indent="-171450">
              <a:buFont typeface="Arial" panose="020B0604020202020204" pitchFamily="34" charset="0"/>
              <a:buChar char="•"/>
            </a:pPr>
            <a:r>
              <a:rPr lang="en-GB" sz="1200" dirty="0">
                <a:solidFill>
                  <a:srgbClr val="000000"/>
                </a:solidFill>
              </a:rPr>
              <a:t>This is an OPTIONAL slide which you may include at your discretion </a:t>
            </a:r>
          </a:p>
          <a:p>
            <a:pPr marL="171450" indent="-171450">
              <a:buFont typeface="Arial" panose="020B0604020202020204" pitchFamily="34" charset="0"/>
              <a:buChar char="•"/>
              <a:defRPr/>
            </a:pPr>
            <a:r>
              <a:rPr lang="en-GB" sz="1200" dirty="0">
                <a:solidFill>
                  <a:srgbClr val="000000"/>
                </a:solidFill>
              </a:rPr>
              <a:t>Use this slide to expand on the ‘Scope Definition – Executive Summary’.</a:t>
            </a:r>
          </a:p>
          <a:p>
            <a:pPr marL="171450" lvl="0" indent="-171450">
              <a:buFont typeface="Arial" panose="020B0604020202020204" pitchFamily="34" charset="0"/>
              <a:buChar char="•"/>
            </a:pPr>
            <a:r>
              <a:rPr lang="en-GB" sz="1200" dirty="0">
                <a:solidFill>
                  <a:srgbClr val="000000"/>
                </a:solidFill>
              </a:rPr>
              <a:t>At the project-level, outline in / out of scope workstreams.</a:t>
            </a:r>
          </a:p>
          <a:p>
            <a:pPr marL="171450" lvl="0" indent="-171450">
              <a:buFont typeface="Arial" panose="020B0604020202020204" pitchFamily="34" charset="0"/>
              <a:buChar char="•"/>
            </a:pPr>
            <a:r>
              <a:rPr lang="en-GB" sz="1200" dirty="0">
                <a:solidFill>
                  <a:srgbClr val="000000"/>
                </a:solidFill>
              </a:rPr>
              <a:t>At the workstream activity-level, outline in / out of scope activities.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srgbClr val="000000"/>
                </a:solidFill>
                <a:effectLst/>
                <a:uLnTx/>
                <a:uFillTx/>
                <a:ea typeface="+mn-ea"/>
                <a:cs typeface="+mn-cs"/>
              </a:rPr>
              <a:t>This slide is provided as an example only; further example versions can be found in Appendix A.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srgbClr val="FF0000"/>
                </a:solidFill>
                <a:effectLst/>
                <a:uLnTx/>
                <a:uFillTx/>
                <a:ea typeface="+mn-ea"/>
                <a:cs typeface="+mn-cs"/>
              </a:rPr>
              <a:t>Delete this message upon completion</a:t>
            </a:r>
          </a:p>
        </p:txBody>
      </p:sp>
      <p:sp>
        <p:nvSpPr>
          <p:cNvPr id="6" name="Rectangle 5">
            <a:extLst>
              <a:ext uri="{FF2B5EF4-FFF2-40B4-BE49-F238E27FC236}">
                <a16:creationId xmlns:a16="http://schemas.microsoft.com/office/drawing/2014/main" id="{B8922017-C6DC-4C89-BFB8-2831EA039BF7}"/>
              </a:ext>
            </a:extLst>
          </p:cNvPr>
          <p:cNvSpPr/>
          <p:nvPr/>
        </p:nvSpPr>
        <p:spPr>
          <a:xfrm>
            <a:off x="-1097439" y="160362"/>
            <a:ext cx="1618488" cy="459673"/>
          </a:xfrm>
          <a:prstGeom prst="rect">
            <a:avLst/>
          </a:prstGeom>
          <a:solidFill>
            <a:srgbClr val="0070C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white"/>
                </a:solidFill>
                <a:effectLst/>
                <a:uLnTx/>
                <a:uFillTx/>
                <a:latin typeface="Segoe UI"/>
                <a:ea typeface="+mn-ea"/>
                <a:cs typeface="+mn-cs"/>
              </a:rPr>
              <a:t>OPTIONAL</a:t>
            </a:r>
            <a:endParaRPr kumimoji="0" lang="en-GB" sz="1200" b="0" i="0" u="none" strike="noStrike" kern="1200" cap="none" spc="0" normalizeH="0" baseline="0" noProof="0" dirty="0">
              <a:ln>
                <a:noFill/>
              </a:ln>
              <a:solidFill>
                <a:prstClr val="white"/>
              </a:solidFill>
              <a:effectLst/>
              <a:uLnTx/>
              <a:uFillTx/>
              <a:latin typeface="Segoe UI"/>
              <a:ea typeface="+mn-ea"/>
              <a:cs typeface="+mn-cs"/>
            </a:endParaRPr>
          </a:p>
        </p:txBody>
      </p:sp>
      <p:graphicFrame>
        <p:nvGraphicFramePr>
          <p:cNvPr id="7" name="Table 6">
            <a:extLst>
              <a:ext uri="{FF2B5EF4-FFF2-40B4-BE49-F238E27FC236}">
                <a16:creationId xmlns:a16="http://schemas.microsoft.com/office/drawing/2014/main" id="{791DF6E9-25ED-410B-8B33-7C4673CCF11C}"/>
              </a:ext>
            </a:extLst>
          </p:cNvPr>
          <p:cNvGraphicFramePr>
            <a:graphicFrameLocks noGrp="1"/>
          </p:cNvGraphicFramePr>
          <p:nvPr>
            <p:extLst>
              <p:ext uri="{D42A27DB-BD31-4B8C-83A1-F6EECF244321}">
                <p14:modId xmlns:p14="http://schemas.microsoft.com/office/powerpoint/2010/main" val="3435174104"/>
              </p:ext>
            </p:extLst>
          </p:nvPr>
        </p:nvGraphicFramePr>
        <p:xfrm>
          <a:off x="854719" y="1189185"/>
          <a:ext cx="10245015" cy="574920"/>
        </p:xfrm>
        <a:graphic>
          <a:graphicData uri="http://schemas.openxmlformats.org/drawingml/2006/table">
            <a:tbl>
              <a:tblPr firstRow="1" bandRow="1">
                <a:tableStyleId>{5940675A-B579-460E-94D1-54222C63F5DA}</a:tableStyleId>
              </a:tblPr>
              <a:tblGrid>
                <a:gridCol w="931365">
                  <a:extLst>
                    <a:ext uri="{9D8B030D-6E8A-4147-A177-3AD203B41FA5}">
                      <a16:colId xmlns:a16="http://schemas.microsoft.com/office/drawing/2014/main" val="66628098"/>
                    </a:ext>
                  </a:extLst>
                </a:gridCol>
                <a:gridCol w="931365">
                  <a:extLst>
                    <a:ext uri="{9D8B030D-6E8A-4147-A177-3AD203B41FA5}">
                      <a16:colId xmlns:a16="http://schemas.microsoft.com/office/drawing/2014/main" val="3217253026"/>
                    </a:ext>
                  </a:extLst>
                </a:gridCol>
                <a:gridCol w="931365">
                  <a:extLst>
                    <a:ext uri="{9D8B030D-6E8A-4147-A177-3AD203B41FA5}">
                      <a16:colId xmlns:a16="http://schemas.microsoft.com/office/drawing/2014/main" val="4239504056"/>
                    </a:ext>
                  </a:extLst>
                </a:gridCol>
                <a:gridCol w="931365">
                  <a:extLst>
                    <a:ext uri="{9D8B030D-6E8A-4147-A177-3AD203B41FA5}">
                      <a16:colId xmlns:a16="http://schemas.microsoft.com/office/drawing/2014/main" val="2079837716"/>
                    </a:ext>
                  </a:extLst>
                </a:gridCol>
                <a:gridCol w="931365">
                  <a:extLst>
                    <a:ext uri="{9D8B030D-6E8A-4147-A177-3AD203B41FA5}">
                      <a16:colId xmlns:a16="http://schemas.microsoft.com/office/drawing/2014/main" val="2697841766"/>
                    </a:ext>
                  </a:extLst>
                </a:gridCol>
                <a:gridCol w="931365">
                  <a:extLst>
                    <a:ext uri="{9D8B030D-6E8A-4147-A177-3AD203B41FA5}">
                      <a16:colId xmlns:a16="http://schemas.microsoft.com/office/drawing/2014/main" val="3361770369"/>
                    </a:ext>
                  </a:extLst>
                </a:gridCol>
                <a:gridCol w="931365">
                  <a:extLst>
                    <a:ext uri="{9D8B030D-6E8A-4147-A177-3AD203B41FA5}">
                      <a16:colId xmlns:a16="http://schemas.microsoft.com/office/drawing/2014/main" val="2519895217"/>
                    </a:ext>
                  </a:extLst>
                </a:gridCol>
                <a:gridCol w="931365">
                  <a:extLst>
                    <a:ext uri="{9D8B030D-6E8A-4147-A177-3AD203B41FA5}">
                      <a16:colId xmlns:a16="http://schemas.microsoft.com/office/drawing/2014/main" val="2097234278"/>
                    </a:ext>
                  </a:extLst>
                </a:gridCol>
                <a:gridCol w="931365">
                  <a:extLst>
                    <a:ext uri="{9D8B030D-6E8A-4147-A177-3AD203B41FA5}">
                      <a16:colId xmlns:a16="http://schemas.microsoft.com/office/drawing/2014/main" val="3222689741"/>
                    </a:ext>
                  </a:extLst>
                </a:gridCol>
                <a:gridCol w="931365">
                  <a:extLst>
                    <a:ext uri="{9D8B030D-6E8A-4147-A177-3AD203B41FA5}">
                      <a16:colId xmlns:a16="http://schemas.microsoft.com/office/drawing/2014/main" val="2806453810"/>
                    </a:ext>
                  </a:extLst>
                </a:gridCol>
                <a:gridCol w="931365">
                  <a:extLst>
                    <a:ext uri="{9D8B030D-6E8A-4147-A177-3AD203B41FA5}">
                      <a16:colId xmlns:a16="http://schemas.microsoft.com/office/drawing/2014/main" val="2097969890"/>
                    </a:ext>
                  </a:extLst>
                </a:gridCol>
              </a:tblGrid>
              <a:tr h="295444">
                <a:tc>
                  <a:txBody>
                    <a:bodyPr/>
                    <a:lstStyle/>
                    <a:p>
                      <a:pPr algn="ctr"/>
                      <a:r>
                        <a:rPr lang="en-GB" sz="1100" dirty="0">
                          <a:solidFill>
                            <a:schemeClr val="bg1"/>
                          </a:solidFill>
                        </a:rPr>
                        <a:t>Strategy</a:t>
                      </a:r>
                    </a:p>
                  </a:txBody>
                  <a:tcPr marL="36000" marR="36000" marT="36000" marB="36000" anchor="ctr">
                    <a:solidFill>
                      <a:schemeClr val="tx2"/>
                    </a:solidFill>
                  </a:tcPr>
                </a:tc>
                <a:tc>
                  <a:txBody>
                    <a:bodyPr/>
                    <a:lstStyle/>
                    <a:p>
                      <a:pPr algn="ctr"/>
                      <a:r>
                        <a:rPr lang="en-GB" sz="1100" dirty="0">
                          <a:solidFill>
                            <a:schemeClr val="bg1"/>
                          </a:solidFill>
                        </a:rPr>
                        <a:t>Experience Design</a:t>
                      </a:r>
                    </a:p>
                  </a:txBody>
                  <a:tcPr marL="36000" marR="36000" marT="36000" marB="36000" anchor="ctr">
                    <a:solidFill>
                      <a:schemeClr val="tx2"/>
                    </a:solidFill>
                  </a:tcPr>
                </a:tc>
                <a:tc>
                  <a:txBody>
                    <a:bodyPr/>
                    <a:lstStyle/>
                    <a:p>
                      <a:pPr algn="ctr"/>
                      <a:r>
                        <a:rPr lang="en-GB" sz="1100" dirty="0">
                          <a:solidFill>
                            <a:schemeClr val="bg1"/>
                          </a:solidFill>
                        </a:rPr>
                        <a:t>Technical Design</a:t>
                      </a:r>
                    </a:p>
                  </a:txBody>
                  <a:tcPr marL="36000" marR="36000" marT="36000" marB="36000" anchor="ctr">
                    <a:solidFill>
                      <a:schemeClr val="tx2"/>
                    </a:solidFill>
                  </a:tcPr>
                </a:tc>
                <a:tc>
                  <a:txBody>
                    <a:bodyPr/>
                    <a:lstStyle/>
                    <a:p>
                      <a:pPr algn="ctr"/>
                      <a:r>
                        <a:rPr lang="en-GB" sz="1100" dirty="0">
                          <a:solidFill>
                            <a:schemeClr val="bg1"/>
                          </a:solidFill>
                        </a:rPr>
                        <a:t>Build &amp; Test</a:t>
                      </a:r>
                    </a:p>
                  </a:txBody>
                  <a:tcPr marL="36000" marR="36000" marT="36000" marB="36000" anchor="ctr">
                    <a:solidFill>
                      <a:schemeClr val="tx2"/>
                    </a:solidFill>
                  </a:tcPr>
                </a:tc>
                <a:tc>
                  <a:txBody>
                    <a:bodyPr/>
                    <a:lstStyle/>
                    <a:p>
                      <a:pPr algn="ctr"/>
                      <a:r>
                        <a:rPr lang="en-GB" sz="1100" dirty="0">
                          <a:solidFill>
                            <a:schemeClr val="bg1"/>
                          </a:solidFill>
                        </a:rPr>
                        <a:t>UAT</a:t>
                      </a:r>
                    </a:p>
                  </a:txBody>
                  <a:tcPr marL="36000" marR="36000" marT="36000" marB="36000" anchor="ctr">
                    <a:solidFill>
                      <a:schemeClr val="tx2"/>
                    </a:solidFill>
                  </a:tcPr>
                </a:tc>
                <a:tc>
                  <a:txBody>
                    <a:bodyPr/>
                    <a:lstStyle/>
                    <a:p>
                      <a:pPr algn="ctr"/>
                      <a:r>
                        <a:rPr lang="en-GB" sz="1100" dirty="0">
                          <a:solidFill>
                            <a:schemeClr val="bg1"/>
                          </a:solidFill>
                        </a:rPr>
                        <a:t>DevOps &amp; Release Management</a:t>
                      </a:r>
                    </a:p>
                  </a:txBody>
                  <a:tcPr marL="36000" marR="36000" marT="36000" marB="36000" anchor="ctr">
                    <a:solidFill>
                      <a:schemeClr val="tx2"/>
                    </a:solidFill>
                  </a:tcPr>
                </a:tc>
                <a:tc>
                  <a:txBody>
                    <a:bodyPr/>
                    <a:lstStyle/>
                    <a:p>
                      <a:pPr algn="ctr"/>
                      <a:r>
                        <a:rPr lang="en-GB" sz="1100" dirty="0">
                          <a:solidFill>
                            <a:schemeClr val="bg1"/>
                          </a:solidFill>
                        </a:rPr>
                        <a:t>Business Change</a:t>
                      </a:r>
                    </a:p>
                  </a:txBody>
                  <a:tcPr marL="36000" marR="36000" marT="36000" marB="36000" anchor="ctr">
                    <a:solidFill>
                      <a:srgbClr val="0070C0"/>
                    </a:solidFill>
                  </a:tcPr>
                </a:tc>
                <a:tc>
                  <a:txBody>
                    <a:bodyPr/>
                    <a:lstStyle/>
                    <a:p>
                      <a:pPr algn="ctr"/>
                      <a:r>
                        <a:rPr lang="en-GB" sz="1100" dirty="0">
                          <a:solidFill>
                            <a:schemeClr val="bg1"/>
                          </a:solidFill>
                        </a:rPr>
                        <a:t>Content Readiness</a:t>
                      </a:r>
                    </a:p>
                  </a:txBody>
                  <a:tcPr marL="36000" marR="36000" marT="36000" marB="36000" anchor="ctr">
                    <a:solidFill>
                      <a:srgbClr val="A2A2A2"/>
                    </a:solidFill>
                  </a:tcPr>
                </a:tc>
                <a:tc>
                  <a:txBody>
                    <a:bodyPr/>
                    <a:lstStyle/>
                    <a:p>
                      <a:pPr algn="ctr"/>
                      <a:r>
                        <a:rPr lang="en-GB" sz="1100" dirty="0">
                          <a:solidFill>
                            <a:schemeClr val="bg1"/>
                          </a:solidFill>
                        </a:rPr>
                        <a:t>Cutover &amp; Go-Live</a:t>
                      </a:r>
                    </a:p>
                  </a:txBody>
                  <a:tcPr marL="36000" marR="36000" marT="36000" marB="36000" anchor="ctr">
                    <a:solidFill>
                      <a:srgbClr val="0070C0"/>
                    </a:solidFill>
                  </a:tcPr>
                </a:tc>
                <a:tc>
                  <a:txBody>
                    <a:bodyPr/>
                    <a:lstStyle/>
                    <a:p>
                      <a:pPr algn="ctr"/>
                      <a:r>
                        <a:rPr lang="en-GB" sz="1100" dirty="0">
                          <a:solidFill>
                            <a:schemeClr val="bg1"/>
                          </a:solidFill>
                        </a:rPr>
                        <a:t>Warranty</a:t>
                      </a:r>
                    </a:p>
                  </a:txBody>
                  <a:tcPr marL="36000" marR="36000" marT="36000" marB="36000" anchor="ctr">
                    <a:solidFill>
                      <a:schemeClr val="accent1"/>
                    </a:solidFill>
                  </a:tcPr>
                </a:tc>
                <a:tc>
                  <a:txBody>
                    <a:bodyPr/>
                    <a:lstStyle/>
                    <a:p>
                      <a:pPr algn="ctr"/>
                      <a:r>
                        <a:rPr lang="en-GB" sz="1100" dirty="0">
                          <a:solidFill>
                            <a:schemeClr val="bg1"/>
                          </a:solidFill>
                        </a:rPr>
                        <a:t>Delivery Management</a:t>
                      </a:r>
                    </a:p>
                  </a:txBody>
                  <a:tcPr marL="36000" marR="36000" marT="36000" marB="36000" anchor="ctr">
                    <a:solidFill>
                      <a:schemeClr val="accent1"/>
                    </a:solidFill>
                  </a:tcPr>
                </a:tc>
                <a:extLst>
                  <a:ext uri="{0D108BD9-81ED-4DB2-BD59-A6C34878D82A}">
                    <a16:rowId xmlns:a16="http://schemas.microsoft.com/office/drawing/2014/main" val="1052068540"/>
                  </a:ext>
                </a:extLst>
              </a:tr>
            </a:tbl>
          </a:graphicData>
        </a:graphic>
      </p:graphicFrame>
      <p:sp>
        <p:nvSpPr>
          <p:cNvPr id="8" name="Rectangle 7">
            <a:extLst>
              <a:ext uri="{FF2B5EF4-FFF2-40B4-BE49-F238E27FC236}">
                <a16:creationId xmlns:a16="http://schemas.microsoft.com/office/drawing/2014/main" id="{778E5E2F-38D7-4761-9CD9-E9BCDAB3FD04}"/>
              </a:ext>
            </a:extLst>
          </p:cNvPr>
          <p:cNvSpPr/>
          <p:nvPr/>
        </p:nvSpPr>
        <p:spPr>
          <a:xfrm>
            <a:off x="854719" y="1887622"/>
            <a:ext cx="1851219" cy="216000"/>
          </a:xfrm>
          <a:prstGeom prst="rect">
            <a:avLst/>
          </a:prstGeom>
          <a:ln>
            <a:solidFill>
              <a:srgbClr val="A2A2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t>Avanade - In Scope</a:t>
            </a:r>
          </a:p>
        </p:txBody>
      </p:sp>
      <p:sp>
        <p:nvSpPr>
          <p:cNvPr id="9" name="Rectangle 8">
            <a:extLst>
              <a:ext uri="{FF2B5EF4-FFF2-40B4-BE49-F238E27FC236}">
                <a16:creationId xmlns:a16="http://schemas.microsoft.com/office/drawing/2014/main" id="{15A99FFA-4496-4041-908C-CFDAFBB829E8}"/>
              </a:ext>
            </a:extLst>
          </p:cNvPr>
          <p:cNvSpPr/>
          <p:nvPr/>
        </p:nvSpPr>
        <p:spPr>
          <a:xfrm>
            <a:off x="854719" y="2187583"/>
            <a:ext cx="1851219" cy="216000"/>
          </a:xfrm>
          <a:prstGeom prst="rect">
            <a:avLst/>
          </a:prstGeom>
          <a:solidFill>
            <a:srgbClr val="0070C0"/>
          </a:solidFill>
          <a:ln>
            <a:solidFill>
              <a:srgbClr val="A2A2A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000" dirty="0"/>
              <a:t>Customer -  In Scope</a:t>
            </a:r>
          </a:p>
        </p:txBody>
      </p:sp>
      <p:sp>
        <p:nvSpPr>
          <p:cNvPr id="10" name="Rectangle 9">
            <a:extLst>
              <a:ext uri="{FF2B5EF4-FFF2-40B4-BE49-F238E27FC236}">
                <a16:creationId xmlns:a16="http://schemas.microsoft.com/office/drawing/2014/main" id="{45D12D6A-9924-466A-BB2E-D9B3EE4841CC}"/>
              </a:ext>
            </a:extLst>
          </p:cNvPr>
          <p:cNvSpPr/>
          <p:nvPr/>
        </p:nvSpPr>
        <p:spPr>
          <a:xfrm>
            <a:off x="854719" y="2487545"/>
            <a:ext cx="1851219" cy="216000"/>
          </a:xfrm>
          <a:prstGeom prst="rect">
            <a:avLst/>
          </a:prstGeom>
          <a:solidFill>
            <a:srgbClr val="A2A2A2"/>
          </a:solidFill>
          <a:ln>
            <a:solidFill>
              <a:srgbClr val="A2A2A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000"/>
              <a:t>Out of Scope of Project</a:t>
            </a:r>
          </a:p>
        </p:txBody>
      </p:sp>
      <p:sp>
        <p:nvSpPr>
          <p:cNvPr id="12" name="Text Box 37">
            <a:extLst>
              <a:ext uri="{FF2B5EF4-FFF2-40B4-BE49-F238E27FC236}">
                <a16:creationId xmlns:a16="http://schemas.microsoft.com/office/drawing/2014/main" id="{6438FA0D-D368-4595-93F7-3C0408F48E19}"/>
              </a:ext>
            </a:extLst>
          </p:cNvPr>
          <p:cNvSpPr txBox="1">
            <a:spLocks noChangeArrowheads="1"/>
          </p:cNvSpPr>
          <p:nvPr/>
        </p:nvSpPr>
        <p:spPr bwMode="auto">
          <a:xfrm>
            <a:off x="854719" y="2913445"/>
            <a:ext cx="2316170" cy="215444"/>
          </a:xfrm>
          <a:prstGeom prst="rect">
            <a:avLst/>
          </a:prstGeom>
          <a:ln>
            <a:noFill/>
            <a:headEnd type="none" w="sm" len="sm"/>
            <a:tailEnd type="none" w="sm" len="sm"/>
          </a:ln>
        </p:spPr>
        <p:style>
          <a:lnRef idx="1">
            <a:schemeClr val="dk1"/>
          </a:lnRef>
          <a:fillRef idx="2">
            <a:schemeClr val="dk1"/>
          </a:fillRef>
          <a:effectRef idx="1">
            <a:schemeClr val="dk1"/>
          </a:effectRef>
          <a:fontRef idx="minor">
            <a:schemeClr val="dk1"/>
          </a:fontRef>
        </p:style>
        <p:txBody>
          <a:bodyPr wrap="square" lIns="36000" tIns="0" rIns="36000" bIns="0">
            <a:spAutoFit/>
          </a:bodyPr>
          <a:lstStyle/>
          <a:p>
            <a:pPr>
              <a:defRPr/>
            </a:pPr>
            <a:r>
              <a:rPr lang="en-GB" sz="1400" b="1" kern="0" dirty="0">
                <a:solidFill>
                  <a:schemeClr val="bg1"/>
                </a:solidFill>
                <a:latin typeface="Segoe UI" panose="020B0502040204020203" pitchFamily="34" charset="0"/>
                <a:cs typeface="Segoe UI" panose="020B0502040204020203" pitchFamily="34" charset="0"/>
              </a:rPr>
              <a:t>Inventory / Components</a:t>
            </a:r>
          </a:p>
        </p:txBody>
      </p:sp>
      <p:graphicFrame>
        <p:nvGraphicFramePr>
          <p:cNvPr id="13" name="Table 12">
            <a:extLst>
              <a:ext uri="{FF2B5EF4-FFF2-40B4-BE49-F238E27FC236}">
                <a16:creationId xmlns:a16="http://schemas.microsoft.com/office/drawing/2014/main" id="{E9BFC73B-041E-4905-A1D5-3FD560D4C7AB}"/>
              </a:ext>
            </a:extLst>
          </p:cNvPr>
          <p:cNvGraphicFramePr>
            <a:graphicFrameLocks noGrp="1"/>
          </p:cNvGraphicFramePr>
          <p:nvPr>
            <p:extLst>
              <p:ext uri="{D42A27DB-BD31-4B8C-83A1-F6EECF244321}">
                <p14:modId xmlns:p14="http://schemas.microsoft.com/office/powerpoint/2010/main" val="2034429842"/>
              </p:ext>
            </p:extLst>
          </p:nvPr>
        </p:nvGraphicFramePr>
        <p:xfrm>
          <a:off x="854719" y="3122574"/>
          <a:ext cx="4777527" cy="2564040"/>
        </p:xfrm>
        <a:graphic>
          <a:graphicData uri="http://schemas.openxmlformats.org/drawingml/2006/table">
            <a:tbl>
              <a:tblPr firstRow="1" bandRow="1">
                <a:tableStyleId>{3B4B98B0-60AC-42C2-AFA5-B58CD77FA1E5}</a:tableStyleId>
              </a:tblPr>
              <a:tblGrid>
                <a:gridCol w="1864294">
                  <a:extLst>
                    <a:ext uri="{9D8B030D-6E8A-4147-A177-3AD203B41FA5}">
                      <a16:colId xmlns:a16="http://schemas.microsoft.com/office/drawing/2014/main" val="2760192991"/>
                    </a:ext>
                  </a:extLst>
                </a:gridCol>
                <a:gridCol w="661353">
                  <a:extLst>
                    <a:ext uri="{9D8B030D-6E8A-4147-A177-3AD203B41FA5}">
                      <a16:colId xmlns:a16="http://schemas.microsoft.com/office/drawing/2014/main" val="24971510"/>
                    </a:ext>
                  </a:extLst>
                </a:gridCol>
                <a:gridCol w="493541">
                  <a:extLst>
                    <a:ext uri="{9D8B030D-6E8A-4147-A177-3AD203B41FA5}">
                      <a16:colId xmlns:a16="http://schemas.microsoft.com/office/drawing/2014/main" val="1633226640"/>
                    </a:ext>
                  </a:extLst>
                </a:gridCol>
                <a:gridCol w="1758339">
                  <a:extLst>
                    <a:ext uri="{9D8B030D-6E8A-4147-A177-3AD203B41FA5}">
                      <a16:colId xmlns:a16="http://schemas.microsoft.com/office/drawing/2014/main" val="919812009"/>
                    </a:ext>
                  </a:extLst>
                </a:gridCol>
              </a:tblGrid>
              <a:tr h="0">
                <a:tc>
                  <a:txBody>
                    <a:bodyPr/>
                    <a:lstStyle/>
                    <a:p>
                      <a:r>
                        <a:rPr lang="en-GB" sz="1100" b="1" dirty="0">
                          <a:latin typeface="+mn-lt"/>
                        </a:rPr>
                        <a:t>Output</a:t>
                      </a:r>
                      <a:endParaRPr lang="en-GB" sz="1100" b="1" dirty="0">
                        <a:latin typeface="+mn-lt"/>
                        <a:cs typeface="Segoe UI Light" panose="020B0502040204020203" pitchFamily="34" charset="0"/>
                      </a:endParaRPr>
                    </a:p>
                  </a:txBody>
                  <a:tcPr marL="45720" marR="45720" marT="36000" marB="36000"/>
                </a:tc>
                <a:tc>
                  <a:txBody>
                    <a:bodyPr/>
                    <a:lstStyle/>
                    <a:p>
                      <a:r>
                        <a:rPr lang="en-GB" sz="1100" b="1" dirty="0">
                          <a:latin typeface="+mn-lt"/>
                          <a:cs typeface="Segoe UI Light" panose="020B0502040204020203" pitchFamily="34" charset="0"/>
                        </a:rPr>
                        <a:t>In Scope</a:t>
                      </a:r>
                    </a:p>
                  </a:txBody>
                  <a:tcPr marL="45720" marR="45720" marT="36000" marB="36000"/>
                </a:tc>
                <a:tc>
                  <a:txBody>
                    <a:bodyPr/>
                    <a:lstStyle/>
                    <a:p>
                      <a:r>
                        <a:rPr lang="en-GB" sz="1100" b="1" dirty="0">
                          <a:latin typeface="+mn-lt"/>
                        </a:rPr>
                        <a:t>Count</a:t>
                      </a:r>
                      <a:endParaRPr lang="en-GB" sz="1100" b="1" dirty="0">
                        <a:latin typeface="+mn-lt"/>
                        <a:cs typeface="Segoe UI Light" panose="020B0502040204020203" pitchFamily="34" charset="0"/>
                      </a:endParaRPr>
                    </a:p>
                  </a:txBody>
                  <a:tcPr marL="45720" marR="45720" marT="36000" marB="36000"/>
                </a:tc>
                <a:tc>
                  <a:txBody>
                    <a:bodyPr/>
                    <a:lstStyle/>
                    <a:p>
                      <a:r>
                        <a:rPr lang="en-GB" sz="1100" b="1" dirty="0">
                          <a:latin typeface="+mn-lt"/>
                        </a:rPr>
                        <a:t>Comments</a:t>
                      </a:r>
                      <a:endParaRPr lang="en-GB" sz="1100" b="1" dirty="0">
                        <a:latin typeface="+mn-lt"/>
                        <a:cs typeface="Segoe UI Light" panose="020B0502040204020203" pitchFamily="34" charset="0"/>
                      </a:endParaRPr>
                    </a:p>
                  </a:txBody>
                  <a:tcPr marL="45720" marR="45720" marT="36000" marB="36000"/>
                </a:tc>
                <a:extLst>
                  <a:ext uri="{0D108BD9-81ED-4DB2-BD59-A6C34878D82A}">
                    <a16:rowId xmlns:a16="http://schemas.microsoft.com/office/drawing/2014/main" val="1954672226"/>
                  </a:ext>
                </a:extLst>
              </a:tr>
              <a:tr h="222353">
                <a:tc>
                  <a:txBody>
                    <a:bodyPr/>
                    <a:lstStyle/>
                    <a:p>
                      <a:r>
                        <a:rPr lang="en-GB" sz="1100" b="0">
                          <a:solidFill>
                            <a:schemeClr val="tx1"/>
                          </a:solidFill>
                          <a:latin typeface="+mn-lt"/>
                          <a:cs typeface="Segoe UI Light" panose="020B0502040204020203" pitchFamily="34" charset="0"/>
                        </a:rPr>
                        <a:t>Personas</a:t>
                      </a:r>
                    </a:p>
                  </a:txBody>
                  <a:tcPr marL="45720" marR="45720" marT="36000" marB="36000"/>
                </a:tc>
                <a:tc>
                  <a:txBody>
                    <a:bodyPr/>
                    <a:lstStyle/>
                    <a:p>
                      <a:pPr algn="ctr"/>
                      <a:endParaRPr lang="en-GB" sz="1100" b="0">
                        <a:solidFill>
                          <a:schemeClr val="tx2"/>
                        </a:solidFill>
                        <a:latin typeface="+mn-lt"/>
                        <a:cs typeface="Segoe UI Light" panose="020B0502040204020203" pitchFamily="34" charset="0"/>
                      </a:endParaRPr>
                    </a:p>
                  </a:txBody>
                  <a:tcPr marL="45720" marR="45720" marT="36000" marB="36000"/>
                </a:tc>
                <a:tc>
                  <a:txBody>
                    <a:bodyPr/>
                    <a:lstStyle/>
                    <a:p>
                      <a:pPr algn="ctr"/>
                      <a:endParaRPr lang="en-GB" sz="1100" b="0">
                        <a:solidFill>
                          <a:schemeClr val="tx2"/>
                        </a:solidFill>
                        <a:latin typeface="+mn-lt"/>
                        <a:cs typeface="Segoe UI Light" panose="020B0502040204020203" pitchFamily="34" charset="0"/>
                      </a:endParaRPr>
                    </a:p>
                  </a:txBody>
                  <a:tcPr marL="45720" marR="45720" marT="36000" marB="36000"/>
                </a:tc>
                <a:tc>
                  <a:txBody>
                    <a:bodyPr/>
                    <a:lstStyle/>
                    <a:p>
                      <a:endParaRPr lang="en-GB" sz="1100" b="0" dirty="0">
                        <a:solidFill>
                          <a:schemeClr val="tx2"/>
                        </a:solidFill>
                        <a:latin typeface="+mn-lt"/>
                        <a:cs typeface="Segoe UI Light" panose="020B0502040204020203" pitchFamily="34" charset="0"/>
                      </a:endParaRPr>
                    </a:p>
                  </a:txBody>
                  <a:tcPr marL="45720" marR="45720" marT="36000" marB="36000"/>
                </a:tc>
                <a:extLst>
                  <a:ext uri="{0D108BD9-81ED-4DB2-BD59-A6C34878D82A}">
                    <a16:rowId xmlns:a16="http://schemas.microsoft.com/office/drawing/2014/main" val="708606246"/>
                  </a:ext>
                </a:extLst>
              </a:tr>
              <a:tr h="158445">
                <a:tc>
                  <a:txBody>
                    <a:bodyPr/>
                    <a:lstStyle/>
                    <a:p>
                      <a:r>
                        <a:rPr lang="en-GB" sz="1100" b="0">
                          <a:solidFill>
                            <a:schemeClr val="tx1"/>
                          </a:solidFill>
                          <a:latin typeface="+mn-lt"/>
                          <a:cs typeface="Segoe UI Light" panose="020B0502040204020203" pitchFamily="34" charset="0"/>
                        </a:rPr>
                        <a:t>User Stories</a:t>
                      </a:r>
                    </a:p>
                  </a:txBody>
                  <a:tcPr marL="45720" marR="45720" marT="36000" marB="36000"/>
                </a:tc>
                <a:tc>
                  <a:txBody>
                    <a:bodyPr/>
                    <a:lstStyle/>
                    <a:p>
                      <a:pPr algn="ctr"/>
                      <a:endParaRPr lang="en-GB" sz="1100" b="0">
                        <a:solidFill>
                          <a:schemeClr val="tx2"/>
                        </a:solidFill>
                        <a:latin typeface="+mn-lt"/>
                        <a:cs typeface="Segoe UI Light" panose="020B0502040204020203" pitchFamily="34" charset="0"/>
                      </a:endParaRPr>
                    </a:p>
                  </a:txBody>
                  <a:tcPr marL="45720" marR="45720" marT="36000" marB="36000"/>
                </a:tc>
                <a:tc>
                  <a:txBody>
                    <a:bodyPr/>
                    <a:lstStyle/>
                    <a:p>
                      <a:pPr algn="ctr"/>
                      <a:endParaRPr lang="en-GB" sz="1100" b="0">
                        <a:solidFill>
                          <a:schemeClr val="tx2"/>
                        </a:solidFill>
                        <a:latin typeface="+mn-lt"/>
                        <a:cs typeface="Segoe UI Light" panose="020B0502040204020203" pitchFamily="34" charset="0"/>
                      </a:endParaRPr>
                    </a:p>
                  </a:txBody>
                  <a:tcPr marL="45720" marR="45720" marT="36000" marB="36000"/>
                </a:tc>
                <a:tc>
                  <a:txBody>
                    <a:bodyPr/>
                    <a:lstStyle/>
                    <a:p>
                      <a:endParaRPr lang="en-GB" sz="1100" b="0" dirty="0">
                        <a:solidFill>
                          <a:schemeClr val="tx2"/>
                        </a:solidFill>
                        <a:latin typeface="+mn-lt"/>
                        <a:cs typeface="Segoe UI Light" panose="020B0502040204020203" pitchFamily="34" charset="0"/>
                      </a:endParaRPr>
                    </a:p>
                  </a:txBody>
                  <a:tcPr marL="45720" marR="45720" marT="36000" marB="36000"/>
                </a:tc>
                <a:extLst>
                  <a:ext uri="{0D108BD9-81ED-4DB2-BD59-A6C34878D82A}">
                    <a16:rowId xmlns:a16="http://schemas.microsoft.com/office/drawing/2014/main" val="2978976591"/>
                  </a:ext>
                </a:extLst>
              </a:tr>
              <a:tr h="144573">
                <a:tc>
                  <a:txBody>
                    <a:bodyPr/>
                    <a:lstStyle/>
                    <a:p>
                      <a:r>
                        <a:rPr lang="en-GB" sz="1100">
                          <a:solidFill>
                            <a:schemeClr val="tx1"/>
                          </a:solidFill>
                          <a:latin typeface="+mn-lt"/>
                        </a:rPr>
                        <a:t>Annotated Wireframes</a:t>
                      </a:r>
                      <a:endParaRPr lang="en-GB" sz="1100" b="0">
                        <a:solidFill>
                          <a:schemeClr val="tx1"/>
                        </a:solidFill>
                        <a:latin typeface="+mn-lt"/>
                        <a:cs typeface="Segoe UI Light" panose="020B0502040204020203" pitchFamily="34" charset="0"/>
                      </a:endParaRPr>
                    </a:p>
                  </a:txBody>
                  <a:tcPr marL="45720" marR="45720" marT="36000" marB="36000"/>
                </a:tc>
                <a:tc>
                  <a:txBody>
                    <a:bodyPr/>
                    <a:lstStyle/>
                    <a:p>
                      <a:pPr algn="ctr"/>
                      <a:r>
                        <a:rPr lang="en-GB" sz="1100" b="0">
                          <a:solidFill>
                            <a:schemeClr val="tx2"/>
                          </a:solidFill>
                          <a:latin typeface="+mn-lt"/>
                          <a:cs typeface="Segoe UI Light" panose="020B0502040204020203" pitchFamily="34" charset="0"/>
                        </a:rPr>
                        <a:t>Yes</a:t>
                      </a:r>
                    </a:p>
                  </a:txBody>
                  <a:tcPr marL="45720" marR="45720" marT="36000" marB="36000"/>
                </a:tc>
                <a:tc>
                  <a:txBody>
                    <a:bodyPr/>
                    <a:lstStyle/>
                    <a:p>
                      <a:pPr algn="ctr"/>
                      <a:r>
                        <a:rPr lang="en-GB" sz="1100" b="0">
                          <a:solidFill>
                            <a:schemeClr val="tx2"/>
                          </a:solidFill>
                          <a:latin typeface="+mn-lt"/>
                          <a:cs typeface="Segoe UI Light" panose="020B0502040204020203" pitchFamily="34" charset="0"/>
                        </a:rPr>
                        <a:t>10</a:t>
                      </a:r>
                    </a:p>
                  </a:txBody>
                  <a:tcPr marL="45720" marR="45720" marT="36000" marB="36000"/>
                </a:tc>
                <a:tc>
                  <a:txBody>
                    <a:bodyPr/>
                    <a:lstStyle/>
                    <a:p>
                      <a:endParaRPr lang="en-GB" sz="1100" b="0" dirty="0">
                        <a:solidFill>
                          <a:schemeClr val="tx2"/>
                        </a:solidFill>
                        <a:latin typeface="+mn-lt"/>
                        <a:cs typeface="Segoe UI Light" panose="020B0502040204020203" pitchFamily="34" charset="0"/>
                      </a:endParaRPr>
                    </a:p>
                  </a:txBody>
                  <a:tcPr marL="45720" marR="45720" marT="36000" marB="36000"/>
                </a:tc>
                <a:extLst>
                  <a:ext uri="{0D108BD9-81ED-4DB2-BD59-A6C34878D82A}">
                    <a16:rowId xmlns:a16="http://schemas.microsoft.com/office/drawing/2014/main" val="1726644141"/>
                  </a:ext>
                </a:extLst>
              </a:tr>
              <a:tr h="0">
                <a:tc>
                  <a:txBody>
                    <a:bodyPr/>
                    <a:lstStyle/>
                    <a:p>
                      <a:r>
                        <a:rPr lang="en-GB" sz="1100" b="0">
                          <a:solidFill>
                            <a:schemeClr val="tx1"/>
                          </a:solidFill>
                          <a:latin typeface="+mn-lt"/>
                          <a:cs typeface="Segoe UI Light" panose="020B0502040204020203" pitchFamily="34" charset="0"/>
                        </a:rPr>
                        <a:t>Clickthrough Prototype</a:t>
                      </a:r>
                    </a:p>
                  </a:txBody>
                  <a:tcPr marL="45720" marR="45720" marT="36000" marB="36000"/>
                </a:tc>
                <a:tc>
                  <a:txBody>
                    <a:bodyPr/>
                    <a:lstStyle/>
                    <a:p>
                      <a:pPr algn="ctr"/>
                      <a:endParaRPr lang="en-GB" sz="1100" b="0" dirty="0">
                        <a:solidFill>
                          <a:schemeClr val="tx2"/>
                        </a:solidFill>
                        <a:latin typeface="+mn-lt"/>
                        <a:cs typeface="Segoe UI Light" panose="020B0502040204020203" pitchFamily="34" charset="0"/>
                      </a:endParaRPr>
                    </a:p>
                  </a:txBody>
                  <a:tcPr marL="45720" marR="45720" marT="36000" marB="36000"/>
                </a:tc>
                <a:tc>
                  <a:txBody>
                    <a:bodyPr/>
                    <a:lstStyle/>
                    <a:p>
                      <a:pPr algn="ctr"/>
                      <a:endParaRPr lang="en-GB" sz="1100" b="0">
                        <a:solidFill>
                          <a:schemeClr val="tx2"/>
                        </a:solidFill>
                        <a:latin typeface="+mn-lt"/>
                        <a:cs typeface="Segoe UI Light" panose="020B0502040204020203" pitchFamily="34" charset="0"/>
                      </a:endParaRPr>
                    </a:p>
                  </a:txBody>
                  <a:tcPr marL="45720" marR="45720" marT="36000" marB="36000"/>
                </a:tc>
                <a:tc>
                  <a:txBody>
                    <a:bodyPr/>
                    <a:lstStyle/>
                    <a:p>
                      <a:r>
                        <a:rPr lang="en-GB" sz="1100" b="0" dirty="0">
                          <a:solidFill>
                            <a:schemeClr val="tx2"/>
                          </a:solidFill>
                          <a:latin typeface="+mn-lt"/>
                          <a:cs typeface="Segoe UI Light" panose="020B0502040204020203" pitchFamily="34" charset="0"/>
                        </a:rPr>
                        <a:t>Invision</a:t>
                      </a:r>
                    </a:p>
                  </a:txBody>
                  <a:tcPr marL="45720" marR="45720" marT="36000" marB="36000"/>
                </a:tc>
                <a:extLst>
                  <a:ext uri="{0D108BD9-81ED-4DB2-BD59-A6C34878D82A}">
                    <a16:rowId xmlns:a16="http://schemas.microsoft.com/office/drawing/2014/main" val="613467930"/>
                  </a:ext>
                </a:extLst>
              </a:tr>
              <a:tr h="0">
                <a:tc>
                  <a:txBody>
                    <a:bodyPr/>
                    <a:lstStyle/>
                    <a:p>
                      <a:r>
                        <a:rPr lang="en-GB" sz="1100" b="0">
                          <a:solidFill>
                            <a:schemeClr val="tx1"/>
                          </a:solidFill>
                          <a:latin typeface="+mn-lt"/>
                          <a:cs typeface="Segoe UI Light" panose="020B0502040204020203" pitchFamily="34" charset="0"/>
                        </a:rPr>
                        <a:t>Visual Design Compositions</a:t>
                      </a:r>
                    </a:p>
                  </a:txBody>
                  <a:tcPr marL="45720" marR="45720" marT="36000" marB="36000"/>
                </a:tc>
                <a:tc>
                  <a:txBody>
                    <a:bodyPr/>
                    <a:lstStyle/>
                    <a:p>
                      <a:pPr algn="ctr"/>
                      <a:r>
                        <a:rPr lang="en-GB" sz="1100" b="0">
                          <a:solidFill>
                            <a:schemeClr val="tx2"/>
                          </a:solidFill>
                          <a:latin typeface="+mn-lt"/>
                          <a:cs typeface="Segoe UI Light" panose="020B0502040204020203" pitchFamily="34" charset="0"/>
                        </a:rPr>
                        <a:t>No</a:t>
                      </a:r>
                    </a:p>
                  </a:txBody>
                  <a:tcPr marL="45720" marR="45720" marT="36000" marB="36000"/>
                </a:tc>
                <a:tc>
                  <a:txBody>
                    <a:bodyPr/>
                    <a:lstStyle/>
                    <a:p>
                      <a:pPr algn="ctr"/>
                      <a:r>
                        <a:rPr lang="en-GB" sz="1100" b="0" dirty="0">
                          <a:solidFill>
                            <a:schemeClr val="tx2"/>
                          </a:solidFill>
                          <a:latin typeface="+mn-lt"/>
                          <a:cs typeface="Segoe UI Light" panose="020B0502040204020203" pitchFamily="34" charset="0"/>
                        </a:rPr>
                        <a:t>N/A</a:t>
                      </a:r>
                    </a:p>
                  </a:txBody>
                  <a:tcPr marL="45720" marR="45720" marT="36000" marB="36000"/>
                </a:tc>
                <a:tc>
                  <a:txBody>
                    <a:bodyPr/>
                    <a:lstStyle/>
                    <a:p>
                      <a:r>
                        <a:rPr lang="en-GB" sz="1100" b="0" dirty="0">
                          <a:solidFill>
                            <a:schemeClr val="tx2"/>
                          </a:solidFill>
                          <a:latin typeface="+mn-lt"/>
                          <a:cs typeface="Segoe UI Light" panose="020B0502040204020203" pitchFamily="34" charset="0"/>
                        </a:rPr>
                        <a:t>Third-Party responsible</a:t>
                      </a:r>
                    </a:p>
                  </a:txBody>
                  <a:tcPr marL="45720" marR="45720" marT="36000" marB="36000"/>
                </a:tc>
                <a:extLst>
                  <a:ext uri="{0D108BD9-81ED-4DB2-BD59-A6C34878D82A}">
                    <a16:rowId xmlns:a16="http://schemas.microsoft.com/office/drawing/2014/main" val="1668608915"/>
                  </a:ext>
                </a:extLst>
              </a:tr>
              <a:tr h="0">
                <a:tc>
                  <a:txBody>
                    <a:bodyPr/>
                    <a:lstStyle/>
                    <a:p>
                      <a:r>
                        <a:rPr lang="en-GB" sz="1100" b="0">
                          <a:solidFill>
                            <a:schemeClr val="tx1"/>
                          </a:solidFill>
                          <a:latin typeface="+mn-lt"/>
                          <a:cs typeface="Segoe UI Light" panose="020B0502040204020203" pitchFamily="34" charset="0"/>
                        </a:rPr>
                        <a:t>Style Guide</a:t>
                      </a:r>
                    </a:p>
                  </a:txBody>
                  <a:tcPr marL="45720" marR="45720" marT="36000" marB="36000"/>
                </a:tc>
                <a:tc>
                  <a:txBody>
                    <a:bodyPr/>
                    <a:lstStyle/>
                    <a:p>
                      <a:pPr algn="ctr"/>
                      <a:endParaRPr lang="en-GB" sz="1100" b="0">
                        <a:solidFill>
                          <a:schemeClr val="tx2"/>
                        </a:solidFill>
                        <a:latin typeface="+mn-lt"/>
                        <a:cs typeface="Segoe UI Light" panose="020B0502040204020203" pitchFamily="34" charset="0"/>
                      </a:endParaRPr>
                    </a:p>
                  </a:txBody>
                  <a:tcPr marL="45720" marR="45720" marT="36000" marB="36000"/>
                </a:tc>
                <a:tc>
                  <a:txBody>
                    <a:bodyPr/>
                    <a:lstStyle/>
                    <a:p>
                      <a:pPr algn="ctr"/>
                      <a:endParaRPr lang="en-GB" sz="1100" b="0">
                        <a:solidFill>
                          <a:schemeClr val="tx2"/>
                        </a:solidFill>
                        <a:latin typeface="+mn-lt"/>
                        <a:cs typeface="Segoe UI Light" panose="020B0502040204020203" pitchFamily="34" charset="0"/>
                      </a:endParaRPr>
                    </a:p>
                  </a:txBody>
                  <a:tcPr marL="45720" marR="45720" marT="36000" marB="36000"/>
                </a:tc>
                <a:tc>
                  <a:txBody>
                    <a:bodyPr/>
                    <a:lstStyle/>
                    <a:p>
                      <a:endParaRPr lang="en-GB" sz="1100" b="0" dirty="0">
                        <a:solidFill>
                          <a:schemeClr val="tx2"/>
                        </a:solidFill>
                        <a:latin typeface="+mn-lt"/>
                        <a:cs typeface="Segoe UI Light" panose="020B0502040204020203" pitchFamily="34" charset="0"/>
                      </a:endParaRPr>
                    </a:p>
                  </a:txBody>
                  <a:tcPr marL="45720" marR="45720" marT="36000" marB="36000"/>
                </a:tc>
                <a:extLst>
                  <a:ext uri="{0D108BD9-81ED-4DB2-BD59-A6C34878D82A}">
                    <a16:rowId xmlns:a16="http://schemas.microsoft.com/office/drawing/2014/main" val="3181605599"/>
                  </a:ext>
                </a:extLst>
              </a:tr>
              <a:tr h="0">
                <a:tc>
                  <a:txBody>
                    <a:bodyPr/>
                    <a:lstStyle/>
                    <a:p>
                      <a:r>
                        <a:rPr lang="en-GB" sz="1100" b="0">
                          <a:solidFill>
                            <a:schemeClr val="tx1"/>
                          </a:solidFill>
                          <a:latin typeface="+mn-lt"/>
                          <a:cs typeface="Segoe UI Light" panose="020B0502040204020203" pitchFamily="34" charset="0"/>
                        </a:rPr>
                        <a:t>User Testing</a:t>
                      </a:r>
                    </a:p>
                  </a:txBody>
                  <a:tcPr marL="45720" marR="45720" marT="36000" marB="36000"/>
                </a:tc>
                <a:tc>
                  <a:txBody>
                    <a:bodyPr/>
                    <a:lstStyle/>
                    <a:p>
                      <a:pPr algn="ctr"/>
                      <a:r>
                        <a:rPr lang="en-GB" sz="1100" b="0">
                          <a:solidFill>
                            <a:schemeClr val="tx2"/>
                          </a:solidFill>
                          <a:latin typeface="+mn-lt"/>
                          <a:cs typeface="Segoe UI Light" panose="020B0502040204020203" pitchFamily="34" charset="0"/>
                        </a:rPr>
                        <a:t>Yes</a:t>
                      </a:r>
                    </a:p>
                  </a:txBody>
                  <a:tcPr marL="45720" marR="45720" marT="36000" marB="36000"/>
                </a:tc>
                <a:tc>
                  <a:txBody>
                    <a:bodyPr/>
                    <a:lstStyle/>
                    <a:p>
                      <a:pPr algn="ctr"/>
                      <a:r>
                        <a:rPr lang="en-GB" sz="1100" b="0" dirty="0">
                          <a:solidFill>
                            <a:schemeClr val="tx2"/>
                          </a:solidFill>
                          <a:latin typeface="+mn-lt"/>
                          <a:cs typeface="Segoe UI Light" panose="020B0502040204020203" pitchFamily="34" charset="0"/>
                        </a:rPr>
                        <a:t>2</a:t>
                      </a:r>
                    </a:p>
                  </a:txBody>
                  <a:tcPr marL="45720" marR="45720" marT="36000" marB="36000"/>
                </a:tc>
                <a:tc>
                  <a:txBody>
                    <a:bodyPr/>
                    <a:lstStyle/>
                    <a:p>
                      <a:r>
                        <a:rPr lang="en-GB" sz="1100" b="0" dirty="0">
                          <a:solidFill>
                            <a:schemeClr val="tx2"/>
                          </a:solidFill>
                          <a:latin typeface="+mn-lt"/>
                          <a:cs typeface="Segoe UI Light" panose="020B0502040204020203" pitchFamily="34" charset="0"/>
                        </a:rPr>
                        <a:t>2 rounds of user testing</a:t>
                      </a:r>
                    </a:p>
                  </a:txBody>
                  <a:tcPr marL="45720" marR="45720" marT="36000" marB="36000"/>
                </a:tc>
                <a:extLst>
                  <a:ext uri="{0D108BD9-81ED-4DB2-BD59-A6C34878D82A}">
                    <a16:rowId xmlns:a16="http://schemas.microsoft.com/office/drawing/2014/main" val="731123394"/>
                  </a:ext>
                </a:extLst>
              </a:tr>
              <a:tr h="0">
                <a:tc>
                  <a:txBody>
                    <a:bodyPr/>
                    <a:lstStyle/>
                    <a:p>
                      <a:r>
                        <a:rPr lang="en-GB" sz="1100" b="0">
                          <a:solidFill>
                            <a:schemeClr val="tx1"/>
                          </a:solidFill>
                          <a:latin typeface="+mn-lt"/>
                          <a:cs typeface="Segoe UI Light" panose="020B0502040204020203" pitchFamily="34" charset="0"/>
                        </a:rPr>
                        <a:t>Experience Design Specification</a:t>
                      </a:r>
                    </a:p>
                  </a:txBody>
                  <a:tcPr marL="45720" marR="45720" marT="36000" marB="36000"/>
                </a:tc>
                <a:tc>
                  <a:txBody>
                    <a:bodyPr/>
                    <a:lstStyle/>
                    <a:p>
                      <a:pPr algn="ctr"/>
                      <a:endParaRPr lang="en-GB" sz="1100" b="0">
                        <a:solidFill>
                          <a:schemeClr val="tx2"/>
                        </a:solidFill>
                        <a:latin typeface="+mn-lt"/>
                        <a:cs typeface="Segoe UI Light" panose="020B0502040204020203" pitchFamily="34" charset="0"/>
                      </a:endParaRPr>
                    </a:p>
                  </a:txBody>
                  <a:tcPr marL="45720" marR="45720" marT="36000" marB="36000"/>
                </a:tc>
                <a:tc>
                  <a:txBody>
                    <a:bodyPr/>
                    <a:lstStyle/>
                    <a:p>
                      <a:pPr algn="ctr"/>
                      <a:endParaRPr lang="en-GB" sz="1100" b="0">
                        <a:solidFill>
                          <a:schemeClr val="tx2"/>
                        </a:solidFill>
                        <a:latin typeface="+mn-lt"/>
                        <a:cs typeface="Segoe UI Light" panose="020B0502040204020203" pitchFamily="34" charset="0"/>
                      </a:endParaRPr>
                    </a:p>
                  </a:txBody>
                  <a:tcPr marL="45720" marR="45720" marT="36000" marB="36000"/>
                </a:tc>
                <a:tc>
                  <a:txBody>
                    <a:bodyPr/>
                    <a:lstStyle/>
                    <a:p>
                      <a:endParaRPr lang="en-GB" sz="1100" b="0" dirty="0">
                        <a:solidFill>
                          <a:schemeClr val="tx2"/>
                        </a:solidFill>
                        <a:latin typeface="+mn-lt"/>
                        <a:cs typeface="Segoe UI Light" panose="020B0502040204020203" pitchFamily="34" charset="0"/>
                      </a:endParaRPr>
                    </a:p>
                  </a:txBody>
                  <a:tcPr marL="45720" marR="45720" marT="36000" marB="36000"/>
                </a:tc>
                <a:extLst>
                  <a:ext uri="{0D108BD9-81ED-4DB2-BD59-A6C34878D82A}">
                    <a16:rowId xmlns:a16="http://schemas.microsoft.com/office/drawing/2014/main" val="2684532565"/>
                  </a:ext>
                </a:extLst>
              </a:tr>
              <a:tr h="0">
                <a:tc>
                  <a:txBody>
                    <a:bodyPr/>
                    <a:lstStyle/>
                    <a:p>
                      <a:r>
                        <a:rPr lang="en-GB" sz="1100" b="0">
                          <a:solidFill>
                            <a:schemeClr val="tx1"/>
                          </a:solidFill>
                          <a:latin typeface="+mn-lt"/>
                          <a:cs typeface="Segoe UI Light" panose="020B0502040204020203" pitchFamily="34" charset="0"/>
                        </a:rPr>
                        <a:t>Components Inventory</a:t>
                      </a:r>
                    </a:p>
                  </a:txBody>
                  <a:tcPr marL="45720" marR="45720" marT="36000" marB="36000"/>
                </a:tc>
                <a:tc>
                  <a:txBody>
                    <a:bodyPr/>
                    <a:lstStyle/>
                    <a:p>
                      <a:pPr algn="ctr"/>
                      <a:r>
                        <a:rPr lang="en-GB" sz="1100" b="0">
                          <a:solidFill>
                            <a:schemeClr val="tx2"/>
                          </a:solidFill>
                          <a:latin typeface="+mn-lt"/>
                          <a:cs typeface="Segoe UI Light" panose="020B0502040204020203" pitchFamily="34" charset="0"/>
                        </a:rPr>
                        <a:t>Yes</a:t>
                      </a:r>
                    </a:p>
                  </a:txBody>
                  <a:tcPr marL="45720" marR="45720" marT="36000" marB="36000"/>
                </a:tc>
                <a:tc>
                  <a:txBody>
                    <a:bodyPr/>
                    <a:lstStyle/>
                    <a:p>
                      <a:pPr algn="ctr"/>
                      <a:r>
                        <a:rPr lang="en-GB" sz="1100" b="0">
                          <a:solidFill>
                            <a:schemeClr val="tx2"/>
                          </a:solidFill>
                          <a:latin typeface="+mn-lt"/>
                          <a:cs typeface="Segoe UI Light" panose="020B0502040204020203" pitchFamily="34" charset="0"/>
                        </a:rPr>
                        <a:t>15</a:t>
                      </a:r>
                    </a:p>
                  </a:txBody>
                  <a:tcPr marL="45720" marR="45720" marT="36000" marB="36000"/>
                </a:tc>
                <a:tc>
                  <a:txBody>
                    <a:bodyPr/>
                    <a:lstStyle/>
                    <a:p>
                      <a:endParaRPr lang="en-GB" sz="1100" b="0" dirty="0">
                        <a:solidFill>
                          <a:schemeClr val="tx2"/>
                        </a:solidFill>
                        <a:latin typeface="+mn-lt"/>
                        <a:cs typeface="Segoe UI Light" panose="020B0502040204020203" pitchFamily="34" charset="0"/>
                      </a:endParaRPr>
                    </a:p>
                  </a:txBody>
                  <a:tcPr marL="45720" marR="45720" marT="36000" marB="36000"/>
                </a:tc>
                <a:extLst>
                  <a:ext uri="{0D108BD9-81ED-4DB2-BD59-A6C34878D82A}">
                    <a16:rowId xmlns:a16="http://schemas.microsoft.com/office/drawing/2014/main" val="3492500295"/>
                  </a:ext>
                </a:extLst>
              </a:tr>
            </a:tbl>
          </a:graphicData>
        </a:graphic>
      </p:graphicFrame>
      <p:graphicFrame>
        <p:nvGraphicFramePr>
          <p:cNvPr id="14" name="Table 13">
            <a:extLst>
              <a:ext uri="{FF2B5EF4-FFF2-40B4-BE49-F238E27FC236}">
                <a16:creationId xmlns:a16="http://schemas.microsoft.com/office/drawing/2014/main" id="{DA3FA22A-11B9-448B-B65C-F5B3E02599FB}"/>
              </a:ext>
            </a:extLst>
          </p:cNvPr>
          <p:cNvGraphicFramePr>
            <a:graphicFrameLocks noGrp="1"/>
          </p:cNvGraphicFramePr>
          <p:nvPr>
            <p:extLst>
              <p:ext uri="{D42A27DB-BD31-4B8C-83A1-F6EECF244321}">
                <p14:modId xmlns:p14="http://schemas.microsoft.com/office/powerpoint/2010/main" val="389036852"/>
              </p:ext>
            </p:extLst>
          </p:nvPr>
        </p:nvGraphicFramePr>
        <p:xfrm>
          <a:off x="5887568" y="3121184"/>
          <a:ext cx="5237565" cy="1605480"/>
        </p:xfrm>
        <a:graphic>
          <a:graphicData uri="http://schemas.openxmlformats.org/drawingml/2006/table">
            <a:tbl>
              <a:tblPr firstRow="1" bandRow="1">
                <a:tableStyleId>{3B4B98B0-60AC-42C2-AFA5-B58CD77FA1E5}</a:tableStyleId>
              </a:tblPr>
              <a:tblGrid>
                <a:gridCol w="1792273">
                  <a:extLst>
                    <a:ext uri="{9D8B030D-6E8A-4147-A177-3AD203B41FA5}">
                      <a16:colId xmlns:a16="http://schemas.microsoft.com/office/drawing/2014/main" val="2760192991"/>
                    </a:ext>
                  </a:extLst>
                </a:gridCol>
                <a:gridCol w="675697">
                  <a:extLst>
                    <a:ext uri="{9D8B030D-6E8A-4147-A177-3AD203B41FA5}">
                      <a16:colId xmlns:a16="http://schemas.microsoft.com/office/drawing/2014/main" val="1633226640"/>
                    </a:ext>
                  </a:extLst>
                </a:gridCol>
                <a:gridCol w="573206">
                  <a:extLst>
                    <a:ext uri="{9D8B030D-6E8A-4147-A177-3AD203B41FA5}">
                      <a16:colId xmlns:a16="http://schemas.microsoft.com/office/drawing/2014/main" val="1765644224"/>
                    </a:ext>
                  </a:extLst>
                </a:gridCol>
                <a:gridCol w="2196389">
                  <a:extLst>
                    <a:ext uri="{9D8B030D-6E8A-4147-A177-3AD203B41FA5}">
                      <a16:colId xmlns:a16="http://schemas.microsoft.com/office/drawing/2014/main" val="919812009"/>
                    </a:ext>
                  </a:extLst>
                </a:gridCol>
              </a:tblGrid>
              <a:tr h="0">
                <a:tc>
                  <a:txBody>
                    <a:bodyPr/>
                    <a:lstStyle/>
                    <a:p>
                      <a:r>
                        <a:rPr lang="en-GB" sz="1100" b="1" dirty="0">
                          <a:latin typeface="+mn-lt"/>
                        </a:rPr>
                        <a:t>Requirement</a:t>
                      </a:r>
                      <a:endParaRPr lang="en-GB" sz="1100" b="1" dirty="0">
                        <a:latin typeface="+mn-lt"/>
                        <a:cs typeface="Segoe UI Light" panose="020B0502040204020203" pitchFamily="34" charset="0"/>
                      </a:endParaRPr>
                    </a:p>
                  </a:txBody>
                  <a:tcPr marL="45720" marR="45720" marT="36000" marB="36000"/>
                </a:tc>
                <a:tc>
                  <a:txBody>
                    <a:bodyPr/>
                    <a:lstStyle/>
                    <a:p>
                      <a:r>
                        <a:rPr lang="en-GB" sz="1100" b="1">
                          <a:latin typeface="+mn-lt"/>
                        </a:rPr>
                        <a:t>In Scope</a:t>
                      </a:r>
                      <a:endParaRPr lang="en-GB" sz="1100" b="1">
                        <a:latin typeface="+mn-lt"/>
                        <a:cs typeface="Segoe UI Light" panose="020B0502040204020203" pitchFamily="34" charset="0"/>
                      </a:endParaRPr>
                    </a:p>
                  </a:txBody>
                  <a:tcPr marL="45720" marR="45720" marT="36000" marB="36000"/>
                </a:tc>
                <a:tc>
                  <a:txBody>
                    <a:bodyPr/>
                    <a:lstStyle/>
                    <a:p>
                      <a:r>
                        <a:rPr lang="en-GB" sz="1100" b="1">
                          <a:latin typeface="+mn-lt"/>
                          <a:cs typeface="Segoe UI Light" panose="020B0502040204020203" pitchFamily="34" charset="0"/>
                        </a:rPr>
                        <a:t>Count</a:t>
                      </a:r>
                    </a:p>
                  </a:txBody>
                  <a:tcPr marL="45720" marR="45720" marT="36000" marB="36000"/>
                </a:tc>
                <a:tc>
                  <a:txBody>
                    <a:bodyPr/>
                    <a:lstStyle/>
                    <a:p>
                      <a:r>
                        <a:rPr lang="en-GB" sz="1100" b="1" dirty="0">
                          <a:latin typeface="+mn-lt"/>
                        </a:rPr>
                        <a:t>Comments</a:t>
                      </a:r>
                      <a:endParaRPr lang="en-GB" sz="1100" b="1" dirty="0">
                        <a:latin typeface="+mn-lt"/>
                        <a:cs typeface="Segoe UI Light" panose="020B0502040204020203" pitchFamily="34" charset="0"/>
                      </a:endParaRPr>
                    </a:p>
                  </a:txBody>
                  <a:tcPr marL="45720" marR="45720" marT="36000" marB="36000"/>
                </a:tc>
                <a:extLst>
                  <a:ext uri="{0D108BD9-81ED-4DB2-BD59-A6C34878D82A}">
                    <a16:rowId xmlns:a16="http://schemas.microsoft.com/office/drawing/2014/main" val="1954672226"/>
                  </a:ext>
                </a:extLst>
              </a:tr>
              <a:tr h="0">
                <a:tc>
                  <a:txBody>
                    <a:bodyPr/>
                    <a:lstStyle/>
                    <a:p>
                      <a:r>
                        <a:rPr lang="en-GB" sz="1100" b="0" dirty="0">
                          <a:solidFill>
                            <a:schemeClr val="tx1"/>
                          </a:solidFill>
                          <a:latin typeface="+mn-lt"/>
                          <a:cs typeface="Segoe UI Light" panose="020B0502040204020203" pitchFamily="34" charset="0"/>
                        </a:rPr>
                        <a:t>End Customer Data Processor</a:t>
                      </a:r>
                    </a:p>
                  </a:txBody>
                  <a:tcPr marL="45720" marR="45720" marT="36000" marB="36000"/>
                </a:tc>
                <a:tc>
                  <a:txBody>
                    <a:bodyPr/>
                    <a:lstStyle/>
                    <a:p>
                      <a:pPr algn="ctr"/>
                      <a:r>
                        <a:rPr lang="en-GB" sz="1100" b="0" dirty="0">
                          <a:solidFill>
                            <a:schemeClr val="tx2"/>
                          </a:solidFill>
                          <a:latin typeface="+mn-lt"/>
                          <a:cs typeface="Segoe UI Light" panose="020B0502040204020203" pitchFamily="34" charset="0"/>
                        </a:rPr>
                        <a:t>Yes</a:t>
                      </a:r>
                    </a:p>
                  </a:txBody>
                  <a:tcPr marL="45720" marR="45720" marT="36000" marB="36000"/>
                </a:tc>
                <a:tc>
                  <a:txBody>
                    <a:bodyPr/>
                    <a:lstStyle/>
                    <a:p>
                      <a:pPr algn="ctr"/>
                      <a:endParaRPr lang="en-GB" sz="1100" b="0" dirty="0">
                        <a:solidFill>
                          <a:schemeClr val="tx2"/>
                        </a:solidFill>
                        <a:latin typeface="+mn-lt"/>
                        <a:cs typeface="Segoe UI Light" panose="020B0502040204020203" pitchFamily="34" charset="0"/>
                      </a:endParaRPr>
                    </a:p>
                  </a:txBody>
                  <a:tcPr marL="45720" marR="45720" marT="36000" marB="36000"/>
                </a:tc>
                <a:tc>
                  <a:txBody>
                    <a:bodyPr/>
                    <a:lstStyle/>
                    <a:p>
                      <a:endParaRPr lang="en-GB" sz="1100" b="0" dirty="0">
                        <a:solidFill>
                          <a:schemeClr val="tx2"/>
                        </a:solidFill>
                        <a:latin typeface="+mn-lt"/>
                        <a:cs typeface="Segoe UI Light" panose="020B0502040204020203" pitchFamily="34" charset="0"/>
                      </a:endParaRPr>
                    </a:p>
                  </a:txBody>
                  <a:tcPr marL="45720" marR="45720" marT="36000" marB="36000"/>
                </a:tc>
                <a:extLst>
                  <a:ext uri="{0D108BD9-81ED-4DB2-BD59-A6C34878D82A}">
                    <a16:rowId xmlns:a16="http://schemas.microsoft.com/office/drawing/2014/main" val="2343603909"/>
                  </a:ext>
                </a:extLst>
              </a:tr>
              <a:tr h="0">
                <a:tc>
                  <a:txBody>
                    <a:bodyPr/>
                    <a:lstStyle/>
                    <a:p>
                      <a:r>
                        <a:rPr lang="en-GB" sz="1100" b="0" dirty="0">
                          <a:solidFill>
                            <a:schemeClr val="tx1"/>
                          </a:solidFill>
                          <a:latin typeface="+mn-lt"/>
                          <a:cs typeface="Segoe UI Light" panose="020B0502040204020203" pitchFamily="34" charset="0"/>
                        </a:rPr>
                        <a:t>Responsive Breakpoints</a:t>
                      </a:r>
                    </a:p>
                  </a:txBody>
                  <a:tcPr marL="45720" marR="45720" marT="36000" marB="36000"/>
                </a:tc>
                <a:tc>
                  <a:txBody>
                    <a:bodyPr/>
                    <a:lstStyle/>
                    <a:p>
                      <a:pPr algn="ctr"/>
                      <a:r>
                        <a:rPr lang="en-GB" sz="1100" b="0">
                          <a:solidFill>
                            <a:schemeClr val="tx2"/>
                          </a:solidFill>
                          <a:latin typeface="+mn-lt"/>
                          <a:cs typeface="Segoe UI Light" panose="020B0502040204020203" pitchFamily="34" charset="0"/>
                        </a:rPr>
                        <a:t>Yes</a:t>
                      </a:r>
                    </a:p>
                  </a:txBody>
                  <a:tcPr marL="45720" marR="45720" marT="36000" marB="36000"/>
                </a:tc>
                <a:tc>
                  <a:txBody>
                    <a:bodyPr/>
                    <a:lstStyle/>
                    <a:p>
                      <a:pPr algn="ctr"/>
                      <a:r>
                        <a:rPr lang="en-GB" sz="1100" b="0">
                          <a:solidFill>
                            <a:schemeClr val="tx2"/>
                          </a:solidFill>
                          <a:latin typeface="+mn-lt"/>
                          <a:cs typeface="Segoe UI Light" panose="020B0502040204020203" pitchFamily="34" charset="0"/>
                        </a:rPr>
                        <a:t>3</a:t>
                      </a:r>
                    </a:p>
                  </a:txBody>
                  <a:tcPr marL="45720" marR="45720" marT="36000" marB="36000"/>
                </a:tc>
                <a:tc>
                  <a:txBody>
                    <a:bodyPr/>
                    <a:lstStyle/>
                    <a:p>
                      <a:r>
                        <a:rPr lang="en-GB" sz="1100" b="0" dirty="0">
                          <a:solidFill>
                            <a:schemeClr val="tx2"/>
                          </a:solidFill>
                          <a:latin typeface="+mn-lt"/>
                          <a:cs typeface="Segoe UI Light" panose="020B0502040204020203" pitchFamily="34" charset="0"/>
                        </a:rPr>
                        <a:t>Desktop, Tablet, Mobile</a:t>
                      </a:r>
                    </a:p>
                  </a:txBody>
                  <a:tcPr marL="45720" marR="45720" marT="36000" marB="36000"/>
                </a:tc>
                <a:extLst>
                  <a:ext uri="{0D108BD9-81ED-4DB2-BD59-A6C34878D82A}">
                    <a16:rowId xmlns:a16="http://schemas.microsoft.com/office/drawing/2014/main" val="1060895790"/>
                  </a:ext>
                </a:extLst>
              </a:tr>
              <a:tr h="0">
                <a:tc>
                  <a:txBody>
                    <a:bodyPr/>
                    <a:lstStyle/>
                    <a:p>
                      <a:r>
                        <a:rPr lang="en-GB" sz="1100" b="0" dirty="0">
                          <a:solidFill>
                            <a:schemeClr val="tx1"/>
                          </a:solidFill>
                          <a:latin typeface="+mn-lt"/>
                          <a:cs typeface="Segoe UI Light" panose="020B0502040204020203" pitchFamily="34" charset="0"/>
                        </a:rPr>
                        <a:t>SEO</a:t>
                      </a:r>
                    </a:p>
                  </a:txBody>
                  <a:tcPr marL="45720" marR="45720" marT="36000" marB="36000"/>
                </a:tc>
                <a:tc>
                  <a:txBody>
                    <a:bodyPr/>
                    <a:lstStyle/>
                    <a:p>
                      <a:pPr algn="ctr"/>
                      <a:r>
                        <a:rPr lang="en-GB" sz="1100" b="0">
                          <a:solidFill>
                            <a:schemeClr val="tx2"/>
                          </a:solidFill>
                          <a:latin typeface="+mn-lt"/>
                          <a:cs typeface="Segoe UI Light" panose="020B0502040204020203" pitchFamily="34" charset="0"/>
                        </a:rPr>
                        <a:t>Yes</a:t>
                      </a:r>
                    </a:p>
                  </a:txBody>
                  <a:tcPr marL="45720" marR="45720" marT="36000" marB="36000"/>
                </a:tc>
                <a:tc>
                  <a:txBody>
                    <a:bodyPr/>
                    <a:lstStyle/>
                    <a:p>
                      <a:pPr algn="ctr"/>
                      <a:r>
                        <a:rPr lang="en-GB" sz="1100" b="0" dirty="0">
                          <a:solidFill>
                            <a:schemeClr val="tx2"/>
                          </a:solidFill>
                          <a:latin typeface="+mn-lt"/>
                          <a:cs typeface="Segoe UI Light" panose="020B0502040204020203" pitchFamily="34" charset="0"/>
                        </a:rPr>
                        <a:t>1</a:t>
                      </a:r>
                    </a:p>
                  </a:txBody>
                  <a:tcPr marL="45720" marR="45720" marT="36000" marB="36000"/>
                </a:tc>
                <a:tc>
                  <a:txBody>
                    <a:bodyPr/>
                    <a:lstStyle/>
                    <a:p>
                      <a:r>
                        <a:rPr lang="en-GB" sz="1100" b="0" dirty="0">
                          <a:solidFill>
                            <a:schemeClr val="tx2"/>
                          </a:solidFill>
                          <a:latin typeface="+mn-lt"/>
                          <a:cs typeface="Segoe UI Light" panose="020B0502040204020203" pitchFamily="34" charset="0"/>
                        </a:rPr>
                        <a:t>Google Analytics</a:t>
                      </a:r>
                    </a:p>
                  </a:txBody>
                  <a:tcPr marL="45720" marR="45720" marT="36000" marB="36000"/>
                </a:tc>
                <a:extLst>
                  <a:ext uri="{0D108BD9-81ED-4DB2-BD59-A6C34878D82A}">
                    <a16:rowId xmlns:a16="http://schemas.microsoft.com/office/drawing/2014/main" val="1668608915"/>
                  </a:ext>
                </a:extLst>
              </a:tr>
              <a:tr h="0">
                <a:tc>
                  <a:txBody>
                    <a:bodyPr/>
                    <a:lstStyle/>
                    <a:p>
                      <a:r>
                        <a:rPr lang="en-GB" sz="1100" b="0" dirty="0">
                          <a:solidFill>
                            <a:schemeClr val="tx1"/>
                          </a:solidFill>
                          <a:latin typeface="+mn-lt"/>
                          <a:cs typeface="Segoe UI Light" panose="020B0502040204020203" pitchFamily="34" charset="0"/>
                        </a:rPr>
                        <a:t>Multi-Lingual Support</a:t>
                      </a:r>
                    </a:p>
                  </a:txBody>
                  <a:tcPr marL="45720" marR="45720" marT="36000" marB="36000"/>
                </a:tc>
                <a:tc>
                  <a:txBody>
                    <a:bodyPr/>
                    <a:lstStyle/>
                    <a:p>
                      <a:pPr algn="ctr"/>
                      <a:r>
                        <a:rPr lang="en-GB" sz="1100" b="0">
                          <a:solidFill>
                            <a:schemeClr val="tx2"/>
                          </a:solidFill>
                          <a:latin typeface="+mn-lt"/>
                          <a:cs typeface="Segoe UI Light" panose="020B0502040204020203" pitchFamily="34" charset="0"/>
                        </a:rPr>
                        <a:t>No</a:t>
                      </a:r>
                    </a:p>
                  </a:txBody>
                  <a:tcPr marL="45720" marR="45720" marT="36000" marB="36000"/>
                </a:tc>
                <a:tc>
                  <a:txBody>
                    <a:bodyPr/>
                    <a:lstStyle/>
                    <a:p>
                      <a:pPr algn="ctr"/>
                      <a:r>
                        <a:rPr lang="en-GB" sz="1100" b="0">
                          <a:solidFill>
                            <a:schemeClr val="tx2"/>
                          </a:solidFill>
                          <a:latin typeface="+mn-lt"/>
                          <a:cs typeface="Segoe UI Light" panose="020B0502040204020203" pitchFamily="34" charset="0"/>
                        </a:rPr>
                        <a:t>1</a:t>
                      </a:r>
                    </a:p>
                  </a:txBody>
                  <a:tcPr marL="45720" marR="45720" marT="36000" marB="36000"/>
                </a:tc>
                <a:tc>
                  <a:txBody>
                    <a:bodyPr/>
                    <a:lstStyle/>
                    <a:p>
                      <a:r>
                        <a:rPr lang="en-GB" sz="1100" b="0" dirty="0">
                          <a:solidFill>
                            <a:schemeClr val="tx2"/>
                          </a:solidFill>
                          <a:latin typeface="+mn-lt"/>
                          <a:cs typeface="Segoe UI Light" panose="020B0502040204020203" pitchFamily="34" charset="0"/>
                        </a:rPr>
                        <a:t>English only</a:t>
                      </a:r>
                    </a:p>
                  </a:txBody>
                  <a:tcPr marL="45720" marR="45720" marT="36000" marB="36000"/>
                </a:tc>
                <a:extLst>
                  <a:ext uri="{0D108BD9-81ED-4DB2-BD59-A6C34878D82A}">
                    <a16:rowId xmlns:a16="http://schemas.microsoft.com/office/drawing/2014/main" val="2357191518"/>
                  </a:ext>
                </a:extLst>
              </a:tr>
              <a:tr h="0">
                <a:tc>
                  <a:txBody>
                    <a:bodyPr/>
                    <a:lstStyle/>
                    <a:p>
                      <a:r>
                        <a:rPr lang="en-GB" sz="1100" b="0" dirty="0">
                          <a:solidFill>
                            <a:schemeClr val="tx1"/>
                          </a:solidFill>
                          <a:latin typeface="+mn-lt"/>
                          <a:cs typeface="Segoe UI Light" panose="020B0502040204020203" pitchFamily="34" charset="0"/>
                        </a:rPr>
                        <a:t>Responsive Framework</a:t>
                      </a:r>
                    </a:p>
                  </a:txBody>
                  <a:tcPr marL="45720" marR="45720" marT="36000" marB="36000"/>
                </a:tc>
                <a:tc>
                  <a:txBody>
                    <a:bodyPr/>
                    <a:lstStyle/>
                    <a:p>
                      <a:pPr algn="ctr"/>
                      <a:r>
                        <a:rPr lang="en-GB" sz="1100" b="0" dirty="0">
                          <a:solidFill>
                            <a:schemeClr val="tx2"/>
                          </a:solidFill>
                          <a:latin typeface="+mn-lt"/>
                          <a:cs typeface="Segoe UI Light" panose="020B0502040204020203" pitchFamily="34" charset="0"/>
                        </a:rPr>
                        <a:t>Yes</a:t>
                      </a:r>
                    </a:p>
                  </a:txBody>
                  <a:tcPr marL="45720" marR="45720" marT="36000" marB="36000"/>
                </a:tc>
                <a:tc>
                  <a:txBody>
                    <a:bodyPr/>
                    <a:lstStyle/>
                    <a:p>
                      <a:pPr algn="ctr"/>
                      <a:r>
                        <a:rPr lang="en-GB" sz="1100" b="0" dirty="0">
                          <a:solidFill>
                            <a:schemeClr val="tx2"/>
                          </a:solidFill>
                          <a:latin typeface="+mn-lt"/>
                          <a:cs typeface="Segoe UI Light" panose="020B0502040204020203" pitchFamily="34" charset="0"/>
                        </a:rPr>
                        <a:t>-</a:t>
                      </a:r>
                    </a:p>
                  </a:txBody>
                  <a:tcPr marL="45720" marR="45720" marT="36000" marB="36000"/>
                </a:tc>
                <a:tc>
                  <a:txBody>
                    <a:bodyPr/>
                    <a:lstStyle/>
                    <a:p>
                      <a:r>
                        <a:rPr lang="en-GB" sz="1100" b="0" dirty="0">
                          <a:solidFill>
                            <a:schemeClr val="tx2"/>
                          </a:solidFill>
                          <a:latin typeface="+mn-lt"/>
                          <a:cs typeface="Segoe UI Light" panose="020B0502040204020203" pitchFamily="34" charset="0"/>
                        </a:rPr>
                        <a:t>Bootstrap / Foundation</a:t>
                      </a:r>
                    </a:p>
                  </a:txBody>
                  <a:tcPr marL="45720" marR="45720" marT="36000" marB="36000"/>
                </a:tc>
                <a:extLst>
                  <a:ext uri="{0D108BD9-81ED-4DB2-BD59-A6C34878D82A}">
                    <a16:rowId xmlns:a16="http://schemas.microsoft.com/office/drawing/2014/main" val="760773599"/>
                  </a:ext>
                </a:extLst>
              </a:tr>
            </a:tbl>
          </a:graphicData>
        </a:graphic>
      </p:graphicFrame>
      <p:graphicFrame>
        <p:nvGraphicFramePr>
          <p:cNvPr id="15" name="Table 14">
            <a:extLst>
              <a:ext uri="{FF2B5EF4-FFF2-40B4-BE49-F238E27FC236}">
                <a16:creationId xmlns:a16="http://schemas.microsoft.com/office/drawing/2014/main" id="{9CB63799-5A76-42DB-84EB-98DC88FEA852}"/>
              </a:ext>
            </a:extLst>
          </p:cNvPr>
          <p:cNvGraphicFramePr>
            <a:graphicFrameLocks noGrp="1"/>
          </p:cNvGraphicFramePr>
          <p:nvPr>
            <p:extLst>
              <p:ext uri="{D42A27DB-BD31-4B8C-83A1-F6EECF244321}">
                <p14:modId xmlns:p14="http://schemas.microsoft.com/office/powerpoint/2010/main" val="2262615958"/>
              </p:ext>
            </p:extLst>
          </p:nvPr>
        </p:nvGraphicFramePr>
        <p:xfrm>
          <a:off x="5862160" y="4809977"/>
          <a:ext cx="5237565" cy="1437840"/>
        </p:xfrm>
        <a:graphic>
          <a:graphicData uri="http://schemas.openxmlformats.org/drawingml/2006/table">
            <a:tbl>
              <a:tblPr firstRow="1" bandRow="1">
                <a:tableStyleId>{3B4B98B0-60AC-42C2-AFA5-B58CD77FA1E5}</a:tableStyleId>
              </a:tblPr>
              <a:tblGrid>
                <a:gridCol w="1792273">
                  <a:extLst>
                    <a:ext uri="{9D8B030D-6E8A-4147-A177-3AD203B41FA5}">
                      <a16:colId xmlns:a16="http://schemas.microsoft.com/office/drawing/2014/main" val="2760192991"/>
                    </a:ext>
                  </a:extLst>
                </a:gridCol>
                <a:gridCol w="675697">
                  <a:extLst>
                    <a:ext uri="{9D8B030D-6E8A-4147-A177-3AD203B41FA5}">
                      <a16:colId xmlns:a16="http://schemas.microsoft.com/office/drawing/2014/main" val="1633226640"/>
                    </a:ext>
                  </a:extLst>
                </a:gridCol>
                <a:gridCol w="573206">
                  <a:extLst>
                    <a:ext uri="{9D8B030D-6E8A-4147-A177-3AD203B41FA5}">
                      <a16:colId xmlns:a16="http://schemas.microsoft.com/office/drawing/2014/main" val="1765644224"/>
                    </a:ext>
                  </a:extLst>
                </a:gridCol>
                <a:gridCol w="2196389">
                  <a:extLst>
                    <a:ext uri="{9D8B030D-6E8A-4147-A177-3AD203B41FA5}">
                      <a16:colId xmlns:a16="http://schemas.microsoft.com/office/drawing/2014/main" val="919812009"/>
                    </a:ext>
                  </a:extLst>
                </a:gridCol>
              </a:tblGrid>
              <a:tr h="0">
                <a:tc>
                  <a:txBody>
                    <a:bodyPr/>
                    <a:lstStyle/>
                    <a:p>
                      <a:r>
                        <a:rPr lang="en-GB" sz="1100" b="1" dirty="0">
                          <a:latin typeface="+mn-lt"/>
                        </a:rPr>
                        <a:t>Requirement</a:t>
                      </a:r>
                      <a:endParaRPr lang="en-GB" sz="1100" b="1" dirty="0">
                        <a:latin typeface="+mn-lt"/>
                        <a:cs typeface="Segoe UI Light" panose="020B0502040204020203" pitchFamily="34" charset="0"/>
                      </a:endParaRPr>
                    </a:p>
                  </a:txBody>
                  <a:tcPr marL="45720" marR="45720" marT="36000" marB="36000"/>
                </a:tc>
                <a:tc>
                  <a:txBody>
                    <a:bodyPr/>
                    <a:lstStyle/>
                    <a:p>
                      <a:r>
                        <a:rPr lang="en-GB" sz="1100" b="1" dirty="0">
                          <a:latin typeface="+mn-lt"/>
                        </a:rPr>
                        <a:t>In Scope</a:t>
                      </a:r>
                      <a:endParaRPr lang="en-GB" sz="1100" b="1" dirty="0">
                        <a:latin typeface="+mn-lt"/>
                        <a:cs typeface="Segoe UI Light" panose="020B0502040204020203" pitchFamily="34" charset="0"/>
                      </a:endParaRPr>
                    </a:p>
                  </a:txBody>
                  <a:tcPr marL="45720" marR="45720" marT="36000" marB="36000"/>
                </a:tc>
                <a:tc>
                  <a:txBody>
                    <a:bodyPr/>
                    <a:lstStyle/>
                    <a:p>
                      <a:r>
                        <a:rPr lang="en-GB" sz="1100" b="1" dirty="0">
                          <a:latin typeface="+mn-lt"/>
                          <a:cs typeface="Segoe UI Light" panose="020B0502040204020203" pitchFamily="34" charset="0"/>
                        </a:rPr>
                        <a:t>Count</a:t>
                      </a:r>
                    </a:p>
                  </a:txBody>
                  <a:tcPr marL="45720" marR="45720" marT="36000" marB="36000"/>
                </a:tc>
                <a:tc>
                  <a:txBody>
                    <a:bodyPr/>
                    <a:lstStyle/>
                    <a:p>
                      <a:r>
                        <a:rPr lang="en-GB" sz="1100" b="1" dirty="0">
                          <a:latin typeface="+mn-lt"/>
                        </a:rPr>
                        <a:t>Comments</a:t>
                      </a:r>
                      <a:endParaRPr lang="en-GB" sz="1100" b="1" dirty="0">
                        <a:latin typeface="+mn-lt"/>
                        <a:cs typeface="Segoe UI Light" panose="020B0502040204020203" pitchFamily="34" charset="0"/>
                      </a:endParaRPr>
                    </a:p>
                  </a:txBody>
                  <a:tcPr marL="45720" marR="45720" marT="36000" marB="36000"/>
                </a:tc>
                <a:extLst>
                  <a:ext uri="{0D108BD9-81ED-4DB2-BD59-A6C34878D82A}">
                    <a16:rowId xmlns:a16="http://schemas.microsoft.com/office/drawing/2014/main" val="1954672226"/>
                  </a:ext>
                </a:extLst>
              </a:tr>
              <a:tr h="0">
                <a:tc>
                  <a:txBody>
                    <a:bodyPr/>
                    <a:lstStyle/>
                    <a:p>
                      <a:r>
                        <a:rPr lang="en-GB" sz="1100" b="0">
                          <a:solidFill>
                            <a:schemeClr val="tx1"/>
                          </a:solidFill>
                          <a:latin typeface="+mn-lt"/>
                          <a:cs typeface="Segoe UI Light" panose="020B0502040204020203" pitchFamily="34" charset="0"/>
                        </a:rPr>
                        <a:t>Custom Page Layouts</a:t>
                      </a:r>
                    </a:p>
                  </a:txBody>
                  <a:tcPr marL="45720" marR="45720" marT="36000" marB="36000"/>
                </a:tc>
                <a:tc>
                  <a:txBody>
                    <a:bodyPr/>
                    <a:lstStyle/>
                    <a:p>
                      <a:pPr algn="ctr"/>
                      <a:endParaRPr lang="en-GB" sz="1100" b="0">
                        <a:solidFill>
                          <a:schemeClr val="tx2"/>
                        </a:solidFill>
                        <a:latin typeface="+mn-lt"/>
                        <a:cs typeface="Segoe UI Light" panose="020B0502040204020203" pitchFamily="34" charset="0"/>
                      </a:endParaRPr>
                    </a:p>
                  </a:txBody>
                  <a:tcPr marL="45720" marR="45720" marT="36000" marB="36000"/>
                </a:tc>
                <a:tc>
                  <a:txBody>
                    <a:bodyPr/>
                    <a:lstStyle/>
                    <a:p>
                      <a:pPr algn="ctr"/>
                      <a:endParaRPr lang="en-GB" sz="1100" b="0">
                        <a:solidFill>
                          <a:schemeClr val="tx2"/>
                        </a:solidFill>
                        <a:latin typeface="+mn-lt"/>
                        <a:cs typeface="Segoe UI Light" panose="020B0502040204020203" pitchFamily="34" charset="0"/>
                      </a:endParaRPr>
                    </a:p>
                  </a:txBody>
                  <a:tcPr marL="45720" marR="45720" marT="36000" marB="36000"/>
                </a:tc>
                <a:tc>
                  <a:txBody>
                    <a:bodyPr/>
                    <a:lstStyle/>
                    <a:p>
                      <a:endParaRPr lang="en-GB" sz="1100" b="0" dirty="0">
                        <a:solidFill>
                          <a:schemeClr val="tx2"/>
                        </a:solidFill>
                        <a:latin typeface="+mn-lt"/>
                        <a:cs typeface="Segoe UI Light" panose="020B0502040204020203" pitchFamily="34" charset="0"/>
                      </a:endParaRPr>
                    </a:p>
                  </a:txBody>
                  <a:tcPr marL="45720" marR="45720" marT="36000" marB="36000"/>
                </a:tc>
                <a:extLst>
                  <a:ext uri="{0D108BD9-81ED-4DB2-BD59-A6C34878D82A}">
                    <a16:rowId xmlns:a16="http://schemas.microsoft.com/office/drawing/2014/main" val="2343603909"/>
                  </a:ext>
                </a:extLst>
              </a:tr>
              <a:tr h="0">
                <a:tc>
                  <a:txBody>
                    <a:bodyPr/>
                    <a:lstStyle/>
                    <a:p>
                      <a:r>
                        <a:rPr lang="en-GB" sz="1100" b="0">
                          <a:solidFill>
                            <a:schemeClr val="tx1"/>
                          </a:solidFill>
                          <a:latin typeface="+mn-lt"/>
                          <a:cs typeface="Segoe UI Light" panose="020B0502040204020203" pitchFamily="34" charset="0"/>
                        </a:rPr>
                        <a:t>Interfaces</a:t>
                      </a:r>
                    </a:p>
                  </a:txBody>
                  <a:tcPr marL="45720" marR="45720" marT="36000" marB="36000"/>
                </a:tc>
                <a:tc>
                  <a:txBody>
                    <a:bodyPr/>
                    <a:lstStyle/>
                    <a:p>
                      <a:pPr algn="ctr"/>
                      <a:endParaRPr lang="en-GB" sz="1100" b="0">
                        <a:solidFill>
                          <a:schemeClr val="tx2"/>
                        </a:solidFill>
                        <a:latin typeface="+mn-lt"/>
                        <a:cs typeface="Segoe UI Light" panose="020B0502040204020203" pitchFamily="34" charset="0"/>
                      </a:endParaRPr>
                    </a:p>
                  </a:txBody>
                  <a:tcPr marL="45720" marR="45720" marT="36000" marB="36000"/>
                </a:tc>
                <a:tc>
                  <a:txBody>
                    <a:bodyPr/>
                    <a:lstStyle/>
                    <a:p>
                      <a:pPr algn="ctr"/>
                      <a:endParaRPr lang="en-GB" sz="1100" b="0">
                        <a:solidFill>
                          <a:schemeClr val="tx2"/>
                        </a:solidFill>
                        <a:latin typeface="+mn-lt"/>
                        <a:cs typeface="Segoe UI Light" panose="020B0502040204020203" pitchFamily="34" charset="0"/>
                      </a:endParaRPr>
                    </a:p>
                  </a:txBody>
                  <a:tcPr marL="45720" marR="45720" marT="36000" marB="36000"/>
                </a:tc>
                <a:tc>
                  <a:txBody>
                    <a:bodyPr/>
                    <a:lstStyle/>
                    <a:p>
                      <a:endParaRPr lang="en-GB" sz="1100" b="0" dirty="0">
                        <a:solidFill>
                          <a:schemeClr val="tx2"/>
                        </a:solidFill>
                        <a:latin typeface="+mn-lt"/>
                        <a:cs typeface="Segoe UI Light" panose="020B0502040204020203" pitchFamily="34" charset="0"/>
                      </a:endParaRPr>
                    </a:p>
                  </a:txBody>
                  <a:tcPr marL="45720" marR="45720" marT="36000" marB="36000"/>
                </a:tc>
                <a:extLst>
                  <a:ext uri="{0D108BD9-81ED-4DB2-BD59-A6C34878D82A}">
                    <a16:rowId xmlns:a16="http://schemas.microsoft.com/office/drawing/2014/main" val="1060895790"/>
                  </a:ext>
                </a:extLst>
              </a:tr>
              <a:tr h="0">
                <a:tc>
                  <a:txBody>
                    <a:bodyPr/>
                    <a:lstStyle/>
                    <a:p>
                      <a:r>
                        <a:rPr lang="en-GB" sz="1100" b="0">
                          <a:solidFill>
                            <a:schemeClr val="tx1"/>
                          </a:solidFill>
                          <a:latin typeface="+mn-lt"/>
                          <a:cs typeface="Segoe UI Light" panose="020B0502040204020203" pitchFamily="34" charset="0"/>
                        </a:rPr>
                        <a:t>Forms</a:t>
                      </a:r>
                    </a:p>
                  </a:txBody>
                  <a:tcPr marL="45720" marR="45720" marT="36000" marB="36000"/>
                </a:tc>
                <a:tc>
                  <a:txBody>
                    <a:bodyPr/>
                    <a:lstStyle/>
                    <a:p>
                      <a:pPr algn="ctr"/>
                      <a:endParaRPr lang="en-GB" sz="1100" b="0">
                        <a:solidFill>
                          <a:schemeClr val="tx2"/>
                        </a:solidFill>
                        <a:latin typeface="+mn-lt"/>
                        <a:cs typeface="Segoe UI Light" panose="020B0502040204020203" pitchFamily="34" charset="0"/>
                      </a:endParaRPr>
                    </a:p>
                  </a:txBody>
                  <a:tcPr marL="45720" marR="45720" marT="36000" marB="36000"/>
                </a:tc>
                <a:tc>
                  <a:txBody>
                    <a:bodyPr/>
                    <a:lstStyle/>
                    <a:p>
                      <a:pPr algn="ctr"/>
                      <a:endParaRPr lang="en-GB" sz="1100" b="0">
                        <a:solidFill>
                          <a:schemeClr val="tx2"/>
                        </a:solidFill>
                        <a:latin typeface="+mn-lt"/>
                        <a:cs typeface="Segoe UI Light" panose="020B0502040204020203" pitchFamily="34" charset="0"/>
                      </a:endParaRPr>
                    </a:p>
                  </a:txBody>
                  <a:tcPr marL="45720" marR="45720" marT="36000" marB="36000"/>
                </a:tc>
                <a:tc>
                  <a:txBody>
                    <a:bodyPr/>
                    <a:lstStyle/>
                    <a:p>
                      <a:endParaRPr lang="en-GB" sz="1100" b="0" dirty="0">
                        <a:solidFill>
                          <a:schemeClr val="tx2"/>
                        </a:solidFill>
                        <a:latin typeface="+mn-lt"/>
                        <a:cs typeface="Segoe UI Light" panose="020B0502040204020203" pitchFamily="34" charset="0"/>
                      </a:endParaRPr>
                    </a:p>
                  </a:txBody>
                  <a:tcPr marL="45720" marR="45720" marT="36000" marB="36000"/>
                </a:tc>
                <a:extLst>
                  <a:ext uri="{0D108BD9-81ED-4DB2-BD59-A6C34878D82A}">
                    <a16:rowId xmlns:a16="http://schemas.microsoft.com/office/drawing/2014/main" val="1668608915"/>
                  </a:ext>
                </a:extLst>
              </a:tr>
              <a:tr h="0">
                <a:tc>
                  <a:txBody>
                    <a:bodyPr/>
                    <a:lstStyle/>
                    <a:p>
                      <a:r>
                        <a:rPr lang="en-GB" sz="1100" b="0">
                          <a:solidFill>
                            <a:schemeClr val="tx1"/>
                          </a:solidFill>
                          <a:latin typeface="+mn-lt"/>
                          <a:cs typeface="Segoe UI Light" panose="020B0502040204020203" pitchFamily="34" charset="0"/>
                        </a:rPr>
                        <a:t>Custom Widgets</a:t>
                      </a:r>
                    </a:p>
                  </a:txBody>
                  <a:tcPr marL="45720" marR="45720" marT="36000" marB="36000"/>
                </a:tc>
                <a:tc>
                  <a:txBody>
                    <a:bodyPr/>
                    <a:lstStyle/>
                    <a:p>
                      <a:pPr algn="ctr"/>
                      <a:endParaRPr lang="en-GB" sz="1100" b="0" dirty="0">
                        <a:solidFill>
                          <a:schemeClr val="tx2"/>
                        </a:solidFill>
                        <a:latin typeface="+mn-lt"/>
                        <a:cs typeface="Segoe UI Light" panose="020B0502040204020203" pitchFamily="34" charset="0"/>
                      </a:endParaRPr>
                    </a:p>
                  </a:txBody>
                  <a:tcPr marL="45720" marR="45720" marT="36000" marB="36000"/>
                </a:tc>
                <a:tc>
                  <a:txBody>
                    <a:bodyPr/>
                    <a:lstStyle/>
                    <a:p>
                      <a:pPr algn="ctr"/>
                      <a:endParaRPr lang="en-GB" sz="1100" b="0">
                        <a:solidFill>
                          <a:schemeClr val="tx2"/>
                        </a:solidFill>
                        <a:latin typeface="+mn-lt"/>
                        <a:cs typeface="Segoe UI Light" panose="020B0502040204020203" pitchFamily="34" charset="0"/>
                      </a:endParaRPr>
                    </a:p>
                  </a:txBody>
                  <a:tcPr marL="45720" marR="45720" marT="36000" marB="36000"/>
                </a:tc>
                <a:tc>
                  <a:txBody>
                    <a:bodyPr/>
                    <a:lstStyle/>
                    <a:p>
                      <a:endParaRPr lang="en-GB" sz="1100" b="0" dirty="0">
                        <a:solidFill>
                          <a:schemeClr val="tx2"/>
                        </a:solidFill>
                        <a:latin typeface="+mn-lt"/>
                        <a:cs typeface="Segoe UI Light" panose="020B0502040204020203" pitchFamily="34" charset="0"/>
                      </a:endParaRPr>
                    </a:p>
                  </a:txBody>
                  <a:tcPr marL="45720" marR="45720" marT="36000" marB="36000"/>
                </a:tc>
                <a:extLst>
                  <a:ext uri="{0D108BD9-81ED-4DB2-BD59-A6C34878D82A}">
                    <a16:rowId xmlns:a16="http://schemas.microsoft.com/office/drawing/2014/main" val="2357191518"/>
                  </a:ext>
                </a:extLst>
              </a:tr>
              <a:tr h="0">
                <a:tc>
                  <a:txBody>
                    <a:bodyPr/>
                    <a:lstStyle/>
                    <a:p>
                      <a:endParaRPr lang="en-GB" sz="1100" b="0" dirty="0">
                        <a:solidFill>
                          <a:schemeClr val="tx1"/>
                        </a:solidFill>
                        <a:latin typeface="+mn-lt"/>
                        <a:cs typeface="Segoe UI Light" panose="020B0502040204020203" pitchFamily="34" charset="0"/>
                      </a:endParaRPr>
                    </a:p>
                  </a:txBody>
                  <a:tcPr marL="45720" marR="45720" marT="36000" marB="36000"/>
                </a:tc>
                <a:tc>
                  <a:txBody>
                    <a:bodyPr/>
                    <a:lstStyle/>
                    <a:p>
                      <a:pPr algn="ctr"/>
                      <a:endParaRPr lang="en-GB" sz="1100" b="0">
                        <a:solidFill>
                          <a:schemeClr val="tx2"/>
                        </a:solidFill>
                        <a:latin typeface="+mn-lt"/>
                        <a:cs typeface="Segoe UI Light" panose="020B0502040204020203" pitchFamily="34" charset="0"/>
                      </a:endParaRPr>
                    </a:p>
                  </a:txBody>
                  <a:tcPr marL="45720" marR="45720" marT="36000" marB="36000"/>
                </a:tc>
                <a:tc>
                  <a:txBody>
                    <a:bodyPr/>
                    <a:lstStyle/>
                    <a:p>
                      <a:pPr algn="ctr"/>
                      <a:endParaRPr lang="en-GB" sz="1100" b="0">
                        <a:solidFill>
                          <a:schemeClr val="tx2"/>
                        </a:solidFill>
                        <a:latin typeface="+mn-lt"/>
                        <a:cs typeface="Segoe UI Light" panose="020B0502040204020203" pitchFamily="34" charset="0"/>
                      </a:endParaRPr>
                    </a:p>
                  </a:txBody>
                  <a:tcPr marL="45720" marR="45720" marT="36000" marB="36000"/>
                </a:tc>
                <a:tc>
                  <a:txBody>
                    <a:bodyPr/>
                    <a:lstStyle/>
                    <a:p>
                      <a:endParaRPr lang="en-GB" sz="1100" b="0" dirty="0">
                        <a:solidFill>
                          <a:schemeClr val="tx2"/>
                        </a:solidFill>
                        <a:latin typeface="+mn-lt"/>
                        <a:cs typeface="Segoe UI Light" panose="020B0502040204020203" pitchFamily="34" charset="0"/>
                      </a:endParaRPr>
                    </a:p>
                  </a:txBody>
                  <a:tcPr marL="45720" marR="45720" marT="36000" marB="36000"/>
                </a:tc>
                <a:extLst>
                  <a:ext uri="{0D108BD9-81ED-4DB2-BD59-A6C34878D82A}">
                    <a16:rowId xmlns:a16="http://schemas.microsoft.com/office/drawing/2014/main" val="760773599"/>
                  </a:ext>
                </a:extLst>
              </a:tr>
            </a:tbl>
          </a:graphicData>
        </a:graphic>
      </p:graphicFrame>
      <p:sp>
        <p:nvSpPr>
          <p:cNvPr id="16" name="Rectangle: Folded Corner 15">
            <a:extLst>
              <a:ext uri="{FF2B5EF4-FFF2-40B4-BE49-F238E27FC236}">
                <a16:creationId xmlns:a16="http://schemas.microsoft.com/office/drawing/2014/main" id="{77DC319C-10ED-4927-A751-BB0BAC27105B}"/>
              </a:ext>
            </a:extLst>
          </p:cNvPr>
          <p:cNvSpPr/>
          <p:nvPr/>
        </p:nvSpPr>
        <p:spPr>
          <a:xfrm>
            <a:off x="-1181083" y="5621998"/>
            <a:ext cx="1702132" cy="1201078"/>
          </a:xfrm>
          <a:prstGeom prst="foldedCorner">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ea typeface="+mn-ea"/>
                <a:cs typeface="+mn-cs"/>
              </a:rPr>
              <a:t>Sticky note to use during solutioning</a:t>
            </a:r>
          </a:p>
        </p:txBody>
      </p:sp>
    </p:spTree>
    <p:extLst>
      <p:ext uri="{BB962C8B-B14F-4D97-AF65-F5344CB8AC3E}">
        <p14:creationId xmlns:p14="http://schemas.microsoft.com/office/powerpoint/2010/main" val="288525304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065484DA-BA7A-48BF-8EF6-C09B4B42334C}"/>
              </a:ext>
            </a:extLst>
          </p:cNvPr>
          <p:cNvSpPr>
            <a:spLocks noGrp="1"/>
          </p:cNvSpPr>
          <p:nvPr>
            <p:ph type="sldNum" sz="quarter" idx="10"/>
          </p:nvPr>
        </p:nvSpPr>
        <p:spPr/>
        <p:txBody>
          <a:bodyPr/>
          <a:lstStyle/>
          <a:p>
            <a:fld id="{0EE23A24-5E29-4F5A-B780-9568AE9A51DD}" type="slidenum">
              <a:rPr lang="en-US" sz="1000" smtClean="0"/>
              <a:pPr/>
              <a:t>13</a:t>
            </a:fld>
            <a:endParaRPr lang="en-US" sz="1000" dirty="0"/>
          </a:p>
        </p:txBody>
      </p:sp>
      <p:sp>
        <p:nvSpPr>
          <p:cNvPr id="3" name="Title 3">
            <a:extLst>
              <a:ext uri="{FF2B5EF4-FFF2-40B4-BE49-F238E27FC236}">
                <a16:creationId xmlns:a16="http://schemas.microsoft.com/office/drawing/2014/main" id="{F977A31A-AB52-42EB-857A-00F478C14994}"/>
              </a:ext>
            </a:extLst>
          </p:cNvPr>
          <p:cNvSpPr txBox="1">
            <a:spLocks/>
          </p:cNvSpPr>
          <p:nvPr/>
        </p:nvSpPr>
        <p:spPr>
          <a:xfrm>
            <a:off x="973492" y="44644"/>
            <a:ext cx="10270415" cy="998344"/>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600" b="0" i="0" kern="120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200" b="0" i="0" u="none" strike="noStrike" kern="1200" cap="none" spc="0" normalizeH="0" baseline="0" noProof="0" dirty="0">
                <a:ln>
                  <a:noFill/>
                </a:ln>
                <a:effectLst/>
                <a:uLnTx/>
                <a:uFillTx/>
                <a:latin typeface="Segoe UI Semibold" panose="020B0702040204020203" pitchFamily="34" charset="0"/>
                <a:cs typeface="Segoe UI Semibold" panose="020B0702040204020203" pitchFamily="34" charset="0"/>
              </a:rPr>
              <a:t>Effort</a:t>
            </a:r>
            <a:r>
              <a:rPr lang="en-US" sz="3200" dirty="0">
                <a:latin typeface="Segoe UI Semibold" panose="020B0702040204020203" pitchFamily="34" charset="0"/>
                <a:cs typeface="Segoe UI Semibold" panose="020B0702040204020203" pitchFamily="34" charset="0"/>
              </a:rPr>
              <a:t> E</a:t>
            </a:r>
            <a:r>
              <a:rPr kumimoji="0" lang="en-US" sz="3200" b="0" i="0" u="none" strike="noStrike" kern="1200" cap="none" spc="0" normalizeH="0" baseline="0" noProof="0" dirty="0" err="1">
                <a:ln>
                  <a:noFill/>
                </a:ln>
                <a:effectLst/>
                <a:uLnTx/>
                <a:uFillTx/>
                <a:latin typeface="Segoe UI Semibold" panose="020B0702040204020203" pitchFamily="34" charset="0"/>
                <a:cs typeface="Segoe UI Semibold" panose="020B0702040204020203" pitchFamily="34" charset="0"/>
              </a:rPr>
              <a:t>stimate</a:t>
            </a:r>
            <a:r>
              <a:rPr kumimoji="0" lang="en-US" sz="3200" b="0" i="0" u="none" strike="noStrike" kern="1200" cap="none" spc="0" normalizeH="0" baseline="0" noProof="0" dirty="0">
                <a:ln>
                  <a:noFill/>
                </a:ln>
                <a:effectLst/>
                <a:uLnTx/>
                <a:uFillTx/>
                <a:latin typeface="Segoe UI Semibold" panose="020B0702040204020203" pitchFamily="34" charset="0"/>
                <a:cs typeface="Segoe UI Semibold" panose="020B0702040204020203" pitchFamily="34" charset="0"/>
              </a:rPr>
              <a:t> &amp; Staffing Pyramids</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400" b="0" i="1" u="none" strike="noStrike" kern="1200" cap="none" spc="0" normalizeH="0" baseline="0" noProof="0" dirty="0">
                <a:ln>
                  <a:noFill/>
                </a:ln>
                <a:solidFill>
                  <a:srgbClr val="FF5800"/>
                </a:solidFill>
                <a:effectLst/>
                <a:uLnTx/>
                <a:uFillTx/>
                <a:latin typeface="Segoe UI Light" charset="0"/>
                <a:cs typeface="Segoe UI Light" charset="0"/>
              </a:rPr>
              <a:t>&lt;add link to AEP&gt;</a:t>
            </a:r>
          </a:p>
        </p:txBody>
      </p:sp>
      <p:sp>
        <p:nvSpPr>
          <p:cNvPr id="6" name="Rectangle 5">
            <a:extLst>
              <a:ext uri="{FF2B5EF4-FFF2-40B4-BE49-F238E27FC236}">
                <a16:creationId xmlns:a16="http://schemas.microsoft.com/office/drawing/2014/main" id="{CE42135D-A4BB-4C4C-94F3-2507096468B4}"/>
              </a:ext>
            </a:extLst>
          </p:cNvPr>
          <p:cNvSpPr/>
          <p:nvPr/>
        </p:nvSpPr>
        <p:spPr>
          <a:xfrm>
            <a:off x="-2329314" y="714600"/>
            <a:ext cx="2866600" cy="4218348"/>
          </a:xfrm>
          <a:prstGeom prst="rect">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defRPr/>
            </a:pPr>
            <a:r>
              <a:rPr kumimoji="0" lang="en-GB" sz="1100" b="1" i="0" u="sng" strike="noStrike" kern="1200" cap="none" spc="0" normalizeH="0" baseline="0" noProof="0" dirty="0">
                <a:ln>
                  <a:noFill/>
                </a:ln>
                <a:solidFill>
                  <a:srgbClr val="000000"/>
                </a:solidFill>
                <a:effectLst/>
                <a:uLnTx/>
                <a:uFillTx/>
                <a:ea typeface="+mn-ea"/>
                <a:cs typeface="+mn-cs"/>
              </a:rPr>
              <a:t>Slide Purpose</a:t>
            </a:r>
            <a:r>
              <a:rPr kumimoji="0" lang="en-GB" sz="1100" b="0" i="0" u="none" strike="noStrike" kern="1200" cap="none" spc="0" normalizeH="0" baseline="0" noProof="0" dirty="0">
                <a:ln>
                  <a:noFill/>
                </a:ln>
                <a:solidFill>
                  <a:srgbClr val="000000"/>
                </a:solidFill>
                <a:effectLst/>
                <a:uLnTx/>
                <a:uFillTx/>
                <a:ea typeface="+mn-ea"/>
                <a:cs typeface="+mn-cs"/>
              </a:rPr>
              <a:t>:  </a:t>
            </a:r>
            <a:r>
              <a:rPr lang="en-GB" sz="1100" dirty="0">
                <a:solidFill>
                  <a:srgbClr val="000000"/>
                </a:solidFill>
              </a:rPr>
              <a:t>This slides provides for an </a:t>
            </a:r>
            <a:r>
              <a:rPr lang="en-GB" sz="1100" u="sng" dirty="0">
                <a:solidFill>
                  <a:srgbClr val="000000"/>
                </a:solidFill>
              </a:rPr>
              <a:t>example</a:t>
            </a:r>
            <a:r>
              <a:rPr lang="en-GB" sz="1100" dirty="0">
                <a:solidFill>
                  <a:srgbClr val="000000"/>
                </a:solidFill>
              </a:rPr>
              <a:t> of how to present the </a:t>
            </a:r>
            <a:r>
              <a:rPr kumimoji="0" lang="en-GB" sz="1100" b="0" i="0" u="none" strike="noStrike" kern="1200" cap="none" spc="0" normalizeH="0" baseline="0" noProof="0" dirty="0">
                <a:ln>
                  <a:noFill/>
                </a:ln>
                <a:solidFill>
                  <a:srgbClr val="000000"/>
                </a:solidFill>
                <a:effectLst/>
                <a:uLnTx/>
                <a:uFillTx/>
                <a:ea typeface="+mn-ea"/>
                <a:cs typeface="+mn-cs"/>
              </a:rPr>
              <a:t>basis of the effort estimation, and </a:t>
            </a:r>
            <a:r>
              <a:rPr lang="en-GB" sz="1100" dirty="0">
                <a:solidFill>
                  <a:srgbClr val="000000"/>
                </a:solidFill>
              </a:rPr>
              <a:t>associated workforce mix</a:t>
            </a:r>
            <a:r>
              <a:rPr kumimoji="0" lang="en-GB" sz="1100" b="0" i="0" u="none" strike="noStrike" kern="1200" cap="none" spc="0" normalizeH="0" baseline="0" noProof="0" dirty="0">
                <a:ln>
                  <a:noFill/>
                </a:ln>
                <a:solidFill>
                  <a:srgbClr val="000000"/>
                </a:solidFill>
                <a:effectLst/>
                <a:uLnTx/>
                <a:uFillTx/>
                <a:ea typeface="+mn-ea"/>
                <a:cs typeface="+mn-cs"/>
              </a:rPr>
              <a:t>, for the scope of work.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100" b="0" i="0" u="none" strike="noStrike" kern="1200" cap="none" spc="0" normalizeH="0" baseline="0" noProof="0" dirty="0">
              <a:ln>
                <a:noFill/>
              </a:ln>
              <a:solidFill>
                <a:srgbClr val="000000"/>
              </a:solidFill>
              <a:effectLst/>
              <a:uLnTx/>
              <a:uFillTx/>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1" i="0" u="sng" strike="noStrike" kern="1200" cap="none" spc="0" normalizeH="0" baseline="0" noProof="0" dirty="0">
                <a:ln>
                  <a:noFill/>
                </a:ln>
                <a:solidFill>
                  <a:srgbClr val="000000"/>
                </a:solidFill>
                <a:effectLst/>
                <a:uLnTx/>
                <a:uFillTx/>
                <a:ea typeface="+mn-ea"/>
                <a:cs typeface="+mn-cs"/>
              </a:rPr>
              <a:t>Key Note: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dirty="0">
                <a:ln>
                  <a:noFill/>
                </a:ln>
                <a:solidFill>
                  <a:srgbClr val="000000"/>
                </a:solidFill>
                <a:effectLst/>
                <a:uLnTx/>
                <a:uFillTx/>
                <a:ea typeface="+mn-ea"/>
                <a:cs typeface="+mn-cs"/>
              </a:rPr>
              <a:t>The effort estimate should incorporate a clear view of the work breakdown structure, the core tasks and roles required, type and timing of key outputs or outcomes etc.</a:t>
            </a:r>
            <a:endParaRPr kumimoji="0" lang="en-GB" sz="1100" b="1" i="0" u="sng" strike="noStrike" kern="1200" cap="none" spc="0" normalizeH="0" baseline="0" noProof="0" dirty="0">
              <a:ln>
                <a:noFill/>
              </a:ln>
              <a:solidFill>
                <a:srgbClr val="000000"/>
              </a:solidFill>
              <a:effectLst/>
              <a:uLnTx/>
              <a:uFillTx/>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100" b="0" i="0" u="sng" strike="noStrike" kern="1200" cap="none" spc="0" normalizeH="0" baseline="0" noProof="0" dirty="0">
              <a:ln>
                <a:noFill/>
              </a:ln>
              <a:solidFill>
                <a:srgbClr val="000000"/>
              </a:solidFill>
              <a:effectLst/>
              <a:uLnTx/>
              <a:uFillTx/>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1" i="0" u="sng" strike="noStrike" kern="1200" cap="none" spc="0" normalizeH="0" baseline="0" noProof="0" dirty="0">
                <a:ln>
                  <a:noFill/>
                </a:ln>
                <a:solidFill>
                  <a:srgbClr val="000000"/>
                </a:solidFill>
                <a:effectLst/>
                <a:uLnTx/>
                <a:uFillTx/>
                <a:ea typeface="+mn-ea"/>
                <a:cs typeface="+mn-cs"/>
              </a:rPr>
              <a:t>Instructions</a:t>
            </a:r>
            <a:endParaRPr kumimoji="0" lang="en-GB" sz="1100" b="0" i="0" u="none" strike="noStrike" kern="1200" cap="none" spc="0" normalizeH="0" baseline="0" noProof="0" dirty="0">
              <a:ln>
                <a:noFill/>
              </a:ln>
              <a:solidFill>
                <a:srgbClr val="000000"/>
              </a:solidFill>
              <a:effectLst/>
              <a:uLnTx/>
              <a:uFillTx/>
              <a:ea typeface="+mn-ea"/>
              <a:cs typeface="+mn-cs"/>
            </a:endParaRPr>
          </a:p>
          <a:p>
            <a:pPr marL="171450" lvl="0" indent="-171450">
              <a:buFont typeface="Arial" panose="020B0604020202020204" pitchFamily="34" charset="0"/>
              <a:buChar char="•"/>
            </a:pPr>
            <a:r>
              <a:rPr lang="en-GB" sz="1100" dirty="0">
                <a:solidFill>
                  <a:srgbClr val="000000"/>
                </a:solidFill>
              </a:rPr>
              <a:t>This is an OPTIONAL slide which you may include at your discretion </a:t>
            </a:r>
          </a:p>
          <a:p>
            <a:pPr marL="171450" lvl="0" indent="-171450">
              <a:buFont typeface="Arial" panose="020B0604020202020204" pitchFamily="34" charset="0"/>
              <a:buChar char="•"/>
              <a:defRPr/>
            </a:pPr>
            <a:r>
              <a:rPr lang="en-GB" sz="1100" dirty="0">
                <a:solidFill>
                  <a:srgbClr val="000000"/>
                </a:solidFill>
              </a:rPr>
              <a:t>Take a screenshot of the ‘Summary’ page within the AEP and add a link to the AEP within the slide; noting that only those individuals added as ‘reviewers’ to the AEP will be able to view the actual estimate</a:t>
            </a:r>
          </a:p>
          <a:p>
            <a:pPr marL="171450" indent="-171450">
              <a:buFont typeface="Arial" panose="020B0604020202020204" pitchFamily="34" charset="0"/>
              <a:buChar char="•"/>
              <a:defRPr/>
            </a:pPr>
            <a:r>
              <a:rPr lang="en-GB" sz="1100" dirty="0">
                <a:solidFill>
                  <a:srgbClr val="000000"/>
                </a:solidFill>
              </a:rPr>
              <a:t>Add key notes, as appropriate, in text formatted </a:t>
            </a:r>
            <a:r>
              <a:rPr lang="en-GB" sz="1100" dirty="0">
                <a:solidFill>
                  <a:srgbClr val="FF0000"/>
                </a:solidFill>
              </a:rPr>
              <a:t>&lt;like this&gt; </a:t>
            </a:r>
          </a:p>
          <a:p>
            <a:pPr marL="171450" lvl="0" indent="-171450">
              <a:buFont typeface="Arial" panose="020B0604020202020204" pitchFamily="34" charset="0"/>
              <a:buChar char="•"/>
              <a:defRPr/>
            </a:pPr>
            <a:r>
              <a:rPr lang="en-GB" sz="1100" dirty="0">
                <a:solidFill>
                  <a:srgbClr val="FF0000"/>
                </a:solidFill>
              </a:rPr>
              <a:t>Delete this message upon completion</a:t>
            </a:r>
          </a:p>
        </p:txBody>
      </p:sp>
      <p:sp>
        <p:nvSpPr>
          <p:cNvPr id="7" name="Rectangle 6">
            <a:extLst>
              <a:ext uri="{FF2B5EF4-FFF2-40B4-BE49-F238E27FC236}">
                <a16:creationId xmlns:a16="http://schemas.microsoft.com/office/drawing/2014/main" id="{0C219FE3-8CC0-420D-879B-CF460E5DF188}"/>
              </a:ext>
            </a:extLst>
          </p:cNvPr>
          <p:cNvSpPr/>
          <p:nvPr/>
        </p:nvSpPr>
        <p:spPr>
          <a:xfrm>
            <a:off x="-1081202" y="160362"/>
            <a:ext cx="1618488" cy="459673"/>
          </a:xfrm>
          <a:prstGeom prst="rect">
            <a:avLst/>
          </a:prstGeom>
          <a:solidFill>
            <a:srgbClr val="0070C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white"/>
                </a:solidFill>
                <a:effectLst/>
                <a:uLnTx/>
                <a:uFillTx/>
                <a:latin typeface="Segoe UI"/>
                <a:ea typeface="+mn-ea"/>
                <a:cs typeface="+mn-cs"/>
              </a:rPr>
              <a:t>OPTIONAL</a:t>
            </a:r>
            <a:endParaRPr kumimoji="0" lang="en-GB" sz="1200" b="0" i="0" u="none" strike="noStrike" kern="1200" cap="none" spc="0" normalizeH="0" baseline="0" noProof="0" dirty="0">
              <a:ln>
                <a:noFill/>
              </a:ln>
              <a:solidFill>
                <a:prstClr val="white"/>
              </a:solidFill>
              <a:effectLst/>
              <a:uLnTx/>
              <a:uFillTx/>
              <a:latin typeface="Segoe UI"/>
              <a:ea typeface="+mn-ea"/>
              <a:cs typeface="+mn-cs"/>
            </a:endParaRPr>
          </a:p>
        </p:txBody>
      </p:sp>
      <p:sp>
        <p:nvSpPr>
          <p:cNvPr id="8" name="TextBox 7">
            <a:extLst>
              <a:ext uri="{FF2B5EF4-FFF2-40B4-BE49-F238E27FC236}">
                <a16:creationId xmlns:a16="http://schemas.microsoft.com/office/drawing/2014/main" id="{68639D83-BE9B-4F7C-8E17-846D6BD2AB29}"/>
              </a:ext>
            </a:extLst>
          </p:cNvPr>
          <p:cNvSpPr txBox="1"/>
          <p:nvPr/>
        </p:nvSpPr>
        <p:spPr>
          <a:xfrm>
            <a:off x="1150836" y="4363888"/>
            <a:ext cx="6033020" cy="1213735"/>
          </a:xfrm>
          <a:prstGeom prst="rect">
            <a:avLst/>
          </a:prstGeom>
          <a:ln/>
        </p:spPr>
        <p:style>
          <a:lnRef idx="2">
            <a:schemeClr val="dk1"/>
          </a:lnRef>
          <a:fillRef idx="1">
            <a:schemeClr val="lt1"/>
          </a:fillRef>
          <a:effectRef idx="0">
            <a:schemeClr val="dk1"/>
          </a:effectRef>
          <a:fontRef idx="minor">
            <a:schemeClr val="dk1"/>
          </a:fontRef>
        </p:style>
        <p:txBody>
          <a:bodyPr wrap="square" rtlCol="0">
            <a:noAutofit/>
          </a:bodyPr>
          <a:lstStyle/>
          <a:p>
            <a:r>
              <a:rPr lang="en-GB" sz="1100" b="1" u="sng" dirty="0">
                <a:solidFill>
                  <a:srgbClr val="4D4D4C"/>
                </a:solidFill>
              </a:rPr>
              <a:t>Key notes:</a:t>
            </a:r>
          </a:p>
          <a:p>
            <a:pPr marL="285750" indent="-285750">
              <a:buFont typeface="Arial" panose="020B0604020202020204" pitchFamily="34" charset="0"/>
              <a:buChar char="•"/>
            </a:pPr>
            <a:r>
              <a:rPr lang="en-GB" sz="1200" dirty="0">
                <a:solidFill>
                  <a:srgbClr val="FF0000"/>
                </a:solidFill>
                <a:latin typeface="Segoe UI"/>
              </a:rPr>
              <a:t>&lt;add text&gt;</a:t>
            </a:r>
          </a:p>
          <a:p>
            <a:pPr marL="285750" lvl="0" indent="-285750">
              <a:buFont typeface="Arial" panose="020B0604020202020204" pitchFamily="34" charset="0"/>
              <a:buChar char="•"/>
            </a:pPr>
            <a:r>
              <a:rPr lang="en-GB" sz="1200" dirty="0">
                <a:solidFill>
                  <a:srgbClr val="FF0000"/>
                </a:solidFill>
              </a:rPr>
              <a:t>&lt;add text&gt;</a:t>
            </a:r>
          </a:p>
          <a:p>
            <a:pPr marL="285750" lvl="0" indent="-285750">
              <a:buFont typeface="Arial" panose="020B0604020202020204" pitchFamily="34" charset="0"/>
              <a:buChar char="•"/>
            </a:pPr>
            <a:r>
              <a:rPr lang="en-GB" sz="1200" dirty="0">
                <a:solidFill>
                  <a:srgbClr val="FF0000"/>
                </a:solidFill>
              </a:rPr>
              <a:t>&lt;add text&gt;</a:t>
            </a:r>
          </a:p>
          <a:p>
            <a:pPr marL="285750" lvl="0" indent="-285750">
              <a:buFont typeface="Arial" panose="020B0604020202020204" pitchFamily="34" charset="0"/>
              <a:buChar char="•"/>
            </a:pPr>
            <a:r>
              <a:rPr lang="en-GB" sz="1200" dirty="0">
                <a:solidFill>
                  <a:srgbClr val="FF0000"/>
                </a:solidFill>
              </a:rPr>
              <a:t>&lt;add text&gt;</a:t>
            </a:r>
          </a:p>
          <a:p>
            <a:pPr marL="285750" lvl="0" indent="-285750">
              <a:buFont typeface="Arial" panose="020B0604020202020204" pitchFamily="34" charset="0"/>
              <a:buChar char="•"/>
            </a:pPr>
            <a:r>
              <a:rPr lang="en-GB" sz="1200" dirty="0">
                <a:solidFill>
                  <a:srgbClr val="FF0000"/>
                </a:solidFill>
              </a:rPr>
              <a:t>&lt;add text&gt;</a:t>
            </a:r>
          </a:p>
          <a:p>
            <a:endParaRPr lang="en-GB" sz="1100" dirty="0">
              <a:solidFill>
                <a:srgbClr val="4D4D4C"/>
              </a:solidFill>
            </a:endParaRPr>
          </a:p>
        </p:txBody>
      </p:sp>
      <p:pic>
        <p:nvPicPr>
          <p:cNvPr id="9" name="Picture 8" descr="A screenshot of a social media post&#10;&#10;Description automatically generated">
            <a:extLst>
              <a:ext uri="{FF2B5EF4-FFF2-40B4-BE49-F238E27FC236}">
                <a16:creationId xmlns:a16="http://schemas.microsoft.com/office/drawing/2014/main" id="{8A9652FD-4397-4D74-9DC2-B29D8FE96F1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79716" y="909484"/>
            <a:ext cx="8948204" cy="3327645"/>
          </a:xfrm>
          <a:prstGeom prst="rect">
            <a:avLst/>
          </a:prstGeom>
        </p:spPr>
      </p:pic>
      <p:sp>
        <p:nvSpPr>
          <p:cNvPr id="10" name="Rectangle: Folded Corner 9">
            <a:extLst>
              <a:ext uri="{FF2B5EF4-FFF2-40B4-BE49-F238E27FC236}">
                <a16:creationId xmlns:a16="http://schemas.microsoft.com/office/drawing/2014/main" id="{28A446F2-6952-457A-BDE2-5CB1A3E5F063}"/>
              </a:ext>
            </a:extLst>
          </p:cNvPr>
          <p:cNvSpPr/>
          <p:nvPr/>
        </p:nvSpPr>
        <p:spPr>
          <a:xfrm>
            <a:off x="-1164846" y="5164459"/>
            <a:ext cx="1702132" cy="1201078"/>
          </a:xfrm>
          <a:prstGeom prst="foldedCorner">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ea typeface="+mn-ea"/>
                <a:cs typeface="+mn-cs"/>
              </a:rPr>
              <a:t>Sticky note to use during solutioning</a:t>
            </a:r>
          </a:p>
        </p:txBody>
      </p:sp>
    </p:spTree>
    <p:extLst>
      <p:ext uri="{BB962C8B-B14F-4D97-AF65-F5344CB8AC3E}">
        <p14:creationId xmlns:p14="http://schemas.microsoft.com/office/powerpoint/2010/main" val="302393761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065484DA-BA7A-48BF-8EF6-C09B4B42334C}"/>
              </a:ext>
            </a:extLst>
          </p:cNvPr>
          <p:cNvSpPr>
            <a:spLocks noGrp="1"/>
          </p:cNvSpPr>
          <p:nvPr>
            <p:ph type="sldNum" sz="quarter" idx="10"/>
          </p:nvPr>
        </p:nvSpPr>
        <p:spPr/>
        <p:txBody>
          <a:bodyPr/>
          <a:lstStyle/>
          <a:p>
            <a:fld id="{0EE23A24-5E29-4F5A-B780-9568AE9A51DD}" type="slidenum">
              <a:rPr lang="en-US" sz="1000" smtClean="0"/>
              <a:pPr/>
              <a:t>14</a:t>
            </a:fld>
            <a:endParaRPr lang="en-US" sz="1000" dirty="0"/>
          </a:p>
        </p:txBody>
      </p:sp>
      <p:sp>
        <p:nvSpPr>
          <p:cNvPr id="3" name="Title 2">
            <a:extLst>
              <a:ext uri="{FF2B5EF4-FFF2-40B4-BE49-F238E27FC236}">
                <a16:creationId xmlns:a16="http://schemas.microsoft.com/office/drawing/2014/main" id="{C7A13EA0-25DA-43C0-8322-9C234D58CE79}"/>
              </a:ext>
            </a:extLst>
          </p:cNvPr>
          <p:cNvSpPr>
            <a:spLocks noGrp="1"/>
          </p:cNvSpPr>
          <p:nvPr>
            <p:ph type="title"/>
          </p:nvPr>
        </p:nvSpPr>
        <p:spPr>
          <a:xfrm>
            <a:off x="668953" y="154991"/>
            <a:ext cx="9497448" cy="474749"/>
          </a:xfrm>
        </p:spPr>
        <p:txBody>
          <a:bodyPr/>
          <a:lstStyle/>
          <a:p>
            <a:r>
              <a:rPr lang="en-GB" sz="3200" b="0" dirty="0">
                <a:latin typeface="Segoe UI Semibold" panose="020B0702040204020203" pitchFamily="34" charset="0"/>
                <a:cs typeface="Segoe UI Semibold" panose="020B0702040204020203" pitchFamily="34" charset="0"/>
              </a:rPr>
              <a:t>Indicative High Level Schedule</a:t>
            </a:r>
          </a:p>
        </p:txBody>
      </p:sp>
      <p:graphicFrame>
        <p:nvGraphicFramePr>
          <p:cNvPr id="4" name="Table 3">
            <a:extLst>
              <a:ext uri="{FF2B5EF4-FFF2-40B4-BE49-F238E27FC236}">
                <a16:creationId xmlns:a16="http://schemas.microsoft.com/office/drawing/2014/main" id="{7378DBAD-70B8-41A3-8051-4B82E60B3D3E}"/>
              </a:ext>
            </a:extLst>
          </p:cNvPr>
          <p:cNvGraphicFramePr>
            <a:graphicFrameLocks noGrp="1"/>
          </p:cNvGraphicFramePr>
          <p:nvPr>
            <p:extLst>
              <p:ext uri="{D42A27DB-BD31-4B8C-83A1-F6EECF244321}">
                <p14:modId xmlns:p14="http://schemas.microsoft.com/office/powerpoint/2010/main" val="2810078908"/>
              </p:ext>
            </p:extLst>
          </p:nvPr>
        </p:nvGraphicFramePr>
        <p:xfrm>
          <a:off x="739823" y="1467282"/>
          <a:ext cx="10783225" cy="3441765"/>
        </p:xfrm>
        <a:graphic>
          <a:graphicData uri="http://schemas.openxmlformats.org/drawingml/2006/table">
            <a:tbl>
              <a:tblPr firstRow="1" bandRow="1">
                <a:tableStyleId>{073A0DAA-6AF3-43AB-8588-CEC1D06C72B9}</a:tableStyleId>
              </a:tblPr>
              <a:tblGrid>
                <a:gridCol w="1594625">
                  <a:extLst>
                    <a:ext uri="{9D8B030D-6E8A-4147-A177-3AD203B41FA5}">
                      <a16:colId xmlns:a16="http://schemas.microsoft.com/office/drawing/2014/main" val="3631347322"/>
                    </a:ext>
                  </a:extLst>
                </a:gridCol>
                <a:gridCol w="459430">
                  <a:extLst>
                    <a:ext uri="{9D8B030D-6E8A-4147-A177-3AD203B41FA5}">
                      <a16:colId xmlns:a16="http://schemas.microsoft.com/office/drawing/2014/main" val="1558903175"/>
                    </a:ext>
                  </a:extLst>
                </a:gridCol>
                <a:gridCol w="459430">
                  <a:extLst>
                    <a:ext uri="{9D8B030D-6E8A-4147-A177-3AD203B41FA5}">
                      <a16:colId xmlns:a16="http://schemas.microsoft.com/office/drawing/2014/main" val="626109664"/>
                    </a:ext>
                  </a:extLst>
                </a:gridCol>
                <a:gridCol w="459430">
                  <a:extLst>
                    <a:ext uri="{9D8B030D-6E8A-4147-A177-3AD203B41FA5}">
                      <a16:colId xmlns:a16="http://schemas.microsoft.com/office/drawing/2014/main" val="3547638978"/>
                    </a:ext>
                  </a:extLst>
                </a:gridCol>
                <a:gridCol w="459430">
                  <a:extLst>
                    <a:ext uri="{9D8B030D-6E8A-4147-A177-3AD203B41FA5}">
                      <a16:colId xmlns:a16="http://schemas.microsoft.com/office/drawing/2014/main" val="4183983851"/>
                    </a:ext>
                  </a:extLst>
                </a:gridCol>
                <a:gridCol w="459430">
                  <a:extLst>
                    <a:ext uri="{9D8B030D-6E8A-4147-A177-3AD203B41FA5}">
                      <a16:colId xmlns:a16="http://schemas.microsoft.com/office/drawing/2014/main" val="2227003625"/>
                    </a:ext>
                  </a:extLst>
                </a:gridCol>
                <a:gridCol w="459430">
                  <a:extLst>
                    <a:ext uri="{9D8B030D-6E8A-4147-A177-3AD203B41FA5}">
                      <a16:colId xmlns:a16="http://schemas.microsoft.com/office/drawing/2014/main" val="595360424"/>
                    </a:ext>
                  </a:extLst>
                </a:gridCol>
                <a:gridCol w="459430">
                  <a:extLst>
                    <a:ext uri="{9D8B030D-6E8A-4147-A177-3AD203B41FA5}">
                      <a16:colId xmlns:a16="http://schemas.microsoft.com/office/drawing/2014/main" val="3706699797"/>
                    </a:ext>
                  </a:extLst>
                </a:gridCol>
                <a:gridCol w="459430">
                  <a:extLst>
                    <a:ext uri="{9D8B030D-6E8A-4147-A177-3AD203B41FA5}">
                      <a16:colId xmlns:a16="http://schemas.microsoft.com/office/drawing/2014/main" val="178258006"/>
                    </a:ext>
                  </a:extLst>
                </a:gridCol>
                <a:gridCol w="459430">
                  <a:extLst>
                    <a:ext uri="{9D8B030D-6E8A-4147-A177-3AD203B41FA5}">
                      <a16:colId xmlns:a16="http://schemas.microsoft.com/office/drawing/2014/main" val="1330873372"/>
                    </a:ext>
                  </a:extLst>
                </a:gridCol>
                <a:gridCol w="459430">
                  <a:extLst>
                    <a:ext uri="{9D8B030D-6E8A-4147-A177-3AD203B41FA5}">
                      <a16:colId xmlns:a16="http://schemas.microsoft.com/office/drawing/2014/main" val="2730710589"/>
                    </a:ext>
                  </a:extLst>
                </a:gridCol>
                <a:gridCol w="459430">
                  <a:extLst>
                    <a:ext uri="{9D8B030D-6E8A-4147-A177-3AD203B41FA5}">
                      <a16:colId xmlns:a16="http://schemas.microsoft.com/office/drawing/2014/main" val="4149778896"/>
                    </a:ext>
                  </a:extLst>
                </a:gridCol>
                <a:gridCol w="459430">
                  <a:extLst>
                    <a:ext uri="{9D8B030D-6E8A-4147-A177-3AD203B41FA5}">
                      <a16:colId xmlns:a16="http://schemas.microsoft.com/office/drawing/2014/main" val="1497762454"/>
                    </a:ext>
                  </a:extLst>
                </a:gridCol>
                <a:gridCol w="459430">
                  <a:extLst>
                    <a:ext uri="{9D8B030D-6E8A-4147-A177-3AD203B41FA5}">
                      <a16:colId xmlns:a16="http://schemas.microsoft.com/office/drawing/2014/main" val="3268224115"/>
                    </a:ext>
                  </a:extLst>
                </a:gridCol>
                <a:gridCol w="459430">
                  <a:extLst>
                    <a:ext uri="{9D8B030D-6E8A-4147-A177-3AD203B41FA5}">
                      <a16:colId xmlns:a16="http://schemas.microsoft.com/office/drawing/2014/main" val="678011948"/>
                    </a:ext>
                  </a:extLst>
                </a:gridCol>
                <a:gridCol w="459430">
                  <a:extLst>
                    <a:ext uri="{9D8B030D-6E8A-4147-A177-3AD203B41FA5}">
                      <a16:colId xmlns:a16="http://schemas.microsoft.com/office/drawing/2014/main" val="2934556041"/>
                    </a:ext>
                  </a:extLst>
                </a:gridCol>
                <a:gridCol w="459430">
                  <a:extLst>
                    <a:ext uri="{9D8B030D-6E8A-4147-A177-3AD203B41FA5}">
                      <a16:colId xmlns:a16="http://schemas.microsoft.com/office/drawing/2014/main" val="2427790827"/>
                    </a:ext>
                  </a:extLst>
                </a:gridCol>
                <a:gridCol w="459430">
                  <a:extLst>
                    <a:ext uri="{9D8B030D-6E8A-4147-A177-3AD203B41FA5}">
                      <a16:colId xmlns:a16="http://schemas.microsoft.com/office/drawing/2014/main" val="2399773618"/>
                    </a:ext>
                  </a:extLst>
                </a:gridCol>
                <a:gridCol w="459430">
                  <a:extLst>
                    <a:ext uri="{9D8B030D-6E8A-4147-A177-3AD203B41FA5}">
                      <a16:colId xmlns:a16="http://schemas.microsoft.com/office/drawing/2014/main" val="3540179642"/>
                    </a:ext>
                  </a:extLst>
                </a:gridCol>
                <a:gridCol w="459430">
                  <a:extLst>
                    <a:ext uri="{9D8B030D-6E8A-4147-A177-3AD203B41FA5}">
                      <a16:colId xmlns:a16="http://schemas.microsoft.com/office/drawing/2014/main" val="2242165474"/>
                    </a:ext>
                  </a:extLst>
                </a:gridCol>
                <a:gridCol w="459430">
                  <a:extLst>
                    <a:ext uri="{9D8B030D-6E8A-4147-A177-3AD203B41FA5}">
                      <a16:colId xmlns:a16="http://schemas.microsoft.com/office/drawing/2014/main" val="496844964"/>
                    </a:ext>
                  </a:extLst>
                </a:gridCol>
              </a:tblGrid>
              <a:tr h="260146">
                <a:tc>
                  <a:txBody>
                    <a:bodyPr/>
                    <a:lstStyle/>
                    <a:p>
                      <a:pPr algn="ctr"/>
                      <a:r>
                        <a:rPr lang="en-GB" sz="1100" b="1" dirty="0">
                          <a:solidFill>
                            <a:schemeClr val="bg1"/>
                          </a:solidFill>
                        </a:rPr>
                        <a:t>Track</a:t>
                      </a:r>
                    </a:p>
                  </a:txBody>
                  <a:tcPr marL="121920" marR="121920" marT="60960" marB="60960" anchor="ctr"/>
                </a:tc>
                <a:tc>
                  <a:txBody>
                    <a:bodyPr/>
                    <a:lstStyle/>
                    <a:p>
                      <a:pPr marL="0" algn="ctr" defTabSz="914400" rtl="0" eaLnBrk="1" latinLnBrk="0" hangingPunct="1"/>
                      <a:r>
                        <a:rPr lang="en-GB" sz="1100" b="1" kern="1200" dirty="0">
                          <a:solidFill>
                            <a:schemeClr val="bg1"/>
                          </a:solidFill>
                          <a:latin typeface="+mn-lt"/>
                          <a:ea typeface="+mn-ea"/>
                          <a:cs typeface="+mn-cs"/>
                        </a:rPr>
                        <a:t>W1</a:t>
                      </a:r>
                    </a:p>
                  </a:txBody>
                  <a:tcPr marL="72000" marR="72000" marT="60960" marB="60960" anchor="ctr"/>
                </a:tc>
                <a:tc>
                  <a:txBody>
                    <a:bodyPr/>
                    <a:lstStyle/>
                    <a:p>
                      <a:pPr marL="0" algn="ctr" defTabSz="914400" rtl="0" eaLnBrk="1" latinLnBrk="0" hangingPunct="1"/>
                      <a:r>
                        <a:rPr lang="en-GB" sz="1100" b="1" kern="1200" dirty="0">
                          <a:solidFill>
                            <a:schemeClr val="bg1"/>
                          </a:solidFill>
                          <a:latin typeface="+mn-lt"/>
                          <a:ea typeface="+mn-ea"/>
                          <a:cs typeface="+mn-cs"/>
                        </a:rPr>
                        <a:t>W2</a:t>
                      </a:r>
                    </a:p>
                  </a:txBody>
                  <a:tcPr marL="72000" marR="72000" marT="60960" marB="60960" anchor="ctr"/>
                </a:tc>
                <a:tc>
                  <a:txBody>
                    <a:bodyPr/>
                    <a:lstStyle/>
                    <a:p>
                      <a:pPr marL="0" algn="ctr" defTabSz="914400" rtl="0" eaLnBrk="1" latinLnBrk="0" hangingPunct="1"/>
                      <a:r>
                        <a:rPr lang="en-GB" sz="1100" b="1" kern="1200" dirty="0">
                          <a:solidFill>
                            <a:schemeClr val="bg1"/>
                          </a:solidFill>
                          <a:latin typeface="+mn-lt"/>
                          <a:ea typeface="+mn-ea"/>
                          <a:cs typeface="+mn-cs"/>
                        </a:rPr>
                        <a:t>W3</a:t>
                      </a:r>
                    </a:p>
                  </a:txBody>
                  <a:tcPr marL="72000" marR="72000" marT="60960" marB="60960" anchor="ctr"/>
                </a:tc>
                <a:tc>
                  <a:txBody>
                    <a:bodyPr/>
                    <a:lstStyle/>
                    <a:p>
                      <a:pPr marL="0" algn="ctr" defTabSz="914400" rtl="0" eaLnBrk="1" latinLnBrk="0" hangingPunct="1"/>
                      <a:r>
                        <a:rPr lang="en-GB" sz="1100" b="1" kern="1200" dirty="0">
                          <a:solidFill>
                            <a:schemeClr val="bg1"/>
                          </a:solidFill>
                          <a:latin typeface="+mn-lt"/>
                          <a:ea typeface="+mn-ea"/>
                          <a:cs typeface="+mn-cs"/>
                        </a:rPr>
                        <a:t>W4</a:t>
                      </a:r>
                    </a:p>
                  </a:txBody>
                  <a:tcPr marL="72000" marR="72000" marT="60960" marB="60960" anchor="ctr"/>
                </a:tc>
                <a:tc>
                  <a:txBody>
                    <a:bodyPr/>
                    <a:lstStyle/>
                    <a:p>
                      <a:pPr marL="0" algn="ctr" defTabSz="914400" rtl="0" eaLnBrk="1" latinLnBrk="0" hangingPunct="1"/>
                      <a:r>
                        <a:rPr lang="en-GB" sz="1100" b="1" kern="1200" dirty="0">
                          <a:solidFill>
                            <a:schemeClr val="bg1"/>
                          </a:solidFill>
                          <a:latin typeface="+mn-lt"/>
                          <a:ea typeface="+mn-ea"/>
                          <a:cs typeface="+mn-cs"/>
                        </a:rPr>
                        <a:t>W5</a:t>
                      </a:r>
                    </a:p>
                  </a:txBody>
                  <a:tcPr marL="72000" marR="72000" marT="60960" marB="60960" anchor="ctr"/>
                </a:tc>
                <a:tc>
                  <a:txBody>
                    <a:bodyPr/>
                    <a:lstStyle/>
                    <a:p>
                      <a:pPr marL="0" algn="ctr" defTabSz="914400" rtl="0" eaLnBrk="1" latinLnBrk="0" hangingPunct="1"/>
                      <a:r>
                        <a:rPr lang="en-GB" sz="1100" b="1" kern="1200" dirty="0">
                          <a:solidFill>
                            <a:schemeClr val="bg1"/>
                          </a:solidFill>
                          <a:latin typeface="+mn-lt"/>
                          <a:ea typeface="+mn-ea"/>
                          <a:cs typeface="+mn-cs"/>
                        </a:rPr>
                        <a:t>W6</a:t>
                      </a:r>
                    </a:p>
                  </a:txBody>
                  <a:tcPr marL="72000" marR="72000" marT="60960" marB="60960" anchor="ctr"/>
                </a:tc>
                <a:tc>
                  <a:txBody>
                    <a:bodyPr/>
                    <a:lstStyle/>
                    <a:p>
                      <a:pPr marL="0" algn="ctr" defTabSz="914400" rtl="0" eaLnBrk="1" latinLnBrk="0" hangingPunct="1"/>
                      <a:r>
                        <a:rPr lang="en-GB" sz="1100" b="1" kern="1200" dirty="0">
                          <a:solidFill>
                            <a:schemeClr val="bg1"/>
                          </a:solidFill>
                          <a:latin typeface="+mn-lt"/>
                          <a:ea typeface="+mn-ea"/>
                          <a:cs typeface="+mn-cs"/>
                        </a:rPr>
                        <a:t>W7</a:t>
                      </a:r>
                    </a:p>
                  </a:txBody>
                  <a:tcPr marL="72000" marR="72000" marT="60960" marB="60960" anchor="ctr"/>
                </a:tc>
                <a:tc>
                  <a:txBody>
                    <a:bodyPr/>
                    <a:lstStyle/>
                    <a:p>
                      <a:pPr marL="0" algn="ctr" defTabSz="914400" rtl="0" eaLnBrk="1" latinLnBrk="0" hangingPunct="1"/>
                      <a:r>
                        <a:rPr lang="en-GB" sz="1100" b="1" kern="1200" dirty="0">
                          <a:solidFill>
                            <a:schemeClr val="bg1"/>
                          </a:solidFill>
                          <a:latin typeface="+mn-lt"/>
                          <a:ea typeface="+mn-ea"/>
                          <a:cs typeface="+mn-cs"/>
                        </a:rPr>
                        <a:t>W8</a:t>
                      </a:r>
                    </a:p>
                  </a:txBody>
                  <a:tcPr marL="72000" marR="72000" marT="60960" marB="60960" anchor="ctr"/>
                </a:tc>
                <a:tc>
                  <a:txBody>
                    <a:bodyPr/>
                    <a:lstStyle/>
                    <a:p>
                      <a:pPr marL="0" algn="ctr" defTabSz="914400" rtl="0" eaLnBrk="1" latinLnBrk="0" hangingPunct="1"/>
                      <a:r>
                        <a:rPr lang="en-GB" sz="1100" b="1" kern="1200" dirty="0">
                          <a:solidFill>
                            <a:schemeClr val="bg1"/>
                          </a:solidFill>
                          <a:latin typeface="+mn-lt"/>
                          <a:ea typeface="+mn-ea"/>
                          <a:cs typeface="+mn-cs"/>
                        </a:rPr>
                        <a:t>W9</a:t>
                      </a:r>
                    </a:p>
                  </a:txBody>
                  <a:tcPr marL="72000" marR="72000" marT="60960" marB="60960" anchor="ctr"/>
                </a:tc>
                <a:tc>
                  <a:txBody>
                    <a:bodyPr/>
                    <a:lstStyle/>
                    <a:p>
                      <a:pPr marL="0" algn="ctr" defTabSz="914400" rtl="0" eaLnBrk="1" latinLnBrk="0" hangingPunct="1"/>
                      <a:r>
                        <a:rPr lang="en-GB" sz="1100" b="1" kern="1200" dirty="0">
                          <a:solidFill>
                            <a:schemeClr val="bg1"/>
                          </a:solidFill>
                          <a:latin typeface="+mn-lt"/>
                          <a:ea typeface="+mn-ea"/>
                          <a:cs typeface="+mn-cs"/>
                        </a:rPr>
                        <a:t>W10</a:t>
                      </a:r>
                    </a:p>
                  </a:txBody>
                  <a:tcPr marL="72000" marR="72000" marT="60960" marB="60960" anchor="ctr"/>
                </a:tc>
                <a:tc>
                  <a:txBody>
                    <a:bodyPr/>
                    <a:lstStyle/>
                    <a:p>
                      <a:pPr marL="0" algn="ctr" defTabSz="914400" rtl="0" eaLnBrk="1" latinLnBrk="0" hangingPunct="1"/>
                      <a:r>
                        <a:rPr lang="en-GB" sz="1100" b="1" kern="1200" dirty="0">
                          <a:solidFill>
                            <a:schemeClr val="bg1"/>
                          </a:solidFill>
                          <a:latin typeface="+mn-lt"/>
                          <a:ea typeface="+mn-ea"/>
                          <a:cs typeface="+mn-cs"/>
                        </a:rPr>
                        <a:t>W11</a:t>
                      </a:r>
                    </a:p>
                  </a:txBody>
                  <a:tcPr marL="72000" marR="72000" marT="60960" marB="60960" anchor="ctr"/>
                </a:tc>
                <a:tc>
                  <a:txBody>
                    <a:bodyPr/>
                    <a:lstStyle/>
                    <a:p>
                      <a:pPr marL="0" algn="ctr" defTabSz="914400" rtl="0" eaLnBrk="1" latinLnBrk="0" hangingPunct="1"/>
                      <a:r>
                        <a:rPr lang="en-GB" sz="1100" b="1" kern="1200" dirty="0">
                          <a:solidFill>
                            <a:schemeClr val="bg1"/>
                          </a:solidFill>
                          <a:latin typeface="+mn-lt"/>
                          <a:ea typeface="+mn-ea"/>
                          <a:cs typeface="+mn-cs"/>
                        </a:rPr>
                        <a:t>W12</a:t>
                      </a:r>
                    </a:p>
                  </a:txBody>
                  <a:tcPr marL="72000" marR="72000" marT="60960" marB="60960" anchor="ctr"/>
                </a:tc>
                <a:tc>
                  <a:txBody>
                    <a:bodyPr/>
                    <a:lstStyle/>
                    <a:p>
                      <a:pPr marL="0" algn="ctr" defTabSz="914400" rtl="0" eaLnBrk="1" latinLnBrk="0" hangingPunct="1"/>
                      <a:r>
                        <a:rPr lang="en-GB" sz="1100" b="1" kern="1200" dirty="0">
                          <a:solidFill>
                            <a:schemeClr val="bg1"/>
                          </a:solidFill>
                          <a:latin typeface="+mn-lt"/>
                          <a:ea typeface="+mn-ea"/>
                          <a:cs typeface="+mn-cs"/>
                        </a:rPr>
                        <a:t>W13</a:t>
                      </a:r>
                    </a:p>
                  </a:txBody>
                  <a:tcPr marL="72000" marR="72000" marT="60960" marB="60960" anchor="ctr"/>
                </a:tc>
                <a:tc>
                  <a:txBody>
                    <a:bodyPr/>
                    <a:lstStyle/>
                    <a:p>
                      <a:pPr marL="0" algn="ctr" defTabSz="914400" rtl="0" eaLnBrk="1" latinLnBrk="0" hangingPunct="1"/>
                      <a:r>
                        <a:rPr lang="en-GB" sz="1100" b="1" kern="1200" dirty="0">
                          <a:solidFill>
                            <a:schemeClr val="bg1"/>
                          </a:solidFill>
                          <a:latin typeface="+mn-lt"/>
                          <a:ea typeface="+mn-ea"/>
                          <a:cs typeface="+mn-cs"/>
                        </a:rPr>
                        <a:t>W14</a:t>
                      </a:r>
                    </a:p>
                  </a:txBody>
                  <a:tcPr marL="72000" marR="72000" marT="60960" marB="60960" anchor="ctr"/>
                </a:tc>
                <a:tc>
                  <a:txBody>
                    <a:bodyPr/>
                    <a:lstStyle/>
                    <a:p>
                      <a:pPr marL="0" algn="ctr" defTabSz="914400" rtl="0" eaLnBrk="1" latinLnBrk="0" hangingPunct="1"/>
                      <a:r>
                        <a:rPr lang="en-GB" sz="1100" b="1" kern="1200" dirty="0">
                          <a:solidFill>
                            <a:schemeClr val="bg1"/>
                          </a:solidFill>
                          <a:latin typeface="+mn-lt"/>
                          <a:ea typeface="+mn-ea"/>
                          <a:cs typeface="+mn-cs"/>
                        </a:rPr>
                        <a:t>W15</a:t>
                      </a:r>
                    </a:p>
                  </a:txBody>
                  <a:tcPr marL="72000" marR="72000" marT="60960" marB="60960" anchor="ctr"/>
                </a:tc>
                <a:tc>
                  <a:txBody>
                    <a:bodyPr/>
                    <a:lstStyle/>
                    <a:p>
                      <a:pPr marL="0" algn="ctr" defTabSz="914400" rtl="0" eaLnBrk="1" latinLnBrk="0" hangingPunct="1"/>
                      <a:r>
                        <a:rPr lang="en-GB" sz="1100" b="1" kern="1200" dirty="0">
                          <a:solidFill>
                            <a:schemeClr val="bg1"/>
                          </a:solidFill>
                          <a:latin typeface="+mn-lt"/>
                          <a:ea typeface="+mn-ea"/>
                          <a:cs typeface="+mn-cs"/>
                        </a:rPr>
                        <a:t>W16</a:t>
                      </a:r>
                    </a:p>
                  </a:txBody>
                  <a:tcPr marL="72000" marR="72000" marT="60960" marB="60960" anchor="ctr"/>
                </a:tc>
                <a:tc>
                  <a:txBody>
                    <a:bodyPr/>
                    <a:lstStyle/>
                    <a:p>
                      <a:pPr marL="0" algn="ctr" defTabSz="914400" rtl="0" eaLnBrk="1" latinLnBrk="0" hangingPunct="1"/>
                      <a:r>
                        <a:rPr lang="en-GB" sz="1100" b="1" kern="1200" dirty="0">
                          <a:solidFill>
                            <a:schemeClr val="bg1"/>
                          </a:solidFill>
                          <a:latin typeface="+mn-lt"/>
                          <a:ea typeface="+mn-ea"/>
                          <a:cs typeface="+mn-cs"/>
                        </a:rPr>
                        <a:t>W17</a:t>
                      </a:r>
                    </a:p>
                  </a:txBody>
                  <a:tcPr marL="72000" marR="72000" marT="60960" marB="60960" anchor="ctr"/>
                </a:tc>
                <a:tc>
                  <a:txBody>
                    <a:bodyPr/>
                    <a:lstStyle/>
                    <a:p>
                      <a:pPr marL="0" algn="ctr" defTabSz="914400" rtl="0" eaLnBrk="1" latinLnBrk="0" hangingPunct="1"/>
                      <a:r>
                        <a:rPr lang="en-GB" sz="1100" b="1" kern="1200" dirty="0">
                          <a:solidFill>
                            <a:schemeClr val="bg1"/>
                          </a:solidFill>
                          <a:latin typeface="+mn-lt"/>
                          <a:ea typeface="+mn-ea"/>
                          <a:cs typeface="+mn-cs"/>
                        </a:rPr>
                        <a:t>W18</a:t>
                      </a:r>
                    </a:p>
                  </a:txBody>
                  <a:tcPr marL="72000" marR="72000" marT="60960" marB="60960" anchor="ctr"/>
                </a:tc>
                <a:tc>
                  <a:txBody>
                    <a:bodyPr/>
                    <a:lstStyle/>
                    <a:p>
                      <a:pPr marL="0" algn="ctr" defTabSz="914400" rtl="0" eaLnBrk="1" latinLnBrk="0" hangingPunct="1"/>
                      <a:r>
                        <a:rPr lang="en-GB" sz="1100" b="1" kern="1200" dirty="0">
                          <a:solidFill>
                            <a:schemeClr val="bg1"/>
                          </a:solidFill>
                          <a:latin typeface="+mn-lt"/>
                          <a:ea typeface="+mn-ea"/>
                          <a:cs typeface="+mn-cs"/>
                        </a:rPr>
                        <a:t>W19</a:t>
                      </a:r>
                    </a:p>
                  </a:txBody>
                  <a:tcPr marL="72000" marR="72000" marT="60960" marB="60960" anchor="ctr"/>
                </a:tc>
                <a:tc>
                  <a:txBody>
                    <a:bodyPr/>
                    <a:lstStyle/>
                    <a:p>
                      <a:pPr marL="0" algn="ctr" defTabSz="914400" rtl="0" eaLnBrk="1" latinLnBrk="0" hangingPunct="1"/>
                      <a:r>
                        <a:rPr lang="en-GB" sz="1100" b="1" kern="1200" dirty="0">
                          <a:solidFill>
                            <a:schemeClr val="bg1"/>
                          </a:solidFill>
                          <a:latin typeface="+mn-lt"/>
                          <a:ea typeface="+mn-ea"/>
                          <a:cs typeface="+mn-cs"/>
                        </a:rPr>
                        <a:t>W20</a:t>
                      </a:r>
                    </a:p>
                  </a:txBody>
                  <a:tcPr marL="72000" marR="72000" marT="60960" marB="60960" anchor="ctr"/>
                </a:tc>
                <a:extLst>
                  <a:ext uri="{0D108BD9-81ED-4DB2-BD59-A6C34878D82A}">
                    <a16:rowId xmlns:a16="http://schemas.microsoft.com/office/drawing/2014/main" val="2273532895"/>
                  </a:ext>
                </a:extLst>
              </a:tr>
              <a:tr h="350245">
                <a:tc>
                  <a:txBody>
                    <a:bodyPr/>
                    <a:lstStyle/>
                    <a:p>
                      <a:pPr algn="l"/>
                      <a:r>
                        <a:rPr lang="en-GB" sz="1100" b="0" dirty="0">
                          <a:solidFill>
                            <a:schemeClr val="bg1"/>
                          </a:solidFill>
                        </a:rPr>
                        <a:t>Insert track</a:t>
                      </a:r>
                    </a:p>
                  </a:txBody>
                  <a:tcPr marL="121920" marR="121920" marT="60960" marB="60960" anchor="ctr">
                    <a:solidFill>
                      <a:srgbClr val="FF5800"/>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extLst>
                  <a:ext uri="{0D108BD9-81ED-4DB2-BD59-A6C34878D82A}">
                    <a16:rowId xmlns:a16="http://schemas.microsoft.com/office/drawing/2014/main" val="2171311838"/>
                  </a:ext>
                </a:extLst>
              </a:tr>
              <a:tr h="350245">
                <a:tc>
                  <a:txBody>
                    <a:bodyPr/>
                    <a:lstStyle/>
                    <a:p>
                      <a:pPr algn="l"/>
                      <a:endParaRPr lang="en-GB" sz="1100" b="0" dirty="0">
                        <a:solidFill>
                          <a:schemeClr val="bg1"/>
                        </a:solidFill>
                      </a:endParaRPr>
                    </a:p>
                  </a:txBody>
                  <a:tcPr marL="121920" marR="121920" marT="60960" marB="60960" anchor="ctr">
                    <a:solidFill>
                      <a:srgbClr val="FF5800"/>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a:p>
                  </a:txBody>
                  <a:tcPr marL="72000" marR="72000" marT="60960" marB="60960">
                    <a:solidFill>
                      <a:schemeClr val="bg1">
                        <a:lumMod val="95000"/>
                      </a:schemeClr>
                    </a:solidFill>
                  </a:tcPr>
                </a:tc>
                <a:tc>
                  <a:txBody>
                    <a:bodyPr/>
                    <a:lstStyle/>
                    <a:p>
                      <a:pPr algn="l"/>
                      <a:endParaRPr lang="en-GB" sz="110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extLst>
                  <a:ext uri="{0D108BD9-81ED-4DB2-BD59-A6C34878D82A}">
                    <a16:rowId xmlns:a16="http://schemas.microsoft.com/office/drawing/2014/main" val="2463355953"/>
                  </a:ext>
                </a:extLst>
              </a:tr>
              <a:tr h="350245">
                <a:tc>
                  <a:txBody>
                    <a:bodyPr/>
                    <a:lstStyle/>
                    <a:p>
                      <a:pPr algn="l"/>
                      <a:endParaRPr lang="en-GB" sz="1100" b="1" dirty="0">
                        <a:solidFill>
                          <a:schemeClr val="bg1"/>
                        </a:solidFill>
                      </a:endParaRPr>
                    </a:p>
                  </a:txBody>
                  <a:tcPr marL="121920" marR="121920" marT="60960" marB="60960" anchor="ctr">
                    <a:solidFill>
                      <a:srgbClr val="FF5800"/>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a:p>
                  </a:txBody>
                  <a:tcPr marL="72000" marR="72000" marT="60960" marB="60960">
                    <a:solidFill>
                      <a:schemeClr val="bg1">
                        <a:lumMod val="95000"/>
                      </a:schemeClr>
                    </a:solidFill>
                  </a:tcPr>
                </a:tc>
                <a:tc>
                  <a:txBody>
                    <a:bodyPr/>
                    <a:lstStyle/>
                    <a:p>
                      <a:pPr algn="l"/>
                      <a:endParaRPr lang="en-GB" sz="110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a:p>
                  </a:txBody>
                  <a:tcPr marL="72000" marR="72000" marT="60960" marB="60960">
                    <a:solidFill>
                      <a:schemeClr val="bg1">
                        <a:lumMod val="95000"/>
                      </a:schemeClr>
                    </a:solidFill>
                  </a:tcPr>
                </a:tc>
                <a:tc>
                  <a:txBody>
                    <a:bodyPr/>
                    <a:lstStyle/>
                    <a:p>
                      <a:pPr algn="l"/>
                      <a:endParaRPr lang="en-GB" sz="1100"/>
                    </a:p>
                  </a:txBody>
                  <a:tcPr marL="72000" marR="72000" marT="60960" marB="60960">
                    <a:solidFill>
                      <a:schemeClr val="bg1">
                        <a:lumMod val="95000"/>
                      </a:schemeClr>
                    </a:solidFill>
                  </a:tcPr>
                </a:tc>
                <a:tc>
                  <a:txBody>
                    <a:bodyPr/>
                    <a:lstStyle/>
                    <a:p>
                      <a:pPr algn="l"/>
                      <a:endParaRPr lang="en-GB" sz="1100"/>
                    </a:p>
                  </a:txBody>
                  <a:tcPr marL="72000" marR="72000" marT="60960" marB="60960">
                    <a:solidFill>
                      <a:schemeClr val="bg1">
                        <a:lumMod val="95000"/>
                      </a:schemeClr>
                    </a:solidFill>
                  </a:tcPr>
                </a:tc>
                <a:tc>
                  <a:txBody>
                    <a:bodyPr/>
                    <a:lstStyle/>
                    <a:p>
                      <a:pPr algn="l"/>
                      <a:endParaRPr lang="en-GB" sz="1100"/>
                    </a:p>
                  </a:txBody>
                  <a:tcPr marL="72000" marR="72000" marT="60960" marB="60960">
                    <a:solidFill>
                      <a:schemeClr val="bg1">
                        <a:lumMod val="95000"/>
                      </a:schemeClr>
                    </a:solidFill>
                  </a:tcPr>
                </a:tc>
                <a:tc>
                  <a:txBody>
                    <a:bodyPr/>
                    <a:lstStyle/>
                    <a:p>
                      <a:pPr algn="l"/>
                      <a:endParaRPr lang="en-GB" sz="1100"/>
                    </a:p>
                  </a:txBody>
                  <a:tcPr marL="72000" marR="72000" marT="60960" marB="60960">
                    <a:solidFill>
                      <a:schemeClr val="bg1">
                        <a:lumMod val="95000"/>
                      </a:schemeClr>
                    </a:solidFill>
                  </a:tcPr>
                </a:tc>
                <a:tc>
                  <a:txBody>
                    <a:bodyPr/>
                    <a:lstStyle/>
                    <a:p>
                      <a:pPr algn="l"/>
                      <a:endParaRPr lang="en-GB" sz="1100"/>
                    </a:p>
                  </a:txBody>
                  <a:tcPr marL="72000" marR="72000" marT="60960" marB="60960">
                    <a:solidFill>
                      <a:schemeClr val="bg1">
                        <a:lumMod val="95000"/>
                      </a:schemeClr>
                    </a:solidFill>
                  </a:tcPr>
                </a:tc>
                <a:tc>
                  <a:txBody>
                    <a:bodyPr/>
                    <a:lstStyle/>
                    <a:p>
                      <a:pPr algn="l"/>
                      <a:endParaRPr lang="en-GB" sz="1100"/>
                    </a:p>
                  </a:txBody>
                  <a:tcPr marL="72000" marR="72000" marT="60960" marB="60960">
                    <a:solidFill>
                      <a:schemeClr val="bg1">
                        <a:lumMod val="95000"/>
                      </a:schemeClr>
                    </a:solidFill>
                  </a:tcPr>
                </a:tc>
                <a:tc>
                  <a:txBody>
                    <a:bodyPr/>
                    <a:lstStyle/>
                    <a:p>
                      <a:pPr algn="l"/>
                      <a:endParaRPr lang="en-GB" sz="1100"/>
                    </a:p>
                  </a:txBody>
                  <a:tcPr marL="72000" marR="72000" marT="60960" marB="60960">
                    <a:solidFill>
                      <a:schemeClr val="bg1">
                        <a:lumMod val="95000"/>
                      </a:schemeClr>
                    </a:solidFill>
                  </a:tcPr>
                </a:tc>
                <a:tc>
                  <a:txBody>
                    <a:bodyPr/>
                    <a:lstStyle/>
                    <a:p>
                      <a:pPr algn="l"/>
                      <a:endParaRPr lang="en-GB" sz="1100"/>
                    </a:p>
                  </a:txBody>
                  <a:tcPr marL="72000" marR="72000" marT="60960" marB="60960">
                    <a:solidFill>
                      <a:schemeClr val="bg1">
                        <a:lumMod val="95000"/>
                      </a:schemeClr>
                    </a:solidFill>
                  </a:tcPr>
                </a:tc>
                <a:tc>
                  <a:txBody>
                    <a:bodyPr/>
                    <a:lstStyle/>
                    <a:p>
                      <a:pPr algn="l"/>
                      <a:endParaRPr lang="en-GB" sz="110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extLst>
                  <a:ext uri="{0D108BD9-81ED-4DB2-BD59-A6C34878D82A}">
                    <a16:rowId xmlns:a16="http://schemas.microsoft.com/office/drawing/2014/main" val="1240595015"/>
                  </a:ext>
                </a:extLst>
              </a:tr>
              <a:tr h="350245">
                <a:tc>
                  <a:txBody>
                    <a:bodyPr/>
                    <a:lstStyle/>
                    <a:p>
                      <a:pPr algn="l"/>
                      <a:endParaRPr lang="en-GB" sz="1100" b="1" dirty="0">
                        <a:solidFill>
                          <a:schemeClr val="bg1"/>
                        </a:solidFill>
                      </a:endParaRPr>
                    </a:p>
                  </a:txBody>
                  <a:tcPr marL="121920" marR="121920" marT="60960" marB="60960" anchor="ctr">
                    <a:solidFill>
                      <a:srgbClr val="FF5800"/>
                    </a:solidFill>
                  </a:tcPr>
                </a:tc>
                <a:tc>
                  <a:txBody>
                    <a:bodyPr/>
                    <a:lstStyle/>
                    <a:p>
                      <a:pPr algn="l"/>
                      <a:endParaRPr lang="en-GB" sz="1100"/>
                    </a:p>
                  </a:txBody>
                  <a:tcPr marL="72000" marR="72000" marT="60960" marB="60960">
                    <a:solidFill>
                      <a:schemeClr val="bg1">
                        <a:lumMod val="95000"/>
                      </a:schemeClr>
                    </a:solidFill>
                  </a:tcPr>
                </a:tc>
                <a:tc>
                  <a:txBody>
                    <a:bodyPr/>
                    <a:lstStyle/>
                    <a:p>
                      <a:pPr algn="l"/>
                      <a:endParaRPr lang="en-GB" sz="110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extLst>
                  <a:ext uri="{0D108BD9-81ED-4DB2-BD59-A6C34878D82A}">
                    <a16:rowId xmlns:a16="http://schemas.microsoft.com/office/drawing/2014/main" val="712065349"/>
                  </a:ext>
                </a:extLst>
              </a:tr>
              <a:tr h="350245">
                <a:tc>
                  <a:txBody>
                    <a:bodyPr/>
                    <a:lstStyle/>
                    <a:p>
                      <a:pPr marL="0" algn="l" defTabSz="914400" rtl="0" eaLnBrk="1" latinLnBrk="0" hangingPunct="1"/>
                      <a:endParaRPr lang="en-GB" sz="1100" b="1" kern="1200" dirty="0">
                        <a:solidFill>
                          <a:schemeClr val="bg1"/>
                        </a:solidFill>
                        <a:latin typeface="+mn-lt"/>
                        <a:ea typeface="+mn-ea"/>
                        <a:cs typeface="+mn-cs"/>
                      </a:endParaRPr>
                    </a:p>
                  </a:txBody>
                  <a:tcPr marL="121920" marR="121920" marT="60960" marB="60960" anchor="ctr">
                    <a:solidFill>
                      <a:srgbClr val="FF5800"/>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a:p>
                  </a:txBody>
                  <a:tcPr marL="72000" marR="72000" marT="60960" marB="60960">
                    <a:solidFill>
                      <a:schemeClr val="bg1">
                        <a:lumMod val="95000"/>
                      </a:schemeClr>
                    </a:solidFill>
                  </a:tcPr>
                </a:tc>
                <a:tc>
                  <a:txBody>
                    <a:bodyPr/>
                    <a:lstStyle/>
                    <a:p>
                      <a:pPr algn="l"/>
                      <a:endParaRPr lang="en-GB" sz="110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a:p>
                  </a:txBody>
                  <a:tcPr marL="72000" marR="72000" marT="60960" marB="60960">
                    <a:solidFill>
                      <a:schemeClr val="bg1">
                        <a:lumMod val="95000"/>
                      </a:schemeClr>
                    </a:solidFill>
                  </a:tcPr>
                </a:tc>
                <a:tc>
                  <a:txBody>
                    <a:bodyPr/>
                    <a:lstStyle/>
                    <a:p>
                      <a:pPr algn="l"/>
                      <a:endParaRPr lang="en-GB" sz="110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a:p>
                  </a:txBody>
                  <a:tcPr marL="72000" marR="72000" marT="60960" marB="60960">
                    <a:solidFill>
                      <a:schemeClr val="bg1">
                        <a:lumMod val="95000"/>
                      </a:schemeClr>
                    </a:solidFill>
                  </a:tcPr>
                </a:tc>
                <a:tc>
                  <a:txBody>
                    <a:bodyPr/>
                    <a:lstStyle/>
                    <a:p>
                      <a:pPr algn="l"/>
                      <a:endParaRPr lang="en-GB" sz="110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extLst>
                  <a:ext uri="{0D108BD9-81ED-4DB2-BD59-A6C34878D82A}">
                    <a16:rowId xmlns:a16="http://schemas.microsoft.com/office/drawing/2014/main" val="2518893802"/>
                  </a:ext>
                </a:extLst>
              </a:tr>
              <a:tr h="350245">
                <a:tc>
                  <a:txBody>
                    <a:bodyPr/>
                    <a:lstStyle/>
                    <a:p>
                      <a:pPr marL="0" algn="l" defTabSz="914400" rtl="0" eaLnBrk="1" latinLnBrk="0" hangingPunct="1"/>
                      <a:endParaRPr lang="en-GB" sz="1100" b="1" kern="1200" dirty="0">
                        <a:solidFill>
                          <a:schemeClr val="bg1"/>
                        </a:solidFill>
                        <a:latin typeface="+mn-lt"/>
                        <a:ea typeface="+mn-ea"/>
                        <a:cs typeface="+mn-cs"/>
                      </a:endParaRPr>
                    </a:p>
                  </a:txBody>
                  <a:tcPr marL="121920" marR="121920" marT="60960" marB="60960" anchor="ctr">
                    <a:solidFill>
                      <a:srgbClr val="FF5800"/>
                    </a:solidFill>
                  </a:tcPr>
                </a:tc>
                <a:tc>
                  <a:txBody>
                    <a:bodyPr/>
                    <a:lstStyle/>
                    <a:p>
                      <a:pPr algn="l"/>
                      <a:endParaRPr lang="en-GB" sz="1100"/>
                    </a:p>
                  </a:txBody>
                  <a:tcPr marL="72000" marR="72000" marT="60960" marB="60960">
                    <a:solidFill>
                      <a:schemeClr val="bg1">
                        <a:lumMod val="95000"/>
                      </a:schemeClr>
                    </a:solidFill>
                  </a:tcPr>
                </a:tc>
                <a:tc>
                  <a:txBody>
                    <a:bodyPr/>
                    <a:lstStyle/>
                    <a:p>
                      <a:pPr algn="l"/>
                      <a:endParaRPr lang="en-GB" sz="1100"/>
                    </a:p>
                  </a:txBody>
                  <a:tcPr marL="72000" marR="72000" marT="60960" marB="60960">
                    <a:solidFill>
                      <a:schemeClr val="bg1">
                        <a:lumMod val="95000"/>
                      </a:schemeClr>
                    </a:solidFill>
                  </a:tcPr>
                </a:tc>
                <a:tc>
                  <a:txBody>
                    <a:bodyPr/>
                    <a:lstStyle/>
                    <a:p>
                      <a:pPr algn="l"/>
                      <a:endParaRPr lang="en-GB" sz="110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a:p>
                  </a:txBody>
                  <a:tcPr marL="72000" marR="72000" marT="60960" marB="60960">
                    <a:solidFill>
                      <a:schemeClr val="bg1">
                        <a:lumMod val="95000"/>
                      </a:schemeClr>
                    </a:solidFill>
                  </a:tcPr>
                </a:tc>
                <a:tc>
                  <a:txBody>
                    <a:bodyPr/>
                    <a:lstStyle/>
                    <a:p>
                      <a:pPr algn="l"/>
                      <a:endParaRPr lang="en-GB" sz="110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extLst>
                  <a:ext uri="{0D108BD9-81ED-4DB2-BD59-A6C34878D82A}">
                    <a16:rowId xmlns:a16="http://schemas.microsoft.com/office/drawing/2014/main" val="2136777914"/>
                  </a:ext>
                </a:extLst>
              </a:tr>
              <a:tr h="350245">
                <a:tc>
                  <a:txBody>
                    <a:bodyPr/>
                    <a:lstStyle/>
                    <a:p>
                      <a:pPr algn="l"/>
                      <a:endParaRPr lang="en-GB" sz="1100" b="1" dirty="0">
                        <a:solidFill>
                          <a:schemeClr val="bg1"/>
                        </a:solidFill>
                      </a:endParaRPr>
                    </a:p>
                  </a:txBody>
                  <a:tcPr marL="121920" marR="121920" marT="60960" marB="60960" anchor="ctr">
                    <a:solidFill>
                      <a:srgbClr val="FF5800"/>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extLst>
                  <a:ext uri="{0D108BD9-81ED-4DB2-BD59-A6C34878D82A}">
                    <a16:rowId xmlns:a16="http://schemas.microsoft.com/office/drawing/2014/main" val="280648182"/>
                  </a:ext>
                </a:extLst>
              </a:tr>
              <a:tr h="350245">
                <a:tc>
                  <a:txBody>
                    <a:bodyPr/>
                    <a:lstStyle/>
                    <a:p>
                      <a:pPr algn="l"/>
                      <a:endParaRPr lang="en-GB" sz="1100" b="1" dirty="0">
                        <a:solidFill>
                          <a:schemeClr val="bg1"/>
                        </a:solidFill>
                      </a:endParaRPr>
                    </a:p>
                  </a:txBody>
                  <a:tcPr marL="121920" marR="121920" marT="60960" marB="60960" anchor="ctr">
                    <a:solidFill>
                      <a:srgbClr val="FF5800"/>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a:p>
                  </a:txBody>
                  <a:tcPr marL="72000" marR="72000" marT="60960" marB="60960">
                    <a:solidFill>
                      <a:schemeClr val="bg1">
                        <a:lumMod val="95000"/>
                      </a:schemeClr>
                    </a:solidFill>
                  </a:tcPr>
                </a:tc>
                <a:tc>
                  <a:txBody>
                    <a:bodyPr/>
                    <a:lstStyle/>
                    <a:p>
                      <a:pPr algn="l"/>
                      <a:endParaRPr lang="en-GB" sz="110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extLst>
                  <a:ext uri="{0D108BD9-81ED-4DB2-BD59-A6C34878D82A}">
                    <a16:rowId xmlns:a16="http://schemas.microsoft.com/office/drawing/2014/main" val="1299192268"/>
                  </a:ext>
                </a:extLst>
              </a:tr>
              <a:tr h="350245">
                <a:tc>
                  <a:txBody>
                    <a:bodyPr/>
                    <a:lstStyle/>
                    <a:p>
                      <a:pPr algn="l"/>
                      <a:endParaRPr lang="en-GB" sz="1100" b="1" dirty="0">
                        <a:solidFill>
                          <a:schemeClr val="bg1"/>
                        </a:solidFill>
                      </a:endParaRPr>
                    </a:p>
                  </a:txBody>
                  <a:tcPr marL="121920" marR="121920" marT="60960" marB="60960" anchor="ctr">
                    <a:solidFill>
                      <a:srgbClr val="FF5800"/>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tc>
                  <a:txBody>
                    <a:bodyPr/>
                    <a:lstStyle/>
                    <a:p>
                      <a:pPr algn="l"/>
                      <a:endParaRPr lang="en-GB" sz="1100" dirty="0"/>
                    </a:p>
                  </a:txBody>
                  <a:tcPr marL="72000" marR="72000" marT="60960" marB="60960">
                    <a:solidFill>
                      <a:schemeClr val="bg1">
                        <a:lumMod val="95000"/>
                      </a:schemeClr>
                    </a:solidFill>
                  </a:tcPr>
                </a:tc>
                <a:extLst>
                  <a:ext uri="{0D108BD9-81ED-4DB2-BD59-A6C34878D82A}">
                    <a16:rowId xmlns:a16="http://schemas.microsoft.com/office/drawing/2014/main" val="3570927226"/>
                  </a:ext>
                </a:extLst>
              </a:tr>
            </a:tbl>
          </a:graphicData>
        </a:graphic>
      </p:graphicFrame>
      <p:graphicFrame>
        <p:nvGraphicFramePr>
          <p:cNvPr id="5" name="Table 6">
            <a:extLst>
              <a:ext uri="{FF2B5EF4-FFF2-40B4-BE49-F238E27FC236}">
                <a16:creationId xmlns:a16="http://schemas.microsoft.com/office/drawing/2014/main" id="{5250FB40-20C2-40C1-BB9E-69862E385319}"/>
              </a:ext>
            </a:extLst>
          </p:cNvPr>
          <p:cNvGraphicFramePr>
            <a:graphicFrameLocks noGrp="1"/>
          </p:cNvGraphicFramePr>
          <p:nvPr>
            <p:extLst>
              <p:ext uri="{D42A27DB-BD31-4B8C-83A1-F6EECF244321}">
                <p14:modId xmlns:p14="http://schemas.microsoft.com/office/powerpoint/2010/main" val="3789612818"/>
              </p:ext>
            </p:extLst>
          </p:nvPr>
        </p:nvGraphicFramePr>
        <p:xfrm>
          <a:off x="10099248" y="170067"/>
          <a:ext cx="1946552" cy="1281278"/>
        </p:xfrm>
        <a:graphic>
          <a:graphicData uri="http://schemas.openxmlformats.org/drawingml/2006/table">
            <a:tbl>
              <a:tblPr firstRow="1" bandRow="1">
                <a:tableStyleId>{2D5ABB26-0587-4C30-8999-92F81FD0307C}</a:tableStyleId>
              </a:tblPr>
              <a:tblGrid>
                <a:gridCol w="356616">
                  <a:extLst>
                    <a:ext uri="{9D8B030D-6E8A-4147-A177-3AD203B41FA5}">
                      <a16:colId xmlns:a16="http://schemas.microsoft.com/office/drawing/2014/main" val="935709086"/>
                    </a:ext>
                  </a:extLst>
                </a:gridCol>
                <a:gridCol w="1589936">
                  <a:extLst>
                    <a:ext uri="{9D8B030D-6E8A-4147-A177-3AD203B41FA5}">
                      <a16:colId xmlns:a16="http://schemas.microsoft.com/office/drawing/2014/main" val="3370777087"/>
                    </a:ext>
                  </a:extLst>
                </a:gridCol>
              </a:tblGrid>
              <a:tr h="234612">
                <a:tc>
                  <a:txBody>
                    <a:bodyPr/>
                    <a:lstStyle/>
                    <a:p>
                      <a:endParaRPr lang="en-GB" sz="800" dirty="0"/>
                    </a:p>
                  </a:txBody>
                  <a:tcPr marL="36000" marR="36000" marT="36000" marB="36000">
                    <a:solidFill>
                      <a:schemeClr val="tx2"/>
                    </a:solidFill>
                  </a:tcPr>
                </a:tc>
                <a:tc>
                  <a:txBody>
                    <a:bodyPr/>
                    <a:lstStyle/>
                    <a:p>
                      <a:r>
                        <a:rPr lang="en-GB" sz="800" dirty="0"/>
                        <a:t>Avanade activity</a:t>
                      </a:r>
                    </a:p>
                  </a:txBody>
                  <a:tcPr marL="36000" marR="36000" marT="36000" marB="36000"/>
                </a:tc>
                <a:extLst>
                  <a:ext uri="{0D108BD9-81ED-4DB2-BD59-A6C34878D82A}">
                    <a16:rowId xmlns:a16="http://schemas.microsoft.com/office/drawing/2014/main" val="3787237740"/>
                  </a:ext>
                </a:extLst>
              </a:tr>
              <a:tr h="234612">
                <a:tc>
                  <a:txBody>
                    <a:bodyPr/>
                    <a:lstStyle/>
                    <a:p>
                      <a:endParaRPr lang="en-GB" sz="800" dirty="0"/>
                    </a:p>
                  </a:txBody>
                  <a:tcPr marL="36000" marR="36000" marT="36000" marB="36000">
                    <a:solidFill>
                      <a:srgbClr val="0070C0"/>
                    </a:solidFill>
                  </a:tcPr>
                </a:tc>
                <a:tc>
                  <a:txBody>
                    <a:bodyPr/>
                    <a:lstStyle/>
                    <a:p>
                      <a:r>
                        <a:rPr lang="en-GB" sz="800" dirty="0"/>
                        <a:t>Client activity</a:t>
                      </a:r>
                    </a:p>
                  </a:txBody>
                  <a:tcPr marL="36000" marR="36000" marT="36000" marB="36000"/>
                </a:tc>
                <a:extLst>
                  <a:ext uri="{0D108BD9-81ED-4DB2-BD59-A6C34878D82A}">
                    <a16:rowId xmlns:a16="http://schemas.microsoft.com/office/drawing/2014/main" val="3389252791"/>
                  </a:ext>
                </a:extLst>
              </a:tr>
              <a:tr h="234612">
                <a:tc>
                  <a:txBody>
                    <a:bodyPr/>
                    <a:lstStyle/>
                    <a:p>
                      <a:endParaRPr lang="en-GB" sz="800" dirty="0"/>
                    </a:p>
                  </a:txBody>
                  <a:tcPr marL="36000" marR="36000" marT="36000" marB="36000"/>
                </a:tc>
                <a:tc>
                  <a:txBody>
                    <a:bodyPr/>
                    <a:lstStyle/>
                    <a:p>
                      <a:r>
                        <a:rPr lang="en-GB" sz="800" dirty="0"/>
                        <a:t>Key milestone</a:t>
                      </a:r>
                    </a:p>
                    <a:p>
                      <a:endParaRPr lang="en-GB" sz="800" dirty="0"/>
                    </a:p>
                  </a:txBody>
                  <a:tcPr marL="36000" marR="36000" marT="36000" marB="36000"/>
                </a:tc>
                <a:extLst>
                  <a:ext uri="{0D108BD9-81ED-4DB2-BD59-A6C34878D82A}">
                    <a16:rowId xmlns:a16="http://schemas.microsoft.com/office/drawing/2014/main" val="2071856756"/>
                  </a:ext>
                </a:extLst>
              </a:tr>
              <a:tr h="234612">
                <a:tc>
                  <a:txBody>
                    <a:bodyPr/>
                    <a:lstStyle/>
                    <a:p>
                      <a:endParaRPr lang="en-GB" sz="800" dirty="0"/>
                    </a:p>
                  </a:txBody>
                  <a:tcPr marL="36000" marR="36000" marT="36000" marB="36000"/>
                </a:tc>
                <a:tc>
                  <a:txBody>
                    <a:bodyPr/>
                    <a:lstStyle/>
                    <a:p>
                      <a:r>
                        <a:rPr lang="en-GB" sz="800" dirty="0"/>
                        <a:t>Work Product</a:t>
                      </a:r>
                    </a:p>
                  </a:txBody>
                  <a:tcPr marL="36000" marR="36000" marT="36000" marB="36000"/>
                </a:tc>
                <a:extLst>
                  <a:ext uri="{0D108BD9-81ED-4DB2-BD59-A6C34878D82A}">
                    <a16:rowId xmlns:a16="http://schemas.microsoft.com/office/drawing/2014/main" val="301481095"/>
                  </a:ext>
                </a:extLst>
              </a:tr>
              <a:tr h="261602">
                <a:tc>
                  <a:txBody>
                    <a:bodyPr/>
                    <a:lstStyle/>
                    <a:p>
                      <a:endParaRPr lang="en-GB" sz="800" dirty="0"/>
                    </a:p>
                  </a:txBody>
                  <a:tcPr marL="36000" marR="36000" marT="36000" marB="36000"/>
                </a:tc>
                <a:tc>
                  <a:txBody>
                    <a:bodyPr/>
                    <a:lstStyle/>
                    <a:p>
                      <a:endParaRPr lang="en-GB" sz="800" dirty="0"/>
                    </a:p>
                  </a:txBody>
                  <a:tcPr marL="36000" marR="36000" marT="36000" marB="36000"/>
                </a:tc>
                <a:extLst>
                  <a:ext uri="{0D108BD9-81ED-4DB2-BD59-A6C34878D82A}">
                    <a16:rowId xmlns:a16="http://schemas.microsoft.com/office/drawing/2014/main" val="1186744219"/>
                  </a:ext>
                </a:extLst>
              </a:tr>
            </a:tbl>
          </a:graphicData>
        </a:graphic>
      </p:graphicFrame>
      <p:sp>
        <p:nvSpPr>
          <p:cNvPr id="6" name="Content Placeholder 1">
            <a:extLst>
              <a:ext uri="{FF2B5EF4-FFF2-40B4-BE49-F238E27FC236}">
                <a16:creationId xmlns:a16="http://schemas.microsoft.com/office/drawing/2014/main" id="{C0AABB50-1027-4C47-A33E-1003EEFBFF34}"/>
              </a:ext>
            </a:extLst>
          </p:cNvPr>
          <p:cNvSpPr txBox="1">
            <a:spLocks/>
          </p:cNvSpPr>
          <p:nvPr/>
        </p:nvSpPr>
        <p:spPr>
          <a:xfrm>
            <a:off x="739823" y="4970620"/>
            <a:ext cx="10783223" cy="1135448"/>
          </a:xfrm>
          <a:prstGeom prst="rect">
            <a:avLst/>
          </a:prstGeom>
          <a:solidFill>
            <a:schemeClr val="bg2"/>
          </a:solidFill>
          <a:ln>
            <a:noFill/>
          </a:ln>
        </p:spPr>
        <p:txBody>
          <a:bodyPr vert="horz" lIns="91440" tIns="45720" rIns="91440" bIns="45720" rtlCol="0">
            <a:noAutofit/>
          </a:bodyPr>
          <a:lstStyle>
            <a:lvl1pPr marL="0" indent="0" algn="l" defTabSz="914400" rtl="0" eaLnBrk="1" latinLnBrk="0" hangingPunct="1">
              <a:lnSpc>
                <a:spcPct val="90000"/>
              </a:lnSpc>
              <a:spcBef>
                <a:spcPts val="1000"/>
              </a:spcBef>
              <a:buFont typeface="Arial"/>
              <a:buNone/>
              <a:defRPr sz="2000" b="0" i="0" kern="1200">
                <a:solidFill>
                  <a:schemeClr val="tx1"/>
                </a:solidFill>
                <a:latin typeface="Segoe UI Light" charset="0"/>
                <a:ea typeface="Segoe UI Light" charset="0"/>
                <a:cs typeface="Segoe UI Light" charset="0"/>
              </a:defRPr>
            </a:lvl1pPr>
            <a:lvl2pPr marL="685800" indent="-228600" algn="l" defTabSz="914400" rtl="0" eaLnBrk="1" latinLnBrk="0" hangingPunct="1">
              <a:lnSpc>
                <a:spcPct val="90000"/>
              </a:lnSpc>
              <a:spcBef>
                <a:spcPts val="500"/>
              </a:spcBef>
              <a:buFont typeface="Arial"/>
              <a:buChar char="•"/>
              <a:defRPr sz="1800" b="0" i="0" kern="1200">
                <a:solidFill>
                  <a:schemeClr val="tx1"/>
                </a:solidFill>
                <a:latin typeface="Segoe UI Light" charset="0"/>
                <a:ea typeface="Segoe UI Light" charset="0"/>
                <a:cs typeface="Segoe UI Light" charset="0"/>
              </a:defRPr>
            </a:lvl2pPr>
            <a:lvl3pPr marL="1143000" indent="-228600" algn="l" defTabSz="914400" rtl="0" eaLnBrk="1" latinLnBrk="0" hangingPunct="1">
              <a:lnSpc>
                <a:spcPct val="90000"/>
              </a:lnSpc>
              <a:spcBef>
                <a:spcPts val="500"/>
              </a:spcBef>
              <a:buFont typeface="Arial"/>
              <a:buChar char="•"/>
              <a:defRPr sz="1600" b="0" i="0" kern="1200">
                <a:solidFill>
                  <a:schemeClr val="tx1"/>
                </a:solidFill>
                <a:latin typeface="Segoe UI Light" charset="0"/>
                <a:ea typeface="Segoe UI Light" charset="0"/>
                <a:cs typeface="Segoe UI Light" charset="0"/>
              </a:defRPr>
            </a:lvl3pPr>
            <a:lvl4pPr marL="16002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4pPr>
            <a:lvl5pPr marL="20574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r>
              <a:rPr kumimoji="0" lang="en-GB" sz="1400" b="0" i="0" u="none" strike="noStrike" kern="1200" cap="none" spc="0" normalizeH="0" baseline="0" noProof="0" dirty="0">
                <a:ln>
                  <a:noFill/>
                </a:ln>
                <a:solidFill>
                  <a:srgbClr val="000000"/>
                </a:solidFill>
                <a:effectLst/>
                <a:uLnTx/>
                <a:uFillTx/>
                <a:latin typeface="Segoe UI Light" panose="020B0502040204020203" pitchFamily="34" charset="0"/>
                <a:cs typeface="Segoe UI Light" panose="020B0502040204020203" pitchFamily="34" charset="0"/>
              </a:rPr>
              <a:t>NOTES:</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400" b="0" i="0" u="none" strike="noStrike" kern="1200" cap="none" spc="0" normalizeH="0" baseline="0" noProof="0" dirty="0">
                <a:ln>
                  <a:noFill/>
                </a:ln>
                <a:solidFill>
                  <a:srgbClr val="FF0000"/>
                </a:solidFill>
                <a:effectLst/>
                <a:uLnTx/>
                <a:uFillTx/>
                <a:latin typeface="Segoe UI Light" panose="020B0502040204020203" pitchFamily="34" charset="0"/>
                <a:cs typeface="Segoe UI Light" panose="020B0502040204020203" pitchFamily="34" charset="0"/>
              </a:rPr>
              <a:t>&lt;insert any key items that you wish to call out regarding the delivery approach or timeline, e.g. Agile / iterative delivery approach, any dependencies that must be fulfilled before we can start, any assumptions that have been factored in with regards to vacation, freeze periods, deliverable review and approval durations, client availability, etc&gt;</a:t>
            </a:r>
          </a:p>
        </p:txBody>
      </p:sp>
      <p:sp>
        <p:nvSpPr>
          <p:cNvPr id="7" name="Rectangle 6">
            <a:extLst>
              <a:ext uri="{FF2B5EF4-FFF2-40B4-BE49-F238E27FC236}">
                <a16:creationId xmlns:a16="http://schemas.microsoft.com/office/drawing/2014/main" id="{37589567-7DE8-4D0E-B504-F4DA0E452C1D}"/>
              </a:ext>
            </a:extLst>
          </p:cNvPr>
          <p:cNvSpPr/>
          <p:nvPr/>
        </p:nvSpPr>
        <p:spPr>
          <a:xfrm>
            <a:off x="-2060654" y="714600"/>
            <a:ext cx="2597939" cy="3642248"/>
          </a:xfrm>
          <a:prstGeom prst="rect">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defRPr/>
            </a:pPr>
            <a:r>
              <a:rPr kumimoji="0" lang="en-GB" sz="1100" b="1" i="0" u="sng" strike="noStrike" kern="1200" cap="none" spc="0" normalizeH="0" baseline="0" noProof="0" dirty="0">
                <a:ln>
                  <a:noFill/>
                </a:ln>
                <a:solidFill>
                  <a:srgbClr val="000000"/>
                </a:solidFill>
                <a:effectLst/>
                <a:uLnTx/>
                <a:uFillTx/>
                <a:ea typeface="+mn-ea"/>
                <a:cs typeface="+mn-cs"/>
              </a:rPr>
              <a:t>Slide Purpose</a:t>
            </a:r>
            <a:r>
              <a:rPr kumimoji="0" lang="en-GB" sz="1100" b="0" i="0" u="none" strike="noStrike" kern="1200" cap="none" spc="0" normalizeH="0" baseline="0" noProof="0" dirty="0">
                <a:ln>
                  <a:noFill/>
                </a:ln>
                <a:solidFill>
                  <a:srgbClr val="000000"/>
                </a:solidFill>
                <a:effectLst/>
                <a:uLnTx/>
                <a:uFillTx/>
                <a:ea typeface="+mn-ea"/>
                <a:cs typeface="+mn-cs"/>
              </a:rPr>
              <a:t>: </a:t>
            </a:r>
            <a:r>
              <a:rPr kumimoji="0" lang="en-GB" sz="1100" b="0" i="0" u="none" strike="noStrike" kern="1200" cap="none" spc="0" normalizeH="0" baseline="0" noProof="0" dirty="0">
                <a:ln>
                  <a:noFill/>
                </a:ln>
                <a:solidFill>
                  <a:srgbClr val="000000"/>
                </a:solidFill>
                <a:effectLst/>
                <a:uLnTx/>
                <a:uFillTx/>
                <a:ea typeface="+mn-ea"/>
                <a:cs typeface="Segoe UI Semibold" panose="020B0702040204020203" pitchFamily="34" charset="0"/>
              </a:rPr>
              <a:t>Provides an overview of the project schedule.  </a:t>
            </a:r>
            <a:r>
              <a:rPr kumimoji="0" lang="en-GB" sz="1100" b="0" i="0" u="none" strike="noStrike" kern="1200" cap="none" spc="0" normalizeH="0" baseline="0" noProof="0" dirty="0">
                <a:ln>
                  <a:noFill/>
                </a:ln>
                <a:solidFill>
                  <a:srgbClr val="000000"/>
                </a:solidFill>
                <a:effectLst/>
                <a:uLnTx/>
                <a:uFillTx/>
                <a:ea typeface="+mn-ea"/>
                <a:cs typeface="Segoe UI Semilight" panose="020B0402040204020203" pitchFamily="34" charset="0"/>
              </a:rPr>
              <a:t>It outlines the key activities / milestones as a schedule.  Highlight Client dependencies, outputs (including deliverables / work products) and key milestones</a:t>
            </a:r>
            <a:r>
              <a:rPr lang="en-GB" sz="1100" dirty="0">
                <a:solidFill>
                  <a:srgbClr val="000000"/>
                </a:solidFill>
                <a:cs typeface="Segoe UI Semilight" panose="020B0402040204020203" pitchFamily="34" charset="0"/>
              </a:rPr>
              <a:t>. </a:t>
            </a:r>
          </a:p>
          <a:p>
            <a:pPr lvl="0">
              <a:defRPr/>
            </a:pPr>
            <a:endParaRPr kumimoji="0" lang="en-GB" sz="1100" b="0" i="0" u="none" strike="noStrike" kern="1200" cap="none" spc="0" normalizeH="0" baseline="0" noProof="0" dirty="0">
              <a:ln>
                <a:noFill/>
              </a:ln>
              <a:solidFill>
                <a:srgbClr val="000000"/>
              </a:solidFill>
              <a:effectLst/>
              <a:uLnTx/>
              <a:uFillTx/>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1" i="0" u="sng" strike="noStrike" kern="1200" cap="none" spc="0" normalizeH="0" baseline="0" noProof="0" dirty="0">
                <a:ln>
                  <a:noFill/>
                </a:ln>
                <a:solidFill>
                  <a:srgbClr val="000000"/>
                </a:solidFill>
                <a:effectLst/>
                <a:uLnTx/>
                <a:uFillTx/>
                <a:ea typeface="+mn-ea"/>
                <a:cs typeface="+mn-cs"/>
              </a:rPr>
              <a:t>Instructions</a:t>
            </a:r>
            <a:r>
              <a:rPr kumimoji="0" lang="en-GB" sz="1100" b="0" i="0" u="none" strike="noStrike" kern="1200" cap="none" spc="0" normalizeH="0" baseline="0" noProof="0" dirty="0">
                <a:ln>
                  <a:noFill/>
                </a:ln>
                <a:solidFill>
                  <a:srgbClr val="000000"/>
                </a:solidFill>
                <a:effectLst/>
                <a:uLnTx/>
                <a:uFillTx/>
                <a:ea typeface="+mn-ea"/>
                <a:cs typeface="+mn-cs"/>
              </a:rPr>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100" b="0" i="0" u="none" strike="noStrike" kern="1200" cap="none" spc="0" normalizeH="0" baseline="0" noProof="0" dirty="0">
                <a:ln>
                  <a:noFill/>
                </a:ln>
                <a:solidFill>
                  <a:srgbClr val="000000"/>
                </a:solidFill>
                <a:effectLst/>
                <a:uLnTx/>
                <a:uFillTx/>
                <a:ea typeface="+mn-ea"/>
                <a:cs typeface="+mn-cs"/>
              </a:rPr>
              <a:t>This is an OPTIONAL slide which you may include at your discretion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100" b="0" i="0" u="none" strike="noStrike" kern="1200" cap="none" spc="0" normalizeH="0" baseline="0" noProof="0" dirty="0">
                <a:ln>
                  <a:noFill/>
                </a:ln>
                <a:solidFill>
                  <a:srgbClr val="000000"/>
                </a:solidFill>
                <a:effectLst/>
                <a:uLnTx/>
                <a:uFillTx/>
                <a:ea typeface="+mn-ea"/>
                <a:cs typeface="+mn-cs"/>
              </a:rPr>
              <a:t>It is NOT necessary when providing a ROM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100" b="0" i="0" u="none" strike="noStrike" kern="1200" cap="none" spc="0" normalizeH="0" baseline="0" noProof="0" dirty="0">
                <a:ln>
                  <a:noFill/>
                </a:ln>
                <a:solidFill>
                  <a:srgbClr val="000000"/>
                </a:solidFill>
                <a:effectLst/>
                <a:uLnTx/>
                <a:uFillTx/>
                <a:ea typeface="+mn-ea"/>
                <a:cs typeface="+mn-cs"/>
              </a:rPr>
              <a:t>When used, provide an </a:t>
            </a:r>
            <a:r>
              <a:rPr kumimoji="0" lang="en-GB" sz="1100" b="0" i="0" u="sng" strike="noStrike" kern="1200" cap="none" spc="0" normalizeH="0" baseline="0" noProof="0" dirty="0">
                <a:ln>
                  <a:noFill/>
                </a:ln>
                <a:solidFill>
                  <a:srgbClr val="000000"/>
                </a:solidFill>
                <a:effectLst/>
                <a:uLnTx/>
                <a:uFillTx/>
                <a:ea typeface="+mn-ea"/>
                <a:cs typeface="+mn-cs"/>
              </a:rPr>
              <a:t>indicative project schedule </a:t>
            </a:r>
            <a:r>
              <a:rPr kumimoji="0" lang="en-GB" sz="1100" b="0" i="0" u="none" strike="noStrike" kern="1200" cap="none" spc="0" normalizeH="0" baseline="0" noProof="0" dirty="0">
                <a:ln>
                  <a:noFill/>
                </a:ln>
                <a:solidFill>
                  <a:srgbClr val="000000"/>
                </a:solidFill>
                <a:effectLst/>
                <a:uLnTx/>
                <a:uFillTx/>
                <a:ea typeface="+mn-ea"/>
                <a:cs typeface="+mn-cs"/>
              </a:rPr>
              <a:t>that outlines our delivery approach and timeline – do NOT provide specific dates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100" b="0" i="0" u="none" strike="noStrike" kern="1200" cap="none" spc="0" normalizeH="0" baseline="0" noProof="0" dirty="0">
                <a:ln>
                  <a:noFill/>
                </a:ln>
                <a:solidFill>
                  <a:srgbClr val="000000"/>
                </a:solidFill>
                <a:effectLst/>
                <a:uLnTx/>
                <a:uFillTx/>
                <a:ea typeface="+mn-ea"/>
                <a:cs typeface="+mn-cs"/>
              </a:rPr>
              <a:t>Populate all text formatted </a:t>
            </a:r>
            <a:r>
              <a:rPr kumimoji="0" lang="en-GB" sz="1100" b="0" i="0" u="none" strike="noStrike" kern="1200" cap="none" spc="0" normalizeH="0" baseline="0" noProof="0" dirty="0">
                <a:ln>
                  <a:noFill/>
                </a:ln>
                <a:solidFill>
                  <a:srgbClr val="FF0000"/>
                </a:solidFill>
                <a:effectLst/>
                <a:uLnTx/>
                <a:uFillTx/>
                <a:ea typeface="+mn-ea"/>
                <a:cs typeface="+mn-cs"/>
              </a:rPr>
              <a:t>&lt;like this&gt;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100" b="0" i="0" u="none" strike="noStrike" kern="1200" cap="none" spc="0" normalizeH="0" baseline="0" noProof="0" dirty="0">
                <a:ln>
                  <a:noFill/>
                </a:ln>
                <a:solidFill>
                  <a:srgbClr val="FF0000"/>
                </a:solidFill>
                <a:effectLst/>
                <a:uLnTx/>
                <a:uFillTx/>
                <a:ea typeface="+mn-ea"/>
                <a:cs typeface="+mn-cs"/>
              </a:rPr>
              <a:t>Delete this message upon completion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 name="Rectangle 7">
            <a:extLst>
              <a:ext uri="{FF2B5EF4-FFF2-40B4-BE49-F238E27FC236}">
                <a16:creationId xmlns:a16="http://schemas.microsoft.com/office/drawing/2014/main" id="{54C2152D-5396-44A3-B5B4-2BB1E3B5624D}"/>
              </a:ext>
            </a:extLst>
          </p:cNvPr>
          <p:cNvSpPr/>
          <p:nvPr/>
        </p:nvSpPr>
        <p:spPr>
          <a:xfrm>
            <a:off x="668953" y="785342"/>
            <a:ext cx="9497448" cy="5847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000000"/>
                </a:solidFill>
                <a:effectLst/>
                <a:uLnTx/>
                <a:uFillTx/>
                <a:latin typeface="Segoe UI Light" panose="020B0502040204020203" pitchFamily="34" charset="0"/>
                <a:cs typeface="Segoe UI Light" panose="020B0502040204020203" pitchFamily="34" charset="0"/>
              </a:rPr>
              <a:t>Note: This schedule provides indicative timeline ONLY.  It will change based on overall solution and delivery approach and is to be validated as part of overall solution and during mobilization.</a:t>
            </a:r>
            <a:endParaRPr kumimoji="0" lang="en-GB" sz="1600" b="0" i="0" u="none" strike="noStrike" kern="1200" cap="none" spc="0" normalizeH="0" baseline="0" noProof="0" dirty="0">
              <a:ln>
                <a:noFill/>
              </a:ln>
              <a:solidFill>
                <a:srgbClr val="595959"/>
              </a:solidFill>
              <a:effectLst/>
              <a:uLnTx/>
              <a:uFillTx/>
              <a:latin typeface="Segoe UI Light" panose="020B0502040204020203" pitchFamily="34" charset="0"/>
              <a:cs typeface="Segoe UI Light" panose="020B0502040204020203" pitchFamily="34" charset="0"/>
            </a:endParaRPr>
          </a:p>
        </p:txBody>
      </p:sp>
      <p:sp>
        <p:nvSpPr>
          <p:cNvPr id="10" name="Rectangle 9">
            <a:extLst>
              <a:ext uri="{FF2B5EF4-FFF2-40B4-BE49-F238E27FC236}">
                <a16:creationId xmlns:a16="http://schemas.microsoft.com/office/drawing/2014/main" id="{192E6AAB-6787-4A0F-B645-42ABA5739C6E}"/>
              </a:ext>
            </a:extLst>
          </p:cNvPr>
          <p:cNvSpPr/>
          <p:nvPr/>
        </p:nvSpPr>
        <p:spPr>
          <a:xfrm>
            <a:off x="-1081203" y="171756"/>
            <a:ext cx="1618488" cy="459673"/>
          </a:xfrm>
          <a:prstGeom prst="rect">
            <a:avLst/>
          </a:prstGeom>
          <a:solidFill>
            <a:srgbClr val="0070C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white"/>
                </a:solidFill>
                <a:effectLst/>
                <a:uLnTx/>
                <a:uFillTx/>
                <a:latin typeface="Segoe UI"/>
                <a:ea typeface="+mn-ea"/>
                <a:cs typeface="+mn-cs"/>
              </a:rPr>
              <a:t>OPTIONAL</a:t>
            </a:r>
            <a:endParaRPr kumimoji="0" lang="en-GB" sz="1200" b="0" i="0" u="none" strike="noStrike" kern="1200" cap="none" spc="0" normalizeH="0" baseline="0" noProof="0" dirty="0">
              <a:ln>
                <a:noFill/>
              </a:ln>
              <a:solidFill>
                <a:prstClr val="white"/>
              </a:solidFill>
              <a:effectLst/>
              <a:uLnTx/>
              <a:uFillTx/>
              <a:latin typeface="Segoe UI"/>
              <a:ea typeface="+mn-ea"/>
              <a:cs typeface="+mn-cs"/>
            </a:endParaRPr>
          </a:p>
        </p:txBody>
      </p:sp>
      <p:sp>
        <p:nvSpPr>
          <p:cNvPr id="12" name="Rectangle: Folded Corner 11">
            <a:extLst>
              <a:ext uri="{FF2B5EF4-FFF2-40B4-BE49-F238E27FC236}">
                <a16:creationId xmlns:a16="http://schemas.microsoft.com/office/drawing/2014/main" id="{4876E90F-C465-4DDD-8B9E-0738371C64C6}"/>
              </a:ext>
            </a:extLst>
          </p:cNvPr>
          <p:cNvSpPr/>
          <p:nvPr/>
        </p:nvSpPr>
        <p:spPr>
          <a:xfrm>
            <a:off x="-1164847" y="4870767"/>
            <a:ext cx="1702132" cy="1201078"/>
          </a:xfrm>
          <a:prstGeom prst="foldedCorner">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ea typeface="+mn-ea"/>
                <a:cs typeface="+mn-cs"/>
              </a:rPr>
              <a:t>Sticky note to use during solutioning</a:t>
            </a:r>
          </a:p>
        </p:txBody>
      </p:sp>
      <p:sp>
        <p:nvSpPr>
          <p:cNvPr id="13" name="TextBox 12">
            <a:extLst>
              <a:ext uri="{FF2B5EF4-FFF2-40B4-BE49-F238E27FC236}">
                <a16:creationId xmlns:a16="http://schemas.microsoft.com/office/drawing/2014/main" id="{003F1ADE-270F-40C7-A8CC-4E0BF5B885FD}"/>
              </a:ext>
            </a:extLst>
          </p:cNvPr>
          <p:cNvSpPr txBox="1"/>
          <p:nvPr/>
        </p:nvSpPr>
        <p:spPr>
          <a:xfrm>
            <a:off x="10419018" y="6436532"/>
            <a:ext cx="1626782" cy="276999"/>
          </a:xfrm>
          <a:prstGeom prst="rect">
            <a:avLst/>
          </a:prstGeom>
          <a:noFill/>
        </p:spPr>
        <p:txBody>
          <a:bodyPr wrap="square" rtlCol="0">
            <a:spAutoFit/>
          </a:bodyPr>
          <a:lstStyle/>
          <a:p>
            <a:r>
              <a:rPr lang="en-GB" sz="1200" b="1" dirty="0"/>
              <a:t>ETA slide</a:t>
            </a:r>
          </a:p>
        </p:txBody>
      </p:sp>
      <p:sp>
        <p:nvSpPr>
          <p:cNvPr id="14" name="Isosceles Triangle 13">
            <a:extLst>
              <a:ext uri="{FF2B5EF4-FFF2-40B4-BE49-F238E27FC236}">
                <a16:creationId xmlns:a16="http://schemas.microsoft.com/office/drawing/2014/main" id="{C3F7989B-B2EF-45F3-8E3C-F618C4B6E323}"/>
              </a:ext>
            </a:extLst>
          </p:cNvPr>
          <p:cNvSpPr/>
          <p:nvPr/>
        </p:nvSpPr>
        <p:spPr>
          <a:xfrm>
            <a:off x="10166401" y="689772"/>
            <a:ext cx="180000" cy="144000"/>
          </a:xfrm>
          <a:prstGeom prst="triangle">
            <a:avLst/>
          </a:prstGeom>
          <a:solidFill>
            <a:srgbClr val="FFFF00"/>
          </a:solidFill>
          <a:ln w="12700" cap="flat" cmpd="sng" algn="ctr">
            <a:solidFill>
              <a:srgbClr val="FFFF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Segoe UI"/>
              <a:ea typeface="+mn-ea"/>
              <a:cs typeface="+mn-cs"/>
            </a:endParaRPr>
          </a:p>
        </p:txBody>
      </p:sp>
      <p:sp>
        <p:nvSpPr>
          <p:cNvPr id="15" name="Diamond 14">
            <a:extLst>
              <a:ext uri="{FF2B5EF4-FFF2-40B4-BE49-F238E27FC236}">
                <a16:creationId xmlns:a16="http://schemas.microsoft.com/office/drawing/2014/main" id="{69D3B48F-A90C-4D50-B574-F8785B756C61}"/>
              </a:ext>
            </a:extLst>
          </p:cNvPr>
          <p:cNvSpPr/>
          <p:nvPr/>
        </p:nvSpPr>
        <p:spPr>
          <a:xfrm>
            <a:off x="10189080" y="922608"/>
            <a:ext cx="180000" cy="180000"/>
          </a:xfrm>
          <a:prstGeom prst="diamond">
            <a:avLst/>
          </a:prstGeom>
          <a:solidFill>
            <a:srgbClr val="FFB414"/>
          </a:solidFill>
          <a:ln w="12700" cap="flat" cmpd="sng" algn="ctr">
            <a:solidFill>
              <a:srgbClr val="FFB41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Segoe UI"/>
              <a:ea typeface="+mn-ea"/>
              <a:cs typeface="+mn-cs"/>
            </a:endParaRPr>
          </a:p>
        </p:txBody>
      </p:sp>
      <p:sp>
        <p:nvSpPr>
          <p:cNvPr id="16" name="Diamond 15">
            <a:extLst>
              <a:ext uri="{FF2B5EF4-FFF2-40B4-BE49-F238E27FC236}">
                <a16:creationId xmlns:a16="http://schemas.microsoft.com/office/drawing/2014/main" id="{BAAF7F26-D48E-4F9F-80BD-E6D23E48BFD3}"/>
              </a:ext>
            </a:extLst>
          </p:cNvPr>
          <p:cNvSpPr/>
          <p:nvPr/>
        </p:nvSpPr>
        <p:spPr>
          <a:xfrm>
            <a:off x="11209998" y="956818"/>
            <a:ext cx="180000" cy="180000"/>
          </a:xfrm>
          <a:prstGeom prst="diamond">
            <a:avLst/>
          </a:prstGeom>
          <a:solidFill>
            <a:srgbClr val="47800A"/>
          </a:solidFill>
          <a:ln w="12700" cap="flat" cmpd="sng" algn="ctr">
            <a:solidFill>
              <a:srgbClr val="47800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Segoe UI"/>
              <a:ea typeface="+mn-ea"/>
              <a:cs typeface="+mn-cs"/>
            </a:endParaRPr>
          </a:p>
        </p:txBody>
      </p:sp>
      <p:sp>
        <p:nvSpPr>
          <p:cNvPr id="17" name="Arrow: Pentagon 16">
            <a:extLst>
              <a:ext uri="{FF2B5EF4-FFF2-40B4-BE49-F238E27FC236}">
                <a16:creationId xmlns:a16="http://schemas.microsoft.com/office/drawing/2014/main" id="{9EC731A9-3CFC-4CF4-9D54-06E4E213915E}"/>
              </a:ext>
            </a:extLst>
          </p:cNvPr>
          <p:cNvSpPr/>
          <p:nvPr/>
        </p:nvSpPr>
        <p:spPr>
          <a:xfrm>
            <a:off x="2437712" y="1798094"/>
            <a:ext cx="3581400" cy="228600"/>
          </a:xfrm>
          <a:prstGeom prst="homePlate">
            <a:avLst/>
          </a:prstGeom>
          <a:solidFill>
            <a:srgbClr val="FF5800"/>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100" b="0" i="0" u="none" strike="noStrike" kern="0" cap="none" spc="0" normalizeH="0" baseline="0" noProof="0" dirty="0">
                <a:ln>
                  <a:noFill/>
                </a:ln>
                <a:solidFill>
                  <a:prstClr val="white"/>
                </a:solidFill>
                <a:effectLst/>
                <a:uLnTx/>
                <a:uFillTx/>
                <a:latin typeface="Segoe UI"/>
                <a:ea typeface="+mn-ea"/>
                <a:cs typeface="+mn-cs"/>
              </a:rPr>
              <a:t>Insert activity</a:t>
            </a:r>
            <a:endParaRPr kumimoji="0" lang="en-GB" sz="1800" b="0" i="0" u="none" strike="noStrike" kern="0" cap="none" spc="0" normalizeH="0" baseline="0" noProof="0" dirty="0">
              <a:ln>
                <a:noFill/>
              </a:ln>
              <a:solidFill>
                <a:prstClr val="white"/>
              </a:solidFill>
              <a:effectLst/>
              <a:uLnTx/>
              <a:uFillTx/>
              <a:latin typeface="Segoe UI"/>
              <a:ea typeface="+mn-ea"/>
              <a:cs typeface="+mn-cs"/>
            </a:endParaRPr>
          </a:p>
        </p:txBody>
      </p:sp>
      <p:grpSp>
        <p:nvGrpSpPr>
          <p:cNvPr id="18" name="Group 17">
            <a:extLst>
              <a:ext uri="{FF2B5EF4-FFF2-40B4-BE49-F238E27FC236}">
                <a16:creationId xmlns:a16="http://schemas.microsoft.com/office/drawing/2014/main" id="{FA2C7387-B1C0-4E20-9C37-6B368476C4EF}"/>
              </a:ext>
            </a:extLst>
          </p:cNvPr>
          <p:cNvGrpSpPr/>
          <p:nvPr/>
        </p:nvGrpSpPr>
        <p:grpSpPr>
          <a:xfrm>
            <a:off x="5967058" y="1877077"/>
            <a:ext cx="1053250" cy="246221"/>
            <a:chOff x="5942346" y="1831583"/>
            <a:chExt cx="1053250" cy="246221"/>
          </a:xfrm>
        </p:grpSpPr>
        <p:sp>
          <p:nvSpPr>
            <p:cNvPr id="19" name="Isosceles Triangle 18">
              <a:extLst>
                <a:ext uri="{FF2B5EF4-FFF2-40B4-BE49-F238E27FC236}">
                  <a16:creationId xmlns:a16="http://schemas.microsoft.com/office/drawing/2014/main" id="{402A5C03-2313-4BCA-A322-F294BDC347ED}"/>
                </a:ext>
              </a:extLst>
            </p:cNvPr>
            <p:cNvSpPr/>
            <p:nvPr/>
          </p:nvSpPr>
          <p:spPr>
            <a:xfrm>
              <a:off x="5942346" y="1882694"/>
              <a:ext cx="180000" cy="144000"/>
            </a:xfrm>
            <a:prstGeom prst="triangle">
              <a:avLst/>
            </a:prstGeom>
            <a:solidFill>
              <a:srgbClr val="FFFF00"/>
            </a:solidFill>
            <a:ln w="12700" cap="flat" cmpd="sng" algn="ctr">
              <a:solidFill>
                <a:srgbClr val="FFFF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Segoe UI"/>
                <a:ea typeface="+mn-ea"/>
                <a:cs typeface="+mn-cs"/>
              </a:endParaRPr>
            </a:p>
          </p:txBody>
        </p:sp>
        <p:sp>
          <p:nvSpPr>
            <p:cNvPr id="20" name="TextBox 19">
              <a:extLst>
                <a:ext uri="{FF2B5EF4-FFF2-40B4-BE49-F238E27FC236}">
                  <a16:creationId xmlns:a16="http://schemas.microsoft.com/office/drawing/2014/main" id="{F3149700-9406-416B-AD63-1DBDBC1CE156}"/>
                </a:ext>
              </a:extLst>
            </p:cNvPr>
            <p:cNvSpPr txBox="1"/>
            <p:nvPr/>
          </p:nvSpPr>
          <p:spPr>
            <a:xfrm>
              <a:off x="6056199" y="1831583"/>
              <a:ext cx="939397" cy="2462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595959"/>
                  </a:solidFill>
                  <a:effectLst/>
                  <a:uLnTx/>
                  <a:uFillTx/>
                </a:rPr>
                <a:t>Milestone</a:t>
              </a:r>
            </a:p>
          </p:txBody>
        </p:sp>
      </p:grpSp>
      <p:sp>
        <p:nvSpPr>
          <p:cNvPr id="22" name="Arrow: Pentagon 21">
            <a:extLst>
              <a:ext uri="{FF2B5EF4-FFF2-40B4-BE49-F238E27FC236}">
                <a16:creationId xmlns:a16="http://schemas.microsoft.com/office/drawing/2014/main" id="{59BDD32E-9591-49E8-ACC9-890CB8C2C3C9}"/>
              </a:ext>
            </a:extLst>
          </p:cNvPr>
          <p:cNvSpPr/>
          <p:nvPr/>
        </p:nvSpPr>
        <p:spPr>
          <a:xfrm>
            <a:off x="3438908" y="2467623"/>
            <a:ext cx="3581400" cy="228600"/>
          </a:xfrm>
          <a:prstGeom prst="homePlate">
            <a:avLst/>
          </a:prstGeom>
          <a:solidFill>
            <a:srgbClr val="0070C0"/>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100" b="0" i="0" u="none" strike="noStrike" kern="0" cap="none" spc="0" normalizeH="0" baseline="0" noProof="0" dirty="0">
                <a:ln>
                  <a:noFill/>
                </a:ln>
                <a:solidFill>
                  <a:prstClr val="white"/>
                </a:solidFill>
                <a:effectLst/>
                <a:uLnTx/>
                <a:uFillTx/>
                <a:latin typeface="Segoe UI"/>
                <a:ea typeface="+mn-ea"/>
                <a:cs typeface="+mn-cs"/>
              </a:rPr>
              <a:t>Insert activity</a:t>
            </a:r>
            <a:endParaRPr kumimoji="0" lang="en-GB"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23" name="Rectangle 22">
            <a:extLst>
              <a:ext uri="{FF2B5EF4-FFF2-40B4-BE49-F238E27FC236}">
                <a16:creationId xmlns:a16="http://schemas.microsoft.com/office/drawing/2014/main" id="{8661C1EF-C5B8-46AA-B474-9195D2F480D9}"/>
              </a:ext>
            </a:extLst>
          </p:cNvPr>
          <p:cNvSpPr/>
          <p:nvPr/>
        </p:nvSpPr>
        <p:spPr>
          <a:xfrm>
            <a:off x="3330908" y="2509923"/>
            <a:ext cx="216000" cy="144000"/>
          </a:xfrm>
          <a:prstGeom prst="rect">
            <a:avLst/>
          </a:prstGeom>
          <a:solidFill>
            <a:srgbClr val="595959"/>
          </a:solidFill>
          <a:ln w="12700" cap="flat" cmpd="sng" algn="ctr">
            <a:solidFill>
              <a:srgbClr val="59595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50" b="1" i="0" u="none" strike="noStrike" kern="0" cap="none" spc="0" normalizeH="0" baseline="0" noProof="0" dirty="0">
                <a:ln>
                  <a:noFill/>
                </a:ln>
                <a:solidFill>
                  <a:prstClr val="white"/>
                </a:solidFill>
                <a:effectLst/>
                <a:uLnTx/>
                <a:uFillTx/>
                <a:latin typeface="Segoe UI"/>
                <a:ea typeface="+mn-ea"/>
                <a:cs typeface="+mn-cs"/>
              </a:rPr>
              <a:t>1</a:t>
            </a:r>
            <a:endParaRPr kumimoji="0" lang="en-GB" sz="1100" b="1" i="0" u="none" strike="noStrike" kern="0" cap="none" spc="0" normalizeH="0" baseline="0" noProof="0" dirty="0">
              <a:ln>
                <a:noFill/>
              </a:ln>
              <a:solidFill>
                <a:prstClr val="white"/>
              </a:solidFill>
              <a:effectLst/>
              <a:uLnTx/>
              <a:uFillTx/>
              <a:latin typeface="Segoe UI"/>
              <a:ea typeface="+mn-ea"/>
              <a:cs typeface="+mn-cs"/>
            </a:endParaRPr>
          </a:p>
        </p:txBody>
      </p:sp>
      <p:grpSp>
        <p:nvGrpSpPr>
          <p:cNvPr id="24" name="Group 23">
            <a:extLst>
              <a:ext uri="{FF2B5EF4-FFF2-40B4-BE49-F238E27FC236}">
                <a16:creationId xmlns:a16="http://schemas.microsoft.com/office/drawing/2014/main" id="{C084A4F4-474E-4A1D-A0E6-131B35B165A6}"/>
              </a:ext>
            </a:extLst>
          </p:cNvPr>
          <p:cNvGrpSpPr/>
          <p:nvPr/>
        </p:nvGrpSpPr>
        <p:grpSpPr>
          <a:xfrm>
            <a:off x="6941908" y="2642385"/>
            <a:ext cx="1601219" cy="246221"/>
            <a:chOff x="5916000" y="2642385"/>
            <a:chExt cx="1601219" cy="246221"/>
          </a:xfrm>
        </p:grpSpPr>
        <p:sp>
          <p:nvSpPr>
            <p:cNvPr id="25" name="Diamond 24">
              <a:extLst>
                <a:ext uri="{FF2B5EF4-FFF2-40B4-BE49-F238E27FC236}">
                  <a16:creationId xmlns:a16="http://schemas.microsoft.com/office/drawing/2014/main" id="{454E68AF-FF4B-4DE3-A2E2-BAEB69F16E36}"/>
                </a:ext>
              </a:extLst>
            </p:cNvPr>
            <p:cNvSpPr/>
            <p:nvPr/>
          </p:nvSpPr>
          <p:spPr>
            <a:xfrm>
              <a:off x="5916000" y="2697210"/>
              <a:ext cx="180000" cy="180000"/>
            </a:xfrm>
            <a:prstGeom prst="diamond">
              <a:avLst/>
            </a:prstGeom>
            <a:solidFill>
              <a:srgbClr val="FFB414"/>
            </a:solidFill>
            <a:ln w="12700" cap="flat" cmpd="sng" algn="ctr">
              <a:solidFill>
                <a:srgbClr val="FFB41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Segoe UI"/>
                <a:ea typeface="+mn-ea"/>
                <a:cs typeface="+mn-cs"/>
              </a:endParaRPr>
            </a:p>
          </p:txBody>
        </p:sp>
        <p:sp>
          <p:nvSpPr>
            <p:cNvPr id="26" name="TextBox 25">
              <a:extLst>
                <a:ext uri="{FF2B5EF4-FFF2-40B4-BE49-F238E27FC236}">
                  <a16:creationId xmlns:a16="http://schemas.microsoft.com/office/drawing/2014/main" id="{0D0924E8-BDBB-4754-A185-4647AE6F45DC}"/>
                </a:ext>
              </a:extLst>
            </p:cNvPr>
            <p:cNvSpPr txBox="1"/>
            <p:nvPr/>
          </p:nvSpPr>
          <p:spPr>
            <a:xfrm>
              <a:off x="6024000" y="2642385"/>
              <a:ext cx="1493219" cy="2462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595959"/>
                  </a:solidFill>
                  <a:effectLst/>
                  <a:uLnTx/>
                  <a:uFillTx/>
                </a:rPr>
                <a:t>Work Product</a:t>
              </a:r>
            </a:p>
          </p:txBody>
        </p:sp>
      </p:grpSp>
      <p:sp>
        <p:nvSpPr>
          <p:cNvPr id="27" name="Rectangle 26">
            <a:extLst>
              <a:ext uri="{FF2B5EF4-FFF2-40B4-BE49-F238E27FC236}">
                <a16:creationId xmlns:a16="http://schemas.microsoft.com/office/drawing/2014/main" id="{A93AACAA-9F3C-4A17-B791-65AF1B3E85C9}"/>
              </a:ext>
            </a:extLst>
          </p:cNvPr>
          <p:cNvSpPr/>
          <p:nvPr/>
        </p:nvSpPr>
        <p:spPr>
          <a:xfrm>
            <a:off x="11209998" y="689772"/>
            <a:ext cx="216000" cy="144000"/>
          </a:xfrm>
          <a:prstGeom prst="rect">
            <a:avLst/>
          </a:prstGeom>
          <a:solidFill>
            <a:srgbClr val="595959"/>
          </a:solidFill>
          <a:ln w="12700" cap="flat" cmpd="sng" algn="ctr">
            <a:solidFill>
              <a:srgbClr val="59595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50" b="1" i="0" u="none" strike="noStrike" kern="0" cap="none" spc="0" normalizeH="0" baseline="0" noProof="0" dirty="0">
                <a:ln>
                  <a:noFill/>
                </a:ln>
                <a:solidFill>
                  <a:prstClr val="white"/>
                </a:solidFill>
                <a:effectLst/>
                <a:uLnTx/>
                <a:uFillTx/>
                <a:latin typeface="Segoe UI"/>
                <a:ea typeface="+mn-ea"/>
                <a:cs typeface="+mn-cs"/>
              </a:rPr>
              <a:t>1</a:t>
            </a:r>
            <a:endParaRPr kumimoji="0" lang="en-GB" sz="1100" b="1" i="0" u="none" strike="noStrike" kern="0" cap="none" spc="0" normalizeH="0" baseline="0" noProof="0" dirty="0">
              <a:ln>
                <a:noFill/>
              </a:ln>
              <a:solidFill>
                <a:prstClr val="white"/>
              </a:solidFill>
              <a:effectLst/>
              <a:uLnTx/>
              <a:uFillTx/>
              <a:latin typeface="Segoe UI"/>
              <a:ea typeface="+mn-ea"/>
              <a:cs typeface="+mn-cs"/>
            </a:endParaRPr>
          </a:p>
        </p:txBody>
      </p:sp>
      <p:sp>
        <p:nvSpPr>
          <p:cNvPr id="2" name="TextBox 1">
            <a:extLst>
              <a:ext uri="{FF2B5EF4-FFF2-40B4-BE49-F238E27FC236}">
                <a16:creationId xmlns:a16="http://schemas.microsoft.com/office/drawing/2014/main" id="{48033376-A669-4D10-94C7-90D426A61C62}"/>
              </a:ext>
            </a:extLst>
          </p:cNvPr>
          <p:cNvSpPr txBox="1"/>
          <p:nvPr/>
        </p:nvSpPr>
        <p:spPr>
          <a:xfrm>
            <a:off x="11392671" y="635751"/>
            <a:ext cx="772382" cy="215444"/>
          </a:xfrm>
          <a:prstGeom prst="rect">
            <a:avLst/>
          </a:prstGeom>
          <a:noFill/>
        </p:spPr>
        <p:txBody>
          <a:bodyPr wrap="square" rtlCol="0">
            <a:spAutoFit/>
          </a:bodyPr>
          <a:lstStyle/>
          <a:p>
            <a:r>
              <a:rPr lang="en-GB" sz="800" dirty="0"/>
              <a:t>Dependency</a:t>
            </a:r>
          </a:p>
        </p:txBody>
      </p:sp>
      <p:sp>
        <p:nvSpPr>
          <p:cNvPr id="28" name="TextBox 27">
            <a:extLst>
              <a:ext uri="{FF2B5EF4-FFF2-40B4-BE49-F238E27FC236}">
                <a16:creationId xmlns:a16="http://schemas.microsoft.com/office/drawing/2014/main" id="{2EE9FBFD-1553-403B-BA5D-E1717B15E8B3}"/>
              </a:ext>
            </a:extLst>
          </p:cNvPr>
          <p:cNvSpPr txBox="1"/>
          <p:nvPr/>
        </p:nvSpPr>
        <p:spPr>
          <a:xfrm>
            <a:off x="11405348" y="930937"/>
            <a:ext cx="772382" cy="215444"/>
          </a:xfrm>
          <a:prstGeom prst="rect">
            <a:avLst/>
          </a:prstGeom>
          <a:noFill/>
        </p:spPr>
        <p:txBody>
          <a:bodyPr wrap="square" rtlCol="0">
            <a:spAutoFit/>
          </a:bodyPr>
          <a:lstStyle/>
          <a:p>
            <a:r>
              <a:rPr lang="en-GB" sz="800" dirty="0"/>
              <a:t>Deliverable</a:t>
            </a:r>
          </a:p>
        </p:txBody>
      </p:sp>
    </p:spTree>
    <p:extLst>
      <p:ext uri="{BB962C8B-B14F-4D97-AF65-F5344CB8AC3E}">
        <p14:creationId xmlns:p14="http://schemas.microsoft.com/office/powerpoint/2010/main" val="98753717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065484DA-BA7A-48BF-8EF6-C09B4B42334C}"/>
              </a:ext>
            </a:extLst>
          </p:cNvPr>
          <p:cNvSpPr>
            <a:spLocks noGrp="1"/>
          </p:cNvSpPr>
          <p:nvPr>
            <p:ph type="sldNum" sz="quarter" idx="10"/>
          </p:nvPr>
        </p:nvSpPr>
        <p:spPr/>
        <p:txBody>
          <a:bodyPr/>
          <a:lstStyle/>
          <a:p>
            <a:fld id="{0EE23A24-5E29-4F5A-B780-9568AE9A51DD}" type="slidenum">
              <a:rPr lang="en-US" sz="1000" smtClean="0"/>
              <a:pPr/>
              <a:t>15</a:t>
            </a:fld>
            <a:endParaRPr lang="en-US" sz="1000" dirty="0"/>
          </a:p>
        </p:txBody>
      </p:sp>
      <p:sp>
        <p:nvSpPr>
          <p:cNvPr id="3" name="Title 3">
            <a:extLst>
              <a:ext uri="{FF2B5EF4-FFF2-40B4-BE49-F238E27FC236}">
                <a16:creationId xmlns:a16="http://schemas.microsoft.com/office/drawing/2014/main" id="{4B809C18-C6A3-441F-9DDD-F834716FBCDA}"/>
              </a:ext>
            </a:extLst>
          </p:cNvPr>
          <p:cNvSpPr>
            <a:spLocks noGrp="1"/>
          </p:cNvSpPr>
          <p:nvPr>
            <p:ph type="title"/>
          </p:nvPr>
        </p:nvSpPr>
        <p:spPr>
          <a:xfrm>
            <a:off x="960792" y="56771"/>
            <a:ext cx="10270415" cy="603187"/>
          </a:xfrm>
        </p:spPr>
        <p:txBody>
          <a:bodyPr/>
          <a:lstStyle/>
          <a:p>
            <a:r>
              <a:rPr lang="en-US" sz="3200" dirty="0"/>
              <a:t>Expenses</a:t>
            </a:r>
            <a:endParaRPr lang="en-US" sz="3200" i="1" dirty="0"/>
          </a:p>
        </p:txBody>
      </p:sp>
      <p:sp>
        <p:nvSpPr>
          <p:cNvPr id="4" name="Rectangle 3">
            <a:extLst>
              <a:ext uri="{FF2B5EF4-FFF2-40B4-BE49-F238E27FC236}">
                <a16:creationId xmlns:a16="http://schemas.microsoft.com/office/drawing/2014/main" id="{A5A95DA8-D7D9-48DA-8F2A-6D730BE24C06}"/>
              </a:ext>
            </a:extLst>
          </p:cNvPr>
          <p:cNvSpPr/>
          <p:nvPr/>
        </p:nvSpPr>
        <p:spPr>
          <a:xfrm>
            <a:off x="-2060654" y="714599"/>
            <a:ext cx="2597939" cy="3135506"/>
          </a:xfrm>
          <a:prstGeom prst="rect">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kumimoji="0" lang="en-GB" sz="1200" b="1" i="0" u="sng" strike="noStrike" kern="1200" cap="none" spc="0" normalizeH="0" baseline="0" noProof="0" dirty="0">
                <a:ln>
                  <a:noFill/>
                </a:ln>
                <a:solidFill>
                  <a:srgbClr val="000000"/>
                </a:solidFill>
                <a:effectLst/>
                <a:uLnTx/>
                <a:uFillTx/>
                <a:latin typeface="Segoe UI"/>
                <a:ea typeface="+mn-ea"/>
                <a:cs typeface="+mn-cs"/>
              </a:rPr>
              <a:t>Slide Purpose</a:t>
            </a:r>
            <a:r>
              <a:rPr kumimoji="0" lang="en-GB" sz="1200" b="0" i="0" u="none" strike="noStrike" kern="1200" cap="none" spc="0" normalizeH="0" baseline="0" noProof="0" dirty="0">
                <a:ln>
                  <a:noFill/>
                </a:ln>
                <a:solidFill>
                  <a:srgbClr val="000000"/>
                </a:solidFill>
                <a:effectLst/>
                <a:uLnTx/>
                <a:uFillTx/>
                <a:latin typeface="Segoe UI"/>
                <a:ea typeface="+mn-ea"/>
                <a:cs typeface="+mn-cs"/>
              </a:rPr>
              <a:t>:  Provides for an overview of </a:t>
            </a:r>
            <a:r>
              <a:rPr lang="en-GB" sz="1200" dirty="0">
                <a:solidFill>
                  <a:srgbClr val="000000"/>
                </a:solidFill>
              </a:rPr>
              <a:t>how travel costs, connectivity, licenses and other expenses are being accounted for.</a:t>
            </a:r>
            <a:endParaRPr kumimoji="0" lang="en-GB" sz="1200" b="0" i="0" u="none" strike="noStrike" kern="1200" cap="none" spc="0" normalizeH="0" baseline="0" noProof="0" dirty="0">
              <a:ln>
                <a:noFill/>
              </a:ln>
              <a:solidFill>
                <a:srgbClr val="000000"/>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sng" strike="noStrike" kern="1200" cap="none" spc="0" normalizeH="0" baseline="0" noProof="0" dirty="0">
                <a:ln>
                  <a:noFill/>
                </a:ln>
                <a:solidFill>
                  <a:srgbClr val="000000"/>
                </a:solidFill>
                <a:effectLst/>
                <a:uLnTx/>
                <a:uFillTx/>
                <a:latin typeface="Segoe UI"/>
                <a:ea typeface="+mn-ea"/>
                <a:cs typeface="+mn-cs"/>
              </a:rPr>
              <a:t>Instructions</a:t>
            </a:r>
            <a:r>
              <a:rPr kumimoji="0" lang="en-GB" sz="1200" b="0" i="0" u="none" strike="noStrike" kern="1200" cap="none" spc="0" normalizeH="0" baseline="0" noProof="0" dirty="0">
                <a:ln>
                  <a:noFill/>
                </a:ln>
                <a:solidFill>
                  <a:srgbClr val="000000"/>
                </a:solidFill>
                <a:effectLst/>
                <a:uLnTx/>
                <a:uFillTx/>
                <a:latin typeface="Segoe UI"/>
                <a:ea typeface="+mn-ea"/>
                <a:cs typeface="+mn-cs"/>
              </a:rPr>
              <a:t>:  </a:t>
            </a:r>
          </a:p>
          <a:p>
            <a:pPr marL="171450" lvl="0" indent="-171450">
              <a:buFont typeface="Arial" panose="020B0604020202020204" pitchFamily="34" charset="0"/>
              <a:buChar char="•"/>
            </a:pPr>
            <a:r>
              <a:rPr lang="en-GB" sz="1200" dirty="0">
                <a:solidFill>
                  <a:srgbClr val="000000"/>
                </a:solidFill>
              </a:rPr>
              <a:t>Optional slide as reviewers can source detail behind prior overview slide directly from DPM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solidFill>
                  <a:srgbClr val="000000"/>
                </a:solidFill>
                <a:latin typeface="Segoe UI"/>
              </a:rPr>
              <a:t>Copy and Paste from the DPM ‘</a:t>
            </a:r>
            <a:r>
              <a:rPr lang="en-GB" sz="1200" dirty="0" err="1">
                <a:solidFill>
                  <a:srgbClr val="000000"/>
                </a:solidFill>
                <a:latin typeface="Segoe UI"/>
              </a:rPr>
              <a:t>Reimb</a:t>
            </a:r>
            <a:r>
              <a:rPr lang="en-GB" sz="1200" dirty="0">
                <a:solidFill>
                  <a:srgbClr val="000000"/>
                </a:solidFill>
                <a:latin typeface="Segoe UI"/>
              </a:rPr>
              <a:t>-HW-SW-Other Costs’ tab</a:t>
            </a:r>
          </a:p>
          <a:p>
            <a:pPr marL="171450" lvl="0" indent="-171450">
              <a:buFont typeface="Arial" panose="020B0604020202020204" pitchFamily="34" charset="0"/>
              <a:buChar char="•"/>
            </a:pPr>
            <a:r>
              <a:rPr lang="en-GB" sz="1200" dirty="0">
                <a:solidFill>
                  <a:srgbClr val="000000"/>
                </a:solidFill>
                <a:latin typeface="Segoe UI"/>
              </a:rPr>
              <a:t>Tip: Hide columns </a:t>
            </a:r>
            <a:r>
              <a:rPr lang="en-GB" sz="1200" dirty="0">
                <a:solidFill>
                  <a:srgbClr val="000000"/>
                </a:solidFill>
              </a:rPr>
              <a:t>in the DPM that have no value if you need to get more space.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srgbClr val="FF0000"/>
                </a:solidFill>
                <a:effectLst/>
                <a:uLnTx/>
                <a:uFillTx/>
                <a:latin typeface="Segoe UI"/>
                <a:ea typeface="+mn-ea"/>
                <a:cs typeface="+mn-cs"/>
              </a:rPr>
              <a:t>Delete this message upon completion</a:t>
            </a:r>
          </a:p>
        </p:txBody>
      </p:sp>
      <p:sp>
        <p:nvSpPr>
          <p:cNvPr id="7" name="Rectangle 6">
            <a:extLst>
              <a:ext uri="{FF2B5EF4-FFF2-40B4-BE49-F238E27FC236}">
                <a16:creationId xmlns:a16="http://schemas.microsoft.com/office/drawing/2014/main" id="{B6144C3D-786B-4F82-BB2E-E9D98A858ECA}"/>
              </a:ext>
            </a:extLst>
          </p:cNvPr>
          <p:cNvSpPr/>
          <p:nvPr/>
        </p:nvSpPr>
        <p:spPr>
          <a:xfrm>
            <a:off x="-1064437" y="200285"/>
            <a:ext cx="1618488" cy="459673"/>
          </a:xfrm>
          <a:prstGeom prst="rect">
            <a:avLst/>
          </a:prstGeom>
          <a:solidFill>
            <a:srgbClr val="0070C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white"/>
                </a:solidFill>
                <a:effectLst/>
                <a:uLnTx/>
                <a:uFillTx/>
                <a:latin typeface="Segoe UI"/>
                <a:ea typeface="+mn-ea"/>
                <a:cs typeface="+mn-cs"/>
              </a:rPr>
              <a:t>OPTIONAL</a:t>
            </a:r>
            <a:endParaRPr kumimoji="0" lang="en-GB" sz="1200" b="0" i="0" u="none" strike="noStrike" kern="1200" cap="none" spc="0" normalizeH="0" baseline="0" noProof="0" dirty="0">
              <a:ln>
                <a:noFill/>
              </a:ln>
              <a:solidFill>
                <a:prstClr val="white"/>
              </a:solidFill>
              <a:effectLst/>
              <a:uLnTx/>
              <a:uFillTx/>
              <a:latin typeface="Segoe UI"/>
              <a:ea typeface="+mn-ea"/>
              <a:cs typeface="+mn-cs"/>
            </a:endParaRPr>
          </a:p>
        </p:txBody>
      </p:sp>
      <p:pic>
        <p:nvPicPr>
          <p:cNvPr id="8" name="Picture 7" descr="A screenshot of a cell phone&#10;&#10;Description automatically generated">
            <a:extLst>
              <a:ext uri="{FF2B5EF4-FFF2-40B4-BE49-F238E27FC236}">
                <a16:creationId xmlns:a16="http://schemas.microsoft.com/office/drawing/2014/main" id="{5C94EE80-7F44-4257-A671-DF61B010ECA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60792" y="800100"/>
            <a:ext cx="10530168" cy="2488293"/>
          </a:xfrm>
          <a:prstGeom prst="rect">
            <a:avLst/>
          </a:prstGeom>
        </p:spPr>
      </p:pic>
      <p:sp>
        <p:nvSpPr>
          <p:cNvPr id="9" name="Rectangle: Folded Corner 8">
            <a:extLst>
              <a:ext uri="{FF2B5EF4-FFF2-40B4-BE49-F238E27FC236}">
                <a16:creationId xmlns:a16="http://schemas.microsoft.com/office/drawing/2014/main" id="{9E8EB1B3-E159-4646-96A3-8A01235733B8}"/>
              </a:ext>
            </a:extLst>
          </p:cNvPr>
          <p:cNvSpPr/>
          <p:nvPr/>
        </p:nvSpPr>
        <p:spPr>
          <a:xfrm>
            <a:off x="-1164847" y="3963381"/>
            <a:ext cx="1702132" cy="1201078"/>
          </a:xfrm>
          <a:prstGeom prst="foldedCorner">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ea typeface="+mn-ea"/>
                <a:cs typeface="+mn-cs"/>
              </a:rPr>
              <a:t>Sticky note to use during solutioning</a:t>
            </a:r>
          </a:p>
        </p:txBody>
      </p:sp>
    </p:spTree>
    <p:extLst>
      <p:ext uri="{BB962C8B-B14F-4D97-AF65-F5344CB8AC3E}">
        <p14:creationId xmlns:p14="http://schemas.microsoft.com/office/powerpoint/2010/main" val="131062391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065484DA-BA7A-48BF-8EF6-C09B4B42334C}"/>
              </a:ext>
            </a:extLst>
          </p:cNvPr>
          <p:cNvSpPr>
            <a:spLocks noGrp="1"/>
          </p:cNvSpPr>
          <p:nvPr>
            <p:ph type="sldNum" sz="quarter" idx="10"/>
          </p:nvPr>
        </p:nvSpPr>
        <p:spPr/>
        <p:txBody>
          <a:bodyPr/>
          <a:lstStyle/>
          <a:p>
            <a:fld id="{0EE23A24-5E29-4F5A-B780-9568AE9A51DD}" type="slidenum">
              <a:rPr lang="en-US" sz="1000" smtClean="0"/>
              <a:pPr/>
              <a:t>16</a:t>
            </a:fld>
            <a:endParaRPr lang="en-US" sz="1000" dirty="0"/>
          </a:p>
        </p:txBody>
      </p:sp>
      <p:sp>
        <p:nvSpPr>
          <p:cNvPr id="3" name="Title 3">
            <a:extLst>
              <a:ext uri="{FF2B5EF4-FFF2-40B4-BE49-F238E27FC236}">
                <a16:creationId xmlns:a16="http://schemas.microsoft.com/office/drawing/2014/main" id="{CD22E403-C3DD-4A85-998F-E71D42491E7D}"/>
              </a:ext>
            </a:extLst>
          </p:cNvPr>
          <p:cNvSpPr>
            <a:spLocks noGrp="1"/>
          </p:cNvSpPr>
          <p:nvPr>
            <p:ph type="title"/>
          </p:nvPr>
        </p:nvSpPr>
        <p:spPr>
          <a:xfrm>
            <a:off x="750930" y="173863"/>
            <a:ext cx="10270415" cy="603187"/>
          </a:xfrm>
        </p:spPr>
        <p:txBody>
          <a:bodyPr/>
          <a:lstStyle/>
          <a:p>
            <a:r>
              <a:rPr lang="en-US" sz="3200" b="0" dirty="0">
                <a:latin typeface="Segoe UI Semibold" panose="020B0702040204020203" pitchFamily="34" charset="0"/>
                <a:cs typeface="Segoe UI Semibold" panose="020B0702040204020203" pitchFamily="34" charset="0"/>
              </a:rPr>
              <a:t>Solution Blueprint </a:t>
            </a:r>
            <a:br>
              <a:rPr lang="en-US" dirty="0">
                <a:solidFill>
                  <a:srgbClr val="FF5800"/>
                </a:solidFill>
              </a:rPr>
            </a:br>
            <a:r>
              <a:rPr lang="en-GB" sz="2800" b="0" dirty="0">
                <a:solidFill>
                  <a:srgbClr val="FF5800"/>
                </a:solidFill>
                <a:latin typeface="Segoe UI Light" panose="020B0502040204020203" pitchFamily="34" charset="0"/>
                <a:cs typeface="Segoe UI Light" panose="020B0502040204020203" pitchFamily="34" charset="0"/>
              </a:rPr>
              <a:t>Technology or Application or Security Architecture</a:t>
            </a:r>
            <a:endParaRPr lang="en-US" sz="2800" b="0" dirty="0">
              <a:solidFill>
                <a:srgbClr val="FF5800"/>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8B5A3C01-09B8-4FA1-91B5-9E2162397563}"/>
              </a:ext>
            </a:extLst>
          </p:cNvPr>
          <p:cNvSpPr/>
          <p:nvPr/>
        </p:nvSpPr>
        <p:spPr>
          <a:xfrm>
            <a:off x="-2060654" y="714597"/>
            <a:ext cx="2597939" cy="3990753"/>
          </a:xfrm>
          <a:prstGeom prst="rect">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sng" strike="noStrike" kern="1200" cap="none" spc="0" normalizeH="0" baseline="0" noProof="0" dirty="0">
                <a:ln>
                  <a:noFill/>
                </a:ln>
                <a:solidFill>
                  <a:srgbClr val="000000"/>
                </a:solidFill>
                <a:effectLst/>
                <a:uLnTx/>
                <a:uFillTx/>
                <a:latin typeface="Segoe UI"/>
                <a:ea typeface="+mn-ea"/>
                <a:cs typeface="Segoe UI Semibold" panose="020B0702040204020203" pitchFamily="34" charset="0"/>
              </a:rPr>
              <a:t>Slide Purpose</a:t>
            </a:r>
            <a:r>
              <a:rPr kumimoji="0" lang="en-GB" sz="1200" b="1" i="0" u="none" strike="noStrike" kern="1200" cap="none" spc="0" normalizeH="0" baseline="0" noProof="0" dirty="0">
                <a:ln>
                  <a:noFill/>
                </a:ln>
                <a:solidFill>
                  <a:srgbClr val="000000"/>
                </a:solidFill>
                <a:effectLst/>
                <a:uLnTx/>
                <a:uFillTx/>
                <a:latin typeface="Segoe UI"/>
                <a:ea typeface="+mn-ea"/>
                <a:cs typeface="Segoe UI Semibold" panose="020B0702040204020203" pitchFamily="34" charset="0"/>
              </a:rPr>
              <a:t>:  </a:t>
            </a:r>
            <a:r>
              <a:rPr kumimoji="0" lang="en-GB" sz="1200" b="0" i="0" u="none" strike="noStrike" kern="1200" cap="none" spc="0" normalizeH="0" baseline="0" noProof="0" dirty="0">
                <a:ln>
                  <a:noFill/>
                </a:ln>
                <a:solidFill>
                  <a:srgbClr val="000000"/>
                </a:solidFill>
                <a:effectLst/>
                <a:uLnTx/>
                <a:uFillTx/>
                <a:latin typeface="Segoe UI"/>
                <a:ea typeface="+mn-ea"/>
                <a:cs typeface="Segoe UI Semibold" panose="020B0702040204020203" pitchFamily="34" charset="0"/>
              </a:rPr>
              <a:t>Provides for an overview of the technical Solution Blueprint, e.g. infrastructure, security, application architecture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solidFill>
                <a:srgbClr val="000000"/>
              </a:solidFill>
              <a:latin typeface="Segoe UI"/>
              <a:cs typeface="Segoe UI Semibold" panose="020B07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latin typeface="Segoe UI"/>
                <a:ea typeface="+mn-ea"/>
                <a:cs typeface="Segoe UI Semibold" panose="020B0702040204020203" pitchFamily="34" charset="0"/>
              </a:rPr>
              <a:t>Key note: A solution Blue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Segoe UI"/>
              <a:ea typeface="+mn-ea"/>
              <a:cs typeface="Segoe UI Semibold" panose="020B07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sng" strike="noStrike" kern="1200" cap="none" spc="0" normalizeH="0" baseline="0" noProof="0" dirty="0">
                <a:ln>
                  <a:noFill/>
                </a:ln>
                <a:solidFill>
                  <a:srgbClr val="000000"/>
                </a:solidFill>
                <a:effectLst/>
                <a:uLnTx/>
                <a:uFillTx/>
                <a:latin typeface="Segoe UI"/>
                <a:ea typeface="+mn-ea"/>
                <a:cs typeface="Segoe UI Semibold" panose="020B0702040204020203" pitchFamily="34" charset="0"/>
              </a:rPr>
              <a:t>Instructions:  </a:t>
            </a:r>
          </a:p>
          <a:p>
            <a:pPr marL="171450" lvl="0" indent="-171450">
              <a:buFont typeface="Arial" panose="020B0604020202020204" pitchFamily="34" charset="0"/>
              <a:buChar char="•"/>
              <a:defRPr/>
            </a:pPr>
            <a:r>
              <a:rPr kumimoji="0" lang="en-GB" sz="1200" b="0" i="0" u="none" strike="noStrike" kern="1200" cap="none" spc="0" normalizeH="0" baseline="0" noProof="0" dirty="0">
                <a:ln>
                  <a:noFill/>
                </a:ln>
                <a:solidFill>
                  <a:srgbClr val="000000"/>
                </a:solidFill>
                <a:effectLst/>
                <a:uLnTx/>
                <a:uFillTx/>
                <a:latin typeface="Segoe UI"/>
                <a:ea typeface="+mn-ea"/>
                <a:cs typeface="+mn-cs"/>
              </a:rPr>
              <a:t>This is a mandated slide for fixed fee deals; in cases where a solution blueprint is not needed, please capture </a:t>
            </a:r>
            <a:r>
              <a:rPr lang="en-GB" sz="1200" dirty="0">
                <a:solidFill>
                  <a:srgbClr val="000000"/>
                </a:solidFill>
              </a:rPr>
              <a:t>within your ‘Estimation Basis – Scope of Work’ summary</a:t>
            </a:r>
            <a:endParaRPr kumimoji="0" lang="en-GB" sz="1200" b="0" i="0" u="none" strike="noStrike" kern="1200" cap="none" spc="0" normalizeH="0" baseline="0" noProof="0" dirty="0">
              <a:ln>
                <a:noFill/>
              </a:ln>
              <a:solidFill>
                <a:srgbClr val="000000"/>
              </a:solidFill>
              <a:effectLst/>
              <a:uLnTx/>
              <a:uFillTx/>
              <a:latin typeface="Segoe UI"/>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solidFill>
                  <a:srgbClr val="000000"/>
                </a:solidFill>
                <a:latin typeface="Segoe UI"/>
              </a:rPr>
              <a:t>Please refer to the </a:t>
            </a:r>
            <a:r>
              <a:rPr lang="en-GB" sz="1200" dirty="0">
                <a:solidFill>
                  <a:srgbClr val="000000"/>
                </a:solidFill>
                <a:latin typeface="Segoe UI"/>
                <a:hlinkClick r:id="rId2"/>
              </a:rPr>
              <a:t>ADF</a:t>
            </a:r>
            <a:r>
              <a:rPr lang="en-GB" sz="1200" dirty="0">
                <a:solidFill>
                  <a:srgbClr val="000000"/>
                </a:solidFill>
                <a:latin typeface="Segoe UI"/>
              </a:rPr>
              <a:t> or the offering </a:t>
            </a:r>
            <a:r>
              <a:rPr lang="en-GB" sz="1200" dirty="0">
                <a:solidFill>
                  <a:srgbClr val="000000"/>
                </a:solidFill>
                <a:latin typeface="Segoe UI"/>
                <a:hlinkClick r:id="rId3"/>
              </a:rPr>
              <a:t>Solution Guides</a:t>
            </a:r>
            <a:r>
              <a:rPr lang="en-GB" sz="1200" dirty="0">
                <a:solidFill>
                  <a:srgbClr val="000000"/>
                </a:solidFill>
                <a:latin typeface="Segoe UI"/>
              </a:rPr>
              <a:t> for samples and templates.</a:t>
            </a:r>
            <a:endParaRPr kumimoji="0" lang="en-GB" sz="1200" b="0" i="0" u="none" strike="noStrike" kern="1200" cap="none" spc="0" normalizeH="0" baseline="0" noProof="0" dirty="0">
              <a:ln>
                <a:noFill/>
              </a:ln>
              <a:solidFill>
                <a:srgbClr val="000000"/>
              </a:solidFill>
              <a:effectLst/>
              <a:uLnTx/>
              <a:uFillTx/>
              <a:latin typeface="Segoe UI"/>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srgbClr val="000000"/>
                </a:solidFill>
                <a:effectLst/>
                <a:uLnTx/>
                <a:uFillTx/>
                <a:latin typeface="Segoe UI"/>
                <a:ea typeface="+mn-ea"/>
                <a:cs typeface="+mn-cs"/>
              </a:rPr>
              <a:t>Populate all text formatted </a:t>
            </a:r>
            <a:r>
              <a:rPr kumimoji="0" lang="en-GB" sz="1200" b="0" i="0" u="none" strike="noStrike" kern="1200" cap="none" spc="0" normalizeH="0" baseline="0" noProof="0" dirty="0">
                <a:ln>
                  <a:noFill/>
                </a:ln>
                <a:solidFill>
                  <a:srgbClr val="FF0000"/>
                </a:solidFill>
                <a:effectLst/>
                <a:uLnTx/>
                <a:uFillTx/>
                <a:latin typeface="Segoe UI"/>
                <a:ea typeface="+mn-ea"/>
                <a:cs typeface="+mn-cs"/>
              </a:rPr>
              <a:t>&lt;like this&gt;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srgbClr val="FF0000"/>
                </a:solidFill>
                <a:effectLst/>
                <a:uLnTx/>
                <a:uFillTx/>
                <a:latin typeface="Segoe UI"/>
                <a:ea typeface="+mn-ea"/>
                <a:cs typeface="+mn-cs"/>
              </a:rPr>
              <a:t>Delete this message upon completion</a:t>
            </a:r>
          </a:p>
        </p:txBody>
      </p:sp>
      <p:sp>
        <p:nvSpPr>
          <p:cNvPr id="6" name="Rectangle 5">
            <a:extLst>
              <a:ext uri="{FF2B5EF4-FFF2-40B4-BE49-F238E27FC236}">
                <a16:creationId xmlns:a16="http://schemas.microsoft.com/office/drawing/2014/main" id="{B0717ECB-393D-4C68-B907-11C273100416}"/>
              </a:ext>
            </a:extLst>
          </p:cNvPr>
          <p:cNvSpPr/>
          <p:nvPr/>
        </p:nvSpPr>
        <p:spPr>
          <a:xfrm>
            <a:off x="822354" y="1599969"/>
            <a:ext cx="10731692" cy="4131589"/>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600"/>
              </a:spcBef>
              <a:spcAft>
                <a:spcPts val="0"/>
              </a:spcAft>
              <a:buClrTx/>
              <a:buSzTx/>
              <a:buFontTx/>
              <a:buNone/>
              <a:tabLst/>
              <a:defRPr/>
            </a:pPr>
            <a:r>
              <a:rPr kumimoji="0" lang="en-US" sz="1600" b="0" i="0" u="none" strike="noStrike" kern="0" cap="none" spc="0" normalizeH="0" baseline="0" noProof="0" dirty="0">
                <a:ln>
                  <a:noFill/>
                </a:ln>
                <a:solidFill>
                  <a:srgbClr val="FF0000"/>
                </a:solidFill>
                <a:effectLst/>
                <a:uLnTx/>
                <a:uFillTx/>
                <a:ea typeface="+mn-ea"/>
                <a:cs typeface="+mn-cs"/>
              </a:rPr>
              <a:t>&lt;Insert the technical architecture diagrams: Development, Execution, Operations&gt;</a:t>
            </a:r>
          </a:p>
        </p:txBody>
      </p:sp>
      <p:sp>
        <p:nvSpPr>
          <p:cNvPr id="7" name="Rectangle 6">
            <a:extLst>
              <a:ext uri="{FF2B5EF4-FFF2-40B4-BE49-F238E27FC236}">
                <a16:creationId xmlns:a16="http://schemas.microsoft.com/office/drawing/2014/main" id="{A7B9E4B8-52C6-491A-8CFB-036BA0A687D3}"/>
              </a:ext>
            </a:extLst>
          </p:cNvPr>
          <p:cNvSpPr/>
          <p:nvPr/>
        </p:nvSpPr>
        <p:spPr>
          <a:xfrm>
            <a:off x="-1081203" y="173863"/>
            <a:ext cx="1618488" cy="459673"/>
          </a:xfrm>
          <a:prstGeom prst="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white"/>
                </a:solidFill>
                <a:effectLst/>
                <a:uLnTx/>
                <a:uFillTx/>
                <a:latin typeface="Segoe UI"/>
                <a:ea typeface="+mn-ea"/>
                <a:cs typeface="+mn-cs"/>
              </a:rPr>
              <a:t>MANDATORY</a:t>
            </a:r>
            <a:endParaRPr kumimoji="0" lang="en-GB" sz="1200" b="0" i="0" u="none" strike="noStrike" kern="1200" cap="none" spc="0" normalizeH="0" baseline="0" noProof="0" dirty="0">
              <a:ln>
                <a:noFill/>
              </a:ln>
              <a:solidFill>
                <a:prstClr val="white"/>
              </a:solidFill>
              <a:effectLst/>
              <a:uLnTx/>
              <a:uFillTx/>
              <a:latin typeface="Segoe UI"/>
              <a:ea typeface="+mn-ea"/>
              <a:cs typeface="+mn-cs"/>
            </a:endParaRPr>
          </a:p>
        </p:txBody>
      </p:sp>
      <p:sp>
        <p:nvSpPr>
          <p:cNvPr id="8" name="Rectangle: Folded Corner 7">
            <a:extLst>
              <a:ext uri="{FF2B5EF4-FFF2-40B4-BE49-F238E27FC236}">
                <a16:creationId xmlns:a16="http://schemas.microsoft.com/office/drawing/2014/main" id="{B642A29E-79CB-48BB-9222-789E0ACD29C1}"/>
              </a:ext>
            </a:extLst>
          </p:cNvPr>
          <p:cNvSpPr/>
          <p:nvPr/>
        </p:nvSpPr>
        <p:spPr>
          <a:xfrm>
            <a:off x="-1164847" y="4942325"/>
            <a:ext cx="1702132" cy="1201078"/>
          </a:xfrm>
          <a:prstGeom prst="foldedCorner">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ea typeface="+mn-ea"/>
                <a:cs typeface="+mn-cs"/>
              </a:rPr>
              <a:t>Sticky note to use during solutioning</a:t>
            </a:r>
          </a:p>
        </p:txBody>
      </p:sp>
      <p:sp>
        <p:nvSpPr>
          <p:cNvPr id="9" name="TextBox 8">
            <a:extLst>
              <a:ext uri="{FF2B5EF4-FFF2-40B4-BE49-F238E27FC236}">
                <a16:creationId xmlns:a16="http://schemas.microsoft.com/office/drawing/2014/main" id="{774DDFAE-EA1A-4BA0-ACEC-933985FB388A}"/>
              </a:ext>
            </a:extLst>
          </p:cNvPr>
          <p:cNvSpPr txBox="1"/>
          <p:nvPr/>
        </p:nvSpPr>
        <p:spPr>
          <a:xfrm>
            <a:off x="10419018" y="6436532"/>
            <a:ext cx="1626782" cy="276999"/>
          </a:xfrm>
          <a:prstGeom prst="rect">
            <a:avLst/>
          </a:prstGeom>
          <a:noFill/>
        </p:spPr>
        <p:txBody>
          <a:bodyPr wrap="square" rtlCol="0">
            <a:spAutoFit/>
          </a:bodyPr>
          <a:lstStyle/>
          <a:p>
            <a:r>
              <a:rPr lang="en-GB" sz="1200" b="1" dirty="0"/>
              <a:t>ETA slide</a:t>
            </a:r>
          </a:p>
        </p:txBody>
      </p:sp>
    </p:spTree>
    <p:extLst>
      <p:ext uri="{BB962C8B-B14F-4D97-AF65-F5344CB8AC3E}">
        <p14:creationId xmlns:p14="http://schemas.microsoft.com/office/powerpoint/2010/main" val="405274896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065484DA-BA7A-48BF-8EF6-C09B4B42334C}"/>
              </a:ext>
            </a:extLst>
          </p:cNvPr>
          <p:cNvSpPr>
            <a:spLocks noGrp="1"/>
          </p:cNvSpPr>
          <p:nvPr>
            <p:ph type="sldNum" sz="quarter" idx="10"/>
          </p:nvPr>
        </p:nvSpPr>
        <p:spPr/>
        <p:txBody>
          <a:bodyPr/>
          <a:lstStyle/>
          <a:p>
            <a:fld id="{0EE23A24-5E29-4F5A-B780-9568AE9A51DD}" type="slidenum">
              <a:rPr lang="en-US" sz="1000" smtClean="0"/>
              <a:pPr/>
              <a:t>17</a:t>
            </a:fld>
            <a:endParaRPr lang="en-US" sz="1000" dirty="0"/>
          </a:p>
        </p:txBody>
      </p:sp>
      <p:graphicFrame>
        <p:nvGraphicFramePr>
          <p:cNvPr id="3" name="Content Placeholder 6">
            <a:extLst>
              <a:ext uri="{FF2B5EF4-FFF2-40B4-BE49-F238E27FC236}">
                <a16:creationId xmlns:a16="http://schemas.microsoft.com/office/drawing/2014/main" id="{D29B2D86-19BF-4E5D-9026-45463EC98C9C}"/>
              </a:ext>
            </a:extLst>
          </p:cNvPr>
          <p:cNvGraphicFramePr>
            <a:graphicFrameLocks noGrp="1"/>
          </p:cNvGraphicFramePr>
          <p:nvPr>
            <p:ph idx="1"/>
            <p:extLst>
              <p:ext uri="{D42A27DB-BD31-4B8C-83A1-F6EECF244321}">
                <p14:modId xmlns:p14="http://schemas.microsoft.com/office/powerpoint/2010/main" val="3535146844"/>
              </p:ext>
            </p:extLst>
          </p:nvPr>
        </p:nvGraphicFramePr>
        <p:xfrm>
          <a:off x="687620" y="883945"/>
          <a:ext cx="10799992" cy="3534862"/>
        </p:xfrm>
        <a:graphic>
          <a:graphicData uri="http://schemas.openxmlformats.org/drawingml/2006/table">
            <a:tbl>
              <a:tblPr firstRow="1">
                <a:tableStyleId>{793D81CF-94F2-401A-BA57-92F5A7B2D0C5}</a:tableStyleId>
              </a:tblPr>
              <a:tblGrid>
                <a:gridCol w="2009134">
                  <a:extLst>
                    <a:ext uri="{9D8B030D-6E8A-4147-A177-3AD203B41FA5}">
                      <a16:colId xmlns:a16="http://schemas.microsoft.com/office/drawing/2014/main" val="2248764959"/>
                    </a:ext>
                  </a:extLst>
                </a:gridCol>
                <a:gridCol w="5348474">
                  <a:extLst>
                    <a:ext uri="{9D8B030D-6E8A-4147-A177-3AD203B41FA5}">
                      <a16:colId xmlns:a16="http://schemas.microsoft.com/office/drawing/2014/main" val="1491342864"/>
                    </a:ext>
                  </a:extLst>
                </a:gridCol>
                <a:gridCol w="1014192">
                  <a:extLst>
                    <a:ext uri="{9D8B030D-6E8A-4147-A177-3AD203B41FA5}">
                      <a16:colId xmlns:a16="http://schemas.microsoft.com/office/drawing/2014/main" val="4025320564"/>
                    </a:ext>
                  </a:extLst>
                </a:gridCol>
                <a:gridCol w="1705990">
                  <a:extLst>
                    <a:ext uri="{9D8B030D-6E8A-4147-A177-3AD203B41FA5}">
                      <a16:colId xmlns:a16="http://schemas.microsoft.com/office/drawing/2014/main" val="1540409046"/>
                    </a:ext>
                  </a:extLst>
                </a:gridCol>
                <a:gridCol w="722202">
                  <a:extLst>
                    <a:ext uri="{9D8B030D-6E8A-4147-A177-3AD203B41FA5}">
                      <a16:colId xmlns:a16="http://schemas.microsoft.com/office/drawing/2014/main" val="740817939"/>
                    </a:ext>
                  </a:extLst>
                </a:gridCol>
              </a:tblGrid>
              <a:tr h="507863">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GB" sz="1400" u="none" strike="noStrike" cap="none" normalizeH="0" baseline="0" dirty="0">
                          <a:ln>
                            <a:noFill/>
                          </a:ln>
                          <a:effectLst/>
                          <a:latin typeface="+mn-lt"/>
                          <a:cs typeface="Segoe UI Semilight" panose="020B0402040204020203" pitchFamily="34" charset="0"/>
                        </a:rPr>
                        <a:t>Title</a:t>
                      </a:r>
                      <a:endParaRPr kumimoji="0" lang="en-US" sz="1400" b="1" i="0" u="none" strike="noStrike" cap="none" normalizeH="0" baseline="0" dirty="0">
                        <a:ln>
                          <a:noFill/>
                        </a:ln>
                        <a:solidFill>
                          <a:schemeClr val="tx1"/>
                        </a:solidFill>
                        <a:effectLst/>
                        <a:latin typeface="+mn-lt"/>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bg1"/>
                          </a:solidFill>
                          <a:effectLst/>
                          <a:latin typeface="+mn-lt"/>
                          <a:cs typeface="Segoe UI Semilight" panose="020B0402040204020203" pitchFamily="34" charset="0"/>
                        </a:rPr>
                        <a:t>Description</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400" u="none" strike="noStrike" cap="none" normalizeH="0" baseline="0" dirty="0">
                          <a:ln>
                            <a:noFill/>
                          </a:ln>
                          <a:solidFill>
                            <a:schemeClr val="bg1"/>
                          </a:solidFill>
                          <a:effectLst/>
                          <a:latin typeface="+mn-lt"/>
                          <a:cs typeface="Segoe UI Semilight" panose="020B0402040204020203" pitchFamily="34" charset="0"/>
                        </a:rPr>
                        <a:t>Format</a:t>
                      </a:r>
                      <a:endParaRPr kumimoji="0" lang="en-US" sz="1400" b="1" i="0" u="none" strike="noStrike" cap="none" normalizeH="0" baseline="0" dirty="0">
                        <a:ln>
                          <a:noFill/>
                        </a:ln>
                        <a:solidFill>
                          <a:schemeClr val="bg1"/>
                        </a:solidFill>
                        <a:effectLst/>
                        <a:latin typeface="+mn-lt"/>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bg1"/>
                          </a:solidFill>
                          <a:effectLst/>
                          <a:latin typeface="+mn-lt"/>
                          <a:cs typeface="Segoe UI Semilight" panose="020B0402040204020203" pitchFamily="34" charset="0"/>
                        </a:rPr>
                        <a:t>Any Acceptance Criteria</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400" b="1" i="0" u="none" strike="noStrike" kern="1200" cap="none" spc="0" normalizeH="0" baseline="0" noProof="0" dirty="0">
                          <a:ln>
                            <a:noFill/>
                          </a:ln>
                          <a:solidFill>
                            <a:schemeClr val="bg1"/>
                          </a:solidFill>
                          <a:effectLst/>
                          <a:uLnTx/>
                          <a:uFillTx/>
                          <a:latin typeface="+mn-lt"/>
                          <a:ea typeface="+mn-ea"/>
                          <a:cs typeface="Segoe UI Semilight" panose="020B0402040204020203" pitchFamily="34" charset="0"/>
                        </a:rPr>
                        <a:t>Type</a:t>
                      </a:r>
                      <a:endParaRPr kumimoji="0" lang="en-US" sz="1400" b="1" i="0" u="none" strike="noStrike" cap="none" normalizeH="0" baseline="0" dirty="0">
                        <a:ln>
                          <a:noFill/>
                        </a:ln>
                        <a:solidFill>
                          <a:schemeClr val="bg1"/>
                        </a:solidFill>
                        <a:effectLst/>
                        <a:latin typeface="+mn-lt"/>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1759561"/>
                  </a:ext>
                </a:extLst>
              </a:tr>
              <a:tr h="1161659">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r>
                        <a:rPr kumimoji="0" lang="en-US" sz="1400" b="0" i="0" u="none" strike="noStrike" cap="none" normalizeH="0" baseline="0" dirty="0">
                          <a:ln>
                            <a:noFill/>
                          </a:ln>
                          <a:solidFill>
                            <a:srgbClr val="FF0000"/>
                          </a:solidFill>
                          <a:effectLst/>
                          <a:latin typeface="+mn-lt"/>
                          <a:cs typeface="Segoe UI Semilight" panose="020B0402040204020203" pitchFamily="34" charset="0"/>
                        </a:rPr>
                        <a:t>&lt;insert title - succinct&gt;</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r>
                        <a:rPr kumimoji="0" lang="en-US" sz="1400" b="0" i="0" u="none" strike="noStrike" cap="none" normalizeH="0" baseline="0" dirty="0">
                          <a:ln>
                            <a:noFill/>
                          </a:ln>
                          <a:solidFill>
                            <a:srgbClr val="FF0000"/>
                          </a:solidFill>
                          <a:effectLst/>
                          <a:latin typeface="+mn-lt"/>
                          <a:cs typeface="Segoe UI Semilight" panose="020B0402040204020203" pitchFamily="34" charset="0"/>
                        </a:rPr>
                        <a:t>&lt;insert SMART description – sufficient detail to accurately describe what the document will contain, its format, its size etc.&gt;</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400" b="0" u="none" strike="noStrike" cap="none" normalizeH="0" baseline="0" dirty="0">
                          <a:ln>
                            <a:noFill/>
                          </a:ln>
                          <a:solidFill>
                            <a:srgbClr val="FF0000"/>
                          </a:solidFill>
                          <a:effectLst/>
                          <a:latin typeface="+mn-lt"/>
                          <a:cs typeface="Segoe UI Semilight" panose="020B0402040204020203" pitchFamily="34" charset="0"/>
                        </a:rPr>
                        <a:t>&lt;document format&gt;</a:t>
                      </a:r>
                      <a:endParaRPr kumimoji="0" lang="en-US" sz="1400" b="0" i="0" u="none" strike="noStrike" cap="none" normalizeH="0" baseline="0" dirty="0">
                        <a:ln>
                          <a:noFill/>
                        </a:ln>
                        <a:solidFill>
                          <a:srgbClr val="FF0000"/>
                        </a:solidFill>
                        <a:effectLst/>
                        <a:latin typeface="+mn-lt"/>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rgbClr val="FF0000"/>
                          </a:solidFill>
                          <a:effectLst/>
                          <a:latin typeface="+mn-lt"/>
                          <a:cs typeface="Segoe UI Semilight" panose="020B0402040204020203" pitchFamily="34" charset="0"/>
                        </a:rPr>
                        <a:t>&lt;the specific criteria against which a Deliverable is reviewed and validated&gt;</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rgbClr val="FF0000"/>
                          </a:solidFill>
                          <a:effectLst/>
                          <a:latin typeface="+mn-lt"/>
                          <a:cs typeface="Segoe UI Semilight" panose="020B0402040204020203" pitchFamily="34" charset="0"/>
                        </a:rPr>
                        <a:t>&lt;WP/D&gt;</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7722357"/>
                  </a:ext>
                </a:extLst>
              </a:tr>
              <a:tr h="256403">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68650301"/>
                  </a:ext>
                </a:extLst>
              </a:tr>
              <a:tr h="256403">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76268348"/>
                  </a:ext>
                </a:extLst>
              </a:tr>
              <a:tr h="326922">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77819173"/>
                  </a:ext>
                </a:extLst>
              </a:tr>
              <a:tr h="256403">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17876377"/>
                  </a:ext>
                </a:extLst>
              </a:tr>
              <a:tr h="256403">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5150537"/>
                  </a:ext>
                </a:extLst>
              </a:tr>
              <a:tr h="256403">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70644283"/>
                  </a:ext>
                </a:extLst>
              </a:tr>
              <a:tr h="256403">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27979224"/>
                  </a:ext>
                </a:extLst>
              </a:tr>
            </a:tbl>
          </a:graphicData>
        </a:graphic>
      </p:graphicFrame>
      <p:sp>
        <p:nvSpPr>
          <p:cNvPr id="4" name="Rectangle 3">
            <a:extLst>
              <a:ext uri="{FF2B5EF4-FFF2-40B4-BE49-F238E27FC236}">
                <a16:creationId xmlns:a16="http://schemas.microsoft.com/office/drawing/2014/main" id="{A22839E6-7E92-473B-B6FD-F55528FACE4E}"/>
              </a:ext>
            </a:extLst>
          </p:cNvPr>
          <p:cNvSpPr/>
          <p:nvPr/>
        </p:nvSpPr>
        <p:spPr>
          <a:xfrm>
            <a:off x="-1337077" y="159814"/>
            <a:ext cx="1618488" cy="459673"/>
          </a:xfrm>
          <a:prstGeom prst="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white"/>
                </a:solidFill>
                <a:effectLst/>
                <a:uLnTx/>
                <a:uFillTx/>
                <a:latin typeface="Segoe UI"/>
                <a:ea typeface="+mn-ea"/>
                <a:cs typeface="+mn-cs"/>
              </a:rPr>
              <a:t>MANDATORY</a:t>
            </a:r>
            <a:endParaRPr kumimoji="0" lang="en-GB" sz="1200" b="0" i="0" u="none" strike="noStrike" kern="1200" cap="none" spc="0" normalizeH="0" baseline="0" noProof="0" dirty="0">
              <a:ln>
                <a:noFill/>
              </a:ln>
              <a:solidFill>
                <a:prstClr val="white"/>
              </a:solidFill>
              <a:effectLst/>
              <a:uLnTx/>
              <a:uFillTx/>
              <a:latin typeface="Segoe UI"/>
              <a:ea typeface="+mn-ea"/>
              <a:cs typeface="+mn-cs"/>
            </a:endParaRPr>
          </a:p>
        </p:txBody>
      </p:sp>
      <p:sp>
        <p:nvSpPr>
          <p:cNvPr id="5" name="Rectangle 4">
            <a:extLst>
              <a:ext uri="{FF2B5EF4-FFF2-40B4-BE49-F238E27FC236}">
                <a16:creationId xmlns:a16="http://schemas.microsoft.com/office/drawing/2014/main" id="{246E7A3A-4A72-498A-92A8-EB004C5F25A7}"/>
              </a:ext>
            </a:extLst>
          </p:cNvPr>
          <p:cNvSpPr/>
          <p:nvPr/>
        </p:nvSpPr>
        <p:spPr>
          <a:xfrm>
            <a:off x="-2686253" y="691756"/>
            <a:ext cx="2967664" cy="4362727"/>
          </a:xfrm>
          <a:prstGeom prst="rect">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sng" strike="noStrike" kern="1200" cap="none" spc="0" normalizeH="0" baseline="0" noProof="0" dirty="0">
                <a:ln>
                  <a:noFill/>
                </a:ln>
                <a:solidFill>
                  <a:srgbClr val="000000"/>
                </a:solidFill>
                <a:effectLst/>
                <a:uLnTx/>
                <a:uFillTx/>
                <a:ea typeface="+mn-ea"/>
                <a:cs typeface="+mn-cs"/>
              </a:rPr>
              <a:t>Slide Purpose</a:t>
            </a:r>
            <a:r>
              <a:rPr kumimoji="0" lang="en-GB" sz="1200" b="0" i="0" u="none" strike="noStrike" kern="1200" cap="none" spc="0" normalizeH="0" baseline="0" noProof="0" dirty="0">
                <a:ln>
                  <a:noFill/>
                </a:ln>
                <a:solidFill>
                  <a:srgbClr val="000000"/>
                </a:solidFill>
                <a:effectLst/>
                <a:uLnTx/>
                <a:uFillTx/>
                <a:ea typeface="+mn-ea"/>
                <a:cs typeface="+mn-cs"/>
              </a:rPr>
              <a:t>:  Lists the work products and or deliverables that need will be produced by Avanade under the scope of work.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sng" strike="noStrike" kern="1200" cap="none" spc="0" normalizeH="0" baseline="0" noProof="0" dirty="0">
                <a:ln>
                  <a:noFill/>
                </a:ln>
                <a:solidFill>
                  <a:srgbClr val="000000"/>
                </a:solidFill>
                <a:effectLst/>
                <a:uLnTx/>
                <a:uFillTx/>
                <a:ea typeface="+mn-ea"/>
                <a:cs typeface="+mn-cs"/>
              </a:rPr>
              <a:t>Key Note: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i="0" u="none" strike="noStrike" kern="1200" cap="none" spc="0" normalizeH="0" baseline="0" noProof="0" dirty="0">
                <a:ln>
                  <a:noFill/>
                </a:ln>
                <a:solidFill>
                  <a:srgbClr val="000000"/>
                </a:solidFill>
                <a:effectLst/>
                <a:uLnTx/>
                <a:uFillTx/>
                <a:ea typeface="+mn-ea"/>
                <a:cs typeface="+mn-cs"/>
              </a:rPr>
              <a:t>A Work Product is a document that </a:t>
            </a:r>
            <a:r>
              <a:rPr kumimoji="0" lang="en-GB" sz="1200" i="0" u="sng" strike="noStrike" kern="1200" cap="none" spc="0" normalizeH="0" baseline="0" noProof="0" dirty="0">
                <a:ln>
                  <a:noFill/>
                </a:ln>
                <a:solidFill>
                  <a:srgbClr val="000000"/>
                </a:solidFill>
                <a:effectLst/>
                <a:uLnTx/>
                <a:uFillTx/>
                <a:ea typeface="+mn-ea"/>
                <a:cs typeface="+mn-cs"/>
              </a:rPr>
              <a:t>does not require any review or approval</a:t>
            </a:r>
            <a:r>
              <a:rPr kumimoji="0" lang="en-GB" sz="1200" i="0" u="none" strike="noStrike" kern="1200" cap="none" spc="0" normalizeH="0" baseline="0" noProof="0" dirty="0">
                <a:ln>
                  <a:noFill/>
                </a:ln>
                <a:solidFill>
                  <a:srgbClr val="000000"/>
                </a:solidFill>
                <a:effectLst/>
                <a:uLnTx/>
                <a:uFillTx/>
                <a:ea typeface="+mn-ea"/>
                <a:cs typeface="+mn-cs"/>
              </a:rPr>
              <a:t> by the client, e.g. a project status report, test close report.  A Deliverable is a document that </a:t>
            </a:r>
            <a:r>
              <a:rPr kumimoji="0" lang="en-GB" sz="1200" i="0" u="sng" strike="noStrike" kern="1200" cap="none" spc="0" normalizeH="0" baseline="0" noProof="0" dirty="0">
                <a:ln>
                  <a:noFill/>
                </a:ln>
                <a:solidFill>
                  <a:srgbClr val="000000"/>
                </a:solidFill>
                <a:effectLst/>
                <a:uLnTx/>
                <a:uFillTx/>
                <a:ea typeface="+mn-ea"/>
                <a:cs typeface="+mn-cs"/>
              </a:rPr>
              <a:t>the client must review and approve </a:t>
            </a:r>
            <a:r>
              <a:rPr kumimoji="0" lang="en-GB" sz="1200" i="0" u="none" strike="noStrike" kern="1200" cap="none" spc="0" normalizeH="0" baseline="0" noProof="0" dirty="0">
                <a:ln>
                  <a:noFill/>
                </a:ln>
                <a:solidFill>
                  <a:srgbClr val="000000"/>
                </a:solidFill>
                <a:effectLst/>
                <a:uLnTx/>
                <a:uFillTx/>
                <a:ea typeface="+mn-ea"/>
                <a:cs typeface="+mn-cs"/>
              </a:rPr>
              <a:t>in order to move forward, e.g. a technical design document, a requirements definition document.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sng" strike="noStrike" kern="1200" cap="none" spc="0" normalizeH="0" baseline="0" noProof="0" dirty="0">
                <a:ln>
                  <a:noFill/>
                </a:ln>
                <a:solidFill>
                  <a:srgbClr val="000000"/>
                </a:solidFill>
                <a:effectLst/>
                <a:uLnTx/>
                <a:uFillTx/>
                <a:ea typeface="+mn-ea"/>
                <a:cs typeface="+mn-cs"/>
              </a:rPr>
              <a:t>Instructions</a:t>
            </a:r>
            <a:r>
              <a:rPr kumimoji="0" lang="en-GB" sz="1200" b="0" i="0" u="none" strike="noStrike" kern="1200" cap="none" spc="0" normalizeH="0" baseline="0" noProof="0" dirty="0">
                <a:ln>
                  <a:noFill/>
                </a:ln>
                <a:solidFill>
                  <a:srgbClr val="000000"/>
                </a:solidFill>
                <a:effectLst/>
                <a:uLnTx/>
                <a:uFillTx/>
                <a:ea typeface="+mn-ea"/>
                <a:cs typeface="+mn-cs"/>
              </a:rPr>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srgbClr val="000000"/>
                </a:solidFill>
                <a:effectLst/>
                <a:uLnTx/>
                <a:uFillTx/>
                <a:ea typeface="+mn-ea"/>
                <a:cs typeface="+mn-cs"/>
              </a:rPr>
              <a:t>Do NOT delete this slide under any circumstances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srgbClr val="000000"/>
                </a:solidFill>
                <a:effectLst/>
                <a:uLnTx/>
                <a:uFillTx/>
                <a:ea typeface="+mn-ea"/>
                <a:cs typeface="+mn-cs"/>
              </a:rPr>
              <a:t>Populate all text formatted </a:t>
            </a:r>
            <a:r>
              <a:rPr kumimoji="0" lang="en-GB" sz="1200" b="0" i="0" u="none" strike="noStrike" kern="1200" cap="none" spc="0" normalizeH="0" baseline="0" noProof="0" dirty="0">
                <a:ln>
                  <a:noFill/>
                </a:ln>
                <a:solidFill>
                  <a:srgbClr val="FF0000"/>
                </a:solidFill>
                <a:effectLst/>
                <a:uLnTx/>
                <a:uFillTx/>
                <a:ea typeface="+mn-ea"/>
                <a:cs typeface="+mn-cs"/>
              </a:rPr>
              <a:t>&lt;like this&gt;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solidFill>
                  <a:srgbClr val="000000"/>
                </a:solidFill>
              </a:rPr>
              <a:t>Ensure you detail the acceptance process against which any Deliverables will be assessed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srgbClr val="FF0000"/>
                </a:solidFill>
                <a:effectLst/>
                <a:uLnTx/>
                <a:uFillTx/>
                <a:ea typeface="+mn-ea"/>
                <a:cs typeface="+mn-cs"/>
              </a:rPr>
              <a:t>Delete this message upon completion</a:t>
            </a:r>
          </a:p>
        </p:txBody>
      </p:sp>
      <p:sp>
        <p:nvSpPr>
          <p:cNvPr id="6" name="Title 2">
            <a:extLst>
              <a:ext uri="{FF2B5EF4-FFF2-40B4-BE49-F238E27FC236}">
                <a16:creationId xmlns:a16="http://schemas.microsoft.com/office/drawing/2014/main" id="{63EBD28A-8EE7-4B10-9C00-2441108E5357}"/>
              </a:ext>
            </a:extLst>
          </p:cNvPr>
          <p:cNvSpPr txBox="1">
            <a:spLocks/>
          </p:cNvSpPr>
          <p:nvPr/>
        </p:nvSpPr>
        <p:spPr>
          <a:xfrm>
            <a:off x="704384" y="105928"/>
            <a:ext cx="10783229" cy="998344"/>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600" b="1" i="0" kern="1200">
                <a:solidFill>
                  <a:schemeClr val="tx1"/>
                </a:solidFill>
                <a:latin typeface="Segoe UI Semibold" panose="020B0502040204020203" pitchFamily="34" charset="0"/>
                <a:ea typeface="Segoe UI Semibold" panose="020B0502040204020203" pitchFamily="34" charset="0"/>
                <a:cs typeface="Segoe UI Semibold" panose="020B0502040204020203"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3200" b="0" i="0" u="none" strike="noStrike" kern="1200" cap="none" spc="0" normalizeH="0" baseline="0" noProof="0" dirty="0">
                <a:ln>
                  <a:noFill/>
                </a:ln>
                <a:effectLst/>
                <a:uLnTx/>
                <a:uFillTx/>
                <a:latin typeface="Segoe UI Semibold" panose="020B0702040204020203" pitchFamily="34" charset="0"/>
                <a:cs typeface="Segoe UI Semibold" panose="020B0702040204020203" pitchFamily="34" charset="0"/>
              </a:rPr>
              <a:t>Work Products &amp; Deliverables</a:t>
            </a:r>
          </a:p>
        </p:txBody>
      </p:sp>
      <p:graphicFrame>
        <p:nvGraphicFramePr>
          <p:cNvPr id="8" name="Content Placeholder 6">
            <a:extLst>
              <a:ext uri="{FF2B5EF4-FFF2-40B4-BE49-F238E27FC236}">
                <a16:creationId xmlns:a16="http://schemas.microsoft.com/office/drawing/2014/main" id="{7D03BDF0-B399-427D-8439-723C4512DFEF}"/>
              </a:ext>
            </a:extLst>
          </p:cNvPr>
          <p:cNvGraphicFramePr>
            <a:graphicFrameLocks/>
          </p:cNvGraphicFramePr>
          <p:nvPr>
            <p:extLst>
              <p:ext uri="{D42A27DB-BD31-4B8C-83A1-F6EECF244321}">
                <p14:modId xmlns:p14="http://schemas.microsoft.com/office/powerpoint/2010/main" val="2884282017"/>
              </p:ext>
            </p:extLst>
          </p:nvPr>
        </p:nvGraphicFramePr>
        <p:xfrm>
          <a:off x="687619" y="4015440"/>
          <a:ext cx="10799993" cy="540240"/>
        </p:xfrm>
        <a:graphic>
          <a:graphicData uri="http://schemas.openxmlformats.org/drawingml/2006/table">
            <a:tbl>
              <a:tblPr firstRow="1">
                <a:tableStyleId>{793D81CF-94F2-401A-BA57-92F5A7B2D0C5}</a:tableStyleId>
              </a:tblPr>
              <a:tblGrid>
                <a:gridCol w="10799993">
                  <a:extLst>
                    <a:ext uri="{9D8B030D-6E8A-4147-A177-3AD203B41FA5}">
                      <a16:colId xmlns:a16="http://schemas.microsoft.com/office/drawing/2014/main" val="2248764959"/>
                    </a:ext>
                  </a:extLst>
                </a:gridCol>
              </a:tblGrid>
              <a:tr h="216024">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GB" sz="1400" u="none" strike="noStrike" cap="none" normalizeH="0" baseline="0" dirty="0">
                          <a:ln>
                            <a:noFill/>
                          </a:ln>
                          <a:effectLst/>
                          <a:latin typeface="+mn-lt"/>
                          <a:cs typeface="Segoe UI Semilight" panose="020B0402040204020203" pitchFamily="34" charset="0"/>
                        </a:rPr>
                        <a:t>Acceptance Process for Deliverables</a:t>
                      </a:r>
                      <a:endParaRPr kumimoji="0" lang="en-US" sz="1400" b="1" i="0" u="none" strike="noStrike" cap="none" normalizeH="0" baseline="0" dirty="0">
                        <a:ln>
                          <a:noFill/>
                        </a:ln>
                        <a:solidFill>
                          <a:schemeClr val="tx1"/>
                        </a:solidFill>
                        <a:effectLst/>
                        <a:latin typeface="+mn-lt"/>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1759561"/>
                  </a:ext>
                </a:extLst>
              </a:tr>
              <a:tr h="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r>
                        <a:rPr kumimoji="0" lang="en-US" sz="1200" b="0" i="0" u="none" strike="noStrike" cap="none" normalizeH="0" baseline="0" dirty="0">
                          <a:ln>
                            <a:noFill/>
                          </a:ln>
                          <a:solidFill>
                            <a:srgbClr val="FF0000"/>
                          </a:solidFill>
                          <a:effectLst/>
                          <a:latin typeface="+mn-lt"/>
                          <a:cs typeface="Segoe UI Semilight" panose="020B0402040204020203" pitchFamily="34" charset="0"/>
                        </a:rPr>
                        <a:t>&lt;provide the key terms of the acceptance process that will be used to approve any Deliverables&gt;</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7722357"/>
                  </a:ext>
                </a:extLst>
              </a:tr>
            </a:tbl>
          </a:graphicData>
        </a:graphic>
      </p:graphicFrame>
      <p:sp>
        <p:nvSpPr>
          <p:cNvPr id="9" name="Rectangle: Folded Corner 8">
            <a:extLst>
              <a:ext uri="{FF2B5EF4-FFF2-40B4-BE49-F238E27FC236}">
                <a16:creationId xmlns:a16="http://schemas.microsoft.com/office/drawing/2014/main" id="{93F28650-4169-4F14-98BE-C799C28E83D1}"/>
              </a:ext>
            </a:extLst>
          </p:cNvPr>
          <p:cNvSpPr/>
          <p:nvPr/>
        </p:nvSpPr>
        <p:spPr>
          <a:xfrm>
            <a:off x="-1420721" y="5199021"/>
            <a:ext cx="1702132" cy="1201078"/>
          </a:xfrm>
          <a:prstGeom prst="foldedCorner">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ea typeface="+mn-ea"/>
                <a:cs typeface="+mn-cs"/>
              </a:rPr>
              <a:t>Sticky note to use during solutioning</a:t>
            </a:r>
          </a:p>
        </p:txBody>
      </p:sp>
      <p:sp>
        <p:nvSpPr>
          <p:cNvPr id="10" name="TextBox 9">
            <a:extLst>
              <a:ext uri="{FF2B5EF4-FFF2-40B4-BE49-F238E27FC236}">
                <a16:creationId xmlns:a16="http://schemas.microsoft.com/office/drawing/2014/main" id="{9F615DA5-6298-4D24-82AC-89ADD1D46783}"/>
              </a:ext>
            </a:extLst>
          </p:cNvPr>
          <p:cNvSpPr txBox="1"/>
          <p:nvPr/>
        </p:nvSpPr>
        <p:spPr>
          <a:xfrm>
            <a:off x="10419018" y="6436532"/>
            <a:ext cx="1626782" cy="276999"/>
          </a:xfrm>
          <a:prstGeom prst="rect">
            <a:avLst/>
          </a:prstGeom>
          <a:noFill/>
        </p:spPr>
        <p:txBody>
          <a:bodyPr wrap="square" rtlCol="0">
            <a:spAutoFit/>
          </a:bodyPr>
          <a:lstStyle/>
          <a:p>
            <a:r>
              <a:rPr lang="en-GB" sz="1200" b="1" dirty="0"/>
              <a:t>ETA slide</a:t>
            </a:r>
          </a:p>
        </p:txBody>
      </p:sp>
    </p:spTree>
    <p:extLst>
      <p:ext uri="{BB962C8B-B14F-4D97-AF65-F5344CB8AC3E}">
        <p14:creationId xmlns:p14="http://schemas.microsoft.com/office/powerpoint/2010/main" val="103721431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065484DA-BA7A-48BF-8EF6-C09B4B42334C}"/>
              </a:ext>
            </a:extLst>
          </p:cNvPr>
          <p:cNvSpPr>
            <a:spLocks noGrp="1"/>
          </p:cNvSpPr>
          <p:nvPr>
            <p:ph type="sldNum" sz="quarter" idx="10"/>
          </p:nvPr>
        </p:nvSpPr>
        <p:spPr/>
        <p:txBody>
          <a:bodyPr/>
          <a:lstStyle/>
          <a:p>
            <a:fld id="{0EE23A24-5E29-4F5A-B780-9568AE9A51DD}" type="slidenum">
              <a:rPr lang="en-US" sz="1000" smtClean="0"/>
              <a:pPr/>
              <a:t>18</a:t>
            </a:fld>
            <a:endParaRPr lang="en-US" sz="1000" dirty="0"/>
          </a:p>
        </p:txBody>
      </p:sp>
      <p:graphicFrame>
        <p:nvGraphicFramePr>
          <p:cNvPr id="3" name="Content Placeholder 6">
            <a:extLst>
              <a:ext uri="{FF2B5EF4-FFF2-40B4-BE49-F238E27FC236}">
                <a16:creationId xmlns:a16="http://schemas.microsoft.com/office/drawing/2014/main" id="{E5041222-91AD-46D4-8673-F17D3DF999B9}"/>
              </a:ext>
            </a:extLst>
          </p:cNvPr>
          <p:cNvGraphicFramePr>
            <a:graphicFrameLocks noGrp="1"/>
          </p:cNvGraphicFramePr>
          <p:nvPr>
            <p:ph idx="1"/>
            <p:extLst>
              <p:ext uri="{D42A27DB-BD31-4B8C-83A1-F6EECF244321}">
                <p14:modId xmlns:p14="http://schemas.microsoft.com/office/powerpoint/2010/main" val="1718750429"/>
              </p:ext>
            </p:extLst>
          </p:nvPr>
        </p:nvGraphicFramePr>
        <p:xfrm>
          <a:off x="960792" y="820214"/>
          <a:ext cx="10270707" cy="3349831"/>
        </p:xfrm>
        <a:graphic>
          <a:graphicData uri="http://schemas.openxmlformats.org/drawingml/2006/table">
            <a:tbl>
              <a:tblPr firstRow="1" bandRow="1">
                <a:tableStyleId>{EB344D84-9AFB-497E-A393-DC336BA19D2E}</a:tableStyleId>
              </a:tblPr>
              <a:tblGrid>
                <a:gridCol w="260515">
                  <a:extLst>
                    <a:ext uri="{9D8B030D-6E8A-4147-A177-3AD203B41FA5}">
                      <a16:colId xmlns:a16="http://schemas.microsoft.com/office/drawing/2014/main" val="221595427"/>
                    </a:ext>
                  </a:extLst>
                </a:gridCol>
                <a:gridCol w="1721918">
                  <a:extLst>
                    <a:ext uri="{9D8B030D-6E8A-4147-A177-3AD203B41FA5}">
                      <a16:colId xmlns:a16="http://schemas.microsoft.com/office/drawing/2014/main" val="1704272575"/>
                    </a:ext>
                  </a:extLst>
                </a:gridCol>
                <a:gridCol w="2314575">
                  <a:extLst>
                    <a:ext uri="{9D8B030D-6E8A-4147-A177-3AD203B41FA5}">
                      <a16:colId xmlns:a16="http://schemas.microsoft.com/office/drawing/2014/main" val="3090597731"/>
                    </a:ext>
                  </a:extLst>
                </a:gridCol>
                <a:gridCol w="1828800">
                  <a:extLst>
                    <a:ext uri="{9D8B030D-6E8A-4147-A177-3AD203B41FA5}">
                      <a16:colId xmlns:a16="http://schemas.microsoft.com/office/drawing/2014/main" val="564240799"/>
                    </a:ext>
                  </a:extLst>
                </a:gridCol>
                <a:gridCol w="1914525">
                  <a:extLst>
                    <a:ext uri="{9D8B030D-6E8A-4147-A177-3AD203B41FA5}">
                      <a16:colId xmlns:a16="http://schemas.microsoft.com/office/drawing/2014/main" val="908084857"/>
                    </a:ext>
                  </a:extLst>
                </a:gridCol>
                <a:gridCol w="1114425">
                  <a:extLst>
                    <a:ext uri="{9D8B030D-6E8A-4147-A177-3AD203B41FA5}">
                      <a16:colId xmlns:a16="http://schemas.microsoft.com/office/drawing/2014/main" val="2899632098"/>
                    </a:ext>
                  </a:extLst>
                </a:gridCol>
                <a:gridCol w="1115949">
                  <a:extLst>
                    <a:ext uri="{9D8B030D-6E8A-4147-A177-3AD203B41FA5}">
                      <a16:colId xmlns:a16="http://schemas.microsoft.com/office/drawing/2014/main" val="4045577467"/>
                    </a:ext>
                  </a:extLst>
                </a:gridCol>
              </a:tblGrid>
              <a:tr h="276273">
                <a:tc>
                  <a:txBody>
                    <a:bodyPr/>
                    <a:lstStyle/>
                    <a:p>
                      <a:pPr algn="ctr">
                        <a:spcAft>
                          <a:spcPts val="0"/>
                        </a:spcAft>
                      </a:pPr>
                      <a:r>
                        <a:rPr kumimoji="0" lang="en-GB" sz="1200" u="none" strike="noStrike" kern="1200" cap="none" normalizeH="0" baseline="0" dirty="0">
                          <a:ln>
                            <a:noFill/>
                          </a:ln>
                          <a:effectLst/>
                        </a:rPr>
                        <a:t>#</a:t>
                      </a:r>
                      <a:endParaRPr kumimoji="0" lang="en-GB" sz="1200" b="1" u="none" strike="noStrike" kern="1200" cap="none" normalizeH="0" baseline="0" dirty="0">
                        <a:ln>
                          <a:noFill/>
                        </a:ln>
                        <a:solidFill>
                          <a:schemeClr val="bg1"/>
                        </a:solidFill>
                        <a:effectLst/>
                        <a:latin typeface="+mn-lt"/>
                        <a:ea typeface="Calibri" panose="020F0502020204030204" pitchFamily="34" charset="0"/>
                        <a:cs typeface="Times New Roman" panose="02020603050405020304" pitchFamily="18" charset="0"/>
                      </a:endParaRPr>
                    </a:p>
                  </a:txBody>
                  <a:tcPr marL="67485" marR="6748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spcAft>
                          <a:spcPts val="0"/>
                        </a:spcAft>
                      </a:pPr>
                      <a:r>
                        <a:rPr kumimoji="0" lang="en-GB" sz="1200" u="none" strike="noStrike" kern="1200" cap="none" normalizeH="0" baseline="0" dirty="0">
                          <a:ln>
                            <a:noFill/>
                          </a:ln>
                          <a:effectLst/>
                        </a:rPr>
                        <a:t>Milestone</a:t>
                      </a:r>
                      <a:endParaRPr kumimoji="0" lang="en-GB" sz="1200" b="1" u="none" strike="noStrike" kern="1200" cap="none" normalizeH="0" baseline="0" dirty="0">
                        <a:ln>
                          <a:noFill/>
                        </a:ln>
                        <a:solidFill>
                          <a:schemeClr val="bg1"/>
                        </a:solidFill>
                        <a:effectLst/>
                        <a:latin typeface="+mn-lt"/>
                        <a:ea typeface="Calibri" panose="020F0502020204030204" pitchFamily="34" charset="0"/>
                        <a:cs typeface="Times New Roman" panose="02020603050405020304" pitchFamily="18" charset="0"/>
                      </a:endParaRPr>
                    </a:p>
                  </a:txBody>
                  <a:tcPr marL="67485" marR="6748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spcAft>
                          <a:spcPts val="0"/>
                        </a:spcAft>
                      </a:pPr>
                      <a:r>
                        <a:rPr kumimoji="0" lang="en-GB" sz="1200" u="none" strike="noStrike" kern="1200" cap="none" normalizeH="0" baseline="0" dirty="0">
                          <a:ln>
                            <a:noFill/>
                          </a:ln>
                          <a:effectLst/>
                        </a:rPr>
                        <a:t>Description</a:t>
                      </a:r>
                      <a:endParaRPr kumimoji="0" lang="en-GB" sz="1200" b="1" u="none" strike="noStrike" kern="1200" cap="none" normalizeH="0" baseline="0" dirty="0">
                        <a:ln>
                          <a:noFill/>
                        </a:ln>
                        <a:solidFill>
                          <a:schemeClr val="bg1"/>
                        </a:solidFill>
                        <a:effectLst/>
                        <a:latin typeface="+mn-lt"/>
                        <a:ea typeface="Calibri" panose="020F0502020204030204" pitchFamily="34" charset="0"/>
                        <a:cs typeface="Times New Roman" panose="02020603050405020304" pitchFamily="18" charset="0"/>
                      </a:endParaRPr>
                    </a:p>
                  </a:txBody>
                  <a:tcPr marL="67485" marR="6748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spcAft>
                          <a:spcPts val="0"/>
                        </a:spcAft>
                      </a:pPr>
                      <a:r>
                        <a:rPr kumimoji="0" lang="en-GB" sz="1200" u="none" strike="noStrike" kern="1200" cap="none" normalizeH="0" baseline="0" dirty="0">
                          <a:ln>
                            <a:noFill/>
                          </a:ln>
                          <a:effectLst/>
                        </a:rPr>
                        <a:t>Linked Work Products</a:t>
                      </a:r>
                      <a:endParaRPr kumimoji="0" lang="en-GB" sz="1200" b="1" u="none" strike="noStrike" kern="1200" cap="none" normalizeH="0" baseline="0" dirty="0">
                        <a:ln>
                          <a:noFill/>
                        </a:ln>
                        <a:solidFill>
                          <a:schemeClr val="bg1"/>
                        </a:solidFill>
                        <a:effectLst/>
                        <a:latin typeface="+mn-lt"/>
                        <a:ea typeface="Calibri" panose="020F0502020204030204" pitchFamily="34" charset="0"/>
                        <a:cs typeface="Times New Roman" panose="02020603050405020304" pitchFamily="18" charset="0"/>
                      </a:endParaRPr>
                    </a:p>
                  </a:txBody>
                  <a:tcPr marL="67485" marR="6748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spcAft>
                          <a:spcPts val="0"/>
                        </a:spcAft>
                      </a:pPr>
                      <a:r>
                        <a:rPr kumimoji="0" lang="en-GB" sz="1200" u="none" strike="noStrike" kern="1200" cap="none" normalizeH="0" baseline="0" dirty="0">
                          <a:ln>
                            <a:noFill/>
                          </a:ln>
                          <a:effectLst/>
                        </a:rPr>
                        <a:t>Linked Deliverables</a:t>
                      </a:r>
                      <a:endParaRPr kumimoji="0" lang="en-GB" sz="1200" b="1" u="none" strike="noStrike" kern="1200" cap="none" normalizeH="0" baseline="0" dirty="0">
                        <a:ln>
                          <a:noFill/>
                        </a:ln>
                        <a:solidFill>
                          <a:schemeClr val="bg1"/>
                        </a:solidFill>
                        <a:effectLst/>
                        <a:latin typeface="+mn-lt"/>
                        <a:ea typeface="Calibri" panose="020F0502020204030204" pitchFamily="34" charset="0"/>
                        <a:cs typeface="Times New Roman" panose="02020603050405020304" pitchFamily="18" charset="0"/>
                      </a:endParaRPr>
                    </a:p>
                  </a:txBody>
                  <a:tcPr marL="67485" marR="6748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spcAft>
                          <a:spcPts val="0"/>
                        </a:spcAft>
                      </a:pPr>
                      <a:r>
                        <a:rPr kumimoji="0" lang="en-GB" sz="1200" u="none" strike="noStrike" kern="1200" cap="none" normalizeH="0" baseline="0" dirty="0">
                          <a:ln>
                            <a:noFill/>
                          </a:ln>
                          <a:effectLst/>
                        </a:rPr>
                        <a:t>Date Due</a:t>
                      </a:r>
                      <a:endParaRPr kumimoji="0" lang="en-GB" sz="1200" b="1" u="none" strike="noStrike" kern="1200" cap="none" normalizeH="0" baseline="0" dirty="0">
                        <a:ln>
                          <a:noFill/>
                        </a:ln>
                        <a:solidFill>
                          <a:schemeClr val="bg1"/>
                        </a:solidFill>
                        <a:effectLst/>
                        <a:latin typeface="+mn-lt"/>
                        <a:ea typeface="Calibri" panose="020F0502020204030204" pitchFamily="34" charset="0"/>
                        <a:cs typeface="Times New Roman" panose="02020603050405020304" pitchFamily="18" charset="0"/>
                      </a:endParaRPr>
                    </a:p>
                  </a:txBody>
                  <a:tcPr marL="67485" marR="6748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spcAft>
                          <a:spcPts val="0"/>
                        </a:spcAft>
                      </a:pPr>
                      <a:r>
                        <a:rPr kumimoji="0" lang="en-GB" sz="1200" u="none" strike="noStrike" kern="1200" cap="none" normalizeH="0" baseline="0" dirty="0">
                          <a:ln>
                            <a:noFill/>
                          </a:ln>
                          <a:effectLst/>
                        </a:rPr>
                        <a:t>Invoice Value (exc. VAT)</a:t>
                      </a:r>
                      <a:endParaRPr kumimoji="0" lang="en-GB" sz="1200" b="1" u="none" strike="noStrike" kern="1200" cap="none" normalizeH="0" baseline="0" dirty="0">
                        <a:ln>
                          <a:noFill/>
                        </a:ln>
                        <a:solidFill>
                          <a:schemeClr val="bg1"/>
                        </a:solidFill>
                        <a:effectLst/>
                        <a:latin typeface="+mn-lt"/>
                        <a:ea typeface="Calibri" panose="020F0502020204030204" pitchFamily="34" charset="0"/>
                        <a:cs typeface="Times New Roman" panose="02020603050405020304" pitchFamily="18" charset="0"/>
                      </a:endParaRPr>
                    </a:p>
                  </a:txBody>
                  <a:tcPr marL="67485" marR="67485"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3497435"/>
                  </a:ext>
                </a:extLst>
              </a:tr>
              <a:tr h="1189783">
                <a:tc>
                  <a:txBody>
                    <a:bodyPr/>
                    <a:lstStyle/>
                    <a:p>
                      <a:pPr algn="l">
                        <a:spcAft>
                          <a:spcPts val="0"/>
                        </a:spcAft>
                      </a:pPr>
                      <a:r>
                        <a:rPr kumimoji="0" lang="en-GB" sz="1200" u="none" strike="noStrike" kern="1200" cap="none" normalizeH="0" baseline="0" dirty="0">
                          <a:ln>
                            <a:noFill/>
                          </a:ln>
                          <a:effectLst/>
                        </a:rPr>
                        <a:t>1</a:t>
                      </a:r>
                      <a:endParaRPr kumimoji="0" lang="en-GB" sz="1200" u="none" strike="noStrike" kern="1200" cap="none" normalizeH="0" baseline="0" dirty="0">
                        <a:ln>
                          <a:noFill/>
                        </a:ln>
                        <a:solidFill>
                          <a:srgbClr val="4D4D4C"/>
                        </a:solidFill>
                        <a:effectLst/>
                        <a:latin typeface="+mn-lt"/>
                        <a:ea typeface="Calibri" panose="020F0502020204030204" pitchFamily="34" charset="0"/>
                        <a:cs typeface="Times New Roman" panose="02020603050405020304" pitchFamily="18" charset="0"/>
                      </a:endParaRP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indent="0" algn="l" defTabSz="914400" rtl="0" eaLnBrk="1" latinLnBrk="0" hangingPunct="1">
                        <a:spcAft>
                          <a:spcPts val="0"/>
                        </a:spcAft>
                        <a:buFont typeface="Arial" panose="020B0604020202020204" pitchFamily="34" charset="0"/>
                        <a:buNone/>
                      </a:pPr>
                      <a:r>
                        <a:rPr lang="en-GB" sz="1200" kern="1200" dirty="0">
                          <a:solidFill>
                            <a:srgbClr val="FF0000"/>
                          </a:solidFill>
                          <a:latin typeface="+mn-lt"/>
                          <a:ea typeface="+mn-ea"/>
                          <a:cs typeface="+mn-cs"/>
                        </a:rPr>
                        <a:t> &lt;Name of Milestone&gt;</a:t>
                      </a: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indent="0" algn="l" defTabSz="914400" rtl="0" eaLnBrk="1" latinLnBrk="0" hangingPunct="1">
                        <a:spcAft>
                          <a:spcPts val="0"/>
                        </a:spcAft>
                        <a:buFont typeface="Arial" panose="020B0604020202020204" pitchFamily="34" charset="0"/>
                        <a:buNone/>
                      </a:pPr>
                      <a:r>
                        <a:rPr lang="en-GB" sz="1200" kern="1200" dirty="0">
                          <a:solidFill>
                            <a:srgbClr val="FF0000"/>
                          </a:solidFill>
                          <a:latin typeface="+mn-lt"/>
                          <a:ea typeface="+mn-ea"/>
                          <a:cs typeface="+mn-cs"/>
                        </a:rPr>
                        <a:t>&lt;What phase/stage of the solution delivery does that fall in, and does the milestone signify phase/stage completion?&gt;</a:t>
                      </a: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indent="0" algn="l" defTabSz="914400" rtl="0" eaLnBrk="1" latinLnBrk="0" hangingPunct="1">
                        <a:spcAft>
                          <a:spcPts val="0"/>
                        </a:spcAft>
                        <a:buFont typeface="Arial" panose="020B0604020202020204" pitchFamily="34" charset="0"/>
                        <a:buNone/>
                      </a:pPr>
                      <a:r>
                        <a:rPr lang="en-GB" sz="1200" kern="1200" dirty="0">
                          <a:solidFill>
                            <a:srgbClr val="FF0000"/>
                          </a:solidFill>
                          <a:latin typeface="+mn-lt"/>
                          <a:ea typeface="+mn-ea"/>
                          <a:cs typeface="+mn-cs"/>
                        </a:rPr>
                        <a:t>&lt;Link any Work Products linked to this Milestone&gt;</a:t>
                      </a: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indent="0" algn="l" defTabSz="914400" rtl="0" eaLnBrk="1" latinLnBrk="0" hangingPunct="1">
                        <a:spcAft>
                          <a:spcPts val="0"/>
                        </a:spcAft>
                        <a:buFont typeface="Arial" panose="020B0604020202020204" pitchFamily="34" charset="0"/>
                        <a:buNone/>
                      </a:pPr>
                      <a:r>
                        <a:rPr lang="en-GB" sz="1200" kern="1200" dirty="0">
                          <a:solidFill>
                            <a:srgbClr val="FF0000"/>
                          </a:solidFill>
                          <a:latin typeface="+mn-lt"/>
                          <a:ea typeface="+mn-ea"/>
                          <a:cs typeface="+mn-cs"/>
                        </a:rPr>
                        <a:t> &lt;List any Deliverables linked to this Milestone&gt;</a:t>
                      </a: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indent="0" algn="l" defTabSz="914400" rtl="0" eaLnBrk="1" latinLnBrk="0" hangingPunct="1">
                        <a:spcAft>
                          <a:spcPts val="0"/>
                        </a:spcAft>
                        <a:buFont typeface="Arial" panose="020B0604020202020204" pitchFamily="34" charset="0"/>
                        <a:buNone/>
                      </a:pPr>
                      <a:r>
                        <a:rPr lang="en-GB" sz="1200" kern="1200" dirty="0">
                          <a:solidFill>
                            <a:srgbClr val="FF0000"/>
                          </a:solidFill>
                          <a:latin typeface="+mn-lt"/>
                          <a:ea typeface="+mn-ea"/>
                          <a:cs typeface="+mn-cs"/>
                        </a:rPr>
                        <a:t> &lt;What is the Target Due Date for the Milestone?&gt;</a:t>
                      </a: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indent="0" algn="l" defTabSz="914400" rtl="0" eaLnBrk="1" latinLnBrk="0" hangingPunct="1">
                        <a:spcAft>
                          <a:spcPts val="0"/>
                        </a:spcAft>
                        <a:buFont typeface="Arial" panose="020B0604020202020204" pitchFamily="34" charset="0"/>
                        <a:buNone/>
                      </a:pPr>
                      <a:r>
                        <a:rPr lang="en-GB" sz="1200" kern="1200" dirty="0">
                          <a:solidFill>
                            <a:srgbClr val="FF0000"/>
                          </a:solidFill>
                          <a:latin typeface="+mn-lt"/>
                          <a:ea typeface="+mn-ea"/>
                          <a:cs typeface="+mn-cs"/>
                        </a:rPr>
                        <a:t>&lt; Invoice amount?&gt;</a:t>
                      </a: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8343251"/>
                  </a:ext>
                </a:extLst>
              </a:tr>
              <a:tr h="285358">
                <a:tc>
                  <a:txBody>
                    <a:bodyPr/>
                    <a:lstStyle/>
                    <a:p>
                      <a:pPr algn="l">
                        <a:spcAft>
                          <a:spcPts val="0"/>
                        </a:spcAft>
                      </a:pPr>
                      <a:r>
                        <a:rPr kumimoji="0" lang="en-GB" sz="1200" u="none" strike="noStrike" kern="1200" cap="none" normalizeH="0" baseline="0" dirty="0">
                          <a:ln>
                            <a:noFill/>
                          </a:ln>
                          <a:effectLst/>
                        </a:rPr>
                        <a:t>2</a:t>
                      </a:r>
                      <a:endParaRPr kumimoji="0" lang="en-GB" sz="1200" u="none" strike="noStrike" kern="1200" cap="none" normalizeH="0" baseline="0" dirty="0">
                        <a:ln>
                          <a:noFill/>
                        </a:ln>
                        <a:solidFill>
                          <a:srgbClr val="4D4D4C"/>
                        </a:solidFill>
                        <a:effectLst/>
                        <a:latin typeface="+mn-lt"/>
                        <a:ea typeface="Calibri" panose="020F0502020204030204" pitchFamily="34" charset="0"/>
                        <a:cs typeface="Times New Roman" panose="02020603050405020304" pitchFamily="18" charset="0"/>
                      </a:endParaRP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a:spcAft>
                          <a:spcPts val="0"/>
                        </a:spcAft>
                      </a:pPr>
                      <a:r>
                        <a:rPr kumimoji="0" lang="en-GB" sz="1200" u="none" strike="noStrike" kern="1200" cap="none" normalizeH="0" baseline="0" dirty="0">
                          <a:ln>
                            <a:noFill/>
                          </a:ln>
                          <a:effectLst/>
                        </a:rPr>
                        <a:t> </a:t>
                      </a:r>
                      <a:endParaRPr kumimoji="0" lang="en-GB" sz="1200" u="none" strike="noStrike" kern="1200" cap="none" normalizeH="0" baseline="0" dirty="0">
                        <a:ln>
                          <a:noFill/>
                        </a:ln>
                        <a:solidFill>
                          <a:srgbClr val="4D4D4C"/>
                        </a:solidFill>
                        <a:effectLst/>
                        <a:latin typeface="+mn-lt"/>
                        <a:ea typeface="Calibri" panose="020F0502020204030204" pitchFamily="34" charset="0"/>
                        <a:cs typeface="Times New Roman" panose="02020603050405020304" pitchFamily="18" charset="0"/>
                      </a:endParaRP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a:spcAft>
                          <a:spcPts val="0"/>
                        </a:spcAft>
                      </a:pPr>
                      <a:r>
                        <a:rPr kumimoji="0" lang="en-GB" sz="1200" u="none" strike="noStrike" kern="1200" cap="none" normalizeH="0" baseline="0" dirty="0">
                          <a:ln>
                            <a:noFill/>
                          </a:ln>
                          <a:effectLst/>
                        </a:rPr>
                        <a:t> </a:t>
                      </a:r>
                      <a:endParaRPr kumimoji="0" lang="en-GB" sz="1200" u="none" strike="noStrike" kern="1200" cap="none" normalizeH="0" baseline="0" dirty="0">
                        <a:ln>
                          <a:noFill/>
                        </a:ln>
                        <a:solidFill>
                          <a:srgbClr val="4D4D4C"/>
                        </a:solidFill>
                        <a:effectLst/>
                        <a:latin typeface="+mn-lt"/>
                        <a:ea typeface="Calibri" panose="020F0502020204030204" pitchFamily="34" charset="0"/>
                        <a:cs typeface="Times New Roman" panose="02020603050405020304" pitchFamily="18" charset="0"/>
                      </a:endParaRP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a:spcAft>
                          <a:spcPts val="0"/>
                        </a:spcAft>
                      </a:pPr>
                      <a:r>
                        <a:rPr kumimoji="0" lang="en-GB" sz="1200" u="none" strike="noStrike" kern="1200" cap="none" normalizeH="0" baseline="0" dirty="0">
                          <a:ln>
                            <a:noFill/>
                          </a:ln>
                          <a:effectLst/>
                        </a:rPr>
                        <a:t> </a:t>
                      </a:r>
                      <a:endParaRPr kumimoji="0" lang="en-GB" sz="1200" u="none" strike="noStrike" kern="1200" cap="none" normalizeH="0" baseline="0" dirty="0">
                        <a:ln>
                          <a:noFill/>
                        </a:ln>
                        <a:solidFill>
                          <a:srgbClr val="4D4D4C"/>
                        </a:solidFill>
                        <a:effectLst/>
                        <a:latin typeface="+mn-lt"/>
                        <a:ea typeface="Calibri" panose="020F0502020204030204" pitchFamily="34" charset="0"/>
                        <a:cs typeface="Times New Roman" panose="02020603050405020304" pitchFamily="18" charset="0"/>
                      </a:endParaRP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a:spcAft>
                          <a:spcPts val="0"/>
                        </a:spcAft>
                      </a:pPr>
                      <a:r>
                        <a:rPr kumimoji="0" lang="en-GB" sz="1200" u="none" strike="noStrike" kern="1200" cap="none" normalizeH="0" baseline="0" dirty="0">
                          <a:ln>
                            <a:noFill/>
                          </a:ln>
                          <a:effectLst/>
                        </a:rPr>
                        <a:t> </a:t>
                      </a:r>
                      <a:endParaRPr kumimoji="0" lang="en-GB" sz="1200" u="none" strike="noStrike" kern="1200" cap="none" normalizeH="0" baseline="0" dirty="0">
                        <a:ln>
                          <a:noFill/>
                        </a:ln>
                        <a:solidFill>
                          <a:srgbClr val="4D4D4C"/>
                        </a:solidFill>
                        <a:effectLst/>
                        <a:latin typeface="+mn-lt"/>
                        <a:ea typeface="Calibri" panose="020F0502020204030204" pitchFamily="34" charset="0"/>
                        <a:cs typeface="Times New Roman" panose="02020603050405020304" pitchFamily="18" charset="0"/>
                      </a:endParaRP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a:spcAft>
                          <a:spcPts val="0"/>
                        </a:spcAft>
                      </a:pPr>
                      <a:r>
                        <a:rPr kumimoji="0" lang="en-GB" sz="1200" u="none" strike="noStrike" kern="1200" cap="none" normalizeH="0" baseline="0" dirty="0">
                          <a:ln>
                            <a:noFill/>
                          </a:ln>
                          <a:effectLst/>
                        </a:rPr>
                        <a:t> </a:t>
                      </a:r>
                      <a:endParaRPr kumimoji="0" lang="en-GB" sz="1200" u="none" strike="noStrike" kern="1200" cap="none" normalizeH="0" baseline="0" dirty="0">
                        <a:ln>
                          <a:noFill/>
                        </a:ln>
                        <a:solidFill>
                          <a:srgbClr val="4D4D4C"/>
                        </a:solidFill>
                        <a:effectLst/>
                        <a:latin typeface="+mn-lt"/>
                        <a:ea typeface="Calibri" panose="020F0502020204030204" pitchFamily="34" charset="0"/>
                        <a:cs typeface="Times New Roman" panose="02020603050405020304" pitchFamily="18" charset="0"/>
                      </a:endParaRP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a:spcAft>
                          <a:spcPts val="0"/>
                        </a:spcAft>
                      </a:pPr>
                      <a:endParaRPr kumimoji="0" lang="en-GB" sz="1200" u="none" strike="noStrike" kern="1200" cap="none" normalizeH="0" baseline="0" dirty="0">
                        <a:ln>
                          <a:noFill/>
                        </a:ln>
                        <a:solidFill>
                          <a:srgbClr val="4D4D4C"/>
                        </a:solidFill>
                        <a:effectLst/>
                        <a:latin typeface="+mn-lt"/>
                        <a:ea typeface="Calibri" panose="020F0502020204030204" pitchFamily="34" charset="0"/>
                        <a:cs typeface="Times New Roman" panose="02020603050405020304" pitchFamily="18" charset="0"/>
                      </a:endParaRP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9995301"/>
                  </a:ext>
                </a:extLst>
              </a:tr>
              <a:tr h="245097">
                <a:tc>
                  <a:txBody>
                    <a:bodyPr/>
                    <a:lstStyle/>
                    <a:p>
                      <a:pPr algn="l">
                        <a:spcAft>
                          <a:spcPts val="0"/>
                        </a:spcAft>
                      </a:pPr>
                      <a:r>
                        <a:rPr kumimoji="0" lang="en-GB" sz="1200" u="none" strike="noStrike" kern="1200" cap="none" normalizeH="0" baseline="0" dirty="0">
                          <a:ln>
                            <a:noFill/>
                          </a:ln>
                          <a:effectLst/>
                        </a:rPr>
                        <a:t>3</a:t>
                      </a:r>
                      <a:endParaRPr kumimoji="0" lang="en-GB" sz="1200" u="none" strike="noStrike" kern="1200" cap="none" normalizeH="0" baseline="0" dirty="0">
                        <a:ln>
                          <a:noFill/>
                        </a:ln>
                        <a:solidFill>
                          <a:srgbClr val="4D4D4C"/>
                        </a:solidFill>
                        <a:effectLst/>
                        <a:latin typeface="+mn-lt"/>
                        <a:ea typeface="Calibri" panose="020F0502020204030204" pitchFamily="34" charset="0"/>
                        <a:cs typeface="Times New Roman" panose="02020603050405020304" pitchFamily="18" charset="0"/>
                      </a:endParaRP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a:spcAft>
                          <a:spcPts val="0"/>
                        </a:spcAft>
                      </a:pPr>
                      <a:endParaRPr kumimoji="0" lang="en-GB" sz="1200" u="none" strike="noStrike" kern="1200" cap="none" normalizeH="0" baseline="0" dirty="0">
                        <a:ln>
                          <a:noFill/>
                        </a:ln>
                        <a:solidFill>
                          <a:srgbClr val="4D4D4C"/>
                        </a:solidFill>
                        <a:effectLst/>
                        <a:latin typeface="+mn-lt"/>
                        <a:ea typeface="Calibri" panose="020F0502020204030204" pitchFamily="34" charset="0"/>
                        <a:cs typeface="Times New Roman" panose="02020603050405020304" pitchFamily="18" charset="0"/>
                      </a:endParaRP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a:spcAft>
                          <a:spcPts val="0"/>
                        </a:spcAft>
                      </a:pPr>
                      <a:endParaRPr kumimoji="0" lang="en-GB" sz="1200" u="none" strike="noStrike" kern="1200" cap="none" normalizeH="0" baseline="0" dirty="0">
                        <a:ln>
                          <a:noFill/>
                        </a:ln>
                        <a:solidFill>
                          <a:srgbClr val="4D4D4C"/>
                        </a:solidFill>
                        <a:effectLst/>
                        <a:latin typeface="+mn-lt"/>
                        <a:ea typeface="Calibri" panose="020F0502020204030204" pitchFamily="34" charset="0"/>
                        <a:cs typeface="Times New Roman" panose="02020603050405020304" pitchFamily="18" charset="0"/>
                      </a:endParaRP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a:spcAft>
                          <a:spcPts val="0"/>
                        </a:spcAft>
                      </a:pPr>
                      <a:endParaRPr kumimoji="0" lang="en-GB" sz="1200" u="none" strike="noStrike" kern="1200" cap="none" normalizeH="0" baseline="0">
                        <a:ln>
                          <a:noFill/>
                        </a:ln>
                        <a:solidFill>
                          <a:srgbClr val="4D4D4C"/>
                        </a:solidFill>
                        <a:effectLst/>
                        <a:latin typeface="+mn-lt"/>
                        <a:ea typeface="Calibri" panose="020F0502020204030204" pitchFamily="34" charset="0"/>
                        <a:cs typeface="Times New Roman" panose="02020603050405020304" pitchFamily="18" charset="0"/>
                      </a:endParaRP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a:spcAft>
                          <a:spcPts val="0"/>
                        </a:spcAft>
                      </a:pPr>
                      <a:endParaRPr kumimoji="0" lang="en-GB" sz="1200" u="none" strike="noStrike" kern="1200" cap="none" normalizeH="0" baseline="0">
                        <a:ln>
                          <a:noFill/>
                        </a:ln>
                        <a:solidFill>
                          <a:srgbClr val="4D4D4C"/>
                        </a:solidFill>
                        <a:effectLst/>
                        <a:latin typeface="+mn-lt"/>
                        <a:ea typeface="Calibri" panose="020F0502020204030204" pitchFamily="34" charset="0"/>
                        <a:cs typeface="Times New Roman" panose="02020603050405020304" pitchFamily="18" charset="0"/>
                      </a:endParaRP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a:spcAft>
                          <a:spcPts val="0"/>
                        </a:spcAft>
                      </a:pPr>
                      <a:endParaRPr kumimoji="0" lang="en-GB" sz="1200" u="none" strike="noStrike" kern="1200" cap="none" normalizeH="0" baseline="0" dirty="0">
                        <a:ln>
                          <a:noFill/>
                        </a:ln>
                        <a:solidFill>
                          <a:srgbClr val="4D4D4C"/>
                        </a:solidFill>
                        <a:effectLst/>
                        <a:latin typeface="+mn-lt"/>
                        <a:ea typeface="Calibri" panose="020F0502020204030204" pitchFamily="34" charset="0"/>
                        <a:cs typeface="Times New Roman" panose="02020603050405020304" pitchFamily="18" charset="0"/>
                      </a:endParaRP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a:spcAft>
                          <a:spcPts val="0"/>
                        </a:spcAft>
                      </a:pPr>
                      <a:endParaRPr kumimoji="0" lang="en-GB" sz="1200" u="none" strike="noStrike" kern="1200" cap="none" normalizeH="0" baseline="0" dirty="0">
                        <a:ln>
                          <a:noFill/>
                        </a:ln>
                        <a:solidFill>
                          <a:srgbClr val="4D4D4C"/>
                        </a:solidFill>
                        <a:effectLst/>
                        <a:latin typeface="+mn-lt"/>
                        <a:ea typeface="Calibri" panose="020F0502020204030204" pitchFamily="34" charset="0"/>
                        <a:cs typeface="Times New Roman" panose="02020603050405020304" pitchFamily="18" charset="0"/>
                      </a:endParaRP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9299164"/>
                  </a:ext>
                </a:extLst>
              </a:tr>
              <a:tr h="216816">
                <a:tc>
                  <a:txBody>
                    <a:bodyPr/>
                    <a:lstStyle/>
                    <a:p>
                      <a:pPr algn="l">
                        <a:spcAft>
                          <a:spcPts val="0"/>
                        </a:spcAft>
                      </a:pPr>
                      <a:r>
                        <a:rPr kumimoji="0" lang="en-GB" sz="1200" u="none" strike="noStrike" kern="1200" cap="none" normalizeH="0" baseline="0" dirty="0">
                          <a:ln>
                            <a:noFill/>
                          </a:ln>
                          <a:effectLst/>
                        </a:rPr>
                        <a:t>4</a:t>
                      </a:r>
                      <a:endParaRPr kumimoji="0" lang="en-GB" sz="1200" u="none" strike="noStrike" kern="1200" cap="none" normalizeH="0" baseline="0" dirty="0">
                        <a:ln>
                          <a:noFill/>
                        </a:ln>
                        <a:solidFill>
                          <a:srgbClr val="4D4D4C"/>
                        </a:solidFill>
                        <a:effectLst/>
                        <a:latin typeface="+mn-lt"/>
                        <a:ea typeface="Calibri" panose="020F0502020204030204" pitchFamily="34" charset="0"/>
                        <a:cs typeface="Times New Roman" panose="02020603050405020304" pitchFamily="18" charset="0"/>
                      </a:endParaRP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a:spcAft>
                          <a:spcPts val="0"/>
                        </a:spcAft>
                      </a:pPr>
                      <a:endParaRPr kumimoji="0" lang="en-GB" sz="1200" u="none" strike="noStrike" kern="1200" cap="none" normalizeH="0" baseline="0" dirty="0">
                        <a:ln>
                          <a:noFill/>
                        </a:ln>
                        <a:solidFill>
                          <a:srgbClr val="4D4D4C"/>
                        </a:solidFill>
                        <a:effectLst/>
                        <a:latin typeface="+mn-lt"/>
                        <a:ea typeface="Calibri" panose="020F0502020204030204" pitchFamily="34" charset="0"/>
                        <a:cs typeface="Times New Roman" panose="02020603050405020304" pitchFamily="18" charset="0"/>
                      </a:endParaRP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a:spcAft>
                          <a:spcPts val="0"/>
                        </a:spcAft>
                      </a:pPr>
                      <a:endParaRPr kumimoji="0" lang="en-GB" sz="1200" u="none" strike="noStrike" kern="1200" cap="none" normalizeH="0" baseline="0" dirty="0">
                        <a:ln>
                          <a:noFill/>
                        </a:ln>
                        <a:solidFill>
                          <a:srgbClr val="4D4D4C"/>
                        </a:solidFill>
                        <a:effectLst/>
                        <a:latin typeface="+mn-lt"/>
                        <a:ea typeface="Calibri" panose="020F0502020204030204" pitchFamily="34" charset="0"/>
                        <a:cs typeface="Times New Roman" panose="02020603050405020304" pitchFamily="18" charset="0"/>
                      </a:endParaRP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a:spcAft>
                          <a:spcPts val="0"/>
                        </a:spcAft>
                      </a:pPr>
                      <a:endParaRPr kumimoji="0" lang="en-GB" sz="1200" u="none" strike="noStrike" kern="1200" cap="none" normalizeH="0" baseline="0" dirty="0">
                        <a:ln>
                          <a:noFill/>
                        </a:ln>
                        <a:solidFill>
                          <a:srgbClr val="4D4D4C"/>
                        </a:solidFill>
                        <a:effectLst/>
                        <a:latin typeface="+mn-lt"/>
                        <a:ea typeface="Calibri" panose="020F0502020204030204" pitchFamily="34" charset="0"/>
                        <a:cs typeface="Times New Roman" panose="02020603050405020304" pitchFamily="18" charset="0"/>
                      </a:endParaRP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a:spcAft>
                          <a:spcPts val="0"/>
                        </a:spcAft>
                      </a:pPr>
                      <a:endParaRPr kumimoji="0" lang="en-GB" sz="1200" u="none" strike="noStrike" kern="1200" cap="none" normalizeH="0" baseline="0" dirty="0">
                        <a:ln>
                          <a:noFill/>
                        </a:ln>
                        <a:solidFill>
                          <a:srgbClr val="4D4D4C"/>
                        </a:solidFill>
                        <a:effectLst/>
                        <a:latin typeface="+mn-lt"/>
                        <a:ea typeface="Calibri" panose="020F0502020204030204" pitchFamily="34" charset="0"/>
                        <a:cs typeface="Times New Roman" panose="02020603050405020304" pitchFamily="18" charset="0"/>
                      </a:endParaRP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a:spcAft>
                          <a:spcPts val="0"/>
                        </a:spcAft>
                      </a:pPr>
                      <a:endParaRPr kumimoji="0" lang="en-GB" sz="1200" u="none" strike="noStrike" kern="1200" cap="none" normalizeH="0" baseline="0" dirty="0">
                        <a:ln>
                          <a:noFill/>
                        </a:ln>
                        <a:solidFill>
                          <a:srgbClr val="4D4D4C"/>
                        </a:solidFill>
                        <a:effectLst/>
                        <a:latin typeface="+mn-lt"/>
                        <a:ea typeface="Calibri" panose="020F0502020204030204" pitchFamily="34" charset="0"/>
                        <a:cs typeface="Times New Roman" panose="02020603050405020304" pitchFamily="18" charset="0"/>
                      </a:endParaRP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a:spcAft>
                          <a:spcPts val="0"/>
                        </a:spcAft>
                      </a:pPr>
                      <a:endParaRPr kumimoji="0" lang="en-GB" sz="1200" u="none" strike="noStrike" kern="1200" cap="none" normalizeH="0" baseline="0" dirty="0">
                        <a:ln>
                          <a:noFill/>
                        </a:ln>
                        <a:solidFill>
                          <a:srgbClr val="4D4D4C"/>
                        </a:solidFill>
                        <a:effectLst/>
                        <a:latin typeface="+mn-lt"/>
                        <a:ea typeface="Calibri" panose="020F0502020204030204" pitchFamily="34" charset="0"/>
                        <a:cs typeface="Times New Roman" panose="02020603050405020304" pitchFamily="18" charset="0"/>
                      </a:endParaRP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9345668"/>
                  </a:ext>
                </a:extLst>
              </a:tr>
              <a:tr h="207390">
                <a:tc>
                  <a:txBody>
                    <a:bodyPr/>
                    <a:lstStyle/>
                    <a:p>
                      <a:pPr algn="l">
                        <a:spcAft>
                          <a:spcPts val="0"/>
                        </a:spcAft>
                      </a:pPr>
                      <a:r>
                        <a:rPr kumimoji="0" lang="en-GB" sz="1200" u="none" strike="noStrike" kern="1200" cap="none" normalizeH="0" baseline="0" dirty="0">
                          <a:ln>
                            <a:noFill/>
                          </a:ln>
                          <a:effectLst/>
                        </a:rPr>
                        <a:t>5</a:t>
                      </a:r>
                      <a:endParaRPr kumimoji="0" lang="en-GB" sz="1200" u="none" strike="noStrike" kern="1200" cap="none" normalizeH="0" baseline="0" dirty="0">
                        <a:ln>
                          <a:noFill/>
                        </a:ln>
                        <a:solidFill>
                          <a:srgbClr val="4D4D4C"/>
                        </a:solidFill>
                        <a:effectLst/>
                        <a:latin typeface="+mn-lt"/>
                        <a:ea typeface="Calibri" panose="020F0502020204030204" pitchFamily="34" charset="0"/>
                        <a:cs typeface="Times New Roman" panose="02020603050405020304" pitchFamily="18" charset="0"/>
                      </a:endParaRP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a:spcAft>
                          <a:spcPts val="0"/>
                        </a:spcAft>
                      </a:pPr>
                      <a:endParaRPr kumimoji="0" lang="en-GB" sz="1200" u="none" strike="noStrike" kern="1200" cap="none" normalizeH="0" baseline="0">
                        <a:ln>
                          <a:noFill/>
                        </a:ln>
                        <a:solidFill>
                          <a:srgbClr val="4D4D4C"/>
                        </a:solidFill>
                        <a:effectLst/>
                        <a:latin typeface="+mn-lt"/>
                        <a:ea typeface="Calibri" panose="020F0502020204030204" pitchFamily="34" charset="0"/>
                        <a:cs typeface="Times New Roman" panose="02020603050405020304" pitchFamily="18" charset="0"/>
                      </a:endParaRP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a:spcAft>
                          <a:spcPts val="0"/>
                        </a:spcAft>
                      </a:pPr>
                      <a:endParaRPr kumimoji="0" lang="en-GB" sz="1200" u="none" strike="noStrike" kern="1200" cap="none" normalizeH="0" baseline="0" dirty="0">
                        <a:ln>
                          <a:noFill/>
                        </a:ln>
                        <a:solidFill>
                          <a:srgbClr val="4D4D4C"/>
                        </a:solidFill>
                        <a:effectLst/>
                        <a:latin typeface="+mn-lt"/>
                        <a:ea typeface="Calibri" panose="020F0502020204030204" pitchFamily="34" charset="0"/>
                        <a:cs typeface="Times New Roman" panose="02020603050405020304" pitchFamily="18" charset="0"/>
                      </a:endParaRP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a:spcAft>
                          <a:spcPts val="0"/>
                        </a:spcAft>
                      </a:pPr>
                      <a:endParaRPr kumimoji="0" lang="en-GB" sz="1200" u="none" strike="noStrike" kern="1200" cap="none" normalizeH="0" baseline="0">
                        <a:ln>
                          <a:noFill/>
                        </a:ln>
                        <a:solidFill>
                          <a:srgbClr val="4D4D4C"/>
                        </a:solidFill>
                        <a:effectLst/>
                        <a:latin typeface="+mn-lt"/>
                        <a:ea typeface="Calibri" panose="020F0502020204030204" pitchFamily="34" charset="0"/>
                        <a:cs typeface="Times New Roman" panose="02020603050405020304" pitchFamily="18" charset="0"/>
                      </a:endParaRP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a:spcAft>
                          <a:spcPts val="0"/>
                        </a:spcAft>
                      </a:pPr>
                      <a:endParaRPr kumimoji="0" lang="en-GB" sz="1200" u="none" strike="noStrike" kern="1200" cap="none" normalizeH="0" baseline="0" dirty="0">
                        <a:ln>
                          <a:noFill/>
                        </a:ln>
                        <a:solidFill>
                          <a:srgbClr val="4D4D4C"/>
                        </a:solidFill>
                        <a:effectLst/>
                        <a:latin typeface="+mn-lt"/>
                        <a:ea typeface="Calibri" panose="020F0502020204030204" pitchFamily="34" charset="0"/>
                        <a:cs typeface="Times New Roman" panose="02020603050405020304" pitchFamily="18" charset="0"/>
                      </a:endParaRP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a:spcAft>
                          <a:spcPts val="0"/>
                        </a:spcAft>
                      </a:pPr>
                      <a:endParaRPr kumimoji="0" lang="en-GB" sz="1200" u="none" strike="noStrike" kern="1200" cap="none" normalizeH="0" baseline="0" dirty="0">
                        <a:ln>
                          <a:noFill/>
                        </a:ln>
                        <a:solidFill>
                          <a:srgbClr val="4D4D4C"/>
                        </a:solidFill>
                        <a:effectLst/>
                        <a:latin typeface="+mn-lt"/>
                        <a:ea typeface="Calibri" panose="020F0502020204030204" pitchFamily="34" charset="0"/>
                        <a:cs typeface="Times New Roman" panose="02020603050405020304" pitchFamily="18" charset="0"/>
                      </a:endParaRP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a:spcAft>
                          <a:spcPts val="0"/>
                        </a:spcAft>
                      </a:pPr>
                      <a:endParaRPr kumimoji="0" lang="en-GB" sz="1200" u="none" strike="noStrike" kern="1200" cap="none" normalizeH="0" baseline="0" dirty="0">
                        <a:ln>
                          <a:noFill/>
                        </a:ln>
                        <a:solidFill>
                          <a:srgbClr val="4D4D4C"/>
                        </a:solidFill>
                        <a:effectLst/>
                        <a:latin typeface="+mn-lt"/>
                        <a:ea typeface="Calibri" panose="020F0502020204030204" pitchFamily="34" charset="0"/>
                        <a:cs typeface="Times New Roman" panose="02020603050405020304" pitchFamily="18" charset="0"/>
                      </a:endParaRP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2689394"/>
                  </a:ext>
                </a:extLst>
              </a:tr>
              <a:tr h="216816">
                <a:tc>
                  <a:txBody>
                    <a:bodyPr/>
                    <a:lstStyle/>
                    <a:p>
                      <a:pPr algn="l">
                        <a:spcAft>
                          <a:spcPts val="0"/>
                        </a:spcAft>
                      </a:pPr>
                      <a:r>
                        <a:rPr kumimoji="0" lang="en-GB" sz="1200" u="none" strike="noStrike" kern="1200" cap="none" normalizeH="0" baseline="0" dirty="0">
                          <a:ln>
                            <a:noFill/>
                          </a:ln>
                          <a:effectLst/>
                        </a:rPr>
                        <a:t>6</a:t>
                      </a:r>
                      <a:endParaRPr kumimoji="0" lang="en-GB" sz="1200" u="none" strike="noStrike" kern="1200" cap="none" normalizeH="0" baseline="0" dirty="0">
                        <a:ln>
                          <a:noFill/>
                        </a:ln>
                        <a:solidFill>
                          <a:srgbClr val="4D4D4C"/>
                        </a:solidFill>
                        <a:effectLst/>
                        <a:latin typeface="+mn-lt"/>
                        <a:ea typeface="Calibri" panose="020F0502020204030204" pitchFamily="34" charset="0"/>
                        <a:cs typeface="Times New Roman" panose="02020603050405020304" pitchFamily="18" charset="0"/>
                      </a:endParaRP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a:spcAft>
                          <a:spcPts val="0"/>
                        </a:spcAft>
                      </a:pPr>
                      <a:endParaRPr kumimoji="0" lang="en-GB" sz="1200" u="none" strike="noStrike" kern="1200" cap="none" normalizeH="0" baseline="0">
                        <a:ln>
                          <a:noFill/>
                        </a:ln>
                        <a:solidFill>
                          <a:srgbClr val="4D4D4C"/>
                        </a:solidFill>
                        <a:effectLst/>
                        <a:latin typeface="+mn-lt"/>
                        <a:ea typeface="Calibri" panose="020F0502020204030204" pitchFamily="34" charset="0"/>
                        <a:cs typeface="Times New Roman" panose="02020603050405020304" pitchFamily="18" charset="0"/>
                      </a:endParaRP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a:spcAft>
                          <a:spcPts val="0"/>
                        </a:spcAft>
                      </a:pPr>
                      <a:endParaRPr kumimoji="0" lang="en-GB" sz="1200" u="none" strike="noStrike" kern="1200" cap="none" normalizeH="0" baseline="0" dirty="0">
                        <a:ln>
                          <a:noFill/>
                        </a:ln>
                        <a:solidFill>
                          <a:srgbClr val="4D4D4C"/>
                        </a:solidFill>
                        <a:effectLst/>
                        <a:latin typeface="+mn-lt"/>
                        <a:ea typeface="Calibri" panose="020F0502020204030204" pitchFamily="34" charset="0"/>
                        <a:cs typeface="Times New Roman" panose="02020603050405020304" pitchFamily="18" charset="0"/>
                      </a:endParaRP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a:spcAft>
                          <a:spcPts val="0"/>
                        </a:spcAft>
                      </a:pPr>
                      <a:endParaRPr kumimoji="0" lang="en-GB" sz="1200" u="none" strike="noStrike" kern="1200" cap="none" normalizeH="0" baseline="0" dirty="0">
                        <a:ln>
                          <a:noFill/>
                        </a:ln>
                        <a:solidFill>
                          <a:srgbClr val="4D4D4C"/>
                        </a:solidFill>
                        <a:effectLst/>
                        <a:latin typeface="+mn-lt"/>
                        <a:ea typeface="Calibri" panose="020F0502020204030204" pitchFamily="34" charset="0"/>
                        <a:cs typeface="Times New Roman" panose="02020603050405020304" pitchFamily="18" charset="0"/>
                      </a:endParaRP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a:spcAft>
                          <a:spcPts val="0"/>
                        </a:spcAft>
                      </a:pPr>
                      <a:endParaRPr kumimoji="0" lang="en-GB" sz="1200" u="none" strike="noStrike" kern="1200" cap="none" normalizeH="0" baseline="0" dirty="0">
                        <a:ln>
                          <a:noFill/>
                        </a:ln>
                        <a:solidFill>
                          <a:srgbClr val="4D4D4C"/>
                        </a:solidFill>
                        <a:effectLst/>
                        <a:latin typeface="+mn-lt"/>
                        <a:ea typeface="Calibri" panose="020F0502020204030204" pitchFamily="34" charset="0"/>
                        <a:cs typeface="Times New Roman" panose="02020603050405020304" pitchFamily="18" charset="0"/>
                      </a:endParaRP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a:spcAft>
                          <a:spcPts val="0"/>
                        </a:spcAft>
                      </a:pPr>
                      <a:endParaRPr kumimoji="0" lang="en-GB" sz="1200" u="none" strike="noStrike" kern="1200" cap="none" normalizeH="0" baseline="0" dirty="0">
                        <a:ln>
                          <a:noFill/>
                        </a:ln>
                        <a:solidFill>
                          <a:srgbClr val="4D4D4C"/>
                        </a:solidFill>
                        <a:effectLst/>
                        <a:latin typeface="+mn-lt"/>
                        <a:ea typeface="Calibri" panose="020F0502020204030204" pitchFamily="34" charset="0"/>
                        <a:cs typeface="Times New Roman" panose="02020603050405020304" pitchFamily="18" charset="0"/>
                      </a:endParaRP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a:spcAft>
                          <a:spcPts val="0"/>
                        </a:spcAft>
                      </a:pPr>
                      <a:endParaRPr kumimoji="0" lang="en-GB" sz="1200" u="none" strike="noStrike" kern="1200" cap="none" normalizeH="0" baseline="0" dirty="0">
                        <a:ln>
                          <a:noFill/>
                        </a:ln>
                        <a:solidFill>
                          <a:srgbClr val="4D4D4C"/>
                        </a:solidFill>
                        <a:effectLst/>
                        <a:latin typeface="+mn-lt"/>
                        <a:ea typeface="Calibri" panose="020F0502020204030204" pitchFamily="34" charset="0"/>
                        <a:cs typeface="Times New Roman" panose="02020603050405020304" pitchFamily="18" charset="0"/>
                      </a:endParaRP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22261691"/>
                  </a:ext>
                </a:extLst>
              </a:tr>
              <a:tr h="197963">
                <a:tc>
                  <a:txBody>
                    <a:bodyPr/>
                    <a:lstStyle/>
                    <a:p>
                      <a:pPr algn="l">
                        <a:spcAft>
                          <a:spcPts val="0"/>
                        </a:spcAft>
                      </a:pPr>
                      <a:r>
                        <a:rPr kumimoji="0" lang="en-GB" sz="1200" u="none" strike="noStrike" kern="1200" cap="none" normalizeH="0" baseline="0" dirty="0">
                          <a:ln>
                            <a:noFill/>
                          </a:ln>
                          <a:solidFill>
                            <a:srgbClr val="4D4D4C"/>
                          </a:solidFill>
                          <a:effectLst/>
                          <a:latin typeface="+mn-lt"/>
                          <a:ea typeface="Calibri" panose="020F0502020204030204" pitchFamily="34" charset="0"/>
                          <a:cs typeface="Times New Roman" panose="02020603050405020304" pitchFamily="18" charset="0"/>
                        </a:rPr>
                        <a:t>7</a:t>
                      </a: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a:spcAft>
                          <a:spcPts val="0"/>
                        </a:spcAft>
                      </a:pPr>
                      <a:endParaRPr kumimoji="0" lang="en-GB" sz="1200" u="none" strike="noStrike" kern="1200" cap="none" normalizeH="0" baseline="0" dirty="0">
                        <a:ln>
                          <a:noFill/>
                        </a:ln>
                        <a:solidFill>
                          <a:srgbClr val="4D4D4C"/>
                        </a:solidFill>
                        <a:effectLst/>
                        <a:latin typeface="+mn-lt"/>
                        <a:ea typeface="Calibri" panose="020F0502020204030204" pitchFamily="34" charset="0"/>
                        <a:cs typeface="Times New Roman" panose="02020603050405020304" pitchFamily="18" charset="0"/>
                      </a:endParaRP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a:spcAft>
                          <a:spcPts val="0"/>
                        </a:spcAft>
                      </a:pPr>
                      <a:endParaRPr kumimoji="0" lang="en-GB" sz="1200" u="none" strike="noStrike" kern="1200" cap="none" normalizeH="0" baseline="0" dirty="0">
                        <a:ln>
                          <a:noFill/>
                        </a:ln>
                        <a:solidFill>
                          <a:srgbClr val="4D4D4C"/>
                        </a:solidFill>
                        <a:effectLst/>
                        <a:latin typeface="+mn-lt"/>
                        <a:ea typeface="Calibri" panose="020F0502020204030204" pitchFamily="34" charset="0"/>
                        <a:cs typeface="Times New Roman" panose="02020603050405020304" pitchFamily="18" charset="0"/>
                      </a:endParaRP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a:spcAft>
                          <a:spcPts val="0"/>
                        </a:spcAft>
                      </a:pPr>
                      <a:endParaRPr kumimoji="0" lang="en-GB" sz="1200" u="none" strike="noStrike" kern="1200" cap="none" normalizeH="0" baseline="0">
                        <a:ln>
                          <a:noFill/>
                        </a:ln>
                        <a:solidFill>
                          <a:srgbClr val="4D4D4C"/>
                        </a:solidFill>
                        <a:effectLst/>
                        <a:latin typeface="+mn-lt"/>
                        <a:ea typeface="Calibri" panose="020F0502020204030204" pitchFamily="34" charset="0"/>
                        <a:cs typeface="Times New Roman" panose="02020603050405020304" pitchFamily="18" charset="0"/>
                      </a:endParaRP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a:spcAft>
                          <a:spcPts val="0"/>
                        </a:spcAft>
                      </a:pPr>
                      <a:endParaRPr kumimoji="0" lang="en-GB" sz="1200" u="none" strike="noStrike" kern="1200" cap="none" normalizeH="0" baseline="0" dirty="0">
                        <a:ln>
                          <a:noFill/>
                        </a:ln>
                        <a:solidFill>
                          <a:srgbClr val="4D4D4C"/>
                        </a:solidFill>
                        <a:effectLst/>
                        <a:latin typeface="+mn-lt"/>
                        <a:ea typeface="Calibri" panose="020F0502020204030204" pitchFamily="34" charset="0"/>
                        <a:cs typeface="Times New Roman" panose="02020603050405020304" pitchFamily="18" charset="0"/>
                      </a:endParaRP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a:spcAft>
                          <a:spcPts val="0"/>
                        </a:spcAft>
                      </a:pPr>
                      <a:endParaRPr kumimoji="0" lang="en-GB" sz="1200" u="none" strike="noStrike" kern="1200" cap="none" normalizeH="0" baseline="0" dirty="0">
                        <a:ln>
                          <a:noFill/>
                        </a:ln>
                        <a:solidFill>
                          <a:srgbClr val="4D4D4C"/>
                        </a:solidFill>
                        <a:effectLst/>
                        <a:latin typeface="+mn-lt"/>
                        <a:ea typeface="Calibri" panose="020F0502020204030204" pitchFamily="34" charset="0"/>
                        <a:cs typeface="Times New Roman" panose="02020603050405020304" pitchFamily="18" charset="0"/>
                      </a:endParaRP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a:spcAft>
                          <a:spcPts val="0"/>
                        </a:spcAft>
                      </a:pPr>
                      <a:endParaRPr kumimoji="0" lang="en-GB" sz="1200" u="none" strike="noStrike" kern="1200" cap="none" normalizeH="0" baseline="0" dirty="0">
                        <a:ln>
                          <a:noFill/>
                        </a:ln>
                        <a:solidFill>
                          <a:srgbClr val="4D4D4C"/>
                        </a:solidFill>
                        <a:effectLst/>
                        <a:latin typeface="+mn-lt"/>
                        <a:ea typeface="Calibri" panose="020F0502020204030204" pitchFamily="34" charset="0"/>
                        <a:cs typeface="Times New Roman" panose="02020603050405020304" pitchFamily="18" charset="0"/>
                      </a:endParaRP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598359"/>
                  </a:ext>
                </a:extLst>
              </a:tr>
              <a:tr h="211286">
                <a:tc>
                  <a:txBody>
                    <a:bodyPr/>
                    <a:lstStyle/>
                    <a:p>
                      <a:pPr algn="l">
                        <a:spcAft>
                          <a:spcPts val="0"/>
                        </a:spcAft>
                      </a:pPr>
                      <a:r>
                        <a:rPr kumimoji="0" lang="en-GB" sz="1200" u="none" strike="noStrike" kern="1200" cap="none" normalizeH="0" baseline="0" dirty="0">
                          <a:ln>
                            <a:noFill/>
                          </a:ln>
                          <a:solidFill>
                            <a:srgbClr val="4D4D4C"/>
                          </a:solidFill>
                          <a:effectLst/>
                          <a:latin typeface="+mn-lt"/>
                          <a:ea typeface="+mn-ea"/>
                          <a:cs typeface="Times New Roman" panose="02020603050405020304" pitchFamily="18" charset="0"/>
                        </a:rPr>
                        <a:t>8</a:t>
                      </a: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endParaRPr kumimoji="0" lang="en-GB" sz="1200" u="none" strike="noStrike" kern="1200" cap="none" normalizeH="0" baseline="0" dirty="0">
                        <a:ln>
                          <a:noFill/>
                        </a:ln>
                        <a:solidFill>
                          <a:srgbClr val="4D4D4C"/>
                        </a:solidFill>
                        <a:effectLst/>
                        <a:latin typeface="+mn-lt"/>
                        <a:ea typeface="+mn-ea"/>
                        <a:cs typeface="Times New Roman" panose="02020603050405020304" pitchFamily="18" charset="0"/>
                      </a:endParaRP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endParaRPr kumimoji="0" lang="en-GB" sz="1200" u="none" strike="noStrike" kern="1200" cap="none" normalizeH="0" baseline="0" dirty="0">
                        <a:ln>
                          <a:noFill/>
                        </a:ln>
                        <a:solidFill>
                          <a:srgbClr val="4D4D4C"/>
                        </a:solidFill>
                        <a:effectLst/>
                        <a:latin typeface="+mn-lt"/>
                        <a:ea typeface="+mn-ea"/>
                        <a:cs typeface="Times New Roman" panose="02020603050405020304" pitchFamily="18" charset="0"/>
                      </a:endParaRP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endParaRPr kumimoji="0" lang="en-GB" sz="1200" u="none" strike="noStrike" kern="1200" cap="none" normalizeH="0" baseline="0">
                        <a:ln>
                          <a:noFill/>
                        </a:ln>
                        <a:solidFill>
                          <a:srgbClr val="4D4D4C"/>
                        </a:solidFill>
                        <a:effectLst/>
                        <a:latin typeface="+mn-lt"/>
                        <a:ea typeface="+mn-ea"/>
                        <a:cs typeface="Times New Roman" panose="02020603050405020304" pitchFamily="18" charset="0"/>
                      </a:endParaRP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endParaRPr kumimoji="0" lang="en-GB" sz="1200" u="none" strike="noStrike" kern="1200" cap="none" normalizeH="0" baseline="0" dirty="0">
                        <a:ln>
                          <a:noFill/>
                        </a:ln>
                        <a:solidFill>
                          <a:srgbClr val="4D4D4C"/>
                        </a:solidFill>
                        <a:effectLst/>
                        <a:latin typeface="+mn-lt"/>
                        <a:ea typeface="+mn-ea"/>
                        <a:cs typeface="Times New Roman" panose="02020603050405020304" pitchFamily="18" charset="0"/>
                      </a:endParaRP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endParaRPr kumimoji="0" lang="en-GB" sz="1200" u="none" strike="noStrike" kern="1200" cap="none" normalizeH="0" baseline="0" dirty="0">
                        <a:ln>
                          <a:noFill/>
                        </a:ln>
                        <a:solidFill>
                          <a:srgbClr val="4D4D4C"/>
                        </a:solidFill>
                        <a:effectLst/>
                        <a:latin typeface="+mn-lt"/>
                        <a:ea typeface="+mn-ea"/>
                        <a:cs typeface="Times New Roman" panose="02020603050405020304" pitchFamily="18" charset="0"/>
                      </a:endParaRP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endParaRPr kumimoji="0" lang="en-GB" sz="1200" u="none" strike="noStrike" kern="1200" cap="none" normalizeH="0" baseline="0" dirty="0">
                        <a:ln>
                          <a:noFill/>
                        </a:ln>
                        <a:solidFill>
                          <a:srgbClr val="4D4D4C"/>
                        </a:solidFill>
                        <a:effectLst/>
                        <a:latin typeface="+mn-lt"/>
                        <a:ea typeface="+mn-ea"/>
                        <a:cs typeface="Times New Roman" panose="02020603050405020304" pitchFamily="18" charset="0"/>
                      </a:endParaRP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2266631"/>
                  </a:ext>
                </a:extLst>
              </a:tr>
              <a:tr h="213562">
                <a:tc>
                  <a:txBody>
                    <a:bodyPr/>
                    <a:lstStyle/>
                    <a:p>
                      <a:pPr algn="l">
                        <a:spcAft>
                          <a:spcPts val="0"/>
                        </a:spcAft>
                      </a:pPr>
                      <a:endParaRPr kumimoji="0" lang="en-GB" sz="1200" u="none" strike="noStrike" kern="1200" cap="none" normalizeH="0" baseline="0" dirty="0">
                        <a:ln>
                          <a:noFill/>
                        </a:ln>
                        <a:solidFill>
                          <a:srgbClr val="4D4D4C"/>
                        </a:solidFill>
                        <a:effectLst/>
                        <a:latin typeface="+mn-lt"/>
                        <a:ea typeface="Calibri" panose="020F0502020204030204" pitchFamily="34" charset="0"/>
                        <a:cs typeface="Times New Roman" panose="02020603050405020304" pitchFamily="18" charset="0"/>
                      </a:endParaRPr>
                    </a:p>
                  </a:txBody>
                  <a:tcPr marL="67485" marR="67485" marT="0"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spcAft>
                          <a:spcPts val="0"/>
                        </a:spcAft>
                      </a:pPr>
                      <a:endParaRPr kumimoji="0" lang="en-GB" sz="1200" u="none" strike="noStrike" kern="1200" cap="none" normalizeH="0" baseline="0" dirty="0">
                        <a:ln>
                          <a:noFill/>
                        </a:ln>
                        <a:solidFill>
                          <a:srgbClr val="4D4D4C"/>
                        </a:solidFill>
                        <a:effectLst/>
                        <a:latin typeface="+mn-lt"/>
                        <a:ea typeface="Calibri" panose="020F0502020204030204" pitchFamily="34" charset="0"/>
                        <a:cs typeface="Times New Roman" panose="02020603050405020304" pitchFamily="18" charset="0"/>
                      </a:endParaRPr>
                    </a:p>
                  </a:txBody>
                  <a:tcPr marL="67485" marR="67485" marT="0"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spcAft>
                          <a:spcPts val="0"/>
                        </a:spcAft>
                      </a:pPr>
                      <a:endParaRPr kumimoji="0" lang="en-GB" sz="1200" u="none" strike="noStrike" kern="1200" cap="none" normalizeH="0" baseline="0" dirty="0">
                        <a:ln>
                          <a:noFill/>
                        </a:ln>
                        <a:solidFill>
                          <a:srgbClr val="4D4D4C"/>
                        </a:solidFill>
                        <a:effectLst/>
                        <a:latin typeface="+mn-lt"/>
                        <a:ea typeface="Calibri" panose="020F0502020204030204" pitchFamily="34" charset="0"/>
                        <a:cs typeface="Times New Roman" panose="02020603050405020304" pitchFamily="18" charset="0"/>
                      </a:endParaRPr>
                    </a:p>
                  </a:txBody>
                  <a:tcPr marL="67485" marR="67485" marT="0"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spcAft>
                          <a:spcPts val="0"/>
                        </a:spcAft>
                      </a:pPr>
                      <a:endParaRPr kumimoji="0" lang="en-GB" sz="1200" u="none" strike="noStrike" kern="1200" cap="none" normalizeH="0" baseline="0" dirty="0">
                        <a:ln>
                          <a:noFill/>
                        </a:ln>
                        <a:solidFill>
                          <a:srgbClr val="4D4D4C"/>
                        </a:solidFill>
                        <a:effectLst/>
                        <a:latin typeface="+mn-lt"/>
                        <a:ea typeface="Calibri" panose="020F0502020204030204" pitchFamily="34" charset="0"/>
                        <a:cs typeface="Times New Roman" panose="02020603050405020304" pitchFamily="18" charset="0"/>
                      </a:endParaRPr>
                    </a:p>
                  </a:txBody>
                  <a:tcPr marL="67485" marR="67485" marT="0"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spcAft>
                          <a:spcPts val="0"/>
                        </a:spcAft>
                      </a:pPr>
                      <a:endParaRPr kumimoji="0" lang="en-GB" sz="1200" u="none" strike="noStrike" kern="1200" cap="none" normalizeH="0" baseline="0" dirty="0">
                        <a:ln>
                          <a:noFill/>
                        </a:ln>
                        <a:solidFill>
                          <a:srgbClr val="4D4D4C"/>
                        </a:solidFill>
                        <a:effectLst/>
                        <a:latin typeface="+mn-lt"/>
                        <a:ea typeface="Calibri" panose="020F0502020204030204" pitchFamily="34" charset="0"/>
                        <a:cs typeface="Times New Roman" panose="02020603050405020304" pitchFamily="18" charset="0"/>
                      </a:endParaRPr>
                    </a:p>
                  </a:txBody>
                  <a:tcPr marL="67485" marR="67485" marT="0"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spcAft>
                          <a:spcPts val="0"/>
                        </a:spcAft>
                      </a:pPr>
                      <a:r>
                        <a:rPr kumimoji="0" lang="en-GB" sz="1200" b="1" u="none" strike="noStrike" kern="1200" cap="none" normalizeH="0" baseline="0" dirty="0">
                          <a:ln>
                            <a:noFill/>
                          </a:ln>
                          <a:solidFill>
                            <a:schemeClr val="lt1"/>
                          </a:solidFill>
                          <a:effectLst/>
                          <a:latin typeface="+mn-lt"/>
                          <a:ea typeface="+mn-ea"/>
                          <a:cs typeface="+mn-cs"/>
                        </a:rPr>
                        <a:t>Total</a:t>
                      </a:r>
                    </a:p>
                  </a:txBody>
                  <a:tcPr marL="67485" marR="67485" marT="0" marB="0">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0000"/>
                    </a:solidFill>
                  </a:tcPr>
                </a:tc>
                <a:tc>
                  <a:txBody>
                    <a:bodyPr/>
                    <a:lstStyle/>
                    <a:p>
                      <a:pPr marL="0" indent="0" algn="l" defTabSz="914400" rtl="0" eaLnBrk="1" latinLnBrk="0" hangingPunct="1">
                        <a:spcAft>
                          <a:spcPts val="0"/>
                        </a:spcAft>
                        <a:buFont typeface="Arial" panose="020B0604020202020204" pitchFamily="34" charset="0"/>
                        <a:buNone/>
                      </a:pPr>
                      <a:r>
                        <a:rPr lang="en-GB" sz="1200" kern="1200" dirty="0">
                          <a:solidFill>
                            <a:srgbClr val="FF0000"/>
                          </a:solidFill>
                          <a:latin typeface="+mn-lt"/>
                          <a:ea typeface="+mn-ea"/>
                          <a:cs typeface="+mn-cs"/>
                        </a:rPr>
                        <a:t>&lt;Total value&gt;</a:t>
                      </a:r>
                    </a:p>
                  </a:txBody>
                  <a:tcPr marL="67485" marR="67485"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8768040"/>
                  </a:ext>
                </a:extLst>
              </a:tr>
            </a:tbl>
          </a:graphicData>
        </a:graphic>
      </p:graphicFrame>
      <p:sp>
        <p:nvSpPr>
          <p:cNvPr id="4" name="Title 3">
            <a:extLst>
              <a:ext uri="{FF2B5EF4-FFF2-40B4-BE49-F238E27FC236}">
                <a16:creationId xmlns:a16="http://schemas.microsoft.com/office/drawing/2014/main" id="{83B004E9-1633-45E2-A7D7-6CEDDD792BE1}"/>
              </a:ext>
            </a:extLst>
          </p:cNvPr>
          <p:cNvSpPr>
            <a:spLocks noGrp="1"/>
          </p:cNvSpPr>
          <p:nvPr>
            <p:ph type="title"/>
          </p:nvPr>
        </p:nvSpPr>
        <p:spPr>
          <a:xfrm>
            <a:off x="960792" y="56771"/>
            <a:ext cx="10270415" cy="603187"/>
          </a:xfrm>
        </p:spPr>
        <p:txBody>
          <a:bodyPr/>
          <a:lstStyle/>
          <a:p>
            <a:r>
              <a:rPr lang="en-US" sz="3200" dirty="0"/>
              <a:t>Payment / Contract Milestones</a:t>
            </a:r>
            <a:endParaRPr lang="en-US" sz="3200" i="1" dirty="0"/>
          </a:p>
        </p:txBody>
      </p:sp>
      <p:sp>
        <p:nvSpPr>
          <p:cNvPr id="6" name="Rectangle 5">
            <a:extLst>
              <a:ext uri="{FF2B5EF4-FFF2-40B4-BE49-F238E27FC236}">
                <a16:creationId xmlns:a16="http://schemas.microsoft.com/office/drawing/2014/main" id="{B23B4F16-F7E9-43C2-94E5-7146E1F6DFD2}"/>
              </a:ext>
            </a:extLst>
          </p:cNvPr>
          <p:cNvSpPr/>
          <p:nvPr/>
        </p:nvSpPr>
        <p:spPr>
          <a:xfrm>
            <a:off x="-2060654" y="714598"/>
            <a:ext cx="2597939" cy="3650011"/>
          </a:xfrm>
          <a:prstGeom prst="rect">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sng" strike="noStrike" kern="1200" cap="none" spc="0" normalizeH="0" baseline="0" noProof="0" dirty="0">
                <a:ln>
                  <a:noFill/>
                </a:ln>
                <a:solidFill>
                  <a:srgbClr val="000000"/>
                </a:solidFill>
                <a:effectLst/>
                <a:uLnTx/>
                <a:uFillTx/>
                <a:latin typeface="Segoe UI"/>
                <a:ea typeface="+mn-ea"/>
                <a:cs typeface="+mn-cs"/>
              </a:rPr>
              <a:t>Slide Purpose</a:t>
            </a:r>
            <a:r>
              <a:rPr kumimoji="0" lang="en-GB" sz="1200" b="0" i="0" u="none" strike="noStrike" kern="1200" cap="none" spc="0" normalizeH="0" baseline="0" noProof="0" dirty="0">
                <a:ln>
                  <a:noFill/>
                </a:ln>
                <a:solidFill>
                  <a:srgbClr val="000000"/>
                </a:solidFill>
                <a:effectLst/>
                <a:uLnTx/>
                <a:uFillTx/>
                <a:latin typeface="Segoe UI"/>
                <a:ea typeface="+mn-ea"/>
                <a:cs typeface="+mn-cs"/>
              </a:rPr>
              <a:t>:  Provides for an overview of how the payment profile maps to the solution phases/stages and/or related work products and Deliverables.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sng" strike="noStrike" kern="1200" cap="none" spc="0" normalizeH="0" baseline="0" noProof="0" dirty="0">
                <a:ln>
                  <a:noFill/>
                </a:ln>
                <a:solidFill>
                  <a:srgbClr val="000000"/>
                </a:solidFill>
                <a:effectLst/>
                <a:uLnTx/>
                <a:uFillTx/>
                <a:latin typeface="Segoe UI"/>
                <a:ea typeface="+mn-ea"/>
                <a:cs typeface="+mn-cs"/>
              </a:rPr>
              <a:t>Instructions</a:t>
            </a:r>
            <a:r>
              <a:rPr kumimoji="0" lang="en-GB" sz="1200" b="0" i="0" u="none" strike="noStrike" kern="1200" cap="none" spc="0" normalizeH="0" baseline="0" noProof="0" dirty="0">
                <a:ln>
                  <a:noFill/>
                </a:ln>
                <a:solidFill>
                  <a:srgbClr val="000000"/>
                </a:solidFill>
                <a:effectLst/>
                <a:uLnTx/>
                <a:uFillTx/>
                <a:latin typeface="Segoe UI"/>
                <a:ea typeface="+mn-ea"/>
                <a:cs typeface="+mn-cs"/>
              </a:rPr>
              <a:t>:  </a:t>
            </a:r>
          </a:p>
          <a:p>
            <a:pPr marL="171450" lvl="0" indent="-171450">
              <a:buFont typeface="Arial" panose="020B0604020202020204" pitchFamily="34" charset="0"/>
              <a:buChar char="•"/>
            </a:pPr>
            <a:r>
              <a:rPr lang="en-GB" sz="1200" dirty="0">
                <a:solidFill>
                  <a:srgbClr val="000000"/>
                </a:solidFill>
              </a:rPr>
              <a:t>Do NOT delete this slide under any circumstances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solidFill>
                  <a:srgbClr val="000000"/>
                </a:solidFill>
                <a:latin typeface="Segoe UI"/>
              </a:rPr>
              <a:t>Where no Work Products or Deliverables are linked to a Milestone state ‘NA’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solidFill>
                  <a:srgbClr val="000000"/>
                </a:solidFill>
                <a:latin typeface="Segoe UI"/>
              </a:rPr>
              <a:t>Check the payment profile is aligned with the DPM ‘ODE Output’ tab.</a:t>
            </a:r>
          </a:p>
          <a:p>
            <a:pPr marL="171450" indent="-171450">
              <a:buFont typeface="Arial" panose="020B0604020202020204" pitchFamily="34" charset="0"/>
              <a:buChar char="•"/>
            </a:pPr>
            <a:r>
              <a:rPr lang="en-GB" sz="1200" dirty="0">
                <a:solidFill>
                  <a:srgbClr val="000000"/>
                </a:solidFill>
              </a:rPr>
              <a:t>Populate all text formatted </a:t>
            </a:r>
            <a:r>
              <a:rPr lang="en-GB" sz="1200" dirty="0">
                <a:solidFill>
                  <a:srgbClr val="FF0000"/>
                </a:solidFill>
              </a:rPr>
              <a:t>&lt;like this&gt;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srgbClr val="FF0000"/>
                </a:solidFill>
                <a:effectLst/>
                <a:uLnTx/>
                <a:uFillTx/>
                <a:latin typeface="Segoe UI"/>
                <a:ea typeface="+mn-ea"/>
                <a:cs typeface="+mn-cs"/>
              </a:rPr>
              <a:t>Delete this message upon completion</a:t>
            </a:r>
          </a:p>
        </p:txBody>
      </p:sp>
      <p:sp>
        <p:nvSpPr>
          <p:cNvPr id="7" name="Rectangle 6">
            <a:extLst>
              <a:ext uri="{FF2B5EF4-FFF2-40B4-BE49-F238E27FC236}">
                <a16:creationId xmlns:a16="http://schemas.microsoft.com/office/drawing/2014/main" id="{CDA2F82A-DD6A-49FE-AB43-62F76FE12F35}"/>
              </a:ext>
            </a:extLst>
          </p:cNvPr>
          <p:cNvSpPr/>
          <p:nvPr/>
        </p:nvSpPr>
        <p:spPr>
          <a:xfrm>
            <a:off x="-1081203" y="200285"/>
            <a:ext cx="1618488" cy="459673"/>
          </a:xfrm>
          <a:prstGeom prst="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white"/>
                </a:solidFill>
                <a:effectLst/>
                <a:uLnTx/>
                <a:uFillTx/>
                <a:latin typeface="Segoe UI"/>
                <a:ea typeface="+mn-ea"/>
                <a:cs typeface="+mn-cs"/>
              </a:rPr>
              <a:t>MANDATORY</a:t>
            </a:r>
            <a:endParaRPr kumimoji="0" lang="en-GB" sz="1200" b="0" i="0" u="none" strike="noStrike" kern="1200" cap="none" spc="0" normalizeH="0" baseline="0" noProof="0" dirty="0">
              <a:ln>
                <a:noFill/>
              </a:ln>
              <a:solidFill>
                <a:prstClr val="white"/>
              </a:solidFill>
              <a:effectLst/>
              <a:uLnTx/>
              <a:uFillTx/>
              <a:latin typeface="Segoe UI"/>
              <a:ea typeface="+mn-ea"/>
              <a:cs typeface="+mn-cs"/>
            </a:endParaRPr>
          </a:p>
        </p:txBody>
      </p:sp>
      <p:sp>
        <p:nvSpPr>
          <p:cNvPr id="8" name="Rectangle: Folded Corner 7">
            <a:extLst>
              <a:ext uri="{FF2B5EF4-FFF2-40B4-BE49-F238E27FC236}">
                <a16:creationId xmlns:a16="http://schemas.microsoft.com/office/drawing/2014/main" id="{D6323225-49BF-45DD-8A5D-9D2A5F2F2D20}"/>
              </a:ext>
            </a:extLst>
          </p:cNvPr>
          <p:cNvSpPr/>
          <p:nvPr/>
        </p:nvSpPr>
        <p:spPr>
          <a:xfrm>
            <a:off x="-1164847" y="4553760"/>
            <a:ext cx="1702132" cy="1201078"/>
          </a:xfrm>
          <a:prstGeom prst="foldedCorner">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ea typeface="+mn-ea"/>
                <a:cs typeface="+mn-cs"/>
              </a:rPr>
              <a:t>Sticky note to use during solutioning</a:t>
            </a:r>
          </a:p>
        </p:txBody>
      </p:sp>
    </p:spTree>
    <p:extLst>
      <p:ext uri="{BB962C8B-B14F-4D97-AF65-F5344CB8AC3E}">
        <p14:creationId xmlns:p14="http://schemas.microsoft.com/office/powerpoint/2010/main" val="85579705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065484DA-BA7A-48BF-8EF6-C09B4B42334C}"/>
              </a:ext>
            </a:extLst>
          </p:cNvPr>
          <p:cNvSpPr>
            <a:spLocks noGrp="1"/>
          </p:cNvSpPr>
          <p:nvPr>
            <p:ph type="sldNum" sz="quarter" idx="10"/>
          </p:nvPr>
        </p:nvSpPr>
        <p:spPr/>
        <p:txBody>
          <a:bodyPr/>
          <a:lstStyle/>
          <a:p>
            <a:fld id="{0EE23A24-5E29-4F5A-B780-9568AE9A51DD}" type="slidenum">
              <a:rPr lang="en-US" sz="1000" smtClean="0"/>
              <a:pPr/>
              <a:t>19</a:t>
            </a:fld>
            <a:endParaRPr lang="en-US" sz="1000" dirty="0"/>
          </a:p>
        </p:txBody>
      </p:sp>
      <p:graphicFrame>
        <p:nvGraphicFramePr>
          <p:cNvPr id="3" name="Content Placeholder 6">
            <a:extLst>
              <a:ext uri="{FF2B5EF4-FFF2-40B4-BE49-F238E27FC236}">
                <a16:creationId xmlns:a16="http://schemas.microsoft.com/office/drawing/2014/main" id="{EC3D3EEE-161D-4BB7-A7C0-6A1738A31320}"/>
              </a:ext>
            </a:extLst>
          </p:cNvPr>
          <p:cNvGraphicFramePr>
            <a:graphicFrameLocks noGrp="1"/>
          </p:cNvGraphicFramePr>
          <p:nvPr>
            <p:ph idx="1"/>
            <p:extLst>
              <p:ext uri="{D42A27DB-BD31-4B8C-83A1-F6EECF244321}">
                <p14:modId xmlns:p14="http://schemas.microsoft.com/office/powerpoint/2010/main" val="3304585702"/>
              </p:ext>
            </p:extLst>
          </p:nvPr>
        </p:nvGraphicFramePr>
        <p:xfrm>
          <a:off x="757594" y="927842"/>
          <a:ext cx="10783229" cy="2842560"/>
        </p:xfrm>
        <a:graphic>
          <a:graphicData uri="http://schemas.openxmlformats.org/drawingml/2006/table">
            <a:tbl>
              <a:tblPr firstRow="1">
                <a:tableStyleId>{793D81CF-94F2-401A-BA57-92F5A7B2D0C5}</a:tableStyleId>
              </a:tblPr>
              <a:tblGrid>
                <a:gridCol w="365229">
                  <a:extLst>
                    <a:ext uri="{9D8B030D-6E8A-4147-A177-3AD203B41FA5}">
                      <a16:colId xmlns:a16="http://schemas.microsoft.com/office/drawing/2014/main" val="276807528"/>
                    </a:ext>
                  </a:extLst>
                </a:gridCol>
                <a:gridCol w="2467855">
                  <a:extLst>
                    <a:ext uri="{9D8B030D-6E8A-4147-A177-3AD203B41FA5}">
                      <a16:colId xmlns:a16="http://schemas.microsoft.com/office/drawing/2014/main" val="2248764959"/>
                    </a:ext>
                  </a:extLst>
                </a:gridCol>
                <a:gridCol w="2467855">
                  <a:extLst>
                    <a:ext uri="{9D8B030D-6E8A-4147-A177-3AD203B41FA5}">
                      <a16:colId xmlns:a16="http://schemas.microsoft.com/office/drawing/2014/main" val="1594429944"/>
                    </a:ext>
                  </a:extLst>
                </a:gridCol>
                <a:gridCol w="1924364">
                  <a:extLst>
                    <a:ext uri="{9D8B030D-6E8A-4147-A177-3AD203B41FA5}">
                      <a16:colId xmlns:a16="http://schemas.microsoft.com/office/drawing/2014/main" val="4025320564"/>
                    </a:ext>
                  </a:extLst>
                </a:gridCol>
                <a:gridCol w="1736946">
                  <a:extLst>
                    <a:ext uri="{9D8B030D-6E8A-4147-A177-3AD203B41FA5}">
                      <a16:colId xmlns:a16="http://schemas.microsoft.com/office/drawing/2014/main" val="1540409046"/>
                    </a:ext>
                  </a:extLst>
                </a:gridCol>
                <a:gridCol w="1820980">
                  <a:extLst>
                    <a:ext uri="{9D8B030D-6E8A-4147-A177-3AD203B41FA5}">
                      <a16:colId xmlns:a16="http://schemas.microsoft.com/office/drawing/2014/main" val="740817939"/>
                    </a:ext>
                  </a:extLst>
                </a:gridCol>
              </a:tblGrid>
              <a:tr h="21602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200" b="1" i="0" u="none" strike="noStrike" cap="none" normalizeH="0" baseline="0" dirty="0">
                          <a:ln>
                            <a:noFill/>
                          </a:ln>
                          <a:solidFill>
                            <a:schemeClr val="bg1"/>
                          </a:solidFill>
                          <a:effectLst/>
                          <a:latin typeface="Segoe UI Semilight" panose="020B0402040204020203" pitchFamily="34" charset="0"/>
                          <a:cs typeface="Segoe UI Semilight" panose="020B0402040204020203" pitchFamily="34" charset="0"/>
                        </a:rPr>
                        <a:t># </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GB" sz="1200" u="none" strike="noStrike" cap="none" normalizeH="0" baseline="0" dirty="0">
                          <a:ln>
                            <a:noFill/>
                          </a:ln>
                          <a:effectLst/>
                          <a:latin typeface="Segoe UI Semilight" panose="020B0402040204020203" pitchFamily="34" charset="0"/>
                          <a:cs typeface="Segoe UI Semilight" panose="020B0402040204020203" pitchFamily="34" charset="0"/>
                        </a:rPr>
                        <a:t>Dependency</a:t>
                      </a:r>
                      <a:endParaRPr kumimoji="0" lang="en-US" sz="1200" b="1" i="0" u="none" strike="noStrike" cap="none" normalizeH="0" baseline="0" dirty="0">
                        <a:ln>
                          <a:noFill/>
                        </a:ln>
                        <a:solidFill>
                          <a:schemeClr val="tx1"/>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200" b="1" i="0" u="none" strike="noStrike" cap="none" normalizeH="0" baseline="0" dirty="0">
                          <a:ln>
                            <a:noFill/>
                          </a:ln>
                          <a:solidFill>
                            <a:schemeClr val="bg1"/>
                          </a:solidFill>
                          <a:effectLst/>
                          <a:latin typeface="Segoe UI Semilight" panose="020B0402040204020203" pitchFamily="34" charset="0"/>
                          <a:cs typeface="Segoe UI Semilight" panose="020B0402040204020203" pitchFamily="34" charset="0"/>
                        </a:rPr>
                        <a:t>Impact</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200" u="none" strike="noStrike" cap="none" normalizeH="0" baseline="0" dirty="0">
                          <a:ln>
                            <a:noFill/>
                          </a:ln>
                          <a:solidFill>
                            <a:schemeClr val="bg1"/>
                          </a:solidFill>
                          <a:effectLst/>
                          <a:latin typeface="Segoe UI Semilight" panose="020B0402040204020203" pitchFamily="34" charset="0"/>
                          <a:cs typeface="Segoe UI Semilight" panose="020B0402040204020203" pitchFamily="34" charset="0"/>
                        </a:rPr>
                        <a:t>By When</a:t>
                      </a:r>
                      <a:endParaRPr kumimoji="0" lang="en-US" sz="1200" b="1" i="0" u="none" strike="noStrike" cap="none" normalizeH="0" baseline="0" dirty="0">
                        <a:ln>
                          <a:noFill/>
                        </a:ln>
                        <a:solidFill>
                          <a:schemeClr val="bg1"/>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200" b="1" i="0" u="none" strike="noStrike" cap="none" normalizeH="0" baseline="0" dirty="0">
                          <a:ln>
                            <a:noFill/>
                          </a:ln>
                          <a:solidFill>
                            <a:schemeClr val="bg1"/>
                          </a:solidFill>
                          <a:effectLst/>
                          <a:latin typeface="Segoe UI Semilight" panose="020B0402040204020203" pitchFamily="34" charset="0"/>
                          <a:cs typeface="Segoe UI Semilight" panose="020B0402040204020203" pitchFamily="34" charset="0"/>
                        </a:rPr>
                        <a:t>Obligation With</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200" b="1" i="0" u="none" strike="noStrike" kern="1200" cap="none" spc="0" normalizeH="0" baseline="0" noProof="0" dirty="0">
                          <a:ln>
                            <a:noFill/>
                          </a:ln>
                          <a:solidFill>
                            <a:schemeClr val="bg1"/>
                          </a:solidFill>
                          <a:effectLst/>
                          <a:uLnTx/>
                          <a:uFillTx/>
                          <a:latin typeface="Segoe UI Semilight" panose="020B0402040204020203" pitchFamily="34" charset="0"/>
                          <a:ea typeface="+mn-ea"/>
                          <a:cs typeface="Segoe UI Semilight" panose="020B0402040204020203" pitchFamily="34" charset="0"/>
                        </a:rPr>
                        <a:t>Comments</a:t>
                      </a:r>
                      <a:endParaRPr kumimoji="0" lang="en-US" sz="1200" b="1" i="0" u="none" strike="noStrike" cap="none" normalizeH="0" baseline="0" dirty="0">
                        <a:ln>
                          <a:noFill/>
                        </a:ln>
                        <a:solidFill>
                          <a:schemeClr val="bg1"/>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1759561"/>
                  </a:ext>
                </a:extLst>
              </a:tr>
              <a:tr h="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r>
                        <a:rPr kumimoji="0" lang="en-US" sz="1200" b="0" i="0" u="none" strike="noStrike" cap="none" normalizeH="0" baseline="0" dirty="0">
                          <a:ln>
                            <a:noFill/>
                          </a:ln>
                          <a:solidFill>
                            <a:srgbClr val="FF0000"/>
                          </a:solidFill>
                          <a:effectLst/>
                          <a:latin typeface="+mn-lt"/>
                          <a:cs typeface="Segoe UI Semilight" panose="020B0402040204020203" pitchFamily="34" charset="0"/>
                        </a:rPr>
                        <a:t>1</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r>
                        <a:rPr kumimoji="0" lang="en-US" sz="1200" b="0" i="0" u="none" strike="noStrike" cap="none" normalizeH="0" baseline="0" dirty="0">
                          <a:ln>
                            <a:noFill/>
                          </a:ln>
                          <a:solidFill>
                            <a:srgbClr val="FF0000"/>
                          </a:solidFill>
                          <a:effectLst/>
                          <a:latin typeface="+mn-lt"/>
                          <a:cs typeface="Segoe UI Semilight" panose="020B0402040204020203" pitchFamily="34" charset="0"/>
                        </a:rPr>
                        <a:t>&lt;insert dependency description and what obligation are we expecting to be provided / done and by whom&gt;</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r>
                        <a:rPr kumimoji="0" lang="en-GB" sz="1200" b="0" i="0" u="none" strike="noStrike" cap="none" normalizeH="0" baseline="0" dirty="0">
                          <a:ln>
                            <a:noFill/>
                          </a:ln>
                          <a:solidFill>
                            <a:srgbClr val="FF0000"/>
                          </a:solidFill>
                          <a:effectLst/>
                          <a:latin typeface="+mn-lt"/>
                          <a:cs typeface="Segoe UI Semilight" panose="020B0402040204020203" pitchFamily="34" charset="0"/>
                        </a:rPr>
                        <a:t>&lt;describe the impact/consequence of the dependency not being completed, or completed on time&gt;</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200" b="0" u="none" strike="noStrike" cap="none" normalizeH="0" baseline="0" dirty="0">
                          <a:ln>
                            <a:noFill/>
                          </a:ln>
                          <a:solidFill>
                            <a:srgbClr val="FF0000"/>
                          </a:solidFill>
                          <a:effectLst/>
                          <a:latin typeface="+mn-lt"/>
                          <a:cs typeface="Segoe UI Semilight" panose="020B0402040204020203" pitchFamily="34" charset="0"/>
                        </a:rPr>
                        <a:t>&lt;detail timeline – by when must the dependency be in place&gt;</a:t>
                      </a:r>
                      <a:endParaRPr kumimoji="0" lang="en-US" sz="1200" b="0" i="0" u="none" strike="noStrike" cap="none" normalizeH="0" baseline="0" dirty="0">
                        <a:ln>
                          <a:noFill/>
                        </a:ln>
                        <a:solidFill>
                          <a:srgbClr val="FF0000"/>
                        </a:solidFill>
                        <a:effectLst/>
                        <a:latin typeface="+mn-lt"/>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200" b="0" i="0" u="none" strike="noStrike" cap="none" normalizeH="0" baseline="0" dirty="0">
                          <a:ln>
                            <a:noFill/>
                          </a:ln>
                          <a:solidFill>
                            <a:srgbClr val="FF0000"/>
                          </a:solidFill>
                          <a:effectLst/>
                          <a:latin typeface="+mn-lt"/>
                          <a:cs typeface="Segoe UI Semilight" panose="020B0402040204020203" pitchFamily="34" charset="0"/>
                        </a:rPr>
                        <a:t>&lt;identify who owns the dependency – client or client third party&gt;</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200" b="0" i="0" u="none" strike="noStrike" cap="none" normalizeH="0" baseline="0" dirty="0">
                          <a:ln>
                            <a:noFill/>
                          </a:ln>
                          <a:solidFill>
                            <a:srgbClr val="FF0000"/>
                          </a:solidFill>
                          <a:effectLst/>
                          <a:latin typeface="+mn-lt"/>
                          <a:cs typeface="Segoe UI Semilight" panose="020B0402040204020203" pitchFamily="34" charset="0"/>
                        </a:rPr>
                        <a:t>&lt;insert notes from QAD review&gt;</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7722357"/>
                  </a:ext>
                </a:extLst>
              </a:tr>
              <a:tr h="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27979224"/>
                  </a:ext>
                </a:extLst>
              </a:tr>
              <a:tr h="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1986738"/>
                  </a:ext>
                </a:extLst>
              </a:tr>
              <a:tr h="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69983454"/>
                  </a:ext>
                </a:extLst>
              </a:tr>
              <a:tr h="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81181522"/>
                  </a:ext>
                </a:extLst>
              </a:tr>
              <a:tr h="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10149015"/>
                  </a:ext>
                </a:extLst>
              </a:tr>
              <a:tr h="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0992574"/>
                  </a:ext>
                </a:extLst>
              </a:tr>
              <a:tr h="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68682011"/>
                  </a:ext>
                </a:extLst>
              </a:tr>
            </a:tbl>
          </a:graphicData>
        </a:graphic>
      </p:graphicFrame>
      <p:sp>
        <p:nvSpPr>
          <p:cNvPr id="4" name="Rectangle 3">
            <a:extLst>
              <a:ext uri="{FF2B5EF4-FFF2-40B4-BE49-F238E27FC236}">
                <a16:creationId xmlns:a16="http://schemas.microsoft.com/office/drawing/2014/main" id="{8F375403-7142-442C-A5C5-0052193CB5F2}"/>
              </a:ext>
            </a:extLst>
          </p:cNvPr>
          <p:cNvSpPr/>
          <p:nvPr/>
        </p:nvSpPr>
        <p:spPr>
          <a:xfrm>
            <a:off x="-1081203" y="208020"/>
            <a:ext cx="1618488" cy="459673"/>
          </a:xfrm>
          <a:prstGeom prst="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white"/>
                </a:solidFill>
                <a:effectLst/>
                <a:uLnTx/>
                <a:uFillTx/>
                <a:latin typeface="Segoe UI"/>
                <a:ea typeface="+mn-ea"/>
                <a:cs typeface="+mn-cs"/>
              </a:rPr>
              <a:t>MANDATORY</a:t>
            </a:r>
            <a:endParaRPr kumimoji="0" lang="en-GB" sz="1200" b="0" i="0" u="none" strike="noStrike" kern="1200" cap="none" spc="0" normalizeH="0" baseline="0" noProof="0" dirty="0">
              <a:ln>
                <a:noFill/>
              </a:ln>
              <a:solidFill>
                <a:prstClr val="white"/>
              </a:solidFill>
              <a:effectLst/>
              <a:uLnTx/>
              <a:uFillTx/>
              <a:latin typeface="Segoe UI"/>
              <a:ea typeface="+mn-ea"/>
              <a:cs typeface="+mn-cs"/>
            </a:endParaRPr>
          </a:p>
        </p:txBody>
      </p:sp>
      <p:sp>
        <p:nvSpPr>
          <p:cNvPr id="5" name="Title 2">
            <a:extLst>
              <a:ext uri="{FF2B5EF4-FFF2-40B4-BE49-F238E27FC236}">
                <a16:creationId xmlns:a16="http://schemas.microsoft.com/office/drawing/2014/main" id="{0A46B171-8B99-4443-AE21-22FF1EA1ED89}"/>
              </a:ext>
            </a:extLst>
          </p:cNvPr>
          <p:cNvSpPr txBox="1">
            <a:spLocks/>
          </p:cNvSpPr>
          <p:nvPr/>
        </p:nvSpPr>
        <p:spPr>
          <a:xfrm>
            <a:off x="704384" y="105928"/>
            <a:ext cx="10783229" cy="998344"/>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600" b="1" i="0" kern="1200">
                <a:solidFill>
                  <a:schemeClr val="tx1"/>
                </a:solidFill>
                <a:latin typeface="Segoe UI Semibold" panose="020B0502040204020203" pitchFamily="34" charset="0"/>
                <a:ea typeface="Segoe UI Semibold" panose="020B0502040204020203" pitchFamily="34" charset="0"/>
                <a:cs typeface="Segoe UI Semibold" panose="020B0502040204020203"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3200" b="0" i="0" u="none" strike="noStrike" kern="1200" cap="none" spc="0" normalizeH="0" baseline="0" noProof="0" dirty="0">
                <a:ln>
                  <a:noFill/>
                </a:ln>
                <a:effectLst/>
                <a:uLnTx/>
                <a:uFillTx/>
                <a:latin typeface="Segoe UI Semibold" panose="020B0702040204020203" pitchFamily="34" charset="0"/>
                <a:cs typeface="Segoe UI Semibold" panose="020B0702040204020203" pitchFamily="34" charset="0"/>
              </a:rPr>
              <a:t>Key External Dependencies/Obligations</a:t>
            </a:r>
          </a:p>
        </p:txBody>
      </p:sp>
      <p:sp>
        <p:nvSpPr>
          <p:cNvPr id="7" name="Rectangle 6">
            <a:extLst>
              <a:ext uri="{FF2B5EF4-FFF2-40B4-BE49-F238E27FC236}">
                <a16:creationId xmlns:a16="http://schemas.microsoft.com/office/drawing/2014/main" id="{905B133C-7E7F-493A-A639-DB3849F9C1B4}"/>
              </a:ext>
            </a:extLst>
          </p:cNvPr>
          <p:cNvSpPr/>
          <p:nvPr/>
        </p:nvSpPr>
        <p:spPr>
          <a:xfrm>
            <a:off x="-2060654" y="714598"/>
            <a:ext cx="2597939" cy="4505101"/>
          </a:xfrm>
          <a:prstGeom prst="rect">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sng" strike="noStrike" kern="1200" cap="none" spc="0" normalizeH="0" baseline="0" noProof="0" dirty="0">
                <a:ln>
                  <a:noFill/>
                </a:ln>
                <a:solidFill>
                  <a:srgbClr val="000000"/>
                </a:solidFill>
                <a:effectLst/>
                <a:uLnTx/>
                <a:uFillTx/>
                <a:ea typeface="+mn-ea"/>
                <a:cs typeface="+mn-cs"/>
              </a:rPr>
              <a:t>Slide Purpose</a:t>
            </a:r>
            <a:r>
              <a:rPr kumimoji="0" lang="en-GB" sz="1200" b="0" i="0" u="none" strike="noStrike" kern="1200" cap="none" spc="0" normalizeH="0" baseline="0" noProof="0" dirty="0">
                <a:ln>
                  <a:noFill/>
                </a:ln>
                <a:solidFill>
                  <a:srgbClr val="000000"/>
                </a:solidFill>
                <a:effectLst/>
                <a:uLnTx/>
                <a:uFillTx/>
                <a:ea typeface="+mn-ea"/>
                <a:cs typeface="+mn-cs"/>
              </a:rPr>
              <a:t>:  Provides an overview of the key Client dependencies and associated obligations.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sng" strike="noStrike" kern="1200" cap="none" spc="0" normalizeH="0" baseline="0" noProof="0" dirty="0">
                <a:ln>
                  <a:noFill/>
                </a:ln>
                <a:solidFill>
                  <a:srgbClr val="000000"/>
                </a:solidFill>
                <a:effectLst/>
                <a:uLnTx/>
                <a:uFillTx/>
                <a:ea typeface="+mn-ea"/>
                <a:cs typeface="+mn-cs"/>
              </a:rPr>
              <a:t>Key Note: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i="0" strike="noStrike" kern="1200" cap="none" spc="0" normalizeH="0" baseline="0" noProof="0" dirty="0">
                <a:ln>
                  <a:noFill/>
                </a:ln>
                <a:solidFill>
                  <a:srgbClr val="000000"/>
                </a:solidFill>
                <a:effectLst/>
                <a:uLnTx/>
                <a:uFillTx/>
                <a:ea typeface="+mn-ea"/>
                <a:cs typeface="+mn-cs"/>
              </a:rPr>
              <a:t>Dependencies are items that could </a:t>
            </a:r>
            <a:r>
              <a:rPr kumimoji="0" lang="en-GB" sz="1200" b="1" i="0" strike="noStrike" kern="1200" cap="none" spc="0" normalizeH="0" baseline="0" noProof="0" dirty="0">
                <a:ln>
                  <a:noFill/>
                </a:ln>
                <a:solidFill>
                  <a:srgbClr val="000000"/>
                </a:solidFill>
                <a:effectLst/>
                <a:uLnTx/>
                <a:uFillTx/>
                <a:ea typeface="+mn-ea"/>
                <a:cs typeface="+mn-cs"/>
              </a:rPr>
              <a:t>materially impact the project schedule and activities </a:t>
            </a:r>
            <a:r>
              <a:rPr kumimoji="0" lang="en-GB" sz="1200" i="0" u="none" strike="noStrike" kern="1200" cap="none" spc="0" normalizeH="0" baseline="0" noProof="0" dirty="0">
                <a:ln>
                  <a:noFill/>
                </a:ln>
                <a:solidFill>
                  <a:srgbClr val="000000"/>
                </a:solidFill>
                <a:effectLst/>
                <a:uLnTx/>
                <a:uFillTx/>
                <a:ea typeface="+mn-ea"/>
                <a:cs typeface="+mn-cs"/>
              </a:rPr>
              <a:t>if they do not happen or do </a:t>
            </a:r>
            <a:r>
              <a:rPr lang="en-GB" sz="1200" dirty="0">
                <a:solidFill>
                  <a:srgbClr val="000000"/>
                </a:solidFill>
              </a:rPr>
              <a:t>not happen </a:t>
            </a:r>
            <a:r>
              <a:rPr kumimoji="0" lang="en-GB" sz="1200" i="0" u="none" strike="noStrike" kern="1200" cap="none" spc="0" normalizeH="0" baseline="0" noProof="0" dirty="0">
                <a:ln>
                  <a:noFill/>
                </a:ln>
                <a:solidFill>
                  <a:srgbClr val="000000"/>
                </a:solidFill>
                <a:effectLst/>
                <a:uLnTx/>
                <a:uFillTx/>
                <a:ea typeface="+mn-ea"/>
                <a:cs typeface="+mn-cs"/>
              </a:rPr>
              <a:t>within the planned timeframe.  </a:t>
            </a:r>
            <a:r>
              <a:rPr kumimoji="0" lang="en-GB" sz="1200" b="1" i="0" u="none" strike="noStrike" kern="1200" cap="none" spc="0" normalizeH="0" baseline="0" noProof="0" dirty="0">
                <a:ln>
                  <a:noFill/>
                </a:ln>
                <a:solidFill>
                  <a:srgbClr val="000000"/>
                </a:solidFill>
                <a:effectLst/>
                <a:uLnTx/>
                <a:uFillTx/>
                <a:ea typeface="+mn-ea"/>
                <a:cs typeface="+mn-cs"/>
              </a:rPr>
              <a:t>Dependencies must be stated as a clear obligation on one party within the SOW</a:t>
            </a:r>
            <a:r>
              <a:rPr kumimoji="0" lang="en-GB" sz="1200" i="0" u="none" strike="noStrike" kern="1200" cap="none" spc="0" normalizeH="0" baseline="0" noProof="0" dirty="0">
                <a:ln>
                  <a:noFill/>
                </a:ln>
                <a:solidFill>
                  <a:srgbClr val="000000"/>
                </a:solidFill>
                <a:effectLst/>
                <a:uLnTx/>
                <a:uFillTx/>
                <a:ea typeface="+mn-ea"/>
                <a:cs typeface="+mn-cs"/>
              </a:rPr>
              <a:t>, and can only be changed in delivery through a contractual change request.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sng" strike="noStrike" kern="1200" cap="none" spc="0" normalizeH="0" baseline="0" noProof="0" dirty="0">
                <a:ln>
                  <a:noFill/>
                </a:ln>
                <a:solidFill>
                  <a:srgbClr val="000000"/>
                </a:solidFill>
                <a:effectLst/>
                <a:uLnTx/>
                <a:uFillTx/>
                <a:ea typeface="+mn-ea"/>
                <a:cs typeface="+mn-cs"/>
              </a:rPr>
              <a:t>Instructions</a:t>
            </a:r>
            <a:r>
              <a:rPr kumimoji="0" lang="en-GB" sz="1200" b="0" i="0" u="none" strike="noStrike" kern="1200" cap="none" spc="0" normalizeH="0" baseline="0" noProof="0" dirty="0">
                <a:ln>
                  <a:noFill/>
                </a:ln>
                <a:solidFill>
                  <a:srgbClr val="000000"/>
                </a:solidFill>
                <a:effectLst/>
                <a:uLnTx/>
                <a:uFillTx/>
                <a:ea typeface="+mn-ea"/>
                <a:cs typeface="+mn-cs"/>
              </a:rPr>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srgbClr val="000000"/>
                </a:solidFill>
                <a:effectLst/>
                <a:uLnTx/>
                <a:uFillTx/>
                <a:ea typeface="+mn-ea"/>
                <a:cs typeface="+mn-cs"/>
              </a:rPr>
              <a:t>Do NOT delete this slide under any circumstances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srgbClr val="000000"/>
                </a:solidFill>
                <a:effectLst/>
                <a:uLnTx/>
                <a:uFillTx/>
                <a:ea typeface="+mn-ea"/>
                <a:cs typeface="+mn-cs"/>
              </a:rPr>
              <a:t>Populate all text formatted </a:t>
            </a:r>
            <a:r>
              <a:rPr kumimoji="0" lang="en-GB" sz="1200" b="0" i="0" u="none" strike="noStrike" kern="1200" cap="none" spc="0" normalizeH="0" baseline="0" noProof="0" dirty="0">
                <a:ln>
                  <a:noFill/>
                </a:ln>
                <a:solidFill>
                  <a:srgbClr val="FF0000"/>
                </a:solidFill>
                <a:effectLst/>
                <a:uLnTx/>
                <a:uFillTx/>
                <a:ea typeface="+mn-ea"/>
                <a:cs typeface="+mn-cs"/>
              </a:rPr>
              <a:t>&lt;like this&gt;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srgbClr val="FF0000"/>
                </a:solidFill>
                <a:effectLst/>
                <a:uLnTx/>
                <a:uFillTx/>
                <a:ea typeface="+mn-ea"/>
                <a:cs typeface="+mn-cs"/>
              </a:rPr>
              <a:t>Delete this message upon completion</a:t>
            </a:r>
            <a:r>
              <a:rPr kumimoji="0" lang="en-GB" sz="1200" b="0" i="0" u="none" strike="noStrike" kern="1200" cap="none" spc="0" normalizeH="0" baseline="0" noProof="0" dirty="0">
                <a:ln>
                  <a:noFill/>
                </a:ln>
                <a:solidFill>
                  <a:srgbClr val="000000"/>
                </a:solidFill>
                <a:effectLst/>
                <a:uLnTx/>
                <a:uFillTx/>
                <a:ea typeface="+mn-ea"/>
                <a:cs typeface="+mn-cs"/>
              </a:rPr>
              <a:t> </a:t>
            </a:r>
            <a:endParaRPr kumimoji="0" lang="en-GB" sz="1200" b="0" i="0" u="none" strike="noStrike" kern="1200" cap="none" spc="0" normalizeH="0" baseline="0" noProof="0" dirty="0">
              <a:ln>
                <a:noFill/>
              </a:ln>
              <a:solidFill>
                <a:srgbClr val="FF0000"/>
              </a:solidFill>
              <a:effectLst/>
              <a:uLnTx/>
              <a:uFillTx/>
              <a:ea typeface="+mn-ea"/>
              <a:cs typeface="+mn-cs"/>
            </a:endParaRPr>
          </a:p>
        </p:txBody>
      </p:sp>
      <p:sp>
        <p:nvSpPr>
          <p:cNvPr id="8" name="Rectangle: Folded Corner 7">
            <a:extLst>
              <a:ext uri="{FF2B5EF4-FFF2-40B4-BE49-F238E27FC236}">
                <a16:creationId xmlns:a16="http://schemas.microsoft.com/office/drawing/2014/main" id="{D9A47512-88D3-4E4D-A5E5-6B787047BBB5}"/>
              </a:ext>
            </a:extLst>
          </p:cNvPr>
          <p:cNvSpPr/>
          <p:nvPr/>
        </p:nvSpPr>
        <p:spPr>
          <a:xfrm>
            <a:off x="-1204152" y="5381583"/>
            <a:ext cx="1702132" cy="1201078"/>
          </a:xfrm>
          <a:prstGeom prst="foldedCorner">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ea typeface="+mn-ea"/>
                <a:cs typeface="+mn-cs"/>
              </a:rPr>
              <a:t>Sticky note to use during solutioning</a:t>
            </a:r>
          </a:p>
        </p:txBody>
      </p:sp>
      <p:sp>
        <p:nvSpPr>
          <p:cNvPr id="9" name="TextBox 8">
            <a:extLst>
              <a:ext uri="{FF2B5EF4-FFF2-40B4-BE49-F238E27FC236}">
                <a16:creationId xmlns:a16="http://schemas.microsoft.com/office/drawing/2014/main" id="{32C9CC1F-BEE1-4619-8FB4-DEB4AD4B5146}"/>
              </a:ext>
            </a:extLst>
          </p:cNvPr>
          <p:cNvSpPr txBox="1"/>
          <p:nvPr/>
        </p:nvSpPr>
        <p:spPr>
          <a:xfrm>
            <a:off x="10419018" y="6436532"/>
            <a:ext cx="1626782" cy="276999"/>
          </a:xfrm>
          <a:prstGeom prst="rect">
            <a:avLst/>
          </a:prstGeom>
          <a:noFill/>
        </p:spPr>
        <p:txBody>
          <a:bodyPr wrap="square" rtlCol="0">
            <a:spAutoFit/>
          </a:bodyPr>
          <a:lstStyle/>
          <a:p>
            <a:r>
              <a:rPr lang="en-GB" sz="1200" b="1" dirty="0"/>
              <a:t>ETA slide</a:t>
            </a:r>
          </a:p>
        </p:txBody>
      </p:sp>
    </p:spTree>
    <p:extLst>
      <p:ext uri="{BB962C8B-B14F-4D97-AF65-F5344CB8AC3E}">
        <p14:creationId xmlns:p14="http://schemas.microsoft.com/office/powerpoint/2010/main" val="13774307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065484DA-BA7A-48BF-8EF6-C09B4B42334C}"/>
              </a:ext>
            </a:extLst>
          </p:cNvPr>
          <p:cNvSpPr>
            <a:spLocks noGrp="1"/>
          </p:cNvSpPr>
          <p:nvPr>
            <p:ph type="sldNum" sz="quarter" idx="10"/>
          </p:nvPr>
        </p:nvSpPr>
        <p:spPr/>
        <p:txBody>
          <a:bodyPr/>
          <a:lstStyle/>
          <a:p>
            <a:fld id="{0EE23A24-5E29-4F5A-B780-9568AE9A51DD}" type="slidenum">
              <a:rPr lang="en-US" sz="1000" smtClean="0"/>
              <a:pPr/>
              <a:t>2</a:t>
            </a:fld>
            <a:endParaRPr lang="en-US" sz="1000" dirty="0"/>
          </a:p>
        </p:txBody>
      </p:sp>
      <p:sp>
        <p:nvSpPr>
          <p:cNvPr id="14" name="Title 3">
            <a:extLst>
              <a:ext uri="{FF2B5EF4-FFF2-40B4-BE49-F238E27FC236}">
                <a16:creationId xmlns:a16="http://schemas.microsoft.com/office/drawing/2014/main" id="{0ECBDCE1-3159-4500-9618-5EF263B6F79F}"/>
              </a:ext>
            </a:extLst>
          </p:cNvPr>
          <p:cNvSpPr>
            <a:spLocks noGrp="1"/>
          </p:cNvSpPr>
          <p:nvPr>
            <p:ph type="title"/>
          </p:nvPr>
        </p:nvSpPr>
        <p:spPr>
          <a:xfrm>
            <a:off x="960792" y="56771"/>
            <a:ext cx="10270415" cy="603187"/>
          </a:xfrm>
        </p:spPr>
        <p:txBody>
          <a:bodyPr/>
          <a:lstStyle/>
          <a:p>
            <a:r>
              <a:rPr lang="en-US" sz="3200" dirty="0"/>
              <a:t>About This Document</a:t>
            </a:r>
            <a:endParaRPr lang="en-GB" sz="3200" dirty="0"/>
          </a:p>
        </p:txBody>
      </p:sp>
      <p:sp>
        <p:nvSpPr>
          <p:cNvPr id="15" name="Content Placeholder 4">
            <a:extLst>
              <a:ext uri="{FF2B5EF4-FFF2-40B4-BE49-F238E27FC236}">
                <a16:creationId xmlns:a16="http://schemas.microsoft.com/office/drawing/2014/main" id="{D26FE67A-BE0B-46DF-B855-551CAF3D6FCC}"/>
              </a:ext>
            </a:extLst>
          </p:cNvPr>
          <p:cNvSpPr>
            <a:spLocks noGrp="1"/>
          </p:cNvSpPr>
          <p:nvPr/>
        </p:nvSpPr>
        <p:spPr bwMode="auto">
          <a:xfrm>
            <a:off x="960797" y="1369343"/>
            <a:ext cx="5049482" cy="4541191"/>
          </a:xfrm>
          <a:prstGeom prst="rect">
            <a:avLst/>
          </a:prstGeom>
          <a:noFill/>
          <a:ln w="9525">
            <a:noFill/>
            <a:miter lim="800000"/>
            <a:headEnd/>
            <a:tailEnd/>
          </a:ln>
        </p:spPr>
        <p:txBody>
          <a:bodyPr vert="horz" wrap="square" lIns="0" tIns="0" rIns="0" bIns="0" numCol="1" anchor="t" anchorCtr="0" compatLnSpc="1">
            <a:prstTxWarp prst="textNoShape">
              <a:avLst/>
            </a:prstTxWarp>
            <a:normAutofit fontScale="25000" lnSpcReduction="20000"/>
          </a:bodyPr>
          <a:lstStyle>
            <a:lvl1pPr marL="174625" indent="-174625" algn="l" rtl="0" eaLnBrk="1" fontAlgn="base" hangingPunct="1">
              <a:lnSpc>
                <a:spcPct val="90000"/>
              </a:lnSpc>
              <a:spcBef>
                <a:spcPct val="0"/>
              </a:spcBef>
              <a:spcAft>
                <a:spcPct val="30000"/>
              </a:spcAft>
              <a:buChar char="•"/>
              <a:defRPr sz="1400">
                <a:solidFill>
                  <a:schemeClr val="tx2"/>
                </a:solidFill>
                <a:latin typeface="+mn-lt"/>
                <a:ea typeface="+mn-ea"/>
                <a:cs typeface="+mn-cs"/>
              </a:defRPr>
            </a:lvl1pPr>
            <a:lvl2pPr marL="423863" indent="-206375" algn="l" rtl="0" eaLnBrk="1" fontAlgn="base" hangingPunct="1">
              <a:lnSpc>
                <a:spcPct val="90000"/>
              </a:lnSpc>
              <a:spcBef>
                <a:spcPct val="0"/>
              </a:spcBef>
              <a:spcAft>
                <a:spcPct val="30000"/>
              </a:spcAft>
              <a:buFont typeface="Arial" charset="0"/>
              <a:buChar char="–"/>
              <a:defRPr sz="1400">
                <a:solidFill>
                  <a:schemeClr val="tx2"/>
                </a:solidFill>
                <a:latin typeface="+mn-lt"/>
              </a:defRPr>
            </a:lvl2pPr>
            <a:lvl3pPr marL="652463" indent="-195263" algn="l" rtl="0" eaLnBrk="1" fontAlgn="base" hangingPunct="1">
              <a:lnSpc>
                <a:spcPct val="90000"/>
              </a:lnSpc>
              <a:spcBef>
                <a:spcPct val="0"/>
              </a:spcBef>
              <a:spcAft>
                <a:spcPct val="30000"/>
              </a:spcAft>
              <a:buFont typeface="Wingdings" pitchFamily="2" charset="2"/>
              <a:buChar char="§"/>
              <a:defRPr sz="1400">
                <a:solidFill>
                  <a:schemeClr val="tx2"/>
                </a:solidFill>
                <a:latin typeface="+mn-lt"/>
              </a:defRPr>
            </a:lvl3pPr>
            <a:lvl4pPr marL="881063" indent="-195263" algn="l" rtl="0" eaLnBrk="1" fontAlgn="base" hangingPunct="1">
              <a:lnSpc>
                <a:spcPct val="90000"/>
              </a:lnSpc>
              <a:spcBef>
                <a:spcPct val="0"/>
              </a:spcBef>
              <a:spcAft>
                <a:spcPct val="30000"/>
              </a:spcAft>
              <a:buFont typeface="Arial" charset="0"/>
              <a:buChar char="–"/>
              <a:defRPr sz="1400">
                <a:solidFill>
                  <a:schemeClr val="tx2"/>
                </a:solidFill>
                <a:latin typeface="+mn-lt"/>
              </a:defRPr>
            </a:lvl4pPr>
            <a:lvl5pPr marL="1089025" indent="-174625" algn="l" rtl="0" eaLnBrk="1" fontAlgn="base" hangingPunct="1">
              <a:lnSpc>
                <a:spcPct val="90000"/>
              </a:lnSpc>
              <a:spcBef>
                <a:spcPct val="0"/>
              </a:spcBef>
              <a:spcAft>
                <a:spcPct val="30000"/>
              </a:spcAft>
              <a:buFont typeface="Arial"/>
              <a:buChar char="•"/>
              <a:defRPr sz="1400">
                <a:solidFill>
                  <a:schemeClr val="tx2"/>
                </a:solidFill>
                <a:latin typeface="+mn-lt"/>
              </a:defRPr>
            </a:lvl5pPr>
            <a:lvl6pPr marL="1546225" indent="-174625" algn="l" rtl="0" eaLnBrk="1" fontAlgn="base" hangingPunct="1">
              <a:lnSpc>
                <a:spcPct val="90000"/>
              </a:lnSpc>
              <a:spcBef>
                <a:spcPct val="20000"/>
              </a:spcBef>
              <a:spcAft>
                <a:spcPct val="0"/>
              </a:spcAft>
              <a:buFont typeface="Arial" charset="0"/>
              <a:buChar char="–"/>
              <a:defRPr sz="1600">
                <a:solidFill>
                  <a:schemeClr val="tx1"/>
                </a:solidFill>
                <a:latin typeface="+mn-lt"/>
              </a:defRPr>
            </a:lvl6pPr>
            <a:lvl7pPr marL="2003425" indent="-174625" algn="l" rtl="0" eaLnBrk="1" fontAlgn="base" hangingPunct="1">
              <a:lnSpc>
                <a:spcPct val="90000"/>
              </a:lnSpc>
              <a:spcBef>
                <a:spcPct val="20000"/>
              </a:spcBef>
              <a:spcAft>
                <a:spcPct val="0"/>
              </a:spcAft>
              <a:buFont typeface="Arial" charset="0"/>
              <a:buChar char="–"/>
              <a:defRPr sz="1600">
                <a:solidFill>
                  <a:schemeClr val="tx1"/>
                </a:solidFill>
                <a:latin typeface="+mn-lt"/>
              </a:defRPr>
            </a:lvl7pPr>
            <a:lvl8pPr marL="2460625" indent="-174625" algn="l" rtl="0" eaLnBrk="1" fontAlgn="base" hangingPunct="1">
              <a:lnSpc>
                <a:spcPct val="90000"/>
              </a:lnSpc>
              <a:spcBef>
                <a:spcPct val="20000"/>
              </a:spcBef>
              <a:spcAft>
                <a:spcPct val="0"/>
              </a:spcAft>
              <a:buFont typeface="Arial" charset="0"/>
              <a:buChar char="–"/>
              <a:defRPr sz="1600">
                <a:solidFill>
                  <a:schemeClr val="tx1"/>
                </a:solidFill>
                <a:latin typeface="+mn-lt"/>
              </a:defRPr>
            </a:lvl8pPr>
            <a:lvl9pPr marL="2917825" indent="-174625" algn="l" rtl="0" eaLnBrk="1" fontAlgn="base" hangingPunct="1">
              <a:lnSpc>
                <a:spcPct val="90000"/>
              </a:lnSpc>
              <a:spcBef>
                <a:spcPct val="20000"/>
              </a:spcBef>
              <a:spcAft>
                <a:spcPct val="0"/>
              </a:spcAft>
              <a:buFont typeface="Arial" charset="0"/>
              <a:buChar char="–"/>
              <a:defRPr sz="1600">
                <a:solidFill>
                  <a:schemeClr val="tx1"/>
                </a:solidFill>
                <a:latin typeface="+mn-lt"/>
              </a:defRPr>
            </a:lvl9pPr>
          </a:lstStyle>
          <a:p>
            <a:pPr algn="just">
              <a:lnSpc>
                <a:spcPct val="120000"/>
              </a:lnSpc>
              <a:spcBef>
                <a:spcPts val="0"/>
              </a:spcBef>
              <a:spcAft>
                <a:spcPts val="600"/>
              </a:spcAft>
              <a:buNone/>
            </a:pPr>
            <a:r>
              <a:rPr lang="en-US" sz="5200" b="1" dirty="0">
                <a:solidFill>
                  <a:srgbClr val="4D4D4C"/>
                </a:solidFill>
                <a:latin typeface="Segoe UI Light" panose="020B0502040204020203" pitchFamily="34" charset="0"/>
                <a:cs typeface="Segoe UI Light" panose="020B0502040204020203" pitchFamily="34" charset="0"/>
              </a:rPr>
              <a:t>What is the Solution Plan?</a:t>
            </a:r>
          </a:p>
          <a:p>
            <a:pPr algn="just">
              <a:lnSpc>
                <a:spcPct val="120000"/>
              </a:lnSpc>
              <a:spcBef>
                <a:spcPts val="0"/>
              </a:spcBef>
              <a:spcAft>
                <a:spcPts val="0"/>
              </a:spcAft>
            </a:pPr>
            <a:r>
              <a:rPr lang="en-GB" sz="4800" dirty="0">
                <a:solidFill>
                  <a:srgbClr val="4D4D4C"/>
                </a:solidFill>
                <a:latin typeface="Segoe UI Light" panose="020B0502040204020203" pitchFamily="34" charset="0"/>
                <a:cs typeface="Segoe UI Light" panose="020B0502040204020203" pitchFamily="34" charset="0"/>
              </a:rPr>
              <a:t>The purpose of Solution Planning is to define the solution and delivery approach that Avanade will provide to clients; this includes confirming scope, assessing capabilities and constraints, confirming the Solution Blueprint, and defining the Solution Delivery strategy.</a:t>
            </a:r>
            <a:endParaRPr lang="en-US" sz="4800" dirty="0">
              <a:solidFill>
                <a:srgbClr val="4D4D4C"/>
              </a:solidFill>
              <a:latin typeface="Segoe UI Light" panose="020B0502040204020203" pitchFamily="34" charset="0"/>
              <a:cs typeface="Segoe UI Light" panose="020B0502040204020203" pitchFamily="34" charset="0"/>
            </a:endParaRPr>
          </a:p>
          <a:p>
            <a:pPr algn="just">
              <a:lnSpc>
                <a:spcPct val="120000"/>
              </a:lnSpc>
              <a:spcBef>
                <a:spcPts val="400"/>
              </a:spcBef>
              <a:spcAft>
                <a:spcPts val="0"/>
              </a:spcAft>
            </a:pPr>
            <a:r>
              <a:rPr lang="en-US" sz="4800" dirty="0">
                <a:solidFill>
                  <a:srgbClr val="4D4D4C"/>
                </a:solidFill>
                <a:latin typeface="Segoe UI Light" panose="020B0502040204020203" pitchFamily="34" charset="0"/>
                <a:cs typeface="Segoe UI Light" panose="020B0502040204020203" pitchFamily="34" charset="0"/>
              </a:rPr>
              <a:t>The Solution Plan Overview (SP051) is a </a:t>
            </a:r>
            <a:r>
              <a:rPr lang="en-US" sz="4800" u="sng" dirty="0">
                <a:solidFill>
                  <a:srgbClr val="4D4D4C"/>
                </a:solidFill>
                <a:latin typeface="Segoe UI Light" panose="020B0502040204020203" pitchFamily="34" charset="0"/>
                <a:cs typeface="Segoe UI Light" panose="020B0502040204020203" pitchFamily="34" charset="0"/>
              </a:rPr>
              <a:t>required</a:t>
            </a:r>
            <a:r>
              <a:rPr lang="en-US" sz="4800" dirty="0">
                <a:solidFill>
                  <a:srgbClr val="4D4D4C"/>
                </a:solidFill>
                <a:latin typeface="Segoe UI Light" panose="020B0502040204020203" pitchFamily="34" charset="0"/>
                <a:cs typeface="Segoe UI Light" panose="020B0502040204020203" pitchFamily="34" charset="0"/>
              </a:rPr>
              <a:t> work product to support DEEPR and will form the basis </a:t>
            </a:r>
            <a:r>
              <a:rPr lang="en-GB" sz="4800" dirty="0">
                <a:solidFill>
                  <a:srgbClr val="4D4D4C"/>
                </a:solidFill>
                <a:latin typeface="Segoe UI Light" panose="020B0502040204020203" pitchFamily="34" charset="0"/>
                <a:cs typeface="Segoe UI Light" panose="020B0502040204020203" pitchFamily="34" charset="0"/>
              </a:rPr>
              <a:t>for Avanade’s client response on solution design. </a:t>
            </a:r>
            <a:r>
              <a:rPr lang="en-US" sz="4800" dirty="0">
                <a:solidFill>
                  <a:srgbClr val="4D4D4C"/>
                </a:solidFill>
                <a:latin typeface="Segoe UI Light" panose="020B0502040204020203" pitchFamily="34" charset="0"/>
                <a:cs typeface="Segoe UI Light" panose="020B0502040204020203" pitchFamily="34" charset="0"/>
              </a:rPr>
              <a:t>It presents the solution's story as to </a:t>
            </a:r>
            <a:r>
              <a:rPr lang="en-US" sz="4800" b="1" dirty="0">
                <a:solidFill>
                  <a:srgbClr val="4D4D4C"/>
                </a:solidFill>
                <a:latin typeface="Segoe UI Light" panose="020B0502040204020203" pitchFamily="34" charset="0"/>
                <a:cs typeface="Segoe UI Light" panose="020B0502040204020203" pitchFamily="34" charset="0"/>
              </a:rPr>
              <a:t>what</a:t>
            </a:r>
            <a:r>
              <a:rPr lang="en-US" sz="4800" dirty="0">
                <a:solidFill>
                  <a:srgbClr val="4D4D4C"/>
                </a:solidFill>
                <a:latin typeface="Segoe UI Light" panose="020B0502040204020203" pitchFamily="34" charset="0"/>
                <a:cs typeface="Segoe UI Light" panose="020B0502040204020203" pitchFamily="34" charset="0"/>
              </a:rPr>
              <a:t> the client has </a:t>
            </a:r>
            <a:r>
              <a:rPr lang="en-US" sz="4800" u="sng" dirty="0">
                <a:solidFill>
                  <a:srgbClr val="4D4D4C"/>
                </a:solidFill>
                <a:latin typeface="Segoe UI Light" panose="020B0502040204020203" pitchFamily="34" charset="0"/>
                <a:cs typeface="Segoe UI Light" panose="020B0502040204020203" pitchFamily="34" charset="0"/>
              </a:rPr>
              <a:t>asked</a:t>
            </a:r>
            <a:r>
              <a:rPr lang="en-US" sz="4800" dirty="0">
                <a:solidFill>
                  <a:srgbClr val="4D4D4C"/>
                </a:solidFill>
                <a:latin typeface="Segoe UI Light" panose="020B0502040204020203" pitchFamily="34" charset="0"/>
                <a:cs typeface="Segoe UI Light" panose="020B0502040204020203" pitchFamily="34" charset="0"/>
              </a:rPr>
              <a:t> for, </a:t>
            </a:r>
            <a:r>
              <a:rPr lang="en-US" sz="4800" b="1" dirty="0">
                <a:solidFill>
                  <a:srgbClr val="4D4D4C"/>
                </a:solidFill>
                <a:latin typeface="Segoe UI Light" panose="020B0502040204020203" pitchFamily="34" charset="0"/>
                <a:cs typeface="Segoe UI Light" panose="020B0502040204020203" pitchFamily="34" charset="0"/>
              </a:rPr>
              <a:t>how</a:t>
            </a:r>
            <a:r>
              <a:rPr lang="en-US" sz="4800" dirty="0">
                <a:solidFill>
                  <a:srgbClr val="4D4D4C"/>
                </a:solidFill>
                <a:latin typeface="Segoe UI Light" panose="020B0502040204020203" pitchFamily="34" charset="0"/>
                <a:cs typeface="Segoe UI Light" panose="020B0502040204020203" pitchFamily="34" charset="0"/>
              </a:rPr>
              <a:t> we will deliver the scope, &amp; </a:t>
            </a:r>
            <a:r>
              <a:rPr lang="en-US" sz="4800" b="1" dirty="0">
                <a:solidFill>
                  <a:srgbClr val="4D4D4C"/>
                </a:solidFill>
                <a:latin typeface="Segoe UI Light" panose="020B0502040204020203" pitchFamily="34" charset="0"/>
                <a:cs typeface="Segoe UI Light" panose="020B0502040204020203" pitchFamily="34" charset="0"/>
              </a:rPr>
              <a:t>why</a:t>
            </a:r>
            <a:r>
              <a:rPr lang="en-US" sz="4800" dirty="0">
                <a:solidFill>
                  <a:srgbClr val="4D4D4C"/>
                </a:solidFill>
                <a:latin typeface="Segoe UI Light" panose="020B0502040204020203" pitchFamily="34" charset="0"/>
                <a:cs typeface="Segoe UI Light" panose="020B0502040204020203" pitchFamily="34" charset="0"/>
              </a:rPr>
              <a:t> Avanade’s solution is differentiated. </a:t>
            </a:r>
          </a:p>
          <a:p>
            <a:pPr algn="just">
              <a:lnSpc>
                <a:spcPct val="120000"/>
              </a:lnSpc>
              <a:spcBef>
                <a:spcPts val="400"/>
              </a:spcBef>
              <a:spcAft>
                <a:spcPts val="0"/>
              </a:spcAft>
            </a:pPr>
            <a:r>
              <a:rPr lang="en-US" sz="4800" dirty="0">
                <a:solidFill>
                  <a:srgbClr val="4D4D4C"/>
                </a:solidFill>
                <a:latin typeface="Segoe UI Light" panose="020B0502040204020203" pitchFamily="34" charset="0"/>
                <a:cs typeface="Segoe UI Light" panose="020B0502040204020203" pitchFamily="34" charset="0"/>
              </a:rPr>
              <a:t>The Solution Plan must bring together the key solution design metrics and challenge cost drivers, including GDN percentage, project staff levels, asset leverage, tool leverage, productivity gains and client scope assumptions, in order to commit to and deliver higher margins.</a:t>
            </a:r>
          </a:p>
          <a:p>
            <a:pPr algn="just">
              <a:lnSpc>
                <a:spcPct val="120000"/>
              </a:lnSpc>
              <a:spcBef>
                <a:spcPts val="400"/>
              </a:spcBef>
              <a:spcAft>
                <a:spcPts val="0"/>
              </a:spcAft>
            </a:pPr>
            <a:r>
              <a:rPr lang="en-US" sz="4800" dirty="0">
                <a:solidFill>
                  <a:srgbClr val="4D4D4C"/>
                </a:solidFill>
                <a:latin typeface="Segoe UI Light" panose="020B0502040204020203" pitchFamily="34" charset="0"/>
                <a:cs typeface="Segoe UI Light" panose="020B0502040204020203" pitchFamily="34" charset="0"/>
              </a:rPr>
              <a:t>It is not expected that the SP051 is finalized at an early stage in the Solution Planning process, as it will be dependent on finalizing all associated aspects of the solution, but create an early draft supported by a </a:t>
            </a:r>
            <a:r>
              <a:rPr lang="en-US" sz="4800" u="sng" dirty="0">
                <a:solidFill>
                  <a:srgbClr val="4D4D4C"/>
                </a:solidFill>
                <a:latin typeface="Segoe UI Light" panose="020B0502040204020203" pitchFamily="34" charset="0"/>
                <a:cs typeface="Segoe UI Light" panose="020B0502040204020203" pitchFamily="34" charset="0"/>
              </a:rPr>
              <a:t>pursuit plan</a:t>
            </a:r>
            <a:r>
              <a:rPr lang="en-US" sz="4800" dirty="0">
                <a:solidFill>
                  <a:srgbClr val="4D4D4C"/>
                </a:solidFill>
                <a:latin typeface="Segoe UI Light" panose="020B0502040204020203" pitchFamily="34" charset="0"/>
                <a:cs typeface="Segoe UI Light" panose="020B0502040204020203" pitchFamily="34" charset="0"/>
              </a:rPr>
              <a:t>, </a:t>
            </a:r>
            <a:r>
              <a:rPr lang="en-GB" sz="4800" dirty="0">
                <a:solidFill>
                  <a:srgbClr val="4D4D4C"/>
                </a:solidFill>
                <a:latin typeface="Segoe UI Light" panose="020B0502040204020203" pitchFamily="34" charset="0"/>
                <a:cs typeface="Segoe UI Light" panose="020B0502040204020203" pitchFamily="34" charset="0"/>
              </a:rPr>
              <a:t>and keep it updated throughout the entire solution planning effort.</a:t>
            </a:r>
          </a:p>
        </p:txBody>
      </p:sp>
      <p:sp>
        <p:nvSpPr>
          <p:cNvPr id="16" name="Content Placeholder 1">
            <a:extLst>
              <a:ext uri="{FF2B5EF4-FFF2-40B4-BE49-F238E27FC236}">
                <a16:creationId xmlns:a16="http://schemas.microsoft.com/office/drawing/2014/main" id="{B93036BD-CBC6-44F4-ADD7-A7655A4F1226}"/>
              </a:ext>
            </a:extLst>
          </p:cNvPr>
          <p:cNvSpPr>
            <a:spLocks noGrp="1"/>
          </p:cNvSpPr>
          <p:nvPr/>
        </p:nvSpPr>
        <p:spPr bwMode="auto">
          <a:xfrm>
            <a:off x="6193716" y="1450576"/>
            <a:ext cx="5049482" cy="4310356"/>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lvl1pPr marL="174625" indent="-174625" algn="l" rtl="0" eaLnBrk="1" fontAlgn="base" hangingPunct="1">
              <a:lnSpc>
                <a:spcPct val="90000"/>
              </a:lnSpc>
              <a:spcBef>
                <a:spcPct val="0"/>
              </a:spcBef>
              <a:spcAft>
                <a:spcPct val="30000"/>
              </a:spcAft>
              <a:buChar char="•"/>
              <a:defRPr sz="1400">
                <a:solidFill>
                  <a:schemeClr val="tx2"/>
                </a:solidFill>
                <a:latin typeface="+mn-lt"/>
                <a:ea typeface="+mn-ea"/>
                <a:cs typeface="+mn-cs"/>
              </a:defRPr>
            </a:lvl1pPr>
            <a:lvl2pPr marL="423863" indent="-206375" algn="l" rtl="0" eaLnBrk="1" fontAlgn="base" hangingPunct="1">
              <a:lnSpc>
                <a:spcPct val="90000"/>
              </a:lnSpc>
              <a:spcBef>
                <a:spcPct val="0"/>
              </a:spcBef>
              <a:spcAft>
                <a:spcPct val="30000"/>
              </a:spcAft>
              <a:buFont typeface="Arial" charset="0"/>
              <a:buChar char="–"/>
              <a:defRPr sz="1400">
                <a:solidFill>
                  <a:schemeClr val="tx2"/>
                </a:solidFill>
                <a:latin typeface="+mn-lt"/>
              </a:defRPr>
            </a:lvl2pPr>
            <a:lvl3pPr marL="652463" indent="-195263" algn="l" rtl="0" eaLnBrk="1" fontAlgn="base" hangingPunct="1">
              <a:lnSpc>
                <a:spcPct val="90000"/>
              </a:lnSpc>
              <a:spcBef>
                <a:spcPct val="0"/>
              </a:spcBef>
              <a:spcAft>
                <a:spcPct val="30000"/>
              </a:spcAft>
              <a:buFont typeface="Wingdings" pitchFamily="2" charset="2"/>
              <a:buChar char="§"/>
              <a:defRPr sz="1400">
                <a:solidFill>
                  <a:schemeClr val="tx2"/>
                </a:solidFill>
                <a:latin typeface="+mn-lt"/>
              </a:defRPr>
            </a:lvl3pPr>
            <a:lvl4pPr marL="881063" indent="-195263" algn="l" rtl="0" eaLnBrk="1" fontAlgn="base" hangingPunct="1">
              <a:lnSpc>
                <a:spcPct val="90000"/>
              </a:lnSpc>
              <a:spcBef>
                <a:spcPct val="0"/>
              </a:spcBef>
              <a:spcAft>
                <a:spcPct val="30000"/>
              </a:spcAft>
              <a:buFont typeface="Arial" charset="0"/>
              <a:buChar char="–"/>
              <a:defRPr sz="1400">
                <a:solidFill>
                  <a:schemeClr val="tx2"/>
                </a:solidFill>
                <a:latin typeface="+mn-lt"/>
              </a:defRPr>
            </a:lvl4pPr>
            <a:lvl5pPr marL="1089025" indent="-174625" algn="l" rtl="0" eaLnBrk="1" fontAlgn="base" hangingPunct="1">
              <a:lnSpc>
                <a:spcPct val="90000"/>
              </a:lnSpc>
              <a:spcBef>
                <a:spcPct val="0"/>
              </a:spcBef>
              <a:spcAft>
                <a:spcPct val="30000"/>
              </a:spcAft>
              <a:buFont typeface="Arial"/>
              <a:buChar char="•"/>
              <a:defRPr sz="1400">
                <a:solidFill>
                  <a:schemeClr val="tx2"/>
                </a:solidFill>
                <a:latin typeface="+mn-lt"/>
              </a:defRPr>
            </a:lvl5pPr>
            <a:lvl6pPr marL="1546225" indent="-174625" algn="l" rtl="0" eaLnBrk="1" fontAlgn="base" hangingPunct="1">
              <a:lnSpc>
                <a:spcPct val="90000"/>
              </a:lnSpc>
              <a:spcBef>
                <a:spcPct val="20000"/>
              </a:spcBef>
              <a:spcAft>
                <a:spcPct val="0"/>
              </a:spcAft>
              <a:buFont typeface="Arial" charset="0"/>
              <a:buChar char="–"/>
              <a:defRPr sz="1600">
                <a:solidFill>
                  <a:schemeClr val="tx1"/>
                </a:solidFill>
                <a:latin typeface="+mn-lt"/>
              </a:defRPr>
            </a:lvl6pPr>
            <a:lvl7pPr marL="2003425" indent="-174625" algn="l" rtl="0" eaLnBrk="1" fontAlgn="base" hangingPunct="1">
              <a:lnSpc>
                <a:spcPct val="90000"/>
              </a:lnSpc>
              <a:spcBef>
                <a:spcPct val="20000"/>
              </a:spcBef>
              <a:spcAft>
                <a:spcPct val="0"/>
              </a:spcAft>
              <a:buFont typeface="Arial" charset="0"/>
              <a:buChar char="–"/>
              <a:defRPr sz="1600">
                <a:solidFill>
                  <a:schemeClr val="tx1"/>
                </a:solidFill>
                <a:latin typeface="+mn-lt"/>
              </a:defRPr>
            </a:lvl7pPr>
            <a:lvl8pPr marL="2460625" indent="-174625" algn="l" rtl="0" eaLnBrk="1" fontAlgn="base" hangingPunct="1">
              <a:lnSpc>
                <a:spcPct val="90000"/>
              </a:lnSpc>
              <a:spcBef>
                <a:spcPct val="20000"/>
              </a:spcBef>
              <a:spcAft>
                <a:spcPct val="0"/>
              </a:spcAft>
              <a:buFont typeface="Arial" charset="0"/>
              <a:buChar char="–"/>
              <a:defRPr sz="1600">
                <a:solidFill>
                  <a:schemeClr val="tx1"/>
                </a:solidFill>
                <a:latin typeface="+mn-lt"/>
              </a:defRPr>
            </a:lvl8pPr>
            <a:lvl9pPr marL="2917825" indent="-174625" algn="l" rtl="0" eaLnBrk="1" fontAlgn="base" hangingPunct="1">
              <a:lnSpc>
                <a:spcPct val="90000"/>
              </a:lnSpc>
              <a:spcBef>
                <a:spcPct val="20000"/>
              </a:spcBef>
              <a:spcAft>
                <a:spcPct val="0"/>
              </a:spcAft>
              <a:buFont typeface="Arial" charset="0"/>
              <a:buChar char="–"/>
              <a:defRPr sz="1600">
                <a:solidFill>
                  <a:schemeClr val="tx1"/>
                </a:solidFill>
                <a:latin typeface="+mn-lt"/>
              </a:defRPr>
            </a:lvl9pPr>
          </a:lstStyle>
          <a:p>
            <a:pPr marL="0" indent="0" algn="just" fontAlgn="auto">
              <a:lnSpc>
                <a:spcPct val="70000"/>
              </a:lnSpc>
              <a:spcBef>
                <a:spcPts val="600"/>
              </a:spcBef>
              <a:spcAft>
                <a:spcPts val="0"/>
              </a:spcAft>
              <a:buNone/>
            </a:pPr>
            <a:r>
              <a:rPr lang="en-US" sz="1300" b="1" dirty="0">
                <a:solidFill>
                  <a:srgbClr val="4D4D4C"/>
                </a:solidFill>
                <a:latin typeface="Segoe UI Light" panose="020B0502040204020203" pitchFamily="34" charset="0"/>
                <a:cs typeface="Segoe UI Light" panose="020B0502040204020203" pitchFamily="34" charset="0"/>
              </a:rPr>
              <a:t>How You Should Use it:</a:t>
            </a:r>
          </a:p>
          <a:p>
            <a:pPr algn="just">
              <a:lnSpc>
                <a:spcPct val="100000"/>
              </a:lnSpc>
              <a:spcBef>
                <a:spcPts val="400"/>
              </a:spcBef>
              <a:spcAft>
                <a:spcPts val="0"/>
              </a:spcAft>
            </a:pPr>
            <a:r>
              <a:rPr lang="en-US" sz="1200" dirty="0">
                <a:solidFill>
                  <a:srgbClr val="4D4D4C"/>
                </a:solidFill>
                <a:latin typeface="Segoe UI Light" panose="020B0502040204020203" pitchFamily="34" charset="0"/>
                <a:cs typeface="Segoe UI Light" panose="020B0502040204020203" pitchFamily="34" charset="0"/>
              </a:rPr>
              <a:t>As the Solution Architect, you are accountable for the completion of the SP051 and by signing-off you accept accountability for the solutions deliverability and bottom-line cost, as set out in the solution plan.</a:t>
            </a:r>
          </a:p>
          <a:p>
            <a:pPr algn="just">
              <a:lnSpc>
                <a:spcPct val="100000"/>
              </a:lnSpc>
              <a:spcBef>
                <a:spcPts val="400"/>
              </a:spcBef>
              <a:spcAft>
                <a:spcPts val="0"/>
              </a:spcAft>
            </a:pPr>
            <a:r>
              <a:rPr lang="en-GB" sz="1200" dirty="0">
                <a:solidFill>
                  <a:srgbClr val="4D4D4C"/>
                </a:solidFill>
                <a:latin typeface="Segoe UI Light" panose="020B0502040204020203" pitchFamily="34" charset="0"/>
                <a:cs typeface="Segoe UI Light" panose="020B0502040204020203" pitchFamily="34" charset="0"/>
              </a:rPr>
              <a:t>Initiate the Solution Planning process by ‘whiteboarding’ the client requirements and proposed solution with the pursuit team, to align understanding and approach to the solutioning &amp; commercial activities. </a:t>
            </a:r>
            <a:endParaRPr lang="en-US" sz="1200" dirty="0">
              <a:solidFill>
                <a:srgbClr val="4D4D4C"/>
              </a:solidFill>
              <a:latin typeface="Segoe UI Light" panose="020B0502040204020203" pitchFamily="34" charset="0"/>
              <a:cs typeface="Segoe UI Light" panose="020B0502040204020203" pitchFamily="34" charset="0"/>
            </a:endParaRPr>
          </a:p>
          <a:p>
            <a:pPr algn="just">
              <a:lnSpc>
                <a:spcPct val="100000"/>
              </a:lnSpc>
              <a:spcBef>
                <a:spcPts val="400"/>
              </a:spcBef>
              <a:spcAft>
                <a:spcPts val="0"/>
              </a:spcAft>
            </a:pPr>
            <a:r>
              <a:rPr lang="en-US" sz="1200" dirty="0">
                <a:solidFill>
                  <a:srgbClr val="4D4D4C"/>
                </a:solidFill>
                <a:latin typeface="Segoe UI Light" panose="020B0502040204020203" pitchFamily="34" charset="0"/>
                <a:cs typeface="Segoe UI Light" panose="020B0502040204020203" pitchFamily="34" charset="0"/>
              </a:rPr>
              <a:t>Use the SP051 as a formal solution design document as part of the solution planning steps and inputs into the deal shape and contracting.</a:t>
            </a:r>
          </a:p>
          <a:p>
            <a:pPr algn="just">
              <a:lnSpc>
                <a:spcPct val="100000"/>
              </a:lnSpc>
              <a:spcBef>
                <a:spcPts val="400"/>
              </a:spcBef>
              <a:spcAft>
                <a:spcPts val="0"/>
              </a:spcAft>
            </a:pPr>
            <a:r>
              <a:rPr lang="en-US" sz="1200" dirty="0">
                <a:solidFill>
                  <a:srgbClr val="4D4D4C"/>
                </a:solidFill>
                <a:latin typeface="Segoe UI Light" panose="020B0502040204020203" pitchFamily="34" charset="0"/>
                <a:cs typeface="Segoe UI Light" panose="020B0502040204020203" pitchFamily="34" charset="0"/>
              </a:rPr>
              <a:t>Ensure that the presented solution is consistent, tells the story, and is complete to ensure effective decision making during the sales process.</a:t>
            </a:r>
          </a:p>
          <a:p>
            <a:pPr algn="just">
              <a:lnSpc>
                <a:spcPct val="100000"/>
              </a:lnSpc>
              <a:spcBef>
                <a:spcPts val="400"/>
              </a:spcBef>
              <a:spcAft>
                <a:spcPts val="0"/>
              </a:spcAft>
            </a:pPr>
            <a:r>
              <a:rPr lang="en-US" sz="1200" dirty="0">
                <a:solidFill>
                  <a:srgbClr val="4D4D4C"/>
                </a:solidFill>
                <a:latin typeface="Segoe UI Light" panose="020B0502040204020203" pitchFamily="34" charset="0"/>
                <a:cs typeface="Segoe UI Light" panose="020B0502040204020203" pitchFamily="34" charset="0"/>
              </a:rPr>
              <a:t>Where used to support client proposal responses, ensure all Avanade-internal instructions and notes are removed.</a:t>
            </a:r>
          </a:p>
          <a:p>
            <a:pPr algn="just">
              <a:lnSpc>
                <a:spcPct val="100000"/>
              </a:lnSpc>
              <a:spcBef>
                <a:spcPts val="400"/>
              </a:spcBef>
              <a:spcAft>
                <a:spcPts val="0"/>
              </a:spcAft>
            </a:pPr>
            <a:r>
              <a:rPr lang="en-US" sz="1200" dirty="0">
                <a:solidFill>
                  <a:srgbClr val="4D4D4C"/>
                </a:solidFill>
                <a:latin typeface="Segoe UI Light" panose="020B0502040204020203" pitchFamily="34" charset="0"/>
                <a:cs typeface="Segoe UI Light" panose="020B0502040204020203" pitchFamily="34" charset="0"/>
              </a:rPr>
              <a:t>The SP051 template provides a standard framework for completion and review of Avanade solutions. Whilst certain slides are mandated, the Solution Architect may  use discretion in the format of the information they chose to present.</a:t>
            </a:r>
          </a:p>
        </p:txBody>
      </p:sp>
      <p:sp>
        <p:nvSpPr>
          <p:cNvPr id="17" name="Content Placeholder 1">
            <a:extLst>
              <a:ext uri="{FF2B5EF4-FFF2-40B4-BE49-F238E27FC236}">
                <a16:creationId xmlns:a16="http://schemas.microsoft.com/office/drawing/2014/main" id="{E81B4223-DDAD-4214-B155-22C1CA117953}"/>
              </a:ext>
            </a:extLst>
          </p:cNvPr>
          <p:cNvSpPr>
            <a:spLocks noGrp="1"/>
          </p:cNvSpPr>
          <p:nvPr/>
        </p:nvSpPr>
        <p:spPr bwMode="auto">
          <a:xfrm>
            <a:off x="6181725" y="4991747"/>
            <a:ext cx="5049482" cy="1547165"/>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lvl1pPr marL="174625" indent="-174625" algn="l" rtl="0" eaLnBrk="1" fontAlgn="base" hangingPunct="1">
              <a:lnSpc>
                <a:spcPct val="90000"/>
              </a:lnSpc>
              <a:spcBef>
                <a:spcPct val="0"/>
              </a:spcBef>
              <a:spcAft>
                <a:spcPct val="30000"/>
              </a:spcAft>
              <a:buChar char="•"/>
              <a:defRPr sz="1400">
                <a:solidFill>
                  <a:schemeClr val="tx2"/>
                </a:solidFill>
                <a:latin typeface="+mn-lt"/>
                <a:ea typeface="+mn-ea"/>
                <a:cs typeface="+mn-cs"/>
              </a:defRPr>
            </a:lvl1pPr>
            <a:lvl2pPr marL="423863" indent="-206375" algn="l" rtl="0" eaLnBrk="1" fontAlgn="base" hangingPunct="1">
              <a:lnSpc>
                <a:spcPct val="90000"/>
              </a:lnSpc>
              <a:spcBef>
                <a:spcPct val="0"/>
              </a:spcBef>
              <a:spcAft>
                <a:spcPct val="30000"/>
              </a:spcAft>
              <a:buFont typeface="Arial" charset="0"/>
              <a:buChar char="–"/>
              <a:defRPr sz="1400">
                <a:solidFill>
                  <a:schemeClr val="tx2"/>
                </a:solidFill>
                <a:latin typeface="+mn-lt"/>
              </a:defRPr>
            </a:lvl2pPr>
            <a:lvl3pPr marL="652463" indent="-195263" algn="l" rtl="0" eaLnBrk="1" fontAlgn="base" hangingPunct="1">
              <a:lnSpc>
                <a:spcPct val="90000"/>
              </a:lnSpc>
              <a:spcBef>
                <a:spcPct val="0"/>
              </a:spcBef>
              <a:spcAft>
                <a:spcPct val="30000"/>
              </a:spcAft>
              <a:buFont typeface="Wingdings" pitchFamily="2" charset="2"/>
              <a:buChar char="§"/>
              <a:defRPr sz="1400">
                <a:solidFill>
                  <a:schemeClr val="tx2"/>
                </a:solidFill>
                <a:latin typeface="+mn-lt"/>
              </a:defRPr>
            </a:lvl3pPr>
            <a:lvl4pPr marL="881063" indent="-195263" algn="l" rtl="0" eaLnBrk="1" fontAlgn="base" hangingPunct="1">
              <a:lnSpc>
                <a:spcPct val="90000"/>
              </a:lnSpc>
              <a:spcBef>
                <a:spcPct val="0"/>
              </a:spcBef>
              <a:spcAft>
                <a:spcPct val="30000"/>
              </a:spcAft>
              <a:buFont typeface="Arial" charset="0"/>
              <a:buChar char="–"/>
              <a:defRPr sz="1400">
                <a:solidFill>
                  <a:schemeClr val="tx2"/>
                </a:solidFill>
                <a:latin typeface="+mn-lt"/>
              </a:defRPr>
            </a:lvl4pPr>
            <a:lvl5pPr marL="1089025" indent="-174625" algn="l" rtl="0" eaLnBrk="1" fontAlgn="base" hangingPunct="1">
              <a:lnSpc>
                <a:spcPct val="90000"/>
              </a:lnSpc>
              <a:spcBef>
                <a:spcPct val="0"/>
              </a:spcBef>
              <a:spcAft>
                <a:spcPct val="30000"/>
              </a:spcAft>
              <a:buFont typeface="Arial"/>
              <a:buChar char="•"/>
              <a:defRPr sz="1400">
                <a:solidFill>
                  <a:schemeClr val="tx2"/>
                </a:solidFill>
                <a:latin typeface="+mn-lt"/>
              </a:defRPr>
            </a:lvl5pPr>
            <a:lvl6pPr marL="1546225" indent="-174625" algn="l" rtl="0" eaLnBrk="1" fontAlgn="base" hangingPunct="1">
              <a:lnSpc>
                <a:spcPct val="90000"/>
              </a:lnSpc>
              <a:spcBef>
                <a:spcPct val="20000"/>
              </a:spcBef>
              <a:spcAft>
                <a:spcPct val="0"/>
              </a:spcAft>
              <a:buFont typeface="Arial" charset="0"/>
              <a:buChar char="–"/>
              <a:defRPr sz="1600">
                <a:solidFill>
                  <a:schemeClr val="tx1"/>
                </a:solidFill>
                <a:latin typeface="+mn-lt"/>
              </a:defRPr>
            </a:lvl6pPr>
            <a:lvl7pPr marL="2003425" indent="-174625" algn="l" rtl="0" eaLnBrk="1" fontAlgn="base" hangingPunct="1">
              <a:lnSpc>
                <a:spcPct val="90000"/>
              </a:lnSpc>
              <a:spcBef>
                <a:spcPct val="20000"/>
              </a:spcBef>
              <a:spcAft>
                <a:spcPct val="0"/>
              </a:spcAft>
              <a:buFont typeface="Arial" charset="0"/>
              <a:buChar char="–"/>
              <a:defRPr sz="1600">
                <a:solidFill>
                  <a:schemeClr val="tx1"/>
                </a:solidFill>
                <a:latin typeface="+mn-lt"/>
              </a:defRPr>
            </a:lvl7pPr>
            <a:lvl8pPr marL="2460625" indent="-174625" algn="l" rtl="0" eaLnBrk="1" fontAlgn="base" hangingPunct="1">
              <a:lnSpc>
                <a:spcPct val="90000"/>
              </a:lnSpc>
              <a:spcBef>
                <a:spcPct val="20000"/>
              </a:spcBef>
              <a:spcAft>
                <a:spcPct val="0"/>
              </a:spcAft>
              <a:buFont typeface="Arial" charset="0"/>
              <a:buChar char="–"/>
              <a:defRPr sz="1600">
                <a:solidFill>
                  <a:schemeClr val="tx1"/>
                </a:solidFill>
                <a:latin typeface="+mn-lt"/>
              </a:defRPr>
            </a:lvl8pPr>
            <a:lvl9pPr marL="2917825" indent="-174625" algn="l" rtl="0" eaLnBrk="1" fontAlgn="base" hangingPunct="1">
              <a:lnSpc>
                <a:spcPct val="90000"/>
              </a:lnSpc>
              <a:spcBef>
                <a:spcPct val="20000"/>
              </a:spcBef>
              <a:spcAft>
                <a:spcPct val="0"/>
              </a:spcAft>
              <a:buFont typeface="Arial" charset="0"/>
              <a:buChar char="–"/>
              <a:defRPr sz="1600">
                <a:solidFill>
                  <a:schemeClr val="tx1"/>
                </a:solidFill>
                <a:latin typeface="+mn-lt"/>
              </a:defRPr>
            </a:lvl9pPr>
          </a:lstStyle>
          <a:p>
            <a:pPr marL="0" lvl="0" indent="0" fontAlgn="auto">
              <a:lnSpc>
                <a:spcPct val="70000"/>
              </a:lnSpc>
              <a:spcBef>
                <a:spcPts val="600"/>
              </a:spcBef>
              <a:spcAft>
                <a:spcPts val="0"/>
              </a:spcAft>
              <a:buNone/>
            </a:pPr>
            <a:r>
              <a:rPr lang="en-US" sz="1200" b="1" dirty="0">
                <a:solidFill>
                  <a:srgbClr val="4D4D4C"/>
                </a:solidFill>
                <a:latin typeface="Segoe UI Light" panose="020B0502040204020203" pitchFamily="34" charset="0"/>
                <a:cs typeface="Segoe UI Light" panose="020B0502040204020203" pitchFamily="34" charset="0"/>
              </a:rPr>
              <a:t>Further Support:</a:t>
            </a:r>
          </a:p>
          <a:p>
            <a:pPr>
              <a:lnSpc>
                <a:spcPct val="100000"/>
              </a:lnSpc>
              <a:spcBef>
                <a:spcPts val="400"/>
              </a:spcBef>
              <a:spcAft>
                <a:spcPts val="0"/>
              </a:spcAft>
            </a:pPr>
            <a:r>
              <a:rPr lang="en-US" sz="1200" dirty="0">
                <a:solidFill>
                  <a:srgbClr val="4D4D4C"/>
                </a:solidFill>
                <a:latin typeface="Segoe UI Light" panose="020B0502040204020203" pitchFamily="34" charset="0"/>
                <a:cs typeface="Segoe UI Light" panose="020B0502040204020203" pitchFamily="34" charset="0"/>
              </a:rPr>
              <a:t>See </a:t>
            </a:r>
            <a:r>
              <a:rPr lang="en-US" sz="1200" dirty="0">
                <a:solidFill>
                  <a:srgbClr val="FF5800"/>
                </a:solidFill>
                <a:latin typeface="Segoe UI Light" panose="020B0502040204020203" pitchFamily="34" charset="0"/>
                <a:cs typeface="Segoe UI Light" panose="020B0502040204020203" pitchFamily="34" charset="0"/>
                <a:hlinkClick r:id="rId2">
                  <a:extLst>
                    <a:ext uri="{A12FA001-AC4F-418D-AE19-62706E023703}">
                      <ahyp:hlinkClr xmlns:ahyp="http://schemas.microsoft.com/office/drawing/2018/hyperlinkcolor" val="tx"/>
                    </a:ext>
                  </a:extLst>
                </a:hlinkClick>
              </a:rPr>
              <a:t>Solution Planning in ADF</a:t>
            </a:r>
            <a:r>
              <a:rPr lang="en-US" sz="1200" dirty="0">
                <a:solidFill>
                  <a:srgbClr val="FF5800"/>
                </a:solidFill>
                <a:latin typeface="Segoe UI Light" panose="020B0502040204020203" pitchFamily="34" charset="0"/>
                <a:cs typeface="Segoe UI Light" panose="020B0502040204020203" pitchFamily="34" charset="0"/>
              </a:rPr>
              <a:t> </a:t>
            </a:r>
            <a:r>
              <a:rPr lang="en-US" sz="1200" dirty="0">
                <a:solidFill>
                  <a:srgbClr val="4D4D4C"/>
                </a:solidFill>
                <a:latin typeface="Segoe UI Light" panose="020B0502040204020203" pitchFamily="34" charset="0"/>
                <a:cs typeface="Segoe UI Light" panose="020B0502040204020203" pitchFamily="34" charset="0"/>
              </a:rPr>
              <a:t>for more guidance. </a:t>
            </a:r>
          </a:p>
          <a:p>
            <a:pPr>
              <a:lnSpc>
                <a:spcPct val="100000"/>
              </a:lnSpc>
              <a:spcBef>
                <a:spcPts val="400"/>
              </a:spcBef>
              <a:spcAft>
                <a:spcPts val="0"/>
              </a:spcAft>
            </a:pPr>
            <a:r>
              <a:rPr lang="en-US" sz="1200" dirty="0">
                <a:solidFill>
                  <a:srgbClr val="4D4D4C"/>
                </a:solidFill>
                <a:latin typeface="Segoe UI Light" panose="020B0502040204020203" pitchFamily="34" charset="0"/>
                <a:cs typeface="Segoe UI Light" panose="020B0502040204020203" pitchFamily="34" charset="0"/>
              </a:rPr>
              <a:t>Reach out to the </a:t>
            </a:r>
            <a:r>
              <a:rPr lang="en-US" sz="1200" dirty="0">
                <a:solidFill>
                  <a:srgbClr val="FF5800"/>
                </a:solidFill>
                <a:latin typeface="Segoe UI Light" panose="020B0502040204020203" pitchFamily="34" charset="0"/>
                <a:cs typeface="Segoe UI Light" panose="020B0502040204020203" pitchFamily="34" charset="0"/>
                <a:hlinkClick r:id="rId3">
                  <a:extLst>
                    <a:ext uri="{A12FA001-AC4F-418D-AE19-62706E023703}">
                      <ahyp:hlinkClr xmlns:ahyp="http://schemas.microsoft.com/office/drawing/2018/hyperlinkcolor" val="tx"/>
                    </a:ext>
                  </a:extLst>
                </a:hlinkClick>
              </a:rPr>
              <a:t>Solution Architect Yammer community </a:t>
            </a:r>
            <a:r>
              <a:rPr lang="en-US" sz="1200" dirty="0">
                <a:solidFill>
                  <a:srgbClr val="4D4D4C"/>
                </a:solidFill>
                <a:latin typeface="Segoe UI Light" panose="020B0502040204020203" pitchFamily="34" charset="0"/>
                <a:cs typeface="Segoe UI Light" panose="020B0502040204020203" pitchFamily="34" charset="0"/>
              </a:rPr>
              <a:t>to seek input from the broader community</a:t>
            </a:r>
          </a:p>
          <a:p>
            <a:pPr>
              <a:lnSpc>
                <a:spcPct val="100000"/>
              </a:lnSpc>
              <a:spcBef>
                <a:spcPts val="400"/>
              </a:spcBef>
              <a:spcAft>
                <a:spcPts val="0"/>
              </a:spcAft>
            </a:pPr>
            <a:r>
              <a:rPr lang="en-US" sz="1200" dirty="0">
                <a:solidFill>
                  <a:srgbClr val="4D4D4C"/>
                </a:solidFill>
                <a:latin typeface="Segoe UI Light" panose="020B0502040204020203" pitchFamily="34" charset="0"/>
                <a:cs typeface="Segoe UI Light" panose="020B0502040204020203" pitchFamily="34" charset="0"/>
              </a:rPr>
              <a:t>Use the latest Solution Guide for the Offering</a:t>
            </a:r>
            <a:r>
              <a:rPr lang="en-US" sz="1200" dirty="0">
                <a:solidFill>
                  <a:srgbClr val="000000"/>
                </a:solidFill>
                <a:latin typeface="Segoe UI Light" panose="020B0502040204020203" pitchFamily="34" charset="0"/>
                <a:cs typeface="Segoe UI Light" panose="020B0502040204020203" pitchFamily="34" charset="0"/>
              </a:rPr>
              <a:t> </a:t>
            </a:r>
            <a:r>
              <a:rPr lang="en-US" sz="1200" dirty="0">
                <a:solidFill>
                  <a:srgbClr val="FF5800"/>
                </a:solidFill>
                <a:latin typeface="Segoe UI Light" panose="020B0502040204020203" pitchFamily="34" charset="0"/>
                <a:cs typeface="Segoe UI Light" panose="020B0502040204020203" pitchFamily="34" charset="0"/>
                <a:hlinkClick r:id="rId4">
                  <a:extLst>
                    <a:ext uri="{A12FA001-AC4F-418D-AE19-62706E023703}">
                      <ahyp:hlinkClr xmlns:ahyp="http://schemas.microsoft.com/office/drawing/2018/hyperlinkcolor" val="tx"/>
                    </a:ext>
                  </a:extLst>
                </a:hlinkClick>
              </a:rPr>
              <a:t>Solution Guides page</a:t>
            </a:r>
            <a:endParaRPr lang="en-US" sz="1200" dirty="0">
              <a:solidFill>
                <a:srgbClr val="FF5800"/>
              </a:solidFill>
              <a:latin typeface="Segoe UI Light" panose="020B0502040204020203" pitchFamily="34" charset="0"/>
              <a:cs typeface="Segoe UI Light" panose="020B0502040204020203" pitchFamily="34" charset="0"/>
            </a:endParaRPr>
          </a:p>
          <a:p>
            <a:pPr marL="0" indent="-171450" fontAlgn="auto">
              <a:lnSpc>
                <a:spcPts val="1400"/>
              </a:lnSpc>
              <a:spcBef>
                <a:spcPts val="300"/>
              </a:spcBef>
              <a:spcAft>
                <a:spcPts val="0"/>
              </a:spcAft>
            </a:pPr>
            <a:r>
              <a:rPr lang="en-US" sz="1200" dirty="0">
                <a:solidFill>
                  <a:srgbClr val="4D4D4C"/>
                </a:solidFill>
                <a:latin typeface="Segoe UI Light" panose="020B0502040204020203" pitchFamily="34" charset="0"/>
                <a:cs typeface="Segoe UI Light" panose="020B0502040204020203" pitchFamily="34" charset="0"/>
              </a:rPr>
              <a:t>See </a:t>
            </a:r>
            <a:r>
              <a:rPr lang="en-US" sz="1200" dirty="0">
                <a:solidFill>
                  <a:srgbClr val="FF5800"/>
                </a:solidFill>
                <a:latin typeface="Segoe UI Light" panose="020B0502040204020203" pitchFamily="34" charset="0"/>
                <a:cs typeface="Segoe UI Light" panose="020B0502040204020203" pitchFamily="34" charset="0"/>
                <a:hlinkClick r:id="rId5">
                  <a:extLst>
                    <a:ext uri="{A12FA001-AC4F-418D-AE19-62706E023703}">
                      <ahyp:hlinkClr xmlns:ahyp="http://schemas.microsoft.com/office/drawing/2018/hyperlinkcolor" val="tx"/>
                    </a:ext>
                  </a:extLst>
                </a:hlinkClick>
              </a:rPr>
              <a:t>Solutioning Portal </a:t>
            </a:r>
            <a:r>
              <a:rPr lang="en-US" sz="1200" dirty="0">
                <a:solidFill>
                  <a:srgbClr val="4D4D4C"/>
                </a:solidFill>
                <a:latin typeface="Segoe UI Light" panose="020B0502040204020203" pitchFamily="34" charset="0"/>
                <a:cs typeface="Segoe UI Light" panose="020B0502040204020203" pitchFamily="34" charset="0"/>
              </a:rPr>
              <a:t>for further information / links</a:t>
            </a:r>
          </a:p>
        </p:txBody>
      </p:sp>
      <p:sp>
        <p:nvSpPr>
          <p:cNvPr id="18" name="Rectangle 17">
            <a:extLst>
              <a:ext uri="{FF2B5EF4-FFF2-40B4-BE49-F238E27FC236}">
                <a16:creationId xmlns:a16="http://schemas.microsoft.com/office/drawing/2014/main" id="{4841D27C-E3FF-4D59-8B95-E5997C72B84A}"/>
              </a:ext>
            </a:extLst>
          </p:cNvPr>
          <p:cNvSpPr/>
          <p:nvPr/>
        </p:nvSpPr>
        <p:spPr>
          <a:xfrm>
            <a:off x="917926" y="4914886"/>
            <a:ext cx="5220934" cy="1308050"/>
          </a:xfrm>
          <a:prstGeom prst="rect">
            <a:avLst/>
          </a:prstGeom>
        </p:spPr>
        <p:txBody>
          <a:bodyPr wrap="square">
            <a:spAutoFit/>
          </a:bodyPr>
          <a:lstStyle/>
          <a:p>
            <a:pPr>
              <a:spcBef>
                <a:spcPts val="600"/>
              </a:spcBef>
            </a:pPr>
            <a:r>
              <a:rPr lang="en-GB" sz="1300" b="1" dirty="0">
                <a:solidFill>
                  <a:srgbClr val="4D4D4C"/>
                </a:solidFill>
                <a:latin typeface="Segoe UI Light" panose="020B0502040204020203" pitchFamily="34" charset="0"/>
                <a:cs typeface="Segoe UI Light" panose="020B0502040204020203" pitchFamily="34" charset="0"/>
              </a:rPr>
              <a:t>When should you use it?</a:t>
            </a:r>
          </a:p>
          <a:p>
            <a:pPr>
              <a:lnSpc>
                <a:spcPct val="150000"/>
              </a:lnSpc>
            </a:pPr>
            <a:r>
              <a:rPr lang="en-GB" sz="1200" dirty="0">
                <a:solidFill>
                  <a:srgbClr val="4D4D4C"/>
                </a:solidFill>
                <a:latin typeface="Segoe UI Light" panose="020B0502040204020203" pitchFamily="34" charset="0"/>
                <a:cs typeface="Segoe UI Light" panose="020B0502040204020203" pitchFamily="34" charset="0"/>
              </a:rPr>
              <a:t>Guidelines for the use of the solution planning templates are:</a:t>
            </a:r>
          </a:p>
          <a:p>
            <a:pPr marL="171450" indent="-171450">
              <a:buFont typeface="Arial" panose="020B0604020202020204" pitchFamily="34" charset="0"/>
              <a:buChar char="•"/>
            </a:pPr>
            <a:r>
              <a:rPr lang="en-GB" sz="1200" dirty="0">
                <a:solidFill>
                  <a:srgbClr val="4D4D4C"/>
                </a:solidFill>
                <a:latin typeface="Segoe UI Light" panose="020B0502040204020203" pitchFamily="34" charset="0"/>
                <a:cs typeface="Segoe UI Light" panose="020B0502040204020203" pitchFamily="34" charset="0"/>
              </a:rPr>
              <a:t>When RBE = Accenture (Solutioning &amp; Capability), use the ETA template.</a:t>
            </a:r>
          </a:p>
          <a:p>
            <a:pPr marL="171450" indent="-171450">
              <a:buFont typeface="Arial" panose="020B0604020202020204" pitchFamily="34" charset="0"/>
              <a:buChar char="•"/>
            </a:pPr>
            <a:r>
              <a:rPr lang="en-GB" sz="1200" dirty="0">
                <a:solidFill>
                  <a:srgbClr val="4D4D4C"/>
                </a:solidFill>
                <a:latin typeface="Segoe UI Light" panose="020B0502040204020203" pitchFamily="34" charset="0"/>
                <a:cs typeface="Segoe UI Light" panose="020B0502040204020203" pitchFamily="34" charset="0"/>
              </a:rPr>
              <a:t>When RBE = Avanade (Avanade End-to-End Accountability), use SP051 template.</a:t>
            </a:r>
          </a:p>
          <a:p>
            <a:pPr marL="171450" indent="-171450">
              <a:buFont typeface="Arial" panose="020B0604020202020204" pitchFamily="34" charset="0"/>
              <a:buChar char="•"/>
            </a:pPr>
            <a:r>
              <a:rPr lang="en-GB" sz="1200" dirty="0">
                <a:solidFill>
                  <a:srgbClr val="4D4D4C"/>
                </a:solidFill>
                <a:latin typeface="Segoe UI Light" panose="020B0502040204020203" pitchFamily="34" charset="0"/>
                <a:cs typeface="Segoe UI Light" panose="020B0502040204020203" pitchFamily="34" charset="0"/>
              </a:rPr>
              <a:t>When there is no estimate (Capability), no ETA or SP051 is required</a:t>
            </a:r>
          </a:p>
        </p:txBody>
      </p:sp>
      <p:sp>
        <p:nvSpPr>
          <p:cNvPr id="19" name="TextBox 6">
            <a:extLst>
              <a:ext uri="{FF2B5EF4-FFF2-40B4-BE49-F238E27FC236}">
                <a16:creationId xmlns:a16="http://schemas.microsoft.com/office/drawing/2014/main" id="{B862C349-1617-4B7E-8E61-F982E32743C3}"/>
              </a:ext>
            </a:extLst>
          </p:cNvPr>
          <p:cNvSpPr txBox="1"/>
          <p:nvPr/>
        </p:nvSpPr>
        <p:spPr>
          <a:xfrm>
            <a:off x="960788" y="615773"/>
            <a:ext cx="10733232" cy="523220"/>
          </a:xfrm>
          <a:prstGeom prst="rect">
            <a:avLst/>
          </a:prstGeom>
          <a:ln>
            <a:solidFill>
              <a:srgbClr val="C00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marL="0" algn="l" defTabSz="607720" rtl="0" eaLnBrk="1" latinLnBrk="0" hangingPunct="1">
              <a:defRPr sz="2400" kern="1200">
                <a:solidFill>
                  <a:schemeClr val="tx1"/>
                </a:solidFill>
                <a:latin typeface="+mn-lt"/>
                <a:ea typeface="+mn-ea"/>
                <a:cs typeface="+mn-cs"/>
              </a:defRPr>
            </a:lvl1pPr>
            <a:lvl2pPr marL="607720" algn="l" defTabSz="607720" rtl="0" eaLnBrk="1" latinLnBrk="0" hangingPunct="1">
              <a:defRPr sz="2400" kern="1200">
                <a:solidFill>
                  <a:schemeClr val="tx1"/>
                </a:solidFill>
                <a:latin typeface="+mn-lt"/>
                <a:ea typeface="+mn-ea"/>
                <a:cs typeface="+mn-cs"/>
              </a:defRPr>
            </a:lvl2pPr>
            <a:lvl3pPr marL="1215441" algn="l" defTabSz="607720" rtl="0" eaLnBrk="1" latinLnBrk="0" hangingPunct="1">
              <a:defRPr sz="2400" kern="1200">
                <a:solidFill>
                  <a:schemeClr val="tx1"/>
                </a:solidFill>
                <a:latin typeface="+mn-lt"/>
                <a:ea typeface="+mn-ea"/>
                <a:cs typeface="+mn-cs"/>
              </a:defRPr>
            </a:lvl3pPr>
            <a:lvl4pPr marL="1823161" algn="l" defTabSz="607720" rtl="0" eaLnBrk="1" latinLnBrk="0" hangingPunct="1">
              <a:defRPr sz="2400" kern="1200">
                <a:solidFill>
                  <a:schemeClr val="tx1"/>
                </a:solidFill>
                <a:latin typeface="+mn-lt"/>
                <a:ea typeface="+mn-ea"/>
                <a:cs typeface="+mn-cs"/>
              </a:defRPr>
            </a:lvl4pPr>
            <a:lvl5pPr marL="2430875" algn="l" defTabSz="607720" rtl="0" eaLnBrk="1" latinLnBrk="0" hangingPunct="1">
              <a:defRPr sz="2400" kern="1200">
                <a:solidFill>
                  <a:schemeClr val="tx1"/>
                </a:solidFill>
                <a:latin typeface="+mn-lt"/>
                <a:ea typeface="+mn-ea"/>
                <a:cs typeface="+mn-cs"/>
              </a:defRPr>
            </a:lvl5pPr>
            <a:lvl6pPr marL="3038583" algn="l" defTabSz="607720" rtl="0" eaLnBrk="1" latinLnBrk="0" hangingPunct="1">
              <a:defRPr sz="2400" kern="1200">
                <a:solidFill>
                  <a:schemeClr val="tx1"/>
                </a:solidFill>
                <a:latin typeface="+mn-lt"/>
                <a:ea typeface="+mn-ea"/>
                <a:cs typeface="+mn-cs"/>
              </a:defRPr>
            </a:lvl6pPr>
            <a:lvl7pPr marL="3646318" algn="l" defTabSz="607720" rtl="0" eaLnBrk="1" latinLnBrk="0" hangingPunct="1">
              <a:defRPr sz="2400" kern="1200">
                <a:solidFill>
                  <a:schemeClr val="tx1"/>
                </a:solidFill>
                <a:latin typeface="+mn-lt"/>
                <a:ea typeface="+mn-ea"/>
                <a:cs typeface="+mn-cs"/>
              </a:defRPr>
            </a:lvl7pPr>
            <a:lvl8pPr marL="4254022" algn="l" defTabSz="607720" rtl="0" eaLnBrk="1" latinLnBrk="0" hangingPunct="1">
              <a:defRPr sz="2400" kern="1200">
                <a:solidFill>
                  <a:schemeClr val="tx1"/>
                </a:solidFill>
                <a:latin typeface="+mn-lt"/>
                <a:ea typeface="+mn-ea"/>
                <a:cs typeface="+mn-cs"/>
              </a:defRPr>
            </a:lvl8pPr>
            <a:lvl9pPr marL="4861725" algn="l" defTabSz="607720" rtl="0" eaLnBrk="1" latinLnBrk="0" hangingPunct="1">
              <a:defRPr sz="2400" kern="1200">
                <a:solidFill>
                  <a:schemeClr val="tx1"/>
                </a:solidFill>
                <a:latin typeface="+mn-lt"/>
                <a:ea typeface="+mn-ea"/>
                <a:cs typeface="+mn-cs"/>
              </a:defRPr>
            </a:lvl9pPr>
          </a:lstStyle>
          <a:p>
            <a:r>
              <a:rPr lang="en-US" sz="1400" b="1" dirty="0">
                <a:solidFill>
                  <a:srgbClr val="4D4D4C"/>
                </a:solidFill>
                <a:latin typeface="Segoe UI Light" panose="020B0502040204020203" pitchFamily="34" charset="0"/>
                <a:cs typeface="Segoe UI Light" panose="020B0502040204020203" pitchFamily="34" charset="0"/>
              </a:rPr>
              <a:t>KEYNOTE: </a:t>
            </a:r>
            <a:r>
              <a:rPr lang="en-US" sz="1400" dirty="0">
                <a:solidFill>
                  <a:srgbClr val="4D4D4C"/>
                </a:solidFill>
                <a:latin typeface="Segoe UI Light" panose="020B0502040204020203" pitchFamily="34" charset="0"/>
                <a:cs typeface="Segoe UI Light" panose="020B0502040204020203" pitchFamily="34" charset="0"/>
              </a:rPr>
              <a:t>This slide is for internal reference only. </a:t>
            </a:r>
            <a:r>
              <a:rPr lang="en-US" sz="1400" b="1" dirty="0">
                <a:solidFill>
                  <a:srgbClr val="FF0000"/>
                </a:solidFill>
                <a:latin typeface="Segoe UI Light" panose="020B0502040204020203" pitchFamily="34" charset="0"/>
                <a:cs typeface="Segoe UI Light" panose="020B0502040204020203" pitchFamily="34" charset="0"/>
              </a:rPr>
              <a:t>You must remove this slide, instruction text boxes and sticky notes before the deal review.</a:t>
            </a:r>
            <a:endParaRPr lang="en-US" sz="1400" b="1" dirty="0">
              <a:solidFill>
                <a:srgbClr val="4D4D4C"/>
              </a:solidFill>
              <a:latin typeface="Segoe UI Light" panose="020B0502040204020203" pitchFamily="34" charset="0"/>
              <a:cs typeface="Segoe UI Light" panose="020B0502040204020203" pitchFamily="34" charset="0"/>
            </a:endParaRPr>
          </a:p>
          <a:p>
            <a:r>
              <a:rPr lang="en-US" sz="1400" b="1" dirty="0">
                <a:solidFill>
                  <a:srgbClr val="4D4D4C"/>
                </a:solidFill>
                <a:latin typeface="Segoe UI Light" panose="020B0502040204020203" pitchFamily="34" charset="0"/>
                <a:cs typeface="Segoe UI Light" panose="020B0502040204020203" pitchFamily="34" charset="0"/>
              </a:rPr>
              <a:t>IMPORTANT:  </a:t>
            </a:r>
            <a:r>
              <a:rPr lang="en-US" sz="1400" dirty="0">
                <a:solidFill>
                  <a:srgbClr val="4D4D4C"/>
                </a:solidFill>
                <a:latin typeface="Segoe UI Light" panose="020B0502040204020203" pitchFamily="34" charset="0"/>
                <a:cs typeface="Segoe UI Light" panose="020B0502040204020203" pitchFamily="34" charset="0"/>
              </a:rPr>
              <a:t>Make sure to use the latest Solution Guide for the Offering or Technology of the deal being shaped.  See </a:t>
            </a:r>
            <a:r>
              <a:rPr lang="en-US" sz="1400" dirty="0">
                <a:solidFill>
                  <a:srgbClr val="4D4D4C"/>
                </a:solidFill>
                <a:latin typeface="Segoe UI Light" panose="020B0502040204020203" pitchFamily="34" charset="0"/>
                <a:cs typeface="Segoe UI Light" panose="020B0502040204020203" pitchFamily="34" charset="0"/>
                <a:hlinkClick r:id="rId4"/>
              </a:rPr>
              <a:t>Solution Guides page</a:t>
            </a:r>
            <a:endParaRPr lang="en-US" sz="1400" dirty="0">
              <a:solidFill>
                <a:srgbClr val="4D4D4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536172119"/>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065484DA-BA7A-48BF-8EF6-C09B4B42334C}"/>
              </a:ext>
            </a:extLst>
          </p:cNvPr>
          <p:cNvSpPr>
            <a:spLocks noGrp="1"/>
          </p:cNvSpPr>
          <p:nvPr>
            <p:ph type="sldNum" sz="quarter" idx="10"/>
          </p:nvPr>
        </p:nvSpPr>
        <p:spPr/>
        <p:txBody>
          <a:bodyPr/>
          <a:lstStyle/>
          <a:p>
            <a:fld id="{0EE23A24-5E29-4F5A-B780-9568AE9A51DD}" type="slidenum">
              <a:rPr lang="en-US" sz="1000" smtClean="0"/>
              <a:pPr/>
              <a:t>20</a:t>
            </a:fld>
            <a:endParaRPr lang="en-US" sz="1000" dirty="0"/>
          </a:p>
        </p:txBody>
      </p:sp>
      <p:graphicFrame>
        <p:nvGraphicFramePr>
          <p:cNvPr id="3" name="Content Placeholder 6">
            <a:extLst>
              <a:ext uri="{FF2B5EF4-FFF2-40B4-BE49-F238E27FC236}">
                <a16:creationId xmlns:a16="http://schemas.microsoft.com/office/drawing/2014/main" id="{E59AC76C-85A4-4EBB-B65C-A446E4D73545}"/>
              </a:ext>
            </a:extLst>
          </p:cNvPr>
          <p:cNvGraphicFramePr>
            <a:graphicFrameLocks noGrp="1"/>
          </p:cNvGraphicFramePr>
          <p:nvPr>
            <p:ph idx="1"/>
            <p:extLst>
              <p:ext uri="{D42A27DB-BD31-4B8C-83A1-F6EECF244321}">
                <p14:modId xmlns:p14="http://schemas.microsoft.com/office/powerpoint/2010/main" val="2039612471"/>
              </p:ext>
            </p:extLst>
          </p:nvPr>
        </p:nvGraphicFramePr>
        <p:xfrm>
          <a:off x="717396" y="714598"/>
          <a:ext cx="10783229" cy="3062016"/>
        </p:xfrm>
        <a:graphic>
          <a:graphicData uri="http://schemas.openxmlformats.org/drawingml/2006/table">
            <a:tbl>
              <a:tblPr firstRow="1">
                <a:tableStyleId>{793D81CF-94F2-401A-BA57-92F5A7B2D0C5}</a:tableStyleId>
              </a:tblPr>
              <a:tblGrid>
                <a:gridCol w="319231">
                  <a:extLst>
                    <a:ext uri="{9D8B030D-6E8A-4147-A177-3AD203B41FA5}">
                      <a16:colId xmlns:a16="http://schemas.microsoft.com/office/drawing/2014/main" val="276807528"/>
                    </a:ext>
                  </a:extLst>
                </a:gridCol>
                <a:gridCol w="1707186">
                  <a:extLst>
                    <a:ext uri="{9D8B030D-6E8A-4147-A177-3AD203B41FA5}">
                      <a16:colId xmlns:a16="http://schemas.microsoft.com/office/drawing/2014/main" val="2248764959"/>
                    </a:ext>
                  </a:extLst>
                </a:gridCol>
                <a:gridCol w="2131867">
                  <a:extLst>
                    <a:ext uri="{9D8B030D-6E8A-4147-A177-3AD203B41FA5}">
                      <a16:colId xmlns:a16="http://schemas.microsoft.com/office/drawing/2014/main" val="1491342864"/>
                    </a:ext>
                  </a:extLst>
                </a:gridCol>
                <a:gridCol w="2131867">
                  <a:extLst>
                    <a:ext uri="{9D8B030D-6E8A-4147-A177-3AD203B41FA5}">
                      <a16:colId xmlns:a16="http://schemas.microsoft.com/office/drawing/2014/main" val="4025320564"/>
                    </a:ext>
                  </a:extLst>
                </a:gridCol>
                <a:gridCol w="907832">
                  <a:extLst>
                    <a:ext uri="{9D8B030D-6E8A-4147-A177-3AD203B41FA5}">
                      <a16:colId xmlns:a16="http://schemas.microsoft.com/office/drawing/2014/main" val="583939532"/>
                    </a:ext>
                  </a:extLst>
                </a:gridCol>
                <a:gridCol w="1020726">
                  <a:extLst>
                    <a:ext uri="{9D8B030D-6E8A-4147-A177-3AD203B41FA5}">
                      <a16:colId xmlns:a16="http://schemas.microsoft.com/office/drawing/2014/main" val="1092164170"/>
                    </a:ext>
                  </a:extLst>
                </a:gridCol>
                <a:gridCol w="1329069">
                  <a:extLst>
                    <a:ext uri="{9D8B030D-6E8A-4147-A177-3AD203B41FA5}">
                      <a16:colId xmlns:a16="http://schemas.microsoft.com/office/drawing/2014/main" val="1540409046"/>
                    </a:ext>
                  </a:extLst>
                </a:gridCol>
                <a:gridCol w="1235451">
                  <a:extLst>
                    <a:ext uri="{9D8B030D-6E8A-4147-A177-3AD203B41FA5}">
                      <a16:colId xmlns:a16="http://schemas.microsoft.com/office/drawing/2014/main" val="740817939"/>
                    </a:ext>
                  </a:extLst>
                </a:gridCol>
              </a:tblGrid>
              <a:tr h="21602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200" b="1" i="0" u="none" strike="noStrike" cap="none" normalizeH="0" baseline="0" dirty="0">
                          <a:ln>
                            <a:noFill/>
                          </a:ln>
                          <a:solidFill>
                            <a:schemeClr val="bg1"/>
                          </a:solidFill>
                          <a:effectLst/>
                          <a:latin typeface="+mn-lt"/>
                          <a:cs typeface="Segoe UI Semilight" panose="020B0402040204020203" pitchFamily="34" charset="0"/>
                        </a:rPr>
                        <a:t>#</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GB" sz="1200" u="none" strike="noStrike" cap="none" normalizeH="0" baseline="0" dirty="0">
                          <a:ln>
                            <a:noFill/>
                          </a:ln>
                          <a:effectLst/>
                          <a:latin typeface="+mn-lt"/>
                          <a:cs typeface="Segoe UI Semilight" panose="020B0402040204020203" pitchFamily="34" charset="0"/>
                        </a:rPr>
                        <a:t>Risk</a:t>
                      </a:r>
                      <a:endParaRPr kumimoji="0" lang="en-US" sz="1200" b="1" i="0" u="none" strike="noStrike" cap="none" normalizeH="0" baseline="0" dirty="0">
                        <a:ln>
                          <a:noFill/>
                        </a:ln>
                        <a:solidFill>
                          <a:schemeClr val="tx1"/>
                        </a:solidFill>
                        <a:effectLst/>
                        <a:latin typeface="+mn-lt"/>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200" b="1" i="0" u="none" strike="noStrike" cap="none" normalizeH="0" baseline="0" dirty="0">
                          <a:ln>
                            <a:noFill/>
                          </a:ln>
                          <a:solidFill>
                            <a:schemeClr val="bg1"/>
                          </a:solidFill>
                          <a:effectLst/>
                          <a:latin typeface="+mn-lt"/>
                          <a:cs typeface="Segoe UI Semilight" panose="020B0402040204020203" pitchFamily="34" charset="0"/>
                        </a:rPr>
                        <a:t>Consequence</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200" u="none" strike="noStrike" cap="none" normalizeH="0" baseline="0" dirty="0">
                          <a:ln>
                            <a:noFill/>
                          </a:ln>
                          <a:solidFill>
                            <a:schemeClr val="bg1"/>
                          </a:solidFill>
                          <a:effectLst/>
                          <a:latin typeface="+mn-lt"/>
                          <a:cs typeface="Segoe UI Semilight" panose="020B0402040204020203" pitchFamily="34" charset="0"/>
                        </a:rPr>
                        <a:t>Mitigation Action(s) &amp; Date</a:t>
                      </a:r>
                      <a:endParaRPr kumimoji="0" lang="en-US" sz="1200" b="1" i="0" u="none" strike="noStrike" cap="none" normalizeH="0" baseline="0" dirty="0">
                        <a:ln>
                          <a:noFill/>
                        </a:ln>
                        <a:solidFill>
                          <a:schemeClr val="bg1"/>
                        </a:solidFill>
                        <a:effectLst/>
                        <a:latin typeface="+mn-lt"/>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200" b="1" i="0" u="none" strike="noStrike" cap="none" normalizeH="0" baseline="0" dirty="0">
                          <a:ln>
                            <a:noFill/>
                          </a:ln>
                          <a:solidFill>
                            <a:schemeClr val="bg1"/>
                          </a:solidFill>
                          <a:effectLst/>
                          <a:latin typeface="+mn-lt"/>
                          <a:cs typeface="Segoe UI Semilight" panose="020B0402040204020203" pitchFamily="34" charset="0"/>
                        </a:rPr>
                        <a:t>Impact</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200" b="1" i="0" u="none" strike="noStrike" cap="none" normalizeH="0" baseline="0" dirty="0">
                          <a:ln>
                            <a:noFill/>
                          </a:ln>
                          <a:solidFill>
                            <a:schemeClr val="bg1"/>
                          </a:solidFill>
                          <a:effectLst/>
                          <a:latin typeface="+mn-lt"/>
                          <a:cs typeface="Segoe UI Semilight" panose="020B0402040204020203" pitchFamily="34" charset="0"/>
                        </a:rPr>
                        <a:t>Probability</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200" b="1" i="0" u="none" strike="noStrike" cap="none" normalizeH="0" baseline="0" dirty="0">
                          <a:ln>
                            <a:noFill/>
                          </a:ln>
                          <a:solidFill>
                            <a:schemeClr val="bg1"/>
                          </a:solidFill>
                          <a:effectLst/>
                          <a:latin typeface="+mn-lt"/>
                          <a:cs typeface="Segoe UI Semilight" panose="020B0402040204020203" pitchFamily="34" charset="0"/>
                        </a:rPr>
                        <a:t>Owner</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200" b="1" i="0" u="none" strike="noStrike" kern="1200" cap="none" spc="0" normalizeH="0" baseline="0" noProof="0" dirty="0">
                          <a:ln>
                            <a:noFill/>
                          </a:ln>
                          <a:solidFill>
                            <a:schemeClr val="bg1"/>
                          </a:solidFill>
                          <a:effectLst/>
                          <a:uLnTx/>
                          <a:uFillTx/>
                          <a:latin typeface="+mn-lt"/>
                          <a:ea typeface="+mn-ea"/>
                          <a:cs typeface="Segoe UI Semilight" panose="020B0402040204020203" pitchFamily="34" charset="0"/>
                        </a:rPr>
                        <a:t>Comments</a:t>
                      </a:r>
                      <a:endParaRPr kumimoji="0" lang="en-US" sz="1200" b="1" i="0" u="none" strike="noStrike" cap="none" normalizeH="0" baseline="0" dirty="0">
                        <a:ln>
                          <a:noFill/>
                        </a:ln>
                        <a:solidFill>
                          <a:schemeClr val="bg1"/>
                        </a:solidFill>
                        <a:effectLst/>
                        <a:latin typeface="+mn-lt"/>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1759561"/>
                  </a:ext>
                </a:extLst>
              </a:tr>
              <a:tr h="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r>
                        <a:rPr kumimoji="0" lang="en-US" sz="1200" b="0" i="0" u="none" strike="noStrike" cap="none" normalizeH="0" baseline="0" dirty="0">
                          <a:ln>
                            <a:noFill/>
                          </a:ln>
                          <a:solidFill>
                            <a:srgbClr val="FF0000"/>
                          </a:solidFill>
                          <a:effectLst/>
                          <a:latin typeface="+mn-lt"/>
                          <a:cs typeface="Segoe UI Semilight" panose="020B0402040204020203" pitchFamily="34" charset="0"/>
                        </a:rPr>
                        <a:t>1</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r>
                        <a:rPr kumimoji="0" lang="en-US" sz="1200" b="0" i="0" u="none" strike="noStrike" cap="none" normalizeH="0" baseline="0" dirty="0">
                          <a:ln>
                            <a:noFill/>
                          </a:ln>
                          <a:solidFill>
                            <a:srgbClr val="FF0000"/>
                          </a:solidFill>
                          <a:effectLst/>
                          <a:latin typeface="+mn-lt"/>
                          <a:cs typeface="Segoe UI Semilight" panose="020B0402040204020203" pitchFamily="34" charset="0"/>
                        </a:rPr>
                        <a:t>&lt;insert risk title - succinct&gt;</a:t>
                      </a:r>
                    </a:p>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r>
                        <a:rPr kumimoji="0" lang="en-US" sz="1200" b="0" i="0" u="none" strike="noStrike" cap="none" normalizeH="0" baseline="0" dirty="0">
                          <a:ln>
                            <a:noFill/>
                          </a:ln>
                          <a:solidFill>
                            <a:srgbClr val="FF0000"/>
                          </a:solidFill>
                          <a:effectLst/>
                          <a:latin typeface="+mn-lt"/>
                          <a:cs typeface="Segoe UI Semilight" panose="020B0402040204020203" pitchFamily="34" charset="0"/>
                        </a:rPr>
                        <a:t>&lt;insert risk description – what is the potential problem?&gt;</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200" b="0" i="0" u="none" strike="noStrike" cap="none" normalizeH="0" baseline="0" dirty="0">
                          <a:ln>
                            <a:noFill/>
                          </a:ln>
                          <a:solidFill>
                            <a:srgbClr val="FF0000"/>
                          </a:solidFill>
                          <a:effectLst/>
                          <a:latin typeface="+mn-lt"/>
                          <a:cs typeface="Segoe UI Semilight" panose="020B0402040204020203" pitchFamily="34" charset="0"/>
                        </a:rPr>
                        <a:t>&lt;insert consequence – what happens if the risk is not resolved&gt;</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200" b="0" u="none" strike="noStrike" cap="none" normalizeH="0" baseline="0" dirty="0">
                          <a:ln>
                            <a:noFill/>
                          </a:ln>
                          <a:solidFill>
                            <a:srgbClr val="FF0000"/>
                          </a:solidFill>
                          <a:effectLst/>
                          <a:latin typeface="+mn-lt"/>
                          <a:cs typeface="Segoe UI Semilight" panose="020B0402040204020203" pitchFamily="34" charset="0"/>
                        </a:rPr>
                        <a:t>&lt;detail mitigation – what steps are being taken to avoid the risk occurring and by when do they need to take place&gt;</a:t>
                      </a:r>
                      <a:endParaRPr kumimoji="0" lang="en-US" sz="1200" b="0" i="0" u="none" strike="noStrike" cap="none" normalizeH="0" baseline="0" dirty="0">
                        <a:ln>
                          <a:noFill/>
                        </a:ln>
                        <a:solidFill>
                          <a:srgbClr val="FF0000"/>
                        </a:solidFill>
                        <a:effectLst/>
                        <a:latin typeface="+mn-lt"/>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200" b="0" i="0" u="none" strike="noStrike" cap="none" normalizeH="0" baseline="0" dirty="0">
                          <a:ln>
                            <a:noFill/>
                          </a:ln>
                          <a:solidFill>
                            <a:srgbClr val="FF0000"/>
                          </a:solidFill>
                          <a:effectLst/>
                          <a:latin typeface="+mn-lt"/>
                          <a:cs typeface="Segoe UI Semilight" panose="020B0402040204020203" pitchFamily="34" charset="0"/>
                        </a:rPr>
                        <a:t>&lt;H / M / L&gt;</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200" b="0" i="0" u="none" strike="noStrike" cap="none" normalizeH="0" baseline="0" dirty="0">
                          <a:ln>
                            <a:noFill/>
                          </a:ln>
                          <a:solidFill>
                            <a:srgbClr val="FF0000"/>
                          </a:solidFill>
                          <a:effectLst/>
                          <a:latin typeface="+mn-lt"/>
                          <a:cs typeface="Segoe UI Semilight" panose="020B0402040204020203" pitchFamily="34" charset="0"/>
                        </a:rPr>
                        <a:t>&lt;H / M / L&gt;</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200" b="0" i="0" u="none" strike="noStrike" cap="none" normalizeH="0" baseline="0" dirty="0">
                          <a:ln>
                            <a:noFill/>
                          </a:ln>
                          <a:solidFill>
                            <a:srgbClr val="FF0000"/>
                          </a:solidFill>
                          <a:effectLst/>
                          <a:latin typeface="+mn-lt"/>
                          <a:cs typeface="Segoe UI Semilight" panose="020B0402040204020203" pitchFamily="34" charset="0"/>
                        </a:rPr>
                        <a:t>&lt;identify who owns the risk mitigation steps&gt;</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200" b="0" i="0" u="none" strike="noStrike" cap="none" normalizeH="0" baseline="0" dirty="0">
                          <a:ln>
                            <a:noFill/>
                          </a:ln>
                          <a:solidFill>
                            <a:srgbClr val="FF0000"/>
                          </a:solidFill>
                          <a:effectLst/>
                          <a:latin typeface="+mn-lt"/>
                          <a:cs typeface="Segoe UI Semilight" panose="020B0402040204020203" pitchFamily="34" charset="0"/>
                        </a:rPr>
                        <a:t>&lt;insert notes from QAD review </a:t>
                      </a:r>
                      <a:r>
                        <a:rPr kumimoji="0" lang="en-US" sz="1200" b="0" i="0" u="none" strike="noStrike" cap="none" normalizeH="0" baseline="0" dirty="0" err="1">
                          <a:ln>
                            <a:noFill/>
                          </a:ln>
                          <a:solidFill>
                            <a:srgbClr val="FF0000"/>
                          </a:solidFill>
                          <a:effectLst/>
                          <a:latin typeface="+mn-lt"/>
                          <a:cs typeface="Segoe UI Semilight" panose="020B0402040204020203" pitchFamily="34" charset="0"/>
                        </a:rPr>
                        <a:t>etc</a:t>
                      </a:r>
                      <a:r>
                        <a:rPr kumimoji="0" lang="en-US" sz="1200" b="0" i="0" u="none" strike="noStrike" cap="none" normalizeH="0" baseline="0" dirty="0">
                          <a:ln>
                            <a:noFill/>
                          </a:ln>
                          <a:solidFill>
                            <a:srgbClr val="FF0000"/>
                          </a:solidFill>
                          <a:effectLst/>
                          <a:latin typeface="+mn-lt"/>
                          <a:cs typeface="Segoe UI Semilight" panose="020B0402040204020203" pitchFamily="34" charset="0"/>
                        </a:rPr>
                        <a:t>&gt;</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7722357"/>
                  </a:ext>
                </a:extLst>
              </a:tr>
              <a:tr h="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03408511"/>
                  </a:ext>
                </a:extLst>
              </a:tr>
              <a:tr h="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11136442"/>
                  </a:ext>
                </a:extLst>
              </a:tr>
              <a:tr h="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92692138"/>
                  </a:ext>
                </a:extLst>
              </a:tr>
              <a:tr h="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3612332"/>
                  </a:ext>
                </a:extLst>
              </a:tr>
              <a:tr h="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08185728"/>
                  </a:ext>
                </a:extLst>
              </a:tr>
              <a:tr h="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03583669"/>
                  </a:ext>
                </a:extLst>
              </a:tr>
              <a:tr h="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2"/>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27979224"/>
                  </a:ext>
                </a:extLst>
              </a:tr>
            </a:tbl>
          </a:graphicData>
        </a:graphic>
      </p:graphicFrame>
      <p:sp>
        <p:nvSpPr>
          <p:cNvPr id="4" name="Rectangle 3">
            <a:extLst>
              <a:ext uri="{FF2B5EF4-FFF2-40B4-BE49-F238E27FC236}">
                <a16:creationId xmlns:a16="http://schemas.microsoft.com/office/drawing/2014/main" id="{F10142B2-0401-4515-8EB5-55C2A907A2DE}"/>
              </a:ext>
            </a:extLst>
          </p:cNvPr>
          <p:cNvSpPr/>
          <p:nvPr/>
        </p:nvSpPr>
        <p:spPr>
          <a:xfrm>
            <a:off x="-1081203" y="208020"/>
            <a:ext cx="1618488" cy="459673"/>
          </a:xfrm>
          <a:prstGeom prst="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white"/>
                </a:solidFill>
                <a:effectLst/>
                <a:uLnTx/>
                <a:uFillTx/>
                <a:latin typeface="Segoe UI"/>
                <a:ea typeface="+mn-ea"/>
                <a:cs typeface="+mn-cs"/>
              </a:rPr>
              <a:t>MANDATORY</a:t>
            </a:r>
            <a:endParaRPr kumimoji="0" lang="en-GB" sz="1200" b="0" i="0" u="none" strike="noStrike" kern="1200" cap="none" spc="0" normalizeH="0" baseline="0" noProof="0" dirty="0">
              <a:ln>
                <a:noFill/>
              </a:ln>
              <a:solidFill>
                <a:prstClr val="white"/>
              </a:solidFill>
              <a:effectLst/>
              <a:uLnTx/>
              <a:uFillTx/>
              <a:latin typeface="Segoe UI"/>
              <a:ea typeface="+mn-ea"/>
              <a:cs typeface="+mn-cs"/>
            </a:endParaRPr>
          </a:p>
        </p:txBody>
      </p:sp>
      <p:sp>
        <p:nvSpPr>
          <p:cNvPr id="5" name="Rectangle 4">
            <a:extLst>
              <a:ext uri="{FF2B5EF4-FFF2-40B4-BE49-F238E27FC236}">
                <a16:creationId xmlns:a16="http://schemas.microsoft.com/office/drawing/2014/main" id="{050245A7-67EE-4170-A77F-DE9733732E20}"/>
              </a:ext>
            </a:extLst>
          </p:cNvPr>
          <p:cNvSpPr/>
          <p:nvPr/>
        </p:nvSpPr>
        <p:spPr>
          <a:xfrm>
            <a:off x="-2478505" y="714599"/>
            <a:ext cx="3015791" cy="4892118"/>
          </a:xfrm>
          <a:prstGeom prst="rect">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sng" strike="noStrike" kern="1200" cap="none" spc="0" normalizeH="0" baseline="0" noProof="0" dirty="0">
                <a:ln>
                  <a:noFill/>
                </a:ln>
                <a:solidFill>
                  <a:srgbClr val="000000"/>
                </a:solidFill>
                <a:effectLst/>
                <a:uLnTx/>
                <a:uFillTx/>
                <a:ea typeface="+mn-ea"/>
                <a:cs typeface="+mn-cs"/>
              </a:rPr>
              <a:t>Slide Purpose</a:t>
            </a:r>
            <a:r>
              <a:rPr kumimoji="0" lang="en-GB" sz="1200" b="0" i="0" u="none" strike="noStrike" kern="1200" cap="none" spc="0" normalizeH="0" baseline="0" noProof="0" dirty="0">
                <a:ln>
                  <a:noFill/>
                </a:ln>
                <a:solidFill>
                  <a:srgbClr val="000000"/>
                </a:solidFill>
                <a:effectLst/>
                <a:uLnTx/>
                <a:uFillTx/>
                <a:ea typeface="+mn-ea"/>
                <a:cs typeface="+mn-cs"/>
              </a:rPr>
              <a:t>:  Provides an overview of the top risks in descending order</a:t>
            </a:r>
            <a:r>
              <a:rPr lang="en-GB" sz="1200" dirty="0">
                <a:solidFill>
                  <a:srgbClr val="000000"/>
                </a:solidFill>
              </a:rPr>
              <a:t> and the tangible mitigation actions that are being taken against or have been incorporated into the solution.</a:t>
            </a:r>
            <a:endParaRPr kumimoji="0" lang="en-GB" sz="1200" b="0" i="0" u="none" strike="noStrike" kern="1200" cap="none" spc="0" normalizeH="0" baseline="0" noProof="0" dirty="0">
              <a:ln>
                <a:noFill/>
              </a:ln>
              <a:solidFill>
                <a:srgbClr val="000000"/>
              </a:solidFill>
              <a:effectLst/>
              <a:uLnTx/>
              <a:uFillTx/>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sng" strike="noStrike" kern="1200" cap="none" spc="0" normalizeH="0" baseline="0" noProof="0" dirty="0">
                <a:ln>
                  <a:noFill/>
                </a:ln>
                <a:solidFill>
                  <a:srgbClr val="000000"/>
                </a:solidFill>
                <a:effectLst/>
                <a:uLnTx/>
                <a:uFillTx/>
                <a:ea typeface="+mn-ea"/>
                <a:cs typeface="+mn-cs"/>
              </a:rPr>
              <a:t>Key Note:</a:t>
            </a:r>
          </a:p>
          <a:p>
            <a:pPr lvl="0">
              <a:defRPr/>
            </a:pPr>
            <a:r>
              <a:rPr kumimoji="0" lang="en-GB" sz="1200" i="0" u="none" strike="noStrike" kern="1200" cap="none" spc="0" normalizeH="0" baseline="0" noProof="0" dirty="0">
                <a:ln>
                  <a:noFill/>
                </a:ln>
                <a:solidFill>
                  <a:srgbClr val="000000"/>
                </a:solidFill>
                <a:effectLst/>
                <a:uLnTx/>
                <a:uFillTx/>
                <a:ea typeface="+mn-ea"/>
                <a:cs typeface="+mn-cs"/>
              </a:rPr>
              <a:t>A risk is something that is </a:t>
            </a:r>
            <a:r>
              <a:rPr kumimoji="0" lang="en-GB" sz="1200" i="0" u="sng" strike="noStrike" kern="1200" cap="none" spc="0" normalizeH="0" baseline="0" noProof="0" dirty="0">
                <a:ln>
                  <a:noFill/>
                </a:ln>
                <a:solidFill>
                  <a:srgbClr val="000000"/>
                </a:solidFill>
                <a:effectLst/>
                <a:uLnTx/>
                <a:uFillTx/>
                <a:ea typeface="+mn-ea"/>
                <a:cs typeface="+mn-cs"/>
              </a:rPr>
              <a:t>yet to happen</a:t>
            </a:r>
            <a:r>
              <a:rPr kumimoji="0" lang="en-GB" sz="1200" i="0" u="none" strike="noStrike" kern="1200" cap="none" spc="0" normalizeH="0" baseline="0" noProof="0" dirty="0">
                <a:ln>
                  <a:noFill/>
                </a:ln>
                <a:solidFill>
                  <a:srgbClr val="000000"/>
                </a:solidFill>
                <a:effectLst/>
                <a:uLnTx/>
                <a:uFillTx/>
                <a:ea typeface="+mn-ea"/>
                <a:cs typeface="+mn-cs"/>
              </a:rPr>
              <a:t>, and represents something that could adversely impact a project and or estimate</a:t>
            </a:r>
            <a:r>
              <a:rPr lang="en-GB" sz="1200" dirty="0">
                <a:solidFill>
                  <a:srgbClr val="000000"/>
                </a:solidFill>
              </a:rPr>
              <a:t>. </a:t>
            </a:r>
            <a:r>
              <a:rPr lang="en-GB" sz="1200" b="1" dirty="0">
                <a:solidFill>
                  <a:srgbClr val="000000"/>
                </a:solidFill>
              </a:rPr>
              <a:t>Any risk mitigation actions should be captured and tracked in a risk control log, and explicitly detail where the risk is being, or will be, managed </a:t>
            </a:r>
            <a:r>
              <a:rPr lang="en-GB" sz="1200" dirty="0">
                <a:solidFill>
                  <a:srgbClr val="000000"/>
                </a:solidFill>
              </a:rPr>
              <a:t>e.g.  within the Solution Plan, the contract, the sourcing approach, delivery etc. </a:t>
            </a:r>
            <a:endParaRPr kumimoji="0" lang="en-GB" sz="1200" i="0" u="none" strike="noStrike" kern="1200" cap="none" spc="0" normalizeH="0" baseline="0" noProof="0" dirty="0">
              <a:ln>
                <a:noFill/>
              </a:ln>
              <a:solidFill>
                <a:srgbClr val="000000"/>
              </a:solidFill>
              <a:effectLst/>
              <a:uLnTx/>
              <a:uFillTx/>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000000"/>
              </a:solidFill>
              <a:effectLst/>
              <a:uLnTx/>
              <a:uFillTx/>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sng" strike="noStrike" kern="1200" cap="none" spc="0" normalizeH="0" baseline="0" noProof="0" dirty="0">
                <a:ln>
                  <a:noFill/>
                </a:ln>
                <a:solidFill>
                  <a:srgbClr val="000000"/>
                </a:solidFill>
                <a:effectLst/>
                <a:uLnTx/>
                <a:uFillTx/>
                <a:ea typeface="+mn-ea"/>
                <a:cs typeface="+mn-cs"/>
              </a:rPr>
              <a:t>Instructions</a:t>
            </a:r>
            <a:r>
              <a:rPr kumimoji="0" lang="en-GB" sz="1200" b="0" i="0" u="none" strike="noStrike" kern="1200" cap="none" spc="0" normalizeH="0" baseline="0" noProof="0" dirty="0">
                <a:ln>
                  <a:noFill/>
                </a:ln>
                <a:solidFill>
                  <a:srgbClr val="000000"/>
                </a:solidFill>
                <a:effectLst/>
                <a:uLnTx/>
                <a:uFillTx/>
                <a:ea typeface="+mn-ea"/>
                <a:cs typeface="+mn-cs"/>
              </a:rPr>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srgbClr val="000000"/>
                </a:solidFill>
                <a:effectLst/>
                <a:uLnTx/>
                <a:uFillTx/>
                <a:ea typeface="+mn-ea"/>
                <a:cs typeface="+mn-cs"/>
              </a:rPr>
              <a:t>Do NOT delete this slide under any circumstances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srgbClr val="000000"/>
                </a:solidFill>
                <a:effectLst/>
                <a:uLnTx/>
                <a:uFillTx/>
                <a:ea typeface="+mn-ea"/>
                <a:cs typeface="+mn-cs"/>
              </a:rPr>
              <a:t>Focus on the key risks that could materially implicate the accuracy of the estimate and or Client expectations.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srgbClr val="000000"/>
                </a:solidFill>
                <a:effectLst/>
                <a:uLnTx/>
                <a:uFillTx/>
                <a:ea typeface="+mn-ea"/>
                <a:cs typeface="+mn-cs"/>
              </a:rPr>
              <a:t>Populate all text formatted </a:t>
            </a:r>
            <a:r>
              <a:rPr kumimoji="0" lang="en-GB" sz="1200" b="0" i="0" u="none" strike="noStrike" kern="1200" cap="none" spc="0" normalizeH="0" baseline="0" noProof="0" dirty="0">
                <a:ln>
                  <a:noFill/>
                </a:ln>
                <a:solidFill>
                  <a:srgbClr val="FF0000"/>
                </a:solidFill>
                <a:effectLst/>
                <a:uLnTx/>
                <a:uFillTx/>
                <a:ea typeface="+mn-ea"/>
                <a:cs typeface="+mn-cs"/>
              </a:rPr>
              <a:t>&lt;like this&gt;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srgbClr val="FF0000"/>
                </a:solidFill>
                <a:effectLst/>
                <a:uLnTx/>
                <a:uFillTx/>
                <a:ea typeface="+mn-ea"/>
                <a:cs typeface="+mn-cs"/>
              </a:rPr>
              <a:t>Delete this message upon completion</a:t>
            </a:r>
          </a:p>
        </p:txBody>
      </p:sp>
      <p:sp>
        <p:nvSpPr>
          <p:cNvPr id="6" name="Title 2">
            <a:extLst>
              <a:ext uri="{FF2B5EF4-FFF2-40B4-BE49-F238E27FC236}">
                <a16:creationId xmlns:a16="http://schemas.microsoft.com/office/drawing/2014/main" id="{EBD26BC9-C227-4683-8B15-7F763406223C}"/>
              </a:ext>
            </a:extLst>
          </p:cNvPr>
          <p:cNvSpPr txBox="1">
            <a:spLocks/>
          </p:cNvSpPr>
          <p:nvPr/>
        </p:nvSpPr>
        <p:spPr>
          <a:xfrm>
            <a:off x="704384" y="105928"/>
            <a:ext cx="10783229" cy="998344"/>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600" b="1" i="0" kern="1200">
                <a:solidFill>
                  <a:schemeClr val="tx1"/>
                </a:solidFill>
                <a:latin typeface="Segoe UI Semibold" panose="020B0502040204020203" pitchFamily="34" charset="0"/>
                <a:ea typeface="Segoe UI Semibold" panose="020B0502040204020203" pitchFamily="34" charset="0"/>
                <a:cs typeface="Segoe UI Semibold" panose="020B0502040204020203"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3200" b="0" i="0" u="none" strike="noStrike" kern="1200" cap="none" spc="0" normalizeH="0" baseline="0" noProof="0" dirty="0">
                <a:ln>
                  <a:noFill/>
                </a:ln>
                <a:effectLst/>
                <a:uLnTx/>
                <a:uFillTx/>
                <a:latin typeface="Segoe UI Semibold" panose="020B0702040204020203" pitchFamily="34" charset="0"/>
                <a:cs typeface="Segoe UI Semibold" panose="020B0702040204020203" pitchFamily="34" charset="0"/>
              </a:rPr>
              <a:t>Key Risks</a:t>
            </a:r>
          </a:p>
        </p:txBody>
      </p:sp>
      <p:sp>
        <p:nvSpPr>
          <p:cNvPr id="8" name="Rectangle: Folded Corner 7">
            <a:extLst>
              <a:ext uri="{FF2B5EF4-FFF2-40B4-BE49-F238E27FC236}">
                <a16:creationId xmlns:a16="http://schemas.microsoft.com/office/drawing/2014/main" id="{294C6C62-7C2B-408F-9F2A-BE69A4387493}"/>
              </a:ext>
            </a:extLst>
          </p:cNvPr>
          <p:cNvSpPr/>
          <p:nvPr/>
        </p:nvSpPr>
        <p:spPr>
          <a:xfrm>
            <a:off x="-1204152" y="5754838"/>
            <a:ext cx="1702132" cy="1201078"/>
          </a:xfrm>
          <a:prstGeom prst="foldedCorner">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ea typeface="+mn-ea"/>
                <a:cs typeface="+mn-cs"/>
              </a:rPr>
              <a:t>Sticky note to use during solutioning</a:t>
            </a:r>
          </a:p>
        </p:txBody>
      </p:sp>
      <p:sp>
        <p:nvSpPr>
          <p:cNvPr id="9" name="TextBox 8">
            <a:extLst>
              <a:ext uri="{FF2B5EF4-FFF2-40B4-BE49-F238E27FC236}">
                <a16:creationId xmlns:a16="http://schemas.microsoft.com/office/drawing/2014/main" id="{FA3E2930-E73B-4E4D-8DF8-12B4086619AA}"/>
              </a:ext>
            </a:extLst>
          </p:cNvPr>
          <p:cNvSpPr txBox="1"/>
          <p:nvPr/>
        </p:nvSpPr>
        <p:spPr>
          <a:xfrm>
            <a:off x="10419018" y="6436532"/>
            <a:ext cx="1626782" cy="276999"/>
          </a:xfrm>
          <a:prstGeom prst="rect">
            <a:avLst/>
          </a:prstGeom>
          <a:noFill/>
        </p:spPr>
        <p:txBody>
          <a:bodyPr wrap="square" rtlCol="0">
            <a:spAutoFit/>
          </a:bodyPr>
          <a:lstStyle/>
          <a:p>
            <a:r>
              <a:rPr lang="en-GB" sz="1200" b="1" dirty="0"/>
              <a:t>ETA slide</a:t>
            </a:r>
          </a:p>
        </p:txBody>
      </p:sp>
    </p:spTree>
    <p:extLst>
      <p:ext uri="{BB962C8B-B14F-4D97-AF65-F5344CB8AC3E}">
        <p14:creationId xmlns:p14="http://schemas.microsoft.com/office/powerpoint/2010/main" val="236915208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065484DA-BA7A-48BF-8EF6-C09B4B42334C}"/>
              </a:ext>
            </a:extLst>
          </p:cNvPr>
          <p:cNvSpPr>
            <a:spLocks noGrp="1"/>
          </p:cNvSpPr>
          <p:nvPr>
            <p:ph type="sldNum" sz="quarter" idx="10"/>
          </p:nvPr>
        </p:nvSpPr>
        <p:spPr/>
        <p:txBody>
          <a:bodyPr/>
          <a:lstStyle/>
          <a:p>
            <a:fld id="{0EE23A24-5E29-4F5A-B780-9568AE9A51DD}" type="slidenum">
              <a:rPr lang="en-US" sz="1000" smtClean="0"/>
              <a:pPr/>
              <a:t>21</a:t>
            </a:fld>
            <a:endParaRPr lang="en-US" sz="1000" dirty="0"/>
          </a:p>
        </p:txBody>
      </p:sp>
      <p:graphicFrame>
        <p:nvGraphicFramePr>
          <p:cNvPr id="3" name="Content Placeholder 6">
            <a:extLst>
              <a:ext uri="{FF2B5EF4-FFF2-40B4-BE49-F238E27FC236}">
                <a16:creationId xmlns:a16="http://schemas.microsoft.com/office/drawing/2014/main" id="{A51C11E1-3874-4702-B216-B29F35CCD110}"/>
              </a:ext>
            </a:extLst>
          </p:cNvPr>
          <p:cNvGraphicFramePr>
            <a:graphicFrameLocks noGrp="1"/>
          </p:cNvGraphicFramePr>
          <p:nvPr>
            <p:ph idx="1"/>
            <p:extLst>
              <p:ext uri="{D42A27DB-BD31-4B8C-83A1-F6EECF244321}">
                <p14:modId xmlns:p14="http://schemas.microsoft.com/office/powerpoint/2010/main" val="864312115"/>
              </p:ext>
            </p:extLst>
          </p:nvPr>
        </p:nvGraphicFramePr>
        <p:xfrm>
          <a:off x="704384" y="869942"/>
          <a:ext cx="10783229" cy="3463200"/>
        </p:xfrm>
        <a:graphic>
          <a:graphicData uri="http://schemas.openxmlformats.org/drawingml/2006/table">
            <a:tbl>
              <a:tblPr firstRow="1">
                <a:tableStyleId>{793D81CF-94F2-401A-BA57-92F5A7B2D0C5}</a:tableStyleId>
              </a:tblPr>
              <a:tblGrid>
                <a:gridCol w="391785">
                  <a:extLst>
                    <a:ext uri="{9D8B030D-6E8A-4147-A177-3AD203B41FA5}">
                      <a16:colId xmlns:a16="http://schemas.microsoft.com/office/drawing/2014/main" val="276807528"/>
                    </a:ext>
                  </a:extLst>
                </a:gridCol>
                <a:gridCol w="2793895">
                  <a:extLst>
                    <a:ext uri="{9D8B030D-6E8A-4147-A177-3AD203B41FA5}">
                      <a16:colId xmlns:a16="http://schemas.microsoft.com/office/drawing/2014/main" val="2248764959"/>
                    </a:ext>
                  </a:extLst>
                </a:gridCol>
                <a:gridCol w="1917684">
                  <a:extLst>
                    <a:ext uri="{9D8B030D-6E8A-4147-A177-3AD203B41FA5}">
                      <a16:colId xmlns:a16="http://schemas.microsoft.com/office/drawing/2014/main" val="1491342864"/>
                    </a:ext>
                  </a:extLst>
                </a:gridCol>
                <a:gridCol w="1863240">
                  <a:extLst>
                    <a:ext uri="{9D8B030D-6E8A-4147-A177-3AD203B41FA5}">
                      <a16:colId xmlns:a16="http://schemas.microsoft.com/office/drawing/2014/main" val="301773412"/>
                    </a:ext>
                  </a:extLst>
                </a:gridCol>
                <a:gridCol w="1863240">
                  <a:extLst>
                    <a:ext uri="{9D8B030D-6E8A-4147-A177-3AD203B41FA5}">
                      <a16:colId xmlns:a16="http://schemas.microsoft.com/office/drawing/2014/main" val="1540409046"/>
                    </a:ext>
                  </a:extLst>
                </a:gridCol>
                <a:gridCol w="1953385">
                  <a:extLst>
                    <a:ext uri="{9D8B030D-6E8A-4147-A177-3AD203B41FA5}">
                      <a16:colId xmlns:a16="http://schemas.microsoft.com/office/drawing/2014/main" val="740817939"/>
                    </a:ext>
                  </a:extLst>
                </a:gridCol>
              </a:tblGrid>
              <a:tr h="21602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200" b="1" i="0" u="none" strike="noStrike" cap="none" normalizeH="0" baseline="0" dirty="0">
                          <a:ln>
                            <a:noFill/>
                          </a:ln>
                          <a:solidFill>
                            <a:schemeClr val="bg1"/>
                          </a:solidFill>
                          <a:effectLst/>
                          <a:latin typeface="+mn-lt"/>
                          <a:cs typeface="Segoe UI Semilight" panose="020B0402040204020203" pitchFamily="34" charset="0"/>
                        </a:rPr>
                        <a:t>#</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GB" sz="1200" u="none" strike="noStrike" cap="none" normalizeH="0" baseline="0" dirty="0">
                          <a:ln>
                            <a:noFill/>
                          </a:ln>
                          <a:effectLst/>
                          <a:latin typeface="+mn-lt"/>
                          <a:cs typeface="Segoe UI Semilight" panose="020B0402040204020203" pitchFamily="34" charset="0"/>
                        </a:rPr>
                        <a:t>Assumption</a:t>
                      </a:r>
                      <a:endParaRPr kumimoji="0" lang="en-US" sz="1200" b="1" i="0" u="none" strike="noStrike" cap="none" normalizeH="0" baseline="0" dirty="0">
                        <a:ln>
                          <a:noFill/>
                        </a:ln>
                        <a:solidFill>
                          <a:schemeClr val="tx1"/>
                        </a:solidFill>
                        <a:effectLst/>
                        <a:latin typeface="+mn-lt"/>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200" b="1" i="0" u="none" strike="noStrike" cap="none" normalizeH="0" baseline="0" dirty="0">
                          <a:ln>
                            <a:noFill/>
                          </a:ln>
                          <a:solidFill>
                            <a:schemeClr val="bg1"/>
                          </a:solidFill>
                          <a:effectLst/>
                          <a:latin typeface="+mn-lt"/>
                          <a:cs typeface="Segoe UI Semilight" panose="020B0402040204020203" pitchFamily="34" charset="0"/>
                        </a:rPr>
                        <a:t>Verification</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200" b="1" i="0" u="none" strike="noStrike" cap="none" normalizeH="0" baseline="0" dirty="0">
                          <a:ln>
                            <a:noFill/>
                          </a:ln>
                          <a:solidFill>
                            <a:schemeClr val="bg1"/>
                          </a:solidFill>
                          <a:effectLst/>
                          <a:latin typeface="+mn-lt"/>
                          <a:cs typeface="Segoe UI Semilight" panose="020B0402040204020203" pitchFamily="34" charset="0"/>
                        </a:rPr>
                        <a:t>Impact</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200" b="1" i="0" u="none" strike="noStrike" cap="none" normalizeH="0" baseline="0" dirty="0">
                          <a:ln>
                            <a:noFill/>
                          </a:ln>
                          <a:solidFill>
                            <a:schemeClr val="bg1"/>
                          </a:solidFill>
                          <a:effectLst/>
                          <a:latin typeface="+mn-lt"/>
                          <a:cs typeface="Segoe UI Semilight" panose="020B0402040204020203" pitchFamily="34" charset="0"/>
                        </a:rPr>
                        <a:t>Owner</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200" b="1" i="0" u="none" strike="noStrike" kern="1200" cap="none" spc="0" normalizeH="0" baseline="0" noProof="0" dirty="0">
                          <a:ln>
                            <a:noFill/>
                          </a:ln>
                          <a:solidFill>
                            <a:schemeClr val="bg1"/>
                          </a:solidFill>
                          <a:effectLst/>
                          <a:uLnTx/>
                          <a:uFillTx/>
                          <a:latin typeface="+mn-lt"/>
                          <a:ea typeface="+mn-ea"/>
                          <a:cs typeface="Segoe UI Semilight" panose="020B0402040204020203" pitchFamily="34" charset="0"/>
                        </a:rPr>
                        <a:t>Comments</a:t>
                      </a:r>
                      <a:endParaRPr kumimoji="0" lang="en-US" sz="1200" b="1" i="0" u="none" strike="noStrike" cap="none" normalizeH="0" baseline="0" dirty="0">
                        <a:ln>
                          <a:noFill/>
                        </a:ln>
                        <a:solidFill>
                          <a:schemeClr val="bg1"/>
                        </a:solidFill>
                        <a:effectLst/>
                        <a:latin typeface="+mn-lt"/>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1759561"/>
                  </a:ext>
                </a:extLst>
              </a:tr>
              <a:tr h="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r>
                        <a:rPr kumimoji="0" lang="en-US" sz="1200" b="0" i="0" u="none" strike="noStrike" cap="none" normalizeH="0" baseline="0" dirty="0">
                          <a:ln>
                            <a:noFill/>
                          </a:ln>
                          <a:solidFill>
                            <a:srgbClr val="FF0000"/>
                          </a:solidFill>
                          <a:effectLst/>
                          <a:latin typeface="+mn-lt"/>
                          <a:cs typeface="Segoe UI Semilight" panose="020B0402040204020203" pitchFamily="34" charset="0"/>
                        </a:rPr>
                        <a:t>1</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r>
                        <a:rPr kumimoji="0" lang="en-US" sz="1200" b="0" i="0" u="none" strike="noStrike" cap="none" normalizeH="0" baseline="0" dirty="0">
                          <a:ln>
                            <a:noFill/>
                          </a:ln>
                          <a:solidFill>
                            <a:srgbClr val="FF0000"/>
                          </a:solidFill>
                          <a:effectLst/>
                          <a:latin typeface="+mn-lt"/>
                          <a:cs typeface="Segoe UI Semilight" panose="020B0402040204020203" pitchFamily="34" charset="0"/>
                        </a:rPr>
                        <a:t>&lt;insert assumption description - succinct&gt;</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200" b="0" i="0" u="none" strike="noStrike" cap="none" normalizeH="0" baseline="0" dirty="0">
                          <a:ln>
                            <a:noFill/>
                          </a:ln>
                          <a:solidFill>
                            <a:srgbClr val="FF0000"/>
                          </a:solidFill>
                          <a:effectLst/>
                          <a:latin typeface="+mn-lt"/>
                          <a:cs typeface="Segoe UI Semilight" panose="020B0402040204020203" pitchFamily="34" charset="0"/>
                        </a:rPr>
                        <a:t>&lt;insert verification method – how will the assumption be verified&gt;</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200" b="0" i="0" u="none" strike="noStrike" cap="none" normalizeH="0" baseline="0" dirty="0">
                          <a:ln>
                            <a:noFill/>
                          </a:ln>
                          <a:solidFill>
                            <a:srgbClr val="FF0000"/>
                          </a:solidFill>
                          <a:effectLst/>
                          <a:latin typeface="+mn-lt"/>
                          <a:cs typeface="Segoe UI Semilight" panose="020B0402040204020203" pitchFamily="34" charset="0"/>
                        </a:rPr>
                        <a:t>&lt;H / M / L – impact if assumption proves incorrect&gt;</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200" b="0" i="0" u="none" strike="noStrike" cap="none" normalizeH="0" baseline="0" dirty="0">
                          <a:ln>
                            <a:noFill/>
                          </a:ln>
                          <a:solidFill>
                            <a:srgbClr val="FF0000"/>
                          </a:solidFill>
                          <a:effectLst/>
                          <a:latin typeface="+mn-lt"/>
                          <a:cs typeface="Segoe UI Semilight" panose="020B0402040204020203" pitchFamily="34" charset="0"/>
                        </a:rPr>
                        <a:t>&lt;identify who owns the verification action – Client or Avanade&gt;</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200" b="0" i="0" u="none" strike="noStrike" cap="none" normalizeH="0" baseline="0" dirty="0">
                          <a:ln>
                            <a:noFill/>
                          </a:ln>
                          <a:solidFill>
                            <a:srgbClr val="FF0000"/>
                          </a:solidFill>
                          <a:effectLst/>
                          <a:latin typeface="+mn-lt"/>
                          <a:cs typeface="Segoe UI Semilight" panose="020B0402040204020203" pitchFamily="34" charset="0"/>
                        </a:rPr>
                        <a:t>&lt;insert notes from QAD review and verified assumption outcome&gt;</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7722357"/>
                  </a:ext>
                </a:extLst>
              </a:tr>
              <a:tr h="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rgbClr val="FF0000"/>
                        </a:solidFill>
                        <a:effectLst/>
                        <a:latin typeface="+mn-lt"/>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r>
                        <a:rPr kumimoji="0" lang="en-US" sz="1200" b="0" i="1" u="none" strike="noStrike" cap="none" normalizeH="0" baseline="0" dirty="0">
                          <a:ln>
                            <a:noFill/>
                          </a:ln>
                          <a:solidFill>
                            <a:srgbClr val="FF0000"/>
                          </a:solidFill>
                          <a:effectLst/>
                          <a:latin typeface="+mn-lt"/>
                          <a:cs typeface="Segoe UI Semilight" panose="020B0402040204020203" pitchFamily="34" charset="0"/>
                        </a:rPr>
                        <a:t>e.g. Standard acceptance procedure for Deliverables as outlined in the SOW, i.e. 2 Client review cycles, each 5 days in duration</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200" b="0" i="1" u="none" strike="noStrike" cap="none" normalizeH="0" baseline="0" dirty="0">
                          <a:ln>
                            <a:noFill/>
                          </a:ln>
                          <a:solidFill>
                            <a:srgbClr val="FF0000"/>
                          </a:solidFill>
                          <a:effectLst/>
                          <a:latin typeface="+mn-lt"/>
                          <a:cs typeface="Segoe UI Semilight" panose="020B0402040204020203" pitchFamily="34" charset="0"/>
                        </a:rPr>
                        <a:t>e.g. Confirm with the Client that the process and duration assumption is correct</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200" b="0" i="1" u="none" strike="noStrike" cap="none" normalizeH="0" baseline="0" dirty="0">
                          <a:ln>
                            <a:noFill/>
                          </a:ln>
                          <a:solidFill>
                            <a:srgbClr val="FF0000"/>
                          </a:solidFill>
                          <a:effectLst/>
                          <a:latin typeface="+mn-lt"/>
                          <a:cs typeface="Segoe UI Semilight" panose="020B0402040204020203" pitchFamily="34" charset="0"/>
                        </a:rPr>
                        <a:t>e.g. High</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200" b="0" i="1" u="none" strike="noStrike" cap="none" normalizeH="0" baseline="0" dirty="0">
                          <a:ln>
                            <a:noFill/>
                          </a:ln>
                          <a:solidFill>
                            <a:srgbClr val="FF0000"/>
                          </a:solidFill>
                          <a:effectLst/>
                          <a:latin typeface="+mn-lt"/>
                          <a:cs typeface="Segoe UI Semilight" panose="020B0402040204020203" pitchFamily="34" charset="0"/>
                        </a:rPr>
                        <a:t>e.g. Avanade</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1" u="none" strike="noStrike" cap="none" normalizeH="0" baseline="0" dirty="0">
                        <a:ln>
                          <a:noFill/>
                        </a:ln>
                        <a:solidFill>
                          <a:srgbClr val="FF0000"/>
                        </a:solidFill>
                        <a:effectLst/>
                        <a:latin typeface="+mn-lt"/>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16528860"/>
                  </a:ext>
                </a:extLst>
              </a:tr>
              <a:tr h="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78417617"/>
                  </a:ext>
                </a:extLst>
              </a:tr>
              <a:tr h="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72318136"/>
                  </a:ext>
                </a:extLst>
              </a:tr>
              <a:tr h="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18298298"/>
                  </a:ext>
                </a:extLst>
              </a:tr>
              <a:tr h="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15903946"/>
                  </a:ext>
                </a:extLst>
              </a:tr>
              <a:tr h="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30764834"/>
                  </a:ext>
                </a:extLst>
              </a:tr>
              <a:tr h="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60771702"/>
                  </a:ext>
                </a:extLst>
              </a:tr>
              <a:tr h="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27979224"/>
                  </a:ext>
                </a:extLst>
              </a:tr>
            </a:tbl>
          </a:graphicData>
        </a:graphic>
      </p:graphicFrame>
      <p:sp>
        <p:nvSpPr>
          <p:cNvPr id="4" name="Rectangle 3">
            <a:extLst>
              <a:ext uri="{FF2B5EF4-FFF2-40B4-BE49-F238E27FC236}">
                <a16:creationId xmlns:a16="http://schemas.microsoft.com/office/drawing/2014/main" id="{266B7BB4-F9B2-4E8A-92B2-C48BC866FF7A}"/>
              </a:ext>
            </a:extLst>
          </p:cNvPr>
          <p:cNvSpPr/>
          <p:nvPr/>
        </p:nvSpPr>
        <p:spPr>
          <a:xfrm>
            <a:off x="-1081203" y="160362"/>
            <a:ext cx="1618488" cy="459673"/>
          </a:xfrm>
          <a:prstGeom prst="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white"/>
                </a:solidFill>
                <a:effectLst/>
                <a:uLnTx/>
                <a:uFillTx/>
                <a:latin typeface="Segoe UI"/>
                <a:ea typeface="+mn-ea"/>
                <a:cs typeface="+mn-cs"/>
              </a:rPr>
              <a:t>MANDATORY</a:t>
            </a:r>
            <a:endParaRPr kumimoji="0" lang="en-GB" sz="1200" b="0" i="0" u="none" strike="noStrike" kern="1200" cap="none" spc="0" normalizeH="0" baseline="0" noProof="0" dirty="0">
              <a:ln>
                <a:noFill/>
              </a:ln>
              <a:solidFill>
                <a:prstClr val="white"/>
              </a:solidFill>
              <a:effectLst/>
              <a:uLnTx/>
              <a:uFillTx/>
              <a:latin typeface="Segoe UI"/>
              <a:ea typeface="+mn-ea"/>
              <a:cs typeface="+mn-cs"/>
            </a:endParaRPr>
          </a:p>
        </p:txBody>
      </p:sp>
      <p:sp>
        <p:nvSpPr>
          <p:cNvPr id="5" name="Rectangle 4">
            <a:extLst>
              <a:ext uri="{FF2B5EF4-FFF2-40B4-BE49-F238E27FC236}">
                <a16:creationId xmlns:a16="http://schemas.microsoft.com/office/drawing/2014/main" id="{595AAA51-D48D-493B-ABA5-F58BABDBB04F}"/>
              </a:ext>
            </a:extLst>
          </p:cNvPr>
          <p:cNvSpPr/>
          <p:nvPr/>
        </p:nvSpPr>
        <p:spPr>
          <a:xfrm>
            <a:off x="-2235507" y="714599"/>
            <a:ext cx="2772792" cy="4170222"/>
          </a:xfrm>
          <a:prstGeom prst="rect">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1" i="0" u="sng" strike="noStrike" kern="1200" cap="none" spc="0" normalizeH="0" baseline="0" noProof="0" dirty="0">
                <a:ln>
                  <a:noFill/>
                </a:ln>
                <a:solidFill>
                  <a:srgbClr val="000000"/>
                </a:solidFill>
                <a:effectLst/>
                <a:uLnTx/>
                <a:uFillTx/>
                <a:ea typeface="+mn-ea"/>
                <a:cs typeface="+mn-cs"/>
              </a:rPr>
              <a:t>Slide Purpose</a:t>
            </a:r>
            <a:r>
              <a:rPr kumimoji="0" lang="en-GB" sz="1100" b="0" i="0" u="none" strike="noStrike" kern="1200" cap="none" spc="0" normalizeH="0" baseline="0" noProof="0" dirty="0">
                <a:ln>
                  <a:noFill/>
                </a:ln>
                <a:solidFill>
                  <a:srgbClr val="000000"/>
                </a:solidFill>
                <a:effectLst/>
                <a:uLnTx/>
                <a:uFillTx/>
                <a:ea typeface="+mn-ea"/>
                <a:cs typeface="+mn-cs"/>
              </a:rPr>
              <a:t>:  Provides an overview of the key assumptions i.e. statement that is considered to be true but has yet to be verified (either within Avanade or with the client, as applicable).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100" b="0" i="0" u="none" strike="noStrike" kern="1200" cap="none" spc="0" normalizeH="0" baseline="0" noProof="0" dirty="0">
              <a:ln>
                <a:noFill/>
              </a:ln>
              <a:solidFill>
                <a:srgbClr val="000000"/>
              </a:solidFill>
              <a:effectLst/>
              <a:uLnTx/>
              <a:uFillTx/>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1" i="0" u="sng" strike="noStrike" kern="1200" cap="none" spc="0" normalizeH="0" baseline="0" noProof="0" dirty="0">
                <a:ln>
                  <a:noFill/>
                </a:ln>
                <a:solidFill>
                  <a:srgbClr val="000000"/>
                </a:solidFill>
                <a:effectLst/>
                <a:uLnTx/>
                <a:uFillTx/>
                <a:ea typeface="+mn-ea"/>
                <a:cs typeface="Segoe UI Semilight" panose="020B0402040204020203" pitchFamily="34" charset="0"/>
              </a:rPr>
              <a:t>Key Note: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strike="noStrike" kern="1200" cap="none" spc="0" normalizeH="0" baseline="0" noProof="0" dirty="0">
                <a:ln>
                  <a:noFill/>
                </a:ln>
                <a:solidFill>
                  <a:srgbClr val="000000"/>
                </a:solidFill>
                <a:effectLst/>
                <a:uLnTx/>
                <a:uFillTx/>
                <a:ea typeface="+mn-ea"/>
                <a:cs typeface="Segoe UI Light" charset="0"/>
              </a:rPr>
              <a:t>By the time the SOW is written,  there should be no assumptions remaining </a:t>
            </a:r>
            <a:r>
              <a:rPr kumimoji="0" lang="en-US" sz="1100" i="0" u="none" strike="noStrike" kern="1200" cap="none" spc="0" normalizeH="0" baseline="0" noProof="0" dirty="0">
                <a:ln>
                  <a:noFill/>
                </a:ln>
                <a:solidFill>
                  <a:srgbClr val="000000"/>
                </a:solidFill>
                <a:effectLst/>
                <a:uLnTx/>
                <a:uFillTx/>
                <a:ea typeface="+mn-ea"/>
                <a:cs typeface="Segoe UI Light" charset="0"/>
              </a:rPr>
              <a:t>– they should be moved to 1) Scope/out-of-scope items; 2) Client obligations or 3) Delivery Approach within our scope of work definition.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i="0" u="none" strike="noStrike" kern="1200" cap="none" spc="0" normalizeH="0" baseline="0" noProof="0" dirty="0">
              <a:ln>
                <a:noFill/>
              </a:ln>
              <a:solidFill>
                <a:srgbClr val="000000"/>
              </a:solidFill>
              <a:effectLst/>
              <a:uLnTx/>
              <a:uFillTx/>
              <a:ea typeface="+mn-ea"/>
              <a:cs typeface="Segoe UI Light" charset="0"/>
            </a:endParaRPr>
          </a:p>
          <a:p>
            <a:pPr lvl="0">
              <a:defRPr/>
            </a:pPr>
            <a:r>
              <a:rPr lang="en-GB" sz="1100" dirty="0">
                <a:solidFill>
                  <a:srgbClr val="000000"/>
                </a:solidFill>
                <a:cs typeface="Segoe UI Semilight" panose="020B0402040204020203" pitchFamily="34" charset="0"/>
              </a:rPr>
              <a:t>A verified assumption should be noted and guidance provided on where it has moved to i.e. scope, obligations or delivery approach.</a:t>
            </a:r>
          </a:p>
          <a:p>
            <a:pPr lvl="0">
              <a:defRPr/>
            </a:pPr>
            <a:endParaRPr kumimoji="0" lang="en-GB" sz="1100" b="0" i="0" u="none" strike="noStrike" kern="1200" cap="none" spc="0" normalizeH="0" baseline="0" noProof="0" dirty="0">
              <a:ln>
                <a:noFill/>
              </a:ln>
              <a:solidFill>
                <a:srgbClr val="000000"/>
              </a:solidFill>
              <a:effectLst/>
              <a:uLnTx/>
              <a:uFillTx/>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1" i="0" u="sng" strike="noStrike" kern="1200" cap="none" spc="0" normalizeH="0" baseline="0" noProof="0" dirty="0">
                <a:ln>
                  <a:noFill/>
                </a:ln>
                <a:solidFill>
                  <a:srgbClr val="000000"/>
                </a:solidFill>
                <a:effectLst/>
                <a:uLnTx/>
                <a:uFillTx/>
                <a:ea typeface="+mn-ea"/>
                <a:cs typeface="+mn-cs"/>
              </a:rPr>
              <a:t>Instructions</a:t>
            </a:r>
            <a:r>
              <a:rPr kumimoji="0" lang="en-GB" sz="1100" b="0" i="0" u="none" strike="noStrike" kern="1200" cap="none" spc="0" normalizeH="0" baseline="0" noProof="0" dirty="0">
                <a:ln>
                  <a:noFill/>
                </a:ln>
                <a:solidFill>
                  <a:srgbClr val="000000"/>
                </a:solidFill>
                <a:effectLst/>
                <a:uLnTx/>
                <a:uFillTx/>
                <a:ea typeface="+mn-ea"/>
                <a:cs typeface="+mn-cs"/>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100" b="0" i="0" u="none" strike="noStrike" kern="1200" cap="none" spc="0" normalizeH="0" baseline="0" noProof="0" dirty="0">
                <a:ln>
                  <a:noFill/>
                </a:ln>
                <a:solidFill>
                  <a:srgbClr val="000000"/>
                </a:solidFill>
                <a:effectLst/>
                <a:uLnTx/>
                <a:uFillTx/>
                <a:ea typeface="+mn-ea"/>
                <a:cs typeface="+mn-cs"/>
              </a:rPr>
              <a:t>Do NOT delete this slide under any circumstances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100" b="0" i="0" u="none" strike="noStrike" kern="1200" cap="none" spc="0" normalizeH="0" baseline="0" noProof="0" dirty="0">
                <a:ln>
                  <a:noFill/>
                </a:ln>
                <a:solidFill>
                  <a:srgbClr val="000000"/>
                </a:solidFill>
                <a:effectLst/>
                <a:uLnTx/>
                <a:uFillTx/>
                <a:ea typeface="+mn-ea"/>
                <a:cs typeface="+mn-cs"/>
              </a:rPr>
              <a:t>Populate all text formatted </a:t>
            </a:r>
            <a:r>
              <a:rPr kumimoji="0" lang="en-GB" sz="1100" b="0" i="0" u="none" strike="noStrike" kern="1200" cap="none" spc="0" normalizeH="0" baseline="0" noProof="0" dirty="0">
                <a:ln>
                  <a:noFill/>
                </a:ln>
                <a:solidFill>
                  <a:srgbClr val="FF0000"/>
                </a:solidFill>
                <a:effectLst/>
                <a:uLnTx/>
                <a:uFillTx/>
                <a:ea typeface="+mn-ea"/>
                <a:cs typeface="+mn-cs"/>
              </a:rPr>
              <a:t>&lt;like this&gt;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100" b="0" i="0" u="none" strike="noStrike" kern="1200" cap="none" spc="0" normalizeH="0" baseline="0" noProof="0" dirty="0">
                <a:ln>
                  <a:noFill/>
                </a:ln>
                <a:solidFill>
                  <a:srgbClr val="FF0000"/>
                </a:solidFill>
                <a:effectLst/>
                <a:uLnTx/>
                <a:uFillTx/>
                <a:ea typeface="+mn-ea"/>
                <a:cs typeface="+mn-cs"/>
              </a:rPr>
              <a:t>Delete this message upon completion</a:t>
            </a:r>
            <a:r>
              <a:rPr kumimoji="0" lang="en-GB" sz="1100" b="0" i="0" u="none" strike="noStrike" kern="1200" cap="none" spc="0" normalizeH="0" baseline="0" noProof="0" dirty="0">
                <a:ln>
                  <a:noFill/>
                </a:ln>
                <a:solidFill>
                  <a:srgbClr val="000000"/>
                </a:solidFill>
                <a:effectLst/>
                <a:uLnTx/>
                <a:uFillTx/>
                <a:ea typeface="+mn-ea"/>
                <a:cs typeface="+mn-cs"/>
              </a:rPr>
              <a:t> </a:t>
            </a:r>
            <a:endParaRPr kumimoji="0" lang="en-GB" sz="1100" b="0" i="0" u="none" strike="noStrike" kern="1200" cap="none" spc="0" normalizeH="0" baseline="0" noProof="0" dirty="0">
              <a:ln>
                <a:noFill/>
              </a:ln>
              <a:solidFill>
                <a:srgbClr val="FF0000"/>
              </a:solidFill>
              <a:effectLst/>
              <a:uLnTx/>
              <a:uFillTx/>
              <a:ea typeface="+mn-ea"/>
              <a:cs typeface="+mn-cs"/>
            </a:endParaRPr>
          </a:p>
        </p:txBody>
      </p:sp>
      <p:sp>
        <p:nvSpPr>
          <p:cNvPr id="6" name="Title 2">
            <a:extLst>
              <a:ext uri="{FF2B5EF4-FFF2-40B4-BE49-F238E27FC236}">
                <a16:creationId xmlns:a16="http://schemas.microsoft.com/office/drawing/2014/main" id="{55188408-185A-45D3-8B92-657A6D950ACE}"/>
              </a:ext>
            </a:extLst>
          </p:cNvPr>
          <p:cNvSpPr txBox="1">
            <a:spLocks/>
          </p:cNvSpPr>
          <p:nvPr/>
        </p:nvSpPr>
        <p:spPr>
          <a:xfrm>
            <a:off x="704384" y="105928"/>
            <a:ext cx="10783229" cy="998344"/>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600" b="1" i="0" kern="1200">
                <a:solidFill>
                  <a:schemeClr val="tx1"/>
                </a:solidFill>
                <a:latin typeface="Segoe UI Semibold" panose="020B0502040204020203" pitchFamily="34" charset="0"/>
                <a:ea typeface="Segoe UI Semibold" panose="020B0502040204020203" pitchFamily="34" charset="0"/>
                <a:cs typeface="Segoe UI Semibold" panose="020B0502040204020203"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3200" b="0" i="0" u="none" strike="noStrike" kern="1200" cap="none" spc="0" normalizeH="0" baseline="0" noProof="0" dirty="0">
                <a:ln>
                  <a:noFill/>
                </a:ln>
                <a:effectLst/>
                <a:uLnTx/>
                <a:uFillTx/>
                <a:latin typeface="Segoe UI Semibold" panose="020B0702040204020203" pitchFamily="34" charset="0"/>
                <a:cs typeface="Segoe UI Semibold" panose="020B0702040204020203" pitchFamily="34" charset="0"/>
              </a:rPr>
              <a:t>Key Assumptions</a:t>
            </a:r>
          </a:p>
        </p:txBody>
      </p:sp>
      <p:sp>
        <p:nvSpPr>
          <p:cNvPr id="8" name="Rectangle: Folded Corner 7">
            <a:extLst>
              <a:ext uri="{FF2B5EF4-FFF2-40B4-BE49-F238E27FC236}">
                <a16:creationId xmlns:a16="http://schemas.microsoft.com/office/drawing/2014/main" id="{4821CF2F-B13E-4111-AC24-3A0C75167A68}"/>
              </a:ext>
            </a:extLst>
          </p:cNvPr>
          <p:cNvSpPr/>
          <p:nvPr/>
        </p:nvSpPr>
        <p:spPr>
          <a:xfrm>
            <a:off x="-1164847" y="5164459"/>
            <a:ext cx="1702132" cy="1201078"/>
          </a:xfrm>
          <a:prstGeom prst="foldedCorner">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ea typeface="+mn-ea"/>
                <a:cs typeface="+mn-cs"/>
              </a:rPr>
              <a:t>Sticky note to use during solutioning</a:t>
            </a:r>
          </a:p>
        </p:txBody>
      </p:sp>
      <p:sp>
        <p:nvSpPr>
          <p:cNvPr id="9" name="TextBox 8">
            <a:extLst>
              <a:ext uri="{FF2B5EF4-FFF2-40B4-BE49-F238E27FC236}">
                <a16:creationId xmlns:a16="http://schemas.microsoft.com/office/drawing/2014/main" id="{9288814B-BE76-4EB8-9A65-A1B1A5178C70}"/>
              </a:ext>
            </a:extLst>
          </p:cNvPr>
          <p:cNvSpPr txBox="1"/>
          <p:nvPr/>
        </p:nvSpPr>
        <p:spPr>
          <a:xfrm>
            <a:off x="10419018" y="6436532"/>
            <a:ext cx="1626782" cy="276999"/>
          </a:xfrm>
          <a:prstGeom prst="rect">
            <a:avLst/>
          </a:prstGeom>
          <a:noFill/>
        </p:spPr>
        <p:txBody>
          <a:bodyPr wrap="square" rtlCol="0">
            <a:spAutoFit/>
          </a:bodyPr>
          <a:lstStyle/>
          <a:p>
            <a:r>
              <a:rPr lang="en-GB" sz="1200" b="1" dirty="0"/>
              <a:t>ETA slide</a:t>
            </a:r>
          </a:p>
        </p:txBody>
      </p:sp>
    </p:spTree>
    <p:extLst>
      <p:ext uri="{BB962C8B-B14F-4D97-AF65-F5344CB8AC3E}">
        <p14:creationId xmlns:p14="http://schemas.microsoft.com/office/powerpoint/2010/main" val="67853444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065484DA-BA7A-48BF-8EF6-C09B4B42334C}"/>
              </a:ext>
            </a:extLst>
          </p:cNvPr>
          <p:cNvSpPr>
            <a:spLocks noGrp="1"/>
          </p:cNvSpPr>
          <p:nvPr>
            <p:ph type="sldNum" sz="quarter" idx="10"/>
          </p:nvPr>
        </p:nvSpPr>
        <p:spPr/>
        <p:txBody>
          <a:bodyPr/>
          <a:lstStyle/>
          <a:p>
            <a:fld id="{0EE23A24-5E29-4F5A-B780-9568AE9A51DD}" type="slidenum">
              <a:rPr lang="en-US" sz="1000" smtClean="0"/>
              <a:pPr/>
              <a:t>22</a:t>
            </a:fld>
            <a:endParaRPr lang="en-US" sz="1000" dirty="0"/>
          </a:p>
        </p:txBody>
      </p:sp>
      <p:sp>
        <p:nvSpPr>
          <p:cNvPr id="3" name="Title 2">
            <a:extLst>
              <a:ext uri="{FF2B5EF4-FFF2-40B4-BE49-F238E27FC236}">
                <a16:creationId xmlns:a16="http://schemas.microsoft.com/office/drawing/2014/main" id="{72731614-888B-468F-8312-11BFE9B9EDDC}"/>
              </a:ext>
            </a:extLst>
          </p:cNvPr>
          <p:cNvSpPr>
            <a:spLocks noGrp="1"/>
          </p:cNvSpPr>
          <p:nvPr>
            <p:ph type="title"/>
          </p:nvPr>
        </p:nvSpPr>
        <p:spPr>
          <a:xfrm>
            <a:off x="960792" y="106589"/>
            <a:ext cx="10766071" cy="768155"/>
          </a:xfrm>
        </p:spPr>
        <p:txBody>
          <a:bodyPr vert="horz" lIns="91440" tIns="45720" rIns="91440" bIns="45720" rtlCol="0" anchor="t">
            <a:noAutofit/>
          </a:bodyPr>
          <a:lstStyle/>
          <a:p>
            <a:r>
              <a:rPr lang="en-GB" sz="3200" dirty="0"/>
              <a:t>Pre-Contracting Action List</a:t>
            </a:r>
            <a:br>
              <a:rPr lang="en-GB" sz="3200" dirty="0"/>
            </a:br>
            <a:endParaRPr lang="en-GB" sz="3200" dirty="0"/>
          </a:p>
        </p:txBody>
      </p:sp>
      <p:sp>
        <p:nvSpPr>
          <p:cNvPr id="4" name="TextBox 3">
            <a:extLst>
              <a:ext uri="{FF2B5EF4-FFF2-40B4-BE49-F238E27FC236}">
                <a16:creationId xmlns:a16="http://schemas.microsoft.com/office/drawing/2014/main" id="{9D1646EF-DE3A-43C1-B70C-E9C158C045F6}"/>
              </a:ext>
            </a:extLst>
          </p:cNvPr>
          <p:cNvSpPr txBox="1"/>
          <p:nvPr/>
        </p:nvSpPr>
        <p:spPr>
          <a:xfrm>
            <a:off x="960791" y="744886"/>
            <a:ext cx="10253649" cy="584775"/>
          </a:xfrm>
          <a:prstGeom prst="rect">
            <a:avLst/>
          </a:prstGeom>
          <a:noFill/>
        </p:spPr>
        <p:txBody>
          <a:bodyPr wrap="square" rtlCol="0">
            <a:spAutoFit/>
          </a:bodyPr>
          <a:lstStyle/>
          <a:p>
            <a:r>
              <a:rPr lang="en-GB" sz="1600" dirty="0">
                <a:latin typeface="Segoe UI Light" panose="020B0502040204020203" pitchFamily="34" charset="0"/>
                <a:cs typeface="Segoe UI Light" panose="020B0502040204020203" pitchFamily="34" charset="0"/>
              </a:rPr>
              <a:t>List of items(risks, assumptions, client obligations etc) required to be confirmed with the client and documented </a:t>
            </a:r>
            <a:r>
              <a:rPr lang="en-GB" sz="1600" i="1" u="sng" dirty="0">
                <a:latin typeface="Segoe UI Light" panose="020B0502040204020203" pitchFamily="34" charset="0"/>
                <a:cs typeface="Segoe UI Light" panose="020B0502040204020203" pitchFamily="34" charset="0"/>
              </a:rPr>
              <a:t>PRIOR</a:t>
            </a:r>
            <a:r>
              <a:rPr lang="en-GB" sz="1600" dirty="0">
                <a:latin typeface="Segoe UI Light" panose="020B0502040204020203" pitchFamily="34" charset="0"/>
                <a:cs typeface="Segoe UI Light" panose="020B0502040204020203" pitchFamily="34" charset="0"/>
              </a:rPr>
              <a:t> to contract signature</a:t>
            </a:r>
            <a:endParaRPr lang="en-US" sz="1600" dirty="0">
              <a:latin typeface="Segoe UI Light" panose="020B0502040204020203" pitchFamily="34" charset="0"/>
              <a:cs typeface="Segoe UI Light" panose="020B0502040204020203" pitchFamily="34" charset="0"/>
            </a:endParaRPr>
          </a:p>
        </p:txBody>
      </p:sp>
      <p:graphicFrame>
        <p:nvGraphicFramePr>
          <p:cNvPr id="5" name="Content Placeholder 4">
            <a:extLst>
              <a:ext uri="{FF2B5EF4-FFF2-40B4-BE49-F238E27FC236}">
                <a16:creationId xmlns:a16="http://schemas.microsoft.com/office/drawing/2014/main" id="{45EFD125-252F-431A-B163-422AED49DB66}"/>
              </a:ext>
            </a:extLst>
          </p:cNvPr>
          <p:cNvGraphicFramePr>
            <a:graphicFrameLocks/>
          </p:cNvGraphicFramePr>
          <p:nvPr>
            <p:extLst>
              <p:ext uri="{D42A27DB-BD31-4B8C-83A1-F6EECF244321}">
                <p14:modId xmlns:p14="http://schemas.microsoft.com/office/powerpoint/2010/main" val="3169377165"/>
              </p:ext>
            </p:extLst>
          </p:nvPr>
        </p:nvGraphicFramePr>
        <p:xfrm>
          <a:off x="1090915" y="1497259"/>
          <a:ext cx="10226017" cy="2286000"/>
        </p:xfrm>
        <a:graphic>
          <a:graphicData uri="http://schemas.openxmlformats.org/drawingml/2006/table">
            <a:tbl>
              <a:tblPr firstRow="1" bandRow="1">
                <a:tableStyleId>{EB344D84-9AFB-497E-A393-DC336BA19D2E}</a:tableStyleId>
              </a:tblPr>
              <a:tblGrid>
                <a:gridCol w="459446">
                  <a:extLst>
                    <a:ext uri="{9D8B030D-6E8A-4147-A177-3AD203B41FA5}">
                      <a16:colId xmlns:a16="http://schemas.microsoft.com/office/drawing/2014/main" val="144799638"/>
                    </a:ext>
                  </a:extLst>
                </a:gridCol>
                <a:gridCol w="8278239">
                  <a:extLst>
                    <a:ext uri="{9D8B030D-6E8A-4147-A177-3AD203B41FA5}">
                      <a16:colId xmlns:a16="http://schemas.microsoft.com/office/drawing/2014/main" val="495193253"/>
                    </a:ext>
                  </a:extLst>
                </a:gridCol>
                <a:gridCol w="1488332">
                  <a:extLst>
                    <a:ext uri="{9D8B030D-6E8A-4147-A177-3AD203B41FA5}">
                      <a16:colId xmlns:a16="http://schemas.microsoft.com/office/drawing/2014/main" val="3728884304"/>
                    </a:ext>
                  </a:extLst>
                </a:gridCol>
              </a:tblGrid>
              <a:tr h="0">
                <a:tc>
                  <a:txBody>
                    <a:bodyPr/>
                    <a:lstStyle/>
                    <a:p>
                      <a:r>
                        <a:rPr lang="en-GB" sz="1200" dirty="0"/>
                        <a:t>No.</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GB" sz="1200" dirty="0"/>
                        <a:t>Item</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GB" sz="1200" dirty="0"/>
                        <a:t>Owner</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63206497"/>
                  </a:ext>
                </a:extLst>
              </a:tr>
              <a:tr h="142702">
                <a:tc>
                  <a:txBody>
                    <a:bodyPr/>
                    <a:lstStyle/>
                    <a:p>
                      <a:pPr marL="0" algn="l" defTabSz="914400" rtl="0" eaLnBrk="1" latinLnBrk="0" hangingPunct="1"/>
                      <a:r>
                        <a:rPr kumimoji="0" lang="en-GB" sz="1200" b="0" i="0" u="none" strike="noStrike" kern="1200" cap="none" spc="0" normalizeH="0" baseline="0" dirty="0">
                          <a:ln>
                            <a:noFill/>
                          </a:ln>
                          <a:solidFill>
                            <a:srgbClr val="FF0000"/>
                          </a:solidFill>
                          <a:effectLst/>
                          <a:uLnTx/>
                          <a:uFillTx/>
                          <a:latin typeface="Segoe UI"/>
                          <a:ea typeface="+mn-ea"/>
                          <a:cs typeface="+mn-cs"/>
                        </a:rPr>
                        <a:t>1</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l" defTabSz="914400" rtl="0" eaLnBrk="1" latinLnBrk="0" hangingPunct="1"/>
                      <a:r>
                        <a:rPr kumimoji="0" lang="en-GB" sz="1200" b="0" i="0" u="none" strike="noStrike" kern="1200" cap="none" spc="0" normalizeH="0" baseline="0" dirty="0">
                          <a:ln>
                            <a:noFill/>
                          </a:ln>
                          <a:solidFill>
                            <a:srgbClr val="FF0000"/>
                          </a:solidFill>
                          <a:effectLst/>
                          <a:uLnTx/>
                          <a:uFillTx/>
                          <a:latin typeface="+mn-lt"/>
                          <a:ea typeface="+mn-ea"/>
                          <a:cs typeface="+mn-cs"/>
                        </a:rPr>
                        <a:t>&lt;Example: Client agrees to the overall timeline, scope and approach of this phase and the program as a whole.&gt;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0" lang="en-GB" sz="1200" b="0" i="0" u="none" strike="noStrike" kern="1200" cap="none" spc="0" normalizeH="0" baseline="0" dirty="0">
                          <a:ln>
                            <a:noFill/>
                          </a:ln>
                          <a:solidFill>
                            <a:srgbClr val="FF0000"/>
                          </a:solidFill>
                          <a:effectLst/>
                          <a:uLnTx/>
                          <a:uFillTx/>
                          <a:latin typeface="Segoe UI"/>
                          <a:ea typeface="+mn-ea"/>
                          <a:cs typeface="+mn-cs"/>
                        </a:rPr>
                        <a:t>&lt;e.g. Deal Owner&gt;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863474"/>
                  </a:ext>
                </a:extLst>
              </a:tr>
              <a:tr h="142702">
                <a:tc>
                  <a:txBody>
                    <a:bodyPr/>
                    <a:lstStyle/>
                    <a:p>
                      <a:r>
                        <a:rPr lang="en-GB" sz="1200" dirty="0"/>
                        <a:t>2</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0" lang="en-GB" sz="1200" b="0" i="0" u="none" strike="noStrike" kern="1200" cap="none" spc="0" normalizeH="0" baseline="0" dirty="0">
                          <a:ln>
                            <a:noFill/>
                          </a:ln>
                          <a:solidFill>
                            <a:srgbClr val="FF0000"/>
                          </a:solidFill>
                          <a:effectLst/>
                          <a:uLnTx/>
                          <a:uFillTx/>
                          <a:latin typeface="+mn-lt"/>
                          <a:ea typeface="+mn-ea"/>
                          <a:cs typeface="+mn-cs"/>
                        </a:rPr>
                        <a:t>&lt;Example: Client has confirmed that all GDPR, legal, security, export control and any other compliance restrictions on content and applications has been approved.&gt;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0" lang="en-GB" sz="1200" b="0" i="0" u="none" strike="noStrike" kern="1200" cap="none" spc="0" normalizeH="0" baseline="0">
                          <a:ln>
                            <a:noFill/>
                          </a:ln>
                          <a:solidFill>
                            <a:srgbClr val="FF0000"/>
                          </a:solidFill>
                          <a:effectLst/>
                          <a:uLnTx/>
                          <a:uFillTx/>
                          <a:latin typeface="Segoe UI"/>
                          <a:ea typeface="+mn-ea"/>
                          <a:cs typeface="+mn-cs"/>
                        </a:rPr>
                        <a:t>&lt;e.g. Deal Owner&gt;</a:t>
                      </a:r>
                      <a:endParaRPr kumimoji="0" lang="en-GB" sz="1200" b="0" i="0" u="none" strike="noStrike" kern="1200" cap="none" spc="0" normalizeH="0" baseline="0" dirty="0">
                        <a:ln>
                          <a:noFill/>
                        </a:ln>
                        <a:solidFill>
                          <a:srgbClr val="FF0000"/>
                        </a:solidFill>
                        <a:effectLst/>
                        <a:uLnTx/>
                        <a:uFillTx/>
                        <a:latin typeface="Segoe UI"/>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2971430"/>
                  </a:ext>
                </a:extLst>
              </a:tr>
              <a:tr h="142702">
                <a:tc>
                  <a:txBody>
                    <a:bodyPr/>
                    <a:lstStyle/>
                    <a:p>
                      <a:r>
                        <a:rPr lang="en-GB" sz="1200" dirty="0"/>
                        <a:t>3</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0" lang="en-GB" sz="1200" b="0" i="0" u="none" strike="noStrike" kern="1200" cap="none" spc="0" normalizeH="0" baseline="0" dirty="0">
                          <a:ln>
                            <a:noFill/>
                          </a:ln>
                          <a:solidFill>
                            <a:srgbClr val="FF0000"/>
                          </a:solidFill>
                          <a:effectLst/>
                          <a:uLnTx/>
                          <a:uFillTx/>
                          <a:latin typeface="+mn-lt"/>
                          <a:ea typeface="+mn-ea"/>
                          <a:cs typeface="+mn-cs"/>
                        </a:rPr>
                        <a:t>&lt;Example:  Client agrees Data Transfer Agreement and Data Protection Protocols for all related data being provided to Avanade&gt;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0" lang="en-GB" sz="1200" b="0" i="0" u="none" strike="noStrike" kern="1200" cap="none" spc="0" normalizeH="0" baseline="0" dirty="0">
                          <a:ln>
                            <a:noFill/>
                          </a:ln>
                          <a:solidFill>
                            <a:srgbClr val="FF0000"/>
                          </a:solidFill>
                          <a:effectLst/>
                          <a:uLnTx/>
                          <a:uFillTx/>
                          <a:latin typeface="Segoe UI"/>
                          <a:ea typeface="+mn-ea"/>
                          <a:cs typeface="+mn-cs"/>
                        </a:rPr>
                        <a:t>&lt;e.g. Deal Owner&gt;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1999725"/>
                  </a:ext>
                </a:extLst>
              </a:tr>
              <a:tr h="142702">
                <a:tc>
                  <a:txBody>
                    <a:bodyPr/>
                    <a:lstStyle/>
                    <a:p>
                      <a:r>
                        <a:rPr lang="en-GB" sz="1200" dirty="0"/>
                        <a:t>4</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GB" sz="12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GB" sz="12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93551720"/>
                  </a:ext>
                </a:extLst>
              </a:tr>
              <a:tr h="142702">
                <a:tc>
                  <a:txBody>
                    <a:bodyPr/>
                    <a:lstStyle/>
                    <a:p>
                      <a:r>
                        <a:rPr lang="en-GB" sz="1200" dirty="0"/>
                        <a:t>5</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GB" sz="12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GB" sz="12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8773475"/>
                  </a:ext>
                </a:extLst>
              </a:tr>
              <a:tr h="142702">
                <a:tc>
                  <a:txBody>
                    <a:bodyPr/>
                    <a:lstStyle/>
                    <a:p>
                      <a:r>
                        <a:rPr lang="en-GB" sz="1200" dirty="0"/>
                        <a:t>6</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GB" sz="12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GB" sz="12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8590794"/>
                  </a:ext>
                </a:extLst>
              </a:tr>
            </a:tbl>
          </a:graphicData>
        </a:graphic>
      </p:graphicFrame>
      <p:sp>
        <p:nvSpPr>
          <p:cNvPr id="12" name="Rectangle 11">
            <a:extLst>
              <a:ext uri="{FF2B5EF4-FFF2-40B4-BE49-F238E27FC236}">
                <a16:creationId xmlns:a16="http://schemas.microsoft.com/office/drawing/2014/main" id="{0873FCE8-6268-4DFF-B50E-A50647665495}"/>
              </a:ext>
            </a:extLst>
          </p:cNvPr>
          <p:cNvSpPr/>
          <p:nvPr/>
        </p:nvSpPr>
        <p:spPr>
          <a:xfrm>
            <a:off x="-2060654" y="714599"/>
            <a:ext cx="2597939" cy="3857402"/>
          </a:xfrm>
          <a:prstGeom prst="rect">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0" lang="en-GB" sz="1100" b="1" i="0" u="sng" strike="noStrike" kern="1200" cap="none" spc="0" normalizeH="0" baseline="0" noProof="0" dirty="0">
                <a:ln>
                  <a:noFill/>
                </a:ln>
                <a:solidFill>
                  <a:srgbClr val="000000"/>
                </a:solidFill>
                <a:effectLst/>
                <a:uLnTx/>
                <a:uFillTx/>
                <a:ea typeface="+mn-ea"/>
                <a:cs typeface="+mn-cs"/>
              </a:rPr>
              <a:t>Slide Purpose</a:t>
            </a:r>
            <a:r>
              <a:rPr kumimoji="0" lang="en-GB" sz="1100" b="0" i="0" u="none" strike="noStrike" kern="1200" cap="none" spc="0" normalizeH="0" baseline="0" noProof="0" dirty="0">
                <a:ln>
                  <a:noFill/>
                </a:ln>
                <a:solidFill>
                  <a:srgbClr val="000000"/>
                </a:solidFill>
                <a:effectLst/>
                <a:uLnTx/>
                <a:uFillTx/>
                <a:ea typeface="+mn-ea"/>
                <a:cs typeface="+mn-cs"/>
              </a:rPr>
              <a:t>:</a:t>
            </a:r>
            <a:endParaRPr lang="en-GB" sz="1100" dirty="0">
              <a:solidFill>
                <a:srgbClr val="000000"/>
              </a:solidFill>
            </a:endParaRPr>
          </a:p>
          <a:p>
            <a:r>
              <a:rPr lang="en-GB" sz="1100" dirty="0">
                <a:solidFill>
                  <a:srgbClr val="000000"/>
                </a:solidFill>
              </a:rPr>
              <a:t>Used to provide an overview of the critical items that need to be confirmed or completed before Avanade can sign a contract.  These could be key dependencies, our proposed approach or specific risks that need to be discussed.  These are the items that keep you up at night!</a:t>
            </a:r>
          </a:p>
          <a:p>
            <a:endParaRPr lang="en-GB" sz="1100" dirty="0">
              <a:solidFill>
                <a:srgbClr val="00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1" i="0" u="sng" strike="noStrike" kern="1200" cap="none" spc="0" normalizeH="0" baseline="0" noProof="0" dirty="0">
                <a:ln>
                  <a:noFill/>
                </a:ln>
                <a:solidFill>
                  <a:srgbClr val="000000"/>
                </a:solidFill>
                <a:effectLst/>
                <a:uLnTx/>
                <a:uFillTx/>
                <a:ea typeface="+mn-ea"/>
                <a:cs typeface="+mn-cs"/>
              </a:rPr>
              <a:t>Instructions</a:t>
            </a:r>
            <a:r>
              <a:rPr kumimoji="0" lang="en-GB" sz="1100" b="0" i="0" u="none" strike="noStrike" kern="1200" cap="none" spc="0" normalizeH="0" baseline="0" noProof="0" dirty="0">
                <a:ln>
                  <a:noFill/>
                </a:ln>
                <a:solidFill>
                  <a:srgbClr val="000000"/>
                </a:solidFill>
                <a:effectLst/>
                <a:uLnTx/>
                <a:uFillTx/>
                <a:ea typeface="+mn-ea"/>
                <a:cs typeface="+mn-cs"/>
              </a:rPr>
              <a:t>:  </a:t>
            </a:r>
          </a:p>
          <a:p>
            <a:pPr marL="171450" lvl="0" indent="-171450">
              <a:buFont typeface="Arial" panose="020B0604020202020204" pitchFamily="34" charset="0"/>
              <a:buChar char="•"/>
              <a:defRPr/>
            </a:pPr>
            <a:r>
              <a:rPr lang="en-GB" sz="1100" dirty="0">
                <a:solidFill>
                  <a:srgbClr val="000000"/>
                </a:solidFill>
              </a:rPr>
              <a:t>This is a mandated slide for fixed fee and non-standard T&amp;M solutions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100" b="0" i="0" u="none" strike="noStrike" kern="1200" cap="none" spc="0" normalizeH="0" baseline="0" noProof="0" dirty="0">
                <a:ln>
                  <a:noFill/>
                </a:ln>
                <a:solidFill>
                  <a:srgbClr val="000000"/>
                </a:solidFill>
                <a:effectLst/>
                <a:uLnTx/>
                <a:uFillTx/>
                <a:ea typeface="+mn-ea"/>
                <a:cs typeface="+mn-cs"/>
              </a:rPr>
              <a:t>Populate all text formatted </a:t>
            </a:r>
            <a:r>
              <a:rPr kumimoji="0" lang="en-GB" sz="1100" b="0" i="0" u="none" strike="noStrike" kern="1200" cap="none" spc="0" normalizeH="0" baseline="0" noProof="0" dirty="0">
                <a:ln>
                  <a:noFill/>
                </a:ln>
                <a:solidFill>
                  <a:srgbClr val="FF0000"/>
                </a:solidFill>
                <a:effectLst/>
                <a:uLnTx/>
                <a:uFillTx/>
                <a:ea typeface="+mn-ea"/>
                <a:cs typeface="+mn-cs"/>
              </a:rPr>
              <a:t>&lt;like this&gt;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dirty="0">
                <a:solidFill>
                  <a:srgbClr val="000000"/>
                </a:solidFill>
              </a:rPr>
              <a:t>Consider how these items may implicate your ability to attain Solution or Deal approval, ahead of any review.</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100" b="0" i="0" u="none" strike="noStrike" kern="1200" cap="none" spc="0" normalizeH="0" baseline="0" noProof="0" dirty="0">
                <a:ln>
                  <a:noFill/>
                </a:ln>
                <a:solidFill>
                  <a:srgbClr val="FF0000"/>
                </a:solidFill>
                <a:effectLst/>
                <a:uLnTx/>
                <a:uFillTx/>
                <a:ea typeface="+mn-ea"/>
                <a:cs typeface="+mn-cs"/>
              </a:rPr>
              <a:t>Delete this message upon completion</a:t>
            </a:r>
          </a:p>
        </p:txBody>
      </p:sp>
      <p:sp>
        <p:nvSpPr>
          <p:cNvPr id="13" name="Rectangle 12">
            <a:extLst>
              <a:ext uri="{FF2B5EF4-FFF2-40B4-BE49-F238E27FC236}">
                <a16:creationId xmlns:a16="http://schemas.microsoft.com/office/drawing/2014/main" id="{0D14F787-30C4-4146-81C1-A76A8B61CC3F}"/>
              </a:ext>
            </a:extLst>
          </p:cNvPr>
          <p:cNvSpPr/>
          <p:nvPr/>
        </p:nvSpPr>
        <p:spPr>
          <a:xfrm>
            <a:off x="-1081203" y="208020"/>
            <a:ext cx="1618488" cy="459673"/>
          </a:xfrm>
          <a:prstGeom prst="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white"/>
                </a:solidFill>
                <a:effectLst/>
                <a:uLnTx/>
                <a:uFillTx/>
                <a:latin typeface="Segoe UI"/>
                <a:ea typeface="+mn-ea"/>
                <a:cs typeface="+mn-cs"/>
              </a:rPr>
              <a:t>MANDATORY</a:t>
            </a:r>
            <a:endParaRPr kumimoji="0" lang="en-GB" sz="1200" b="0" i="0" u="none" strike="noStrike" kern="1200" cap="none" spc="0" normalizeH="0" baseline="0" noProof="0" dirty="0">
              <a:ln>
                <a:noFill/>
              </a:ln>
              <a:solidFill>
                <a:prstClr val="white"/>
              </a:solidFill>
              <a:effectLst/>
              <a:uLnTx/>
              <a:uFillTx/>
              <a:latin typeface="Segoe UI"/>
              <a:ea typeface="+mn-ea"/>
              <a:cs typeface="+mn-cs"/>
            </a:endParaRPr>
          </a:p>
        </p:txBody>
      </p:sp>
      <p:sp>
        <p:nvSpPr>
          <p:cNvPr id="9" name="Rectangle: Folded Corner 8">
            <a:extLst>
              <a:ext uri="{FF2B5EF4-FFF2-40B4-BE49-F238E27FC236}">
                <a16:creationId xmlns:a16="http://schemas.microsoft.com/office/drawing/2014/main" id="{D3376BEC-0033-474B-AF3A-7FB5EF2CC665}"/>
              </a:ext>
            </a:extLst>
          </p:cNvPr>
          <p:cNvSpPr/>
          <p:nvPr/>
        </p:nvSpPr>
        <p:spPr>
          <a:xfrm>
            <a:off x="-1164847" y="4932163"/>
            <a:ext cx="1702132" cy="1201078"/>
          </a:xfrm>
          <a:prstGeom prst="foldedCorner">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ea typeface="+mn-ea"/>
                <a:cs typeface="+mn-cs"/>
              </a:rPr>
              <a:t>Sticky note to use during solutioning</a:t>
            </a:r>
          </a:p>
        </p:txBody>
      </p:sp>
    </p:spTree>
    <p:extLst>
      <p:ext uri="{BB962C8B-B14F-4D97-AF65-F5344CB8AC3E}">
        <p14:creationId xmlns:p14="http://schemas.microsoft.com/office/powerpoint/2010/main" val="83065886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065484DA-BA7A-48BF-8EF6-C09B4B42334C}"/>
              </a:ext>
            </a:extLst>
          </p:cNvPr>
          <p:cNvSpPr>
            <a:spLocks noGrp="1"/>
          </p:cNvSpPr>
          <p:nvPr>
            <p:ph type="sldNum" sz="quarter" idx="10"/>
          </p:nvPr>
        </p:nvSpPr>
        <p:spPr/>
        <p:txBody>
          <a:bodyPr/>
          <a:lstStyle/>
          <a:p>
            <a:fld id="{0EE23A24-5E29-4F5A-B780-9568AE9A51DD}" type="slidenum">
              <a:rPr lang="en-US" sz="1000" smtClean="0"/>
              <a:pPr/>
              <a:t>23</a:t>
            </a:fld>
            <a:endParaRPr lang="en-US" sz="1000" dirty="0"/>
          </a:p>
        </p:txBody>
      </p:sp>
      <p:sp>
        <p:nvSpPr>
          <p:cNvPr id="3" name="Title 3">
            <a:extLst>
              <a:ext uri="{FF2B5EF4-FFF2-40B4-BE49-F238E27FC236}">
                <a16:creationId xmlns:a16="http://schemas.microsoft.com/office/drawing/2014/main" id="{ABE1FF6F-B789-40AE-9B61-1649E39B8682}"/>
              </a:ext>
            </a:extLst>
          </p:cNvPr>
          <p:cNvSpPr>
            <a:spLocks noGrp="1"/>
          </p:cNvSpPr>
          <p:nvPr>
            <p:ph type="title"/>
          </p:nvPr>
        </p:nvSpPr>
        <p:spPr>
          <a:xfrm>
            <a:off x="960792" y="56771"/>
            <a:ext cx="10270415" cy="914190"/>
          </a:xfrm>
        </p:spPr>
        <p:txBody>
          <a:bodyPr/>
          <a:lstStyle/>
          <a:p>
            <a:r>
              <a:rPr lang="en-US" sz="3200" dirty="0"/>
              <a:t>Opportunity QA Risk Assessment</a:t>
            </a:r>
            <a:br>
              <a:rPr lang="en-US" dirty="0">
                <a:solidFill>
                  <a:srgbClr val="FF5800"/>
                </a:solidFill>
              </a:rPr>
            </a:br>
            <a:r>
              <a:rPr lang="en-US" sz="2800" b="0" dirty="0">
                <a:solidFill>
                  <a:srgbClr val="FF5800"/>
                </a:solidFill>
                <a:latin typeface="Segoe UI Light" panose="020B0502040204020203" pitchFamily="34" charset="0"/>
                <a:cs typeface="Segoe UI Light" panose="020B0502040204020203" pitchFamily="34" charset="0"/>
              </a:rPr>
              <a:t>Risk Profile</a:t>
            </a:r>
          </a:p>
        </p:txBody>
      </p:sp>
      <p:sp>
        <p:nvSpPr>
          <p:cNvPr id="4" name="Rectangle 3">
            <a:extLst>
              <a:ext uri="{FF2B5EF4-FFF2-40B4-BE49-F238E27FC236}">
                <a16:creationId xmlns:a16="http://schemas.microsoft.com/office/drawing/2014/main" id="{A9D0542D-B34F-46FE-85A7-5D8900B2B71D}"/>
              </a:ext>
            </a:extLst>
          </p:cNvPr>
          <p:cNvSpPr>
            <a:spLocks noChangeArrowheads="1"/>
          </p:cNvSpPr>
          <p:nvPr/>
        </p:nvSpPr>
        <p:spPr bwMode="auto">
          <a:xfrm>
            <a:off x="1105687" y="1364228"/>
            <a:ext cx="9714714" cy="757988"/>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tIns="108000"/>
          <a:lstStyle/>
          <a:p>
            <a:pPr>
              <a:defRPr/>
            </a:pPr>
            <a:r>
              <a:rPr lang="en-GB" sz="2000" dirty="0">
                <a:solidFill>
                  <a:srgbClr val="FF0000"/>
                </a:solidFill>
                <a:latin typeface="Segoe UI Light" panose="020B0502040204020203" pitchFamily="34" charset="0"/>
                <a:cs typeface="Segoe UI Light" panose="020B0502040204020203" pitchFamily="34" charset="0"/>
              </a:rPr>
              <a:t>&lt;Provide any commentary required on the QA Risk Assessment results&gt; </a:t>
            </a:r>
          </a:p>
          <a:p>
            <a:pPr marL="0" marR="0" lvl="0" indent="0" algn="l" defTabSz="914400" rtl="0" eaLnBrk="1" fontAlgn="auto" latinLnBrk="0" hangingPunct="1">
              <a:lnSpc>
                <a:spcPct val="100000"/>
              </a:lnSpc>
              <a:spcBef>
                <a:spcPts val="600"/>
              </a:spcBef>
              <a:spcAft>
                <a:spcPts val="0"/>
              </a:spcAft>
              <a:buClrTx/>
              <a:buSzTx/>
              <a:buFontTx/>
              <a:buNone/>
              <a:tabLst/>
              <a:defRPr/>
            </a:pPr>
            <a:endParaRPr kumimoji="0" lang="en-US" sz="1200" b="0" i="0" u="none" strike="noStrike" kern="0" cap="none" spc="0" normalizeH="0" baseline="0" noProof="0" dirty="0">
              <a:ln>
                <a:noFill/>
              </a:ln>
              <a:solidFill>
                <a:srgbClr val="FF5800"/>
              </a:solidFill>
              <a:effectLst/>
              <a:uLnTx/>
              <a:uFillTx/>
              <a:latin typeface="Segoe UI" panose="020B0502040204020203" pitchFamily="34" charset="0"/>
              <a:ea typeface="+mn-ea"/>
              <a:cs typeface="Segoe UI" panose="020B0502040204020203" pitchFamily="34" charset="0"/>
            </a:endParaRPr>
          </a:p>
        </p:txBody>
      </p:sp>
      <p:sp>
        <p:nvSpPr>
          <p:cNvPr id="5" name="Text Box 37">
            <a:extLst>
              <a:ext uri="{FF2B5EF4-FFF2-40B4-BE49-F238E27FC236}">
                <a16:creationId xmlns:a16="http://schemas.microsoft.com/office/drawing/2014/main" id="{90BAB070-FF9C-4AE4-B8FC-EC95C2E8163E}"/>
              </a:ext>
            </a:extLst>
          </p:cNvPr>
          <p:cNvSpPr txBox="1">
            <a:spLocks noChangeArrowheads="1"/>
          </p:cNvSpPr>
          <p:nvPr/>
        </p:nvSpPr>
        <p:spPr bwMode="auto">
          <a:xfrm>
            <a:off x="1105687" y="1148586"/>
            <a:ext cx="1071570" cy="215444"/>
          </a:xfrm>
          <a:prstGeom prst="rect">
            <a:avLst/>
          </a:prstGeom>
          <a:ln>
            <a:noFill/>
            <a:headEnd type="none" w="sm" len="sm"/>
            <a:tailEnd type="none" w="sm" len="sm"/>
          </a:ln>
        </p:spPr>
        <p:style>
          <a:lnRef idx="1">
            <a:schemeClr val="dk1"/>
          </a:lnRef>
          <a:fillRef idx="2">
            <a:schemeClr val="dk1"/>
          </a:fillRef>
          <a:effectRef idx="1">
            <a:schemeClr val="dk1"/>
          </a:effectRef>
          <a:fontRef idx="minor">
            <a:schemeClr val="dk1"/>
          </a:fontRef>
        </p:style>
        <p:txBody>
          <a:bodyPr wrap="square" lIns="36000" tIns="0" rIns="3600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Notes</a:t>
            </a:r>
          </a:p>
        </p:txBody>
      </p:sp>
      <p:pic>
        <p:nvPicPr>
          <p:cNvPr id="7" name="Picture 6">
            <a:extLst>
              <a:ext uri="{FF2B5EF4-FFF2-40B4-BE49-F238E27FC236}">
                <a16:creationId xmlns:a16="http://schemas.microsoft.com/office/drawing/2014/main" id="{008FD20B-F116-49AF-A4BD-A29AE6596C3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168449" y="2352043"/>
            <a:ext cx="4735119" cy="3200400"/>
          </a:xfrm>
          <a:prstGeom prst="rect">
            <a:avLst/>
          </a:prstGeom>
        </p:spPr>
      </p:pic>
      <p:pic>
        <p:nvPicPr>
          <p:cNvPr id="8" name="Picture 7">
            <a:extLst>
              <a:ext uri="{FF2B5EF4-FFF2-40B4-BE49-F238E27FC236}">
                <a16:creationId xmlns:a16="http://schemas.microsoft.com/office/drawing/2014/main" id="{4EE2BFCB-7B6B-4C77-8AA4-3D98126E3325}"/>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105686" y="2347978"/>
            <a:ext cx="4617331" cy="2834640"/>
          </a:xfrm>
          <a:prstGeom prst="rect">
            <a:avLst/>
          </a:prstGeom>
        </p:spPr>
      </p:pic>
      <p:sp>
        <p:nvSpPr>
          <p:cNvPr id="9" name="Rectangle 8">
            <a:extLst>
              <a:ext uri="{FF2B5EF4-FFF2-40B4-BE49-F238E27FC236}">
                <a16:creationId xmlns:a16="http://schemas.microsoft.com/office/drawing/2014/main" id="{58A94F18-8D07-4D3C-B402-E29ACFDC4F7C}"/>
              </a:ext>
            </a:extLst>
          </p:cNvPr>
          <p:cNvSpPr/>
          <p:nvPr/>
        </p:nvSpPr>
        <p:spPr>
          <a:xfrm>
            <a:off x="-2413591" y="714597"/>
            <a:ext cx="2967642" cy="4608251"/>
          </a:xfrm>
          <a:prstGeom prst="rect">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sng" strike="noStrike" kern="1200" cap="none" spc="0" normalizeH="0" baseline="0" noProof="0" dirty="0">
                <a:ln>
                  <a:noFill/>
                </a:ln>
                <a:solidFill>
                  <a:srgbClr val="000000"/>
                </a:solidFill>
                <a:effectLst/>
                <a:uLnTx/>
                <a:uFillTx/>
                <a:latin typeface="Segoe UI"/>
                <a:ea typeface="+mn-ea"/>
                <a:cs typeface="Segoe UI Semibold" panose="020B0702040204020203" pitchFamily="34" charset="0"/>
              </a:rPr>
              <a:t>Slide Purpose</a:t>
            </a:r>
            <a:r>
              <a:rPr kumimoji="0" lang="en-GB" sz="1200" b="1" i="0" u="none" strike="noStrike" kern="1200" cap="none" spc="0" normalizeH="0" baseline="0" noProof="0" dirty="0">
                <a:ln>
                  <a:noFill/>
                </a:ln>
                <a:solidFill>
                  <a:srgbClr val="000000"/>
                </a:solidFill>
                <a:effectLst/>
                <a:uLnTx/>
                <a:uFillTx/>
                <a:latin typeface="Segoe UI"/>
                <a:ea typeface="+mn-ea"/>
                <a:cs typeface="Segoe UI Semibold" panose="020B0702040204020203" pitchFamily="34" charset="0"/>
              </a:rPr>
              <a:t>:  </a:t>
            </a:r>
            <a:r>
              <a:rPr kumimoji="0" lang="en-GB" sz="1200" b="0" i="0" u="none" strike="noStrike" kern="1200" cap="none" spc="0" normalizeH="0" baseline="0" noProof="0" dirty="0">
                <a:ln>
                  <a:noFill/>
                </a:ln>
                <a:solidFill>
                  <a:srgbClr val="000000"/>
                </a:solidFill>
                <a:effectLst/>
                <a:uLnTx/>
                <a:uFillTx/>
                <a:latin typeface="Segoe UI"/>
                <a:ea typeface="+mn-ea"/>
                <a:cs typeface="Segoe UI Semibold" panose="020B0702040204020203" pitchFamily="34" charset="0"/>
              </a:rPr>
              <a:t>Provides for an overview of the Risk Profile as established through completion of the QA Risk Assessment; where applicable.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Segoe UI"/>
              <a:ea typeface="+mn-ea"/>
              <a:cs typeface="Segoe UI Semibold" panose="020B07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u="sng" dirty="0">
                <a:solidFill>
                  <a:srgbClr val="000000"/>
                </a:solidFill>
                <a:latin typeface="Segoe UI"/>
                <a:cs typeface="Segoe UI Semibold" panose="020B0702040204020203" pitchFamily="34" charset="0"/>
              </a:rPr>
              <a:t>Key Notes:</a:t>
            </a:r>
          </a:p>
          <a:p>
            <a:pPr>
              <a:defRPr/>
            </a:pPr>
            <a:r>
              <a:rPr lang="en-GB" sz="1200" dirty="0">
                <a:solidFill>
                  <a:srgbClr val="000000"/>
                </a:solidFill>
                <a:latin typeface="Segoe UI"/>
                <a:cs typeface="Segoe UI Semibold" panose="020B0702040204020203" pitchFamily="34" charset="0"/>
              </a:rPr>
              <a:t>The Opportunity QA Risk Assessment is r</a:t>
            </a:r>
            <a:r>
              <a:rPr lang="en-GB" sz="1200" dirty="0">
                <a:solidFill>
                  <a:srgbClr val="000000"/>
                </a:solidFill>
              </a:rPr>
              <a:t>equired for deals per QA Policy </a:t>
            </a:r>
            <a:r>
              <a:rPr lang="en-US" sz="1200" b="1" dirty="0">
                <a:hlinkClick r:id="rId4"/>
              </a:rPr>
              <a:t>0017</a:t>
            </a:r>
            <a:r>
              <a:rPr lang="en-GB" sz="1200" dirty="0">
                <a:solidFill>
                  <a:srgbClr val="000000"/>
                </a:solidFill>
              </a:rPr>
              <a:t>, but recommended for all deals with an SA assigned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solidFill>
                <a:srgbClr val="000000"/>
              </a:solidFill>
              <a:latin typeface="Segoe UI"/>
              <a:cs typeface="Segoe UI Semibold" panose="020B07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sng" strike="noStrike" kern="1200" cap="none" spc="0" normalizeH="0" baseline="0" noProof="0" dirty="0">
                <a:ln>
                  <a:noFill/>
                </a:ln>
                <a:solidFill>
                  <a:srgbClr val="000000"/>
                </a:solidFill>
                <a:effectLst/>
                <a:uLnTx/>
                <a:uFillTx/>
                <a:latin typeface="Segoe UI"/>
                <a:ea typeface="+mn-ea"/>
                <a:cs typeface="Segoe UI Semibold" panose="020B0702040204020203" pitchFamily="34" charset="0"/>
              </a:rPr>
              <a:t>Instructions: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srgbClr val="000000"/>
                </a:solidFill>
                <a:effectLst/>
                <a:uLnTx/>
                <a:uFillTx/>
                <a:latin typeface="Segoe UI"/>
                <a:ea typeface="+mn-ea"/>
                <a:cs typeface="+mn-cs"/>
              </a:rPr>
              <a:t>This is an OPTIONAL slide which you may include at your discretion </a:t>
            </a:r>
          </a:p>
          <a:p>
            <a:pPr marL="171450" indent="-171450">
              <a:buFont typeface="Arial" panose="020B0604020202020204" pitchFamily="34" charset="0"/>
              <a:buChar char="•"/>
              <a:defRPr/>
            </a:pPr>
            <a:r>
              <a:rPr lang="en-GB" sz="1200" dirty="0">
                <a:solidFill>
                  <a:srgbClr val="000000"/>
                </a:solidFill>
              </a:rPr>
              <a:t>Go to the ‘Risk Profile’ tab and unprotect the sheet. C</a:t>
            </a:r>
            <a:r>
              <a:rPr kumimoji="0" lang="en-GB" sz="1200" b="0" i="0" u="none" strike="noStrike" kern="1200" cap="none" spc="0" normalizeH="0" baseline="0" noProof="0" dirty="0" err="1">
                <a:ln>
                  <a:noFill/>
                </a:ln>
                <a:solidFill>
                  <a:srgbClr val="000000"/>
                </a:solidFill>
                <a:effectLst/>
                <a:uLnTx/>
                <a:uFillTx/>
                <a:latin typeface="Segoe UI"/>
                <a:ea typeface="+mn-ea"/>
                <a:cs typeface="+mn-cs"/>
              </a:rPr>
              <a:t>opy</a:t>
            </a:r>
            <a:r>
              <a:rPr kumimoji="0" lang="en-GB" sz="1200" b="0" i="0" u="none" strike="noStrike" kern="1200" cap="none" spc="0" normalizeH="0" baseline="0" noProof="0" dirty="0">
                <a:ln>
                  <a:noFill/>
                </a:ln>
                <a:solidFill>
                  <a:srgbClr val="000000"/>
                </a:solidFill>
                <a:effectLst/>
                <a:uLnTx/>
                <a:uFillTx/>
                <a:latin typeface="Segoe UI"/>
                <a:ea typeface="+mn-ea"/>
                <a:cs typeface="+mn-cs"/>
              </a:rPr>
              <a:t> and paste the Overall Risk Score table and the Risk Score Overview spider diagram.</a:t>
            </a:r>
          </a:p>
          <a:p>
            <a:pPr marL="171450" indent="-171450">
              <a:buFont typeface="Arial" panose="020B0604020202020204" pitchFamily="34" charset="0"/>
              <a:buChar char="•"/>
              <a:defRPr/>
            </a:pPr>
            <a:r>
              <a:rPr kumimoji="0" lang="en-GB" sz="1200" b="0" i="0" u="none" strike="noStrike" kern="1200" cap="none" spc="0" normalizeH="0" baseline="0" noProof="0" dirty="0">
                <a:ln>
                  <a:noFill/>
                </a:ln>
                <a:solidFill>
                  <a:srgbClr val="000000"/>
                </a:solidFill>
                <a:effectLst/>
                <a:uLnTx/>
                <a:uFillTx/>
                <a:latin typeface="Segoe UI"/>
                <a:ea typeface="+mn-ea"/>
                <a:cs typeface="+mn-cs"/>
              </a:rPr>
              <a:t>Use the ‘Notes’ section </a:t>
            </a:r>
            <a:r>
              <a:rPr lang="en-GB" sz="1200" dirty="0">
                <a:solidFill>
                  <a:srgbClr val="000000"/>
                </a:solidFill>
              </a:rPr>
              <a:t>to indicate the key points raised by the Opportunity QA Director as input to the Solution Plan Review.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srgbClr val="000000"/>
                </a:solidFill>
                <a:effectLst/>
                <a:uLnTx/>
                <a:uFillTx/>
                <a:latin typeface="Segoe UI"/>
                <a:ea typeface="+mn-ea"/>
                <a:cs typeface="+mn-cs"/>
              </a:rPr>
              <a:t>Populate all text formatted </a:t>
            </a:r>
            <a:r>
              <a:rPr kumimoji="0" lang="en-GB" sz="1200" b="0" i="0" u="none" strike="noStrike" kern="1200" cap="none" spc="0" normalizeH="0" baseline="0" noProof="0" dirty="0">
                <a:ln>
                  <a:noFill/>
                </a:ln>
                <a:solidFill>
                  <a:srgbClr val="FF0000"/>
                </a:solidFill>
                <a:effectLst/>
                <a:uLnTx/>
                <a:uFillTx/>
                <a:latin typeface="Segoe UI"/>
                <a:ea typeface="+mn-ea"/>
                <a:cs typeface="+mn-cs"/>
              </a:rPr>
              <a:t>&lt;like this&gt;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srgbClr val="FF0000"/>
                </a:solidFill>
                <a:effectLst/>
                <a:uLnTx/>
                <a:uFillTx/>
                <a:latin typeface="Segoe UI"/>
                <a:ea typeface="+mn-ea"/>
                <a:cs typeface="+mn-cs"/>
              </a:rPr>
              <a:t>Delete this message upon completion</a:t>
            </a:r>
          </a:p>
        </p:txBody>
      </p:sp>
      <p:sp>
        <p:nvSpPr>
          <p:cNvPr id="10" name="Rectangle 9">
            <a:extLst>
              <a:ext uri="{FF2B5EF4-FFF2-40B4-BE49-F238E27FC236}">
                <a16:creationId xmlns:a16="http://schemas.microsoft.com/office/drawing/2014/main" id="{0E1D22EF-0FA5-4634-9F2B-448F5E44278A}"/>
              </a:ext>
            </a:extLst>
          </p:cNvPr>
          <p:cNvSpPr/>
          <p:nvPr/>
        </p:nvSpPr>
        <p:spPr>
          <a:xfrm>
            <a:off x="-1081203" y="173863"/>
            <a:ext cx="1618488" cy="459673"/>
          </a:xfrm>
          <a:prstGeom prst="rect">
            <a:avLst/>
          </a:prstGeom>
          <a:solidFill>
            <a:srgbClr val="0070C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white"/>
                </a:solidFill>
                <a:effectLst/>
                <a:uLnTx/>
                <a:uFillTx/>
                <a:latin typeface="Segoe UI"/>
                <a:ea typeface="+mn-ea"/>
                <a:cs typeface="+mn-cs"/>
              </a:rPr>
              <a:t>OPTIONAL</a:t>
            </a:r>
            <a:endParaRPr kumimoji="0" lang="en-GB" sz="1200" b="0" i="0" u="none" strike="noStrike" kern="1200" cap="none" spc="0" normalizeH="0" baseline="0" noProof="0" dirty="0">
              <a:ln>
                <a:noFill/>
              </a:ln>
              <a:solidFill>
                <a:prstClr val="white"/>
              </a:solidFill>
              <a:effectLst/>
              <a:uLnTx/>
              <a:uFillTx/>
              <a:latin typeface="Segoe UI"/>
              <a:ea typeface="+mn-ea"/>
              <a:cs typeface="+mn-cs"/>
            </a:endParaRPr>
          </a:p>
        </p:txBody>
      </p:sp>
      <p:sp>
        <p:nvSpPr>
          <p:cNvPr id="12" name="Rectangle: Folded Corner 11">
            <a:extLst>
              <a:ext uri="{FF2B5EF4-FFF2-40B4-BE49-F238E27FC236}">
                <a16:creationId xmlns:a16="http://schemas.microsoft.com/office/drawing/2014/main" id="{80BFB85B-F1A4-4AD9-8515-4D89B8DEBB8E}"/>
              </a:ext>
            </a:extLst>
          </p:cNvPr>
          <p:cNvSpPr/>
          <p:nvPr/>
        </p:nvSpPr>
        <p:spPr>
          <a:xfrm>
            <a:off x="-1164847" y="5483059"/>
            <a:ext cx="1702132" cy="1201078"/>
          </a:xfrm>
          <a:prstGeom prst="foldedCorner">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ea typeface="+mn-ea"/>
                <a:cs typeface="+mn-cs"/>
              </a:rPr>
              <a:t>Sticky note to use during solutioning</a:t>
            </a:r>
          </a:p>
        </p:txBody>
      </p:sp>
    </p:spTree>
    <p:extLst>
      <p:ext uri="{BB962C8B-B14F-4D97-AF65-F5344CB8AC3E}">
        <p14:creationId xmlns:p14="http://schemas.microsoft.com/office/powerpoint/2010/main" val="365311906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065484DA-BA7A-48BF-8EF6-C09B4B42334C}"/>
              </a:ext>
            </a:extLst>
          </p:cNvPr>
          <p:cNvSpPr>
            <a:spLocks noGrp="1"/>
          </p:cNvSpPr>
          <p:nvPr>
            <p:ph type="sldNum" sz="quarter" idx="10"/>
          </p:nvPr>
        </p:nvSpPr>
        <p:spPr/>
        <p:txBody>
          <a:bodyPr/>
          <a:lstStyle/>
          <a:p>
            <a:fld id="{0EE23A24-5E29-4F5A-B780-9568AE9A51DD}" type="slidenum">
              <a:rPr lang="en-US" sz="1000" smtClean="0"/>
              <a:pPr/>
              <a:t>24</a:t>
            </a:fld>
            <a:endParaRPr lang="en-US" sz="1000" dirty="0"/>
          </a:p>
        </p:txBody>
      </p:sp>
      <p:sp>
        <p:nvSpPr>
          <p:cNvPr id="3" name="Title 1">
            <a:extLst>
              <a:ext uri="{FF2B5EF4-FFF2-40B4-BE49-F238E27FC236}">
                <a16:creationId xmlns:a16="http://schemas.microsoft.com/office/drawing/2014/main" id="{CC7B9184-7406-4AFB-9AEE-2DD142B585BB}"/>
              </a:ext>
            </a:extLst>
          </p:cNvPr>
          <p:cNvSpPr>
            <a:spLocks noGrp="1"/>
          </p:cNvSpPr>
          <p:nvPr>
            <p:ph type="title"/>
          </p:nvPr>
        </p:nvSpPr>
        <p:spPr>
          <a:xfrm>
            <a:off x="960792" y="56771"/>
            <a:ext cx="10270415" cy="603187"/>
          </a:xfrm>
        </p:spPr>
        <p:txBody>
          <a:bodyPr/>
          <a:lstStyle/>
          <a:p>
            <a:r>
              <a:rPr lang="en-US" sz="3200" dirty="0"/>
              <a:t>Opportunity QA Risk Assessment</a:t>
            </a:r>
            <a:br>
              <a:rPr lang="en-US" dirty="0">
                <a:solidFill>
                  <a:srgbClr val="FF5800"/>
                </a:solidFill>
              </a:rPr>
            </a:br>
            <a:r>
              <a:rPr lang="en-US" sz="2800" b="0" dirty="0">
                <a:solidFill>
                  <a:srgbClr val="FF5800"/>
                </a:solidFill>
                <a:latin typeface="Segoe UI Light" panose="020B0502040204020203" pitchFamily="34" charset="0"/>
                <a:cs typeface="Segoe UI Light" panose="020B0502040204020203" pitchFamily="34" charset="0"/>
              </a:rPr>
              <a:t>Solution Contingency</a:t>
            </a:r>
            <a:endParaRPr lang="en-GB" sz="2800" b="0" dirty="0">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F500743E-1849-48EE-8E6E-37E445B48BA1}"/>
              </a:ext>
            </a:extLst>
          </p:cNvPr>
          <p:cNvSpPr>
            <a:spLocks noChangeArrowheads="1"/>
          </p:cNvSpPr>
          <p:nvPr/>
        </p:nvSpPr>
        <p:spPr bwMode="auto">
          <a:xfrm>
            <a:off x="1105687" y="1364228"/>
            <a:ext cx="9501354" cy="757988"/>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tIns="108000"/>
          <a:lstStyle/>
          <a:p>
            <a:pPr>
              <a:defRPr/>
            </a:pPr>
            <a:r>
              <a:rPr lang="en-GB" dirty="0">
                <a:solidFill>
                  <a:srgbClr val="FF0000"/>
                </a:solidFill>
                <a:latin typeface="Segoe UI Light" panose="020B0502040204020203" pitchFamily="34" charset="0"/>
                <a:cs typeface="Segoe UI Light" panose="020B0502040204020203" pitchFamily="34" charset="0"/>
              </a:rPr>
              <a:t>&lt;Provide any commentary required on the contingency applied to the project especially if it is different from what is recommended from the QA Risk Assessment&gt; </a:t>
            </a:r>
          </a:p>
          <a:p>
            <a:pPr marL="0" marR="0" lvl="0" indent="0" algn="l" defTabSz="914400" rtl="0" eaLnBrk="1" fontAlgn="auto" latinLnBrk="0" hangingPunct="1">
              <a:lnSpc>
                <a:spcPct val="100000"/>
              </a:lnSpc>
              <a:spcBef>
                <a:spcPts val="600"/>
              </a:spcBef>
              <a:spcAft>
                <a:spcPts val="0"/>
              </a:spcAft>
              <a:buClrTx/>
              <a:buSzTx/>
              <a:buFontTx/>
              <a:buNone/>
              <a:tabLst/>
              <a:defRPr/>
            </a:pPr>
            <a:endParaRPr kumimoji="0" lang="en-US" sz="1200" b="0" i="0" u="none" strike="noStrike" kern="0" cap="none" spc="0" normalizeH="0" baseline="0" noProof="0" dirty="0">
              <a:ln>
                <a:noFill/>
              </a:ln>
              <a:solidFill>
                <a:srgbClr val="FF5800"/>
              </a:solidFill>
              <a:effectLst/>
              <a:uLnTx/>
              <a:uFillTx/>
              <a:latin typeface="Segoe UI" panose="020B0502040204020203" pitchFamily="34" charset="0"/>
              <a:ea typeface="+mn-ea"/>
              <a:cs typeface="Segoe UI" panose="020B0502040204020203" pitchFamily="34" charset="0"/>
            </a:endParaRPr>
          </a:p>
        </p:txBody>
      </p:sp>
      <p:sp>
        <p:nvSpPr>
          <p:cNvPr id="5" name="Text Box 37">
            <a:extLst>
              <a:ext uri="{FF2B5EF4-FFF2-40B4-BE49-F238E27FC236}">
                <a16:creationId xmlns:a16="http://schemas.microsoft.com/office/drawing/2014/main" id="{4314D252-1779-4EB5-BFC5-625A4261D859}"/>
              </a:ext>
            </a:extLst>
          </p:cNvPr>
          <p:cNvSpPr txBox="1">
            <a:spLocks noChangeArrowheads="1"/>
          </p:cNvSpPr>
          <p:nvPr/>
        </p:nvSpPr>
        <p:spPr bwMode="auto">
          <a:xfrm>
            <a:off x="1105687" y="1148586"/>
            <a:ext cx="1071570" cy="215444"/>
          </a:xfrm>
          <a:prstGeom prst="rect">
            <a:avLst/>
          </a:prstGeom>
          <a:ln>
            <a:noFill/>
            <a:headEnd type="none" w="sm" len="sm"/>
            <a:tailEnd type="none" w="sm" len="sm"/>
          </a:ln>
        </p:spPr>
        <p:style>
          <a:lnRef idx="1">
            <a:schemeClr val="dk1"/>
          </a:lnRef>
          <a:fillRef idx="2">
            <a:schemeClr val="dk1"/>
          </a:fillRef>
          <a:effectRef idx="1">
            <a:schemeClr val="dk1"/>
          </a:effectRef>
          <a:fontRef idx="minor">
            <a:schemeClr val="dk1"/>
          </a:fontRef>
        </p:style>
        <p:txBody>
          <a:bodyPr wrap="square" lIns="36000" tIns="0" rIns="3600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Notes</a:t>
            </a:r>
          </a:p>
        </p:txBody>
      </p:sp>
      <p:sp>
        <p:nvSpPr>
          <p:cNvPr id="7" name="Rectangle 6">
            <a:extLst>
              <a:ext uri="{FF2B5EF4-FFF2-40B4-BE49-F238E27FC236}">
                <a16:creationId xmlns:a16="http://schemas.microsoft.com/office/drawing/2014/main" id="{0CC95EE0-46B6-4273-B15F-4C7BC305E428}"/>
              </a:ext>
            </a:extLst>
          </p:cNvPr>
          <p:cNvSpPr/>
          <p:nvPr/>
        </p:nvSpPr>
        <p:spPr>
          <a:xfrm>
            <a:off x="-1081203" y="173863"/>
            <a:ext cx="1618488" cy="459673"/>
          </a:xfrm>
          <a:prstGeom prst="rect">
            <a:avLst/>
          </a:prstGeom>
          <a:solidFill>
            <a:srgbClr val="0070C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white"/>
                </a:solidFill>
                <a:effectLst/>
                <a:uLnTx/>
                <a:uFillTx/>
                <a:latin typeface="Segoe UI"/>
                <a:ea typeface="+mn-ea"/>
                <a:cs typeface="+mn-cs"/>
              </a:rPr>
              <a:t>OPTIONAL</a:t>
            </a:r>
            <a:endParaRPr kumimoji="0" lang="en-GB" sz="1200" b="0" i="0" u="none" strike="noStrike" kern="1200" cap="none" spc="0" normalizeH="0" baseline="0" noProof="0" dirty="0">
              <a:ln>
                <a:noFill/>
              </a:ln>
              <a:solidFill>
                <a:prstClr val="white"/>
              </a:solidFill>
              <a:effectLst/>
              <a:uLnTx/>
              <a:uFillTx/>
              <a:latin typeface="Segoe UI"/>
              <a:ea typeface="+mn-ea"/>
              <a:cs typeface="+mn-cs"/>
            </a:endParaRPr>
          </a:p>
        </p:txBody>
      </p:sp>
      <p:sp>
        <p:nvSpPr>
          <p:cNvPr id="9" name="Rectangle 8">
            <a:extLst>
              <a:ext uri="{FF2B5EF4-FFF2-40B4-BE49-F238E27FC236}">
                <a16:creationId xmlns:a16="http://schemas.microsoft.com/office/drawing/2014/main" id="{B9D15670-E002-4D7F-A56B-158596F716D6}"/>
              </a:ext>
            </a:extLst>
          </p:cNvPr>
          <p:cNvSpPr/>
          <p:nvPr/>
        </p:nvSpPr>
        <p:spPr>
          <a:xfrm>
            <a:off x="-2413591" y="714597"/>
            <a:ext cx="2967642" cy="4608251"/>
          </a:xfrm>
          <a:prstGeom prst="rect">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defRPr/>
            </a:pPr>
            <a:r>
              <a:rPr kumimoji="0" lang="en-GB" sz="1200" b="1" i="0" u="sng" strike="noStrike" kern="1200" cap="none" spc="0" normalizeH="0" baseline="0" noProof="0" dirty="0">
                <a:ln>
                  <a:noFill/>
                </a:ln>
                <a:solidFill>
                  <a:srgbClr val="000000"/>
                </a:solidFill>
                <a:effectLst/>
                <a:uLnTx/>
                <a:uFillTx/>
                <a:ea typeface="+mn-ea"/>
                <a:cs typeface="Segoe UI Semibold" panose="020B0702040204020203" pitchFamily="34" charset="0"/>
              </a:rPr>
              <a:t>Slide Purpose</a:t>
            </a:r>
            <a:r>
              <a:rPr kumimoji="0" lang="en-GB" sz="1200" b="1" i="0" u="none" strike="noStrike" kern="1200" cap="none" spc="0" normalizeH="0" baseline="0" noProof="0" dirty="0">
                <a:ln>
                  <a:noFill/>
                </a:ln>
                <a:solidFill>
                  <a:srgbClr val="000000"/>
                </a:solidFill>
                <a:effectLst/>
                <a:uLnTx/>
                <a:uFillTx/>
                <a:ea typeface="+mn-ea"/>
                <a:cs typeface="Segoe UI Semibold" panose="020B0702040204020203" pitchFamily="34" charset="0"/>
              </a:rPr>
              <a:t>:  </a:t>
            </a:r>
            <a:r>
              <a:rPr kumimoji="0" lang="en-GB" sz="1200" b="0" i="0" u="none" strike="noStrike" kern="1200" cap="none" spc="0" normalizeH="0" baseline="0" noProof="0" dirty="0">
                <a:ln>
                  <a:noFill/>
                </a:ln>
                <a:solidFill>
                  <a:srgbClr val="000000"/>
                </a:solidFill>
                <a:effectLst/>
                <a:uLnTx/>
                <a:uFillTx/>
                <a:ea typeface="+mn-ea"/>
                <a:cs typeface="Segoe UI Semibold" panose="020B0702040204020203" pitchFamily="34" charset="0"/>
              </a:rPr>
              <a:t>Provides for an overview of the Solution </a:t>
            </a:r>
            <a:r>
              <a:rPr lang="en-GB" sz="1200" dirty="0">
                <a:solidFill>
                  <a:srgbClr val="000000"/>
                </a:solidFill>
                <a:cs typeface="Segoe UI Semibold" panose="020B0702040204020203" pitchFamily="34" charset="0"/>
              </a:rPr>
              <a:t>Contingency amount computed and the detailed risk allocation against the risk block model.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ea typeface="+mn-ea"/>
              <a:cs typeface="Segoe UI Semibold" panose="020B07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u="sng" dirty="0">
                <a:solidFill>
                  <a:srgbClr val="000000"/>
                </a:solidFill>
                <a:cs typeface="Segoe UI Semibold" panose="020B0702040204020203" pitchFamily="34" charset="0"/>
              </a:rPr>
              <a:t>Key Notes:</a:t>
            </a:r>
          </a:p>
          <a:p>
            <a:pPr>
              <a:defRPr/>
            </a:pPr>
            <a:r>
              <a:rPr lang="en-GB" sz="1200" dirty="0">
                <a:solidFill>
                  <a:srgbClr val="000000"/>
                </a:solidFill>
                <a:cs typeface="Segoe UI Semibold" panose="020B0702040204020203" pitchFamily="34" charset="0"/>
              </a:rPr>
              <a:t>The Opportunity QA Risk Assessment is r</a:t>
            </a:r>
            <a:r>
              <a:rPr lang="en-GB" sz="1200" dirty="0">
                <a:solidFill>
                  <a:srgbClr val="000000"/>
                </a:solidFill>
              </a:rPr>
              <a:t>equired for deals per QA Policy </a:t>
            </a:r>
            <a:r>
              <a:rPr lang="en-US" sz="1200" b="1" dirty="0">
                <a:hlinkClick r:id="rId2"/>
              </a:rPr>
              <a:t>0017</a:t>
            </a:r>
            <a:r>
              <a:rPr lang="en-GB" sz="1200" dirty="0">
                <a:solidFill>
                  <a:srgbClr val="000000"/>
                </a:solidFill>
              </a:rPr>
              <a:t>, but recommended for all deals with an SA assigned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solidFill>
                <a:srgbClr val="000000"/>
              </a:solidFill>
              <a:cs typeface="Segoe UI Semibold" panose="020B07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sng" strike="noStrike" kern="1200" cap="none" spc="0" normalizeH="0" baseline="0" noProof="0" dirty="0">
                <a:ln>
                  <a:noFill/>
                </a:ln>
                <a:solidFill>
                  <a:srgbClr val="000000"/>
                </a:solidFill>
                <a:effectLst/>
                <a:uLnTx/>
                <a:uFillTx/>
                <a:ea typeface="+mn-ea"/>
                <a:cs typeface="Segoe UI Semibold" panose="020B0702040204020203" pitchFamily="34" charset="0"/>
              </a:rPr>
              <a:t>Instructions: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srgbClr val="000000"/>
                </a:solidFill>
                <a:effectLst/>
                <a:uLnTx/>
                <a:uFillTx/>
                <a:ea typeface="+mn-ea"/>
                <a:cs typeface="+mn-cs"/>
              </a:rPr>
              <a:t>This is an OPTIONAL slide which you may include at your discretion </a:t>
            </a:r>
          </a:p>
          <a:p>
            <a:pPr marL="171450" indent="-171450">
              <a:buFont typeface="Arial" panose="020B0604020202020204" pitchFamily="34" charset="0"/>
              <a:buChar char="•"/>
              <a:defRPr/>
            </a:pPr>
            <a:r>
              <a:rPr lang="en-GB" sz="1200" dirty="0">
                <a:solidFill>
                  <a:srgbClr val="000000"/>
                </a:solidFill>
              </a:rPr>
              <a:t>Go to the ‘SC Calculator-SI’ tab and unprotect the sheet. C</a:t>
            </a:r>
            <a:r>
              <a:rPr kumimoji="0" lang="en-GB" sz="1200" b="0" i="0" u="none" strike="noStrike" kern="1200" cap="none" spc="0" normalizeH="0" baseline="0" noProof="0" dirty="0" err="1">
                <a:ln>
                  <a:noFill/>
                </a:ln>
                <a:solidFill>
                  <a:srgbClr val="000000"/>
                </a:solidFill>
                <a:effectLst/>
                <a:uLnTx/>
                <a:uFillTx/>
                <a:ea typeface="+mn-ea"/>
                <a:cs typeface="+mn-cs"/>
              </a:rPr>
              <a:t>opy</a:t>
            </a:r>
            <a:r>
              <a:rPr kumimoji="0" lang="en-GB" sz="1200" b="0" i="0" u="none" strike="noStrike" kern="1200" cap="none" spc="0" normalizeH="0" baseline="0" noProof="0" dirty="0">
                <a:ln>
                  <a:noFill/>
                </a:ln>
                <a:solidFill>
                  <a:srgbClr val="000000"/>
                </a:solidFill>
                <a:effectLst/>
                <a:uLnTx/>
                <a:uFillTx/>
                <a:ea typeface="+mn-ea"/>
                <a:cs typeface="+mn-cs"/>
              </a:rPr>
              <a:t> and paste the table.</a:t>
            </a:r>
          </a:p>
          <a:p>
            <a:pPr marL="171450" indent="-171450">
              <a:buFont typeface="Arial" panose="020B0604020202020204" pitchFamily="34" charset="0"/>
              <a:buChar char="•"/>
              <a:defRPr/>
            </a:pPr>
            <a:r>
              <a:rPr kumimoji="0" lang="en-GB" sz="1200" b="0" i="0" u="none" strike="noStrike" kern="1200" cap="none" spc="0" normalizeH="0" baseline="0" noProof="0" dirty="0">
                <a:ln>
                  <a:noFill/>
                </a:ln>
                <a:solidFill>
                  <a:srgbClr val="000000"/>
                </a:solidFill>
                <a:effectLst/>
                <a:uLnTx/>
                <a:uFillTx/>
                <a:ea typeface="+mn-ea"/>
                <a:cs typeface="+mn-cs"/>
              </a:rPr>
              <a:t>Use the ‘Notes’ section </a:t>
            </a:r>
            <a:r>
              <a:rPr lang="en-GB" sz="1200" dirty="0">
                <a:solidFill>
                  <a:srgbClr val="000000"/>
                </a:solidFill>
              </a:rPr>
              <a:t>to indicate the key points raised by the Opportunity QA Director as input to the Solution Plan Review.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srgbClr val="000000"/>
                </a:solidFill>
                <a:effectLst/>
                <a:uLnTx/>
                <a:uFillTx/>
                <a:ea typeface="+mn-ea"/>
                <a:cs typeface="+mn-cs"/>
              </a:rPr>
              <a:t>Populate all text formatted </a:t>
            </a:r>
            <a:r>
              <a:rPr kumimoji="0" lang="en-GB" sz="1200" b="0" i="0" u="none" strike="noStrike" kern="1200" cap="none" spc="0" normalizeH="0" baseline="0" noProof="0" dirty="0">
                <a:ln>
                  <a:noFill/>
                </a:ln>
                <a:solidFill>
                  <a:srgbClr val="FF0000"/>
                </a:solidFill>
                <a:effectLst/>
                <a:uLnTx/>
                <a:uFillTx/>
                <a:ea typeface="+mn-ea"/>
                <a:cs typeface="+mn-cs"/>
              </a:rPr>
              <a:t>&lt;like this&gt;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srgbClr val="FF0000"/>
                </a:solidFill>
                <a:effectLst/>
                <a:uLnTx/>
                <a:uFillTx/>
                <a:ea typeface="+mn-ea"/>
                <a:cs typeface="+mn-cs"/>
              </a:rPr>
              <a:t>Delete this message upon completion</a:t>
            </a:r>
          </a:p>
        </p:txBody>
      </p:sp>
      <p:pic>
        <p:nvPicPr>
          <p:cNvPr id="10" name="Picture 9" descr="A screenshot of a cell phone&#10;&#10;Description automatically generated">
            <a:extLst>
              <a:ext uri="{FF2B5EF4-FFF2-40B4-BE49-F238E27FC236}">
                <a16:creationId xmlns:a16="http://schemas.microsoft.com/office/drawing/2014/main" id="{5CE18244-EE60-415F-BDA6-7EFABB56ACA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33238" y="2295147"/>
            <a:ext cx="9692640" cy="3713478"/>
          </a:xfrm>
          <a:prstGeom prst="rect">
            <a:avLst/>
          </a:prstGeom>
        </p:spPr>
      </p:pic>
      <p:sp>
        <p:nvSpPr>
          <p:cNvPr id="12" name="Rectangle: Folded Corner 11">
            <a:extLst>
              <a:ext uri="{FF2B5EF4-FFF2-40B4-BE49-F238E27FC236}">
                <a16:creationId xmlns:a16="http://schemas.microsoft.com/office/drawing/2014/main" id="{3E08A419-4B48-4AED-A844-C26D8E397C8F}"/>
              </a:ext>
            </a:extLst>
          </p:cNvPr>
          <p:cNvSpPr/>
          <p:nvPr/>
        </p:nvSpPr>
        <p:spPr>
          <a:xfrm>
            <a:off x="-1164847" y="5457067"/>
            <a:ext cx="1702132" cy="1201078"/>
          </a:xfrm>
          <a:prstGeom prst="foldedCorner">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ea typeface="+mn-ea"/>
                <a:cs typeface="+mn-cs"/>
              </a:rPr>
              <a:t>Sticky note to use during solutioning</a:t>
            </a:r>
          </a:p>
        </p:txBody>
      </p:sp>
    </p:spTree>
    <p:extLst>
      <p:ext uri="{BB962C8B-B14F-4D97-AF65-F5344CB8AC3E}">
        <p14:creationId xmlns:p14="http://schemas.microsoft.com/office/powerpoint/2010/main" val="291095625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065484DA-BA7A-48BF-8EF6-C09B4B42334C}"/>
              </a:ext>
            </a:extLst>
          </p:cNvPr>
          <p:cNvSpPr>
            <a:spLocks noGrp="1"/>
          </p:cNvSpPr>
          <p:nvPr>
            <p:ph type="sldNum" sz="quarter" idx="10"/>
          </p:nvPr>
        </p:nvSpPr>
        <p:spPr/>
        <p:txBody>
          <a:bodyPr/>
          <a:lstStyle/>
          <a:p>
            <a:fld id="{0EE23A24-5E29-4F5A-B780-9568AE9A51DD}" type="slidenum">
              <a:rPr lang="en-US" sz="1000" smtClean="0"/>
              <a:pPr/>
              <a:t>25</a:t>
            </a:fld>
            <a:endParaRPr lang="en-US" sz="1000" dirty="0"/>
          </a:p>
        </p:txBody>
      </p:sp>
      <p:sp>
        <p:nvSpPr>
          <p:cNvPr id="3" name="Title 3">
            <a:extLst>
              <a:ext uri="{FF2B5EF4-FFF2-40B4-BE49-F238E27FC236}">
                <a16:creationId xmlns:a16="http://schemas.microsoft.com/office/drawing/2014/main" id="{FDF6E37C-E322-473F-862D-749CBDD4F204}"/>
              </a:ext>
            </a:extLst>
          </p:cNvPr>
          <p:cNvSpPr>
            <a:spLocks noGrp="1"/>
          </p:cNvSpPr>
          <p:nvPr>
            <p:ph type="title"/>
          </p:nvPr>
        </p:nvSpPr>
        <p:spPr>
          <a:xfrm>
            <a:off x="960792" y="56771"/>
            <a:ext cx="10270415" cy="603187"/>
          </a:xfrm>
        </p:spPr>
        <p:txBody>
          <a:bodyPr/>
          <a:lstStyle/>
          <a:p>
            <a:r>
              <a:rPr lang="en-US" sz="3200" dirty="0"/>
              <a:t>CDP Risk Assessment</a:t>
            </a:r>
            <a:endParaRPr lang="en-US" sz="3200" i="1" dirty="0"/>
          </a:p>
        </p:txBody>
      </p:sp>
      <p:sp>
        <p:nvSpPr>
          <p:cNvPr id="4" name="Rectangle 3">
            <a:extLst>
              <a:ext uri="{FF2B5EF4-FFF2-40B4-BE49-F238E27FC236}">
                <a16:creationId xmlns:a16="http://schemas.microsoft.com/office/drawing/2014/main" id="{96606EEA-F495-42FD-984E-0AF8F16B62FE}"/>
              </a:ext>
            </a:extLst>
          </p:cNvPr>
          <p:cNvSpPr/>
          <p:nvPr/>
        </p:nvSpPr>
        <p:spPr>
          <a:xfrm>
            <a:off x="-1081203" y="208020"/>
            <a:ext cx="1618488" cy="459673"/>
          </a:xfrm>
          <a:prstGeom prst="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white"/>
                </a:solidFill>
                <a:effectLst/>
                <a:uLnTx/>
                <a:uFillTx/>
                <a:latin typeface="Segoe UI"/>
                <a:ea typeface="+mn-ea"/>
                <a:cs typeface="+mn-cs"/>
              </a:rPr>
              <a:t>MANDATORY</a:t>
            </a:r>
            <a:endParaRPr kumimoji="0" lang="en-GB" sz="1200" b="0" i="0" u="none" strike="noStrike" kern="1200" cap="none" spc="0" normalizeH="0" baseline="0" noProof="0" dirty="0">
              <a:ln>
                <a:noFill/>
              </a:ln>
              <a:solidFill>
                <a:prstClr val="white"/>
              </a:solidFill>
              <a:effectLst/>
              <a:uLnTx/>
              <a:uFillTx/>
              <a:latin typeface="Segoe UI"/>
              <a:ea typeface="+mn-ea"/>
              <a:cs typeface="+mn-cs"/>
            </a:endParaRPr>
          </a:p>
        </p:txBody>
      </p:sp>
      <p:sp>
        <p:nvSpPr>
          <p:cNvPr id="5" name="Rectangle 4">
            <a:extLst>
              <a:ext uri="{FF2B5EF4-FFF2-40B4-BE49-F238E27FC236}">
                <a16:creationId xmlns:a16="http://schemas.microsoft.com/office/drawing/2014/main" id="{732203C4-E7A9-43EC-86A4-8B961558BA7B}"/>
              </a:ext>
            </a:extLst>
          </p:cNvPr>
          <p:cNvSpPr/>
          <p:nvPr/>
        </p:nvSpPr>
        <p:spPr>
          <a:xfrm>
            <a:off x="-2358188" y="714599"/>
            <a:ext cx="2895474" cy="4531170"/>
          </a:xfrm>
          <a:prstGeom prst="rect">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sng" strike="noStrike" kern="1200" cap="none" spc="0" normalizeH="0" baseline="0" noProof="0" dirty="0">
                <a:ln>
                  <a:noFill/>
                </a:ln>
                <a:solidFill>
                  <a:srgbClr val="000000"/>
                </a:solidFill>
                <a:effectLst/>
                <a:uLnTx/>
                <a:uFillTx/>
                <a:ea typeface="+mn-ea"/>
                <a:cs typeface="+mn-cs"/>
              </a:rPr>
              <a:t>Slide Purpose</a:t>
            </a:r>
            <a:r>
              <a:rPr kumimoji="0" lang="en-GB" sz="1200" b="0" i="0" u="none" strike="noStrike" kern="1200" cap="none" spc="0" normalizeH="0" baseline="0" noProof="0" dirty="0">
                <a:ln>
                  <a:noFill/>
                </a:ln>
                <a:solidFill>
                  <a:srgbClr val="000000"/>
                </a:solidFill>
                <a:effectLst/>
                <a:uLnTx/>
                <a:uFillTx/>
                <a:ea typeface="+mn-ea"/>
                <a:cs typeface="+mn-cs"/>
              </a:rPr>
              <a:t>:  Provides an overview of the solution approach to Client Data Protection.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sng" strike="noStrike" kern="1200" cap="none" spc="0" normalizeH="0" baseline="0" noProof="0" dirty="0">
                <a:ln>
                  <a:noFill/>
                </a:ln>
                <a:solidFill>
                  <a:srgbClr val="000000"/>
                </a:solidFill>
                <a:effectLst/>
                <a:uLnTx/>
                <a:uFillTx/>
                <a:ea typeface="+mn-ea"/>
                <a:cs typeface="+mn-cs"/>
              </a:rPr>
              <a:t>Key Note:</a:t>
            </a:r>
          </a:p>
          <a:p>
            <a:pPr lvl="0">
              <a:defRPr/>
            </a:pPr>
            <a:r>
              <a:rPr kumimoji="0" lang="en-GB" sz="1200" b="1" i="0" u="none" strike="noStrike" kern="1200" cap="none" spc="0" normalizeH="0" baseline="0" noProof="0" dirty="0">
                <a:ln>
                  <a:noFill/>
                </a:ln>
                <a:solidFill>
                  <a:srgbClr val="000000"/>
                </a:solidFill>
                <a:effectLst/>
                <a:uLnTx/>
                <a:uFillTx/>
                <a:ea typeface="+mn-ea"/>
                <a:cs typeface="+mn-cs"/>
              </a:rPr>
              <a:t>The CDP Risk Assessment is required for all direct and Avanade RBE </a:t>
            </a:r>
            <a:r>
              <a:rPr lang="en-GB" sz="1200" b="1" dirty="0">
                <a:solidFill>
                  <a:srgbClr val="000000"/>
                </a:solidFill>
              </a:rPr>
              <a:t>engagements. The SA must ensure that the nature of, and type of access to, Customer Data required for the project is appropriately considered in respect of commercial terms, delivery requirements and cost impacts for the proposal</a:t>
            </a:r>
            <a:endParaRPr kumimoji="0" lang="en-GB" sz="1200" b="1" i="0" u="none" strike="noStrike" kern="1200" cap="none" spc="0" normalizeH="0" baseline="0" noProof="0" dirty="0">
              <a:ln>
                <a:noFill/>
              </a:ln>
              <a:solidFill>
                <a:srgbClr val="000000"/>
              </a:solidFill>
              <a:effectLst/>
              <a:uLnTx/>
              <a:uFillTx/>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sng" strike="noStrike" kern="1200" cap="none" spc="0" normalizeH="0" baseline="0" noProof="0" dirty="0">
                <a:ln>
                  <a:noFill/>
                </a:ln>
                <a:solidFill>
                  <a:srgbClr val="000000"/>
                </a:solidFill>
                <a:effectLst/>
                <a:uLnTx/>
                <a:uFillTx/>
                <a:ea typeface="+mn-ea"/>
                <a:cs typeface="+mn-cs"/>
              </a:rPr>
              <a:t>Instructions</a:t>
            </a:r>
            <a:r>
              <a:rPr kumimoji="0" lang="en-GB" sz="1200" b="0" i="0" u="none" strike="noStrike" kern="1200" cap="none" spc="0" normalizeH="0" baseline="0" noProof="0" dirty="0">
                <a:ln>
                  <a:noFill/>
                </a:ln>
                <a:solidFill>
                  <a:srgbClr val="000000"/>
                </a:solidFill>
                <a:effectLst/>
                <a:uLnTx/>
                <a:uFillTx/>
                <a:ea typeface="+mn-ea"/>
                <a:cs typeface="+mn-cs"/>
              </a:rPr>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srgbClr val="000000"/>
                </a:solidFill>
                <a:effectLst/>
                <a:uLnTx/>
                <a:uFillTx/>
                <a:ea typeface="+mn-ea"/>
                <a:cs typeface="+mn-cs"/>
              </a:rPr>
              <a:t>Do NOT delete this slide under any circumstances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solidFill>
                  <a:srgbClr val="000000"/>
                </a:solidFill>
              </a:rPr>
              <a:t>Work with the BD / Deal Owner who is responsible for completing the CDP Risk Assessment in C365.</a:t>
            </a:r>
            <a:endParaRPr kumimoji="0" lang="en-GB" sz="1200" b="0" i="0" u="none" strike="noStrike" kern="1200" cap="none" spc="0" normalizeH="0" baseline="0" noProof="0" dirty="0">
              <a:ln>
                <a:noFill/>
              </a:ln>
              <a:solidFill>
                <a:srgbClr val="000000"/>
              </a:solidFill>
              <a:effectLst/>
              <a:uLnTx/>
              <a:uFillTx/>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srgbClr val="000000"/>
                </a:solidFill>
                <a:effectLst/>
                <a:uLnTx/>
                <a:uFillTx/>
                <a:ea typeface="+mn-ea"/>
                <a:cs typeface="+mn-cs"/>
              </a:rPr>
              <a:t>Populate all text formatted </a:t>
            </a:r>
            <a:r>
              <a:rPr kumimoji="0" lang="en-GB" sz="1200" b="0" i="0" u="none" strike="noStrike" kern="1200" cap="none" spc="0" normalizeH="0" baseline="0" noProof="0" dirty="0">
                <a:ln>
                  <a:noFill/>
                </a:ln>
                <a:solidFill>
                  <a:srgbClr val="FF0000"/>
                </a:solidFill>
                <a:effectLst/>
                <a:uLnTx/>
                <a:uFillTx/>
                <a:ea typeface="+mn-ea"/>
                <a:cs typeface="+mn-cs"/>
              </a:rPr>
              <a:t>&lt;like this&gt;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srgbClr val="FF0000"/>
                </a:solidFill>
                <a:effectLst/>
                <a:uLnTx/>
                <a:uFillTx/>
                <a:ea typeface="+mn-ea"/>
                <a:cs typeface="+mn-cs"/>
              </a:rPr>
              <a:t>Delete this message upon completion</a:t>
            </a:r>
            <a:r>
              <a:rPr kumimoji="0" lang="en-GB" sz="1200" b="0" i="0" u="none" strike="noStrike" kern="1200" cap="none" spc="0" normalizeH="0" baseline="0" noProof="0" dirty="0">
                <a:ln>
                  <a:noFill/>
                </a:ln>
                <a:solidFill>
                  <a:srgbClr val="000000"/>
                </a:solidFill>
                <a:effectLst/>
                <a:uLnTx/>
                <a:uFillTx/>
                <a:ea typeface="+mn-ea"/>
                <a:cs typeface="+mn-cs"/>
              </a:rPr>
              <a:t> </a:t>
            </a:r>
            <a:endParaRPr kumimoji="0" lang="en-GB" sz="1200" b="0" i="0" u="none" strike="noStrike" kern="1200" cap="none" spc="0" normalizeH="0" baseline="0" noProof="0" dirty="0">
              <a:ln>
                <a:noFill/>
              </a:ln>
              <a:solidFill>
                <a:srgbClr val="FF0000"/>
              </a:solidFill>
              <a:effectLst/>
              <a:uLnTx/>
              <a:uFillTx/>
              <a:ea typeface="+mn-ea"/>
              <a:cs typeface="+mn-cs"/>
            </a:endParaRPr>
          </a:p>
        </p:txBody>
      </p:sp>
      <p:sp>
        <p:nvSpPr>
          <p:cNvPr id="7" name="Rectangle 6">
            <a:extLst>
              <a:ext uri="{FF2B5EF4-FFF2-40B4-BE49-F238E27FC236}">
                <a16:creationId xmlns:a16="http://schemas.microsoft.com/office/drawing/2014/main" id="{68F09742-E52B-4F1C-98FE-FA1D4F4EDA2D}"/>
              </a:ext>
            </a:extLst>
          </p:cNvPr>
          <p:cNvSpPr>
            <a:spLocks noChangeArrowheads="1"/>
          </p:cNvSpPr>
          <p:nvPr/>
        </p:nvSpPr>
        <p:spPr bwMode="auto">
          <a:xfrm>
            <a:off x="960792" y="921716"/>
            <a:ext cx="10270414" cy="869755"/>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tIns="108000"/>
          <a:lstStyle/>
          <a:p>
            <a:pPr>
              <a:spcBef>
                <a:spcPts val="600"/>
              </a:spcBef>
              <a:defRPr/>
            </a:pPr>
            <a:r>
              <a:rPr lang="en-GB" dirty="0">
                <a:solidFill>
                  <a:srgbClr val="FF0000"/>
                </a:solidFill>
                <a:latin typeface="Segoe UI"/>
              </a:rPr>
              <a:t>&lt;Provide any commentary required on the CDP Risk Assessment results&gt; </a:t>
            </a:r>
          </a:p>
          <a:p>
            <a:pPr>
              <a:spcBef>
                <a:spcPts val="600"/>
              </a:spcBef>
              <a:defRPr/>
            </a:pPr>
            <a:endParaRPr lang="en-US" sz="1200" kern="0" dirty="0">
              <a:solidFill>
                <a:srgbClr val="FF5800"/>
              </a:solidFill>
              <a:latin typeface="Segoe UI" panose="020B0502040204020203" pitchFamily="34" charset="0"/>
              <a:cs typeface="Segoe UI" panose="020B0502040204020203" pitchFamily="34" charset="0"/>
            </a:endParaRPr>
          </a:p>
        </p:txBody>
      </p:sp>
      <p:graphicFrame>
        <p:nvGraphicFramePr>
          <p:cNvPr id="8" name="Content Placeholder 6">
            <a:extLst>
              <a:ext uri="{FF2B5EF4-FFF2-40B4-BE49-F238E27FC236}">
                <a16:creationId xmlns:a16="http://schemas.microsoft.com/office/drawing/2014/main" id="{AD4B43C1-0ECB-4B35-89DE-E89F3ECB6072}"/>
              </a:ext>
            </a:extLst>
          </p:cNvPr>
          <p:cNvGraphicFramePr>
            <a:graphicFrameLocks/>
          </p:cNvGraphicFramePr>
          <p:nvPr>
            <p:extLst>
              <p:ext uri="{D42A27DB-BD31-4B8C-83A1-F6EECF244321}">
                <p14:modId xmlns:p14="http://schemas.microsoft.com/office/powerpoint/2010/main" val="1900289749"/>
              </p:ext>
            </p:extLst>
          </p:nvPr>
        </p:nvGraphicFramePr>
        <p:xfrm>
          <a:off x="960791" y="2035995"/>
          <a:ext cx="10270415" cy="3032590"/>
        </p:xfrm>
        <a:graphic>
          <a:graphicData uri="http://schemas.openxmlformats.org/drawingml/2006/table">
            <a:tbl>
              <a:tblPr firstRow="1">
                <a:tableStyleId>{793D81CF-94F2-401A-BA57-92F5A7B2D0C5}</a:tableStyleId>
              </a:tblPr>
              <a:tblGrid>
                <a:gridCol w="4359607">
                  <a:extLst>
                    <a:ext uri="{9D8B030D-6E8A-4147-A177-3AD203B41FA5}">
                      <a16:colId xmlns:a16="http://schemas.microsoft.com/office/drawing/2014/main" val="276807528"/>
                    </a:ext>
                  </a:extLst>
                </a:gridCol>
                <a:gridCol w="920914">
                  <a:extLst>
                    <a:ext uri="{9D8B030D-6E8A-4147-A177-3AD203B41FA5}">
                      <a16:colId xmlns:a16="http://schemas.microsoft.com/office/drawing/2014/main" val="1540409046"/>
                    </a:ext>
                  </a:extLst>
                </a:gridCol>
                <a:gridCol w="4989894">
                  <a:extLst>
                    <a:ext uri="{9D8B030D-6E8A-4147-A177-3AD203B41FA5}">
                      <a16:colId xmlns:a16="http://schemas.microsoft.com/office/drawing/2014/main" val="740817939"/>
                    </a:ext>
                  </a:extLst>
                </a:gridCol>
              </a:tblGrid>
              <a:tr h="507592">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200" b="1" u="none" strike="noStrike" kern="1200" cap="none" normalizeH="0" baseline="0" dirty="0">
                          <a:ln>
                            <a:noFill/>
                          </a:ln>
                          <a:solidFill>
                            <a:schemeClr val="lt1"/>
                          </a:solidFill>
                          <a:effectLst/>
                          <a:latin typeface="+mn-lt"/>
                          <a:ea typeface="+mn-ea"/>
                          <a:cs typeface="Segoe UI Semilight" panose="020B0402040204020203" pitchFamily="34" charset="0"/>
                        </a:rPr>
                        <a:t>What is the CDP Risk Score?</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200" b="0" i="0" u="none" strike="noStrike" cap="none" normalizeH="0" baseline="0" dirty="0">
                          <a:ln>
                            <a:noFill/>
                          </a:ln>
                          <a:solidFill>
                            <a:srgbClr val="FF0000"/>
                          </a:solidFill>
                          <a:effectLst/>
                          <a:latin typeface="+mn-lt"/>
                          <a:cs typeface="Segoe UI Semilight" panose="020B0402040204020203" pitchFamily="34" charset="0"/>
                        </a:rPr>
                        <a:t>&lt;H/M/L&gt;</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200" b="0" i="0" u="none" strike="noStrike" cap="none" normalizeH="0" baseline="0" dirty="0">
                          <a:ln>
                            <a:noFill/>
                          </a:ln>
                          <a:solidFill>
                            <a:srgbClr val="FF0000"/>
                          </a:solidFill>
                          <a:effectLst/>
                          <a:latin typeface="+mn-lt"/>
                          <a:cs typeface="Segoe UI Semilight" panose="020B0402040204020203" pitchFamily="34" charset="0"/>
                        </a:rPr>
                        <a:t>&lt;who completed the CDP risk assessment&gt;</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7722357"/>
                  </a:ext>
                </a:extLst>
              </a:tr>
              <a:tr h="295539">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200" b="1" u="none" strike="noStrike" kern="1200" cap="none" normalizeH="0" baseline="0" dirty="0">
                          <a:ln>
                            <a:noFill/>
                          </a:ln>
                          <a:solidFill>
                            <a:schemeClr val="lt1"/>
                          </a:solidFill>
                          <a:effectLst/>
                          <a:latin typeface="+mn-lt"/>
                          <a:ea typeface="+mn-ea"/>
                          <a:cs typeface="Segoe UI Semilight" panose="020B0402040204020203" pitchFamily="34" charset="0"/>
                        </a:rPr>
                        <a:t>Does Avanade have access to Personal Data?</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200" b="0" i="0" u="none" strike="noStrike" kern="1200" cap="none" normalizeH="0" baseline="0" dirty="0">
                          <a:ln>
                            <a:noFill/>
                          </a:ln>
                          <a:solidFill>
                            <a:srgbClr val="FF0000"/>
                          </a:solidFill>
                          <a:effectLst/>
                          <a:latin typeface="+mn-lt"/>
                          <a:ea typeface="+mn-ea"/>
                          <a:cs typeface="Segoe UI Semilight" panose="020B0402040204020203" pitchFamily="34" charset="0"/>
                        </a:rPr>
                        <a:t>&lt;Yes / No&gt;</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200" b="0" i="0" u="none" strike="noStrike" kern="1200" cap="none" normalizeH="0" baseline="0" dirty="0">
                          <a:ln>
                            <a:noFill/>
                          </a:ln>
                          <a:solidFill>
                            <a:srgbClr val="FF0000"/>
                          </a:solidFill>
                          <a:effectLst/>
                          <a:latin typeface="+mn-lt"/>
                          <a:ea typeface="+mn-ea"/>
                          <a:cs typeface="Segoe UI Semilight" panose="020B0402040204020203" pitchFamily="34" charset="0"/>
                        </a:rPr>
                        <a:t>&lt;describe what data Avanade has access to, and whether legal are involved&gt;</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516794"/>
                  </a:ext>
                </a:extLst>
              </a:tr>
              <a:tr h="295539">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200" b="1" u="none" strike="noStrike" kern="1200" cap="none" normalizeH="0" baseline="0" dirty="0">
                          <a:ln>
                            <a:noFill/>
                          </a:ln>
                          <a:solidFill>
                            <a:schemeClr val="lt1"/>
                          </a:solidFill>
                          <a:effectLst/>
                          <a:latin typeface="+mn-lt"/>
                          <a:ea typeface="+mn-ea"/>
                          <a:cs typeface="Segoe UI Semilight" panose="020B0402040204020203" pitchFamily="34" charset="0"/>
                        </a:rPr>
                        <a:t>Has the nature of Avanade access to Customer Data been established?</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200" b="0" i="0" u="none" strike="noStrike" kern="1200" cap="none" normalizeH="0" baseline="0" dirty="0">
                          <a:ln>
                            <a:noFill/>
                          </a:ln>
                          <a:solidFill>
                            <a:srgbClr val="FF0000"/>
                          </a:solidFill>
                          <a:effectLst/>
                          <a:latin typeface="+mn-lt"/>
                          <a:ea typeface="+mn-ea"/>
                          <a:cs typeface="Segoe UI Semilight" panose="020B0402040204020203" pitchFamily="34" charset="0"/>
                        </a:rPr>
                        <a:t>&lt;Yes / No&gt;</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200" b="0" i="0" u="none" strike="noStrike" kern="1200" cap="none" normalizeH="0" baseline="0" dirty="0">
                          <a:ln>
                            <a:noFill/>
                          </a:ln>
                          <a:solidFill>
                            <a:srgbClr val="FF0000"/>
                          </a:solidFill>
                          <a:effectLst/>
                          <a:latin typeface="+mn-lt"/>
                          <a:ea typeface="+mn-ea"/>
                          <a:cs typeface="Segoe UI Semilight" panose="020B0402040204020203" pitchFamily="34" charset="0"/>
                        </a:rPr>
                        <a:t>&lt;</a:t>
                      </a:r>
                      <a:r>
                        <a:rPr kumimoji="0" lang="en-US" sz="1200" b="0" i="0" u="none" strike="noStrike" kern="1200" cap="none" normalizeH="0" baseline="0">
                          <a:ln>
                            <a:noFill/>
                          </a:ln>
                          <a:solidFill>
                            <a:srgbClr val="FF0000"/>
                          </a:solidFill>
                          <a:effectLst/>
                          <a:latin typeface="+mn-lt"/>
                          <a:ea typeface="+mn-ea"/>
                          <a:cs typeface="Segoe UI Semilight" panose="020B0402040204020203" pitchFamily="34" charset="0"/>
                        </a:rPr>
                        <a:t>describe </a:t>
                      </a:r>
                      <a:r>
                        <a:rPr kumimoji="0" lang="en-US" sz="1200" b="0" i="0" u="none" strike="noStrike" kern="1200" cap="none" normalizeH="0" baseline="0" dirty="0">
                          <a:ln>
                            <a:noFill/>
                          </a:ln>
                          <a:solidFill>
                            <a:srgbClr val="FF0000"/>
                          </a:solidFill>
                          <a:effectLst/>
                          <a:latin typeface="+mn-lt"/>
                          <a:ea typeface="+mn-ea"/>
                          <a:cs typeface="Segoe UI Semilight" panose="020B0402040204020203" pitchFamily="34" charset="0"/>
                        </a:rPr>
                        <a:t>the nature of access Avanade will have to Customer data&gt;</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727002"/>
                  </a:ext>
                </a:extLst>
              </a:tr>
              <a:tr h="295539">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200" b="1" u="none" strike="noStrike" kern="1200" cap="none" normalizeH="0" baseline="0" noProof="0" dirty="0">
                          <a:ln>
                            <a:noFill/>
                          </a:ln>
                          <a:solidFill>
                            <a:schemeClr val="lt1"/>
                          </a:solidFill>
                          <a:effectLst/>
                          <a:latin typeface="+mn-lt"/>
                          <a:ea typeface="+mn-ea"/>
                          <a:cs typeface="Segoe UI Semilight" panose="020B0402040204020203" pitchFamily="34" charset="0"/>
                        </a:rPr>
                        <a:t>Has implementation of CDP Controls been planned? </a:t>
                      </a:r>
                      <a:endParaRPr kumimoji="0" lang="en-US" sz="1200" b="1" u="none" strike="noStrike" kern="1200" cap="none" normalizeH="0" baseline="0" dirty="0">
                        <a:ln>
                          <a:noFill/>
                        </a:ln>
                        <a:solidFill>
                          <a:schemeClr val="lt1"/>
                        </a:solidFill>
                        <a:effectLst/>
                        <a:latin typeface="+mn-lt"/>
                        <a:ea typeface="+mn-ea"/>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200" b="0" i="0" u="none" strike="noStrike" kern="1200" cap="none" normalizeH="0" baseline="0" dirty="0">
                          <a:ln>
                            <a:noFill/>
                          </a:ln>
                          <a:solidFill>
                            <a:srgbClr val="FF0000"/>
                          </a:solidFill>
                          <a:effectLst/>
                          <a:latin typeface="+mn-lt"/>
                          <a:ea typeface="+mn-ea"/>
                          <a:cs typeface="Segoe UI Semilight" panose="020B0402040204020203" pitchFamily="34" charset="0"/>
                        </a:rPr>
                        <a:t>&lt;Yes / No&gt;</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200" b="0" i="0" u="none" strike="noStrike" kern="1200" cap="none" normalizeH="0" baseline="0" dirty="0">
                          <a:ln>
                            <a:noFill/>
                          </a:ln>
                          <a:solidFill>
                            <a:srgbClr val="FF0000"/>
                          </a:solidFill>
                          <a:effectLst/>
                          <a:latin typeface="+mn-lt"/>
                          <a:ea typeface="+mn-ea"/>
                          <a:cs typeface="Segoe UI Semilight" panose="020B0402040204020203" pitchFamily="34" charset="0"/>
                        </a:rPr>
                        <a:t>&lt;describe the basis for the CDP plan to be implemented e.g. existing client CDP plan, short form plan, Accenture CDP plan etc.&gt;</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03408511"/>
                  </a:ext>
                </a:extLst>
              </a:tr>
              <a:tr h="450843">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GB" sz="1200" b="1" u="none" strike="noStrike" kern="1200" cap="none" normalizeH="0" baseline="0" dirty="0">
                          <a:ln>
                            <a:noFill/>
                          </a:ln>
                          <a:solidFill>
                            <a:schemeClr val="lt1"/>
                          </a:solidFill>
                          <a:effectLst/>
                          <a:latin typeface="+mn-lt"/>
                          <a:ea typeface="+mn-ea"/>
                          <a:cs typeface="Segoe UI Semilight" panose="020B0402040204020203" pitchFamily="34" charset="0"/>
                        </a:rPr>
                        <a:t>Has implementation of Project/Customer Controls been planned? For example client specific onboarding/training requirements.</a:t>
                      </a:r>
                      <a:endParaRPr kumimoji="0" lang="en-US" sz="1200" b="1" u="none" strike="noStrike" kern="1200" cap="none" normalizeH="0" baseline="0" dirty="0">
                        <a:ln>
                          <a:noFill/>
                        </a:ln>
                        <a:solidFill>
                          <a:schemeClr val="lt1"/>
                        </a:solidFill>
                        <a:effectLst/>
                        <a:latin typeface="+mn-lt"/>
                        <a:ea typeface="+mn-ea"/>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200" b="0" i="0" u="none" strike="noStrike" kern="1200" cap="none" normalizeH="0" baseline="0" dirty="0">
                          <a:ln>
                            <a:noFill/>
                          </a:ln>
                          <a:solidFill>
                            <a:srgbClr val="FF0000"/>
                          </a:solidFill>
                          <a:effectLst/>
                          <a:latin typeface="+mn-lt"/>
                          <a:ea typeface="+mn-ea"/>
                          <a:cs typeface="Segoe UI Semilight" panose="020B0402040204020203" pitchFamily="34" charset="0"/>
                        </a:rPr>
                        <a:t>&lt;Yes / No&gt;</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200" b="0" i="0" u="none" strike="noStrike" kern="1200" cap="none" normalizeH="0" baseline="0" dirty="0">
                          <a:ln>
                            <a:noFill/>
                          </a:ln>
                          <a:solidFill>
                            <a:srgbClr val="FF0000"/>
                          </a:solidFill>
                          <a:effectLst/>
                          <a:latin typeface="+mn-lt"/>
                          <a:ea typeface="+mn-ea"/>
                          <a:cs typeface="Segoe UI Semilight" panose="020B0402040204020203" pitchFamily="34" charset="0"/>
                        </a:rPr>
                        <a:t>&lt;describe the plan for both project and client mobilization, including effort (hours) allocated&gt;</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11136442"/>
                  </a:ext>
                </a:extLst>
              </a:tr>
              <a:tr h="295539">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GB" sz="1200" b="1" u="none" strike="noStrike" kern="1200" cap="none" normalizeH="0" baseline="0" dirty="0">
                          <a:ln>
                            <a:noFill/>
                          </a:ln>
                          <a:solidFill>
                            <a:schemeClr val="lt1"/>
                          </a:solidFill>
                          <a:effectLst/>
                          <a:latin typeface="+mn-lt"/>
                          <a:ea typeface="+mn-ea"/>
                          <a:cs typeface="Segoe UI Semilight" panose="020B0402040204020203" pitchFamily="34" charset="0"/>
                        </a:rPr>
                        <a:t>Is there a Data Privacy/Protection regulation impact? </a:t>
                      </a:r>
                      <a:endParaRPr kumimoji="0" lang="en-US" sz="1200" b="1" u="none" strike="noStrike" kern="1200" cap="none" normalizeH="0" baseline="0" dirty="0">
                        <a:ln>
                          <a:noFill/>
                        </a:ln>
                        <a:solidFill>
                          <a:schemeClr val="lt1"/>
                        </a:solidFill>
                        <a:effectLst/>
                        <a:latin typeface="+mn-lt"/>
                        <a:ea typeface="+mn-ea"/>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200" b="0" i="0" u="none" strike="noStrike" kern="1200" cap="none" normalizeH="0" baseline="0" dirty="0">
                          <a:ln>
                            <a:noFill/>
                          </a:ln>
                          <a:solidFill>
                            <a:srgbClr val="FF0000"/>
                          </a:solidFill>
                          <a:effectLst/>
                          <a:latin typeface="+mn-lt"/>
                          <a:ea typeface="+mn-ea"/>
                          <a:cs typeface="Segoe UI Semilight" panose="020B0402040204020203" pitchFamily="34" charset="0"/>
                        </a:rPr>
                        <a:t>&lt;Yes / No&gt;</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200" b="0" i="0" u="none" strike="noStrike" kern="1200" cap="none" normalizeH="0" baseline="0" dirty="0">
                          <a:ln>
                            <a:noFill/>
                          </a:ln>
                          <a:solidFill>
                            <a:srgbClr val="FF0000"/>
                          </a:solidFill>
                          <a:effectLst/>
                          <a:latin typeface="+mn-lt"/>
                          <a:ea typeface="+mn-ea"/>
                          <a:cs typeface="Segoe UI Semilight" panose="020B0402040204020203" pitchFamily="34" charset="0"/>
                        </a:rPr>
                        <a:t>&lt;overview what the regulation impact is, and steps to mitigate impact&gt;</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92692138"/>
                  </a:ext>
                </a:extLst>
              </a:tr>
              <a:tr h="295539">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r>
                        <a:rPr kumimoji="0" lang="en-US" sz="1200" b="1" u="none" strike="noStrike" kern="1200" cap="none" normalizeH="0" baseline="0" dirty="0">
                          <a:ln>
                            <a:noFill/>
                          </a:ln>
                          <a:solidFill>
                            <a:schemeClr val="lt1"/>
                          </a:solidFill>
                          <a:effectLst/>
                          <a:latin typeface="+mn-lt"/>
                          <a:ea typeface="+mn-ea"/>
                          <a:cs typeface="Segoe UI Semilight" panose="020B0402040204020203" pitchFamily="34" charset="0"/>
                        </a:rPr>
                        <a:t>Have CDP hours been included in the effort estimate?</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defRPr/>
                      </a:pPr>
                      <a:r>
                        <a:rPr kumimoji="0" lang="en-US" sz="1200" b="0" i="0" u="none" strike="noStrike" kern="1200" cap="none" normalizeH="0" baseline="0" dirty="0">
                          <a:ln>
                            <a:noFill/>
                          </a:ln>
                          <a:solidFill>
                            <a:srgbClr val="FF0000"/>
                          </a:solidFill>
                          <a:effectLst/>
                          <a:latin typeface="+mn-lt"/>
                          <a:ea typeface="+mn-ea"/>
                          <a:cs typeface="Segoe UI Semilight" panose="020B0402040204020203" pitchFamily="34" charset="0"/>
                        </a:rPr>
                        <a:t>&lt;Yes / No&gt;</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200" b="0" i="0" u="none" strike="noStrike" kern="1200" cap="none" normalizeH="0" baseline="0" dirty="0">
                          <a:ln>
                            <a:noFill/>
                          </a:ln>
                          <a:solidFill>
                            <a:srgbClr val="FF0000"/>
                          </a:solidFill>
                          <a:effectLst/>
                          <a:latin typeface="+mn-lt"/>
                          <a:ea typeface="+mn-ea"/>
                          <a:cs typeface="Segoe UI Semilight" panose="020B0402040204020203" pitchFamily="34" charset="0"/>
                        </a:rPr>
                        <a:t>&lt;state the hours included and how they will be distributed&gt;</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3612332"/>
                  </a:ext>
                </a:extLst>
              </a:tr>
            </a:tbl>
          </a:graphicData>
        </a:graphic>
      </p:graphicFrame>
      <p:sp>
        <p:nvSpPr>
          <p:cNvPr id="9" name="Rectangle: Folded Corner 8">
            <a:extLst>
              <a:ext uri="{FF2B5EF4-FFF2-40B4-BE49-F238E27FC236}">
                <a16:creationId xmlns:a16="http://schemas.microsoft.com/office/drawing/2014/main" id="{A369FE5A-AF1B-4317-A346-417C151ADEB9}"/>
              </a:ext>
            </a:extLst>
          </p:cNvPr>
          <p:cNvSpPr/>
          <p:nvPr/>
        </p:nvSpPr>
        <p:spPr>
          <a:xfrm>
            <a:off x="-1164846" y="5381583"/>
            <a:ext cx="1702132" cy="1201078"/>
          </a:xfrm>
          <a:prstGeom prst="foldedCorner">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ea typeface="+mn-ea"/>
                <a:cs typeface="+mn-cs"/>
              </a:rPr>
              <a:t>Sticky note to use during solutioning</a:t>
            </a:r>
          </a:p>
        </p:txBody>
      </p:sp>
    </p:spTree>
    <p:extLst>
      <p:ext uri="{BB962C8B-B14F-4D97-AF65-F5344CB8AC3E}">
        <p14:creationId xmlns:p14="http://schemas.microsoft.com/office/powerpoint/2010/main" val="363275602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065484DA-BA7A-48BF-8EF6-C09B4B42334C}"/>
              </a:ext>
            </a:extLst>
          </p:cNvPr>
          <p:cNvSpPr>
            <a:spLocks noGrp="1"/>
          </p:cNvSpPr>
          <p:nvPr>
            <p:ph type="sldNum" sz="quarter" idx="10"/>
          </p:nvPr>
        </p:nvSpPr>
        <p:spPr/>
        <p:txBody>
          <a:bodyPr/>
          <a:lstStyle/>
          <a:p>
            <a:fld id="{0EE23A24-5E29-4F5A-B780-9568AE9A51DD}" type="slidenum">
              <a:rPr lang="en-US" sz="1000" smtClean="0"/>
              <a:pPr/>
              <a:t>26</a:t>
            </a:fld>
            <a:endParaRPr lang="en-US" sz="1000" dirty="0"/>
          </a:p>
        </p:txBody>
      </p:sp>
      <p:grpSp>
        <p:nvGrpSpPr>
          <p:cNvPr id="3" name="Group 2">
            <a:extLst>
              <a:ext uri="{FF2B5EF4-FFF2-40B4-BE49-F238E27FC236}">
                <a16:creationId xmlns:a16="http://schemas.microsoft.com/office/drawing/2014/main" id="{D7491E6A-0231-48C7-A6E8-81828B5B1E02}"/>
              </a:ext>
            </a:extLst>
          </p:cNvPr>
          <p:cNvGrpSpPr/>
          <p:nvPr/>
        </p:nvGrpSpPr>
        <p:grpSpPr>
          <a:xfrm>
            <a:off x="10781414" y="3681160"/>
            <a:ext cx="706199" cy="496713"/>
            <a:chOff x="3346490" y="516"/>
            <a:chExt cx="959359" cy="496713"/>
          </a:xfrm>
        </p:grpSpPr>
        <p:sp>
          <p:nvSpPr>
            <p:cNvPr id="4" name="Rectangle 3">
              <a:extLst>
                <a:ext uri="{FF2B5EF4-FFF2-40B4-BE49-F238E27FC236}">
                  <a16:creationId xmlns:a16="http://schemas.microsoft.com/office/drawing/2014/main" id="{A7B78999-5AB3-4DB4-94B1-18F075048AF2}"/>
                </a:ext>
              </a:extLst>
            </p:cNvPr>
            <p:cNvSpPr/>
            <p:nvPr/>
          </p:nvSpPr>
          <p:spPr>
            <a:xfrm>
              <a:off x="3346490" y="516"/>
              <a:ext cx="959359" cy="496713"/>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 name="TextBox 4">
              <a:extLst>
                <a:ext uri="{FF2B5EF4-FFF2-40B4-BE49-F238E27FC236}">
                  <a16:creationId xmlns:a16="http://schemas.microsoft.com/office/drawing/2014/main" id="{D9A19E43-BBC7-429A-9772-062142BAEC65}"/>
                </a:ext>
              </a:extLst>
            </p:cNvPr>
            <p:cNvSpPr txBox="1"/>
            <p:nvPr/>
          </p:nvSpPr>
          <p:spPr>
            <a:xfrm>
              <a:off x="3346490" y="96213"/>
              <a:ext cx="959359" cy="32498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255" tIns="8255" rIns="8255" bIns="70092" numCol="1" spcCol="1270" anchor="ctr" anchorCtr="0">
              <a:noAutofit/>
            </a:bodyPr>
            <a:lstStyle/>
            <a:p>
              <a:pPr marL="0" marR="0" lvl="0" indent="0" algn="ctr" defTabSz="577850" rtl="0" eaLnBrk="1" fontAlgn="auto" latinLnBrk="0" hangingPunct="1">
                <a:lnSpc>
                  <a:spcPct val="90000"/>
                </a:lnSpc>
                <a:spcBef>
                  <a:spcPct val="0"/>
                </a:spcBef>
                <a:spcAft>
                  <a:spcPct val="3500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Segoe UI"/>
                  <a:ea typeface="+mn-ea"/>
                  <a:cs typeface="+mn-cs"/>
                </a:rPr>
                <a:t>Avanade Onshore</a:t>
              </a:r>
            </a:p>
          </p:txBody>
        </p:sp>
      </p:grpSp>
      <p:grpSp>
        <p:nvGrpSpPr>
          <p:cNvPr id="6" name="Group 5">
            <a:extLst>
              <a:ext uri="{FF2B5EF4-FFF2-40B4-BE49-F238E27FC236}">
                <a16:creationId xmlns:a16="http://schemas.microsoft.com/office/drawing/2014/main" id="{9BD9A092-C952-4FF5-ADA0-7AE60371841D}"/>
              </a:ext>
            </a:extLst>
          </p:cNvPr>
          <p:cNvGrpSpPr/>
          <p:nvPr/>
        </p:nvGrpSpPr>
        <p:grpSpPr>
          <a:xfrm>
            <a:off x="10781414" y="4207047"/>
            <a:ext cx="706199" cy="407466"/>
            <a:chOff x="2702942" y="1567924"/>
            <a:chExt cx="959359" cy="496713"/>
          </a:xfrm>
        </p:grpSpPr>
        <p:sp>
          <p:nvSpPr>
            <p:cNvPr id="7" name="Rectangle 6">
              <a:extLst>
                <a:ext uri="{FF2B5EF4-FFF2-40B4-BE49-F238E27FC236}">
                  <a16:creationId xmlns:a16="http://schemas.microsoft.com/office/drawing/2014/main" id="{7B5E983E-80AC-4B9C-9F22-095637E21D8F}"/>
                </a:ext>
              </a:extLst>
            </p:cNvPr>
            <p:cNvSpPr/>
            <p:nvPr/>
          </p:nvSpPr>
          <p:spPr>
            <a:xfrm>
              <a:off x="2702942" y="1567924"/>
              <a:ext cx="959359" cy="496713"/>
            </a:xfrm>
            <a:prstGeom prst="rect">
              <a:avLst/>
            </a:prstGeom>
          </p:spPr>
          <p:style>
            <a:lnRef idx="2">
              <a:schemeClr val="accent4">
                <a:shade val="50000"/>
              </a:schemeClr>
            </a:lnRef>
            <a:fillRef idx="1">
              <a:schemeClr val="accent4"/>
            </a:fillRef>
            <a:effectRef idx="0">
              <a:schemeClr val="accent4"/>
            </a:effectRef>
            <a:fontRef idx="minor">
              <a:schemeClr val="lt1"/>
            </a:fontRef>
          </p:style>
        </p:sp>
        <p:sp>
          <p:nvSpPr>
            <p:cNvPr id="8" name="TextBox 7">
              <a:extLst>
                <a:ext uri="{FF2B5EF4-FFF2-40B4-BE49-F238E27FC236}">
                  <a16:creationId xmlns:a16="http://schemas.microsoft.com/office/drawing/2014/main" id="{1DBEEB17-CC9D-4EB7-B65E-BF6D89056EB8}"/>
                </a:ext>
              </a:extLst>
            </p:cNvPr>
            <p:cNvSpPr txBox="1"/>
            <p:nvPr/>
          </p:nvSpPr>
          <p:spPr>
            <a:xfrm>
              <a:off x="2702942" y="1697545"/>
              <a:ext cx="959359" cy="32498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255" tIns="8255" rIns="8255" bIns="70092" numCol="1" spcCol="1270" anchor="ctr" anchorCtr="0">
              <a:noAutofit/>
            </a:bodyPr>
            <a:lstStyle/>
            <a:p>
              <a:pPr marL="0" marR="0" lvl="0" indent="0" algn="ctr" defTabSz="577850" rtl="0" eaLnBrk="1" fontAlgn="auto" latinLnBrk="0" hangingPunct="1">
                <a:lnSpc>
                  <a:spcPct val="90000"/>
                </a:lnSpc>
                <a:spcBef>
                  <a:spcPct val="0"/>
                </a:spcBef>
                <a:spcAft>
                  <a:spcPct val="3500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Segoe UI"/>
                  <a:ea typeface="+mn-ea"/>
                  <a:cs typeface="+mn-cs"/>
                </a:rPr>
                <a:t>Avanade Offshore</a:t>
              </a:r>
            </a:p>
          </p:txBody>
        </p:sp>
      </p:grpSp>
      <p:grpSp>
        <p:nvGrpSpPr>
          <p:cNvPr id="9" name="Group 8">
            <a:extLst>
              <a:ext uri="{FF2B5EF4-FFF2-40B4-BE49-F238E27FC236}">
                <a16:creationId xmlns:a16="http://schemas.microsoft.com/office/drawing/2014/main" id="{FA4B68E5-4D62-4E71-9E2D-7293CE51A3FD}"/>
              </a:ext>
            </a:extLst>
          </p:cNvPr>
          <p:cNvGrpSpPr/>
          <p:nvPr/>
        </p:nvGrpSpPr>
        <p:grpSpPr>
          <a:xfrm>
            <a:off x="10781413" y="4647868"/>
            <a:ext cx="706199" cy="461351"/>
            <a:chOff x="5277133" y="1567924"/>
            <a:chExt cx="959359" cy="496713"/>
          </a:xfrm>
        </p:grpSpPr>
        <p:sp>
          <p:nvSpPr>
            <p:cNvPr id="10" name="Rectangle 9">
              <a:extLst>
                <a:ext uri="{FF2B5EF4-FFF2-40B4-BE49-F238E27FC236}">
                  <a16:creationId xmlns:a16="http://schemas.microsoft.com/office/drawing/2014/main" id="{D8521E22-DDAC-4E6E-9AD0-A5413C46CC72}"/>
                </a:ext>
              </a:extLst>
            </p:cNvPr>
            <p:cNvSpPr/>
            <p:nvPr/>
          </p:nvSpPr>
          <p:spPr>
            <a:xfrm>
              <a:off x="5277133" y="1567924"/>
              <a:ext cx="959359" cy="496713"/>
            </a:xfrm>
            <a:prstGeom prst="rect">
              <a:avLst/>
            </a:prstGeom>
            <a:solidFill>
              <a:schemeClr val="accent3"/>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2" name="TextBox 11">
              <a:extLst>
                <a:ext uri="{FF2B5EF4-FFF2-40B4-BE49-F238E27FC236}">
                  <a16:creationId xmlns:a16="http://schemas.microsoft.com/office/drawing/2014/main" id="{F995253A-AA84-41B8-AADC-754AECB7614B}"/>
                </a:ext>
              </a:extLst>
            </p:cNvPr>
            <p:cNvSpPr txBox="1"/>
            <p:nvPr/>
          </p:nvSpPr>
          <p:spPr>
            <a:xfrm>
              <a:off x="5277133" y="1567924"/>
              <a:ext cx="959359" cy="49671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255" tIns="8255" rIns="8255" bIns="70092" numCol="1" spcCol="1270" anchor="ctr" anchorCtr="0">
              <a:noAutofit/>
            </a:bodyPr>
            <a:lstStyle/>
            <a:p>
              <a:pPr marL="0" marR="0" lvl="0" indent="0" algn="ctr" defTabSz="577850" rtl="0" eaLnBrk="1" fontAlgn="auto" latinLnBrk="0" hangingPunct="1">
                <a:lnSpc>
                  <a:spcPct val="90000"/>
                </a:lnSpc>
                <a:spcBef>
                  <a:spcPct val="0"/>
                </a:spcBef>
                <a:spcAft>
                  <a:spcPct val="3500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Segoe UI"/>
                  <a:ea typeface="+mn-ea"/>
                  <a:cs typeface="+mn-cs"/>
                </a:rPr>
                <a:t>Client Resources</a:t>
              </a:r>
            </a:p>
          </p:txBody>
        </p:sp>
      </p:grpSp>
      <p:sp>
        <p:nvSpPr>
          <p:cNvPr id="13" name="TextBox 12">
            <a:extLst>
              <a:ext uri="{FF2B5EF4-FFF2-40B4-BE49-F238E27FC236}">
                <a16:creationId xmlns:a16="http://schemas.microsoft.com/office/drawing/2014/main" id="{3DBD2497-F26D-427E-8D07-A1F46E4A2E48}"/>
              </a:ext>
            </a:extLst>
          </p:cNvPr>
          <p:cNvSpPr txBox="1"/>
          <p:nvPr/>
        </p:nvSpPr>
        <p:spPr>
          <a:xfrm>
            <a:off x="10781413" y="3429000"/>
            <a:ext cx="664521" cy="2539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srgbClr val="000000"/>
                </a:solidFill>
                <a:effectLst/>
                <a:uLnTx/>
                <a:uFillTx/>
                <a:latin typeface="Segoe UI"/>
                <a:ea typeface="+mn-ea"/>
                <a:cs typeface="+mn-cs"/>
              </a:rPr>
              <a:t>Legend</a:t>
            </a:r>
            <a:endParaRPr kumimoji="0" lang="en-GB" sz="14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4" name="Rectangle 13">
            <a:extLst>
              <a:ext uri="{FF2B5EF4-FFF2-40B4-BE49-F238E27FC236}">
                <a16:creationId xmlns:a16="http://schemas.microsoft.com/office/drawing/2014/main" id="{1F09BA0B-3651-476C-BCCD-171986631E05}"/>
              </a:ext>
            </a:extLst>
          </p:cNvPr>
          <p:cNvSpPr/>
          <p:nvPr/>
        </p:nvSpPr>
        <p:spPr>
          <a:xfrm>
            <a:off x="-2060654" y="714600"/>
            <a:ext cx="2597939" cy="4333214"/>
          </a:xfrm>
          <a:prstGeom prst="rect">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defRPr/>
            </a:pPr>
            <a:r>
              <a:rPr kumimoji="0" lang="en-GB" sz="1200" b="1" i="0" u="sng" strike="noStrike" kern="1200" cap="none" spc="0" normalizeH="0" baseline="0" noProof="0" dirty="0">
                <a:ln>
                  <a:noFill/>
                </a:ln>
                <a:solidFill>
                  <a:srgbClr val="000000"/>
                </a:solidFill>
                <a:effectLst/>
                <a:uLnTx/>
                <a:uFillTx/>
                <a:latin typeface="Segoe UI"/>
                <a:ea typeface="+mn-ea"/>
                <a:cs typeface="+mn-cs"/>
              </a:rPr>
              <a:t>Slide Purpose</a:t>
            </a:r>
            <a:r>
              <a:rPr kumimoji="0" lang="en-GB" sz="1200" b="0" i="0" u="none" strike="noStrike" kern="1200" cap="none" spc="0" normalizeH="0" baseline="0" noProof="0" dirty="0">
                <a:ln>
                  <a:noFill/>
                </a:ln>
                <a:solidFill>
                  <a:srgbClr val="000000"/>
                </a:solidFill>
                <a:effectLst/>
                <a:uLnTx/>
                <a:uFillTx/>
                <a:latin typeface="Segoe UI"/>
                <a:ea typeface="+mn-ea"/>
                <a:cs typeface="+mn-cs"/>
              </a:rPr>
              <a:t>:  Provides for a representation of Avanade’s understanding of the organisation structure</a:t>
            </a:r>
            <a:r>
              <a:rPr lang="en-GB" sz="1200" dirty="0">
                <a:solidFill>
                  <a:srgbClr val="000000"/>
                </a:solidFill>
              </a:rPr>
              <a:t>. The project organization chart does not need to include every role to be staffed, just the core roles. </a:t>
            </a:r>
            <a:endParaRPr kumimoji="0" lang="en-GB" sz="1200" b="0" i="0" u="none" strike="noStrike" kern="1200" cap="none" spc="0" normalizeH="0" baseline="0" noProof="0" dirty="0">
              <a:ln>
                <a:noFill/>
              </a:ln>
              <a:solidFill>
                <a:srgbClr val="000000"/>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sng" strike="noStrike" kern="1200" cap="none" spc="0" normalizeH="0" baseline="0" noProof="0" dirty="0">
                <a:ln>
                  <a:noFill/>
                </a:ln>
                <a:solidFill>
                  <a:srgbClr val="000000"/>
                </a:solidFill>
                <a:effectLst/>
                <a:uLnTx/>
                <a:uFillTx/>
                <a:latin typeface="Segoe UI"/>
                <a:ea typeface="+mn-ea"/>
                <a:cs typeface="+mn-cs"/>
              </a:rPr>
              <a:t>Instructions</a:t>
            </a:r>
            <a:r>
              <a:rPr kumimoji="0" lang="en-GB" sz="1200" b="0" i="0" u="none" strike="noStrike" kern="1200" cap="none" spc="0" normalizeH="0" baseline="0" noProof="0" dirty="0">
                <a:ln>
                  <a:noFill/>
                </a:ln>
                <a:solidFill>
                  <a:srgbClr val="000000"/>
                </a:solidFill>
                <a:effectLst/>
                <a:uLnTx/>
                <a:uFillTx/>
                <a:latin typeface="Segoe UI"/>
                <a:ea typeface="+mn-ea"/>
                <a:cs typeface="+mn-cs"/>
              </a:rPr>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srgbClr val="000000"/>
                </a:solidFill>
                <a:effectLst/>
                <a:uLnTx/>
                <a:uFillTx/>
                <a:latin typeface="Segoe UI"/>
                <a:ea typeface="+mn-ea"/>
                <a:cs typeface="+mn-cs"/>
              </a:rPr>
              <a:t>Adjust the organisation chart as appropriate, noting that where “Accenture is the RBE”, the top level/s of the diagram should state Accenture resources.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srgbClr val="000000"/>
                </a:solidFill>
                <a:effectLst/>
                <a:uLnTx/>
                <a:uFillTx/>
                <a:latin typeface="Segoe UI"/>
                <a:ea typeface="+mn-ea"/>
                <a:cs typeface="+mn-cs"/>
              </a:rPr>
              <a:t>If ATC is involved, make sure lead roles offshore, and the governance between onshore and offshore are shown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srgbClr val="000000"/>
                </a:solidFill>
                <a:effectLst/>
                <a:uLnTx/>
                <a:uFillTx/>
                <a:latin typeface="Segoe UI"/>
                <a:ea typeface="+mn-ea"/>
                <a:cs typeface="+mn-cs"/>
              </a:rPr>
              <a:t>Ensure any Avanade roles represented are aligned with the ‘Estimate’ slide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srgbClr val="FF0000"/>
                </a:solidFill>
                <a:effectLst/>
                <a:uLnTx/>
                <a:uFillTx/>
                <a:latin typeface="Segoe UI"/>
                <a:ea typeface="+mn-ea"/>
                <a:cs typeface="+mn-cs"/>
              </a:rPr>
              <a:t>Delete this message upon completion</a:t>
            </a:r>
          </a:p>
        </p:txBody>
      </p:sp>
      <p:sp>
        <p:nvSpPr>
          <p:cNvPr id="15" name="Title 2">
            <a:extLst>
              <a:ext uri="{FF2B5EF4-FFF2-40B4-BE49-F238E27FC236}">
                <a16:creationId xmlns:a16="http://schemas.microsoft.com/office/drawing/2014/main" id="{C0B4DB44-6EB7-4963-9D85-776EFCF5DB5B}"/>
              </a:ext>
            </a:extLst>
          </p:cNvPr>
          <p:cNvSpPr txBox="1">
            <a:spLocks/>
          </p:cNvSpPr>
          <p:nvPr/>
        </p:nvSpPr>
        <p:spPr>
          <a:xfrm>
            <a:off x="704384" y="105928"/>
            <a:ext cx="10783229" cy="998344"/>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600" b="1" i="0" kern="1200">
                <a:solidFill>
                  <a:schemeClr val="tx1"/>
                </a:solidFill>
                <a:latin typeface="Segoe UI Semibold" panose="020B0502040204020203" pitchFamily="34" charset="0"/>
                <a:ea typeface="Segoe UI Semibold" panose="020B0502040204020203" pitchFamily="34" charset="0"/>
                <a:cs typeface="Segoe UI Semibold" panose="020B0502040204020203"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3200" b="0" i="0" u="none" strike="noStrike" kern="1200" cap="none" spc="0" normalizeH="0" baseline="0" noProof="0" dirty="0">
                <a:ln>
                  <a:noFill/>
                </a:ln>
                <a:effectLst/>
                <a:uLnTx/>
                <a:uFillTx/>
                <a:latin typeface="Segoe UI Semibold" panose="020B0702040204020203" pitchFamily="34" charset="0"/>
                <a:cs typeface="Segoe UI Semibold" panose="020B0702040204020203" pitchFamily="34" charset="0"/>
              </a:rPr>
              <a:t>Project Organization</a:t>
            </a:r>
          </a:p>
        </p:txBody>
      </p:sp>
      <p:sp>
        <p:nvSpPr>
          <p:cNvPr id="17" name="Rectangle 16">
            <a:extLst>
              <a:ext uri="{FF2B5EF4-FFF2-40B4-BE49-F238E27FC236}">
                <a16:creationId xmlns:a16="http://schemas.microsoft.com/office/drawing/2014/main" id="{819C6842-0AFA-4807-8F25-07EF9F445D5B}"/>
              </a:ext>
            </a:extLst>
          </p:cNvPr>
          <p:cNvSpPr/>
          <p:nvPr/>
        </p:nvSpPr>
        <p:spPr>
          <a:xfrm>
            <a:off x="-1081203" y="160362"/>
            <a:ext cx="1618488" cy="459673"/>
          </a:xfrm>
          <a:prstGeom prst="rect">
            <a:avLst/>
          </a:prstGeom>
          <a:solidFill>
            <a:srgbClr val="0070C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white"/>
                </a:solidFill>
                <a:effectLst/>
                <a:uLnTx/>
                <a:uFillTx/>
                <a:latin typeface="Segoe UI"/>
                <a:ea typeface="+mn-ea"/>
                <a:cs typeface="+mn-cs"/>
              </a:rPr>
              <a:t>OPTIONAL</a:t>
            </a:r>
            <a:endParaRPr kumimoji="0" lang="en-GB" sz="1200" b="0" i="0" u="none" strike="noStrike" kern="1200" cap="none" spc="0" normalizeH="0" baseline="0" noProof="0" dirty="0">
              <a:ln>
                <a:noFill/>
              </a:ln>
              <a:solidFill>
                <a:prstClr val="white"/>
              </a:solidFill>
              <a:effectLst/>
              <a:uLnTx/>
              <a:uFillTx/>
              <a:latin typeface="Segoe UI"/>
              <a:ea typeface="+mn-ea"/>
              <a:cs typeface="+mn-cs"/>
            </a:endParaRPr>
          </a:p>
        </p:txBody>
      </p:sp>
      <p:graphicFrame>
        <p:nvGraphicFramePr>
          <p:cNvPr id="18" name="Diagram 17">
            <a:extLst>
              <a:ext uri="{FF2B5EF4-FFF2-40B4-BE49-F238E27FC236}">
                <a16:creationId xmlns:a16="http://schemas.microsoft.com/office/drawing/2014/main" id="{380F98AA-B8A3-439F-9D34-52BA48138161}"/>
              </a:ext>
            </a:extLst>
          </p:cNvPr>
          <p:cNvGraphicFramePr/>
          <p:nvPr>
            <p:extLst>
              <p:ext uri="{D42A27DB-BD31-4B8C-83A1-F6EECF244321}">
                <p14:modId xmlns:p14="http://schemas.microsoft.com/office/powerpoint/2010/main" val="3006256034"/>
              </p:ext>
            </p:extLst>
          </p:nvPr>
        </p:nvGraphicFramePr>
        <p:xfrm>
          <a:off x="3086809" y="1214449"/>
          <a:ext cx="5857166" cy="44714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9" name="Rectangle: Folded Corner 18">
            <a:extLst>
              <a:ext uri="{FF2B5EF4-FFF2-40B4-BE49-F238E27FC236}">
                <a16:creationId xmlns:a16="http://schemas.microsoft.com/office/drawing/2014/main" id="{807B1C81-418D-4077-9CB5-D8B54DA2D959}"/>
              </a:ext>
            </a:extLst>
          </p:cNvPr>
          <p:cNvSpPr/>
          <p:nvPr/>
        </p:nvSpPr>
        <p:spPr>
          <a:xfrm>
            <a:off x="-1164847" y="5199021"/>
            <a:ext cx="1702132" cy="1201078"/>
          </a:xfrm>
          <a:prstGeom prst="foldedCorner">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ea typeface="+mn-ea"/>
                <a:cs typeface="+mn-cs"/>
              </a:rPr>
              <a:t>Sticky note to use during solutioning</a:t>
            </a:r>
          </a:p>
        </p:txBody>
      </p:sp>
      <p:sp>
        <p:nvSpPr>
          <p:cNvPr id="20" name="TextBox 19">
            <a:extLst>
              <a:ext uri="{FF2B5EF4-FFF2-40B4-BE49-F238E27FC236}">
                <a16:creationId xmlns:a16="http://schemas.microsoft.com/office/drawing/2014/main" id="{E31B2FA8-8BA2-4E2F-937C-C5A130549191}"/>
              </a:ext>
            </a:extLst>
          </p:cNvPr>
          <p:cNvSpPr txBox="1"/>
          <p:nvPr/>
        </p:nvSpPr>
        <p:spPr>
          <a:xfrm>
            <a:off x="10419018" y="6436532"/>
            <a:ext cx="1626782" cy="276999"/>
          </a:xfrm>
          <a:prstGeom prst="rect">
            <a:avLst/>
          </a:prstGeom>
          <a:noFill/>
        </p:spPr>
        <p:txBody>
          <a:bodyPr wrap="square" rtlCol="0">
            <a:spAutoFit/>
          </a:bodyPr>
          <a:lstStyle/>
          <a:p>
            <a:r>
              <a:rPr lang="en-GB" sz="1200" b="1" dirty="0"/>
              <a:t>ETA slide</a:t>
            </a:r>
          </a:p>
        </p:txBody>
      </p:sp>
    </p:spTree>
    <p:extLst>
      <p:ext uri="{BB962C8B-B14F-4D97-AF65-F5344CB8AC3E}">
        <p14:creationId xmlns:p14="http://schemas.microsoft.com/office/powerpoint/2010/main" val="98692492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065484DA-BA7A-48BF-8EF6-C09B4B42334C}"/>
              </a:ext>
            </a:extLst>
          </p:cNvPr>
          <p:cNvSpPr>
            <a:spLocks noGrp="1"/>
          </p:cNvSpPr>
          <p:nvPr>
            <p:ph type="sldNum" sz="quarter" idx="10"/>
          </p:nvPr>
        </p:nvSpPr>
        <p:spPr/>
        <p:txBody>
          <a:bodyPr/>
          <a:lstStyle/>
          <a:p>
            <a:fld id="{0EE23A24-5E29-4F5A-B780-9568AE9A51DD}" type="slidenum">
              <a:rPr lang="en-US" sz="1000" smtClean="0"/>
              <a:pPr/>
              <a:t>27</a:t>
            </a:fld>
            <a:endParaRPr lang="en-US" sz="1000" dirty="0"/>
          </a:p>
        </p:txBody>
      </p:sp>
      <p:sp>
        <p:nvSpPr>
          <p:cNvPr id="3" name="Title 3">
            <a:extLst>
              <a:ext uri="{FF2B5EF4-FFF2-40B4-BE49-F238E27FC236}">
                <a16:creationId xmlns:a16="http://schemas.microsoft.com/office/drawing/2014/main" id="{48F997CF-87A5-476E-831E-4C7ED405A5C4}"/>
              </a:ext>
            </a:extLst>
          </p:cNvPr>
          <p:cNvSpPr>
            <a:spLocks noGrp="1"/>
          </p:cNvSpPr>
          <p:nvPr>
            <p:ph type="title"/>
          </p:nvPr>
        </p:nvSpPr>
        <p:spPr>
          <a:xfrm>
            <a:off x="961994" y="282968"/>
            <a:ext cx="10270415" cy="998344"/>
          </a:xfrm>
        </p:spPr>
        <p:txBody>
          <a:bodyPr/>
          <a:lstStyle/>
          <a:p>
            <a:r>
              <a:rPr lang="en-US" sz="3200" dirty="0"/>
              <a:t>Project Leadership &amp; Critical Roles</a:t>
            </a:r>
            <a:endParaRPr lang="en-US" sz="3200" i="1" dirty="0"/>
          </a:p>
        </p:txBody>
      </p:sp>
      <p:graphicFrame>
        <p:nvGraphicFramePr>
          <p:cNvPr id="4" name="Group 3">
            <a:extLst>
              <a:ext uri="{FF2B5EF4-FFF2-40B4-BE49-F238E27FC236}">
                <a16:creationId xmlns:a16="http://schemas.microsoft.com/office/drawing/2014/main" id="{DEAC6857-4578-4676-9470-96382A36184C}"/>
              </a:ext>
            </a:extLst>
          </p:cNvPr>
          <p:cNvGraphicFramePr>
            <a:graphicFrameLocks noGrp="1"/>
          </p:cNvGraphicFramePr>
          <p:nvPr>
            <p:ph idx="1"/>
            <p:extLst>
              <p:ext uri="{D42A27DB-BD31-4B8C-83A1-F6EECF244321}">
                <p14:modId xmlns:p14="http://schemas.microsoft.com/office/powerpoint/2010/main" val="4161731317"/>
              </p:ext>
            </p:extLst>
          </p:nvPr>
        </p:nvGraphicFramePr>
        <p:xfrm>
          <a:off x="960792" y="1023486"/>
          <a:ext cx="10271617" cy="2308086"/>
        </p:xfrm>
        <a:graphic>
          <a:graphicData uri="http://schemas.openxmlformats.org/drawingml/2006/table">
            <a:tbl>
              <a:tblPr>
                <a:tableStyleId>{BC89EF96-8CEA-46FF-86C4-4CE0E7609802}</a:tableStyleId>
              </a:tblPr>
              <a:tblGrid>
                <a:gridCol w="1955904">
                  <a:extLst>
                    <a:ext uri="{9D8B030D-6E8A-4147-A177-3AD203B41FA5}">
                      <a16:colId xmlns:a16="http://schemas.microsoft.com/office/drawing/2014/main" val="20000"/>
                    </a:ext>
                  </a:extLst>
                </a:gridCol>
                <a:gridCol w="1463812">
                  <a:extLst>
                    <a:ext uri="{9D8B030D-6E8A-4147-A177-3AD203B41FA5}">
                      <a16:colId xmlns:a16="http://schemas.microsoft.com/office/drawing/2014/main" val="20001"/>
                    </a:ext>
                  </a:extLst>
                </a:gridCol>
                <a:gridCol w="1198473">
                  <a:extLst>
                    <a:ext uri="{9D8B030D-6E8A-4147-A177-3AD203B41FA5}">
                      <a16:colId xmlns:a16="http://schemas.microsoft.com/office/drawing/2014/main" val="2004597590"/>
                    </a:ext>
                  </a:extLst>
                </a:gridCol>
                <a:gridCol w="5653428">
                  <a:extLst>
                    <a:ext uri="{9D8B030D-6E8A-4147-A177-3AD203B41FA5}">
                      <a16:colId xmlns:a16="http://schemas.microsoft.com/office/drawing/2014/main" val="20003"/>
                    </a:ext>
                  </a:extLst>
                </a:gridCol>
              </a:tblGrid>
              <a:tr h="159241">
                <a:tc gridSpan="4">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GB" sz="1200" b="1" u="none" strike="noStrike" cap="none" normalizeH="0" baseline="0" dirty="0">
                          <a:ln>
                            <a:noFill/>
                          </a:ln>
                          <a:solidFill>
                            <a:schemeClr val="bg1"/>
                          </a:solidFill>
                          <a:effectLst/>
                          <a:latin typeface="+mn-lt"/>
                        </a:rPr>
                        <a:t>Delivery Leadership Team</a:t>
                      </a:r>
                      <a:endParaRPr kumimoji="0" lang="en-US" sz="1200" b="1" i="0" u="none" strike="noStrike" cap="none" normalizeH="0" baseline="0" dirty="0">
                        <a:ln>
                          <a:noFill/>
                        </a:ln>
                        <a:solidFill>
                          <a:schemeClr val="bg1"/>
                        </a:solidFill>
                        <a:effectLst/>
                        <a:latin typeface="+mn-lt"/>
                      </a:endParaRPr>
                    </a:p>
                  </a:txBody>
                  <a:tcPr marT="45715" marB="45715"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C00000"/>
                    </a:solidFill>
                  </a:tcPr>
                </a:tc>
                <a:tc hMerge="1">
                  <a:txBody>
                    <a:bodyPr/>
                    <a:lstStyle/>
                    <a:p>
                      <a:endParaRPr lang="en-US"/>
                    </a:p>
                  </a:txBody>
                  <a:tcPr/>
                </a:tc>
                <a:tc hMerge="1">
                  <a:txBody>
                    <a:bodyPr/>
                    <a:lstStyle/>
                    <a:p>
                      <a:endParaRPr lang="en-GB"/>
                    </a:p>
                  </a:txBody>
                  <a:tcPr/>
                </a:tc>
                <a:tc hMerge="1">
                  <a:txBody>
                    <a:bodyPr/>
                    <a:lstStyle/>
                    <a:p>
                      <a:endParaRPr lang="en-US"/>
                    </a:p>
                  </a:txBody>
                  <a:tcPr>
                    <a:lnL w="31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0"/>
                  </a:ext>
                </a:extLst>
              </a:tr>
              <a:tr h="140906">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GB" sz="1200" b="1" u="none" strike="noStrike" cap="none" normalizeH="0" baseline="0" dirty="0">
                          <a:ln>
                            <a:noFill/>
                          </a:ln>
                          <a:solidFill>
                            <a:schemeClr val="bg1"/>
                          </a:solidFill>
                          <a:effectLst/>
                          <a:latin typeface="+mn-lt"/>
                        </a:rPr>
                        <a:t>Role</a:t>
                      </a:r>
                      <a:endParaRPr kumimoji="0" lang="en-US" sz="1200" b="1" i="0" u="none" strike="noStrike" cap="none" normalizeH="0" baseline="0" dirty="0">
                        <a:ln>
                          <a:noFill/>
                        </a:ln>
                        <a:solidFill>
                          <a:schemeClr val="bg1"/>
                        </a:solidFill>
                        <a:effectLst/>
                        <a:latin typeface="+mn-lt"/>
                      </a:endParaRPr>
                    </a:p>
                  </a:txBody>
                  <a:tcPr marT="45715" marB="45715" horzOverflow="overflow">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C00000"/>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GB" sz="1200" b="1" u="none" strike="noStrike" cap="none" normalizeH="0" baseline="0" dirty="0">
                          <a:ln>
                            <a:noFill/>
                          </a:ln>
                          <a:solidFill>
                            <a:schemeClr val="bg1"/>
                          </a:solidFill>
                          <a:effectLst/>
                          <a:latin typeface="+mn-lt"/>
                        </a:rPr>
                        <a:t>Name</a:t>
                      </a:r>
                      <a:endParaRPr kumimoji="0" lang="en-US" sz="1200" b="1" i="0" u="none" strike="noStrike" cap="none" normalizeH="0" baseline="0" dirty="0">
                        <a:ln>
                          <a:noFill/>
                        </a:ln>
                        <a:solidFill>
                          <a:schemeClr val="bg1"/>
                        </a:solidFill>
                        <a:effectLst/>
                        <a:latin typeface="+mn-lt"/>
                      </a:endParaRPr>
                    </a:p>
                  </a:txBody>
                  <a:tcPr marT="45715" marB="45715" horzOverflow="overflow">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C00000"/>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200" b="1" i="0" u="none" strike="noStrike" cap="none" normalizeH="0" baseline="0" dirty="0">
                          <a:ln>
                            <a:noFill/>
                          </a:ln>
                          <a:solidFill>
                            <a:schemeClr val="bg1"/>
                          </a:solidFill>
                          <a:effectLst/>
                          <a:latin typeface="+mn-lt"/>
                        </a:rPr>
                        <a:t>Allocation</a:t>
                      </a:r>
                    </a:p>
                  </a:txBody>
                  <a:tcPr marT="45715" marB="45715" horzOverflow="overflow">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C00000"/>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GB" sz="1200" b="1" u="none" strike="noStrike" cap="none" normalizeH="0" baseline="0" dirty="0">
                          <a:ln>
                            <a:noFill/>
                          </a:ln>
                          <a:solidFill>
                            <a:schemeClr val="bg1"/>
                          </a:solidFill>
                          <a:effectLst/>
                          <a:latin typeface="+mn-lt"/>
                        </a:rPr>
                        <a:t>Engagement History</a:t>
                      </a:r>
                      <a:endParaRPr kumimoji="0" lang="en-US" sz="1200" b="1" i="0" u="none" strike="noStrike" cap="none" normalizeH="0" baseline="0" dirty="0">
                        <a:ln>
                          <a:noFill/>
                        </a:ln>
                        <a:solidFill>
                          <a:schemeClr val="bg1"/>
                        </a:solidFill>
                        <a:effectLst/>
                        <a:latin typeface="+mn-lt"/>
                      </a:endParaRPr>
                    </a:p>
                  </a:txBody>
                  <a:tcPr marT="45715" marB="45715" horzOverflow="overflow">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B w="3175" cap="flat" cmpd="sng" algn="ctr">
                      <a:solidFill>
                        <a:schemeClr val="tx1"/>
                      </a:solidFill>
                      <a:prstDash val="solid"/>
                      <a:round/>
                      <a:headEnd type="none" w="med" len="med"/>
                      <a:tailEnd type="none" w="med" len="med"/>
                    </a:lnB>
                    <a:solidFill>
                      <a:srgbClr val="C00000"/>
                    </a:solidFill>
                  </a:tcPr>
                </a:tc>
                <a:extLst>
                  <a:ext uri="{0D108BD9-81ED-4DB2-BD59-A6C34878D82A}">
                    <a16:rowId xmlns:a16="http://schemas.microsoft.com/office/drawing/2014/main" val="10001"/>
                  </a:ext>
                </a:extLst>
              </a:tr>
              <a:tr h="246904">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GB" sz="1200" u="none" strike="noStrike" cap="none" normalizeH="0" baseline="0" dirty="0">
                          <a:ln>
                            <a:noFill/>
                          </a:ln>
                          <a:solidFill>
                            <a:srgbClr val="4D4D4C"/>
                          </a:solidFill>
                          <a:effectLst/>
                          <a:latin typeface="+mn-lt"/>
                        </a:rPr>
                        <a:t>Client Executive Lead</a:t>
                      </a:r>
                      <a:endParaRPr kumimoji="0" lang="en-US" sz="1200" b="0" i="0" u="none" strike="noStrike" cap="none" normalizeH="0" baseline="0" dirty="0">
                        <a:ln>
                          <a:noFill/>
                        </a:ln>
                        <a:solidFill>
                          <a:srgbClr val="4D4D4C"/>
                        </a:solidFill>
                        <a:effectLst/>
                        <a:latin typeface="+mn-lt"/>
                      </a:endParaRPr>
                    </a:p>
                  </a:txBody>
                  <a:tcPr marT="45715" marB="45715"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defRPr/>
                      </a:pPr>
                      <a:r>
                        <a:rPr kumimoji="0" lang="en-GB" sz="1200" b="0" i="0" u="none" strike="noStrike" kern="1200" cap="none" spc="0" normalizeH="0" baseline="0" noProof="0" dirty="0">
                          <a:ln>
                            <a:noFill/>
                          </a:ln>
                          <a:solidFill>
                            <a:srgbClr val="FF0000"/>
                          </a:solidFill>
                          <a:effectLst/>
                          <a:uLnTx/>
                          <a:uFillTx/>
                          <a:latin typeface="+mn-lt"/>
                          <a:ea typeface=""/>
                          <a:cs typeface=""/>
                        </a:rPr>
                        <a:t>&lt;Name&gt; </a:t>
                      </a:r>
                    </a:p>
                  </a:txBody>
                  <a:tcPr marT="45715" marB="45715"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defRPr/>
                      </a:pPr>
                      <a:r>
                        <a:rPr kumimoji="0" lang="en-US" sz="1200" b="0" i="0" u="none" strike="noStrike" kern="1200" cap="none" spc="0" normalizeH="0" baseline="0" dirty="0">
                          <a:ln>
                            <a:noFill/>
                          </a:ln>
                          <a:solidFill>
                            <a:srgbClr val="FF0000"/>
                          </a:solidFill>
                          <a:effectLst/>
                          <a:uLnTx/>
                          <a:uFillTx/>
                          <a:latin typeface="+mn-lt"/>
                        </a:rPr>
                        <a:t>&lt;X%&gt;</a:t>
                      </a:r>
                    </a:p>
                  </a:txBody>
                  <a:tcPr marT="45715" marB="45715"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GB" sz="1200" b="0" i="0" u="none" strike="noStrike" kern="1200" cap="none" spc="0" normalizeH="0" baseline="0" dirty="0">
                          <a:ln>
                            <a:noFill/>
                          </a:ln>
                          <a:solidFill>
                            <a:srgbClr val="FF0000"/>
                          </a:solidFill>
                          <a:effectLst/>
                          <a:uLnTx/>
                          <a:uFillTx/>
                          <a:latin typeface="+mn-lt"/>
                        </a:rPr>
                        <a:t>&lt;Example: Orange Client account lead at Client A&gt;</a:t>
                      </a:r>
                      <a:endParaRPr kumimoji="0" lang="en-US" sz="1200" b="0" i="0" u="none" strike="noStrike" kern="1200" cap="none" spc="0" normalizeH="0" baseline="0" dirty="0">
                        <a:ln>
                          <a:noFill/>
                        </a:ln>
                        <a:solidFill>
                          <a:srgbClr val="FF0000"/>
                        </a:solidFill>
                        <a:effectLst/>
                        <a:uLnTx/>
                        <a:uFillTx/>
                        <a:latin typeface="+mn-lt"/>
                      </a:endParaRPr>
                    </a:p>
                  </a:txBody>
                  <a:tcPr marT="45715" marB="45715"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96466">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GB" sz="1200" u="none" strike="noStrike" cap="none" normalizeH="0" baseline="0" dirty="0">
                          <a:ln>
                            <a:noFill/>
                          </a:ln>
                          <a:solidFill>
                            <a:srgbClr val="4D4D4C"/>
                          </a:solidFill>
                          <a:effectLst/>
                          <a:latin typeface="+mn-lt"/>
                        </a:rPr>
                        <a:t>Overall Delivery Lead</a:t>
                      </a:r>
                      <a:endParaRPr kumimoji="0" lang="en-US" sz="1200" b="0" i="0" u="none" strike="noStrike" cap="none" normalizeH="0" baseline="0" dirty="0">
                        <a:ln>
                          <a:noFill/>
                        </a:ln>
                        <a:solidFill>
                          <a:srgbClr val="4D4D4C"/>
                        </a:solidFill>
                        <a:effectLst/>
                        <a:latin typeface="+mn-lt"/>
                      </a:endParaRPr>
                    </a:p>
                  </a:txBody>
                  <a:tcPr marT="45715" marB="45715"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defRPr/>
                      </a:pPr>
                      <a:r>
                        <a:rPr kumimoji="0" lang="en-GB" sz="1200" b="0" i="0" u="none" strike="noStrike" kern="1200" cap="none" spc="0" normalizeH="0" baseline="0" noProof="0" dirty="0">
                          <a:ln>
                            <a:noFill/>
                          </a:ln>
                          <a:solidFill>
                            <a:srgbClr val="FF0000"/>
                          </a:solidFill>
                          <a:effectLst/>
                          <a:uLnTx/>
                          <a:uFillTx/>
                          <a:latin typeface="+mn-lt"/>
                          <a:ea typeface=""/>
                          <a:cs typeface=""/>
                        </a:rPr>
                        <a:t>&lt;Name&gt; </a:t>
                      </a:r>
                    </a:p>
                  </a:txBody>
                  <a:tcPr marT="45715" marB="45715"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200" b="0" i="0" u="none" strike="noStrike" kern="1200" cap="none" spc="0" normalizeH="0" baseline="0">
                          <a:ln>
                            <a:noFill/>
                          </a:ln>
                          <a:solidFill>
                            <a:srgbClr val="FF0000"/>
                          </a:solidFill>
                          <a:effectLst/>
                          <a:uLnTx/>
                          <a:uFillTx/>
                          <a:latin typeface="+mn-lt"/>
                        </a:rPr>
                        <a:t>&lt;X%&gt;</a:t>
                      </a:r>
                      <a:endParaRPr kumimoji="0" lang="en-US" sz="1200" b="0" i="0" u="none" strike="noStrike" kern="1200" cap="none" spc="0" normalizeH="0" baseline="0" dirty="0">
                        <a:ln>
                          <a:noFill/>
                        </a:ln>
                        <a:solidFill>
                          <a:srgbClr val="FF0000"/>
                        </a:solidFill>
                        <a:effectLst/>
                        <a:uLnTx/>
                        <a:uFillTx/>
                        <a:latin typeface="+mn-lt"/>
                      </a:endParaRPr>
                    </a:p>
                  </a:txBody>
                  <a:tcPr marT="45715" marB="45715"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GB" sz="1200" b="0" i="0" u="none" strike="noStrike" kern="1200" cap="none" spc="0" normalizeH="0" baseline="0" dirty="0">
                          <a:ln>
                            <a:noFill/>
                          </a:ln>
                          <a:solidFill>
                            <a:srgbClr val="FF0000"/>
                          </a:solidFill>
                          <a:effectLst/>
                          <a:uLnTx/>
                          <a:uFillTx/>
                          <a:latin typeface="+mn-lt"/>
                        </a:rPr>
                        <a:t>&lt;Example: Delivery Lead for $</a:t>
                      </a:r>
                      <a:r>
                        <a:rPr kumimoji="0" lang="en-GB" sz="1200" b="0" i="0" u="none" strike="noStrike" kern="1200" cap="none" spc="0" normalizeH="0" baseline="0" dirty="0" err="1">
                          <a:ln>
                            <a:noFill/>
                          </a:ln>
                          <a:solidFill>
                            <a:srgbClr val="FF0000"/>
                          </a:solidFill>
                          <a:effectLst/>
                          <a:uLnTx/>
                          <a:uFillTx/>
                          <a:latin typeface="+mn-lt"/>
                        </a:rPr>
                        <a:t>Xm</a:t>
                      </a:r>
                      <a:r>
                        <a:rPr kumimoji="0" lang="en-GB" sz="1200" b="0" i="0" u="none" strike="noStrike" kern="1200" cap="none" spc="0" normalizeH="0" baseline="0" dirty="0">
                          <a:ln>
                            <a:noFill/>
                          </a:ln>
                          <a:solidFill>
                            <a:srgbClr val="FF0000"/>
                          </a:solidFill>
                          <a:effectLst/>
                          <a:uLnTx/>
                          <a:uFillTx/>
                          <a:latin typeface="+mn-lt"/>
                        </a:rPr>
                        <a:t> Digital engagement managed at Client A&gt;</a:t>
                      </a:r>
                      <a:endParaRPr kumimoji="0" lang="en-US" sz="1200" b="0" i="0" u="none" strike="noStrike" kern="1200" cap="none" spc="0" normalizeH="0" baseline="0" dirty="0">
                        <a:ln>
                          <a:noFill/>
                        </a:ln>
                        <a:solidFill>
                          <a:srgbClr val="FF0000"/>
                        </a:solidFill>
                        <a:effectLst/>
                        <a:uLnTx/>
                        <a:uFillTx/>
                        <a:latin typeface="+mn-lt"/>
                      </a:endParaRPr>
                    </a:p>
                  </a:txBody>
                  <a:tcPr marT="45715" marB="45715"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34825">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GB" sz="1200" u="none" strike="noStrike" cap="none" normalizeH="0" baseline="0" dirty="0">
                          <a:ln>
                            <a:noFill/>
                          </a:ln>
                          <a:solidFill>
                            <a:srgbClr val="4D4D4C"/>
                          </a:solidFill>
                          <a:effectLst/>
                          <a:latin typeface="+mn-lt"/>
                        </a:rPr>
                        <a:t>QA Director</a:t>
                      </a:r>
                      <a:endParaRPr kumimoji="0" lang="en-US" sz="1200" b="0" i="0" u="none" strike="noStrike" cap="none" normalizeH="0" baseline="0" dirty="0">
                        <a:ln>
                          <a:noFill/>
                        </a:ln>
                        <a:solidFill>
                          <a:srgbClr val="4D4D4C"/>
                        </a:solidFill>
                        <a:effectLst/>
                        <a:latin typeface="+mn-lt"/>
                      </a:endParaRPr>
                    </a:p>
                  </a:txBody>
                  <a:tcPr marT="45715" marB="45715"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defRPr/>
                      </a:pPr>
                      <a:r>
                        <a:rPr kumimoji="0" lang="en-GB" sz="1200" b="0" i="0" u="none" strike="noStrike" kern="1200" cap="none" spc="0" normalizeH="0" baseline="0" noProof="0" dirty="0">
                          <a:ln>
                            <a:noFill/>
                          </a:ln>
                          <a:solidFill>
                            <a:srgbClr val="FF0000"/>
                          </a:solidFill>
                          <a:effectLst/>
                          <a:uLnTx/>
                          <a:uFillTx/>
                          <a:latin typeface="+mn-lt"/>
                          <a:ea typeface=""/>
                          <a:cs typeface=""/>
                        </a:rPr>
                        <a:t>&lt;Name&gt; </a:t>
                      </a:r>
                    </a:p>
                  </a:txBody>
                  <a:tcPr marT="45715" marB="45715"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200" b="0" i="0" u="none" strike="noStrike" kern="1200" cap="none" spc="0" normalizeH="0" baseline="0">
                          <a:ln>
                            <a:noFill/>
                          </a:ln>
                          <a:solidFill>
                            <a:srgbClr val="FF0000"/>
                          </a:solidFill>
                          <a:effectLst/>
                          <a:uLnTx/>
                          <a:uFillTx/>
                          <a:latin typeface="+mn-lt"/>
                        </a:rPr>
                        <a:t>&lt;X%&gt;</a:t>
                      </a:r>
                      <a:endParaRPr kumimoji="0" lang="en-US" sz="1200" b="0" i="0" u="none" strike="noStrike" kern="1200" cap="none" spc="0" normalizeH="0" baseline="0" dirty="0">
                        <a:ln>
                          <a:noFill/>
                        </a:ln>
                        <a:solidFill>
                          <a:srgbClr val="FF0000"/>
                        </a:solidFill>
                        <a:effectLst/>
                        <a:uLnTx/>
                        <a:uFillTx/>
                        <a:latin typeface="+mn-lt"/>
                      </a:endParaRPr>
                    </a:p>
                  </a:txBody>
                  <a:tcPr marT="45715" marB="45715"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GB" sz="1200" b="0" i="0" u="none" strike="noStrike" kern="1200" cap="none" spc="0" normalizeH="0" baseline="0" dirty="0">
                          <a:ln>
                            <a:noFill/>
                          </a:ln>
                          <a:solidFill>
                            <a:srgbClr val="FF0000"/>
                          </a:solidFill>
                          <a:effectLst/>
                          <a:uLnTx/>
                          <a:uFillTx/>
                          <a:latin typeface="+mn-lt"/>
                        </a:rPr>
                        <a:t>&lt;Example: QA at Client X, Delivery lead at Client Y&gt;</a:t>
                      </a:r>
                      <a:endParaRPr kumimoji="0" lang="en-US" sz="1200" b="0" i="0" u="none" strike="noStrike" kern="1200" cap="none" spc="0" normalizeH="0" baseline="0" dirty="0">
                        <a:ln>
                          <a:noFill/>
                        </a:ln>
                        <a:solidFill>
                          <a:srgbClr val="FF0000"/>
                        </a:solidFill>
                        <a:effectLst/>
                        <a:uLnTx/>
                        <a:uFillTx/>
                        <a:latin typeface="+mn-lt"/>
                      </a:endParaRPr>
                    </a:p>
                  </a:txBody>
                  <a:tcPr marT="45715" marB="45715"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95902">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GB" sz="1200" u="none" strike="noStrike" cap="none" normalizeH="0" baseline="0" dirty="0">
                          <a:ln>
                            <a:noFill/>
                          </a:ln>
                          <a:solidFill>
                            <a:srgbClr val="4D4D4C"/>
                          </a:solidFill>
                          <a:effectLst/>
                          <a:latin typeface="+mn-lt"/>
                        </a:rPr>
                        <a:t>GDN Delivery Lead</a:t>
                      </a:r>
                      <a:endParaRPr kumimoji="0" lang="en-US" sz="1200" b="0" i="0" u="none" strike="noStrike" cap="none" normalizeH="0" baseline="0" dirty="0">
                        <a:ln>
                          <a:noFill/>
                        </a:ln>
                        <a:solidFill>
                          <a:srgbClr val="4D4D4C"/>
                        </a:solidFill>
                        <a:effectLst/>
                        <a:latin typeface="+mn-lt"/>
                      </a:endParaRPr>
                    </a:p>
                  </a:txBody>
                  <a:tcPr marT="45715" marB="45715"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defRPr/>
                      </a:pPr>
                      <a:r>
                        <a:rPr kumimoji="0" lang="en-GB" sz="1200" b="0" i="0" u="none" strike="noStrike" kern="1200" cap="none" spc="0" normalizeH="0" baseline="0" noProof="0" dirty="0">
                          <a:ln>
                            <a:noFill/>
                          </a:ln>
                          <a:solidFill>
                            <a:srgbClr val="FF0000"/>
                          </a:solidFill>
                          <a:effectLst/>
                          <a:uLnTx/>
                          <a:uFillTx/>
                          <a:latin typeface="+mn-lt"/>
                          <a:ea typeface=""/>
                          <a:cs typeface=""/>
                        </a:rPr>
                        <a:t>&lt;Name&gt; </a:t>
                      </a:r>
                    </a:p>
                  </a:txBody>
                  <a:tcPr marT="45715" marB="45715"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200" b="0" i="0" u="none" strike="noStrike" kern="1200" cap="none" spc="0" normalizeH="0" baseline="0">
                          <a:ln>
                            <a:noFill/>
                          </a:ln>
                          <a:solidFill>
                            <a:srgbClr val="FF0000"/>
                          </a:solidFill>
                          <a:effectLst/>
                          <a:uLnTx/>
                          <a:uFillTx/>
                          <a:latin typeface="+mn-lt"/>
                        </a:rPr>
                        <a:t>&lt;X%&gt;</a:t>
                      </a:r>
                      <a:endParaRPr kumimoji="0" lang="en-US" sz="1200" b="0" i="0" u="none" strike="noStrike" kern="1200" cap="none" spc="0" normalizeH="0" baseline="0" dirty="0">
                        <a:ln>
                          <a:noFill/>
                        </a:ln>
                        <a:solidFill>
                          <a:srgbClr val="FF0000"/>
                        </a:solidFill>
                        <a:effectLst/>
                        <a:uLnTx/>
                        <a:uFillTx/>
                        <a:latin typeface="+mn-lt"/>
                      </a:endParaRPr>
                    </a:p>
                  </a:txBody>
                  <a:tcPr marT="45715" marB="45715"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GB" sz="1200" b="0" i="0" u="none" strike="noStrike" kern="1200" cap="none" spc="0" normalizeH="0" baseline="0" dirty="0">
                          <a:ln>
                            <a:noFill/>
                          </a:ln>
                          <a:solidFill>
                            <a:srgbClr val="FF0000"/>
                          </a:solidFill>
                          <a:effectLst/>
                          <a:uLnTx/>
                          <a:uFillTx/>
                          <a:latin typeface="+mn-lt"/>
                        </a:rPr>
                        <a:t>&lt;Example: GDN (India) Delivery Lead for $</a:t>
                      </a:r>
                      <a:r>
                        <a:rPr kumimoji="0" lang="en-GB" sz="1200" b="0" i="0" u="none" strike="noStrike" kern="1200" cap="none" spc="0" normalizeH="0" baseline="0" dirty="0" err="1">
                          <a:ln>
                            <a:noFill/>
                          </a:ln>
                          <a:solidFill>
                            <a:srgbClr val="FF0000"/>
                          </a:solidFill>
                          <a:effectLst/>
                          <a:uLnTx/>
                          <a:uFillTx/>
                          <a:latin typeface="+mn-lt"/>
                        </a:rPr>
                        <a:t>Ym</a:t>
                      </a:r>
                      <a:r>
                        <a:rPr kumimoji="0" lang="en-GB" sz="1200" b="0" i="0" u="none" strike="noStrike" kern="1200" cap="none" spc="0" normalizeH="0" baseline="0" dirty="0">
                          <a:ln>
                            <a:noFill/>
                          </a:ln>
                          <a:solidFill>
                            <a:srgbClr val="FF0000"/>
                          </a:solidFill>
                          <a:effectLst/>
                          <a:uLnTx/>
                          <a:uFillTx/>
                          <a:latin typeface="+mn-lt"/>
                        </a:rPr>
                        <a:t> AX engagement managed at Client B&gt;</a:t>
                      </a:r>
                      <a:endParaRPr kumimoji="0" lang="en-US" sz="1200" b="0" i="0" u="none" strike="noStrike" kern="1200" cap="none" spc="0" normalizeH="0" baseline="0" dirty="0">
                        <a:ln>
                          <a:noFill/>
                        </a:ln>
                        <a:solidFill>
                          <a:srgbClr val="FF0000"/>
                        </a:solidFill>
                        <a:effectLst/>
                        <a:uLnTx/>
                        <a:uFillTx/>
                        <a:latin typeface="+mn-lt"/>
                      </a:endParaRPr>
                    </a:p>
                  </a:txBody>
                  <a:tcPr marT="45715" marB="45715"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15546">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GB" sz="1200" u="none" strike="noStrike" cap="none" normalizeH="0" baseline="0" dirty="0">
                          <a:ln>
                            <a:noFill/>
                          </a:ln>
                          <a:solidFill>
                            <a:srgbClr val="4D4D4C"/>
                          </a:solidFill>
                          <a:effectLst/>
                          <a:latin typeface="+mn-lt"/>
                        </a:rPr>
                        <a:t>Market Unit / Technology Architect</a:t>
                      </a:r>
                      <a:endParaRPr kumimoji="0" lang="en-US" sz="1200" b="0" i="0" u="none" strike="noStrike" cap="none" normalizeH="0" baseline="0" dirty="0">
                        <a:ln>
                          <a:noFill/>
                        </a:ln>
                        <a:solidFill>
                          <a:srgbClr val="4D4D4C"/>
                        </a:solidFill>
                        <a:effectLst/>
                        <a:latin typeface="+mn-lt"/>
                      </a:endParaRPr>
                    </a:p>
                  </a:txBody>
                  <a:tcPr marT="45715" marB="45715"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defRPr/>
                      </a:pPr>
                      <a:r>
                        <a:rPr kumimoji="0" lang="en-GB" sz="1200" b="0" i="0" u="none" strike="noStrike" kern="1200" cap="none" spc="0" normalizeH="0" baseline="0" noProof="0" dirty="0">
                          <a:ln>
                            <a:noFill/>
                          </a:ln>
                          <a:solidFill>
                            <a:srgbClr val="FF0000"/>
                          </a:solidFill>
                          <a:effectLst/>
                          <a:uLnTx/>
                          <a:uFillTx/>
                          <a:latin typeface="+mn-lt"/>
                          <a:ea typeface=""/>
                          <a:cs typeface=""/>
                        </a:rPr>
                        <a:t>&lt;Name&gt; </a:t>
                      </a:r>
                    </a:p>
                  </a:txBody>
                  <a:tcPr marT="45715" marB="45715"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200" b="0" i="0" u="none" strike="noStrike" kern="1200" cap="none" spc="0" normalizeH="0" baseline="0" dirty="0">
                          <a:ln>
                            <a:noFill/>
                          </a:ln>
                          <a:solidFill>
                            <a:srgbClr val="FF0000"/>
                          </a:solidFill>
                          <a:effectLst/>
                          <a:uLnTx/>
                          <a:uFillTx/>
                          <a:latin typeface="+mn-lt"/>
                        </a:rPr>
                        <a:t>&lt;X%&gt;</a:t>
                      </a:r>
                    </a:p>
                  </a:txBody>
                  <a:tcPr marT="45715" marB="45715"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GB" sz="1200" b="0" i="0" u="none" strike="noStrike" kern="1200" cap="none" spc="0" normalizeH="0" baseline="0" dirty="0">
                          <a:ln>
                            <a:noFill/>
                          </a:ln>
                          <a:solidFill>
                            <a:srgbClr val="FF0000"/>
                          </a:solidFill>
                          <a:effectLst/>
                          <a:uLnTx/>
                          <a:uFillTx/>
                          <a:latin typeface="+mn-lt"/>
                        </a:rPr>
                        <a:t>&lt;Example: Led technology team at Client C, large/complex .Digital, CRM to AX integration&gt;</a:t>
                      </a:r>
                      <a:endParaRPr kumimoji="0" lang="en-US" sz="1200" b="0" i="0" u="none" strike="noStrike" kern="1200" cap="none" spc="0" normalizeH="0" baseline="0" dirty="0">
                        <a:ln>
                          <a:noFill/>
                        </a:ln>
                        <a:solidFill>
                          <a:srgbClr val="FF0000"/>
                        </a:solidFill>
                        <a:effectLst/>
                        <a:uLnTx/>
                        <a:uFillTx/>
                        <a:latin typeface="+mn-lt"/>
                      </a:endParaRPr>
                    </a:p>
                  </a:txBody>
                  <a:tcPr marT="45715" marB="45715"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5" name="Rectangle 4">
            <a:extLst>
              <a:ext uri="{FF2B5EF4-FFF2-40B4-BE49-F238E27FC236}">
                <a16:creationId xmlns:a16="http://schemas.microsoft.com/office/drawing/2014/main" id="{33CA6F97-9F19-4278-9625-EF3F48D8D057}"/>
              </a:ext>
            </a:extLst>
          </p:cNvPr>
          <p:cNvSpPr/>
          <p:nvPr/>
        </p:nvSpPr>
        <p:spPr>
          <a:xfrm>
            <a:off x="-1908254" y="866999"/>
            <a:ext cx="2597939" cy="4028851"/>
          </a:xfrm>
          <a:prstGeom prst="rect">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sng" strike="noStrike" kern="1200" cap="none" spc="0" normalizeH="0" baseline="0" noProof="0" dirty="0">
                <a:ln>
                  <a:noFill/>
                </a:ln>
                <a:solidFill>
                  <a:srgbClr val="000000"/>
                </a:solidFill>
                <a:effectLst/>
                <a:uLnTx/>
                <a:uFillTx/>
                <a:latin typeface="Segoe UI"/>
                <a:ea typeface="+mn-ea"/>
                <a:cs typeface="+mn-cs"/>
              </a:rPr>
              <a:t>Slide Purpose</a:t>
            </a:r>
            <a:r>
              <a:rPr kumimoji="0" lang="en-GB" sz="1200" b="0" i="0" u="none" strike="noStrike" kern="1200" cap="none" spc="0" normalizeH="0" baseline="0" noProof="0" dirty="0">
                <a:ln>
                  <a:noFill/>
                </a:ln>
                <a:solidFill>
                  <a:srgbClr val="000000"/>
                </a:solidFill>
                <a:effectLst/>
                <a:uLnTx/>
                <a:uFillTx/>
                <a:latin typeface="Segoe UI"/>
                <a:ea typeface="+mn-ea"/>
                <a:cs typeface="+mn-cs"/>
              </a:rPr>
              <a:t>: Provides an overview on the core Avanade leadership team for</a:t>
            </a:r>
            <a:r>
              <a:rPr lang="en-GB" sz="1200" dirty="0">
                <a:solidFill>
                  <a:srgbClr val="000000"/>
                </a:solidFill>
                <a:latin typeface="Segoe UI"/>
              </a:rPr>
              <a:t> the Project, including their history in respect of the client or in comparable solutions.</a:t>
            </a:r>
            <a:endParaRPr kumimoji="0" lang="en-GB" sz="12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sng" strike="noStrike" kern="1200" cap="none" spc="0" normalizeH="0" baseline="0" noProof="0" dirty="0">
                <a:ln>
                  <a:noFill/>
                </a:ln>
                <a:solidFill>
                  <a:srgbClr val="000000"/>
                </a:solidFill>
                <a:effectLst/>
                <a:uLnTx/>
                <a:uFillTx/>
                <a:latin typeface="Segoe UI"/>
                <a:ea typeface="+mn-ea"/>
                <a:cs typeface="+mn-cs"/>
              </a:rPr>
              <a:t>Instructions</a:t>
            </a:r>
            <a:r>
              <a:rPr kumimoji="0" lang="en-GB" sz="1200" b="0" i="0" u="none" strike="noStrike" kern="1200" cap="none" spc="0" normalizeH="0" baseline="0" noProof="0" dirty="0">
                <a:ln>
                  <a:noFill/>
                </a:ln>
                <a:solidFill>
                  <a:srgbClr val="000000"/>
                </a:solidFill>
                <a:effectLst/>
                <a:uLnTx/>
                <a:uFillTx/>
                <a:latin typeface="Segoe UI"/>
                <a:ea typeface="+mn-ea"/>
                <a:cs typeface="+mn-cs"/>
              </a:rPr>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srgbClr val="000000"/>
                </a:solidFill>
                <a:effectLst/>
                <a:uLnTx/>
                <a:uFillTx/>
                <a:latin typeface="Segoe UI"/>
                <a:ea typeface="+mn-ea"/>
                <a:cs typeface="+mn-cs"/>
              </a:rPr>
              <a:t>This is an </a:t>
            </a:r>
            <a:r>
              <a:rPr kumimoji="0" lang="en-GB" sz="1200" b="1" i="0" u="none" strike="noStrike" kern="1200" cap="none" spc="0" normalizeH="0" baseline="0" noProof="0" dirty="0">
                <a:ln>
                  <a:noFill/>
                </a:ln>
                <a:solidFill>
                  <a:srgbClr val="000000"/>
                </a:solidFill>
                <a:effectLst/>
                <a:uLnTx/>
                <a:uFillTx/>
                <a:latin typeface="Segoe UI"/>
                <a:ea typeface="+mn-ea"/>
                <a:cs typeface="+mn-cs"/>
              </a:rPr>
              <a:t>OPTIONAL</a:t>
            </a:r>
            <a:r>
              <a:rPr kumimoji="0" lang="en-GB" sz="1200" b="0" i="0" u="none" strike="noStrike" kern="1200" cap="none" spc="0" normalizeH="0" baseline="0" noProof="0" dirty="0">
                <a:ln>
                  <a:noFill/>
                </a:ln>
                <a:solidFill>
                  <a:srgbClr val="000000"/>
                </a:solidFill>
                <a:effectLst/>
                <a:uLnTx/>
                <a:uFillTx/>
                <a:latin typeface="Segoe UI"/>
                <a:ea typeface="+mn-ea"/>
                <a:cs typeface="+mn-cs"/>
              </a:rPr>
              <a:t> slide which you may include at your discretion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srgbClr val="000000"/>
                </a:solidFill>
                <a:effectLst/>
                <a:uLnTx/>
                <a:uFillTx/>
                <a:latin typeface="Segoe UI"/>
                <a:ea typeface="+mn-ea"/>
                <a:cs typeface="+mn-cs"/>
              </a:rPr>
              <a:t>It is NOT necessary when providing a ROM</a:t>
            </a:r>
          </a:p>
          <a:p>
            <a:pPr marL="171450" indent="-171450">
              <a:buFont typeface="Arial" panose="020B0604020202020204" pitchFamily="34" charset="0"/>
              <a:buChar char="•"/>
              <a:defRPr/>
            </a:pPr>
            <a:r>
              <a:rPr kumimoji="0" lang="en-GB" sz="1200" b="0" i="0" u="none" strike="noStrike" kern="1200" cap="none" spc="0" normalizeH="0" baseline="0" noProof="0" dirty="0">
                <a:ln>
                  <a:noFill/>
                </a:ln>
                <a:solidFill>
                  <a:srgbClr val="000000"/>
                </a:solidFill>
                <a:effectLst/>
                <a:uLnTx/>
                <a:uFillTx/>
                <a:latin typeface="Segoe UI"/>
                <a:ea typeface="+mn-ea"/>
                <a:cs typeface="+mn-cs"/>
              </a:rPr>
              <a:t>Populate all text formatted </a:t>
            </a:r>
            <a:r>
              <a:rPr kumimoji="0" lang="en-GB" sz="1200" b="0" i="0" u="none" strike="noStrike" kern="1200" cap="none" spc="0" normalizeH="0" baseline="0" noProof="0" dirty="0">
                <a:ln>
                  <a:noFill/>
                </a:ln>
                <a:solidFill>
                  <a:srgbClr val="FF0000"/>
                </a:solidFill>
                <a:effectLst/>
                <a:uLnTx/>
                <a:uFillTx/>
                <a:latin typeface="Segoe UI"/>
                <a:ea typeface="+mn-ea"/>
                <a:cs typeface="+mn-cs"/>
              </a:rPr>
              <a:t>&lt;like this&gt; </a:t>
            </a:r>
          </a:p>
          <a:p>
            <a:pPr marL="171450" indent="-171450">
              <a:buFont typeface="Arial" panose="020B0604020202020204" pitchFamily="34" charset="0"/>
              <a:buChar char="•"/>
              <a:defRPr/>
            </a:pPr>
            <a:r>
              <a:rPr lang="en-GB" sz="1200" dirty="0">
                <a:solidFill>
                  <a:srgbClr val="000000"/>
                </a:solidFill>
              </a:rPr>
              <a:t>For ‘Allocation’ state the % effort allocated as a factor of the overall staffed hours; or provide the hours per week/month</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srgbClr val="FF0000"/>
                </a:solidFill>
                <a:effectLst/>
                <a:uLnTx/>
                <a:uFillTx/>
                <a:latin typeface="Segoe UI"/>
                <a:ea typeface="+mn-ea"/>
                <a:cs typeface="+mn-cs"/>
              </a:rPr>
              <a:t>Delete this message upon completion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7" name="Rectangle 6">
            <a:extLst>
              <a:ext uri="{FF2B5EF4-FFF2-40B4-BE49-F238E27FC236}">
                <a16:creationId xmlns:a16="http://schemas.microsoft.com/office/drawing/2014/main" id="{1AED6A36-308F-4F8C-A900-C0BD1862F398}"/>
              </a:ext>
            </a:extLst>
          </p:cNvPr>
          <p:cNvSpPr/>
          <p:nvPr/>
        </p:nvSpPr>
        <p:spPr>
          <a:xfrm>
            <a:off x="-935463" y="301398"/>
            <a:ext cx="1618488" cy="459673"/>
          </a:xfrm>
          <a:prstGeom prst="rect">
            <a:avLst/>
          </a:prstGeom>
          <a:solidFill>
            <a:srgbClr val="0070C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white"/>
                </a:solidFill>
                <a:effectLst/>
                <a:uLnTx/>
                <a:uFillTx/>
                <a:latin typeface="Segoe UI"/>
                <a:ea typeface="+mn-ea"/>
                <a:cs typeface="+mn-cs"/>
              </a:rPr>
              <a:t>OPTIONAL</a:t>
            </a:r>
            <a:endParaRPr kumimoji="0" lang="en-GB" sz="1200" b="0" i="0" u="none" strike="noStrike" kern="1200" cap="none" spc="0" normalizeH="0" baseline="0" noProof="0" dirty="0">
              <a:ln>
                <a:noFill/>
              </a:ln>
              <a:solidFill>
                <a:prstClr val="white"/>
              </a:solidFill>
              <a:effectLst/>
              <a:uLnTx/>
              <a:uFillTx/>
              <a:latin typeface="Segoe UI"/>
              <a:ea typeface="+mn-ea"/>
              <a:cs typeface="+mn-cs"/>
            </a:endParaRPr>
          </a:p>
        </p:txBody>
      </p:sp>
      <p:graphicFrame>
        <p:nvGraphicFramePr>
          <p:cNvPr id="8" name="Group 3">
            <a:extLst>
              <a:ext uri="{FF2B5EF4-FFF2-40B4-BE49-F238E27FC236}">
                <a16:creationId xmlns:a16="http://schemas.microsoft.com/office/drawing/2014/main" id="{4F1B8936-1C5D-4786-9E90-8A3FA3F10FA9}"/>
              </a:ext>
            </a:extLst>
          </p:cNvPr>
          <p:cNvGraphicFramePr>
            <a:graphicFrameLocks/>
          </p:cNvGraphicFramePr>
          <p:nvPr>
            <p:extLst>
              <p:ext uri="{D42A27DB-BD31-4B8C-83A1-F6EECF244321}">
                <p14:modId xmlns:p14="http://schemas.microsoft.com/office/powerpoint/2010/main" val="4235404140"/>
              </p:ext>
            </p:extLst>
          </p:nvPr>
        </p:nvGraphicFramePr>
        <p:xfrm>
          <a:off x="963195" y="3709853"/>
          <a:ext cx="10269214" cy="1872488"/>
        </p:xfrm>
        <a:graphic>
          <a:graphicData uri="http://schemas.openxmlformats.org/drawingml/2006/table">
            <a:tbl>
              <a:tblPr>
                <a:tableStyleId>{BC89EF96-8CEA-46FF-86C4-4CE0E7609802}</a:tableStyleId>
              </a:tblPr>
              <a:tblGrid>
                <a:gridCol w="2401193">
                  <a:extLst>
                    <a:ext uri="{9D8B030D-6E8A-4147-A177-3AD203B41FA5}">
                      <a16:colId xmlns:a16="http://schemas.microsoft.com/office/drawing/2014/main" val="20000"/>
                    </a:ext>
                  </a:extLst>
                </a:gridCol>
                <a:gridCol w="1797069">
                  <a:extLst>
                    <a:ext uri="{9D8B030D-6E8A-4147-A177-3AD203B41FA5}">
                      <a16:colId xmlns:a16="http://schemas.microsoft.com/office/drawing/2014/main" val="20001"/>
                    </a:ext>
                  </a:extLst>
                </a:gridCol>
                <a:gridCol w="6070952">
                  <a:extLst>
                    <a:ext uri="{9D8B030D-6E8A-4147-A177-3AD203B41FA5}">
                      <a16:colId xmlns:a16="http://schemas.microsoft.com/office/drawing/2014/main" val="20003"/>
                    </a:ext>
                  </a:extLst>
                </a:gridCol>
              </a:tblGrid>
              <a:tr h="159241">
                <a:tc gridSpan="3">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GB" sz="1200" b="1" u="none" strike="noStrike" cap="none" normalizeH="0" baseline="0" dirty="0">
                          <a:ln>
                            <a:noFill/>
                          </a:ln>
                          <a:solidFill>
                            <a:schemeClr val="bg1"/>
                          </a:solidFill>
                          <a:effectLst/>
                          <a:latin typeface="+mn-lt"/>
                        </a:rPr>
                        <a:t>Critical Roles</a:t>
                      </a:r>
                      <a:endParaRPr kumimoji="0" lang="en-US" sz="1200" b="1" i="0" u="none" strike="noStrike" cap="none" normalizeH="0" baseline="0" dirty="0">
                        <a:ln>
                          <a:noFill/>
                        </a:ln>
                        <a:solidFill>
                          <a:schemeClr val="bg1"/>
                        </a:solidFill>
                        <a:effectLst/>
                        <a:latin typeface="+mn-lt"/>
                      </a:endParaRPr>
                    </a:p>
                  </a:txBody>
                  <a:tcPr marT="45715" marB="45715"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C00000"/>
                    </a:solidFill>
                  </a:tcPr>
                </a:tc>
                <a:tc hMerge="1">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1" i="0" u="none" strike="noStrike" cap="none" normalizeH="0" baseline="0" dirty="0">
                        <a:ln>
                          <a:noFill/>
                        </a:ln>
                        <a:solidFill>
                          <a:schemeClr val="bg1"/>
                        </a:solidFill>
                        <a:effectLst/>
                        <a:latin typeface="+mn-lt"/>
                      </a:endParaRPr>
                    </a:p>
                  </a:txBody>
                  <a:tcPr marT="45715" marB="45715"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C00000"/>
                    </a:solidFill>
                  </a:tcPr>
                </a:tc>
                <a:tc hMerge="1">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1" i="0" u="none" strike="noStrike" cap="none" normalizeH="0" baseline="0" dirty="0">
                        <a:ln>
                          <a:noFill/>
                        </a:ln>
                        <a:solidFill>
                          <a:schemeClr val="bg1"/>
                        </a:solidFill>
                        <a:effectLst/>
                        <a:latin typeface="+mn-lt"/>
                      </a:endParaRPr>
                    </a:p>
                  </a:txBody>
                  <a:tcPr marT="45715" marB="45715"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C00000"/>
                    </a:solidFill>
                  </a:tcPr>
                </a:tc>
                <a:extLst>
                  <a:ext uri="{0D108BD9-81ED-4DB2-BD59-A6C34878D82A}">
                    <a16:rowId xmlns:a16="http://schemas.microsoft.com/office/drawing/2014/main" val="10000"/>
                  </a:ext>
                </a:extLst>
              </a:tr>
              <a:tr h="140906">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GB" sz="1200" b="1" u="none" strike="noStrike" cap="none" normalizeH="0" baseline="0" dirty="0">
                          <a:ln>
                            <a:noFill/>
                          </a:ln>
                          <a:solidFill>
                            <a:schemeClr val="bg1"/>
                          </a:solidFill>
                          <a:effectLst/>
                          <a:latin typeface="+mn-lt"/>
                        </a:rPr>
                        <a:t>Role / Skills</a:t>
                      </a:r>
                      <a:endParaRPr kumimoji="0" lang="en-US" sz="1200" b="1" i="0" u="none" strike="noStrike" cap="none" normalizeH="0" baseline="0" dirty="0">
                        <a:ln>
                          <a:noFill/>
                        </a:ln>
                        <a:solidFill>
                          <a:schemeClr val="bg1"/>
                        </a:solidFill>
                        <a:effectLst/>
                        <a:latin typeface="+mn-lt"/>
                      </a:endParaRPr>
                    </a:p>
                  </a:txBody>
                  <a:tcPr marT="45715" marB="45715" horzOverflow="overflow">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C00000"/>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GB" sz="1200" b="1" u="none" strike="noStrike" cap="none" normalizeH="0" baseline="0" dirty="0">
                          <a:ln>
                            <a:noFill/>
                          </a:ln>
                          <a:solidFill>
                            <a:schemeClr val="bg1"/>
                          </a:solidFill>
                          <a:effectLst/>
                          <a:latin typeface="+mn-lt"/>
                        </a:rPr>
                        <a:t>Name</a:t>
                      </a:r>
                      <a:endParaRPr kumimoji="0" lang="en-US" sz="1200" b="1" i="0" u="none" strike="noStrike" cap="none" normalizeH="0" baseline="0" dirty="0">
                        <a:ln>
                          <a:noFill/>
                        </a:ln>
                        <a:solidFill>
                          <a:schemeClr val="bg1"/>
                        </a:solidFill>
                        <a:effectLst/>
                        <a:latin typeface="+mn-lt"/>
                      </a:endParaRPr>
                    </a:p>
                  </a:txBody>
                  <a:tcPr marT="45715" marB="45715" horzOverflow="overflow">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C00000"/>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GB" sz="1200" b="1" u="none" strike="noStrike" cap="none" normalizeH="0" baseline="0" dirty="0">
                          <a:ln>
                            <a:noFill/>
                          </a:ln>
                          <a:solidFill>
                            <a:schemeClr val="bg1"/>
                          </a:solidFill>
                          <a:effectLst/>
                          <a:latin typeface="+mn-lt"/>
                        </a:rPr>
                        <a:t>Sourcing Strategy</a:t>
                      </a:r>
                      <a:endParaRPr kumimoji="0" lang="en-US" sz="1200" b="1" i="0" u="none" strike="noStrike" cap="none" normalizeH="0" baseline="0" dirty="0">
                        <a:ln>
                          <a:noFill/>
                        </a:ln>
                        <a:solidFill>
                          <a:schemeClr val="bg1"/>
                        </a:solidFill>
                        <a:effectLst/>
                        <a:latin typeface="+mn-lt"/>
                      </a:endParaRPr>
                    </a:p>
                  </a:txBody>
                  <a:tcPr marT="45715" marB="45715" horzOverflow="overflow">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C00000"/>
                    </a:solidFill>
                  </a:tcPr>
                </a:tc>
                <a:extLst>
                  <a:ext uri="{0D108BD9-81ED-4DB2-BD59-A6C34878D82A}">
                    <a16:rowId xmlns:a16="http://schemas.microsoft.com/office/drawing/2014/main" val="10001"/>
                  </a:ext>
                </a:extLst>
              </a:tr>
              <a:tr h="211357">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defRPr/>
                      </a:pPr>
                      <a:r>
                        <a:rPr kumimoji="0" lang="en-GB" sz="1200" b="0" i="0" u="none" strike="noStrike" kern="1200" cap="none" spc="0" normalizeH="0" baseline="0" dirty="0">
                          <a:ln>
                            <a:noFill/>
                          </a:ln>
                          <a:solidFill>
                            <a:srgbClr val="FF0000"/>
                          </a:solidFill>
                          <a:effectLst/>
                          <a:uLnTx/>
                          <a:uFillTx/>
                          <a:latin typeface="+mn-lt"/>
                          <a:ea typeface="+mn-ea"/>
                          <a:cs typeface="+mn-cs"/>
                        </a:rPr>
                        <a:t>&lt;Example: Agile Scrum Master&gt;</a:t>
                      </a:r>
                      <a:endParaRPr kumimoji="0" lang="en-US" sz="1200" b="0" i="0" u="none" strike="noStrike" kern="1200" cap="none" spc="0" normalizeH="0" baseline="0" dirty="0">
                        <a:ln>
                          <a:noFill/>
                        </a:ln>
                        <a:solidFill>
                          <a:srgbClr val="FF0000"/>
                        </a:solidFill>
                        <a:effectLst/>
                        <a:uLnTx/>
                        <a:uFillTx/>
                        <a:latin typeface="+mn-lt"/>
                        <a:ea typeface="+mn-ea"/>
                        <a:cs typeface="+mn-cs"/>
                      </a:endParaRPr>
                    </a:p>
                  </a:txBody>
                  <a:tcPr marT="45715" marB="45715"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defRPr/>
                      </a:pPr>
                      <a:r>
                        <a:rPr kumimoji="0" lang="en-GB" sz="1200" b="0" i="0" u="none" strike="noStrike" kern="1200" cap="none" spc="0" normalizeH="0" baseline="0" noProof="0" dirty="0">
                          <a:ln>
                            <a:noFill/>
                          </a:ln>
                          <a:solidFill>
                            <a:srgbClr val="FF0000"/>
                          </a:solidFill>
                          <a:effectLst/>
                          <a:uLnTx/>
                          <a:uFillTx/>
                          <a:latin typeface="+mn-lt"/>
                          <a:ea typeface="+mn-ea"/>
                          <a:cs typeface="+mn-cs"/>
                        </a:rPr>
                        <a:t>&lt;Name&gt; </a:t>
                      </a:r>
                    </a:p>
                  </a:txBody>
                  <a:tcPr marT="45715" marB="45715"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defRPr/>
                      </a:pPr>
                      <a:r>
                        <a:rPr kumimoji="0" lang="en-US" sz="1200" b="0" i="0" u="none" strike="noStrike" kern="1200" cap="none" spc="0" normalizeH="0" baseline="0" dirty="0">
                          <a:ln>
                            <a:noFill/>
                          </a:ln>
                          <a:solidFill>
                            <a:srgbClr val="FF0000"/>
                          </a:solidFill>
                          <a:effectLst/>
                          <a:uLnTx/>
                          <a:uFillTx/>
                          <a:latin typeface="+mn-lt"/>
                          <a:ea typeface="+mn-ea"/>
                          <a:cs typeface="+mn-cs"/>
                        </a:rPr>
                        <a:t>&lt;Document the resourcing approach in respect of FTE vs contractor vs third party, and associated core considerations on timing, cost </a:t>
                      </a:r>
                      <a:r>
                        <a:rPr kumimoji="0" lang="en-US" sz="1200" b="0" i="0" u="none" strike="noStrike" kern="1200" cap="none" spc="0" normalizeH="0" baseline="0" dirty="0" err="1">
                          <a:ln>
                            <a:noFill/>
                          </a:ln>
                          <a:solidFill>
                            <a:srgbClr val="FF0000"/>
                          </a:solidFill>
                          <a:effectLst/>
                          <a:uLnTx/>
                          <a:uFillTx/>
                          <a:latin typeface="+mn-lt"/>
                          <a:ea typeface="+mn-ea"/>
                          <a:cs typeface="+mn-cs"/>
                        </a:rPr>
                        <a:t>etc</a:t>
                      </a:r>
                      <a:r>
                        <a:rPr kumimoji="0" lang="en-US" sz="1200" b="0" i="0" u="none" strike="noStrike" kern="1200" cap="none" spc="0" normalizeH="0" baseline="0" dirty="0">
                          <a:ln>
                            <a:noFill/>
                          </a:ln>
                          <a:solidFill>
                            <a:srgbClr val="FF0000"/>
                          </a:solidFill>
                          <a:effectLst/>
                          <a:uLnTx/>
                          <a:uFillTx/>
                          <a:latin typeface="+mn-lt"/>
                          <a:ea typeface="+mn-ea"/>
                          <a:cs typeface="+mn-cs"/>
                        </a:rPr>
                        <a:t>&gt;</a:t>
                      </a:r>
                    </a:p>
                  </a:txBody>
                  <a:tcPr marT="45715" marB="45715"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96466">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rgbClr val="4D4D4C"/>
                        </a:solidFill>
                        <a:effectLst/>
                        <a:latin typeface="+mn-lt"/>
                      </a:endParaRPr>
                    </a:p>
                  </a:txBody>
                  <a:tcPr marT="45715" marB="45715"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rgbClr val="4D4D4C"/>
                        </a:solidFill>
                        <a:effectLst/>
                        <a:latin typeface="+mn-lt"/>
                      </a:endParaRPr>
                    </a:p>
                  </a:txBody>
                  <a:tcPr marT="45715" marB="45715"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rgbClr val="4D4D4C"/>
                        </a:solidFill>
                        <a:effectLst/>
                        <a:latin typeface="+mn-lt"/>
                      </a:endParaRPr>
                    </a:p>
                  </a:txBody>
                  <a:tcPr marT="45715" marB="45715"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34825">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rgbClr val="4D4D4C"/>
                        </a:solidFill>
                        <a:effectLst/>
                        <a:latin typeface="+mn-lt"/>
                      </a:endParaRPr>
                    </a:p>
                  </a:txBody>
                  <a:tcPr marT="45715" marB="45715"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rgbClr val="4D4D4C"/>
                        </a:solidFill>
                        <a:effectLst/>
                        <a:latin typeface="+mn-lt"/>
                      </a:endParaRPr>
                    </a:p>
                  </a:txBody>
                  <a:tcPr marT="45715" marB="45715"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rgbClr val="4D4D4C"/>
                        </a:solidFill>
                        <a:effectLst/>
                        <a:latin typeface="+mn-lt"/>
                      </a:endParaRPr>
                    </a:p>
                  </a:txBody>
                  <a:tcPr marT="45715" marB="45715"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95902">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rgbClr val="4D4D4C"/>
                        </a:solidFill>
                        <a:effectLst/>
                        <a:latin typeface="+mn-lt"/>
                      </a:endParaRPr>
                    </a:p>
                  </a:txBody>
                  <a:tcPr marT="45715" marB="45715"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rgbClr val="4D4D4C"/>
                        </a:solidFill>
                        <a:effectLst/>
                        <a:latin typeface="+mn-lt"/>
                      </a:endParaRPr>
                    </a:p>
                  </a:txBody>
                  <a:tcPr marT="45715" marB="45715"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rgbClr val="4D4D4C"/>
                        </a:solidFill>
                        <a:effectLst/>
                        <a:latin typeface="+mn-lt"/>
                      </a:endParaRPr>
                    </a:p>
                  </a:txBody>
                  <a:tcPr marT="45715" marB="45715"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9" name="Rectangle: Folded Corner 8">
            <a:extLst>
              <a:ext uri="{FF2B5EF4-FFF2-40B4-BE49-F238E27FC236}">
                <a16:creationId xmlns:a16="http://schemas.microsoft.com/office/drawing/2014/main" id="{56040E0D-0F7E-4691-926C-784816F9FF0A}"/>
              </a:ext>
            </a:extLst>
          </p:cNvPr>
          <p:cNvSpPr/>
          <p:nvPr/>
        </p:nvSpPr>
        <p:spPr>
          <a:xfrm>
            <a:off x="-1019107" y="5001778"/>
            <a:ext cx="1702132" cy="1201078"/>
          </a:xfrm>
          <a:prstGeom prst="foldedCorner">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ea typeface="+mn-ea"/>
                <a:cs typeface="+mn-cs"/>
              </a:rPr>
              <a:t>Sticky note to use during solutioning</a:t>
            </a:r>
          </a:p>
        </p:txBody>
      </p:sp>
      <p:sp>
        <p:nvSpPr>
          <p:cNvPr id="10" name="TextBox 9">
            <a:extLst>
              <a:ext uri="{FF2B5EF4-FFF2-40B4-BE49-F238E27FC236}">
                <a16:creationId xmlns:a16="http://schemas.microsoft.com/office/drawing/2014/main" id="{0EF8888C-D12E-42C4-A7B4-6B46A62678EB}"/>
              </a:ext>
            </a:extLst>
          </p:cNvPr>
          <p:cNvSpPr txBox="1"/>
          <p:nvPr/>
        </p:nvSpPr>
        <p:spPr>
          <a:xfrm>
            <a:off x="10419018" y="6436532"/>
            <a:ext cx="1626782" cy="276999"/>
          </a:xfrm>
          <a:prstGeom prst="rect">
            <a:avLst/>
          </a:prstGeom>
          <a:noFill/>
        </p:spPr>
        <p:txBody>
          <a:bodyPr wrap="square" rtlCol="0">
            <a:spAutoFit/>
          </a:bodyPr>
          <a:lstStyle/>
          <a:p>
            <a:r>
              <a:rPr lang="en-GB" sz="1200" b="1" dirty="0"/>
              <a:t>ETA slide</a:t>
            </a:r>
          </a:p>
        </p:txBody>
      </p:sp>
    </p:spTree>
    <p:extLst>
      <p:ext uri="{BB962C8B-B14F-4D97-AF65-F5344CB8AC3E}">
        <p14:creationId xmlns:p14="http://schemas.microsoft.com/office/powerpoint/2010/main" val="2148661670"/>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065484DA-BA7A-48BF-8EF6-C09B4B42334C}"/>
              </a:ext>
            </a:extLst>
          </p:cNvPr>
          <p:cNvSpPr>
            <a:spLocks noGrp="1"/>
          </p:cNvSpPr>
          <p:nvPr>
            <p:ph type="sldNum" sz="quarter" idx="10"/>
          </p:nvPr>
        </p:nvSpPr>
        <p:spPr/>
        <p:txBody>
          <a:bodyPr/>
          <a:lstStyle/>
          <a:p>
            <a:fld id="{0EE23A24-5E29-4F5A-B780-9568AE9A51DD}" type="slidenum">
              <a:rPr lang="en-US" sz="1000" smtClean="0"/>
              <a:pPr/>
              <a:t>28</a:t>
            </a:fld>
            <a:endParaRPr lang="en-US" sz="1000" dirty="0"/>
          </a:p>
        </p:txBody>
      </p:sp>
      <p:sp>
        <p:nvSpPr>
          <p:cNvPr id="3" name="Title 3">
            <a:extLst>
              <a:ext uri="{FF2B5EF4-FFF2-40B4-BE49-F238E27FC236}">
                <a16:creationId xmlns:a16="http://schemas.microsoft.com/office/drawing/2014/main" id="{B4F81ED7-E4FE-4092-B5BD-04495B635DE6}"/>
              </a:ext>
            </a:extLst>
          </p:cNvPr>
          <p:cNvSpPr>
            <a:spLocks noGrp="1"/>
          </p:cNvSpPr>
          <p:nvPr>
            <p:ph type="title"/>
          </p:nvPr>
        </p:nvSpPr>
        <p:spPr>
          <a:xfrm>
            <a:off x="960792" y="56771"/>
            <a:ext cx="10270415" cy="603187"/>
          </a:xfrm>
        </p:spPr>
        <p:txBody>
          <a:bodyPr/>
          <a:lstStyle/>
          <a:p>
            <a:r>
              <a:rPr lang="en-US" sz="3200" dirty="0"/>
              <a:t>Role and Responsibilities - Solution RACI</a:t>
            </a:r>
            <a:endParaRPr lang="en-US" sz="3200" i="1" dirty="0"/>
          </a:p>
        </p:txBody>
      </p:sp>
      <p:graphicFrame>
        <p:nvGraphicFramePr>
          <p:cNvPr id="4" name="Table 3">
            <a:extLst>
              <a:ext uri="{FF2B5EF4-FFF2-40B4-BE49-F238E27FC236}">
                <a16:creationId xmlns:a16="http://schemas.microsoft.com/office/drawing/2014/main" id="{E821EC77-571C-4A13-8928-5B23D3BB4337}"/>
              </a:ext>
            </a:extLst>
          </p:cNvPr>
          <p:cNvGraphicFramePr>
            <a:graphicFrameLocks noGrp="1"/>
          </p:cNvGraphicFramePr>
          <p:nvPr/>
        </p:nvGraphicFramePr>
        <p:xfrm>
          <a:off x="8174635" y="916112"/>
          <a:ext cx="3056571" cy="3569346"/>
        </p:xfrm>
        <a:graphic>
          <a:graphicData uri="http://schemas.openxmlformats.org/drawingml/2006/table">
            <a:tbl>
              <a:tblPr/>
              <a:tblGrid>
                <a:gridCol w="376824">
                  <a:extLst>
                    <a:ext uri="{9D8B030D-6E8A-4147-A177-3AD203B41FA5}">
                      <a16:colId xmlns:a16="http://schemas.microsoft.com/office/drawing/2014/main" val="20000"/>
                    </a:ext>
                  </a:extLst>
                </a:gridCol>
                <a:gridCol w="2679747">
                  <a:extLst>
                    <a:ext uri="{9D8B030D-6E8A-4147-A177-3AD203B41FA5}">
                      <a16:colId xmlns:a16="http://schemas.microsoft.com/office/drawing/2014/main" val="20001"/>
                    </a:ext>
                  </a:extLst>
                </a:gridCol>
              </a:tblGrid>
              <a:tr h="109851">
                <a:tc gridSpan="2">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l" fontAlgn="b"/>
                      <a:r>
                        <a:rPr lang="en-GB" sz="1400" b="1" u="sng" strike="noStrike" dirty="0">
                          <a:solidFill>
                            <a:srgbClr val="4D4D4C"/>
                          </a:solidFill>
                          <a:latin typeface="+mn-lt"/>
                        </a:rPr>
                        <a:t>Key</a:t>
                      </a:r>
                      <a:endParaRPr lang="en-GB" sz="1400" b="1" i="0" u="sng" strike="noStrike" dirty="0">
                        <a:solidFill>
                          <a:srgbClr val="4D4D4C"/>
                        </a:solidFill>
                        <a:latin typeface="+mn-lt"/>
                      </a:endParaRPr>
                    </a:p>
                  </a:txBody>
                  <a:tcPr marL="72000" marR="0" marT="0" marB="0" anchor="ctr">
                    <a:lnL w="9525" cap="flat" cmpd="sng" algn="ctr">
                      <a:solidFill>
                        <a:srgbClr val="DADBDA">
                          <a:shade val="95000"/>
                          <a:satMod val="105000"/>
                        </a:srgbClr>
                      </a:solidFill>
                      <a:prstDash val="solid"/>
                    </a:lnL>
                    <a:lnR w="9525" cap="flat" cmpd="sng" algn="ctr">
                      <a:solidFill>
                        <a:srgbClr val="DADBDA">
                          <a:shade val="95000"/>
                          <a:satMod val="105000"/>
                        </a:srgbClr>
                      </a:solidFill>
                      <a:prstDash val="solid"/>
                    </a:lnR>
                    <a:lnT w="9525" cap="flat" cmpd="sng" algn="ctr">
                      <a:solidFill>
                        <a:srgbClr val="DADBDA">
                          <a:shade val="95000"/>
                          <a:satMod val="105000"/>
                        </a:srgbClr>
                      </a:solidFill>
                      <a:prstDash val="solid"/>
                    </a:lnT>
                    <a:lnB>
                      <a:noFill/>
                    </a:lnB>
                    <a:lnTlToBr w="12700" cmpd="sng">
                      <a:noFill/>
                      <a:prstDash val="solid"/>
                    </a:lnTlToBr>
                    <a:lnBlToTr w="12700" cmpd="sng">
                      <a:noFill/>
                      <a:prstDash val="solid"/>
                    </a:lnBlToTr>
                    <a:noFill/>
                  </a:tcPr>
                </a:tc>
                <a:tc hMerge="1">
                  <a:txBody>
                    <a:bodyPr/>
                    <a:lstStyle/>
                    <a:p>
                      <a:pPr algn="l" fontAlgn="b"/>
                      <a:endParaRPr lang="en-GB" sz="1200" b="0" i="0" u="none" strike="noStrike" dirty="0">
                        <a:solidFill>
                          <a:schemeClr val="bg1"/>
                        </a:solidFill>
                        <a:latin typeface="Calibri"/>
                      </a:endParaRP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99CC"/>
                    </a:solidFill>
                  </a:tcPr>
                </a:tc>
                <a:extLst>
                  <a:ext uri="{0D108BD9-81ED-4DB2-BD59-A6C34878D82A}">
                    <a16:rowId xmlns:a16="http://schemas.microsoft.com/office/drawing/2014/main" val="10000"/>
                  </a:ext>
                </a:extLst>
              </a:tr>
              <a:tr h="952850">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lang="en-GB" sz="1000" u="none" strike="noStrike" dirty="0">
                          <a:solidFill>
                            <a:srgbClr val="4D4D4C"/>
                          </a:solidFill>
                          <a:latin typeface="+mn-lt"/>
                        </a:rPr>
                        <a:t>R</a:t>
                      </a:r>
                      <a:endParaRPr lang="en-GB" sz="1000" b="1" i="0" u="none" strike="noStrike" dirty="0">
                        <a:solidFill>
                          <a:srgbClr val="4D4D4C"/>
                        </a:solidFill>
                        <a:latin typeface="+mn-lt"/>
                      </a:endParaRPr>
                    </a:p>
                  </a:txBody>
                  <a:tcPr marL="0" marR="0" marT="0" marB="0" anchor="ctr">
                    <a:lnL w="9525" cap="flat" cmpd="sng" algn="ctr">
                      <a:solidFill>
                        <a:srgbClr val="DADBDA">
                          <a:shade val="95000"/>
                          <a:satMod val="105000"/>
                        </a:srgbClr>
                      </a:solidFill>
                      <a:prstDash val="solid"/>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l" fontAlgn="b"/>
                      <a:r>
                        <a:rPr lang="en-GB" sz="1000" b="1" u="none" strike="noStrike" dirty="0">
                          <a:solidFill>
                            <a:srgbClr val="4D4D4C"/>
                          </a:solidFill>
                          <a:latin typeface="+mn-lt"/>
                        </a:rPr>
                        <a:t>Responsible: </a:t>
                      </a:r>
                      <a:r>
                        <a:rPr lang="en-GB" sz="1000" u="none" strike="noStrike" dirty="0">
                          <a:solidFill>
                            <a:srgbClr val="4D4D4C"/>
                          </a:solidFill>
                          <a:latin typeface="+mn-lt"/>
                        </a:rPr>
                        <a:t>Those who do the work to achieve the task. There is typically one role with a participation type of Responsible, although others can be delegated to assist in the work required.</a:t>
                      </a:r>
                      <a:endParaRPr lang="en-GB" sz="1000" b="0" i="0" u="none" strike="noStrike" dirty="0">
                        <a:solidFill>
                          <a:srgbClr val="4D4D4C"/>
                        </a:solidFill>
                        <a:latin typeface="+mn-lt"/>
                      </a:endParaRPr>
                    </a:p>
                  </a:txBody>
                  <a:tcPr marL="72000" marR="0" marT="0" marB="0" anchor="ctr">
                    <a:lnL>
                      <a:noFill/>
                    </a:lnL>
                    <a:lnR w="9525" cap="flat" cmpd="sng" algn="ctr">
                      <a:solidFill>
                        <a:srgbClr val="DADBDA">
                          <a:shade val="95000"/>
                          <a:satMod val="105000"/>
                        </a:srgbClr>
                      </a:solidFill>
                      <a:prstDash val="solid"/>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681328">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lang="en-GB" sz="1000" u="none" strike="noStrike" dirty="0">
                          <a:solidFill>
                            <a:srgbClr val="4D4D4C"/>
                          </a:solidFill>
                          <a:latin typeface="+mn-lt"/>
                        </a:rPr>
                        <a:t>A</a:t>
                      </a:r>
                      <a:endParaRPr lang="en-GB" sz="1000" b="1" i="0" u="none" strike="noStrike" dirty="0">
                        <a:solidFill>
                          <a:srgbClr val="4D4D4C"/>
                        </a:solidFill>
                        <a:latin typeface="+mn-lt"/>
                      </a:endParaRPr>
                    </a:p>
                  </a:txBody>
                  <a:tcPr marL="0" marR="0" marT="0" marB="0" anchor="ctr">
                    <a:lnL w="9525" cap="flat" cmpd="sng" algn="ctr">
                      <a:solidFill>
                        <a:srgbClr val="DADBDA">
                          <a:shade val="95000"/>
                          <a:satMod val="105000"/>
                        </a:srgbClr>
                      </a:solidFill>
                      <a:prstDash val="solid"/>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l" fontAlgn="b"/>
                      <a:r>
                        <a:rPr lang="en-GB" sz="1000" b="1" u="none" strike="noStrike" dirty="0">
                          <a:solidFill>
                            <a:srgbClr val="4D4D4C"/>
                          </a:solidFill>
                          <a:latin typeface="+mn-lt"/>
                        </a:rPr>
                        <a:t>Accountable: </a:t>
                      </a:r>
                      <a:r>
                        <a:rPr lang="en-GB" sz="1000" u="none" strike="noStrike" dirty="0">
                          <a:solidFill>
                            <a:srgbClr val="4D4D4C"/>
                          </a:solidFill>
                          <a:latin typeface="+mn-lt"/>
                        </a:rPr>
                        <a:t>Sometimes also knows as Approver or final Approving authority. This is the one ultimately accountable for the correct and thorough completion of the deliverable or task. An Accountable must sign off (Approve) work that a Responsible provides. There must be only one Accountable specified for each task or deliverable.</a:t>
                      </a:r>
                      <a:endParaRPr lang="en-GB" sz="1000" b="0" i="0" u="none" strike="noStrike" dirty="0">
                        <a:solidFill>
                          <a:srgbClr val="4D4D4C"/>
                        </a:solidFill>
                        <a:latin typeface="+mn-lt"/>
                      </a:endParaRPr>
                    </a:p>
                  </a:txBody>
                  <a:tcPr marL="72000" marR="0" marT="0" marB="0" anchor="ctr">
                    <a:lnL>
                      <a:noFill/>
                    </a:lnL>
                    <a:lnR w="9525" cap="flat" cmpd="sng" algn="ctr">
                      <a:solidFill>
                        <a:srgbClr val="DADBDA">
                          <a:shade val="95000"/>
                          <a:satMod val="105000"/>
                        </a:srgbClr>
                      </a:solidFill>
                      <a:prstDash val="solid"/>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574336">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lang="en-GB" sz="1000" u="none" strike="noStrike" dirty="0">
                          <a:solidFill>
                            <a:srgbClr val="4D4D4C"/>
                          </a:solidFill>
                          <a:latin typeface="+mn-lt"/>
                        </a:rPr>
                        <a:t>C</a:t>
                      </a:r>
                      <a:endParaRPr lang="en-GB" sz="1000" b="1" i="0" u="none" strike="noStrike" dirty="0">
                        <a:solidFill>
                          <a:srgbClr val="4D4D4C"/>
                        </a:solidFill>
                        <a:latin typeface="+mn-lt"/>
                      </a:endParaRPr>
                    </a:p>
                  </a:txBody>
                  <a:tcPr marL="0" marR="0" marT="0" marB="0" anchor="ctr">
                    <a:lnL w="9525" cap="flat" cmpd="sng" algn="ctr">
                      <a:solidFill>
                        <a:srgbClr val="DADBDA">
                          <a:shade val="95000"/>
                          <a:satMod val="105000"/>
                        </a:srgbClr>
                      </a:solidFill>
                      <a:prstDash val="solid"/>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l" fontAlgn="b"/>
                      <a:r>
                        <a:rPr lang="en-GB" sz="1000" b="1" u="none" strike="noStrike" dirty="0">
                          <a:solidFill>
                            <a:srgbClr val="4D4D4C"/>
                          </a:solidFill>
                          <a:latin typeface="+mn-lt"/>
                        </a:rPr>
                        <a:t>Consulted: </a:t>
                      </a:r>
                      <a:r>
                        <a:rPr lang="en-GB" sz="1000" u="none" strike="noStrike" dirty="0">
                          <a:solidFill>
                            <a:srgbClr val="4D4D4C"/>
                          </a:solidFill>
                          <a:latin typeface="+mn-lt"/>
                        </a:rPr>
                        <a:t>Those whose opinions are sought; and with whom there is two-way communication.</a:t>
                      </a:r>
                      <a:endParaRPr lang="en-GB" sz="1000" b="0" i="0" u="none" strike="noStrike" dirty="0">
                        <a:solidFill>
                          <a:srgbClr val="4D4D4C"/>
                        </a:solidFill>
                        <a:latin typeface="+mn-lt"/>
                      </a:endParaRPr>
                    </a:p>
                  </a:txBody>
                  <a:tcPr marL="72000" marR="0" marT="0" marB="0" anchor="ctr">
                    <a:lnL>
                      <a:noFill/>
                    </a:lnL>
                    <a:lnR w="9525" cap="flat" cmpd="sng" algn="ctr">
                      <a:solidFill>
                        <a:srgbClr val="DADBDA">
                          <a:shade val="95000"/>
                          <a:satMod val="105000"/>
                        </a:srgbClr>
                      </a:solidFill>
                      <a:prstDash val="solid"/>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70109">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lang="en-GB" sz="1000" u="none" strike="noStrike" dirty="0">
                          <a:solidFill>
                            <a:srgbClr val="4D4D4C"/>
                          </a:solidFill>
                          <a:latin typeface="+mn-lt"/>
                        </a:rPr>
                        <a:t>I</a:t>
                      </a:r>
                      <a:endParaRPr lang="en-GB" sz="1000" b="1" i="0" u="none" strike="noStrike" dirty="0">
                        <a:solidFill>
                          <a:srgbClr val="4D4D4C"/>
                        </a:solidFill>
                        <a:latin typeface="+mn-lt"/>
                      </a:endParaRPr>
                    </a:p>
                  </a:txBody>
                  <a:tcPr marL="0" marR="0" marT="0" marB="0" anchor="ctr">
                    <a:lnL w="9525" cap="flat" cmpd="sng" algn="ctr">
                      <a:solidFill>
                        <a:srgbClr val="DADBDA">
                          <a:shade val="95000"/>
                          <a:satMod val="105000"/>
                        </a:srgbClr>
                      </a:solidFill>
                      <a:prstDash val="solid"/>
                    </a:lnL>
                    <a:lnR>
                      <a:noFill/>
                    </a:lnR>
                    <a:lnT>
                      <a:noFill/>
                    </a:lnT>
                    <a:lnB w="9525" cap="flat" cmpd="sng" algn="ctr">
                      <a:solidFill>
                        <a:srgbClr val="DADBDA">
                          <a:shade val="95000"/>
                          <a:satMod val="105000"/>
                        </a:srgbClr>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indent="0" algn="l" defTabSz="914400" rtl="0" eaLnBrk="1" fontAlgn="b" latinLnBrk="0" hangingPunct="1">
                        <a:lnSpc>
                          <a:spcPct val="100000"/>
                        </a:lnSpc>
                        <a:spcBef>
                          <a:spcPts val="0"/>
                        </a:spcBef>
                        <a:spcAft>
                          <a:spcPts val="0"/>
                        </a:spcAft>
                        <a:buClrTx/>
                        <a:buSzTx/>
                        <a:buFontTx/>
                        <a:buNone/>
                        <a:tabLst/>
                        <a:defRPr/>
                      </a:pPr>
                      <a:r>
                        <a:rPr lang="en-GB" sz="1000" b="1" u="none" strike="noStrike" dirty="0">
                          <a:solidFill>
                            <a:srgbClr val="4D4D4C"/>
                          </a:solidFill>
                          <a:latin typeface="+mn-lt"/>
                        </a:rPr>
                        <a:t>Informed:  </a:t>
                      </a:r>
                      <a:r>
                        <a:rPr lang="en-GB" sz="1000" u="none" strike="noStrike" dirty="0">
                          <a:solidFill>
                            <a:srgbClr val="4D4D4C"/>
                          </a:solidFill>
                          <a:latin typeface="+mn-lt"/>
                        </a:rPr>
                        <a:t>Those who are kept up-to-date on progress, often only on completion of the task or deliverable; and with whom there is just one-way communication.</a:t>
                      </a:r>
                      <a:endParaRPr lang="en-GB" sz="1000" b="0" i="0" u="none" strike="noStrike" dirty="0">
                        <a:solidFill>
                          <a:srgbClr val="4D4D4C"/>
                        </a:solidFill>
                        <a:latin typeface="+mn-lt"/>
                      </a:endParaRPr>
                    </a:p>
                  </a:txBody>
                  <a:tcPr marL="72000" marR="0" marT="0" marB="0" anchor="ctr">
                    <a:lnL>
                      <a:noFill/>
                    </a:lnL>
                    <a:lnR w="9525" cap="flat" cmpd="sng" algn="ctr">
                      <a:solidFill>
                        <a:srgbClr val="DADBDA">
                          <a:shade val="95000"/>
                          <a:satMod val="105000"/>
                        </a:srgbClr>
                      </a:solidFill>
                      <a:prstDash val="solid"/>
                    </a:lnR>
                    <a:lnT>
                      <a:noFill/>
                    </a:lnT>
                    <a:lnB w="9525" cap="flat" cmpd="sng" algn="ctr">
                      <a:solidFill>
                        <a:srgbClr val="DADBDA">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graphicFrame>
        <p:nvGraphicFramePr>
          <p:cNvPr id="5" name="Table 4">
            <a:extLst>
              <a:ext uri="{FF2B5EF4-FFF2-40B4-BE49-F238E27FC236}">
                <a16:creationId xmlns:a16="http://schemas.microsoft.com/office/drawing/2014/main" id="{CD92A823-78DE-4146-88A9-3AFC6082E5B2}"/>
              </a:ext>
            </a:extLst>
          </p:cNvPr>
          <p:cNvGraphicFramePr>
            <a:graphicFrameLocks noGrp="1"/>
          </p:cNvGraphicFramePr>
          <p:nvPr>
            <p:extLst>
              <p:ext uri="{D42A27DB-BD31-4B8C-83A1-F6EECF244321}">
                <p14:modId xmlns:p14="http://schemas.microsoft.com/office/powerpoint/2010/main" val="3609088123"/>
              </p:ext>
            </p:extLst>
          </p:nvPr>
        </p:nvGraphicFramePr>
        <p:xfrm>
          <a:off x="1077298" y="659958"/>
          <a:ext cx="6907755" cy="5486400"/>
        </p:xfrm>
        <a:graphic>
          <a:graphicData uri="http://schemas.openxmlformats.org/drawingml/2006/table">
            <a:tbl>
              <a:tblPr firstRow="1" bandRow="1">
                <a:tableStyleId>{EB344D84-9AFB-497E-A393-DC336BA19D2E}</a:tableStyleId>
              </a:tblPr>
              <a:tblGrid>
                <a:gridCol w="2985591">
                  <a:extLst>
                    <a:ext uri="{9D8B030D-6E8A-4147-A177-3AD203B41FA5}">
                      <a16:colId xmlns:a16="http://schemas.microsoft.com/office/drawing/2014/main" val="20000"/>
                    </a:ext>
                  </a:extLst>
                </a:gridCol>
                <a:gridCol w="980541">
                  <a:extLst>
                    <a:ext uri="{9D8B030D-6E8A-4147-A177-3AD203B41FA5}">
                      <a16:colId xmlns:a16="http://schemas.microsoft.com/office/drawing/2014/main" val="1401609122"/>
                    </a:ext>
                  </a:extLst>
                </a:gridCol>
                <a:gridCol w="980541">
                  <a:extLst>
                    <a:ext uri="{9D8B030D-6E8A-4147-A177-3AD203B41FA5}">
                      <a16:colId xmlns:a16="http://schemas.microsoft.com/office/drawing/2014/main" val="20001"/>
                    </a:ext>
                  </a:extLst>
                </a:gridCol>
                <a:gridCol w="980541">
                  <a:extLst>
                    <a:ext uri="{9D8B030D-6E8A-4147-A177-3AD203B41FA5}">
                      <a16:colId xmlns:a16="http://schemas.microsoft.com/office/drawing/2014/main" val="20002"/>
                    </a:ext>
                  </a:extLst>
                </a:gridCol>
                <a:gridCol w="980541">
                  <a:extLst>
                    <a:ext uri="{9D8B030D-6E8A-4147-A177-3AD203B41FA5}">
                      <a16:colId xmlns:a16="http://schemas.microsoft.com/office/drawing/2014/main" val="20003"/>
                    </a:ext>
                  </a:extLst>
                </a:gridCol>
              </a:tblGrid>
              <a:tr h="457200">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l" fontAlgn="b"/>
                      <a:r>
                        <a:rPr lang="en-GB" sz="900" u="none" strike="noStrike" dirty="0">
                          <a:solidFill>
                            <a:schemeClr val="bg1"/>
                          </a:solidFill>
                          <a:latin typeface="+mn-lt"/>
                          <a:cs typeface="Calibri" panose="020F0502020204030204" pitchFamily="34" charset="0"/>
                        </a:rPr>
                        <a:t>Activity/Task</a:t>
                      </a:r>
                      <a:endParaRPr lang="en-GB" sz="900" b="1" i="0" u="none" strike="noStrike" dirty="0">
                        <a:solidFill>
                          <a:schemeClr val="bg1"/>
                        </a:solidFill>
                        <a:latin typeface="+mn-lt"/>
                        <a:cs typeface="Calibri" panose="020F0502020204030204" pitchFamily="34" charset="0"/>
                      </a:endParaRPr>
                    </a:p>
                  </a:txBody>
                  <a:tcPr marL="7200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lang="en-GB" sz="900" u="none" strike="noStrike" dirty="0">
                          <a:solidFill>
                            <a:schemeClr val="bg1"/>
                          </a:solidFill>
                          <a:latin typeface="+mn-lt"/>
                          <a:cs typeface="Calibri" panose="020F0502020204030204" pitchFamily="34" charset="0"/>
                        </a:rPr>
                        <a:t>Client</a:t>
                      </a:r>
                      <a:endParaRPr lang="en-GB" sz="900" b="1" i="0" u="none" strike="noStrike" dirty="0">
                        <a:solidFill>
                          <a:schemeClr val="bg1"/>
                        </a:solidFill>
                        <a:latin typeface="+mn-lt"/>
                        <a:cs typeface="Calibri" panose="020F0502020204030204" pitchFamily="34" charset="0"/>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lang="en-GB" sz="900" u="none" strike="noStrike" dirty="0">
                          <a:solidFill>
                            <a:schemeClr val="bg1"/>
                          </a:solidFill>
                          <a:latin typeface="+mn-lt"/>
                          <a:cs typeface="Calibri" panose="020F0502020204030204" pitchFamily="34" charset="0"/>
                        </a:rPr>
                        <a:t>Avanade Onshore</a:t>
                      </a:r>
                      <a:endParaRPr lang="en-GB" sz="900" b="1" i="0" u="none" strike="noStrike" dirty="0">
                        <a:solidFill>
                          <a:schemeClr val="bg1"/>
                        </a:solidFill>
                        <a:latin typeface="+mn-lt"/>
                        <a:cs typeface="Calibri" panose="020F0502020204030204" pitchFamily="34" charset="0"/>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lang="en-GB" sz="900" u="none" strike="noStrike" dirty="0">
                          <a:solidFill>
                            <a:schemeClr val="bg1"/>
                          </a:solidFill>
                          <a:latin typeface="+mn-lt"/>
                          <a:cs typeface="Calibri" panose="020F0502020204030204" pitchFamily="34" charset="0"/>
                        </a:rPr>
                        <a:t>Avanade</a:t>
                      </a:r>
                    </a:p>
                    <a:p>
                      <a:pPr algn="ctr" fontAlgn="b"/>
                      <a:r>
                        <a:rPr lang="en-GB" sz="900" u="none" strike="noStrike" dirty="0">
                          <a:solidFill>
                            <a:schemeClr val="bg1"/>
                          </a:solidFill>
                          <a:latin typeface="+mn-lt"/>
                          <a:cs typeface="Calibri" panose="020F0502020204030204" pitchFamily="34" charset="0"/>
                        </a:rPr>
                        <a:t>ATC</a:t>
                      </a:r>
                      <a:endParaRPr lang="en-GB" sz="900" b="1" i="0" u="none" strike="noStrike" dirty="0">
                        <a:solidFill>
                          <a:schemeClr val="bg1"/>
                        </a:solidFill>
                        <a:latin typeface="+mn-lt"/>
                        <a:cs typeface="Calibri" panose="020F0502020204030204" pitchFamily="34" charset="0"/>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lang="en-GB" sz="900" u="none" strike="noStrike" dirty="0">
                          <a:solidFill>
                            <a:schemeClr val="bg1"/>
                          </a:solidFill>
                          <a:latin typeface="+mn-lt"/>
                          <a:cs typeface="Calibri" panose="020F0502020204030204" pitchFamily="34" charset="0"/>
                        </a:rPr>
                        <a:t>3</a:t>
                      </a:r>
                      <a:r>
                        <a:rPr lang="en-GB" sz="900" u="none" strike="noStrike" baseline="30000" dirty="0">
                          <a:solidFill>
                            <a:schemeClr val="bg1"/>
                          </a:solidFill>
                          <a:latin typeface="+mn-lt"/>
                          <a:cs typeface="Calibri" panose="020F0502020204030204" pitchFamily="34" charset="0"/>
                        </a:rPr>
                        <a:t>rd</a:t>
                      </a:r>
                      <a:r>
                        <a:rPr lang="en-GB" sz="900" u="none" strike="noStrike" dirty="0">
                          <a:solidFill>
                            <a:schemeClr val="bg1"/>
                          </a:solidFill>
                          <a:latin typeface="+mn-lt"/>
                          <a:cs typeface="Calibri" panose="020F0502020204030204" pitchFamily="34" charset="0"/>
                        </a:rPr>
                        <a:t> Party</a:t>
                      </a:r>
                      <a:endParaRPr lang="en-GB" sz="900" b="1" i="0" u="none" strike="noStrike" dirty="0">
                        <a:solidFill>
                          <a:schemeClr val="bg1"/>
                        </a:solidFill>
                        <a:latin typeface="+mn-lt"/>
                        <a:cs typeface="Calibri" panose="020F0502020204030204" pitchFamily="34" charset="0"/>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8288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900" u="none" strike="noStrike" cap="none" normalizeH="0" baseline="0" dirty="0">
                          <a:ln>
                            <a:noFill/>
                          </a:ln>
                          <a:effectLst/>
                          <a:latin typeface="+mn-lt"/>
                        </a:rPr>
                        <a:t>Firewall Changes / Service Accounts / CRs</a:t>
                      </a:r>
                      <a:endParaRPr kumimoji="0" lang="en-US" sz="900" b="0" i="0" u="none" strike="noStrike" cap="none" normalizeH="0" baseline="0" dirty="0">
                        <a:ln>
                          <a:noFill/>
                        </a:ln>
                        <a:solidFill>
                          <a:srgbClr val="000000"/>
                        </a:solidFill>
                        <a:effectLst/>
                        <a:latin typeface="+mn-lt"/>
                      </a:endParaRP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r>
                        <a:rPr lang="en-GB" sz="900" u="none" strike="noStrike" kern="1200" dirty="0">
                          <a:solidFill>
                            <a:schemeClr val="dk1"/>
                          </a:solidFill>
                          <a:latin typeface="+mn-lt"/>
                          <a:ea typeface="+mn-ea"/>
                          <a:cs typeface="+mn-cs"/>
                        </a:rPr>
                        <a:t>R</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r>
                        <a:rPr lang="en-GB" sz="900" u="none" strike="noStrike" kern="1200" dirty="0">
                          <a:solidFill>
                            <a:schemeClr val="dk1"/>
                          </a:solidFill>
                          <a:latin typeface="+mn-lt"/>
                          <a:ea typeface="+mn-ea"/>
                          <a:cs typeface="+mn-cs"/>
                        </a:rPr>
                        <a:t>AC</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endParaRPr lang="en-GB" sz="900" u="none" strike="noStrike" kern="1200" dirty="0">
                        <a:solidFill>
                          <a:schemeClr val="dk1"/>
                        </a:solidFill>
                        <a:latin typeface="+mn-lt"/>
                        <a:ea typeface="+mn-ea"/>
                        <a:cs typeface="+mn-cs"/>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endParaRPr lang="en-GB" sz="900" u="none" strike="noStrike" kern="1200" dirty="0">
                        <a:solidFill>
                          <a:schemeClr val="dk1"/>
                        </a:solidFill>
                        <a:latin typeface="+mn-lt"/>
                        <a:ea typeface="+mn-ea"/>
                        <a:cs typeface="+mn-cs"/>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6836585"/>
                  </a:ext>
                </a:extLst>
              </a:tr>
              <a:tr h="18288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900" u="none" strike="noStrike" cap="none" normalizeH="0" baseline="0" dirty="0">
                          <a:ln>
                            <a:noFill/>
                          </a:ln>
                          <a:effectLst/>
                          <a:latin typeface="+mn-lt"/>
                        </a:rPr>
                        <a:t>Provisioning of servers in AHP</a:t>
                      </a:r>
                      <a:endParaRPr kumimoji="0" lang="en-US" sz="900" b="0" i="0" u="none" strike="noStrike" cap="none" normalizeH="0" baseline="0" dirty="0">
                        <a:ln>
                          <a:noFill/>
                        </a:ln>
                        <a:solidFill>
                          <a:srgbClr val="000000"/>
                        </a:solidFill>
                        <a:effectLst/>
                        <a:latin typeface="+mn-lt"/>
                      </a:endParaRP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r>
                        <a:rPr lang="en-GB" sz="900" u="none" strike="noStrike" kern="1200" dirty="0">
                          <a:solidFill>
                            <a:schemeClr val="dk1"/>
                          </a:solidFill>
                          <a:latin typeface="+mn-lt"/>
                          <a:ea typeface="+mn-ea"/>
                          <a:cs typeface="+mn-cs"/>
                        </a:rPr>
                        <a:t>I</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r>
                        <a:rPr lang="en-GB" sz="900" u="none" strike="noStrike" kern="1200" dirty="0">
                          <a:solidFill>
                            <a:schemeClr val="dk1"/>
                          </a:solidFill>
                          <a:latin typeface="+mn-lt"/>
                          <a:ea typeface="+mn-ea"/>
                          <a:cs typeface="+mn-cs"/>
                        </a:rPr>
                        <a:t>AC</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r>
                        <a:rPr lang="en-GB" sz="900" u="none" strike="noStrike" kern="1200" dirty="0">
                          <a:solidFill>
                            <a:schemeClr val="dk1"/>
                          </a:solidFill>
                          <a:latin typeface="+mn-lt"/>
                          <a:ea typeface="+mn-ea"/>
                          <a:cs typeface="+mn-cs"/>
                        </a:rPr>
                        <a:t>I</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r>
                        <a:rPr lang="en-GB" sz="900" u="none" strike="noStrike" kern="1200" dirty="0">
                          <a:solidFill>
                            <a:schemeClr val="dk1"/>
                          </a:solidFill>
                          <a:latin typeface="+mn-lt"/>
                          <a:ea typeface="+mn-ea"/>
                          <a:cs typeface="+mn-cs"/>
                        </a:rPr>
                        <a:t>R</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6118692"/>
                  </a:ext>
                </a:extLst>
              </a:tr>
              <a:tr h="0">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900" u="none" strike="noStrike" cap="none" normalizeH="0" baseline="0" dirty="0">
                          <a:ln>
                            <a:noFill/>
                          </a:ln>
                          <a:effectLst/>
                          <a:latin typeface="+mn-lt"/>
                        </a:rPr>
                        <a:t>Installation of </a:t>
                      </a:r>
                      <a:r>
                        <a:rPr kumimoji="0" lang="en-US" sz="900" u="none" strike="noStrike" cap="none" normalizeH="0" baseline="0" dirty="0" err="1">
                          <a:ln>
                            <a:noFill/>
                          </a:ln>
                          <a:effectLst/>
                          <a:latin typeface="+mn-lt"/>
                        </a:rPr>
                        <a:t>ShareGate</a:t>
                      </a:r>
                      <a:r>
                        <a:rPr kumimoji="0" lang="en-US" sz="900" u="none" strike="noStrike" cap="none" normalizeH="0" baseline="0" dirty="0">
                          <a:ln>
                            <a:noFill/>
                          </a:ln>
                          <a:effectLst/>
                          <a:latin typeface="+mn-lt"/>
                        </a:rPr>
                        <a:t> &amp; Metalogix</a:t>
                      </a:r>
                      <a:endParaRPr kumimoji="0" lang="en-US" sz="900" b="0" i="0" u="none" strike="noStrike" cap="none" normalizeH="0" baseline="0" dirty="0">
                        <a:ln>
                          <a:noFill/>
                        </a:ln>
                        <a:solidFill>
                          <a:srgbClr val="000000"/>
                        </a:solidFill>
                        <a:effectLst/>
                        <a:latin typeface="+mn-lt"/>
                      </a:endParaRP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algn="ctr" defTabSz="914400" rtl="0" eaLnBrk="1" fontAlgn="b" latinLnBrk="0" hangingPunct="1"/>
                      <a:r>
                        <a:rPr lang="en-GB" sz="900" u="none" strike="noStrike" kern="1200" dirty="0">
                          <a:solidFill>
                            <a:schemeClr val="dk1"/>
                          </a:solidFill>
                          <a:latin typeface="+mn-lt"/>
                          <a:ea typeface="+mn-ea"/>
                          <a:cs typeface="+mn-cs"/>
                        </a:rPr>
                        <a:t>I</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algn="ctr" defTabSz="914400" rtl="0" eaLnBrk="1" fontAlgn="b" latinLnBrk="0" hangingPunct="1"/>
                      <a:r>
                        <a:rPr lang="en-GB" sz="900" u="none" strike="noStrike" kern="1200" dirty="0">
                          <a:solidFill>
                            <a:schemeClr val="dk1"/>
                          </a:solidFill>
                          <a:latin typeface="+mn-lt"/>
                          <a:ea typeface="+mn-ea"/>
                          <a:cs typeface="+mn-cs"/>
                        </a:rPr>
                        <a:t>RA</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algn="ctr" defTabSz="914400" rtl="0" eaLnBrk="1" fontAlgn="b" latinLnBrk="0" hangingPunct="1"/>
                      <a:r>
                        <a:rPr lang="en-GB" sz="900" u="none" strike="noStrike" kern="1200" dirty="0">
                          <a:solidFill>
                            <a:schemeClr val="dk1"/>
                          </a:solidFill>
                          <a:latin typeface="+mn-lt"/>
                          <a:ea typeface="+mn-ea"/>
                          <a:cs typeface="+mn-cs"/>
                        </a:rPr>
                        <a:t>C</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algn="ctr" defTabSz="914400" rtl="0" eaLnBrk="1" fontAlgn="b" latinLnBrk="0" hangingPunct="1"/>
                      <a:endParaRPr lang="en-GB" sz="900" u="none" strike="noStrike" kern="1200" dirty="0">
                        <a:solidFill>
                          <a:schemeClr val="dk1"/>
                        </a:solidFill>
                        <a:latin typeface="+mn-lt"/>
                        <a:ea typeface="+mn-ea"/>
                        <a:cs typeface="+mn-cs"/>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82880">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900" u="none" strike="noStrike" cap="none" normalizeH="0" baseline="0" dirty="0">
                          <a:ln>
                            <a:noFill/>
                          </a:ln>
                          <a:effectLst/>
                          <a:latin typeface="+mn-lt"/>
                        </a:rPr>
                        <a:t>Installation of SharePoint Insights Infrastructure</a:t>
                      </a:r>
                      <a:endParaRPr kumimoji="0" lang="en-US" sz="900" b="0" i="0" u="none" strike="noStrike" cap="none" normalizeH="0" baseline="0" dirty="0">
                        <a:ln>
                          <a:noFill/>
                        </a:ln>
                        <a:solidFill>
                          <a:srgbClr val="000000"/>
                        </a:solidFill>
                        <a:effectLst/>
                        <a:latin typeface="+mn-lt"/>
                      </a:endParaRP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algn="ctr" defTabSz="914400" rtl="0" eaLnBrk="1" fontAlgn="b" latinLnBrk="0" hangingPunct="1"/>
                      <a:r>
                        <a:rPr lang="en-GB" sz="900" u="none" strike="noStrike" kern="1200" dirty="0">
                          <a:solidFill>
                            <a:schemeClr val="dk1"/>
                          </a:solidFill>
                          <a:latin typeface="+mn-lt"/>
                          <a:ea typeface="+mn-ea"/>
                          <a:cs typeface="+mn-cs"/>
                        </a:rPr>
                        <a:t>I</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algn="ctr" defTabSz="914400" rtl="0" eaLnBrk="1" fontAlgn="b" latinLnBrk="0" hangingPunct="1"/>
                      <a:r>
                        <a:rPr lang="en-GB" sz="900" u="none" strike="noStrike" kern="1200" dirty="0">
                          <a:solidFill>
                            <a:schemeClr val="dk1"/>
                          </a:solidFill>
                          <a:latin typeface="+mn-lt"/>
                          <a:ea typeface="+mn-ea"/>
                          <a:cs typeface="+mn-cs"/>
                        </a:rPr>
                        <a:t>RA</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algn="ctr" defTabSz="914400" rtl="0" eaLnBrk="1" fontAlgn="b" latinLnBrk="0" hangingPunct="1"/>
                      <a:r>
                        <a:rPr lang="en-GB" sz="900" u="none" strike="noStrike" kern="1200" dirty="0">
                          <a:solidFill>
                            <a:schemeClr val="dk1"/>
                          </a:solidFill>
                          <a:latin typeface="+mn-lt"/>
                          <a:ea typeface="+mn-ea"/>
                          <a:cs typeface="+mn-cs"/>
                        </a:rPr>
                        <a:t>C</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algn="ctr" defTabSz="914400" rtl="0" eaLnBrk="1" fontAlgn="b" latinLnBrk="0" hangingPunct="1"/>
                      <a:endParaRPr lang="en-GB" sz="900" u="none" strike="noStrike" kern="1200" dirty="0">
                        <a:solidFill>
                          <a:schemeClr val="dk1"/>
                        </a:solidFill>
                        <a:latin typeface="+mn-lt"/>
                        <a:ea typeface="+mn-ea"/>
                        <a:cs typeface="+mn-cs"/>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82880">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900" u="none" strike="noStrike" cap="none" normalizeH="0" baseline="0" dirty="0">
                          <a:ln>
                            <a:noFill/>
                          </a:ln>
                          <a:effectLst/>
                          <a:latin typeface="+mn-lt"/>
                        </a:rPr>
                        <a:t>Installation of SharePoint Insights server software</a:t>
                      </a:r>
                      <a:endParaRPr kumimoji="0" lang="en-US" sz="900" b="0" i="0" u="none" strike="noStrike" cap="none" normalizeH="0" baseline="0" dirty="0">
                        <a:ln>
                          <a:noFill/>
                        </a:ln>
                        <a:solidFill>
                          <a:srgbClr val="000000"/>
                        </a:solidFill>
                        <a:effectLst/>
                        <a:latin typeface="+mn-lt"/>
                      </a:endParaRP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algn="ctr" defTabSz="914400" rtl="0" eaLnBrk="1" fontAlgn="b" latinLnBrk="0" hangingPunct="1"/>
                      <a:r>
                        <a:rPr lang="en-GB" sz="900" u="none" strike="noStrike" kern="1200" dirty="0">
                          <a:solidFill>
                            <a:schemeClr val="dk1"/>
                          </a:solidFill>
                          <a:latin typeface="+mn-lt"/>
                          <a:ea typeface="+mn-ea"/>
                          <a:cs typeface="+mn-cs"/>
                        </a:rPr>
                        <a:t>I</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algn="ctr" defTabSz="914400" rtl="0" eaLnBrk="1" fontAlgn="b" latinLnBrk="0" hangingPunct="1"/>
                      <a:r>
                        <a:rPr lang="en-GB" sz="900" u="none" strike="noStrike" kern="1200" dirty="0">
                          <a:solidFill>
                            <a:schemeClr val="dk1"/>
                          </a:solidFill>
                          <a:latin typeface="+mn-lt"/>
                          <a:ea typeface="+mn-ea"/>
                          <a:cs typeface="+mn-cs"/>
                        </a:rPr>
                        <a:t>A</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algn="ctr" defTabSz="914400" rtl="0" eaLnBrk="1" fontAlgn="b" latinLnBrk="0" hangingPunct="1"/>
                      <a:r>
                        <a:rPr lang="en-GB" sz="900" u="none" strike="noStrike" kern="1200" dirty="0">
                          <a:solidFill>
                            <a:schemeClr val="dk1"/>
                          </a:solidFill>
                          <a:latin typeface="+mn-lt"/>
                          <a:ea typeface="+mn-ea"/>
                          <a:cs typeface="+mn-cs"/>
                        </a:rPr>
                        <a:t>R</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algn="ctr" defTabSz="914400" rtl="0" eaLnBrk="1" fontAlgn="b" latinLnBrk="0" hangingPunct="1"/>
                      <a:endParaRPr lang="en-GB" sz="900" u="none" strike="noStrike" kern="1200" dirty="0">
                        <a:solidFill>
                          <a:schemeClr val="dk1"/>
                        </a:solidFill>
                        <a:latin typeface="+mn-lt"/>
                        <a:ea typeface="+mn-ea"/>
                        <a:cs typeface="+mn-cs"/>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82880">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900" u="none" strike="noStrike" cap="none" normalizeH="0" baseline="0" dirty="0">
                          <a:ln>
                            <a:noFill/>
                          </a:ln>
                          <a:effectLst/>
                          <a:latin typeface="+mn-lt"/>
                        </a:rPr>
                        <a:t>Installation of SharePoint Insights Agents</a:t>
                      </a:r>
                      <a:endParaRPr kumimoji="0" lang="en-US" sz="900" b="0" i="0" u="none" strike="noStrike" cap="none" normalizeH="0" baseline="0" dirty="0">
                        <a:ln>
                          <a:noFill/>
                        </a:ln>
                        <a:solidFill>
                          <a:srgbClr val="000000"/>
                        </a:solidFill>
                        <a:effectLst/>
                        <a:latin typeface="+mn-lt"/>
                      </a:endParaRP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algn="ctr" defTabSz="914400" rtl="0" eaLnBrk="1" fontAlgn="b" latinLnBrk="0" hangingPunct="1"/>
                      <a:r>
                        <a:rPr lang="en-GB" sz="900" u="none" strike="noStrike" kern="1200" dirty="0">
                          <a:solidFill>
                            <a:schemeClr val="dk1"/>
                          </a:solidFill>
                          <a:latin typeface="+mn-lt"/>
                          <a:ea typeface="+mn-ea"/>
                          <a:cs typeface="+mn-cs"/>
                        </a:rPr>
                        <a:t>C</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algn="ctr" defTabSz="914400" rtl="0" eaLnBrk="1" fontAlgn="b" latinLnBrk="0" hangingPunct="1"/>
                      <a:r>
                        <a:rPr lang="en-GB" sz="900" u="none" strike="noStrike" kern="1200" dirty="0">
                          <a:solidFill>
                            <a:schemeClr val="dk1"/>
                          </a:solidFill>
                          <a:latin typeface="+mn-lt"/>
                          <a:ea typeface="+mn-ea"/>
                          <a:cs typeface="+mn-cs"/>
                        </a:rPr>
                        <a:t>A</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algn="ctr" defTabSz="914400" rtl="0" eaLnBrk="1" fontAlgn="b" latinLnBrk="0" hangingPunct="1"/>
                      <a:r>
                        <a:rPr lang="en-GB" sz="900" u="none" strike="noStrike" kern="1200" dirty="0">
                          <a:solidFill>
                            <a:schemeClr val="dk1"/>
                          </a:solidFill>
                          <a:latin typeface="+mn-lt"/>
                          <a:ea typeface="+mn-ea"/>
                          <a:cs typeface="+mn-cs"/>
                        </a:rPr>
                        <a:t>C</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algn="ctr" defTabSz="914400" rtl="0" eaLnBrk="1" fontAlgn="b" latinLnBrk="0" hangingPunct="1"/>
                      <a:r>
                        <a:rPr lang="en-GB" sz="900" u="none" strike="noStrike" kern="1200" dirty="0">
                          <a:solidFill>
                            <a:schemeClr val="dk1"/>
                          </a:solidFill>
                          <a:latin typeface="+mn-lt"/>
                          <a:ea typeface="+mn-ea"/>
                          <a:cs typeface="+mn-cs"/>
                        </a:rPr>
                        <a:t>R</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82880">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900" u="none" strike="noStrike" cap="none" normalizeH="0" baseline="0" dirty="0">
                          <a:ln>
                            <a:noFill/>
                          </a:ln>
                          <a:effectLst/>
                          <a:latin typeface="+mn-lt"/>
                        </a:rPr>
                        <a:t>Running SharePoint Insights Reports</a:t>
                      </a:r>
                      <a:endParaRPr kumimoji="0" lang="en-US" sz="900" b="0" i="0" u="none" strike="noStrike" cap="none" normalizeH="0" baseline="0" dirty="0">
                        <a:ln>
                          <a:noFill/>
                        </a:ln>
                        <a:solidFill>
                          <a:srgbClr val="000000"/>
                        </a:solidFill>
                        <a:effectLst/>
                        <a:latin typeface="+mn-lt"/>
                      </a:endParaRP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algn="ctr" defTabSz="914400" rtl="0" eaLnBrk="1" fontAlgn="b" latinLnBrk="0" hangingPunct="1"/>
                      <a:r>
                        <a:rPr lang="en-GB" sz="900" u="none" strike="noStrike" kern="1200" dirty="0">
                          <a:solidFill>
                            <a:schemeClr val="dk1"/>
                          </a:solidFill>
                          <a:latin typeface="+mn-lt"/>
                          <a:ea typeface="+mn-ea"/>
                          <a:cs typeface="+mn-cs"/>
                        </a:rPr>
                        <a:t>C</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algn="ctr" defTabSz="914400" rtl="0" eaLnBrk="1" fontAlgn="b" latinLnBrk="0" hangingPunct="1"/>
                      <a:r>
                        <a:rPr lang="en-GB" sz="900" u="none" strike="noStrike" kern="1200" dirty="0">
                          <a:solidFill>
                            <a:schemeClr val="dk1"/>
                          </a:solidFill>
                          <a:latin typeface="+mn-lt"/>
                          <a:ea typeface="+mn-ea"/>
                          <a:cs typeface="+mn-cs"/>
                        </a:rPr>
                        <a:t>A</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algn="ctr" defTabSz="914400" rtl="0" eaLnBrk="1" fontAlgn="b" latinLnBrk="0" hangingPunct="1"/>
                      <a:r>
                        <a:rPr lang="en-GB" sz="900" u="none" strike="noStrike" kern="1200" dirty="0">
                          <a:solidFill>
                            <a:schemeClr val="dk1"/>
                          </a:solidFill>
                          <a:latin typeface="+mn-lt"/>
                          <a:ea typeface="+mn-ea"/>
                          <a:cs typeface="+mn-cs"/>
                        </a:rPr>
                        <a:t>R</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algn="ctr" defTabSz="914400" rtl="0" eaLnBrk="1" fontAlgn="b" latinLnBrk="0" hangingPunct="1"/>
                      <a:endParaRPr lang="en-GB" sz="900" u="none" strike="noStrike" kern="1200" dirty="0">
                        <a:solidFill>
                          <a:schemeClr val="dk1"/>
                        </a:solidFill>
                        <a:latin typeface="+mn-lt"/>
                        <a:ea typeface="+mn-ea"/>
                        <a:cs typeface="+mn-cs"/>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182880">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900" u="none" strike="noStrike" cap="none" normalizeH="0" baseline="0" dirty="0">
                          <a:ln>
                            <a:noFill/>
                          </a:ln>
                          <a:effectLst/>
                          <a:latin typeface="+mn-lt"/>
                        </a:rPr>
                        <a:t>Building As-IS Analysis</a:t>
                      </a:r>
                      <a:endParaRPr kumimoji="0" lang="en-US" sz="900" b="0" i="0" u="none" strike="noStrike" cap="none" normalizeH="0" baseline="0" dirty="0">
                        <a:ln>
                          <a:noFill/>
                        </a:ln>
                        <a:solidFill>
                          <a:srgbClr val="000000"/>
                        </a:solidFill>
                        <a:effectLst/>
                        <a:latin typeface="+mn-lt"/>
                      </a:endParaRP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algn="ctr" defTabSz="914400" rtl="0" eaLnBrk="1" fontAlgn="b" latinLnBrk="0" hangingPunct="1"/>
                      <a:r>
                        <a:rPr lang="en-GB" sz="900" u="none" strike="noStrike" kern="1200" dirty="0">
                          <a:solidFill>
                            <a:schemeClr val="dk1"/>
                          </a:solidFill>
                          <a:latin typeface="+mn-lt"/>
                          <a:ea typeface="+mn-ea"/>
                          <a:cs typeface="+mn-cs"/>
                        </a:rPr>
                        <a:t>C</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algn="ctr" defTabSz="914400" rtl="0" eaLnBrk="1" fontAlgn="b" latinLnBrk="0" hangingPunct="1"/>
                      <a:r>
                        <a:rPr lang="en-GB" sz="900" u="none" strike="noStrike" kern="1200" dirty="0">
                          <a:solidFill>
                            <a:schemeClr val="dk1"/>
                          </a:solidFill>
                          <a:latin typeface="+mn-lt"/>
                          <a:ea typeface="+mn-ea"/>
                          <a:cs typeface="+mn-cs"/>
                        </a:rPr>
                        <a:t>RA</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algn="ctr" defTabSz="914400" rtl="0" eaLnBrk="1" fontAlgn="b" latinLnBrk="0" hangingPunct="1"/>
                      <a:r>
                        <a:rPr lang="en-GB" sz="900" u="none" strike="noStrike" kern="1200" dirty="0">
                          <a:solidFill>
                            <a:schemeClr val="dk1"/>
                          </a:solidFill>
                          <a:latin typeface="+mn-lt"/>
                          <a:ea typeface="+mn-ea"/>
                          <a:cs typeface="+mn-cs"/>
                        </a:rPr>
                        <a:t>C</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algn="ctr" defTabSz="914400" rtl="0" eaLnBrk="1" fontAlgn="b" latinLnBrk="0" hangingPunct="1"/>
                      <a:endParaRPr lang="en-GB" sz="900" u="none" strike="noStrike" kern="1200" dirty="0">
                        <a:solidFill>
                          <a:schemeClr val="dk1"/>
                        </a:solidFill>
                        <a:latin typeface="+mn-lt"/>
                        <a:ea typeface="+mn-ea"/>
                        <a:cs typeface="+mn-cs"/>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182880">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900" u="none" strike="noStrike" cap="none" normalizeH="0" baseline="0" dirty="0">
                          <a:ln>
                            <a:noFill/>
                          </a:ln>
                          <a:effectLst/>
                          <a:latin typeface="+mn-lt"/>
                        </a:rPr>
                        <a:t>Site selection for </a:t>
                      </a:r>
                      <a:r>
                        <a:rPr kumimoji="0" lang="en-US" sz="900" u="none" strike="noStrike" cap="none" normalizeH="0" baseline="0" dirty="0" err="1">
                          <a:ln>
                            <a:noFill/>
                          </a:ln>
                          <a:effectLst/>
                          <a:latin typeface="+mn-lt"/>
                        </a:rPr>
                        <a:t>PoC</a:t>
                      </a:r>
                      <a:r>
                        <a:rPr kumimoji="0" lang="en-US" sz="900" u="none" strike="noStrike" cap="none" normalizeH="0" baseline="0" dirty="0">
                          <a:ln>
                            <a:noFill/>
                          </a:ln>
                          <a:effectLst/>
                          <a:latin typeface="+mn-lt"/>
                        </a:rPr>
                        <a:t> Migrations</a:t>
                      </a:r>
                      <a:endParaRPr kumimoji="0" lang="en-US" sz="900" b="0" i="0" u="none" strike="noStrike" cap="none" normalizeH="0" baseline="0" dirty="0">
                        <a:ln>
                          <a:noFill/>
                        </a:ln>
                        <a:solidFill>
                          <a:srgbClr val="000000"/>
                        </a:solidFill>
                        <a:effectLst/>
                        <a:latin typeface="+mn-lt"/>
                      </a:endParaRP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algn="ctr" defTabSz="914400" rtl="0" eaLnBrk="1" fontAlgn="b" latinLnBrk="0" hangingPunct="1"/>
                      <a:r>
                        <a:rPr lang="en-GB" sz="900" u="none" strike="noStrike" kern="1200" dirty="0">
                          <a:solidFill>
                            <a:schemeClr val="dk1"/>
                          </a:solidFill>
                          <a:latin typeface="+mn-lt"/>
                          <a:ea typeface="+mn-ea"/>
                          <a:cs typeface="+mn-cs"/>
                        </a:rPr>
                        <a:t>A</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algn="ctr" defTabSz="914400" rtl="0" eaLnBrk="1" fontAlgn="b" latinLnBrk="0" hangingPunct="1"/>
                      <a:r>
                        <a:rPr lang="en-GB" sz="900" u="none" strike="noStrike" kern="1200" dirty="0">
                          <a:solidFill>
                            <a:schemeClr val="dk1"/>
                          </a:solidFill>
                          <a:latin typeface="+mn-lt"/>
                          <a:ea typeface="+mn-ea"/>
                          <a:cs typeface="+mn-cs"/>
                        </a:rPr>
                        <a:t>R</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algn="ctr" defTabSz="914400" rtl="0" eaLnBrk="1" fontAlgn="b" latinLnBrk="0" hangingPunct="1"/>
                      <a:r>
                        <a:rPr lang="en-GB" sz="900" u="none" strike="noStrike" kern="1200" dirty="0">
                          <a:solidFill>
                            <a:schemeClr val="dk1"/>
                          </a:solidFill>
                          <a:latin typeface="+mn-lt"/>
                          <a:ea typeface="+mn-ea"/>
                          <a:cs typeface="+mn-cs"/>
                        </a:rPr>
                        <a:t>C</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algn="ctr" defTabSz="914400" rtl="0" eaLnBrk="1" fontAlgn="b" latinLnBrk="0" hangingPunct="1"/>
                      <a:endParaRPr lang="en-GB" sz="900" u="none" strike="noStrike" kern="1200" dirty="0">
                        <a:solidFill>
                          <a:schemeClr val="dk1"/>
                        </a:solidFill>
                        <a:latin typeface="+mn-lt"/>
                        <a:ea typeface="+mn-ea"/>
                        <a:cs typeface="+mn-cs"/>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182880">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900" u="none" strike="noStrike" cap="none" normalizeH="0" baseline="0" dirty="0">
                          <a:ln>
                            <a:noFill/>
                          </a:ln>
                          <a:effectLst/>
                          <a:latin typeface="+mn-lt"/>
                        </a:rPr>
                        <a:t>Site Migration + monitoring of process</a:t>
                      </a:r>
                      <a:endParaRPr kumimoji="0" lang="en-US" sz="900" b="0" i="0" u="none" strike="noStrike" cap="none" normalizeH="0" baseline="0" dirty="0">
                        <a:ln>
                          <a:noFill/>
                        </a:ln>
                        <a:solidFill>
                          <a:srgbClr val="000000"/>
                        </a:solidFill>
                        <a:effectLst/>
                        <a:latin typeface="+mn-lt"/>
                      </a:endParaRP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algn="ctr" defTabSz="914400" rtl="0" eaLnBrk="1" fontAlgn="b" latinLnBrk="0" hangingPunct="1"/>
                      <a:r>
                        <a:rPr lang="en-GB" sz="900" u="none" strike="noStrike" kern="1200" dirty="0">
                          <a:solidFill>
                            <a:schemeClr val="dk1"/>
                          </a:solidFill>
                          <a:latin typeface="+mn-lt"/>
                          <a:ea typeface="+mn-ea"/>
                          <a:cs typeface="+mn-cs"/>
                        </a:rPr>
                        <a:t>I</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algn="ctr" defTabSz="914400" rtl="0" eaLnBrk="1" fontAlgn="b" latinLnBrk="0" hangingPunct="1"/>
                      <a:r>
                        <a:rPr lang="en-GB" sz="900" u="none" strike="noStrike" kern="1200" dirty="0">
                          <a:solidFill>
                            <a:schemeClr val="dk1"/>
                          </a:solidFill>
                          <a:latin typeface="+mn-lt"/>
                          <a:ea typeface="+mn-ea"/>
                          <a:cs typeface="+mn-cs"/>
                        </a:rPr>
                        <a:t>A</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algn="ctr" defTabSz="914400" rtl="0" eaLnBrk="1" fontAlgn="b" latinLnBrk="0" hangingPunct="1"/>
                      <a:r>
                        <a:rPr lang="en-GB" sz="900" u="none" strike="noStrike" kern="1200" dirty="0">
                          <a:solidFill>
                            <a:schemeClr val="dk1"/>
                          </a:solidFill>
                          <a:latin typeface="+mn-lt"/>
                          <a:ea typeface="+mn-ea"/>
                          <a:cs typeface="+mn-cs"/>
                        </a:rPr>
                        <a:t>R</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algn="ctr" defTabSz="914400" rtl="0" eaLnBrk="1" fontAlgn="b" latinLnBrk="0" hangingPunct="1"/>
                      <a:endParaRPr lang="en-GB" sz="900" u="none" strike="noStrike" kern="1200" dirty="0">
                        <a:solidFill>
                          <a:schemeClr val="dk1"/>
                        </a:solidFill>
                        <a:latin typeface="+mn-lt"/>
                        <a:ea typeface="+mn-ea"/>
                        <a:cs typeface="+mn-cs"/>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182880">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900" u="none" strike="noStrike" cap="none" normalizeH="0" baseline="0" dirty="0">
                          <a:ln>
                            <a:noFill/>
                          </a:ln>
                          <a:effectLst/>
                          <a:latin typeface="+mn-lt"/>
                        </a:rPr>
                        <a:t>Site Migration – Issue Analysis (not remediation)</a:t>
                      </a:r>
                      <a:endParaRPr kumimoji="0" lang="en-US" sz="900" b="0" i="0" u="none" strike="noStrike" cap="none" normalizeH="0" baseline="0" dirty="0">
                        <a:ln>
                          <a:noFill/>
                        </a:ln>
                        <a:solidFill>
                          <a:srgbClr val="000000"/>
                        </a:solidFill>
                        <a:effectLst/>
                        <a:latin typeface="+mn-lt"/>
                      </a:endParaRP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algn="ctr" defTabSz="914400" rtl="0" eaLnBrk="1" fontAlgn="b" latinLnBrk="0" hangingPunct="1"/>
                      <a:r>
                        <a:rPr lang="en-GB" sz="900" u="none" strike="noStrike" kern="1200" dirty="0">
                          <a:solidFill>
                            <a:schemeClr val="dk1"/>
                          </a:solidFill>
                          <a:latin typeface="+mn-lt"/>
                          <a:ea typeface="+mn-ea"/>
                          <a:cs typeface="+mn-cs"/>
                        </a:rPr>
                        <a:t>I</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algn="ctr" defTabSz="914400" rtl="0" eaLnBrk="1" fontAlgn="b" latinLnBrk="0" hangingPunct="1"/>
                      <a:r>
                        <a:rPr lang="en-GB" sz="900" u="none" strike="noStrike" kern="1200" dirty="0">
                          <a:solidFill>
                            <a:schemeClr val="dk1"/>
                          </a:solidFill>
                          <a:latin typeface="+mn-lt"/>
                          <a:ea typeface="+mn-ea"/>
                          <a:cs typeface="+mn-cs"/>
                        </a:rPr>
                        <a:t>A</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algn="ctr" defTabSz="914400" rtl="0" eaLnBrk="1" fontAlgn="b" latinLnBrk="0" hangingPunct="1"/>
                      <a:r>
                        <a:rPr lang="en-GB" sz="900" u="none" strike="noStrike" kern="1200" dirty="0">
                          <a:solidFill>
                            <a:schemeClr val="dk1"/>
                          </a:solidFill>
                          <a:latin typeface="+mn-lt"/>
                          <a:ea typeface="+mn-ea"/>
                          <a:cs typeface="+mn-cs"/>
                        </a:rPr>
                        <a:t>R</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algn="ctr" defTabSz="914400" rtl="0" eaLnBrk="1" fontAlgn="b" latinLnBrk="0" hangingPunct="1"/>
                      <a:endParaRPr lang="en-GB" sz="900" u="none" strike="noStrike" kern="1200" dirty="0">
                        <a:solidFill>
                          <a:schemeClr val="dk1"/>
                        </a:solidFill>
                        <a:latin typeface="+mn-lt"/>
                        <a:ea typeface="+mn-ea"/>
                        <a:cs typeface="+mn-cs"/>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182880">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900" u="none" strike="noStrike" cap="none" normalizeH="0" baseline="0" dirty="0">
                          <a:ln>
                            <a:noFill/>
                          </a:ln>
                          <a:effectLst/>
                          <a:latin typeface="+mn-lt"/>
                        </a:rPr>
                        <a:t>Site Migration – UAT</a:t>
                      </a:r>
                      <a:endParaRPr kumimoji="0" lang="en-US" sz="900" b="0" i="0" u="none" strike="noStrike" cap="none" normalizeH="0" baseline="0" dirty="0">
                        <a:ln>
                          <a:noFill/>
                        </a:ln>
                        <a:solidFill>
                          <a:srgbClr val="000000"/>
                        </a:solidFill>
                        <a:effectLst/>
                        <a:latin typeface="+mn-lt"/>
                      </a:endParaRP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algn="ctr" defTabSz="914400" rtl="0" eaLnBrk="1" fontAlgn="b" latinLnBrk="0" hangingPunct="1"/>
                      <a:r>
                        <a:rPr lang="en-GB" sz="900" u="none" strike="noStrike" kern="1200" dirty="0">
                          <a:solidFill>
                            <a:schemeClr val="dk1"/>
                          </a:solidFill>
                          <a:latin typeface="+mn-lt"/>
                          <a:ea typeface="+mn-ea"/>
                          <a:cs typeface="+mn-cs"/>
                        </a:rPr>
                        <a:t>RA</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algn="ctr" defTabSz="914400" rtl="0" eaLnBrk="1" fontAlgn="b" latinLnBrk="0" hangingPunct="1"/>
                      <a:r>
                        <a:rPr lang="en-GB" sz="900" u="none" strike="noStrike" kern="1200" dirty="0">
                          <a:solidFill>
                            <a:schemeClr val="dk1"/>
                          </a:solidFill>
                          <a:latin typeface="+mn-lt"/>
                          <a:ea typeface="+mn-ea"/>
                          <a:cs typeface="+mn-cs"/>
                        </a:rPr>
                        <a:t>C</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algn="ctr" defTabSz="914400" rtl="0" eaLnBrk="1" fontAlgn="b" latinLnBrk="0" hangingPunct="1"/>
                      <a:r>
                        <a:rPr lang="en-GB" sz="900" u="none" strike="noStrike" kern="1200" dirty="0">
                          <a:solidFill>
                            <a:schemeClr val="dk1"/>
                          </a:solidFill>
                          <a:latin typeface="+mn-lt"/>
                          <a:ea typeface="+mn-ea"/>
                          <a:cs typeface="+mn-cs"/>
                        </a:rPr>
                        <a:t>I</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algn="ctr" defTabSz="914400" rtl="0" eaLnBrk="1" fontAlgn="b" latinLnBrk="0" hangingPunct="1"/>
                      <a:endParaRPr lang="en-GB" sz="900" u="none" strike="noStrike" kern="1200" dirty="0">
                        <a:solidFill>
                          <a:schemeClr val="dk1"/>
                        </a:solidFill>
                        <a:latin typeface="+mn-lt"/>
                        <a:ea typeface="+mn-ea"/>
                        <a:cs typeface="+mn-cs"/>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18288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900" u="none" strike="noStrike" cap="none" normalizeH="0" baseline="0" dirty="0">
                          <a:ln>
                            <a:noFill/>
                          </a:ln>
                          <a:effectLst/>
                          <a:latin typeface="+mn-lt"/>
                        </a:rPr>
                        <a:t>Site Migration Overview Report</a:t>
                      </a:r>
                      <a:endParaRPr kumimoji="0" lang="en-US" sz="900" b="0" i="0" u="none" strike="noStrike" cap="none" normalizeH="0" baseline="0" dirty="0">
                        <a:ln>
                          <a:noFill/>
                        </a:ln>
                        <a:solidFill>
                          <a:srgbClr val="000000"/>
                        </a:solidFill>
                        <a:effectLst/>
                        <a:latin typeface="+mn-lt"/>
                      </a:endParaRP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r>
                        <a:rPr lang="en-GB" sz="900" u="none" strike="noStrike" kern="1200" dirty="0">
                          <a:solidFill>
                            <a:schemeClr val="dk1"/>
                          </a:solidFill>
                          <a:latin typeface="+mn-lt"/>
                          <a:ea typeface="+mn-ea"/>
                          <a:cs typeface="+mn-cs"/>
                        </a:rPr>
                        <a:t>C</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r>
                        <a:rPr lang="en-GB" sz="900" u="none" strike="noStrike" kern="1200" dirty="0">
                          <a:solidFill>
                            <a:schemeClr val="dk1"/>
                          </a:solidFill>
                          <a:latin typeface="+mn-lt"/>
                          <a:ea typeface="+mn-ea"/>
                          <a:cs typeface="+mn-cs"/>
                        </a:rPr>
                        <a:t>RA</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r>
                        <a:rPr lang="en-GB" sz="900" u="none" strike="noStrike" kern="1200" dirty="0">
                          <a:solidFill>
                            <a:schemeClr val="dk1"/>
                          </a:solidFill>
                          <a:latin typeface="+mn-lt"/>
                          <a:ea typeface="+mn-ea"/>
                          <a:cs typeface="+mn-cs"/>
                        </a:rPr>
                        <a:t>C</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endParaRPr lang="en-GB" sz="900" u="none" strike="noStrike" kern="1200" dirty="0">
                        <a:solidFill>
                          <a:schemeClr val="dk1"/>
                        </a:solidFill>
                        <a:latin typeface="+mn-lt"/>
                        <a:ea typeface="+mn-ea"/>
                        <a:cs typeface="+mn-cs"/>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9763075"/>
                  </a:ext>
                </a:extLst>
              </a:tr>
              <a:tr h="18288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900" u="none" strike="noStrike" cap="none" normalizeH="0" baseline="0" dirty="0">
                          <a:ln>
                            <a:noFill/>
                          </a:ln>
                          <a:effectLst/>
                          <a:latin typeface="+mn-lt"/>
                        </a:rPr>
                        <a:t>Creation of Test Approach </a:t>
                      </a:r>
                      <a:endParaRPr kumimoji="0" lang="en-US" sz="900" b="0" i="0" u="none" strike="noStrike" cap="none" normalizeH="0" baseline="0" dirty="0">
                        <a:ln>
                          <a:noFill/>
                        </a:ln>
                        <a:solidFill>
                          <a:srgbClr val="000000"/>
                        </a:solidFill>
                        <a:effectLst/>
                        <a:latin typeface="+mn-lt"/>
                      </a:endParaRP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r>
                        <a:rPr lang="en-GB" sz="900" u="none" strike="noStrike" kern="1200" dirty="0">
                          <a:solidFill>
                            <a:schemeClr val="dk1"/>
                          </a:solidFill>
                          <a:latin typeface="+mn-lt"/>
                          <a:ea typeface="+mn-ea"/>
                          <a:cs typeface="+mn-cs"/>
                        </a:rPr>
                        <a:t>I</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r>
                        <a:rPr lang="en-GB" sz="900" u="none" strike="noStrike" kern="1200" dirty="0">
                          <a:solidFill>
                            <a:schemeClr val="dk1"/>
                          </a:solidFill>
                          <a:latin typeface="+mn-lt"/>
                          <a:ea typeface="+mn-ea"/>
                          <a:cs typeface="+mn-cs"/>
                        </a:rPr>
                        <a:t>R</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r>
                        <a:rPr lang="en-GB" sz="900" u="none" strike="noStrike" kern="1200" dirty="0">
                          <a:solidFill>
                            <a:schemeClr val="dk1"/>
                          </a:solidFill>
                          <a:latin typeface="+mn-lt"/>
                          <a:ea typeface="+mn-ea"/>
                          <a:cs typeface="+mn-cs"/>
                        </a:rPr>
                        <a:t>A</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endParaRPr lang="en-GB" sz="900" u="none" strike="noStrike" kern="1200" dirty="0">
                        <a:solidFill>
                          <a:schemeClr val="dk1"/>
                        </a:solidFill>
                        <a:latin typeface="+mn-lt"/>
                        <a:ea typeface="+mn-ea"/>
                        <a:cs typeface="+mn-cs"/>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50451889"/>
                  </a:ext>
                </a:extLst>
              </a:tr>
              <a:tr h="18288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900" u="none" strike="noStrike" cap="none" normalizeH="0" baseline="0" dirty="0">
                          <a:ln>
                            <a:noFill/>
                          </a:ln>
                          <a:effectLst/>
                          <a:latin typeface="+mn-lt"/>
                        </a:rPr>
                        <a:t>Creating of </a:t>
                      </a:r>
                      <a:r>
                        <a:rPr kumimoji="0" lang="en-US" sz="900" u="none" strike="noStrike" cap="none" normalizeH="0" baseline="0" dirty="0" err="1">
                          <a:ln>
                            <a:noFill/>
                          </a:ln>
                          <a:effectLst/>
                          <a:latin typeface="+mn-lt"/>
                        </a:rPr>
                        <a:t>PoC</a:t>
                      </a:r>
                      <a:r>
                        <a:rPr kumimoji="0" lang="en-US" sz="900" u="none" strike="noStrike" cap="none" normalizeH="0" baseline="0" dirty="0">
                          <a:ln>
                            <a:noFill/>
                          </a:ln>
                          <a:effectLst/>
                          <a:latin typeface="+mn-lt"/>
                        </a:rPr>
                        <a:t> Test Scripts </a:t>
                      </a:r>
                      <a:endParaRPr kumimoji="0" lang="en-US" sz="900" b="0" i="0" u="none" strike="noStrike" cap="none" normalizeH="0" baseline="0" dirty="0">
                        <a:ln>
                          <a:noFill/>
                        </a:ln>
                        <a:solidFill>
                          <a:srgbClr val="000000"/>
                        </a:solidFill>
                        <a:effectLst/>
                        <a:latin typeface="+mn-lt"/>
                      </a:endParaRP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r>
                        <a:rPr lang="en-GB" sz="900" u="none" strike="noStrike" kern="1200" dirty="0">
                          <a:solidFill>
                            <a:schemeClr val="dk1"/>
                          </a:solidFill>
                          <a:latin typeface="+mn-lt"/>
                          <a:ea typeface="+mn-ea"/>
                          <a:cs typeface="+mn-cs"/>
                        </a:rPr>
                        <a:t>I</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r>
                        <a:rPr lang="en-GB" sz="900" u="none" strike="noStrike" kern="1200" dirty="0">
                          <a:solidFill>
                            <a:schemeClr val="dk1"/>
                          </a:solidFill>
                          <a:latin typeface="+mn-lt"/>
                          <a:ea typeface="+mn-ea"/>
                          <a:cs typeface="+mn-cs"/>
                        </a:rPr>
                        <a:t>AR</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r>
                        <a:rPr lang="en-GB" sz="900" u="none" strike="noStrike" kern="1200" dirty="0">
                          <a:solidFill>
                            <a:schemeClr val="dk1"/>
                          </a:solidFill>
                          <a:latin typeface="+mn-lt"/>
                          <a:ea typeface="+mn-ea"/>
                          <a:cs typeface="+mn-cs"/>
                        </a:rPr>
                        <a:t>C</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endParaRPr lang="en-GB" sz="900" u="none" strike="noStrike" kern="1200" dirty="0">
                        <a:solidFill>
                          <a:schemeClr val="dk1"/>
                        </a:solidFill>
                        <a:latin typeface="+mn-lt"/>
                        <a:ea typeface="+mn-ea"/>
                        <a:cs typeface="+mn-cs"/>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2429673"/>
                  </a:ext>
                </a:extLst>
              </a:tr>
              <a:tr h="182880">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900" u="none" strike="noStrike" cap="none" normalizeH="0" baseline="0" dirty="0">
                          <a:ln>
                            <a:noFill/>
                          </a:ln>
                          <a:effectLst/>
                          <a:latin typeface="+mn-lt"/>
                        </a:rPr>
                        <a:t>Execution of Test Scripts </a:t>
                      </a:r>
                      <a:endParaRPr kumimoji="0" lang="en-US" sz="900" b="0" i="0" u="none" strike="noStrike" cap="none" normalizeH="0" baseline="0" dirty="0">
                        <a:ln>
                          <a:noFill/>
                        </a:ln>
                        <a:solidFill>
                          <a:srgbClr val="000000"/>
                        </a:solidFill>
                        <a:effectLst/>
                        <a:latin typeface="+mn-lt"/>
                      </a:endParaRP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algn="ctr" defTabSz="914400" rtl="0" eaLnBrk="1" fontAlgn="b" latinLnBrk="0" hangingPunct="1"/>
                      <a:r>
                        <a:rPr lang="en-GB" sz="900" u="none" strike="noStrike" kern="1200" dirty="0">
                          <a:solidFill>
                            <a:schemeClr val="dk1"/>
                          </a:solidFill>
                          <a:latin typeface="+mn-lt"/>
                          <a:ea typeface="+mn-ea"/>
                          <a:cs typeface="+mn-cs"/>
                        </a:rPr>
                        <a:t>I</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algn="ctr" defTabSz="914400" rtl="0" eaLnBrk="1" fontAlgn="b" latinLnBrk="0" hangingPunct="1"/>
                      <a:r>
                        <a:rPr lang="en-GB" sz="900" u="none" strike="noStrike" kern="1200" dirty="0">
                          <a:solidFill>
                            <a:schemeClr val="dk1"/>
                          </a:solidFill>
                          <a:latin typeface="+mn-lt"/>
                          <a:ea typeface="+mn-ea"/>
                          <a:cs typeface="+mn-cs"/>
                        </a:rPr>
                        <a:t>A</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algn="ctr" defTabSz="914400" rtl="0" eaLnBrk="1" fontAlgn="b" latinLnBrk="0" hangingPunct="1"/>
                      <a:r>
                        <a:rPr lang="en-GB" sz="900" u="none" strike="noStrike" kern="1200" dirty="0">
                          <a:solidFill>
                            <a:schemeClr val="dk1"/>
                          </a:solidFill>
                          <a:latin typeface="+mn-lt"/>
                          <a:ea typeface="+mn-ea"/>
                          <a:cs typeface="+mn-cs"/>
                        </a:rPr>
                        <a:t>R</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algn="ctr" defTabSz="914400" rtl="0" eaLnBrk="1" fontAlgn="b" latinLnBrk="0" hangingPunct="1"/>
                      <a:endParaRPr lang="en-GB" sz="900" u="none" strike="noStrike" kern="1200" dirty="0">
                        <a:solidFill>
                          <a:schemeClr val="dk1"/>
                        </a:solidFill>
                        <a:latin typeface="+mn-lt"/>
                        <a:ea typeface="+mn-ea"/>
                        <a:cs typeface="+mn-cs"/>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182880">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900" u="none" strike="noStrike" cap="none" normalizeH="0" baseline="0" dirty="0" err="1">
                          <a:ln>
                            <a:noFill/>
                          </a:ln>
                          <a:effectLst/>
                          <a:latin typeface="+mn-lt"/>
                        </a:rPr>
                        <a:t>PoC</a:t>
                      </a:r>
                      <a:r>
                        <a:rPr kumimoji="0" lang="en-US" sz="900" u="none" strike="noStrike" cap="none" normalizeH="0" baseline="0" dirty="0">
                          <a:ln>
                            <a:noFill/>
                          </a:ln>
                          <a:effectLst/>
                          <a:latin typeface="+mn-lt"/>
                        </a:rPr>
                        <a:t> Analysis and Exit Report </a:t>
                      </a:r>
                      <a:endParaRPr kumimoji="0" lang="en-US" sz="900" b="0" i="0" u="none" strike="noStrike" cap="none" normalizeH="0" baseline="0" dirty="0">
                        <a:ln>
                          <a:noFill/>
                        </a:ln>
                        <a:solidFill>
                          <a:srgbClr val="000000"/>
                        </a:solidFill>
                        <a:effectLst/>
                        <a:latin typeface="+mn-lt"/>
                      </a:endParaRP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algn="ctr" defTabSz="914400" rtl="0" eaLnBrk="1" fontAlgn="b" latinLnBrk="0" hangingPunct="1"/>
                      <a:r>
                        <a:rPr lang="en-GB" sz="900" u="none" strike="noStrike" kern="1200" dirty="0">
                          <a:solidFill>
                            <a:schemeClr val="dk1"/>
                          </a:solidFill>
                          <a:latin typeface="+mn-lt"/>
                          <a:ea typeface="+mn-ea"/>
                          <a:cs typeface="+mn-cs"/>
                        </a:rPr>
                        <a:t>I</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algn="ctr" defTabSz="914400" rtl="0" eaLnBrk="1" fontAlgn="b" latinLnBrk="0" hangingPunct="1"/>
                      <a:r>
                        <a:rPr lang="en-GB" sz="900" u="none" strike="noStrike" kern="1200" dirty="0">
                          <a:solidFill>
                            <a:schemeClr val="dk1"/>
                          </a:solidFill>
                          <a:latin typeface="+mn-lt"/>
                          <a:ea typeface="+mn-ea"/>
                          <a:cs typeface="+mn-cs"/>
                        </a:rPr>
                        <a:t>A</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algn="ctr" defTabSz="914400" rtl="0" eaLnBrk="1" fontAlgn="b" latinLnBrk="0" hangingPunct="1"/>
                      <a:r>
                        <a:rPr lang="en-GB" sz="900" u="none" strike="noStrike" kern="1200" dirty="0">
                          <a:solidFill>
                            <a:schemeClr val="dk1"/>
                          </a:solidFill>
                          <a:latin typeface="+mn-lt"/>
                          <a:ea typeface="+mn-ea"/>
                          <a:cs typeface="+mn-cs"/>
                        </a:rPr>
                        <a:t>R</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algn="ctr" defTabSz="914400" rtl="0" eaLnBrk="1" fontAlgn="b" latinLnBrk="0" hangingPunct="1"/>
                      <a:endParaRPr lang="en-GB" sz="900" u="none" strike="noStrike" kern="1200" dirty="0">
                        <a:solidFill>
                          <a:schemeClr val="dk1"/>
                        </a:solidFill>
                        <a:latin typeface="+mn-lt"/>
                        <a:ea typeface="+mn-ea"/>
                        <a:cs typeface="+mn-cs"/>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182880">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900" u="none" strike="noStrike" cap="none" normalizeH="0" baseline="0" dirty="0">
                          <a:ln>
                            <a:noFill/>
                          </a:ln>
                          <a:effectLst/>
                          <a:latin typeface="+mn-lt"/>
                        </a:rPr>
                        <a:t>Create build guide </a:t>
                      </a:r>
                      <a:endParaRPr kumimoji="0" lang="en-US" sz="900" b="0" i="0" u="none" strike="noStrike" cap="none" normalizeH="0" baseline="0" dirty="0">
                        <a:ln>
                          <a:noFill/>
                        </a:ln>
                        <a:solidFill>
                          <a:srgbClr val="000000"/>
                        </a:solidFill>
                        <a:effectLst/>
                        <a:latin typeface="+mn-lt"/>
                      </a:endParaRP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algn="ctr" defTabSz="914400" rtl="0" eaLnBrk="1" fontAlgn="b" latinLnBrk="0" hangingPunct="1"/>
                      <a:r>
                        <a:rPr lang="en-GB" sz="900" u="none" strike="noStrike" kern="1200" dirty="0">
                          <a:solidFill>
                            <a:schemeClr val="dk1"/>
                          </a:solidFill>
                          <a:latin typeface="+mn-lt"/>
                          <a:ea typeface="+mn-ea"/>
                          <a:cs typeface="+mn-cs"/>
                        </a:rPr>
                        <a:t>I</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algn="ctr" defTabSz="914400" rtl="0" eaLnBrk="1" fontAlgn="b" latinLnBrk="0" hangingPunct="1"/>
                      <a:r>
                        <a:rPr lang="en-GB" sz="900" u="none" strike="noStrike" kern="1200" dirty="0">
                          <a:solidFill>
                            <a:schemeClr val="dk1"/>
                          </a:solidFill>
                          <a:latin typeface="+mn-lt"/>
                          <a:ea typeface="+mn-ea"/>
                          <a:cs typeface="+mn-cs"/>
                        </a:rPr>
                        <a:t>AR</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algn="ctr" defTabSz="914400" rtl="0" eaLnBrk="1" fontAlgn="b" latinLnBrk="0" hangingPunct="1"/>
                      <a:r>
                        <a:rPr lang="en-GB" sz="900" u="none" strike="noStrike" kern="1200" dirty="0">
                          <a:solidFill>
                            <a:schemeClr val="dk1"/>
                          </a:solidFill>
                          <a:latin typeface="+mn-lt"/>
                          <a:ea typeface="+mn-ea"/>
                          <a:cs typeface="+mn-cs"/>
                        </a:rPr>
                        <a:t>C</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algn="ctr" defTabSz="914400" rtl="0" eaLnBrk="1" fontAlgn="b" latinLnBrk="0" hangingPunct="1"/>
                      <a:endParaRPr lang="en-GB" sz="900" u="none" strike="noStrike" kern="1200" dirty="0">
                        <a:solidFill>
                          <a:schemeClr val="dk1"/>
                        </a:solidFill>
                        <a:latin typeface="+mn-lt"/>
                        <a:ea typeface="+mn-ea"/>
                        <a:cs typeface="+mn-cs"/>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r h="18288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900" u="none" strike="noStrike" cap="none" normalizeH="0" baseline="0" dirty="0">
                          <a:ln>
                            <a:noFill/>
                          </a:ln>
                          <a:effectLst/>
                          <a:latin typeface="+mn-lt"/>
                        </a:rPr>
                        <a:t>Create Questionnaire </a:t>
                      </a:r>
                      <a:endParaRPr kumimoji="0" lang="en-US" sz="900" b="0" i="0" u="none" strike="noStrike" cap="none" normalizeH="0" baseline="0" dirty="0">
                        <a:ln>
                          <a:noFill/>
                        </a:ln>
                        <a:solidFill>
                          <a:srgbClr val="000000"/>
                        </a:solidFill>
                        <a:effectLst/>
                        <a:latin typeface="+mn-lt"/>
                      </a:endParaRP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r>
                        <a:rPr lang="en-GB" sz="900" u="none" strike="noStrike" kern="1200" dirty="0">
                          <a:solidFill>
                            <a:schemeClr val="dk1"/>
                          </a:solidFill>
                          <a:latin typeface="+mn-lt"/>
                          <a:ea typeface="+mn-ea"/>
                          <a:cs typeface="+mn-cs"/>
                        </a:rPr>
                        <a:t>I</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r>
                        <a:rPr lang="en-GB" sz="900" u="none" strike="noStrike" kern="1200" dirty="0">
                          <a:solidFill>
                            <a:schemeClr val="dk1"/>
                          </a:solidFill>
                          <a:latin typeface="+mn-lt"/>
                          <a:ea typeface="+mn-ea"/>
                          <a:cs typeface="+mn-cs"/>
                        </a:rPr>
                        <a:t>AR</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r>
                        <a:rPr lang="en-GB" sz="900" u="none" strike="noStrike" kern="1200" dirty="0">
                          <a:solidFill>
                            <a:schemeClr val="dk1"/>
                          </a:solidFill>
                          <a:latin typeface="+mn-lt"/>
                          <a:ea typeface="+mn-ea"/>
                          <a:cs typeface="+mn-cs"/>
                        </a:rPr>
                        <a:t>C</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endParaRPr lang="en-GB" sz="900" u="none" strike="noStrike" kern="1200" dirty="0">
                        <a:solidFill>
                          <a:schemeClr val="dk1"/>
                        </a:solidFill>
                        <a:latin typeface="+mn-lt"/>
                        <a:ea typeface="+mn-ea"/>
                        <a:cs typeface="+mn-cs"/>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6843004"/>
                  </a:ext>
                </a:extLst>
              </a:tr>
              <a:tr h="18288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900" u="none" strike="noStrike" cap="none" normalizeH="0" baseline="0" dirty="0">
                          <a:ln>
                            <a:noFill/>
                          </a:ln>
                          <a:effectLst/>
                          <a:latin typeface="+mn-lt"/>
                        </a:rPr>
                        <a:t>Application Report</a:t>
                      </a:r>
                      <a:endParaRPr kumimoji="0" lang="en-US" sz="900" b="0" i="0" u="none" strike="noStrike" cap="none" normalizeH="0" baseline="0" dirty="0">
                        <a:ln>
                          <a:noFill/>
                        </a:ln>
                        <a:solidFill>
                          <a:srgbClr val="000000"/>
                        </a:solidFill>
                        <a:effectLst/>
                        <a:latin typeface="+mn-lt"/>
                      </a:endParaRP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r>
                        <a:rPr lang="en-GB" sz="900" u="none" strike="noStrike" kern="1200" dirty="0">
                          <a:solidFill>
                            <a:schemeClr val="dk1"/>
                          </a:solidFill>
                          <a:latin typeface="+mn-lt"/>
                          <a:ea typeface="+mn-ea"/>
                          <a:cs typeface="+mn-cs"/>
                        </a:rPr>
                        <a:t>I</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r>
                        <a:rPr lang="en-GB" sz="900" u="none" strike="noStrike" kern="1200" dirty="0">
                          <a:solidFill>
                            <a:schemeClr val="dk1"/>
                          </a:solidFill>
                          <a:latin typeface="+mn-lt"/>
                          <a:ea typeface="+mn-ea"/>
                          <a:cs typeface="+mn-cs"/>
                        </a:rPr>
                        <a:t>AR</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r>
                        <a:rPr lang="en-GB" sz="900" u="none" strike="noStrike" kern="1200" dirty="0">
                          <a:solidFill>
                            <a:schemeClr val="dk1"/>
                          </a:solidFill>
                          <a:latin typeface="+mn-lt"/>
                          <a:ea typeface="+mn-ea"/>
                          <a:cs typeface="+mn-cs"/>
                        </a:rPr>
                        <a:t>C</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endParaRPr lang="en-GB" sz="900" u="none" strike="noStrike" kern="1200" dirty="0">
                        <a:solidFill>
                          <a:schemeClr val="dk1"/>
                        </a:solidFill>
                        <a:latin typeface="+mn-lt"/>
                        <a:ea typeface="+mn-ea"/>
                        <a:cs typeface="+mn-cs"/>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7785133"/>
                  </a:ext>
                </a:extLst>
              </a:tr>
              <a:tr h="18288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900" u="none" strike="noStrike" cap="none" normalizeH="0" baseline="0" dirty="0">
                          <a:ln>
                            <a:noFill/>
                          </a:ln>
                          <a:effectLst/>
                          <a:latin typeface="+mn-lt"/>
                        </a:rPr>
                        <a:t>SharePoint Road Map and Design </a:t>
                      </a:r>
                      <a:endParaRPr kumimoji="0" lang="en-US" sz="900" b="0" i="0" u="none" strike="noStrike" cap="none" normalizeH="0" baseline="0" dirty="0">
                        <a:ln>
                          <a:noFill/>
                        </a:ln>
                        <a:solidFill>
                          <a:srgbClr val="000000"/>
                        </a:solidFill>
                        <a:effectLst/>
                        <a:latin typeface="+mn-lt"/>
                      </a:endParaRP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r>
                        <a:rPr lang="en-GB" sz="900" u="none" strike="noStrike" kern="1200" dirty="0">
                          <a:solidFill>
                            <a:schemeClr val="dk1"/>
                          </a:solidFill>
                          <a:latin typeface="+mn-lt"/>
                          <a:ea typeface="+mn-ea"/>
                          <a:cs typeface="+mn-cs"/>
                        </a:rPr>
                        <a:t>I</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r>
                        <a:rPr lang="en-GB" sz="900" u="none" strike="noStrike" kern="1200" dirty="0">
                          <a:solidFill>
                            <a:schemeClr val="dk1"/>
                          </a:solidFill>
                          <a:latin typeface="+mn-lt"/>
                          <a:ea typeface="+mn-ea"/>
                          <a:cs typeface="+mn-cs"/>
                        </a:rPr>
                        <a:t>AR</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r>
                        <a:rPr lang="en-GB" sz="900" u="none" strike="noStrike" kern="1200" dirty="0">
                          <a:solidFill>
                            <a:schemeClr val="dk1"/>
                          </a:solidFill>
                          <a:latin typeface="+mn-lt"/>
                          <a:ea typeface="+mn-ea"/>
                          <a:cs typeface="+mn-cs"/>
                        </a:rPr>
                        <a:t>C</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endParaRPr lang="en-GB" sz="900" u="none" strike="noStrike" kern="1200" dirty="0">
                        <a:solidFill>
                          <a:schemeClr val="dk1"/>
                        </a:solidFill>
                        <a:latin typeface="+mn-lt"/>
                        <a:ea typeface="+mn-ea"/>
                        <a:cs typeface="+mn-cs"/>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582095"/>
                  </a:ext>
                </a:extLst>
              </a:tr>
              <a:tr h="18288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900" u="none" strike="noStrike" cap="none" normalizeH="0" baseline="0" dirty="0">
                          <a:ln>
                            <a:noFill/>
                          </a:ln>
                          <a:effectLst/>
                          <a:latin typeface="+mn-lt"/>
                        </a:rPr>
                        <a:t>Exec Summary </a:t>
                      </a:r>
                      <a:endParaRPr kumimoji="0" lang="en-US" sz="900" b="0" i="0" u="none" strike="noStrike" cap="none" normalizeH="0" baseline="0" dirty="0">
                        <a:ln>
                          <a:noFill/>
                        </a:ln>
                        <a:solidFill>
                          <a:srgbClr val="000000"/>
                        </a:solidFill>
                        <a:effectLst/>
                        <a:latin typeface="+mn-lt"/>
                      </a:endParaRP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r>
                        <a:rPr lang="en-GB" sz="900" u="none" strike="noStrike" kern="1200" dirty="0">
                          <a:solidFill>
                            <a:schemeClr val="dk1"/>
                          </a:solidFill>
                          <a:latin typeface="+mn-lt"/>
                          <a:ea typeface="+mn-ea"/>
                          <a:cs typeface="+mn-cs"/>
                        </a:rPr>
                        <a:t>I </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r>
                        <a:rPr lang="en-GB" sz="900" u="none" strike="noStrike" kern="1200" dirty="0">
                          <a:solidFill>
                            <a:schemeClr val="dk1"/>
                          </a:solidFill>
                          <a:latin typeface="+mn-lt"/>
                          <a:ea typeface="+mn-ea"/>
                          <a:cs typeface="+mn-cs"/>
                        </a:rPr>
                        <a:t>AR</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r>
                        <a:rPr lang="en-GB" sz="900" u="none" strike="noStrike" kern="1200" dirty="0">
                          <a:solidFill>
                            <a:schemeClr val="dk1"/>
                          </a:solidFill>
                          <a:latin typeface="+mn-lt"/>
                          <a:ea typeface="+mn-ea"/>
                          <a:cs typeface="+mn-cs"/>
                        </a:rPr>
                        <a:t>C</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endParaRPr lang="en-GB" sz="900" u="none" strike="noStrike" kern="1200" dirty="0">
                        <a:solidFill>
                          <a:schemeClr val="dk1"/>
                        </a:solidFill>
                        <a:latin typeface="+mn-lt"/>
                        <a:ea typeface="+mn-ea"/>
                        <a:cs typeface="+mn-cs"/>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2455194"/>
                  </a:ext>
                </a:extLst>
              </a:tr>
            </a:tbl>
          </a:graphicData>
        </a:graphic>
      </p:graphicFrame>
      <p:sp>
        <p:nvSpPr>
          <p:cNvPr id="7" name="Rectangle 6">
            <a:extLst>
              <a:ext uri="{FF2B5EF4-FFF2-40B4-BE49-F238E27FC236}">
                <a16:creationId xmlns:a16="http://schemas.microsoft.com/office/drawing/2014/main" id="{1AB440EE-E138-4269-99CE-B88666D3D4B0}"/>
              </a:ext>
            </a:extLst>
          </p:cNvPr>
          <p:cNvSpPr/>
          <p:nvPr/>
        </p:nvSpPr>
        <p:spPr>
          <a:xfrm>
            <a:off x="-1081203" y="208020"/>
            <a:ext cx="1618488" cy="459673"/>
          </a:xfrm>
          <a:prstGeom prst="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white"/>
                </a:solidFill>
                <a:effectLst/>
                <a:uLnTx/>
                <a:uFillTx/>
                <a:latin typeface="Segoe UI"/>
                <a:ea typeface="+mn-ea"/>
                <a:cs typeface="+mn-cs"/>
              </a:rPr>
              <a:t>MANDATORY</a:t>
            </a:r>
            <a:endParaRPr kumimoji="0" lang="en-GB" sz="1200" b="0" i="0" u="none" strike="noStrike" kern="1200" cap="none" spc="0" normalizeH="0" baseline="0" noProof="0" dirty="0">
              <a:ln>
                <a:noFill/>
              </a:ln>
              <a:solidFill>
                <a:prstClr val="white"/>
              </a:solidFill>
              <a:effectLst/>
              <a:uLnTx/>
              <a:uFillTx/>
              <a:latin typeface="Segoe UI"/>
              <a:ea typeface="+mn-ea"/>
              <a:cs typeface="+mn-cs"/>
            </a:endParaRPr>
          </a:p>
        </p:txBody>
      </p:sp>
      <p:sp>
        <p:nvSpPr>
          <p:cNvPr id="8" name="Rectangle 7">
            <a:extLst>
              <a:ext uri="{FF2B5EF4-FFF2-40B4-BE49-F238E27FC236}">
                <a16:creationId xmlns:a16="http://schemas.microsoft.com/office/drawing/2014/main" id="{C7FDB0CE-429B-4D42-BA9F-14749BAA3BB3}"/>
              </a:ext>
            </a:extLst>
          </p:cNvPr>
          <p:cNvSpPr/>
          <p:nvPr/>
        </p:nvSpPr>
        <p:spPr>
          <a:xfrm>
            <a:off x="-2406315" y="771124"/>
            <a:ext cx="2943558" cy="4185887"/>
          </a:xfrm>
          <a:prstGeom prst="rect">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defRPr/>
            </a:pPr>
            <a:r>
              <a:rPr kumimoji="0" lang="en-GB" sz="1200" b="1" i="0" u="sng" strike="noStrike" kern="1200" cap="none" spc="0" normalizeH="0" baseline="0" noProof="0" dirty="0">
                <a:ln>
                  <a:noFill/>
                </a:ln>
                <a:solidFill>
                  <a:srgbClr val="000000"/>
                </a:solidFill>
                <a:effectLst/>
                <a:uLnTx/>
                <a:uFillTx/>
                <a:latin typeface="Segoe UI"/>
                <a:ea typeface="+mn-ea"/>
                <a:cs typeface="+mn-cs"/>
              </a:rPr>
              <a:t>Slide Purpose</a:t>
            </a:r>
            <a:r>
              <a:rPr kumimoji="0" lang="en-GB" sz="1200" b="0" i="0" u="none" strike="noStrike" kern="1200" cap="none" spc="0" normalizeH="0" baseline="0" noProof="0" dirty="0">
                <a:ln>
                  <a:noFill/>
                </a:ln>
                <a:solidFill>
                  <a:srgbClr val="000000"/>
                </a:solidFill>
                <a:effectLst/>
                <a:uLnTx/>
                <a:uFillTx/>
                <a:latin typeface="Segoe UI"/>
                <a:ea typeface="+mn-ea"/>
                <a:cs typeface="+mn-cs"/>
              </a:rPr>
              <a:t>:  </a:t>
            </a:r>
            <a:r>
              <a:rPr lang="en-GB" sz="1200" dirty="0">
                <a:solidFill>
                  <a:srgbClr val="000000"/>
                </a:solidFill>
              </a:rPr>
              <a:t>This slide outlines the RACI Matrix to identify Accountability and Ownership, and to highlight which workforce is primarily responsible for the major activities within the project.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sng" strike="noStrike" kern="1200" cap="none" spc="0" normalizeH="0" baseline="0" noProof="0" dirty="0">
                <a:ln>
                  <a:noFill/>
                </a:ln>
                <a:solidFill>
                  <a:srgbClr val="000000"/>
                </a:solidFill>
                <a:effectLst/>
                <a:uLnTx/>
                <a:uFillTx/>
                <a:latin typeface="Segoe UI"/>
                <a:ea typeface="+mn-ea"/>
                <a:cs typeface="+mn-cs"/>
              </a:rPr>
              <a:t>Instructions</a:t>
            </a:r>
            <a:r>
              <a:rPr kumimoji="0" lang="en-GB" sz="1200" b="0" i="0" u="none" strike="noStrike" kern="1200" cap="none" spc="0" normalizeH="0" baseline="0" noProof="0" dirty="0">
                <a:ln>
                  <a:noFill/>
                </a:ln>
                <a:solidFill>
                  <a:srgbClr val="000000"/>
                </a:solidFill>
                <a:effectLst/>
                <a:uLnTx/>
                <a:uFillTx/>
                <a:latin typeface="Segoe UI"/>
                <a:ea typeface="+mn-ea"/>
                <a:cs typeface="+mn-cs"/>
              </a:rPr>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srgbClr val="000000"/>
                </a:solidFill>
                <a:effectLst/>
                <a:uLnTx/>
                <a:uFillTx/>
                <a:latin typeface="Segoe UI"/>
                <a:ea typeface="+mn-ea"/>
                <a:cs typeface="+mn-cs"/>
              </a:rPr>
              <a:t>Do NOT delete this slide under any circumstances</a:t>
            </a:r>
          </a:p>
          <a:p>
            <a:pPr marL="171450" indent="-171450">
              <a:buFont typeface="Arial" panose="020B0604020202020204" pitchFamily="34" charset="0"/>
              <a:buChar char="•"/>
            </a:pPr>
            <a:r>
              <a:rPr lang="en-GB" sz="1200" dirty="0">
                <a:solidFill>
                  <a:srgbClr val="000000"/>
                </a:solidFill>
              </a:rPr>
              <a:t>Update the Activity/Task items and associated RACI classification as appropriate for your project, noting:</a:t>
            </a:r>
          </a:p>
          <a:p>
            <a:pPr marL="628650" lvl="1" indent="-171450">
              <a:buFont typeface="Arial" panose="020B0604020202020204" pitchFamily="34" charset="0"/>
              <a:buChar char="•"/>
            </a:pPr>
            <a:r>
              <a:rPr lang="en-GB" sz="1200" dirty="0">
                <a:solidFill>
                  <a:srgbClr val="000000"/>
                </a:solidFill>
              </a:rPr>
              <a:t>There should only be one accountable party for any Activity/Task</a:t>
            </a:r>
          </a:p>
          <a:p>
            <a:pPr marL="628650" lvl="1" indent="-171450">
              <a:buFont typeface="Arial" panose="020B0604020202020204" pitchFamily="34" charset="0"/>
              <a:buChar char="•"/>
            </a:pPr>
            <a:r>
              <a:rPr lang="en-GB" sz="1200" dirty="0">
                <a:solidFill>
                  <a:srgbClr val="000000"/>
                </a:solidFill>
              </a:rPr>
              <a:t>Parties can be added or removed to the table, as appropriate</a:t>
            </a:r>
          </a:p>
          <a:p>
            <a:pPr marL="628650" lvl="1" indent="-171450">
              <a:buFont typeface="Arial" panose="020B0604020202020204" pitchFamily="34" charset="0"/>
              <a:buChar char="•"/>
            </a:pPr>
            <a:r>
              <a:rPr lang="en-GB" sz="1200" dirty="0">
                <a:solidFill>
                  <a:srgbClr val="000000"/>
                </a:solidFill>
              </a:rPr>
              <a:t>RACI tables should be incorporated into both proposal and SOW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srgbClr val="FF0000"/>
                </a:solidFill>
                <a:effectLst/>
                <a:uLnTx/>
                <a:uFillTx/>
                <a:latin typeface="Segoe UI"/>
                <a:ea typeface="+mn-ea"/>
                <a:cs typeface="+mn-cs"/>
              </a:rPr>
              <a:t>Delete this message upon completion</a:t>
            </a:r>
          </a:p>
        </p:txBody>
      </p:sp>
      <p:sp>
        <p:nvSpPr>
          <p:cNvPr id="9" name="Rectangle: Folded Corner 8">
            <a:extLst>
              <a:ext uri="{FF2B5EF4-FFF2-40B4-BE49-F238E27FC236}">
                <a16:creationId xmlns:a16="http://schemas.microsoft.com/office/drawing/2014/main" id="{2B91A8F0-4B01-4DBF-BFA0-3B28A37EB35D}"/>
              </a:ext>
            </a:extLst>
          </p:cNvPr>
          <p:cNvSpPr/>
          <p:nvPr/>
        </p:nvSpPr>
        <p:spPr>
          <a:xfrm>
            <a:off x="-1164847" y="5060442"/>
            <a:ext cx="1702132" cy="1201078"/>
          </a:xfrm>
          <a:prstGeom prst="foldedCorner">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ea typeface="+mn-ea"/>
                <a:cs typeface="+mn-cs"/>
              </a:rPr>
              <a:t>Sticky note to use during solutioning</a:t>
            </a:r>
          </a:p>
        </p:txBody>
      </p:sp>
    </p:spTree>
    <p:extLst>
      <p:ext uri="{BB962C8B-B14F-4D97-AF65-F5344CB8AC3E}">
        <p14:creationId xmlns:p14="http://schemas.microsoft.com/office/powerpoint/2010/main" val="362164067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065484DA-BA7A-48BF-8EF6-C09B4B42334C}"/>
              </a:ext>
            </a:extLst>
          </p:cNvPr>
          <p:cNvSpPr>
            <a:spLocks noGrp="1"/>
          </p:cNvSpPr>
          <p:nvPr>
            <p:ph type="sldNum" sz="quarter" idx="10"/>
          </p:nvPr>
        </p:nvSpPr>
        <p:spPr/>
        <p:txBody>
          <a:bodyPr/>
          <a:lstStyle/>
          <a:p>
            <a:fld id="{0EE23A24-5E29-4F5A-B780-9568AE9A51DD}" type="slidenum">
              <a:rPr lang="en-US" sz="1000" smtClean="0"/>
              <a:pPr/>
              <a:t>29</a:t>
            </a:fld>
            <a:endParaRPr lang="en-US" sz="1000" dirty="0"/>
          </a:p>
        </p:txBody>
      </p:sp>
      <p:graphicFrame>
        <p:nvGraphicFramePr>
          <p:cNvPr id="4" name="Content Placeholder 6">
            <a:extLst>
              <a:ext uri="{FF2B5EF4-FFF2-40B4-BE49-F238E27FC236}">
                <a16:creationId xmlns:a16="http://schemas.microsoft.com/office/drawing/2014/main" id="{1FC800C0-BC65-464B-A631-CD112B2E37D2}"/>
              </a:ext>
            </a:extLst>
          </p:cNvPr>
          <p:cNvGraphicFramePr>
            <a:graphicFrameLocks/>
          </p:cNvGraphicFramePr>
          <p:nvPr>
            <p:extLst>
              <p:ext uri="{D42A27DB-BD31-4B8C-83A1-F6EECF244321}">
                <p14:modId xmlns:p14="http://schemas.microsoft.com/office/powerpoint/2010/main" val="2939676878"/>
              </p:ext>
            </p:extLst>
          </p:nvPr>
        </p:nvGraphicFramePr>
        <p:xfrm>
          <a:off x="764481" y="1021089"/>
          <a:ext cx="10813368" cy="1967040"/>
        </p:xfrm>
        <a:graphic>
          <a:graphicData uri="http://schemas.openxmlformats.org/drawingml/2006/table">
            <a:tbl>
              <a:tblPr firstRow="1">
                <a:tableStyleId>{793D81CF-94F2-401A-BA57-92F5A7B2D0C5}</a:tableStyleId>
              </a:tblPr>
              <a:tblGrid>
                <a:gridCol w="2041602">
                  <a:extLst>
                    <a:ext uri="{9D8B030D-6E8A-4147-A177-3AD203B41FA5}">
                      <a16:colId xmlns:a16="http://schemas.microsoft.com/office/drawing/2014/main" val="276807528"/>
                    </a:ext>
                  </a:extLst>
                </a:gridCol>
                <a:gridCol w="4385883">
                  <a:extLst>
                    <a:ext uri="{9D8B030D-6E8A-4147-A177-3AD203B41FA5}">
                      <a16:colId xmlns:a16="http://schemas.microsoft.com/office/drawing/2014/main" val="2248764959"/>
                    </a:ext>
                  </a:extLst>
                </a:gridCol>
                <a:gridCol w="4385883">
                  <a:extLst>
                    <a:ext uri="{9D8B030D-6E8A-4147-A177-3AD203B41FA5}">
                      <a16:colId xmlns:a16="http://schemas.microsoft.com/office/drawing/2014/main" val="1446258906"/>
                    </a:ext>
                  </a:extLst>
                </a:gridCol>
              </a:tblGrid>
              <a:tr h="21602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200" b="1" i="0" u="none" strike="noStrike" cap="none" normalizeH="0" baseline="0" dirty="0">
                          <a:ln>
                            <a:noFill/>
                          </a:ln>
                          <a:solidFill>
                            <a:schemeClr val="bg1"/>
                          </a:solidFill>
                          <a:effectLst/>
                          <a:latin typeface="+mn-lt"/>
                          <a:cs typeface="Segoe UI Semilight" panose="020B0402040204020203" pitchFamily="34" charset="0"/>
                        </a:rPr>
                        <a:t>Asset</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GB" sz="1200" u="none" strike="noStrike" cap="none" normalizeH="0" baseline="0" dirty="0">
                          <a:ln>
                            <a:noFill/>
                          </a:ln>
                          <a:solidFill>
                            <a:schemeClr val="bg1"/>
                          </a:solidFill>
                          <a:effectLst/>
                          <a:latin typeface="+mn-lt"/>
                          <a:cs typeface="Segoe UI Semilight" panose="020B0402040204020203" pitchFamily="34" charset="0"/>
                        </a:rPr>
                        <a:t>Impact</a:t>
                      </a:r>
                      <a:endParaRPr kumimoji="0" lang="en-US" sz="1200" b="1" i="0" u="none" strike="noStrike" cap="none" normalizeH="0" baseline="0" dirty="0">
                        <a:ln>
                          <a:noFill/>
                        </a:ln>
                        <a:solidFill>
                          <a:schemeClr val="bg1"/>
                        </a:solidFill>
                        <a:effectLst/>
                        <a:latin typeface="+mn-lt"/>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200" b="1" i="0" u="none" strike="noStrike" cap="none" normalizeH="0" baseline="0" dirty="0">
                          <a:ln>
                            <a:noFill/>
                          </a:ln>
                          <a:solidFill>
                            <a:schemeClr val="bg1"/>
                          </a:solidFill>
                          <a:effectLst/>
                          <a:latin typeface="+mn-lt"/>
                          <a:cs typeface="Segoe UI Semilight" panose="020B0402040204020203" pitchFamily="34" charset="0"/>
                        </a:rPr>
                        <a:t>Value</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1759561"/>
                  </a:ext>
                </a:extLst>
              </a:tr>
              <a:tr h="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r>
                        <a:rPr kumimoji="0" lang="en-US" sz="1200" b="0" i="0" u="none" strike="noStrike" cap="none" normalizeH="0" baseline="0" dirty="0">
                          <a:ln>
                            <a:noFill/>
                          </a:ln>
                          <a:solidFill>
                            <a:srgbClr val="FF0000"/>
                          </a:solidFill>
                          <a:effectLst/>
                          <a:latin typeface="+mn-lt"/>
                          <a:cs typeface="Segoe UI Semilight" panose="020B0402040204020203" pitchFamily="34" charset="0"/>
                        </a:rPr>
                        <a:t>&lt;Kinect Accelerator&gt;</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200" dirty="0">
                          <a:solidFill>
                            <a:srgbClr val="FF0000"/>
                          </a:solidFill>
                          <a:latin typeface="+mn-lt"/>
                        </a:rPr>
                        <a:t>&lt;Provides baseline functionality for</a:t>
                      </a:r>
                      <a:r>
                        <a:rPr lang="en-GB" sz="1200" baseline="0" dirty="0">
                          <a:solidFill>
                            <a:srgbClr val="FF0000"/>
                          </a:solidFill>
                          <a:latin typeface="+mn-lt"/>
                        </a:rPr>
                        <a:t> applications Kinect features&gt;</a:t>
                      </a:r>
                      <a:endParaRPr lang="en-GB" sz="1200" dirty="0">
                        <a:solidFill>
                          <a:srgbClr val="FF0000"/>
                        </a:solidFill>
                        <a:latin typeface="+mn-lt"/>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200" dirty="0">
                          <a:solidFill>
                            <a:srgbClr val="FF0000"/>
                          </a:solidFill>
                          <a:latin typeface="+mn-lt"/>
                        </a:rPr>
                        <a:t>&lt;Describe the value proposition in respect of the benefit(s) this asset provides to the client&gt;</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7722357"/>
                  </a:ext>
                </a:extLst>
              </a:tr>
              <a:tr h="177868">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03408511"/>
                  </a:ext>
                </a:extLst>
              </a:tr>
              <a:tr h="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11136442"/>
                  </a:ext>
                </a:extLst>
              </a:tr>
              <a:tr h="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92692138"/>
                  </a:ext>
                </a:extLst>
              </a:tr>
              <a:tr h="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3612332"/>
                  </a:ext>
                </a:extLst>
              </a:tr>
              <a:tr h="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08185728"/>
                  </a:ext>
                </a:extLst>
              </a:tr>
            </a:tbl>
          </a:graphicData>
        </a:graphic>
      </p:graphicFrame>
      <p:sp>
        <p:nvSpPr>
          <p:cNvPr id="5" name="Title 2">
            <a:extLst>
              <a:ext uri="{FF2B5EF4-FFF2-40B4-BE49-F238E27FC236}">
                <a16:creationId xmlns:a16="http://schemas.microsoft.com/office/drawing/2014/main" id="{A2D0DC26-27F4-4538-A1C2-4E17AEBEB2A5}"/>
              </a:ext>
            </a:extLst>
          </p:cNvPr>
          <p:cNvSpPr txBox="1">
            <a:spLocks/>
          </p:cNvSpPr>
          <p:nvPr/>
        </p:nvSpPr>
        <p:spPr>
          <a:xfrm>
            <a:off x="704384" y="105928"/>
            <a:ext cx="10813367" cy="459673"/>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600" b="1" i="0" kern="1200">
                <a:solidFill>
                  <a:schemeClr val="tx1"/>
                </a:solidFill>
                <a:latin typeface="Segoe UI Semibold" panose="020B0502040204020203" pitchFamily="34" charset="0"/>
                <a:ea typeface="Segoe UI Semibold" panose="020B0502040204020203" pitchFamily="34" charset="0"/>
                <a:cs typeface="Segoe UI Semibold" panose="020B0502040204020203"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3200" b="0" i="0" u="none" strike="noStrike" kern="1200" cap="none" spc="0" normalizeH="0" baseline="0" noProof="0" dirty="0">
                <a:ln>
                  <a:noFill/>
                </a:ln>
                <a:effectLst/>
                <a:uLnTx/>
                <a:uFillTx/>
                <a:latin typeface="Segoe UI Semibold" panose="020B0702040204020203" pitchFamily="34" charset="0"/>
                <a:cs typeface="Segoe UI Semibold" panose="020B0702040204020203" pitchFamily="34" charset="0"/>
              </a:rPr>
              <a:t>Assets and Tools</a:t>
            </a:r>
          </a:p>
        </p:txBody>
      </p:sp>
      <p:sp>
        <p:nvSpPr>
          <p:cNvPr id="6" name="Rectangle 5">
            <a:extLst>
              <a:ext uri="{FF2B5EF4-FFF2-40B4-BE49-F238E27FC236}">
                <a16:creationId xmlns:a16="http://schemas.microsoft.com/office/drawing/2014/main" id="{AC8B9E10-A1F4-4DF3-B8CF-B0605DEF37AE}"/>
              </a:ext>
            </a:extLst>
          </p:cNvPr>
          <p:cNvSpPr/>
          <p:nvPr/>
        </p:nvSpPr>
        <p:spPr>
          <a:xfrm>
            <a:off x="720252" y="611630"/>
            <a:ext cx="10857597"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b="0" i="0" u="none" strike="noStrike" kern="1200" cap="none" spc="0" normalizeH="0" baseline="0" noProof="0" dirty="0">
                <a:ln>
                  <a:noFill/>
                </a:ln>
                <a:solidFill>
                  <a:srgbClr val="000000"/>
                </a:solidFill>
                <a:effectLst/>
                <a:uLnTx/>
                <a:uFillTx/>
                <a:latin typeface="Segoe UI Light" panose="020B0502040204020203" pitchFamily="34" charset="0"/>
                <a:cs typeface="Segoe UI Light" panose="020B0502040204020203" pitchFamily="34" charset="0"/>
              </a:rPr>
              <a:t>During solutioning, the following Assets </a:t>
            </a:r>
            <a:r>
              <a:rPr kumimoji="0" lang="en-GB" b="0" i="0" u="sng" strike="noStrike" kern="1200" cap="none" spc="0" normalizeH="0" baseline="0" noProof="0" dirty="0">
                <a:ln>
                  <a:noFill/>
                </a:ln>
                <a:solidFill>
                  <a:srgbClr val="000000"/>
                </a:solidFill>
                <a:effectLst/>
                <a:uLnTx/>
                <a:uFillTx/>
                <a:latin typeface="Segoe UI Light" panose="020B0502040204020203" pitchFamily="34" charset="0"/>
                <a:cs typeface="Segoe UI Light" panose="020B0502040204020203" pitchFamily="34" charset="0"/>
              </a:rPr>
              <a:t>have been examined for export compliance and have an ECATT record</a:t>
            </a:r>
            <a:r>
              <a:rPr kumimoji="0" lang="en-GB" b="0" i="0" u="none" strike="noStrike" kern="1200" cap="none" spc="0" normalizeH="0" baseline="0" noProof="0" dirty="0">
                <a:ln>
                  <a:noFill/>
                </a:ln>
                <a:solidFill>
                  <a:srgbClr val="000000"/>
                </a:solidFill>
                <a:effectLst/>
                <a:uLnTx/>
                <a:uFillTx/>
                <a:latin typeface="Segoe UI Light" panose="020B0502040204020203" pitchFamily="34" charset="0"/>
                <a:cs typeface="Segoe UI Light" panose="020B0502040204020203" pitchFamily="34" charset="0"/>
              </a:rPr>
              <a:t>:</a:t>
            </a:r>
          </a:p>
        </p:txBody>
      </p:sp>
      <p:graphicFrame>
        <p:nvGraphicFramePr>
          <p:cNvPr id="7" name="Content Placeholder 6">
            <a:extLst>
              <a:ext uri="{FF2B5EF4-FFF2-40B4-BE49-F238E27FC236}">
                <a16:creationId xmlns:a16="http://schemas.microsoft.com/office/drawing/2014/main" id="{6612A3BE-D459-4C9C-A4F8-49AF7BC958AA}"/>
              </a:ext>
            </a:extLst>
          </p:cNvPr>
          <p:cNvGraphicFramePr>
            <a:graphicFrameLocks/>
          </p:cNvGraphicFramePr>
          <p:nvPr>
            <p:extLst>
              <p:ext uri="{D42A27DB-BD31-4B8C-83A1-F6EECF244321}">
                <p14:modId xmlns:p14="http://schemas.microsoft.com/office/powerpoint/2010/main" val="983712514"/>
              </p:ext>
            </p:extLst>
          </p:nvPr>
        </p:nvGraphicFramePr>
        <p:xfrm>
          <a:off x="791617" y="3710594"/>
          <a:ext cx="10786232" cy="1967040"/>
        </p:xfrm>
        <a:graphic>
          <a:graphicData uri="http://schemas.openxmlformats.org/drawingml/2006/table">
            <a:tbl>
              <a:tblPr firstRow="1">
                <a:tableStyleId>{793D81CF-94F2-401A-BA57-92F5A7B2D0C5}</a:tableStyleId>
              </a:tblPr>
              <a:tblGrid>
                <a:gridCol w="2127183">
                  <a:extLst>
                    <a:ext uri="{9D8B030D-6E8A-4147-A177-3AD203B41FA5}">
                      <a16:colId xmlns:a16="http://schemas.microsoft.com/office/drawing/2014/main" val="276807528"/>
                    </a:ext>
                  </a:extLst>
                </a:gridCol>
                <a:gridCol w="4326205">
                  <a:extLst>
                    <a:ext uri="{9D8B030D-6E8A-4147-A177-3AD203B41FA5}">
                      <a16:colId xmlns:a16="http://schemas.microsoft.com/office/drawing/2014/main" val="2248764959"/>
                    </a:ext>
                  </a:extLst>
                </a:gridCol>
                <a:gridCol w="4332844">
                  <a:extLst>
                    <a:ext uri="{9D8B030D-6E8A-4147-A177-3AD203B41FA5}">
                      <a16:colId xmlns:a16="http://schemas.microsoft.com/office/drawing/2014/main" val="333768621"/>
                    </a:ext>
                  </a:extLst>
                </a:gridCol>
              </a:tblGrid>
              <a:tr h="21602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200" b="1" i="0" u="none" strike="noStrike" cap="none" normalizeH="0" baseline="0" dirty="0">
                          <a:ln>
                            <a:noFill/>
                          </a:ln>
                          <a:solidFill>
                            <a:schemeClr val="bg1"/>
                          </a:solidFill>
                          <a:effectLst/>
                          <a:latin typeface="+mn-lt"/>
                          <a:cs typeface="Segoe UI Semilight" panose="020B0402040204020203" pitchFamily="34" charset="0"/>
                        </a:rPr>
                        <a:t>Tool</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GB" sz="1200" u="none" strike="noStrike" cap="none" normalizeH="0" baseline="0" dirty="0">
                          <a:ln>
                            <a:noFill/>
                          </a:ln>
                          <a:solidFill>
                            <a:schemeClr val="bg1"/>
                          </a:solidFill>
                          <a:effectLst/>
                          <a:latin typeface="+mn-lt"/>
                          <a:cs typeface="Segoe UI Semilight" panose="020B0402040204020203" pitchFamily="34" charset="0"/>
                        </a:rPr>
                        <a:t>Impact</a:t>
                      </a:r>
                      <a:endParaRPr kumimoji="0" lang="en-US" sz="1200" b="1" i="0" u="none" strike="noStrike" cap="none" normalizeH="0" baseline="0" dirty="0">
                        <a:ln>
                          <a:noFill/>
                        </a:ln>
                        <a:solidFill>
                          <a:schemeClr val="bg1"/>
                        </a:solidFill>
                        <a:effectLst/>
                        <a:latin typeface="+mn-lt"/>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defRPr/>
                      </a:pPr>
                      <a:r>
                        <a:rPr kumimoji="0" lang="en-US" sz="1200" b="1" i="0" u="none" strike="noStrike" cap="none" normalizeH="0" baseline="0" dirty="0">
                          <a:ln>
                            <a:noFill/>
                          </a:ln>
                          <a:solidFill>
                            <a:schemeClr val="bg1"/>
                          </a:solidFill>
                          <a:effectLst/>
                          <a:latin typeface="+mn-lt"/>
                          <a:cs typeface="Segoe UI Semilight" panose="020B0402040204020203" pitchFamily="34" charset="0"/>
                        </a:rPr>
                        <a:t>Value</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1759561"/>
                  </a:ext>
                </a:extLst>
              </a:tr>
              <a:tr h="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r>
                        <a:rPr kumimoji="0" lang="en-US" sz="1200" b="0" i="0" u="none" strike="noStrike" cap="none" normalizeH="0" baseline="0" dirty="0">
                          <a:ln>
                            <a:noFill/>
                          </a:ln>
                          <a:solidFill>
                            <a:srgbClr val="FF0000"/>
                          </a:solidFill>
                          <a:effectLst/>
                          <a:latin typeface="+mn-lt"/>
                          <a:cs typeface="Segoe UI Semilight" panose="020B0402040204020203" pitchFamily="34" charset="0"/>
                        </a:rPr>
                        <a:t>&lt;VS Coded UI Testing&gt;</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200" dirty="0">
                          <a:solidFill>
                            <a:srgbClr val="FF0000"/>
                          </a:solidFill>
                          <a:latin typeface="+mn-lt"/>
                        </a:rPr>
                        <a:t>&lt;</a:t>
                      </a:r>
                      <a:r>
                        <a:rPr lang="en-US" sz="1200" dirty="0">
                          <a:solidFill>
                            <a:srgbClr val="FF0000"/>
                          </a:solidFill>
                          <a:latin typeface="+mn-lt"/>
                        </a:rPr>
                        <a:t>Provided automated testing and regression testing of the significant UI portion of the application</a:t>
                      </a:r>
                      <a:r>
                        <a:rPr lang="en-GB" sz="1200" baseline="0" dirty="0">
                          <a:solidFill>
                            <a:srgbClr val="FF0000"/>
                          </a:solidFill>
                          <a:latin typeface="+mn-lt"/>
                        </a:rPr>
                        <a:t>&gt;</a:t>
                      </a:r>
                      <a:endParaRPr lang="en-GB" sz="1200" dirty="0">
                        <a:solidFill>
                          <a:srgbClr val="FF0000"/>
                        </a:solidFill>
                        <a:latin typeface="+mn-lt"/>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FF0000"/>
                          </a:solidFill>
                          <a:effectLst/>
                          <a:uLnTx/>
                          <a:uFillTx/>
                          <a:latin typeface="+mn-lt"/>
                          <a:ea typeface="+mn-ea"/>
                          <a:cs typeface="+mn-cs"/>
                        </a:rPr>
                        <a:t>&lt;Describe the value proposition in respect of the benefit(s) this asset provides to the client&gt;</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7722357"/>
                  </a:ext>
                </a:extLst>
              </a:tr>
              <a:tr h="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r>
                        <a:rPr kumimoji="0" lang="en-US" sz="1200" b="0" i="1" u="none" strike="noStrike" cap="none" normalizeH="0" baseline="0" dirty="0">
                          <a:ln>
                            <a:noFill/>
                          </a:ln>
                          <a:solidFill>
                            <a:srgbClr val="FF0000"/>
                          </a:solidFill>
                          <a:effectLst/>
                          <a:latin typeface="Segoe UI Semilight" panose="020B0402040204020203" pitchFamily="34" charset="0"/>
                          <a:cs typeface="Segoe UI Semilight" panose="020B0402040204020203" pitchFamily="34" charset="0"/>
                        </a:rPr>
                        <a:t>&lt;e.g. Apache webserver&gt;</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r>
                        <a:rPr kumimoji="0" lang="en-US" sz="1200" b="0" i="1" u="none" strike="noStrike" cap="none" normalizeH="0" baseline="0" dirty="0">
                          <a:ln>
                            <a:noFill/>
                          </a:ln>
                          <a:solidFill>
                            <a:srgbClr val="FF0000"/>
                          </a:solidFill>
                          <a:effectLst/>
                          <a:latin typeface="Segoe UI Semilight" panose="020B0402040204020203" pitchFamily="34" charset="0"/>
                          <a:cs typeface="Segoe UI Semilight" panose="020B0402040204020203" pitchFamily="34" charset="0"/>
                        </a:rPr>
                        <a:t>&lt;e.g. Opensource software to serve web content&gt;</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1" u="none" strike="noStrike" cap="none" normalizeH="0" baseline="0" dirty="0">
                        <a:ln>
                          <a:noFill/>
                        </a:ln>
                        <a:solidFill>
                          <a:srgbClr val="FF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03408511"/>
                  </a:ext>
                </a:extLst>
              </a:tr>
              <a:tr h="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r>
                        <a:rPr kumimoji="0" lang="en-US" sz="1200" b="0" i="1" u="none" strike="noStrike" kern="1200" cap="none" normalizeH="0" baseline="0" dirty="0">
                          <a:ln>
                            <a:noFill/>
                          </a:ln>
                          <a:solidFill>
                            <a:srgbClr val="FF0000"/>
                          </a:solidFill>
                          <a:effectLst/>
                          <a:latin typeface="Segoe UI Semilight" panose="020B0402040204020203" pitchFamily="34" charset="0"/>
                          <a:ea typeface="+mn-ea"/>
                          <a:cs typeface="Segoe UI Semilight" panose="020B0402040204020203" pitchFamily="34" charset="0"/>
                        </a:rPr>
                        <a:t>&lt;e.g. MEP&gt;</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11136442"/>
                  </a:ext>
                </a:extLst>
              </a:tr>
              <a:tr h="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r>
                        <a:rPr kumimoji="0" lang="en-US" sz="1200" b="0" i="1" u="none" strike="noStrike" kern="1200" cap="none" normalizeH="0" baseline="0" dirty="0">
                          <a:ln>
                            <a:noFill/>
                          </a:ln>
                          <a:solidFill>
                            <a:srgbClr val="FF0000"/>
                          </a:solidFill>
                          <a:effectLst/>
                          <a:latin typeface="Segoe UI Semilight" panose="020B0402040204020203" pitchFamily="34" charset="0"/>
                          <a:ea typeface="+mn-ea"/>
                          <a:cs typeface="Segoe UI Semilight" panose="020B0402040204020203" pitchFamily="34" charset="0"/>
                        </a:rPr>
                        <a:t>&lt;</a:t>
                      </a:r>
                      <a:r>
                        <a:rPr kumimoji="0" lang="en-US" sz="1200" b="0" i="1" u="none" strike="noStrike" kern="1200" cap="none" normalizeH="0" baseline="0" dirty="0" err="1">
                          <a:ln>
                            <a:noFill/>
                          </a:ln>
                          <a:solidFill>
                            <a:srgbClr val="FF0000"/>
                          </a:solidFill>
                          <a:effectLst/>
                          <a:latin typeface="Segoe UI Semilight" panose="020B0402040204020203" pitchFamily="34" charset="0"/>
                          <a:ea typeface="+mn-ea"/>
                          <a:cs typeface="Segoe UI Semilight" panose="020B0402040204020203" pitchFamily="34" charset="0"/>
                        </a:rPr>
                        <a:t>ScrumPlus</a:t>
                      </a:r>
                      <a:r>
                        <a:rPr kumimoji="0" lang="en-US" sz="1200" b="0" i="1" u="none" strike="noStrike" kern="1200" cap="none" normalizeH="0" baseline="0" dirty="0">
                          <a:ln>
                            <a:noFill/>
                          </a:ln>
                          <a:solidFill>
                            <a:srgbClr val="FF0000"/>
                          </a:solidFill>
                          <a:effectLst/>
                          <a:latin typeface="Segoe UI Semilight" panose="020B0402040204020203" pitchFamily="34" charset="0"/>
                          <a:ea typeface="+mn-ea"/>
                          <a:cs typeface="Segoe UI Semilight" panose="020B0402040204020203" pitchFamily="34" charset="0"/>
                        </a:rPr>
                        <a:t> process template&gt;</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92692138"/>
                  </a:ext>
                </a:extLst>
              </a:tr>
              <a:tr h="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3612332"/>
                  </a:ext>
                </a:extLst>
              </a:tr>
              <a:tr h="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j-lt"/>
                        <a:buNone/>
                        <a:tabLst/>
                      </a:pPr>
                      <a:endParaRPr kumimoji="0" lang="en-US" sz="1200" b="0" i="0" u="none" strike="noStrike" cap="none" normalizeH="0" baseline="0" dirty="0">
                        <a:ln>
                          <a:noFill/>
                        </a:ln>
                        <a:solidFill>
                          <a:srgbClr val="000000"/>
                        </a:solidFill>
                        <a:effectLst/>
                        <a:latin typeface="Segoe UI Semilight" panose="020B0402040204020203" pitchFamily="34" charset="0"/>
                        <a:cs typeface="Segoe UI Semilight" panose="020B0402040204020203" pitchFamily="34" charset="0"/>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08185728"/>
                  </a:ext>
                </a:extLst>
              </a:tr>
            </a:tbl>
          </a:graphicData>
        </a:graphic>
      </p:graphicFrame>
      <p:sp>
        <p:nvSpPr>
          <p:cNvPr id="8" name="Rectangle 7">
            <a:extLst>
              <a:ext uri="{FF2B5EF4-FFF2-40B4-BE49-F238E27FC236}">
                <a16:creationId xmlns:a16="http://schemas.microsoft.com/office/drawing/2014/main" id="{056968E3-F101-4E64-BD80-55A487A71DDF}"/>
              </a:ext>
            </a:extLst>
          </p:cNvPr>
          <p:cNvSpPr/>
          <p:nvPr/>
        </p:nvSpPr>
        <p:spPr>
          <a:xfrm>
            <a:off x="720252" y="3246508"/>
            <a:ext cx="5318250"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b="0" i="0" u="none" strike="noStrike" kern="1200" cap="none" spc="0" normalizeH="0" baseline="0" noProof="0" dirty="0">
                <a:ln>
                  <a:noFill/>
                </a:ln>
                <a:solidFill>
                  <a:srgbClr val="000000"/>
                </a:solidFill>
                <a:effectLst/>
                <a:uLnTx/>
                <a:uFillTx/>
                <a:latin typeface="Segoe UI Light" panose="020B0502040204020203" pitchFamily="34" charset="0"/>
                <a:cs typeface="Segoe UI Light" panose="020B0502040204020203" pitchFamily="34" charset="0"/>
              </a:rPr>
              <a:t>During solutioning, the following Tools will be used:</a:t>
            </a:r>
          </a:p>
        </p:txBody>
      </p:sp>
      <p:sp>
        <p:nvSpPr>
          <p:cNvPr id="9" name="Rectangle 8">
            <a:extLst>
              <a:ext uri="{FF2B5EF4-FFF2-40B4-BE49-F238E27FC236}">
                <a16:creationId xmlns:a16="http://schemas.microsoft.com/office/drawing/2014/main" id="{2154532F-76B4-44AA-803A-9DAAFD2EFB7A}"/>
              </a:ext>
            </a:extLst>
          </p:cNvPr>
          <p:cNvSpPr/>
          <p:nvPr/>
        </p:nvSpPr>
        <p:spPr>
          <a:xfrm>
            <a:off x="-3196424" y="714599"/>
            <a:ext cx="3733710" cy="5628449"/>
          </a:xfrm>
          <a:prstGeom prst="rect">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sng" strike="noStrike" kern="1200" cap="none" spc="0" normalizeH="0" baseline="0" noProof="0" dirty="0">
                <a:ln>
                  <a:noFill/>
                </a:ln>
                <a:solidFill>
                  <a:srgbClr val="000000"/>
                </a:solidFill>
                <a:effectLst/>
                <a:uLnTx/>
                <a:uFillTx/>
                <a:ea typeface="+mn-ea"/>
                <a:cs typeface="+mn-cs"/>
              </a:rPr>
              <a:t>Slide Purpose</a:t>
            </a:r>
            <a:r>
              <a:rPr kumimoji="0" lang="en-GB" sz="1200" b="0" i="0" u="none" strike="noStrike" kern="1200" cap="none" spc="0" normalizeH="0" baseline="0" noProof="0" dirty="0">
                <a:ln>
                  <a:noFill/>
                </a:ln>
                <a:solidFill>
                  <a:srgbClr val="000000"/>
                </a:solidFill>
                <a:effectLst/>
                <a:uLnTx/>
                <a:uFillTx/>
                <a:ea typeface="+mn-ea"/>
                <a:cs typeface="+mn-cs"/>
              </a:rPr>
              <a:t>:  </a:t>
            </a:r>
            <a:r>
              <a:rPr kumimoji="0" lang="en-GB" sz="1200" b="0" i="0" u="none" strike="noStrike" kern="1200" cap="none" spc="0" normalizeH="0" baseline="0" noProof="0" dirty="0">
                <a:ln>
                  <a:noFill/>
                </a:ln>
                <a:solidFill>
                  <a:srgbClr val="000000"/>
                </a:solidFill>
                <a:effectLst/>
                <a:uLnTx/>
                <a:uFillTx/>
                <a:ea typeface="+mn-ea"/>
                <a:cs typeface="Segoe UI Semibold" panose="020B0702040204020203" pitchFamily="34" charset="0"/>
              </a:rPr>
              <a:t>Provides an overview of any Avanade or third-party tools or assets that are included in the solution.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ea typeface="+mn-ea"/>
              <a:cs typeface="Segoe UI Semibold" panose="020B07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sng" strike="noStrike" kern="1200" cap="none" spc="0" normalizeH="0" baseline="0" noProof="0" dirty="0">
                <a:ln>
                  <a:noFill/>
                </a:ln>
                <a:solidFill>
                  <a:srgbClr val="000000"/>
                </a:solidFill>
                <a:effectLst/>
                <a:uLnTx/>
                <a:uFillTx/>
                <a:ea typeface="+mn-ea"/>
                <a:cs typeface="Segoe UI Semibold" panose="020B0702040204020203" pitchFamily="34" charset="0"/>
              </a:rPr>
              <a:t>Key Note: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i="0" u="none" strike="noStrike" kern="1200" cap="none" spc="0" normalizeH="0" baseline="0" noProof="0" dirty="0">
                <a:ln>
                  <a:noFill/>
                </a:ln>
                <a:solidFill>
                  <a:srgbClr val="000000"/>
                </a:solidFill>
                <a:effectLst/>
                <a:uLnTx/>
                <a:uFillTx/>
                <a:ea typeface="+mn-ea"/>
                <a:cs typeface="+mn-cs"/>
              </a:rPr>
              <a:t>Solution Architects </a:t>
            </a:r>
            <a:r>
              <a:rPr kumimoji="0" lang="en-GB" sz="1200" i="0" u="sng" strike="noStrike" kern="1200" cap="none" spc="0" normalizeH="0" baseline="0" noProof="0" dirty="0">
                <a:ln>
                  <a:noFill/>
                </a:ln>
                <a:solidFill>
                  <a:srgbClr val="000000"/>
                </a:solidFill>
                <a:effectLst/>
                <a:uLnTx/>
                <a:uFillTx/>
                <a:ea typeface="+mn-ea"/>
                <a:cs typeface="+mn-cs"/>
              </a:rPr>
              <a:t>must</a:t>
            </a:r>
            <a:r>
              <a:rPr kumimoji="0" lang="en-GB" sz="1200" i="0" u="none" strike="noStrike" kern="1200" cap="none" spc="0" normalizeH="0" baseline="0" noProof="0" dirty="0">
                <a:ln>
                  <a:noFill/>
                </a:ln>
                <a:solidFill>
                  <a:srgbClr val="000000"/>
                </a:solidFill>
                <a:effectLst/>
                <a:uLnTx/>
                <a:uFillTx/>
                <a:ea typeface="+mn-ea"/>
                <a:cs typeface="+mn-cs"/>
              </a:rPr>
              <a:t> consider assets and tools, including associated warranty and license requirements and costs.  Technical Assets can be found at </a:t>
            </a:r>
            <a:r>
              <a:rPr kumimoji="0" lang="en-GB" sz="1200" i="0" u="none" strike="noStrike" kern="0" cap="none" spc="0" normalizeH="0" baseline="0" noProof="0" dirty="0" err="1">
                <a:ln>
                  <a:noFill/>
                </a:ln>
                <a:solidFill>
                  <a:srgbClr val="FF5800"/>
                </a:solidFill>
                <a:effectLst/>
                <a:uLnTx/>
                <a:uFillTx/>
                <a:ea typeface="+mn-ea"/>
                <a:cs typeface="+mn-cs"/>
                <a:hlinkClick r:id="rId2">
                  <a:extLst>
                    <a:ext uri="{A12FA001-AC4F-418D-AE19-62706E023703}">
                      <ahyp:hlinkClr xmlns:ahyp="http://schemas.microsoft.com/office/drawing/2018/hyperlinkcolor" val="tx"/>
                    </a:ext>
                  </a:extLst>
                </a:hlinkClick>
              </a:rPr>
              <a:t>InnerSource</a:t>
            </a:r>
            <a:r>
              <a:rPr kumimoji="0" lang="en-GB" sz="1200" i="0" u="none" strike="noStrike" kern="0" cap="none" spc="0" normalizeH="0" baseline="0" noProof="0" dirty="0">
                <a:ln>
                  <a:noFill/>
                </a:ln>
                <a:solidFill>
                  <a:srgbClr val="FF5800"/>
                </a:solidFill>
                <a:effectLst/>
                <a:uLnTx/>
                <a:uFillTx/>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200" i="0" u="none" strike="noStrike" kern="0" cap="none" spc="0" normalizeH="0" baseline="0" noProof="0" dirty="0">
              <a:ln>
                <a:noFill/>
              </a:ln>
              <a:solidFill>
                <a:srgbClr val="FF5800"/>
              </a:solidFill>
              <a:effectLst/>
              <a:uLnTx/>
              <a:uFillTx/>
              <a:ea typeface="+mn-ea"/>
              <a:cs typeface="+mn-cs"/>
            </a:endParaRPr>
          </a:p>
          <a:p>
            <a:pPr lvl="0"/>
            <a:r>
              <a:rPr kumimoji="0" lang="en-US" sz="1200" i="0" u="none" strike="noStrike" kern="1200" cap="none" spc="0" normalizeH="0" baseline="0" noProof="0" dirty="0">
                <a:ln>
                  <a:noFill/>
                </a:ln>
                <a:solidFill>
                  <a:srgbClr val="000000"/>
                </a:solidFill>
                <a:effectLst/>
                <a:uLnTx/>
                <a:uFillTx/>
                <a:ea typeface="+mn-ea"/>
                <a:cs typeface="+mn-cs"/>
              </a:rPr>
              <a:t>Solution Architects </a:t>
            </a:r>
            <a:r>
              <a:rPr kumimoji="0" lang="en-US" sz="1200" i="0" u="sng" strike="noStrike" kern="1200" cap="none" spc="0" normalizeH="0" baseline="0" noProof="0" dirty="0">
                <a:ln>
                  <a:noFill/>
                </a:ln>
                <a:solidFill>
                  <a:srgbClr val="000000"/>
                </a:solidFill>
                <a:effectLst/>
                <a:uLnTx/>
                <a:uFillTx/>
                <a:ea typeface="+mn-ea"/>
                <a:cs typeface="+mn-cs"/>
              </a:rPr>
              <a:t>should review </a:t>
            </a:r>
            <a:r>
              <a:rPr kumimoji="0" lang="en-US" sz="1200" i="0" strike="noStrike" kern="1200" cap="none" spc="0" normalizeH="0" baseline="0" noProof="0" dirty="0">
                <a:ln>
                  <a:noFill/>
                </a:ln>
                <a:solidFill>
                  <a:srgbClr val="000000"/>
                </a:solidFill>
                <a:effectLst/>
                <a:uLnTx/>
                <a:uFillTx/>
                <a:ea typeface="+mn-ea"/>
                <a:cs typeface="+mn-cs"/>
              </a:rPr>
              <a:t>the </a:t>
            </a:r>
            <a:r>
              <a:rPr lang="en-US" sz="1200" dirty="0">
                <a:solidFill>
                  <a:srgbClr val="FF5800"/>
                </a:solidFill>
              </a:rPr>
              <a:t>Solution Guides </a:t>
            </a:r>
            <a:r>
              <a:rPr kumimoji="0" lang="en-US" sz="1200" i="0" u="none" strike="noStrike" kern="1200" cap="none" spc="0" normalizeH="0" baseline="0" noProof="0" dirty="0">
                <a:ln>
                  <a:noFill/>
                </a:ln>
                <a:solidFill>
                  <a:srgbClr val="000000"/>
                </a:solidFill>
                <a:effectLst/>
                <a:uLnTx/>
                <a:uFillTx/>
                <a:ea typeface="+mn-ea"/>
                <a:cs typeface="+mn-cs"/>
              </a:rPr>
              <a:t>associated with the offering to list the delivery tools together with the assumed impact. </a:t>
            </a:r>
          </a:p>
          <a:p>
            <a:pPr lvl="0"/>
            <a:endParaRPr kumimoji="0" lang="en-US" sz="1200" i="0" u="none" strike="noStrike" kern="1200" cap="none" spc="0" normalizeH="0" baseline="0" noProof="0" dirty="0">
              <a:ln>
                <a:noFill/>
              </a:ln>
              <a:solidFill>
                <a:srgbClr val="FF5800"/>
              </a:solidFill>
              <a:effectLst/>
              <a:uLnTx/>
              <a:uFillTx/>
              <a:ea typeface="+mn-ea"/>
              <a:cs typeface="Segoe UI Semibold" panose="020B0702040204020203" pitchFamily="34" charset="0"/>
            </a:endParaRPr>
          </a:p>
          <a:p>
            <a:pPr lvl="0"/>
            <a:r>
              <a:rPr kumimoji="0" lang="en-GB" sz="1200" i="0" u="none" strike="noStrike" kern="1200" cap="none" spc="0" normalizeH="0" baseline="0" noProof="0" dirty="0">
                <a:ln>
                  <a:noFill/>
                </a:ln>
                <a:solidFill>
                  <a:srgbClr val="000000"/>
                </a:solidFill>
                <a:effectLst/>
                <a:uLnTx/>
                <a:uFillTx/>
                <a:ea typeface="+mn-ea"/>
                <a:cs typeface="+mn-cs"/>
              </a:rPr>
              <a:t>If you are using an Asset it is your responsibility to ensure the asset has been examined for export compliance and has an ECATT record.  See the </a:t>
            </a:r>
            <a:r>
              <a:rPr lang="en-GB" sz="1200" dirty="0">
                <a:solidFill>
                  <a:srgbClr val="FF5800"/>
                </a:solidFill>
                <a:hlinkClick r:id="rId2">
                  <a:extLst>
                    <a:ext uri="{A12FA001-AC4F-418D-AE19-62706E023703}">
                      <ahyp:hlinkClr xmlns:ahyp="http://schemas.microsoft.com/office/drawing/2018/hyperlinkcolor" val="tx"/>
                    </a:ext>
                  </a:extLst>
                </a:hlinkClick>
              </a:rPr>
              <a:t>InnerSource</a:t>
            </a:r>
            <a:r>
              <a:rPr kumimoji="0" lang="en-GB" sz="1200" i="0" u="none" strike="noStrike" kern="1200" cap="none" spc="0" normalizeH="0" baseline="0" noProof="0" dirty="0">
                <a:ln>
                  <a:noFill/>
                </a:ln>
                <a:solidFill>
                  <a:srgbClr val="000000"/>
                </a:solidFill>
                <a:effectLst/>
                <a:uLnTx/>
                <a:uFillTx/>
                <a:ea typeface="+mn-ea"/>
                <a:cs typeface="+mn-cs"/>
              </a:rPr>
              <a:t> asset page for details.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200" i="0" u="none" strike="noStrike" kern="1200" cap="none" spc="0" normalizeH="0" baseline="0" noProof="0" dirty="0">
              <a:ln>
                <a:noFill/>
              </a:ln>
              <a:solidFill>
                <a:srgbClr val="000000"/>
              </a:solidFill>
              <a:effectLst/>
              <a:uLnTx/>
              <a:uFillTx/>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i="0" u="none" strike="noStrike" kern="1200" cap="none" spc="0" normalizeH="0" baseline="0" noProof="0" dirty="0">
                <a:ln>
                  <a:noFill/>
                </a:ln>
                <a:solidFill>
                  <a:srgbClr val="000000"/>
                </a:solidFill>
                <a:effectLst/>
                <a:uLnTx/>
                <a:uFillTx/>
                <a:ea typeface="+mn-ea"/>
                <a:cs typeface="+mn-cs"/>
              </a:rPr>
              <a:t>If using OpenSource software it is your responsibility to ensure the licence agreement is acceptable and that all obligations pertaining to the OSS licence agreement are fulfilled.  See link for more information: </a:t>
            </a:r>
            <a:r>
              <a:rPr kumimoji="0" lang="en-GB" sz="1200" i="0" u="none" strike="noStrike" kern="1200" cap="none" spc="0" normalizeH="0" baseline="0" noProof="0" dirty="0">
                <a:ln>
                  <a:noFill/>
                </a:ln>
                <a:solidFill>
                  <a:srgbClr val="FF5800"/>
                </a:solidFill>
                <a:effectLst/>
                <a:uLnTx/>
                <a:uFillTx/>
                <a:ea typeface="+mn-ea"/>
                <a:cs typeface="+mn-cs"/>
                <a:hlinkClick r:id="rId3">
                  <a:extLst>
                    <a:ext uri="{A12FA001-AC4F-418D-AE19-62706E023703}">
                      <ahyp:hlinkClr xmlns:ahyp="http://schemas.microsoft.com/office/drawing/2018/hyperlinkcolor" val="tx"/>
                    </a:ext>
                  </a:extLst>
                </a:hlinkClick>
              </a:rPr>
              <a:t>https://ossgovernance.accenture.com</a:t>
            </a:r>
            <a:r>
              <a:rPr kumimoji="0" lang="en-GB" sz="1200" i="0" u="none" strike="noStrike" kern="1200" cap="none" spc="0" normalizeH="0" baseline="0" noProof="0" dirty="0">
                <a:ln>
                  <a:noFill/>
                </a:ln>
                <a:solidFill>
                  <a:srgbClr val="FF5800"/>
                </a:solidFill>
                <a:effectLst/>
                <a:uLnTx/>
                <a:uFillTx/>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sng" strike="noStrike" kern="1200" cap="none" spc="0" normalizeH="0" baseline="0" noProof="0" dirty="0">
                <a:ln>
                  <a:noFill/>
                </a:ln>
                <a:solidFill>
                  <a:srgbClr val="000000"/>
                </a:solidFill>
                <a:effectLst/>
                <a:uLnTx/>
                <a:uFillTx/>
                <a:ea typeface="+mn-ea"/>
                <a:cs typeface="+mn-cs"/>
              </a:rPr>
              <a:t>Instructions</a:t>
            </a:r>
            <a:r>
              <a:rPr kumimoji="0" lang="en-GB" sz="1200" b="0" i="0" u="none" strike="noStrike" kern="1200" cap="none" spc="0" normalizeH="0" baseline="0" noProof="0" dirty="0">
                <a:ln>
                  <a:noFill/>
                </a:ln>
                <a:solidFill>
                  <a:srgbClr val="000000"/>
                </a:solidFill>
                <a:effectLst/>
                <a:uLnTx/>
                <a:uFillTx/>
                <a:ea typeface="+mn-ea"/>
                <a:cs typeface="+mn-cs"/>
              </a:rPr>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srgbClr val="000000"/>
                </a:solidFill>
                <a:effectLst/>
                <a:uLnTx/>
                <a:uFillTx/>
                <a:ea typeface="+mn-ea"/>
                <a:cs typeface="+mn-cs"/>
              </a:rPr>
              <a:t>This is an </a:t>
            </a:r>
            <a:r>
              <a:rPr kumimoji="0" lang="en-GB" sz="1200" b="1" i="0" u="none" strike="noStrike" kern="1200" cap="none" spc="0" normalizeH="0" baseline="0" noProof="0" dirty="0">
                <a:ln>
                  <a:noFill/>
                </a:ln>
                <a:solidFill>
                  <a:srgbClr val="000000"/>
                </a:solidFill>
                <a:effectLst/>
                <a:uLnTx/>
                <a:uFillTx/>
                <a:ea typeface="+mn-ea"/>
                <a:cs typeface="+mn-cs"/>
              </a:rPr>
              <a:t>OPTIONAL</a:t>
            </a:r>
            <a:r>
              <a:rPr kumimoji="0" lang="en-GB" sz="1200" b="0" i="0" u="none" strike="noStrike" kern="1200" cap="none" spc="0" normalizeH="0" baseline="0" noProof="0" dirty="0">
                <a:ln>
                  <a:noFill/>
                </a:ln>
                <a:solidFill>
                  <a:srgbClr val="000000"/>
                </a:solidFill>
                <a:effectLst/>
                <a:uLnTx/>
                <a:uFillTx/>
                <a:ea typeface="+mn-ea"/>
                <a:cs typeface="+mn-cs"/>
              </a:rPr>
              <a:t> slide which you may include at your discretion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srgbClr val="000000"/>
                </a:solidFill>
                <a:effectLst/>
                <a:uLnTx/>
                <a:uFillTx/>
                <a:ea typeface="+mn-ea"/>
                <a:cs typeface="+mn-cs"/>
              </a:rPr>
              <a:t>Populate all text formatted </a:t>
            </a:r>
            <a:r>
              <a:rPr kumimoji="0" lang="en-GB" sz="1200" b="0" i="0" u="none" strike="noStrike" kern="1200" cap="none" spc="0" normalizeH="0" baseline="0" noProof="0" dirty="0">
                <a:ln>
                  <a:noFill/>
                </a:ln>
                <a:solidFill>
                  <a:srgbClr val="FF0000"/>
                </a:solidFill>
                <a:effectLst/>
                <a:uLnTx/>
                <a:uFillTx/>
                <a:ea typeface="+mn-ea"/>
                <a:cs typeface="+mn-cs"/>
              </a:rPr>
              <a:t>&lt;like this&gt;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srgbClr val="FF0000"/>
                </a:solidFill>
                <a:effectLst/>
                <a:uLnTx/>
                <a:uFillTx/>
                <a:ea typeface="+mn-ea"/>
                <a:cs typeface="+mn-cs"/>
              </a:rPr>
              <a:t>Delete this message upon completion</a:t>
            </a:r>
          </a:p>
        </p:txBody>
      </p:sp>
      <p:sp>
        <p:nvSpPr>
          <p:cNvPr id="10" name="Rectangle 9">
            <a:extLst>
              <a:ext uri="{FF2B5EF4-FFF2-40B4-BE49-F238E27FC236}">
                <a16:creationId xmlns:a16="http://schemas.microsoft.com/office/drawing/2014/main" id="{AD0A820D-E74B-4AFC-AD72-8E9842EEE3C7}"/>
              </a:ext>
            </a:extLst>
          </p:cNvPr>
          <p:cNvSpPr/>
          <p:nvPr/>
        </p:nvSpPr>
        <p:spPr>
          <a:xfrm>
            <a:off x="-1081202" y="160362"/>
            <a:ext cx="1618488" cy="459673"/>
          </a:xfrm>
          <a:prstGeom prst="rect">
            <a:avLst/>
          </a:prstGeom>
          <a:solidFill>
            <a:srgbClr val="0070C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white"/>
                </a:solidFill>
                <a:effectLst/>
                <a:uLnTx/>
                <a:uFillTx/>
                <a:latin typeface="Segoe UI"/>
                <a:ea typeface="+mn-ea"/>
                <a:cs typeface="+mn-cs"/>
              </a:rPr>
              <a:t>OPTIONAL</a:t>
            </a:r>
            <a:endParaRPr kumimoji="0" lang="en-GB" sz="1200" b="0" i="0" u="none" strike="noStrike" kern="1200" cap="none" spc="0" normalizeH="0" baseline="0" noProof="0" dirty="0">
              <a:ln>
                <a:noFill/>
              </a:ln>
              <a:solidFill>
                <a:prstClr val="white"/>
              </a:solidFill>
              <a:effectLst/>
              <a:uLnTx/>
              <a:uFillTx/>
              <a:latin typeface="Segoe UI"/>
              <a:ea typeface="+mn-ea"/>
              <a:cs typeface="+mn-cs"/>
            </a:endParaRPr>
          </a:p>
        </p:txBody>
      </p:sp>
      <p:sp>
        <p:nvSpPr>
          <p:cNvPr id="12" name="Rectangle: Folded Corner 11">
            <a:extLst>
              <a:ext uri="{FF2B5EF4-FFF2-40B4-BE49-F238E27FC236}">
                <a16:creationId xmlns:a16="http://schemas.microsoft.com/office/drawing/2014/main" id="{A88B8F35-9567-46CA-80A5-AA027BE94DF1}"/>
              </a:ext>
            </a:extLst>
          </p:cNvPr>
          <p:cNvSpPr/>
          <p:nvPr/>
        </p:nvSpPr>
        <p:spPr>
          <a:xfrm>
            <a:off x="-1204152" y="6451515"/>
            <a:ext cx="1702132" cy="1201078"/>
          </a:xfrm>
          <a:prstGeom prst="foldedCorner">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ea typeface="+mn-ea"/>
                <a:cs typeface="+mn-cs"/>
              </a:rPr>
              <a:t>Sticky note to use during solutioning</a:t>
            </a:r>
          </a:p>
        </p:txBody>
      </p:sp>
      <p:sp>
        <p:nvSpPr>
          <p:cNvPr id="13" name="TextBox 12">
            <a:extLst>
              <a:ext uri="{FF2B5EF4-FFF2-40B4-BE49-F238E27FC236}">
                <a16:creationId xmlns:a16="http://schemas.microsoft.com/office/drawing/2014/main" id="{1D1ECF43-A6E6-40B0-8DB0-CBFCBDAD0607}"/>
              </a:ext>
            </a:extLst>
          </p:cNvPr>
          <p:cNvSpPr txBox="1"/>
          <p:nvPr/>
        </p:nvSpPr>
        <p:spPr>
          <a:xfrm>
            <a:off x="10419018" y="6436532"/>
            <a:ext cx="1626782" cy="276999"/>
          </a:xfrm>
          <a:prstGeom prst="rect">
            <a:avLst/>
          </a:prstGeom>
          <a:noFill/>
        </p:spPr>
        <p:txBody>
          <a:bodyPr wrap="square" rtlCol="0">
            <a:spAutoFit/>
          </a:bodyPr>
          <a:lstStyle/>
          <a:p>
            <a:r>
              <a:rPr lang="en-GB" sz="1200" b="1" dirty="0"/>
              <a:t>ETA slide</a:t>
            </a:r>
          </a:p>
        </p:txBody>
      </p:sp>
    </p:spTree>
    <p:extLst>
      <p:ext uri="{BB962C8B-B14F-4D97-AF65-F5344CB8AC3E}">
        <p14:creationId xmlns:p14="http://schemas.microsoft.com/office/powerpoint/2010/main" val="192803385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065484DA-BA7A-48BF-8EF6-C09B4B42334C}"/>
              </a:ext>
            </a:extLst>
          </p:cNvPr>
          <p:cNvSpPr>
            <a:spLocks noGrp="1"/>
          </p:cNvSpPr>
          <p:nvPr>
            <p:ph type="sldNum" sz="quarter" idx="10"/>
          </p:nvPr>
        </p:nvSpPr>
        <p:spPr/>
        <p:txBody>
          <a:bodyPr/>
          <a:lstStyle/>
          <a:p>
            <a:fld id="{0EE23A24-5E29-4F5A-B780-9568AE9A51DD}" type="slidenum">
              <a:rPr lang="en-US" sz="1000" smtClean="0"/>
              <a:pPr/>
              <a:t>3</a:t>
            </a:fld>
            <a:endParaRPr lang="en-US" sz="1000" dirty="0"/>
          </a:p>
        </p:txBody>
      </p:sp>
      <p:graphicFrame>
        <p:nvGraphicFramePr>
          <p:cNvPr id="12" name="Content Placeholder 5">
            <a:extLst>
              <a:ext uri="{FF2B5EF4-FFF2-40B4-BE49-F238E27FC236}">
                <a16:creationId xmlns:a16="http://schemas.microsoft.com/office/drawing/2014/main" id="{C01D2C40-7659-4545-982B-E40CD7DC8EAF}"/>
              </a:ext>
            </a:extLst>
          </p:cNvPr>
          <p:cNvGraphicFramePr>
            <a:graphicFrameLocks noGrp="1"/>
          </p:cNvGraphicFramePr>
          <p:nvPr>
            <p:ph idx="1"/>
            <p:extLst>
              <p:ext uri="{D42A27DB-BD31-4B8C-83A1-F6EECF244321}">
                <p14:modId xmlns:p14="http://schemas.microsoft.com/office/powerpoint/2010/main" val="621773233"/>
              </p:ext>
            </p:extLst>
          </p:nvPr>
        </p:nvGraphicFramePr>
        <p:xfrm>
          <a:off x="351917" y="1233382"/>
          <a:ext cx="11488163" cy="4864216"/>
        </p:xfrm>
        <a:graphic>
          <a:graphicData uri="http://schemas.openxmlformats.org/drawingml/2006/table">
            <a:tbl>
              <a:tblPr firstRow="1" bandRow="1">
                <a:tableStyleId>{EB344D84-9AFB-497E-A393-DC336BA19D2E}</a:tableStyleId>
              </a:tblPr>
              <a:tblGrid>
                <a:gridCol w="1863109">
                  <a:extLst>
                    <a:ext uri="{9D8B030D-6E8A-4147-A177-3AD203B41FA5}">
                      <a16:colId xmlns:a16="http://schemas.microsoft.com/office/drawing/2014/main" val="20000"/>
                    </a:ext>
                  </a:extLst>
                </a:gridCol>
                <a:gridCol w="1294801">
                  <a:extLst>
                    <a:ext uri="{9D8B030D-6E8A-4147-A177-3AD203B41FA5}">
                      <a16:colId xmlns:a16="http://schemas.microsoft.com/office/drawing/2014/main" val="20001"/>
                    </a:ext>
                  </a:extLst>
                </a:gridCol>
                <a:gridCol w="6332557">
                  <a:extLst>
                    <a:ext uri="{9D8B030D-6E8A-4147-A177-3AD203B41FA5}">
                      <a16:colId xmlns:a16="http://schemas.microsoft.com/office/drawing/2014/main" val="20002"/>
                    </a:ext>
                  </a:extLst>
                </a:gridCol>
                <a:gridCol w="1001023">
                  <a:extLst>
                    <a:ext uri="{9D8B030D-6E8A-4147-A177-3AD203B41FA5}">
                      <a16:colId xmlns:a16="http://schemas.microsoft.com/office/drawing/2014/main" val="20003"/>
                    </a:ext>
                  </a:extLst>
                </a:gridCol>
                <a:gridCol w="996673">
                  <a:extLst>
                    <a:ext uri="{9D8B030D-6E8A-4147-A177-3AD203B41FA5}">
                      <a16:colId xmlns:a16="http://schemas.microsoft.com/office/drawing/2014/main" val="20004"/>
                    </a:ext>
                  </a:extLst>
                </a:gridCol>
              </a:tblGrid>
              <a:tr h="191728">
                <a:tc>
                  <a:txBody>
                    <a:bodyPr/>
                    <a:lstStyle/>
                    <a:p>
                      <a:pPr algn="ctr"/>
                      <a:r>
                        <a:rPr lang="en-AU" sz="1100"/>
                        <a:t>Deliverable</a:t>
                      </a:r>
                      <a:endParaRPr lang="en-US" sz="1100" dirty="0">
                        <a:solidFill>
                          <a:schemeClr val="bg1"/>
                        </a:solidFill>
                        <a:latin typeface="+mn-lt"/>
                      </a:endParaRPr>
                    </a:p>
                  </a:txBody>
                  <a:tcPr marL="72000" marR="72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AU" sz="1100" kern="1200" dirty="0"/>
                        <a:t>Owner</a:t>
                      </a:r>
                      <a:endParaRPr lang="en-US" sz="1100" b="1" kern="1200" dirty="0">
                        <a:solidFill>
                          <a:schemeClr val="bg1"/>
                        </a:solidFill>
                        <a:latin typeface="+mn-lt"/>
                        <a:ea typeface="+mn-ea"/>
                        <a:cs typeface="+mn-cs"/>
                      </a:endParaRPr>
                    </a:p>
                  </a:txBody>
                  <a:tcPr marL="72000" marR="72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AU" sz="1100"/>
                        <a:t>Completion</a:t>
                      </a:r>
                      <a:r>
                        <a:rPr lang="en-AU" sz="1100" baseline="0"/>
                        <a:t> Criteria</a:t>
                      </a:r>
                      <a:endParaRPr lang="en-US" sz="1100" dirty="0">
                        <a:solidFill>
                          <a:schemeClr val="bg1"/>
                        </a:solidFill>
                        <a:latin typeface="+mn-lt"/>
                      </a:endParaRPr>
                    </a:p>
                  </a:txBody>
                  <a:tcPr marL="72000" marR="72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100"/>
                        <a:t>Status</a:t>
                      </a:r>
                      <a:endParaRPr lang="en-US" sz="1100" dirty="0">
                        <a:solidFill>
                          <a:schemeClr val="bg1"/>
                        </a:solidFill>
                        <a:latin typeface="+mn-lt"/>
                      </a:endParaRPr>
                    </a:p>
                  </a:txBody>
                  <a:tcPr marL="72000" marR="72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100"/>
                        <a:t>Due Date</a:t>
                      </a:r>
                      <a:endParaRPr lang="en-US" sz="1100" dirty="0">
                        <a:solidFill>
                          <a:schemeClr val="bg1"/>
                        </a:solidFill>
                        <a:latin typeface="+mn-lt"/>
                      </a:endParaRPr>
                    </a:p>
                  </a:txBody>
                  <a:tcPr marL="72000" marR="72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45168">
                <a:tc>
                  <a:txBody>
                    <a:bodyPr/>
                    <a:lstStyle/>
                    <a:p>
                      <a:pPr marL="0" marR="0" indent="0" algn="l" defTabSz="316531" rtl="0" eaLnBrk="1" fontAlgn="auto" latinLnBrk="0" hangingPunct="1">
                        <a:lnSpc>
                          <a:spcPct val="100000"/>
                        </a:lnSpc>
                        <a:spcBef>
                          <a:spcPts val="0"/>
                        </a:spcBef>
                        <a:spcAft>
                          <a:spcPts val="0"/>
                        </a:spcAft>
                        <a:buClrTx/>
                        <a:buSzTx/>
                        <a:buFontTx/>
                        <a:buNone/>
                        <a:tabLst/>
                        <a:defRPr/>
                      </a:pPr>
                      <a:r>
                        <a:rPr lang="en-US" sz="1000"/>
                        <a:t>Solution Scope Definition</a:t>
                      </a:r>
                      <a:endParaRPr lang="en-US" sz="1000" dirty="0">
                        <a:solidFill>
                          <a:srgbClr val="4D4D4C"/>
                        </a:solidFill>
                        <a:latin typeface="+mn-lt"/>
                      </a:endParaRPr>
                    </a:p>
                  </a:txBody>
                  <a:tcPr marL="72000" marR="72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105510" marR="0" lvl="0" indent="0" algn="ctr" defTabSz="316531" rtl="0" eaLnBrk="1" fontAlgn="auto" latinLnBrk="0" hangingPunct="1">
                        <a:lnSpc>
                          <a:spcPct val="100000"/>
                        </a:lnSpc>
                        <a:spcBef>
                          <a:spcPts val="0"/>
                        </a:spcBef>
                        <a:spcAft>
                          <a:spcPts val="0"/>
                        </a:spcAft>
                        <a:buClrTx/>
                        <a:buSzTx/>
                        <a:buFont typeface="Arial" panose="020B0604020202020204" pitchFamily="34" charset="0"/>
                        <a:buNone/>
                        <a:tabLst/>
                        <a:defRPr/>
                      </a:pPr>
                      <a:r>
                        <a:rPr lang="en-AU" sz="1000"/>
                        <a:t>Solution Architect</a:t>
                      </a:r>
                      <a:endParaRPr lang="en-AU" sz="1000" b="0" dirty="0">
                        <a:solidFill>
                          <a:srgbClr val="4D4D4C"/>
                        </a:solidFill>
                        <a:latin typeface="+mn-lt"/>
                      </a:endParaRPr>
                    </a:p>
                  </a:txBody>
                  <a:tcPr marL="72000" marR="72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indent="0">
                        <a:buFont typeface="Arial" panose="020B0604020202020204" pitchFamily="34" charset="0"/>
                        <a:buNone/>
                      </a:pPr>
                      <a:r>
                        <a:rPr lang="en-US" sz="1000" kern="1200"/>
                        <a:t>Obtain</a:t>
                      </a:r>
                      <a:r>
                        <a:rPr lang="en-US" sz="1000" kern="1200" baseline="0"/>
                        <a:t> from client business purpose, business requirements, scope definition etc. to support creating the technical solution, estimate etc. </a:t>
                      </a:r>
                      <a:endParaRPr lang="en-US" sz="1000" b="0" kern="1200" dirty="0">
                        <a:solidFill>
                          <a:srgbClr val="4D4D4C"/>
                        </a:solidFill>
                        <a:latin typeface="+mn-lt"/>
                        <a:ea typeface="+mn-ea"/>
                        <a:cs typeface="+mn-cs"/>
                      </a:endParaRPr>
                    </a:p>
                  </a:txBody>
                  <a:tcPr marL="72000" marR="72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a:ln>
                            <a:noFill/>
                          </a:ln>
                          <a:solidFill>
                            <a:srgbClr val="FF0000"/>
                          </a:solidFill>
                          <a:effectLst/>
                          <a:uLnTx/>
                          <a:uFillTx/>
                          <a:latin typeface="Segoe UI"/>
                          <a:ea typeface="+mn-ea"/>
                          <a:cs typeface="+mn-cs"/>
                        </a:rPr>
                        <a:t>&lt;Not Started&gt;</a:t>
                      </a:r>
                      <a:endParaRPr kumimoji="0" lang="en-US" sz="1000" b="0" i="0" u="none" strike="noStrike" kern="1200" cap="none" spc="0" normalizeH="0" baseline="0" noProof="0" dirty="0">
                        <a:ln>
                          <a:noFill/>
                        </a:ln>
                        <a:solidFill>
                          <a:srgbClr val="FF0000"/>
                        </a:solidFill>
                        <a:effectLst/>
                        <a:uLnTx/>
                        <a:uFillTx/>
                        <a:latin typeface="Segoe UI"/>
                        <a:ea typeface="+mn-ea"/>
                        <a:cs typeface="+mn-cs"/>
                      </a:endParaRPr>
                    </a:p>
                  </a:txBody>
                  <a:tcPr marL="72000" marR="72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a:ln>
                            <a:noFill/>
                          </a:ln>
                          <a:solidFill>
                            <a:srgbClr val="FF0000"/>
                          </a:solidFill>
                          <a:effectLst/>
                          <a:uLnTx/>
                          <a:uFillTx/>
                          <a:latin typeface="Segoe UI"/>
                          <a:ea typeface="+mn-ea"/>
                          <a:cs typeface="+mn-cs"/>
                        </a:rPr>
                        <a:t>&lt;dd-mm-yy&gt;</a:t>
                      </a:r>
                      <a:endParaRPr kumimoji="0" lang="en-US" sz="1000" b="0" i="0" u="none" strike="noStrike" kern="1200" cap="none" spc="0" normalizeH="0" baseline="0" noProof="0" dirty="0">
                        <a:ln>
                          <a:noFill/>
                        </a:ln>
                        <a:solidFill>
                          <a:srgbClr val="FF0000"/>
                        </a:solidFill>
                        <a:effectLst/>
                        <a:uLnTx/>
                        <a:uFillTx/>
                        <a:latin typeface="Segoe UI"/>
                        <a:ea typeface="+mn-ea"/>
                        <a:cs typeface="+mn-cs"/>
                      </a:endParaRPr>
                    </a:p>
                  </a:txBody>
                  <a:tcPr marL="72000" marR="72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67119476"/>
                  </a:ext>
                </a:extLst>
              </a:tr>
              <a:tr h="0">
                <a:tc>
                  <a:txBody>
                    <a:bodyPr/>
                    <a:lstStyle/>
                    <a:p>
                      <a:pPr marL="0" marR="0" indent="0" algn="l" defTabSz="316531" rtl="0" eaLnBrk="1" fontAlgn="auto" latinLnBrk="0" hangingPunct="1">
                        <a:lnSpc>
                          <a:spcPct val="100000"/>
                        </a:lnSpc>
                        <a:spcBef>
                          <a:spcPts val="0"/>
                        </a:spcBef>
                        <a:spcAft>
                          <a:spcPts val="0"/>
                        </a:spcAft>
                        <a:buClrTx/>
                        <a:buSzTx/>
                        <a:buFontTx/>
                        <a:buNone/>
                        <a:tabLst/>
                        <a:defRPr/>
                      </a:pPr>
                      <a:r>
                        <a:rPr lang="en-US" sz="1000" kern="1200">
                          <a:solidFill>
                            <a:srgbClr val="4D4D4C"/>
                          </a:solidFill>
                          <a:latin typeface="+mn-lt"/>
                          <a:ea typeface="+mn-ea"/>
                          <a:cs typeface="+mn-cs"/>
                        </a:rPr>
                        <a:t>Delivery Plan</a:t>
                      </a:r>
                      <a:endParaRPr lang="en-US" sz="1000" kern="1200" dirty="0">
                        <a:solidFill>
                          <a:srgbClr val="4D4D4C"/>
                        </a:solidFill>
                        <a:latin typeface="+mn-lt"/>
                        <a:ea typeface="+mn-ea"/>
                        <a:cs typeface="+mn-cs"/>
                      </a:endParaRPr>
                    </a:p>
                  </a:txBody>
                  <a:tcPr marL="72000" marR="72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105510" marR="0" lvl="0" indent="0" algn="ctr" defTabSz="316531" rtl="0" eaLnBrk="1" fontAlgn="auto" latinLnBrk="0" hangingPunct="1">
                        <a:lnSpc>
                          <a:spcPct val="100000"/>
                        </a:lnSpc>
                        <a:spcBef>
                          <a:spcPts val="0"/>
                        </a:spcBef>
                        <a:spcAft>
                          <a:spcPts val="0"/>
                        </a:spcAft>
                        <a:buClrTx/>
                        <a:buSzTx/>
                        <a:buFont typeface="Arial" panose="020B0604020202020204" pitchFamily="34" charset="0"/>
                        <a:buNone/>
                        <a:tabLst/>
                        <a:defRPr/>
                      </a:pPr>
                      <a:r>
                        <a:rPr lang="en-AU" sz="1000" kern="1200">
                          <a:solidFill>
                            <a:schemeClr val="dk1"/>
                          </a:solidFill>
                          <a:latin typeface="+mn-lt"/>
                          <a:ea typeface="+mn-ea"/>
                          <a:cs typeface="+mn-cs"/>
                        </a:rPr>
                        <a:t>Solution Architect</a:t>
                      </a:r>
                      <a:endParaRPr lang="en-AU" sz="1000" kern="1200" dirty="0">
                        <a:solidFill>
                          <a:schemeClr val="dk1"/>
                        </a:solidFill>
                        <a:latin typeface="+mn-lt"/>
                        <a:ea typeface="+mn-ea"/>
                        <a:cs typeface="+mn-cs"/>
                      </a:endParaRPr>
                    </a:p>
                  </a:txBody>
                  <a:tcPr marL="72000" marR="72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indent="0" algn="l" defTabSz="914400" rtl="0" eaLnBrk="1" latinLnBrk="0" hangingPunct="1">
                        <a:buFont typeface="Arial" panose="020B0604020202020204" pitchFamily="34" charset="0"/>
                        <a:buNone/>
                      </a:pPr>
                      <a:r>
                        <a:rPr lang="en-US" sz="1000" kern="1200">
                          <a:solidFill>
                            <a:schemeClr val="dk1"/>
                          </a:solidFill>
                          <a:latin typeface="+mn-lt"/>
                          <a:ea typeface="+mn-ea"/>
                          <a:cs typeface="+mn-cs"/>
                        </a:rPr>
                        <a:t>Methodology being applied, timeline, stages and deliverables per stage and sign off process</a:t>
                      </a:r>
                      <a:endParaRPr lang="en-US" sz="1000" kern="1200" dirty="0">
                        <a:solidFill>
                          <a:schemeClr val="dk1"/>
                        </a:solidFill>
                        <a:latin typeface="+mn-lt"/>
                        <a:ea typeface="+mn-ea"/>
                        <a:cs typeface="+mn-cs"/>
                      </a:endParaRPr>
                    </a:p>
                  </a:txBody>
                  <a:tcPr marL="72000" marR="72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a:ln>
                            <a:noFill/>
                          </a:ln>
                          <a:solidFill>
                            <a:srgbClr val="FF0000"/>
                          </a:solidFill>
                          <a:effectLst/>
                          <a:uLnTx/>
                          <a:uFillTx/>
                          <a:latin typeface="Segoe UI"/>
                          <a:ea typeface="+mn-ea"/>
                          <a:cs typeface="+mn-cs"/>
                        </a:rPr>
                        <a:t>&lt;Not Started&gt;</a:t>
                      </a:r>
                      <a:endParaRPr kumimoji="0" lang="en-US" sz="1000" b="0" i="0" u="none" strike="noStrike" kern="1200" cap="none" spc="0" normalizeH="0" baseline="0" noProof="0" dirty="0">
                        <a:ln>
                          <a:noFill/>
                        </a:ln>
                        <a:solidFill>
                          <a:srgbClr val="FF0000"/>
                        </a:solidFill>
                        <a:effectLst/>
                        <a:uLnTx/>
                        <a:uFillTx/>
                        <a:latin typeface="Segoe UI"/>
                        <a:ea typeface="+mn-ea"/>
                        <a:cs typeface="+mn-cs"/>
                      </a:endParaRPr>
                    </a:p>
                  </a:txBody>
                  <a:tcPr marL="72000" marR="72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a:ln>
                            <a:noFill/>
                          </a:ln>
                          <a:solidFill>
                            <a:srgbClr val="FF0000"/>
                          </a:solidFill>
                          <a:effectLst/>
                          <a:uLnTx/>
                          <a:uFillTx/>
                          <a:latin typeface="Segoe UI"/>
                          <a:ea typeface="+mn-ea"/>
                          <a:cs typeface="+mn-cs"/>
                        </a:rPr>
                        <a:t>&lt;dd-mm-yy&gt;</a:t>
                      </a:r>
                      <a:endParaRPr kumimoji="0" lang="en-US" sz="1000" b="0" i="0" u="none" strike="noStrike" kern="1200" cap="none" spc="0" normalizeH="0" baseline="0" noProof="0" dirty="0">
                        <a:ln>
                          <a:noFill/>
                        </a:ln>
                        <a:solidFill>
                          <a:srgbClr val="FF0000"/>
                        </a:solidFill>
                        <a:effectLst/>
                        <a:uLnTx/>
                        <a:uFillTx/>
                        <a:latin typeface="Segoe UI"/>
                        <a:ea typeface="+mn-ea"/>
                        <a:cs typeface="+mn-cs"/>
                      </a:endParaRPr>
                    </a:p>
                  </a:txBody>
                  <a:tcPr marL="72000" marR="72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4395857"/>
                  </a:ext>
                </a:extLst>
              </a:tr>
              <a:tr h="194816">
                <a:tc>
                  <a:txBody>
                    <a:bodyPr/>
                    <a:lstStyle/>
                    <a:p>
                      <a:pPr marL="0" marR="0" indent="0" algn="l" defTabSz="316531" rtl="0" eaLnBrk="1" fontAlgn="auto" latinLnBrk="0" hangingPunct="1">
                        <a:lnSpc>
                          <a:spcPct val="100000"/>
                        </a:lnSpc>
                        <a:spcBef>
                          <a:spcPts val="0"/>
                        </a:spcBef>
                        <a:spcAft>
                          <a:spcPts val="0"/>
                        </a:spcAft>
                        <a:buClrTx/>
                        <a:buSzTx/>
                        <a:buFontTx/>
                        <a:buNone/>
                        <a:tabLst/>
                        <a:defRPr/>
                      </a:pPr>
                      <a:r>
                        <a:rPr lang="en-US" sz="1000" kern="1200"/>
                        <a:t>DCSO Approval</a:t>
                      </a:r>
                      <a:endParaRPr lang="en-US" sz="1000" kern="1200" dirty="0">
                        <a:solidFill>
                          <a:srgbClr val="4D4D4C"/>
                        </a:solidFill>
                        <a:latin typeface="+mn-lt"/>
                        <a:ea typeface="+mn-ea"/>
                        <a:cs typeface="+mn-cs"/>
                      </a:endParaRPr>
                    </a:p>
                  </a:txBody>
                  <a:tcPr marL="72000" marR="72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105510" marR="0" lvl="0" indent="0" algn="ctr" defTabSz="316531" rtl="0" eaLnBrk="1" fontAlgn="auto" latinLnBrk="0" hangingPunct="1">
                        <a:lnSpc>
                          <a:spcPct val="100000"/>
                        </a:lnSpc>
                        <a:spcBef>
                          <a:spcPts val="0"/>
                        </a:spcBef>
                        <a:spcAft>
                          <a:spcPts val="0"/>
                        </a:spcAft>
                        <a:buClrTx/>
                        <a:buSzTx/>
                        <a:buFont typeface="Arial" panose="020B0604020202020204" pitchFamily="34" charset="0"/>
                        <a:buNone/>
                        <a:tabLst/>
                        <a:defRPr/>
                      </a:pPr>
                      <a:r>
                        <a:rPr lang="en-AU" sz="1000" kern="1200"/>
                        <a:t>Solution Architect</a:t>
                      </a:r>
                      <a:endParaRPr lang="en-AU" sz="1000" kern="1200" dirty="0">
                        <a:solidFill>
                          <a:srgbClr val="4D4D4C"/>
                        </a:solidFill>
                        <a:latin typeface="+mn-lt"/>
                        <a:ea typeface="+mn-ea"/>
                        <a:cs typeface="+mn-cs"/>
                      </a:endParaRPr>
                    </a:p>
                  </a:txBody>
                  <a:tcPr marL="72000" marR="72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indent="0" algn="l" defTabSz="914400" rtl="0" eaLnBrk="1" latinLnBrk="0" hangingPunct="1">
                        <a:buFont typeface="Arial" panose="020B0604020202020204" pitchFamily="34" charset="0"/>
                        <a:buNone/>
                      </a:pPr>
                      <a:r>
                        <a:rPr lang="en-US" sz="1000" kern="1200"/>
                        <a:t>Engage GDN solution architect and obtain approval</a:t>
                      </a:r>
                      <a:endParaRPr lang="en-US" sz="1000" kern="1200" dirty="0">
                        <a:solidFill>
                          <a:srgbClr val="4D4D4C"/>
                        </a:solidFill>
                        <a:latin typeface="+mn-lt"/>
                        <a:ea typeface="+mn-ea"/>
                        <a:cs typeface="+mn-cs"/>
                      </a:endParaRPr>
                    </a:p>
                  </a:txBody>
                  <a:tcPr marL="72000" marR="72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a:ln>
                            <a:noFill/>
                          </a:ln>
                          <a:solidFill>
                            <a:srgbClr val="FF0000"/>
                          </a:solidFill>
                          <a:effectLst/>
                          <a:uLnTx/>
                          <a:uFillTx/>
                          <a:latin typeface="Segoe UI"/>
                          <a:ea typeface="+mn-ea"/>
                          <a:cs typeface="+mn-cs"/>
                        </a:rPr>
                        <a:t>&lt;Not Started&gt;</a:t>
                      </a:r>
                      <a:endParaRPr kumimoji="0" lang="en-US" sz="1000" b="0" i="0" u="none" strike="noStrike" kern="1200" cap="none" spc="0" normalizeH="0" baseline="0" noProof="0" dirty="0">
                        <a:ln>
                          <a:noFill/>
                        </a:ln>
                        <a:solidFill>
                          <a:srgbClr val="FF0000"/>
                        </a:solidFill>
                        <a:effectLst/>
                        <a:uLnTx/>
                        <a:uFillTx/>
                        <a:latin typeface="Segoe UI"/>
                        <a:ea typeface="+mn-ea"/>
                        <a:cs typeface="+mn-cs"/>
                      </a:endParaRPr>
                    </a:p>
                  </a:txBody>
                  <a:tcPr marL="72000" marR="72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a:ln>
                            <a:noFill/>
                          </a:ln>
                          <a:solidFill>
                            <a:srgbClr val="FF0000"/>
                          </a:solidFill>
                          <a:effectLst/>
                          <a:uLnTx/>
                          <a:uFillTx/>
                          <a:latin typeface="Segoe UI"/>
                          <a:ea typeface="+mn-ea"/>
                          <a:cs typeface="+mn-cs"/>
                        </a:rPr>
                        <a:t>&lt;dd-mm-yy&gt;</a:t>
                      </a:r>
                      <a:endParaRPr kumimoji="0" lang="en-US" sz="1000" b="0" i="0" u="none" strike="noStrike" kern="1200" cap="none" spc="0" normalizeH="0" baseline="0" noProof="0" dirty="0">
                        <a:ln>
                          <a:noFill/>
                        </a:ln>
                        <a:solidFill>
                          <a:srgbClr val="FF0000"/>
                        </a:solidFill>
                        <a:effectLst/>
                        <a:uLnTx/>
                        <a:uFillTx/>
                        <a:latin typeface="Segoe UI"/>
                        <a:ea typeface="+mn-ea"/>
                        <a:cs typeface="+mn-cs"/>
                      </a:endParaRPr>
                    </a:p>
                  </a:txBody>
                  <a:tcPr marL="72000" marR="72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45168">
                <a:tc>
                  <a:txBody>
                    <a:bodyPr/>
                    <a:lstStyle/>
                    <a:p>
                      <a:pPr marL="0" marR="0" indent="0" algn="l" defTabSz="316531" rtl="0" eaLnBrk="1" fontAlgn="auto" latinLnBrk="0" hangingPunct="1">
                        <a:lnSpc>
                          <a:spcPct val="100000"/>
                        </a:lnSpc>
                        <a:spcBef>
                          <a:spcPts val="0"/>
                        </a:spcBef>
                        <a:spcAft>
                          <a:spcPts val="0"/>
                        </a:spcAft>
                        <a:buClrTx/>
                        <a:buSzTx/>
                        <a:buFontTx/>
                        <a:buNone/>
                        <a:tabLst/>
                        <a:defRPr/>
                      </a:pPr>
                      <a:r>
                        <a:rPr lang="en-AU" sz="1000" kern="1200"/>
                        <a:t>Business &amp; Technical Solution</a:t>
                      </a:r>
                      <a:endParaRPr lang="en-US" sz="1000" kern="1200" dirty="0">
                        <a:solidFill>
                          <a:srgbClr val="4D4D4C"/>
                        </a:solidFill>
                        <a:latin typeface="+mn-lt"/>
                        <a:ea typeface="+mn-ea"/>
                        <a:cs typeface="+mn-cs"/>
                      </a:endParaRPr>
                    </a:p>
                  </a:txBody>
                  <a:tcPr marL="72000" marR="72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105510" marR="0" lvl="0" indent="0" algn="ctr" defTabSz="316531" rtl="0" eaLnBrk="1" fontAlgn="auto" latinLnBrk="0" hangingPunct="1">
                        <a:lnSpc>
                          <a:spcPct val="100000"/>
                        </a:lnSpc>
                        <a:spcBef>
                          <a:spcPts val="0"/>
                        </a:spcBef>
                        <a:spcAft>
                          <a:spcPts val="0"/>
                        </a:spcAft>
                        <a:buClrTx/>
                        <a:buSzTx/>
                        <a:buFont typeface="Arial" panose="020B0604020202020204" pitchFamily="34" charset="0"/>
                        <a:buNone/>
                        <a:tabLst/>
                        <a:defRPr/>
                      </a:pPr>
                      <a:r>
                        <a:rPr lang="en-AU" sz="1000" kern="1200"/>
                        <a:t>Solution Architect</a:t>
                      </a:r>
                      <a:endParaRPr lang="en-AU" sz="1000" kern="1200" dirty="0">
                        <a:solidFill>
                          <a:srgbClr val="4D4D4C"/>
                        </a:solidFill>
                        <a:latin typeface="+mn-lt"/>
                        <a:ea typeface="+mn-ea"/>
                        <a:cs typeface="+mn-cs"/>
                      </a:endParaRPr>
                    </a:p>
                  </a:txBody>
                  <a:tcPr marL="72000" marR="72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indent="0" algn="l" defTabSz="914400" rtl="0" eaLnBrk="1" latinLnBrk="0" hangingPunct="1">
                        <a:buFont typeface="Arial" panose="020B0604020202020204" pitchFamily="34" charset="0"/>
                        <a:buNone/>
                      </a:pPr>
                      <a:r>
                        <a:rPr lang="en-AU" sz="1000" kern="1200"/>
                        <a:t>Business Analysis and business deliverables reviewed by BA and Technical SMEs</a:t>
                      </a:r>
                      <a:endParaRPr lang="en-AU" sz="1000" kern="1200" dirty="0"/>
                    </a:p>
                  </a:txBody>
                  <a:tcPr marL="72000" marR="72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a:ln>
                            <a:noFill/>
                          </a:ln>
                          <a:solidFill>
                            <a:srgbClr val="FF0000"/>
                          </a:solidFill>
                          <a:effectLst/>
                          <a:uLnTx/>
                          <a:uFillTx/>
                          <a:latin typeface="Segoe UI"/>
                          <a:ea typeface="+mn-ea"/>
                          <a:cs typeface="+mn-cs"/>
                        </a:rPr>
                        <a:t>&lt;Not Started&gt;</a:t>
                      </a:r>
                      <a:endParaRPr kumimoji="0" lang="en-US" sz="1000" b="0" i="0" u="none" strike="noStrike" kern="1200" cap="none" spc="0" normalizeH="0" baseline="0" noProof="0" dirty="0">
                        <a:ln>
                          <a:noFill/>
                        </a:ln>
                        <a:solidFill>
                          <a:srgbClr val="FF0000"/>
                        </a:solidFill>
                        <a:effectLst/>
                        <a:uLnTx/>
                        <a:uFillTx/>
                        <a:latin typeface="Segoe UI"/>
                        <a:ea typeface="+mn-ea"/>
                        <a:cs typeface="+mn-cs"/>
                      </a:endParaRPr>
                    </a:p>
                  </a:txBody>
                  <a:tcPr marL="72000" marR="72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a:ln>
                            <a:noFill/>
                          </a:ln>
                          <a:solidFill>
                            <a:srgbClr val="FF0000"/>
                          </a:solidFill>
                          <a:effectLst/>
                          <a:uLnTx/>
                          <a:uFillTx/>
                          <a:latin typeface="Segoe UI"/>
                          <a:ea typeface="+mn-ea"/>
                          <a:cs typeface="+mn-cs"/>
                        </a:rPr>
                        <a:t>&lt;dd-mm-yy&gt;</a:t>
                      </a:r>
                      <a:endParaRPr kumimoji="0" lang="en-US" sz="1000" b="0" i="0" u="none" strike="noStrike" kern="1200" cap="none" spc="0" normalizeH="0" baseline="0" noProof="0" dirty="0">
                        <a:ln>
                          <a:noFill/>
                        </a:ln>
                        <a:solidFill>
                          <a:srgbClr val="FF0000"/>
                        </a:solidFill>
                        <a:effectLst/>
                        <a:uLnTx/>
                        <a:uFillTx/>
                        <a:latin typeface="Segoe UI"/>
                        <a:ea typeface="+mn-ea"/>
                        <a:cs typeface="+mn-cs"/>
                      </a:endParaRPr>
                    </a:p>
                  </a:txBody>
                  <a:tcPr marL="72000" marR="72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49825">
                <a:tc>
                  <a:txBody>
                    <a:bodyPr/>
                    <a:lstStyle/>
                    <a:p>
                      <a:pPr marL="0" marR="0" indent="0" algn="l" defTabSz="316531" rtl="0" eaLnBrk="1" fontAlgn="auto" latinLnBrk="0" hangingPunct="1">
                        <a:lnSpc>
                          <a:spcPct val="100000"/>
                        </a:lnSpc>
                        <a:spcBef>
                          <a:spcPts val="0"/>
                        </a:spcBef>
                        <a:spcAft>
                          <a:spcPts val="0"/>
                        </a:spcAft>
                        <a:buClrTx/>
                        <a:buSzTx/>
                        <a:buFontTx/>
                        <a:buNone/>
                        <a:tabLst/>
                        <a:defRPr/>
                      </a:pPr>
                      <a:r>
                        <a:rPr lang="en-AU" sz="1000" kern="1200"/>
                        <a:t>AEM / AEP</a:t>
                      </a:r>
                      <a:endParaRPr lang="en-US" sz="1000" dirty="0">
                        <a:solidFill>
                          <a:srgbClr val="4D4D4C"/>
                        </a:solidFill>
                        <a:latin typeface="+mn-lt"/>
                      </a:endParaRPr>
                    </a:p>
                  </a:txBody>
                  <a:tcPr marL="72000" marR="72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10551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sz="1000"/>
                        <a:t>Solution Architect</a:t>
                      </a:r>
                      <a:endParaRPr lang="en-AU" sz="1000" b="0" dirty="0">
                        <a:solidFill>
                          <a:srgbClr val="4D4D4C"/>
                        </a:solidFill>
                        <a:latin typeface="+mn-lt"/>
                      </a:endParaRPr>
                    </a:p>
                  </a:txBody>
                  <a:tcPr marL="72000" marR="72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indent="0">
                        <a:buFont typeface="Arial" panose="020B0604020202020204" pitchFamily="34" charset="0"/>
                        <a:buNone/>
                      </a:pPr>
                      <a:r>
                        <a:rPr lang="en-AU" sz="1000"/>
                        <a:t>Completed </a:t>
                      </a:r>
                      <a:r>
                        <a:rPr lang="en-AU" sz="1000" baseline="0"/>
                        <a:t>AEP with alignment of scope to the business requirements</a:t>
                      </a:r>
                      <a:endParaRPr lang="en-US" sz="1000" dirty="0">
                        <a:solidFill>
                          <a:srgbClr val="4D4D4C"/>
                        </a:solidFill>
                        <a:latin typeface="+mn-lt"/>
                      </a:endParaRPr>
                    </a:p>
                  </a:txBody>
                  <a:tcPr marL="72000" marR="72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a:ln>
                            <a:noFill/>
                          </a:ln>
                          <a:solidFill>
                            <a:srgbClr val="FF0000"/>
                          </a:solidFill>
                          <a:effectLst/>
                          <a:uLnTx/>
                          <a:uFillTx/>
                          <a:latin typeface="Segoe UI"/>
                          <a:ea typeface="+mn-ea"/>
                          <a:cs typeface="+mn-cs"/>
                        </a:rPr>
                        <a:t>&lt;Not Started&gt;</a:t>
                      </a:r>
                      <a:endParaRPr kumimoji="0" lang="en-US" sz="1000" b="0" i="0" u="none" strike="noStrike" kern="1200" cap="none" spc="0" normalizeH="0" baseline="0" noProof="0" dirty="0">
                        <a:ln>
                          <a:noFill/>
                        </a:ln>
                        <a:solidFill>
                          <a:srgbClr val="FF0000"/>
                        </a:solidFill>
                        <a:effectLst/>
                        <a:uLnTx/>
                        <a:uFillTx/>
                        <a:latin typeface="Segoe UI"/>
                        <a:ea typeface="+mn-ea"/>
                        <a:cs typeface="+mn-cs"/>
                      </a:endParaRPr>
                    </a:p>
                  </a:txBody>
                  <a:tcPr marL="72000" marR="72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a:ln>
                            <a:noFill/>
                          </a:ln>
                          <a:solidFill>
                            <a:srgbClr val="FF0000"/>
                          </a:solidFill>
                          <a:effectLst/>
                          <a:uLnTx/>
                          <a:uFillTx/>
                          <a:latin typeface="Segoe UI"/>
                          <a:ea typeface="+mn-ea"/>
                          <a:cs typeface="+mn-cs"/>
                        </a:rPr>
                        <a:t>&lt;dd-mm-yy&gt;</a:t>
                      </a:r>
                      <a:endParaRPr kumimoji="0" lang="en-US" sz="1000" b="0" i="0" u="none" strike="noStrike" kern="1200" cap="none" spc="0" normalizeH="0" baseline="0" noProof="0" dirty="0">
                        <a:ln>
                          <a:noFill/>
                        </a:ln>
                        <a:solidFill>
                          <a:srgbClr val="FF0000"/>
                        </a:solidFill>
                        <a:effectLst/>
                        <a:uLnTx/>
                        <a:uFillTx/>
                        <a:latin typeface="Segoe UI"/>
                        <a:ea typeface="+mn-ea"/>
                        <a:cs typeface="+mn-cs"/>
                      </a:endParaRPr>
                    </a:p>
                  </a:txBody>
                  <a:tcPr marL="72000" marR="72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49825">
                <a:tc>
                  <a:txBody>
                    <a:bodyPr/>
                    <a:lstStyle/>
                    <a:p>
                      <a:pPr marL="0" marR="0" indent="0" algn="l" defTabSz="316531" rtl="0" eaLnBrk="1" fontAlgn="auto" latinLnBrk="0" hangingPunct="1">
                        <a:lnSpc>
                          <a:spcPct val="100000"/>
                        </a:lnSpc>
                        <a:spcBef>
                          <a:spcPts val="0"/>
                        </a:spcBef>
                        <a:spcAft>
                          <a:spcPts val="0"/>
                        </a:spcAft>
                        <a:buClrTx/>
                        <a:buSzTx/>
                        <a:buFontTx/>
                        <a:buNone/>
                        <a:tabLst/>
                        <a:defRPr/>
                      </a:pPr>
                      <a:r>
                        <a:rPr lang="en-US" sz="1000"/>
                        <a:t>DPM/CTA</a:t>
                      </a:r>
                      <a:endParaRPr lang="en-US" sz="1000" dirty="0">
                        <a:solidFill>
                          <a:srgbClr val="4D4D4C"/>
                        </a:solidFill>
                        <a:latin typeface="+mn-lt"/>
                      </a:endParaRPr>
                    </a:p>
                  </a:txBody>
                  <a:tcPr marL="72000" marR="72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105510" lvl="0" indent="0" algn="ctr">
                        <a:buFont typeface="Arial" panose="020B0604020202020204" pitchFamily="34" charset="0"/>
                        <a:buNone/>
                      </a:pPr>
                      <a:r>
                        <a:rPr lang="en-AU" sz="1000"/>
                        <a:t>Deal Owner</a:t>
                      </a:r>
                      <a:endParaRPr lang="en-AU" sz="1000" dirty="0">
                        <a:solidFill>
                          <a:srgbClr val="4D4D4C"/>
                        </a:solidFill>
                        <a:latin typeface="+mn-lt"/>
                      </a:endParaRPr>
                    </a:p>
                  </a:txBody>
                  <a:tcPr marL="72000" marR="72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indent="0">
                        <a:buFont typeface="Arial" panose="020B0604020202020204" pitchFamily="34" charset="0"/>
                        <a:buNone/>
                      </a:pPr>
                      <a:r>
                        <a:rPr lang="en-US" sz="1000"/>
                        <a:t>Finance</a:t>
                      </a:r>
                      <a:r>
                        <a:rPr lang="en-US" sz="1000" baseline="0"/>
                        <a:t> Reviewed</a:t>
                      </a:r>
                      <a:endParaRPr lang="en-US" sz="1000" dirty="0">
                        <a:solidFill>
                          <a:srgbClr val="4D4D4C"/>
                        </a:solidFill>
                        <a:latin typeface="+mn-lt"/>
                      </a:endParaRPr>
                    </a:p>
                  </a:txBody>
                  <a:tcPr marL="72000" marR="72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a:ln>
                            <a:noFill/>
                          </a:ln>
                          <a:solidFill>
                            <a:srgbClr val="FF0000"/>
                          </a:solidFill>
                          <a:effectLst/>
                          <a:uLnTx/>
                          <a:uFillTx/>
                          <a:latin typeface="Segoe UI"/>
                          <a:ea typeface="+mn-ea"/>
                          <a:cs typeface="+mn-cs"/>
                        </a:rPr>
                        <a:t>&lt;Not Started&gt;</a:t>
                      </a:r>
                      <a:endParaRPr kumimoji="0" lang="en-US" sz="1000" b="0" i="0" u="none" strike="noStrike" kern="1200" cap="none" spc="0" normalizeH="0" baseline="0" noProof="0" dirty="0">
                        <a:ln>
                          <a:noFill/>
                        </a:ln>
                        <a:solidFill>
                          <a:srgbClr val="FF0000"/>
                        </a:solidFill>
                        <a:effectLst/>
                        <a:uLnTx/>
                        <a:uFillTx/>
                        <a:latin typeface="Segoe UI"/>
                        <a:ea typeface="+mn-ea"/>
                        <a:cs typeface="+mn-cs"/>
                      </a:endParaRPr>
                    </a:p>
                  </a:txBody>
                  <a:tcPr marL="72000" marR="72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a:ln>
                            <a:noFill/>
                          </a:ln>
                          <a:solidFill>
                            <a:srgbClr val="FF0000"/>
                          </a:solidFill>
                          <a:effectLst/>
                          <a:uLnTx/>
                          <a:uFillTx/>
                          <a:latin typeface="Segoe UI"/>
                          <a:ea typeface="+mn-ea"/>
                          <a:cs typeface="+mn-cs"/>
                        </a:rPr>
                        <a:t>&lt;dd-mm-yy&gt;</a:t>
                      </a:r>
                      <a:endParaRPr kumimoji="0" lang="en-US" sz="1000" b="0" i="0" u="none" strike="noStrike" kern="1200" cap="none" spc="0" normalizeH="0" baseline="0" noProof="0" dirty="0">
                        <a:ln>
                          <a:noFill/>
                        </a:ln>
                        <a:solidFill>
                          <a:srgbClr val="FF0000"/>
                        </a:solidFill>
                        <a:effectLst/>
                        <a:uLnTx/>
                        <a:uFillTx/>
                        <a:latin typeface="Segoe UI"/>
                        <a:ea typeface="+mn-ea"/>
                        <a:cs typeface="+mn-cs"/>
                      </a:endParaRPr>
                    </a:p>
                  </a:txBody>
                  <a:tcPr marL="72000" marR="72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45168">
                <a:tc>
                  <a:txBody>
                    <a:bodyPr/>
                    <a:lstStyle/>
                    <a:p>
                      <a:pPr marL="0" marR="0" indent="0" algn="l" defTabSz="316531" rtl="0" eaLnBrk="1" fontAlgn="auto" latinLnBrk="0" hangingPunct="1">
                        <a:lnSpc>
                          <a:spcPct val="100000"/>
                        </a:lnSpc>
                        <a:spcBef>
                          <a:spcPts val="0"/>
                        </a:spcBef>
                        <a:spcAft>
                          <a:spcPts val="0"/>
                        </a:spcAft>
                        <a:buClrTx/>
                        <a:buSzTx/>
                        <a:buFontTx/>
                        <a:buNone/>
                        <a:tabLst/>
                        <a:defRPr/>
                      </a:pPr>
                      <a:r>
                        <a:rPr lang="en-US" sz="1000"/>
                        <a:t>Client Data Protection</a:t>
                      </a:r>
                      <a:endParaRPr lang="en-US" sz="1000" dirty="0">
                        <a:solidFill>
                          <a:srgbClr val="4D4D4C"/>
                        </a:solidFill>
                        <a:latin typeface="+mn-lt"/>
                      </a:endParaRPr>
                    </a:p>
                  </a:txBody>
                  <a:tcPr marL="72000" marR="72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10551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sz="1000"/>
                        <a:t>Deal Owner supported by SA</a:t>
                      </a:r>
                      <a:endParaRPr lang="en-AU" sz="1000" b="0" dirty="0">
                        <a:solidFill>
                          <a:srgbClr val="4D4D4C"/>
                        </a:solidFill>
                        <a:latin typeface="+mn-lt"/>
                      </a:endParaRPr>
                    </a:p>
                  </a:txBody>
                  <a:tcPr marL="72000" marR="72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indent="0">
                        <a:buFont typeface="Arial" panose="020B0604020202020204" pitchFamily="34" charset="0"/>
                        <a:buNone/>
                      </a:pPr>
                      <a:r>
                        <a:rPr lang="en-US" sz="1000">
                          <a:effectLst/>
                        </a:rPr>
                        <a:t>CDP Risk Assessments must be completed and approved in C365. See </a:t>
                      </a:r>
                      <a:r>
                        <a:rPr lang="en-US" sz="1000" kern="1200" baseline="0" noProof="0">
                          <a:solidFill>
                            <a:schemeClr val="dk1"/>
                          </a:solidFill>
                          <a:latin typeface="+mn-lt"/>
                          <a:ea typeface="+mn-ea"/>
                          <a:cs typeface="+mn-cs"/>
                          <a:hlinkClick r:id="rId2">
                            <a:extLst>
                              <a:ext uri="{A12FA001-AC4F-418D-AE19-62706E023703}">
                                <ahyp:hlinkClr xmlns:ahyp="http://schemas.microsoft.com/office/drawing/2018/hyperlinkcolor" val="tx"/>
                              </a:ext>
                            </a:extLst>
                          </a:hlinkClick>
                        </a:rPr>
                        <a:t>Data Management Policy </a:t>
                      </a:r>
                      <a:r>
                        <a:rPr lang="en-US" sz="1000" u="none" kern="1200" baseline="0" noProof="0">
                          <a:solidFill>
                            <a:schemeClr val="dk1"/>
                          </a:solidFill>
                          <a:latin typeface="+mn-lt"/>
                          <a:ea typeface="+mn-ea"/>
                          <a:cs typeface="+mn-cs"/>
                          <a:hlinkClick r:id="rId2">
                            <a:extLst>
                              <a:ext uri="{A12FA001-AC4F-418D-AE19-62706E023703}">
                                <ahyp:hlinkClr xmlns:ahyp="http://schemas.microsoft.com/office/drawing/2018/hyperlinkcolor" val="tx"/>
                              </a:ext>
                            </a:extLst>
                          </a:hlinkClick>
                        </a:rPr>
                        <a:t>1431</a:t>
                      </a:r>
                      <a:endParaRPr lang="en-US" sz="1000" u="none" kern="1200" baseline="0" dirty="0">
                        <a:solidFill>
                          <a:schemeClr val="dk1"/>
                        </a:solidFill>
                        <a:latin typeface="+mn-lt"/>
                        <a:ea typeface="+mn-ea"/>
                        <a:cs typeface="+mn-cs"/>
                      </a:endParaRPr>
                    </a:p>
                  </a:txBody>
                  <a:tcPr marL="72000" marR="72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a:ln>
                            <a:noFill/>
                          </a:ln>
                          <a:solidFill>
                            <a:srgbClr val="FF0000"/>
                          </a:solidFill>
                          <a:effectLst/>
                          <a:uLnTx/>
                          <a:uFillTx/>
                          <a:latin typeface="Segoe UI"/>
                          <a:ea typeface="+mn-ea"/>
                          <a:cs typeface="+mn-cs"/>
                        </a:rPr>
                        <a:t>&lt;Not Started&gt;</a:t>
                      </a:r>
                      <a:endParaRPr kumimoji="0" lang="en-US" sz="1000" b="0" i="0" u="none" strike="noStrike" kern="1200" cap="none" spc="0" normalizeH="0" baseline="0" noProof="0" dirty="0">
                        <a:ln>
                          <a:noFill/>
                        </a:ln>
                        <a:solidFill>
                          <a:srgbClr val="FF0000"/>
                        </a:solidFill>
                        <a:effectLst/>
                        <a:uLnTx/>
                        <a:uFillTx/>
                        <a:latin typeface="Segoe UI"/>
                        <a:ea typeface="+mn-ea"/>
                        <a:cs typeface="+mn-cs"/>
                      </a:endParaRPr>
                    </a:p>
                  </a:txBody>
                  <a:tcPr marL="72000" marR="72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a:ln>
                            <a:noFill/>
                          </a:ln>
                          <a:solidFill>
                            <a:srgbClr val="FF0000"/>
                          </a:solidFill>
                          <a:effectLst/>
                          <a:uLnTx/>
                          <a:uFillTx/>
                          <a:latin typeface="Segoe UI"/>
                          <a:ea typeface="+mn-ea"/>
                          <a:cs typeface="+mn-cs"/>
                        </a:rPr>
                        <a:t>&lt;dd-mm-yy&gt;</a:t>
                      </a:r>
                      <a:endParaRPr kumimoji="0" lang="en-US" sz="1000" b="0" i="0" u="none" strike="noStrike" kern="1200" cap="none" spc="0" normalizeH="0" baseline="0" noProof="0" dirty="0">
                        <a:ln>
                          <a:noFill/>
                        </a:ln>
                        <a:solidFill>
                          <a:srgbClr val="FF0000"/>
                        </a:solidFill>
                        <a:effectLst/>
                        <a:uLnTx/>
                        <a:uFillTx/>
                        <a:latin typeface="Segoe UI"/>
                        <a:ea typeface="+mn-ea"/>
                        <a:cs typeface="+mn-cs"/>
                      </a:endParaRPr>
                    </a:p>
                  </a:txBody>
                  <a:tcPr marL="72000" marR="72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58480838"/>
                  </a:ext>
                </a:extLst>
              </a:tr>
              <a:tr h="245168">
                <a:tc>
                  <a:txBody>
                    <a:bodyPr/>
                    <a:lstStyle/>
                    <a:p>
                      <a:pPr marL="0" marR="0" indent="0" algn="l" defTabSz="316531" rtl="0" eaLnBrk="1" fontAlgn="auto" latinLnBrk="0" hangingPunct="1">
                        <a:lnSpc>
                          <a:spcPct val="100000"/>
                        </a:lnSpc>
                        <a:spcBef>
                          <a:spcPts val="0"/>
                        </a:spcBef>
                        <a:spcAft>
                          <a:spcPts val="0"/>
                        </a:spcAft>
                        <a:buClrTx/>
                        <a:buSzTx/>
                        <a:buFontTx/>
                        <a:buNone/>
                        <a:tabLst/>
                        <a:defRPr/>
                      </a:pPr>
                      <a:r>
                        <a:rPr lang="en-US" sz="1000"/>
                        <a:t>QA Risk</a:t>
                      </a:r>
                      <a:r>
                        <a:rPr lang="en-US" sz="1000" baseline="0"/>
                        <a:t> Assessment</a:t>
                      </a:r>
                      <a:endParaRPr lang="en-US" sz="1000" dirty="0">
                        <a:solidFill>
                          <a:srgbClr val="4D4D4C"/>
                        </a:solidFill>
                        <a:latin typeface="+mn-lt"/>
                      </a:endParaRPr>
                    </a:p>
                  </a:txBody>
                  <a:tcPr marL="72000" marR="72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10551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sz="1000"/>
                        <a:t>Solution Architect</a:t>
                      </a:r>
                      <a:endParaRPr lang="en-AU" sz="1000" b="0" dirty="0">
                        <a:solidFill>
                          <a:srgbClr val="4D4D4C"/>
                        </a:solidFill>
                        <a:latin typeface="+mn-lt"/>
                      </a:endParaRPr>
                    </a:p>
                  </a:txBody>
                  <a:tcPr marL="72000" marR="72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indent="0">
                        <a:buFont typeface="Arial" panose="020B0604020202020204" pitchFamily="34" charset="0"/>
                        <a:buNone/>
                      </a:pPr>
                      <a:r>
                        <a:rPr lang="en-US" sz="1000"/>
                        <a:t>Completed</a:t>
                      </a:r>
                      <a:r>
                        <a:rPr lang="en-US" sz="1000" baseline="0"/>
                        <a:t> QA Risk Assessment ready for QAD Review. See </a:t>
                      </a:r>
                      <a:r>
                        <a:rPr lang="en-US" sz="1000" kern="1200" baseline="0">
                          <a:solidFill>
                            <a:schemeClr val="dk1"/>
                          </a:solidFill>
                          <a:latin typeface="+mn-lt"/>
                          <a:ea typeface="+mn-ea"/>
                          <a:cs typeface="+mn-cs"/>
                          <a:hlinkClick r:id="rId3">
                            <a:extLst>
                              <a:ext uri="{A12FA001-AC4F-418D-AE19-62706E023703}">
                                <ahyp:hlinkClr xmlns:ahyp="http://schemas.microsoft.com/office/drawing/2018/hyperlinkcolor" val="tx"/>
                              </a:ext>
                            </a:extLst>
                          </a:hlinkClick>
                        </a:rPr>
                        <a:t>QA Policy</a:t>
                      </a:r>
                      <a:r>
                        <a:rPr lang="en-US" sz="1000" kern="1200" baseline="0">
                          <a:solidFill>
                            <a:schemeClr val="dk1"/>
                          </a:solidFill>
                          <a:latin typeface="+mn-lt"/>
                          <a:ea typeface="+mn-ea"/>
                          <a:cs typeface="+mn-cs"/>
                        </a:rPr>
                        <a:t> 0017</a:t>
                      </a:r>
                      <a:r>
                        <a:rPr lang="en-US" sz="1000" baseline="0"/>
                        <a:t>.</a:t>
                      </a:r>
                      <a:endParaRPr lang="en-US" sz="1000" baseline="0" dirty="0">
                        <a:solidFill>
                          <a:srgbClr val="4D4D4C"/>
                        </a:solidFill>
                        <a:latin typeface="+mn-lt"/>
                      </a:endParaRPr>
                    </a:p>
                  </a:txBody>
                  <a:tcPr marL="72000" marR="72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a:ln>
                            <a:noFill/>
                          </a:ln>
                          <a:solidFill>
                            <a:srgbClr val="FF0000"/>
                          </a:solidFill>
                          <a:effectLst/>
                          <a:uLnTx/>
                          <a:uFillTx/>
                          <a:latin typeface="Segoe UI"/>
                          <a:ea typeface="+mn-ea"/>
                          <a:cs typeface="+mn-cs"/>
                        </a:rPr>
                        <a:t>&lt;Not Started&gt;</a:t>
                      </a:r>
                      <a:endParaRPr kumimoji="0" lang="en-US" sz="1000" b="0" i="0" u="none" strike="noStrike" kern="1200" cap="none" spc="0" normalizeH="0" baseline="0" noProof="0" dirty="0">
                        <a:ln>
                          <a:noFill/>
                        </a:ln>
                        <a:solidFill>
                          <a:srgbClr val="FF0000"/>
                        </a:solidFill>
                        <a:effectLst/>
                        <a:uLnTx/>
                        <a:uFillTx/>
                        <a:latin typeface="Segoe UI"/>
                        <a:ea typeface="+mn-ea"/>
                        <a:cs typeface="+mn-cs"/>
                      </a:endParaRPr>
                    </a:p>
                  </a:txBody>
                  <a:tcPr marL="72000" marR="72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a:ln>
                            <a:noFill/>
                          </a:ln>
                          <a:solidFill>
                            <a:srgbClr val="FF0000"/>
                          </a:solidFill>
                          <a:effectLst/>
                          <a:uLnTx/>
                          <a:uFillTx/>
                          <a:latin typeface="Segoe UI"/>
                          <a:ea typeface="+mn-ea"/>
                          <a:cs typeface="+mn-cs"/>
                        </a:rPr>
                        <a:t>&lt;dd-mm-yy&gt;</a:t>
                      </a:r>
                      <a:endParaRPr kumimoji="0" lang="en-US" sz="1000" b="0" i="0" u="none" strike="noStrike" kern="1200" cap="none" spc="0" normalizeH="0" baseline="0" noProof="0" dirty="0">
                        <a:ln>
                          <a:noFill/>
                        </a:ln>
                        <a:solidFill>
                          <a:srgbClr val="FF0000"/>
                        </a:solidFill>
                        <a:effectLst/>
                        <a:uLnTx/>
                        <a:uFillTx/>
                        <a:latin typeface="Segoe UI"/>
                        <a:ea typeface="+mn-ea"/>
                        <a:cs typeface="+mn-cs"/>
                      </a:endParaRPr>
                    </a:p>
                  </a:txBody>
                  <a:tcPr marL="72000" marR="72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5984520"/>
                  </a:ext>
                </a:extLst>
              </a:tr>
              <a:tr h="194816">
                <a:tc>
                  <a:txBody>
                    <a:bodyPr/>
                    <a:lstStyle/>
                    <a:p>
                      <a:pPr marL="0" marR="0" indent="0" algn="l" defTabSz="316531" rtl="0" eaLnBrk="1" fontAlgn="auto" latinLnBrk="0" hangingPunct="1">
                        <a:lnSpc>
                          <a:spcPct val="100000"/>
                        </a:lnSpc>
                        <a:spcBef>
                          <a:spcPts val="0"/>
                        </a:spcBef>
                        <a:spcAft>
                          <a:spcPts val="0"/>
                        </a:spcAft>
                        <a:buClrTx/>
                        <a:buSzTx/>
                        <a:buFontTx/>
                        <a:buNone/>
                        <a:tabLst/>
                        <a:defRPr/>
                      </a:pPr>
                      <a:r>
                        <a:rPr lang="en-US" sz="1000"/>
                        <a:t>QA Review</a:t>
                      </a:r>
                      <a:endParaRPr lang="en-US" sz="1000" dirty="0">
                        <a:solidFill>
                          <a:srgbClr val="4D4D4C"/>
                        </a:solidFill>
                        <a:latin typeface="+mn-lt"/>
                      </a:endParaRPr>
                    </a:p>
                  </a:txBody>
                  <a:tcPr marL="72000" marR="72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10551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sz="1000"/>
                        <a:t>QA Director</a:t>
                      </a:r>
                      <a:endParaRPr lang="en-AU" sz="1000" b="0" dirty="0">
                        <a:solidFill>
                          <a:srgbClr val="4D4D4C"/>
                        </a:solidFill>
                        <a:latin typeface="+mn-lt"/>
                      </a:endParaRPr>
                    </a:p>
                  </a:txBody>
                  <a:tcPr marL="72000" marR="72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a:t>Review to confirm mitigation plan, actions and Solution</a:t>
                      </a:r>
                      <a:r>
                        <a:rPr lang="en-US" sz="1000" baseline="0"/>
                        <a:t> Contingency; include output in Solution Plan</a:t>
                      </a:r>
                      <a:endParaRPr lang="en-US" sz="1000" dirty="0">
                        <a:solidFill>
                          <a:srgbClr val="4D4D4C"/>
                        </a:solidFill>
                        <a:latin typeface="+mn-lt"/>
                      </a:endParaRPr>
                    </a:p>
                  </a:txBody>
                  <a:tcPr marL="72000" marR="72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a:ln>
                            <a:noFill/>
                          </a:ln>
                          <a:solidFill>
                            <a:srgbClr val="FF0000"/>
                          </a:solidFill>
                          <a:effectLst/>
                          <a:uLnTx/>
                          <a:uFillTx/>
                          <a:latin typeface="Segoe UI"/>
                          <a:ea typeface="+mn-ea"/>
                          <a:cs typeface="+mn-cs"/>
                        </a:rPr>
                        <a:t>&lt;Not Started&gt;</a:t>
                      </a:r>
                      <a:endParaRPr kumimoji="0" lang="en-US" sz="1000" b="0" i="0" u="none" strike="noStrike" kern="1200" cap="none" spc="0" normalizeH="0" baseline="0" noProof="0" dirty="0">
                        <a:ln>
                          <a:noFill/>
                        </a:ln>
                        <a:solidFill>
                          <a:srgbClr val="FF0000"/>
                        </a:solidFill>
                        <a:effectLst/>
                        <a:uLnTx/>
                        <a:uFillTx/>
                        <a:latin typeface="Segoe UI"/>
                        <a:ea typeface="+mn-ea"/>
                        <a:cs typeface="+mn-cs"/>
                      </a:endParaRPr>
                    </a:p>
                  </a:txBody>
                  <a:tcPr marL="72000" marR="72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a:ln>
                            <a:noFill/>
                          </a:ln>
                          <a:solidFill>
                            <a:srgbClr val="FF0000"/>
                          </a:solidFill>
                          <a:effectLst/>
                          <a:uLnTx/>
                          <a:uFillTx/>
                          <a:latin typeface="Segoe UI"/>
                          <a:ea typeface="+mn-ea"/>
                          <a:cs typeface="+mn-cs"/>
                        </a:rPr>
                        <a:t>&lt;dd-mm-yy&gt;</a:t>
                      </a:r>
                      <a:endParaRPr kumimoji="0" lang="en-US" sz="1000" b="0" i="0" u="none" strike="noStrike" kern="1200" cap="none" spc="0" normalizeH="0" baseline="0" noProof="0" dirty="0">
                        <a:ln>
                          <a:noFill/>
                        </a:ln>
                        <a:solidFill>
                          <a:srgbClr val="FF0000"/>
                        </a:solidFill>
                        <a:effectLst/>
                        <a:uLnTx/>
                        <a:uFillTx/>
                        <a:latin typeface="Segoe UI"/>
                        <a:ea typeface="+mn-ea"/>
                        <a:cs typeface="+mn-cs"/>
                      </a:endParaRPr>
                    </a:p>
                  </a:txBody>
                  <a:tcPr marL="72000" marR="72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5458755"/>
                  </a:ext>
                </a:extLst>
              </a:tr>
              <a:tr h="149825">
                <a:tc>
                  <a:txBody>
                    <a:bodyPr/>
                    <a:lstStyle/>
                    <a:p>
                      <a:pPr marL="0" marR="0" indent="0" algn="l" defTabSz="316531" rtl="0" eaLnBrk="1" fontAlgn="auto" latinLnBrk="0" hangingPunct="1">
                        <a:lnSpc>
                          <a:spcPct val="100000"/>
                        </a:lnSpc>
                        <a:spcBef>
                          <a:spcPts val="0"/>
                        </a:spcBef>
                        <a:spcAft>
                          <a:spcPts val="0"/>
                        </a:spcAft>
                        <a:buClrTx/>
                        <a:buSzTx/>
                        <a:buFontTx/>
                        <a:buNone/>
                        <a:tabLst/>
                        <a:defRPr/>
                      </a:pPr>
                      <a:r>
                        <a:rPr lang="en-AU" sz="1000"/>
                        <a:t>Confirm Compliance</a:t>
                      </a:r>
                      <a:endParaRPr lang="en-AU" sz="1000" dirty="0">
                        <a:solidFill>
                          <a:srgbClr val="4D4D4C"/>
                        </a:solidFill>
                        <a:latin typeface="+mn-lt"/>
                      </a:endParaRPr>
                    </a:p>
                  </a:txBody>
                  <a:tcPr marL="72000" marR="72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105510" lvl="0" indent="0" algn="ctr">
                        <a:buFont typeface="Arial"/>
                        <a:buNone/>
                      </a:pPr>
                      <a:r>
                        <a:rPr lang="en-AU" sz="1000"/>
                        <a:t>Deal Owner </a:t>
                      </a:r>
                      <a:endParaRPr lang="en-AU" sz="1000" b="0" dirty="0">
                        <a:solidFill>
                          <a:srgbClr val="4D4D4C"/>
                        </a:solidFill>
                        <a:latin typeface="+mn-lt"/>
                      </a:endParaRPr>
                    </a:p>
                  </a:txBody>
                  <a:tcPr marL="72000" marR="72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indent="0">
                        <a:buFont typeface="Arial" panose="020B0604020202020204" pitchFamily="34" charset="0"/>
                        <a:buNone/>
                      </a:pPr>
                      <a:r>
                        <a:rPr lang="en-US" sz="1000"/>
                        <a:t>Confirm all policies and</a:t>
                      </a:r>
                      <a:r>
                        <a:rPr lang="en-US" sz="1000" baseline="0"/>
                        <a:t> legal requirements are met e.g. Export Compliance, Data Privacy and Protection. </a:t>
                      </a:r>
                      <a:endParaRPr lang="en-US" sz="1000" dirty="0">
                        <a:solidFill>
                          <a:srgbClr val="4D4D4C"/>
                        </a:solidFill>
                        <a:latin typeface="+mn-lt"/>
                      </a:endParaRPr>
                    </a:p>
                  </a:txBody>
                  <a:tcPr marL="72000" marR="72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a:ln>
                            <a:noFill/>
                          </a:ln>
                          <a:solidFill>
                            <a:srgbClr val="FF0000"/>
                          </a:solidFill>
                          <a:effectLst/>
                          <a:uLnTx/>
                          <a:uFillTx/>
                          <a:latin typeface="Segoe UI"/>
                          <a:ea typeface="+mn-ea"/>
                          <a:cs typeface="+mn-cs"/>
                        </a:rPr>
                        <a:t>&lt;Not Started&gt;</a:t>
                      </a:r>
                      <a:endParaRPr kumimoji="0" lang="en-US" sz="1000" b="0" i="0" u="none" strike="noStrike" kern="1200" cap="none" spc="0" normalizeH="0" baseline="0" noProof="0" dirty="0">
                        <a:ln>
                          <a:noFill/>
                        </a:ln>
                        <a:solidFill>
                          <a:srgbClr val="FF0000"/>
                        </a:solidFill>
                        <a:effectLst/>
                        <a:uLnTx/>
                        <a:uFillTx/>
                        <a:latin typeface="Segoe UI"/>
                        <a:ea typeface="+mn-ea"/>
                        <a:cs typeface="+mn-cs"/>
                      </a:endParaRPr>
                    </a:p>
                  </a:txBody>
                  <a:tcPr marL="72000" marR="72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a:ln>
                            <a:noFill/>
                          </a:ln>
                          <a:solidFill>
                            <a:srgbClr val="FF0000"/>
                          </a:solidFill>
                          <a:effectLst/>
                          <a:uLnTx/>
                          <a:uFillTx/>
                          <a:latin typeface="Segoe UI"/>
                          <a:ea typeface="+mn-ea"/>
                          <a:cs typeface="+mn-cs"/>
                        </a:rPr>
                        <a:t>&lt;dd-mm-yy&gt;</a:t>
                      </a:r>
                      <a:endParaRPr kumimoji="0" lang="en-US" sz="1000" b="0" i="0" u="none" strike="noStrike" kern="1200" cap="none" spc="0" normalizeH="0" baseline="0" noProof="0" dirty="0">
                        <a:ln>
                          <a:noFill/>
                        </a:ln>
                        <a:solidFill>
                          <a:srgbClr val="FF0000"/>
                        </a:solidFill>
                        <a:effectLst/>
                        <a:uLnTx/>
                        <a:uFillTx/>
                        <a:latin typeface="Segoe UI"/>
                        <a:ea typeface="+mn-ea"/>
                        <a:cs typeface="+mn-cs"/>
                      </a:endParaRPr>
                    </a:p>
                  </a:txBody>
                  <a:tcPr marL="72000" marR="72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9712917"/>
                  </a:ext>
                </a:extLst>
              </a:tr>
              <a:tr h="0">
                <a:tc>
                  <a:txBody>
                    <a:bodyPr/>
                    <a:lstStyle/>
                    <a:p>
                      <a:pPr marL="0" marR="0" indent="0" algn="l" defTabSz="316531" rtl="0" eaLnBrk="1" fontAlgn="auto" latinLnBrk="0" hangingPunct="1">
                        <a:lnSpc>
                          <a:spcPct val="100000"/>
                        </a:lnSpc>
                        <a:spcBef>
                          <a:spcPts val="0"/>
                        </a:spcBef>
                        <a:spcAft>
                          <a:spcPts val="0"/>
                        </a:spcAft>
                        <a:buClrTx/>
                        <a:buSzTx/>
                        <a:buFontTx/>
                        <a:buNone/>
                        <a:tabLst/>
                        <a:defRPr/>
                      </a:pPr>
                      <a:r>
                        <a:rPr lang="en-AU" sz="1000"/>
                        <a:t>Solution Plan</a:t>
                      </a:r>
                      <a:r>
                        <a:rPr lang="en-AU" sz="1000" baseline="0"/>
                        <a:t> (</a:t>
                      </a:r>
                      <a:r>
                        <a:rPr lang="en-AU" sz="1000"/>
                        <a:t>SP051) </a:t>
                      </a:r>
                      <a:endParaRPr lang="en-AU" sz="1000" dirty="0">
                        <a:solidFill>
                          <a:srgbClr val="4D4D4C"/>
                        </a:solidFill>
                        <a:latin typeface="+mn-lt"/>
                      </a:endParaRPr>
                    </a:p>
                  </a:txBody>
                  <a:tcPr marL="72000" marR="72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105510" lvl="0" indent="0" algn="ctr">
                        <a:buFont typeface="Arial"/>
                        <a:buNone/>
                      </a:pPr>
                      <a:r>
                        <a:rPr lang="en-AU" sz="1000"/>
                        <a:t>Solution Architect</a:t>
                      </a:r>
                      <a:endParaRPr lang="en-AU" sz="1000" b="0" dirty="0">
                        <a:solidFill>
                          <a:srgbClr val="4D4D4C"/>
                        </a:solidFill>
                        <a:latin typeface="+mn-lt"/>
                      </a:endParaRPr>
                    </a:p>
                  </a:txBody>
                  <a:tcPr marL="72000" marR="72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indent="0">
                        <a:buFont typeface="Arial" panose="020B0604020202020204" pitchFamily="34" charset="0"/>
                        <a:buNone/>
                      </a:pPr>
                      <a:r>
                        <a:rPr lang="en-AU" sz="1000"/>
                        <a:t>Completed Solution Plan (SP051) aligned with all other deliverables. Ensure that everything ‘ticks and ties’ between all artefacts</a:t>
                      </a:r>
                      <a:endParaRPr lang="en-US" sz="1000" dirty="0">
                        <a:solidFill>
                          <a:srgbClr val="4D4D4C"/>
                        </a:solidFill>
                        <a:latin typeface="+mn-lt"/>
                      </a:endParaRPr>
                    </a:p>
                  </a:txBody>
                  <a:tcPr marL="72000" marR="72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a:ln>
                            <a:noFill/>
                          </a:ln>
                          <a:solidFill>
                            <a:srgbClr val="FF0000"/>
                          </a:solidFill>
                          <a:effectLst/>
                          <a:uLnTx/>
                          <a:uFillTx/>
                          <a:latin typeface="Segoe UI"/>
                          <a:ea typeface="+mn-ea"/>
                          <a:cs typeface="+mn-cs"/>
                        </a:rPr>
                        <a:t>&lt;Not Started&gt;</a:t>
                      </a:r>
                      <a:endParaRPr kumimoji="0" lang="en-US" sz="1000" b="0" i="0" u="none" strike="noStrike" kern="1200" cap="none" spc="0" normalizeH="0" baseline="0" noProof="0" dirty="0">
                        <a:ln>
                          <a:noFill/>
                        </a:ln>
                        <a:solidFill>
                          <a:srgbClr val="FF0000"/>
                        </a:solidFill>
                        <a:effectLst/>
                        <a:uLnTx/>
                        <a:uFillTx/>
                        <a:latin typeface="Segoe UI"/>
                        <a:ea typeface="+mn-ea"/>
                        <a:cs typeface="+mn-cs"/>
                      </a:endParaRPr>
                    </a:p>
                  </a:txBody>
                  <a:tcPr marL="72000" marR="72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a:ln>
                            <a:noFill/>
                          </a:ln>
                          <a:solidFill>
                            <a:srgbClr val="FF0000"/>
                          </a:solidFill>
                          <a:effectLst/>
                          <a:uLnTx/>
                          <a:uFillTx/>
                          <a:latin typeface="Segoe UI"/>
                          <a:ea typeface="+mn-ea"/>
                          <a:cs typeface="+mn-cs"/>
                        </a:rPr>
                        <a:t>&lt;dd-mm-yy&gt;</a:t>
                      </a:r>
                      <a:endParaRPr kumimoji="0" lang="en-US" sz="1000" b="0" i="0" u="none" strike="noStrike" kern="1200" cap="none" spc="0" normalizeH="0" baseline="0" noProof="0" dirty="0">
                        <a:ln>
                          <a:noFill/>
                        </a:ln>
                        <a:solidFill>
                          <a:srgbClr val="FF0000"/>
                        </a:solidFill>
                        <a:effectLst/>
                        <a:uLnTx/>
                        <a:uFillTx/>
                        <a:latin typeface="Segoe UI"/>
                        <a:ea typeface="+mn-ea"/>
                        <a:cs typeface="+mn-cs"/>
                      </a:endParaRPr>
                    </a:p>
                  </a:txBody>
                  <a:tcPr marL="72000" marR="72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0818856"/>
                  </a:ext>
                </a:extLst>
              </a:tr>
              <a:tr h="149825">
                <a:tc>
                  <a:txBody>
                    <a:bodyPr/>
                    <a:lstStyle/>
                    <a:p>
                      <a:pPr marL="0" marR="0" indent="0" algn="l" defTabSz="316531" rtl="0" eaLnBrk="1" fontAlgn="auto" latinLnBrk="0" hangingPunct="1">
                        <a:lnSpc>
                          <a:spcPct val="100000"/>
                        </a:lnSpc>
                        <a:spcBef>
                          <a:spcPts val="0"/>
                        </a:spcBef>
                        <a:spcAft>
                          <a:spcPts val="0"/>
                        </a:spcAft>
                        <a:buClrTx/>
                        <a:buSzTx/>
                        <a:buFontTx/>
                        <a:buNone/>
                        <a:tabLst/>
                        <a:defRPr/>
                      </a:pPr>
                      <a:r>
                        <a:rPr lang="en-US" sz="1000"/>
                        <a:t>Write Proposal</a:t>
                      </a:r>
                      <a:endParaRPr lang="en-US" sz="1000" dirty="0">
                        <a:solidFill>
                          <a:srgbClr val="4D4D4C"/>
                        </a:solidFill>
                        <a:latin typeface="+mn-lt"/>
                      </a:endParaRPr>
                    </a:p>
                  </a:txBody>
                  <a:tcPr marL="72000" marR="72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105510" lvl="0" indent="0" algn="ctr">
                        <a:buFont typeface="Arial" panose="020B0604020202020204" pitchFamily="34" charset="0"/>
                        <a:buNone/>
                      </a:pPr>
                      <a:r>
                        <a:rPr lang="en-AU" sz="1000"/>
                        <a:t>Deal Owner</a:t>
                      </a:r>
                      <a:endParaRPr lang="en-AU" sz="1000" dirty="0">
                        <a:solidFill>
                          <a:srgbClr val="4D4D4C"/>
                        </a:solidFill>
                        <a:latin typeface="+mn-lt"/>
                      </a:endParaRPr>
                    </a:p>
                  </a:txBody>
                  <a:tcPr marL="72000" marR="72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indent="0">
                        <a:buFont typeface="Arial" panose="020B0604020202020204" pitchFamily="34" charset="0"/>
                        <a:buNone/>
                      </a:pPr>
                      <a:r>
                        <a:rPr lang="en-US" sz="1000"/>
                        <a:t>Proposal Document</a:t>
                      </a:r>
                      <a:endParaRPr lang="en-US" sz="1000" dirty="0">
                        <a:solidFill>
                          <a:srgbClr val="4D4D4C"/>
                        </a:solidFill>
                        <a:latin typeface="+mn-lt"/>
                      </a:endParaRPr>
                    </a:p>
                  </a:txBody>
                  <a:tcPr marL="72000" marR="72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a:ln>
                            <a:noFill/>
                          </a:ln>
                          <a:solidFill>
                            <a:srgbClr val="FF0000"/>
                          </a:solidFill>
                          <a:effectLst/>
                          <a:uLnTx/>
                          <a:uFillTx/>
                          <a:latin typeface="Segoe UI"/>
                          <a:ea typeface="+mn-ea"/>
                          <a:cs typeface="+mn-cs"/>
                        </a:rPr>
                        <a:t>&lt;Not Started&gt;</a:t>
                      </a:r>
                      <a:endParaRPr kumimoji="0" lang="en-US" sz="1000" b="0" i="0" u="none" strike="noStrike" kern="1200" cap="none" spc="0" normalizeH="0" baseline="0" noProof="0" dirty="0">
                        <a:ln>
                          <a:noFill/>
                        </a:ln>
                        <a:solidFill>
                          <a:srgbClr val="FF0000"/>
                        </a:solidFill>
                        <a:effectLst/>
                        <a:uLnTx/>
                        <a:uFillTx/>
                        <a:latin typeface="Segoe UI"/>
                        <a:ea typeface="+mn-ea"/>
                        <a:cs typeface="+mn-cs"/>
                      </a:endParaRPr>
                    </a:p>
                  </a:txBody>
                  <a:tcPr marL="72000" marR="72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a:ln>
                            <a:noFill/>
                          </a:ln>
                          <a:solidFill>
                            <a:srgbClr val="FF0000"/>
                          </a:solidFill>
                          <a:effectLst/>
                          <a:uLnTx/>
                          <a:uFillTx/>
                          <a:latin typeface="Segoe UI"/>
                          <a:ea typeface="+mn-ea"/>
                          <a:cs typeface="+mn-cs"/>
                        </a:rPr>
                        <a:t>&lt;dd-mm-yy&gt;</a:t>
                      </a:r>
                      <a:endParaRPr kumimoji="0" lang="en-US" sz="1000" b="0" i="0" u="none" strike="noStrike" kern="1200" cap="none" spc="0" normalizeH="0" baseline="0" noProof="0" dirty="0">
                        <a:ln>
                          <a:noFill/>
                        </a:ln>
                        <a:solidFill>
                          <a:srgbClr val="FF0000"/>
                        </a:solidFill>
                        <a:effectLst/>
                        <a:uLnTx/>
                        <a:uFillTx/>
                        <a:latin typeface="Segoe UI"/>
                        <a:ea typeface="+mn-ea"/>
                        <a:cs typeface="+mn-cs"/>
                      </a:endParaRPr>
                    </a:p>
                  </a:txBody>
                  <a:tcPr marL="72000" marR="72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4959585"/>
                  </a:ext>
                </a:extLst>
              </a:tr>
              <a:tr h="149825">
                <a:tc>
                  <a:txBody>
                    <a:bodyPr/>
                    <a:lstStyle/>
                    <a:p>
                      <a:pPr marL="0" marR="0" indent="0" algn="l" defTabSz="316531" rtl="0" eaLnBrk="1" fontAlgn="auto" latinLnBrk="0" hangingPunct="1">
                        <a:lnSpc>
                          <a:spcPct val="100000"/>
                        </a:lnSpc>
                        <a:spcBef>
                          <a:spcPts val="0"/>
                        </a:spcBef>
                        <a:spcAft>
                          <a:spcPts val="0"/>
                        </a:spcAft>
                        <a:buClrTx/>
                        <a:buSzTx/>
                        <a:buFontTx/>
                        <a:buNone/>
                        <a:tabLst/>
                        <a:defRPr/>
                      </a:pPr>
                      <a:r>
                        <a:rPr lang="en-US" sz="1000"/>
                        <a:t>Legal Review</a:t>
                      </a:r>
                      <a:r>
                        <a:rPr lang="en-US" sz="1000" baseline="0"/>
                        <a:t> T&amp;Cs</a:t>
                      </a:r>
                      <a:endParaRPr lang="en-US" sz="1000" dirty="0">
                        <a:solidFill>
                          <a:srgbClr val="4D4D4C"/>
                        </a:solidFill>
                        <a:latin typeface="+mn-lt"/>
                      </a:endParaRPr>
                    </a:p>
                  </a:txBody>
                  <a:tcPr marL="72000" marR="72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105510" lvl="0" indent="0" algn="ctr">
                        <a:buFont typeface="Arial" panose="020B0604020202020204" pitchFamily="34" charset="0"/>
                        <a:buNone/>
                      </a:pPr>
                      <a:r>
                        <a:rPr lang="en-AU" sz="1000"/>
                        <a:t>Legal</a:t>
                      </a:r>
                      <a:endParaRPr lang="en-AU" sz="1000" dirty="0">
                        <a:solidFill>
                          <a:srgbClr val="4D4D4C"/>
                        </a:solidFill>
                        <a:latin typeface="+mn-lt"/>
                      </a:endParaRPr>
                    </a:p>
                  </a:txBody>
                  <a:tcPr marL="72000" marR="72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indent="0">
                        <a:buFont typeface="Arial" panose="020B0604020202020204" pitchFamily="34" charset="0"/>
                        <a:buNone/>
                      </a:pPr>
                      <a:r>
                        <a:rPr lang="en-US" sz="1000"/>
                        <a:t>C365 Completed Approvals</a:t>
                      </a:r>
                      <a:endParaRPr lang="en-US" sz="1000" dirty="0"/>
                    </a:p>
                  </a:txBody>
                  <a:tcPr marL="72000" marR="72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a:ln>
                            <a:noFill/>
                          </a:ln>
                          <a:solidFill>
                            <a:srgbClr val="FF0000"/>
                          </a:solidFill>
                          <a:effectLst/>
                          <a:uLnTx/>
                          <a:uFillTx/>
                          <a:latin typeface="Segoe UI"/>
                          <a:ea typeface="+mn-ea"/>
                          <a:cs typeface="+mn-cs"/>
                        </a:rPr>
                        <a:t>&lt;Not Started&gt;</a:t>
                      </a:r>
                      <a:endParaRPr kumimoji="0" lang="en-US" sz="1000" b="0" i="0" u="none" strike="noStrike" kern="1200" cap="none" spc="0" normalizeH="0" baseline="0" noProof="0" dirty="0">
                        <a:ln>
                          <a:noFill/>
                        </a:ln>
                        <a:solidFill>
                          <a:srgbClr val="FF0000"/>
                        </a:solidFill>
                        <a:effectLst/>
                        <a:uLnTx/>
                        <a:uFillTx/>
                        <a:latin typeface="Segoe UI"/>
                        <a:ea typeface="+mn-ea"/>
                        <a:cs typeface="+mn-cs"/>
                      </a:endParaRPr>
                    </a:p>
                  </a:txBody>
                  <a:tcPr marL="72000" marR="72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a:ln>
                            <a:noFill/>
                          </a:ln>
                          <a:solidFill>
                            <a:srgbClr val="FF0000"/>
                          </a:solidFill>
                          <a:effectLst/>
                          <a:uLnTx/>
                          <a:uFillTx/>
                          <a:latin typeface="Segoe UI"/>
                          <a:ea typeface="+mn-ea"/>
                          <a:cs typeface="+mn-cs"/>
                        </a:rPr>
                        <a:t>&lt;dd-mm-yy&gt;</a:t>
                      </a:r>
                      <a:endParaRPr kumimoji="0" lang="en-US" sz="1000" b="0" i="0" u="none" strike="noStrike" kern="1200" cap="none" spc="0" normalizeH="0" baseline="0" noProof="0" dirty="0">
                        <a:ln>
                          <a:noFill/>
                        </a:ln>
                        <a:solidFill>
                          <a:srgbClr val="FF0000"/>
                        </a:solidFill>
                        <a:effectLst/>
                        <a:uLnTx/>
                        <a:uFillTx/>
                        <a:latin typeface="Segoe UI"/>
                        <a:ea typeface="+mn-ea"/>
                        <a:cs typeface="+mn-cs"/>
                      </a:endParaRPr>
                    </a:p>
                  </a:txBody>
                  <a:tcPr marL="72000" marR="72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149825">
                <a:tc>
                  <a:txBody>
                    <a:bodyPr/>
                    <a:lstStyle/>
                    <a:p>
                      <a:pPr marL="0" marR="0" indent="0" algn="l" defTabSz="316531" rtl="0" eaLnBrk="1" fontAlgn="auto" latinLnBrk="0" hangingPunct="1">
                        <a:lnSpc>
                          <a:spcPct val="100000"/>
                        </a:lnSpc>
                        <a:spcBef>
                          <a:spcPts val="0"/>
                        </a:spcBef>
                        <a:spcAft>
                          <a:spcPts val="0"/>
                        </a:spcAft>
                        <a:buClrTx/>
                        <a:buSzTx/>
                        <a:buFontTx/>
                        <a:buNone/>
                        <a:tabLst/>
                        <a:defRPr/>
                      </a:pPr>
                      <a:r>
                        <a:rPr lang="en-US" sz="1000"/>
                        <a:t>MU Proposal</a:t>
                      </a:r>
                      <a:r>
                        <a:rPr lang="en-US" sz="1000" baseline="0"/>
                        <a:t> </a:t>
                      </a:r>
                      <a:r>
                        <a:rPr lang="en-US" sz="1000"/>
                        <a:t>Approval</a:t>
                      </a:r>
                      <a:endParaRPr lang="en-US" sz="1000" dirty="0">
                        <a:solidFill>
                          <a:srgbClr val="4D4D4C"/>
                        </a:solidFill>
                        <a:latin typeface="+mn-lt"/>
                      </a:endParaRPr>
                    </a:p>
                  </a:txBody>
                  <a:tcPr marL="72000" marR="72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105510" lvl="0" indent="0" algn="ctr">
                        <a:buFont typeface="Arial" panose="020B0604020202020204" pitchFamily="34" charset="0"/>
                        <a:buNone/>
                      </a:pPr>
                      <a:r>
                        <a:rPr lang="en-AU" sz="1000"/>
                        <a:t>Deal Owner</a:t>
                      </a:r>
                      <a:endParaRPr lang="en-AU" sz="1000" dirty="0">
                        <a:solidFill>
                          <a:srgbClr val="4D4D4C"/>
                        </a:solidFill>
                        <a:latin typeface="+mn-lt"/>
                      </a:endParaRPr>
                    </a:p>
                  </a:txBody>
                  <a:tcPr marL="72000" marR="72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a:t>C365 Completed</a:t>
                      </a:r>
                      <a:r>
                        <a:rPr lang="en-US" sz="1000" baseline="0"/>
                        <a:t> Approvals</a:t>
                      </a:r>
                      <a:endParaRPr lang="en-US" sz="1000" dirty="0">
                        <a:solidFill>
                          <a:srgbClr val="4D4D4C"/>
                        </a:solidFill>
                        <a:latin typeface="+mn-lt"/>
                      </a:endParaRPr>
                    </a:p>
                  </a:txBody>
                  <a:tcPr marL="72000" marR="72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a:ln>
                            <a:noFill/>
                          </a:ln>
                          <a:solidFill>
                            <a:srgbClr val="FF0000"/>
                          </a:solidFill>
                          <a:effectLst/>
                          <a:uLnTx/>
                          <a:uFillTx/>
                          <a:latin typeface="Segoe UI"/>
                          <a:ea typeface="+mn-ea"/>
                          <a:cs typeface="+mn-cs"/>
                        </a:rPr>
                        <a:t>&lt;Not Started&gt;</a:t>
                      </a:r>
                      <a:endParaRPr kumimoji="0" lang="en-US" sz="1000" b="0" i="0" u="none" strike="noStrike" kern="1200" cap="none" spc="0" normalizeH="0" baseline="0" noProof="0" dirty="0">
                        <a:ln>
                          <a:noFill/>
                        </a:ln>
                        <a:solidFill>
                          <a:srgbClr val="FF0000"/>
                        </a:solidFill>
                        <a:effectLst/>
                        <a:uLnTx/>
                        <a:uFillTx/>
                        <a:latin typeface="Segoe UI"/>
                        <a:ea typeface="+mn-ea"/>
                        <a:cs typeface="+mn-cs"/>
                      </a:endParaRPr>
                    </a:p>
                  </a:txBody>
                  <a:tcPr marL="72000" marR="72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a:ln>
                            <a:noFill/>
                          </a:ln>
                          <a:solidFill>
                            <a:srgbClr val="FF0000"/>
                          </a:solidFill>
                          <a:effectLst/>
                          <a:uLnTx/>
                          <a:uFillTx/>
                          <a:latin typeface="Segoe UI"/>
                          <a:ea typeface="+mn-ea"/>
                          <a:cs typeface="+mn-cs"/>
                        </a:rPr>
                        <a:t>&lt;dd-mm-yy&gt;</a:t>
                      </a:r>
                      <a:endParaRPr kumimoji="0" lang="en-US" sz="1000" b="0" i="0" u="none" strike="noStrike" kern="1200" cap="none" spc="0" normalizeH="0" baseline="0" noProof="0" dirty="0">
                        <a:ln>
                          <a:noFill/>
                        </a:ln>
                        <a:solidFill>
                          <a:srgbClr val="FF0000"/>
                        </a:solidFill>
                        <a:effectLst/>
                        <a:uLnTx/>
                        <a:uFillTx/>
                        <a:latin typeface="Segoe UI"/>
                        <a:ea typeface="+mn-ea"/>
                        <a:cs typeface="+mn-cs"/>
                      </a:endParaRPr>
                    </a:p>
                  </a:txBody>
                  <a:tcPr marL="72000" marR="72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149825">
                <a:tc>
                  <a:txBody>
                    <a:bodyPr/>
                    <a:lstStyle/>
                    <a:p>
                      <a:pPr marL="0" marR="0" indent="0" algn="l" defTabSz="316531" rtl="0" eaLnBrk="1" fontAlgn="auto" latinLnBrk="0" hangingPunct="1">
                        <a:lnSpc>
                          <a:spcPct val="100000"/>
                        </a:lnSpc>
                        <a:spcBef>
                          <a:spcPts val="0"/>
                        </a:spcBef>
                        <a:spcAft>
                          <a:spcPts val="0"/>
                        </a:spcAft>
                        <a:buClrTx/>
                        <a:buSzTx/>
                        <a:buFontTx/>
                        <a:buNone/>
                        <a:tabLst/>
                        <a:defRPr/>
                      </a:pPr>
                      <a:r>
                        <a:rPr lang="en-US" sz="1000"/>
                        <a:t>Commercial Approval </a:t>
                      </a:r>
                      <a:endParaRPr lang="en-US" sz="1000" dirty="0">
                        <a:solidFill>
                          <a:srgbClr val="4D4D4C"/>
                        </a:solidFill>
                        <a:latin typeface="+mn-lt"/>
                      </a:endParaRPr>
                    </a:p>
                  </a:txBody>
                  <a:tcPr marL="72000" marR="72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105510" lvl="0" indent="0" algn="ctr">
                        <a:buFont typeface="Arial" panose="020B0604020202020204" pitchFamily="34" charset="0"/>
                        <a:buNone/>
                      </a:pPr>
                      <a:r>
                        <a:rPr lang="en-AU" sz="1000"/>
                        <a:t>Deal Owner</a:t>
                      </a:r>
                      <a:endParaRPr lang="en-AU" sz="1000" dirty="0">
                        <a:solidFill>
                          <a:srgbClr val="4D4D4C"/>
                        </a:solidFill>
                        <a:latin typeface="+mn-lt"/>
                      </a:endParaRPr>
                    </a:p>
                  </a:txBody>
                  <a:tcPr marL="72000" marR="72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indent="0">
                        <a:buFont typeface="Arial" panose="020B0604020202020204" pitchFamily="34" charset="0"/>
                        <a:buNone/>
                      </a:pPr>
                      <a:r>
                        <a:rPr lang="en-US" sz="1000"/>
                        <a:t>C365 Completed</a:t>
                      </a:r>
                      <a:r>
                        <a:rPr lang="en-US" sz="1000" baseline="0"/>
                        <a:t> Approvals</a:t>
                      </a:r>
                      <a:endParaRPr lang="en-US" sz="1000" dirty="0">
                        <a:solidFill>
                          <a:srgbClr val="4D4D4C"/>
                        </a:solidFill>
                        <a:latin typeface="+mn-lt"/>
                      </a:endParaRPr>
                    </a:p>
                  </a:txBody>
                  <a:tcPr marL="72000" marR="72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a:ln>
                            <a:noFill/>
                          </a:ln>
                          <a:solidFill>
                            <a:srgbClr val="FF0000"/>
                          </a:solidFill>
                          <a:effectLst/>
                          <a:uLnTx/>
                          <a:uFillTx/>
                          <a:latin typeface="Segoe UI"/>
                          <a:ea typeface="+mn-ea"/>
                          <a:cs typeface="+mn-cs"/>
                        </a:rPr>
                        <a:t>&lt;Not Started&gt;</a:t>
                      </a:r>
                      <a:endParaRPr kumimoji="0" lang="en-US" sz="1000" b="0" i="0" u="none" strike="noStrike" kern="1200" cap="none" spc="0" normalizeH="0" baseline="0" noProof="0" dirty="0">
                        <a:ln>
                          <a:noFill/>
                        </a:ln>
                        <a:solidFill>
                          <a:srgbClr val="FF0000"/>
                        </a:solidFill>
                        <a:effectLst/>
                        <a:uLnTx/>
                        <a:uFillTx/>
                        <a:latin typeface="Segoe UI"/>
                        <a:ea typeface="+mn-ea"/>
                        <a:cs typeface="+mn-cs"/>
                      </a:endParaRPr>
                    </a:p>
                  </a:txBody>
                  <a:tcPr marL="72000" marR="72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a:ln>
                            <a:noFill/>
                          </a:ln>
                          <a:solidFill>
                            <a:srgbClr val="FF0000"/>
                          </a:solidFill>
                          <a:effectLst/>
                          <a:uLnTx/>
                          <a:uFillTx/>
                          <a:latin typeface="Segoe UI"/>
                          <a:ea typeface="+mn-ea"/>
                          <a:cs typeface="+mn-cs"/>
                        </a:rPr>
                        <a:t>&lt;dd-mm-yy&gt;</a:t>
                      </a:r>
                      <a:endParaRPr kumimoji="0" lang="en-US" sz="1000" b="0" i="0" u="none" strike="noStrike" kern="1200" cap="none" spc="0" normalizeH="0" baseline="0" noProof="0" dirty="0">
                        <a:ln>
                          <a:noFill/>
                        </a:ln>
                        <a:solidFill>
                          <a:srgbClr val="FF0000"/>
                        </a:solidFill>
                        <a:effectLst/>
                        <a:uLnTx/>
                        <a:uFillTx/>
                        <a:latin typeface="Segoe UI"/>
                        <a:ea typeface="+mn-ea"/>
                        <a:cs typeface="+mn-cs"/>
                      </a:endParaRPr>
                    </a:p>
                  </a:txBody>
                  <a:tcPr marL="72000" marR="72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149825">
                <a:tc>
                  <a:txBody>
                    <a:bodyPr/>
                    <a:lstStyle/>
                    <a:p>
                      <a:pPr marL="0" marR="0" indent="0" algn="l" defTabSz="316531" rtl="0" eaLnBrk="1" fontAlgn="auto" latinLnBrk="0" hangingPunct="1">
                        <a:lnSpc>
                          <a:spcPct val="100000"/>
                        </a:lnSpc>
                        <a:spcBef>
                          <a:spcPts val="0"/>
                        </a:spcBef>
                        <a:spcAft>
                          <a:spcPts val="0"/>
                        </a:spcAft>
                        <a:buClrTx/>
                        <a:buSzTx/>
                        <a:buFontTx/>
                        <a:buNone/>
                        <a:tabLst/>
                        <a:defRPr/>
                      </a:pPr>
                      <a:r>
                        <a:rPr lang="en-US" sz="1000" baseline="0"/>
                        <a:t>Deliver </a:t>
                      </a:r>
                      <a:r>
                        <a:rPr lang="en-US" sz="1000"/>
                        <a:t>Proposal</a:t>
                      </a:r>
                      <a:endParaRPr lang="en-US" sz="1000" dirty="0">
                        <a:solidFill>
                          <a:srgbClr val="4D4D4C"/>
                        </a:solidFill>
                        <a:latin typeface="+mn-lt"/>
                      </a:endParaRPr>
                    </a:p>
                  </a:txBody>
                  <a:tcPr marL="72000" marR="72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105510" lvl="0" indent="0" algn="ctr">
                        <a:buFont typeface="Arial" panose="020B0604020202020204" pitchFamily="34" charset="0"/>
                        <a:buNone/>
                      </a:pPr>
                      <a:r>
                        <a:rPr lang="en-AU" sz="1000"/>
                        <a:t>Deal Owner</a:t>
                      </a:r>
                      <a:endParaRPr lang="en-AU" sz="1000" dirty="0">
                        <a:solidFill>
                          <a:srgbClr val="4D4D4C"/>
                        </a:solidFill>
                        <a:latin typeface="+mn-lt"/>
                      </a:endParaRPr>
                    </a:p>
                  </a:txBody>
                  <a:tcPr marL="72000" marR="72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indent="0">
                        <a:buFont typeface="Arial" panose="020B0604020202020204" pitchFamily="34" charset="0"/>
                        <a:buNone/>
                      </a:pPr>
                      <a:r>
                        <a:rPr lang="en-US" sz="1000">
                          <a:solidFill>
                            <a:srgbClr val="4D4D4C"/>
                          </a:solidFill>
                          <a:latin typeface="+mn-lt"/>
                        </a:rPr>
                        <a:t>Planned Client proposal submission</a:t>
                      </a:r>
                      <a:endParaRPr lang="en-US" sz="1000" dirty="0">
                        <a:solidFill>
                          <a:srgbClr val="4D4D4C"/>
                        </a:solidFill>
                        <a:latin typeface="+mn-lt"/>
                      </a:endParaRPr>
                    </a:p>
                  </a:txBody>
                  <a:tcPr marL="72000" marR="72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a:ln>
                            <a:noFill/>
                          </a:ln>
                          <a:solidFill>
                            <a:srgbClr val="FF0000"/>
                          </a:solidFill>
                          <a:effectLst/>
                          <a:uLnTx/>
                          <a:uFillTx/>
                          <a:latin typeface="Segoe UI"/>
                          <a:ea typeface="+mn-ea"/>
                          <a:cs typeface="+mn-cs"/>
                        </a:rPr>
                        <a:t>&lt;Not Started&gt;</a:t>
                      </a:r>
                      <a:endParaRPr kumimoji="0" lang="en-US" sz="1000" b="0" i="0" u="none" strike="noStrike" kern="1200" cap="none" spc="0" normalizeH="0" baseline="0" noProof="0" dirty="0">
                        <a:ln>
                          <a:noFill/>
                        </a:ln>
                        <a:solidFill>
                          <a:srgbClr val="FF0000"/>
                        </a:solidFill>
                        <a:effectLst/>
                        <a:uLnTx/>
                        <a:uFillTx/>
                        <a:latin typeface="Segoe UI"/>
                        <a:ea typeface="+mn-ea"/>
                        <a:cs typeface="+mn-cs"/>
                      </a:endParaRPr>
                    </a:p>
                  </a:txBody>
                  <a:tcPr marL="72000" marR="72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a:ln>
                            <a:noFill/>
                          </a:ln>
                          <a:solidFill>
                            <a:srgbClr val="FF0000"/>
                          </a:solidFill>
                          <a:effectLst/>
                          <a:uLnTx/>
                          <a:uFillTx/>
                          <a:latin typeface="Segoe UI"/>
                          <a:ea typeface="+mn-ea"/>
                          <a:cs typeface="+mn-cs"/>
                        </a:rPr>
                        <a:t>&lt;dd-mm-yy&gt;</a:t>
                      </a:r>
                      <a:endParaRPr kumimoji="0" lang="en-US" sz="1000" b="0" i="0" u="none" strike="noStrike" kern="1200" cap="none" spc="0" normalizeH="0" baseline="0" noProof="0" dirty="0">
                        <a:ln>
                          <a:noFill/>
                        </a:ln>
                        <a:solidFill>
                          <a:srgbClr val="FF0000"/>
                        </a:solidFill>
                        <a:effectLst/>
                        <a:uLnTx/>
                        <a:uFillTx/>
                        <a:latin typeface="Segoe UI"/>
                        <a:ea typeface="+mn-ea"/>
                        <a:cs typeface="+mn-cs"/>
                      </a:endParaRPr>
                    </a:p>
                  </a:txBody>
                  <a:tcPr marL="72000" marR="72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r h="131250">
                <a:tc>
                  <a:txBody>
                    <a:bodyPr/>
                    <a:lstStyle/>
                    <a:p>
                      <a:pPr marL="0" marR="0" indent="0" algn="l" defTabSz="316531" rtl="0" eaLnBrk="1" fontAlgn="auto" latinLnBrk="0" hangingPunct="1">
                        <a:lnSpc>
                          <a:spcPct val="100000"/>
                        </a:lnSpc>
                        <a:spcBef>
                          <a:spcPts val="0"/>
                        </a:spcBef>
                        <a:spcAft>
                          <a:spcPts val="0"/>
                        </a:spcAft>
                        <a:buClrTx/>
                        <a:buSzTx/>
                        <a:buFontTx/>
                        <a:buNone/>
                        <a:tabLst/>
                        <a:defRPr/>
                      </a:pPr>
                      <a:r>
                        <a:rPr lang="en-US" sz="1000">
                          <a:solidFill>
                            <a:srgbClr val="4D4D4C"/>
                          </a:solidFill>
                          <a:latin typeface="+mn-lt"/>
                        </a:rPr>
                        <a:t>Deliver Contract</a:t>
                      </a:r>
                      <a:endParaRPr lang="en-US" sz="1000" dirty="0">
                        <a:solidFill>
                          <a:srgbClr val="4D4D4C"/>
                        </a:solidFill>
                        <a:latin typeface="+mn-lt"/>
                      </a:endParaRPr>
                    </a:p>
                  </a:txBody>
                  <a:tcPr marL="72000" marR="72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105510" lvl="0" indent="0" algn="ctr">
                        <a:buFont typeface="Arial" panose="020B0604020202020204" pitchFamily="34" charset="0"/>
                        <a:buNone/>
                      </a:pPr>
                      <a:r>
                        <a:rPr lang="en-AU" sz="1000">
                          <a:solidFill>
                            <a:srgbClr val="4D4D4C"/>
                          </a:solidFill>
                          <a:latin typeface="+mn-lt"/>
                        </a:rPr>
                        <a:t>Deal Owner</a:t>
                      </a:r>
                      <a:endParaRPr lang="en-AU" sz="1000" dirty="0">
                        <a:solidFill>
                          <a:srgbClr val="4D4D4C"/>
                        </a:solidFill>
                        <a:latin typeface="+mn-lt"/>
                      </a:endParaRPr>
                    </a:p>
                  </a:txBody>
                  <a:tcPr marL="72000" marR="72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indent="0">
                        <a:buFont typeface="Arial" panose="020B0604020202020204" pitchFamily="34" charset="0"/>
                        <a:buNone/>
                      </a:pPr>
                      <a:r>
                        <a:rPr lang="en-US" sz="1000">
                          <a:solidFill>
                            <a:srgbClr val="4D4D4C"/>
                          </a:solidFill>
                          <a:latin typeface="+mn-lt"/>
                        </a:rPr>
                        <a:t>Planned Client contract completion / signature</a:t>
                      </a:r>
                      <a:endParaRPr lang="en-US" sz="1000" dirty="0">
                        <a:solidFill>
                          <a:srgbClr val="4D4D4C"/>
                        </a:solidFill>
                        <a:latin typeface="+mn-lt"/>
                      </a:endParaRPr>
                    </a:p>
                  </a:txBody>
                  <a:tcPr marL="72000" marR="72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a:ln>
                            <a:noFill/>
                          </a:ln>
                          <a:solidFill>
                            <a:srgbClr val="FF0000"/>
                          </a:solidFill>
                          <a:effectLst/>
                          <a:uLnTx/>
                          <a:uFillTx/>
                          <a:latin typeface="Segoe UI"/>
                          <a:ea typeface="+mn-ea"/>
                          <a:cs typeface="+mn-cs"/>
                        </a:rPr>
                        <a:t>&lt;Not Started&gt;</a:t>
                      </a:r>
                      <a:endParaRPr kumimoji="0" lang="en-US" sz="1000" b="0" i="0" u="none" strike="noStrike" kern="1200" cap="none" spc="0" normalizeH="0" baseline="0" dirty="0">
                        <a:ln>
                          <a:noFill/>
                        </a:ln>
                        <a:solidFill>
                          <a:srgbClr val="FF0000"/>
                        </a:solidFill>
                        <a:effectLst/>
                        <a:uLnTx/>
                        <a:uFillTx/>
                        <a:latin typeface="Segoe UI"/>
                        <a:ea typeface="+mn-ea"/>
                        <a:cs typeface="+mn-cs"/>
                      </a:endParaRPr>
                    </a:p>
                  </a:txBody>
                  <a:tcPr marL="72000" marR="72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srgbClr val="FF0000"/>
                          </a:solidFill>
                          <a:effectLst/>
                          <a:uLnTx/>
                          <a:uFillTx/>
                          <a:latin typeface="Segoe UI"/>
                          <a:ea typeface="+mn-ea"/>
                          <a:cs typeface="+mn-cs"/>
                        </a:rPr>
                        <a:t>&lt;dd-mm-</a:t>
                      </a:r>
                      <a:r>
                        <a:rPr kumimoji="0" lang="en-US" sz="1000" b="0" i="0" u="none" strike="noStrike" kern="1200" cap="none" spc="0" normalizeH="0" baseline="0" noProof="0" dirty="0" err="1">
                          <a:ln>
                            <a:noFill/>
                          </a:ln>
                          <a:solidFill>
                            <a:srgbClr val="FF0000"/>
                          </a:solidFill>
                          <a:effectLst/>
                          <a:uLnTx/>
                          <a:uFillTx/>
                          <a:latin typeface="Segoe UI"/>
                          <a:ea typeface="+mn-ea"/>
                          <a:cs typeface="+mn-cs"/>
                        </a:rPr>
                        <a:t>yy</a:t>
                      </a:r>
                      <a:r>
                        <a:rPr kumimoji="0" lang="en-US" sz="1000" b="0" i="0" u="none" strike="noStrike" kern="1200" cap="none" spc="0" normalizeH="0" baseline="0" noProof="0" dirty="0">
                          <a:ln>
                            <a:noFill/>
                          </a:ln>
                          <a:solidFill>
                            <a:srgbClr val="FF0000"/>
                          </a:solidFill>
                          <a:effectLst/>
                          <a:uLnTx/>
                          <a:uFillTx/>
                          <a:latin typeface="Segoe UI"/>
                          <a:ea typeface="+mn-ea"/>
                          <a:cs typeface="+mn-cs"/>
                        </a:rPr>
                        <a:t>&gt;</a:t>
                      </a:r>
                    </a:p>
                  </a:txBody>
                  <a:tcPr marL="72000" marR="72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894725"/>
                  </a:ext>
                </a:extLst>
              </a:tr>
            </a:tbl>
          </a:graphicData>
        </a:graphic>
      </p:graphicFrame>
      <p:sp>
        <p:nvSpPr>
          <p:cNvPr id="13" name="Title 3">
            <a:extLst>
              <a:ext uri="{FF2B5EF4-FFF2-40B4-BE49-F238E27FC236}">
                <a16:creationId xmlns:a16="http://schemas.microsoft.com/office/drawing/2014/main" id="{1C9136FD-6757-423D-98A1-FB916AA02998}"/>
              </a:ext>
            </a:extLst>
          </p:cNvPr>
          <p:cNvSpPr>
            <a:spLocks noGrp="1"/>
          </p:cNvSpPr>
          <p:nvPr>
            <p:ph type="title"/>
          </p:nvPr>
        </p:nvSpPr>
        <p:spPr>
          <a:xfrm>
            <a:off x="960792" y="56771"/>
            <a:ext cx="10270415" cy="603187"/>
          </a:xfrm>
        </p:spPr>
        <p:txBody>
          <a:bodyPr/>
          <a:lstStyle/>
          <a:p>
            <a:r>
              <a:rPr lang="en-US" sz="3200" dirty="0"/>
              <a:t>Proposal Submission Plan / Checklist</a:t>
            </a:r>
          </a:p>
        </p:txBody>
      </p:sp>
      <p:sp>
        <p:nvSpPr>
          <p:cNvPr id="20" name="Rectangle 19">
            <a:extLst>
              <a:ext uri="{FF2B5EF4-FFF2-40B4-BE49-F238E27FC236}">
                <a16:creationId xmlns:a16="http://schemas.microsoft.com/office/drawing/2014/main" id="{DC4A7B84-B5EA-49BB-9F58-2DA51C1687B1}"/>
              </a:ext>
            </a:extLst>
          </p:cNvPr>
          <p:cNvSpPr>
            <a:spLocks noChangeArrowheads="1"/>
          </p:cNvSpPr>
          <p:nvPr/>
        </p:nvSpPr>
        <p:spPr bwMode="auto">
          <a:xfrm>
            <a:off x="617419" y="534497"/>
            <a:ext cx="10270769" cy="603187"/>
          </a:xfrm>
          <a:prstGeom prst="rect">
            <a:avLst/>
          </a:prstGeom>
          <a:solidFill>
            <a:sysClr val="window" lastClr="FFFFFF"/>
          </a:solidFill>
          <a:ln w="12700">
            <a:solidFill>
              <a:srgbClr val="C00000"/>
            </a:solidFill>
            <a:miter lim="800000"/>
            <a:headEnd type="none" w="sm" len="sm"/>
            <a:tailEnd type="none" w="sm" len="sm"/>
          </a:ln>
          <a:effectLst/>
        </p:spPr>
        <p:txBody>
          <a:bodyPr tIns="108000"/>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GB" sz="1600" b="0" i="0" u="none" strike="noStrike" kern="0" cap="none" spc="0" normalizeH="0" baseline="0" noProof="0" dirty="0">
                <a:ln>
                  <a:noFill/>
                </a:ln>
                <a:solidFill>
                  <a:srgbClr val="FF5800"/>
                </a:solidFill>
                <a:effectLst/>
                <a:uLnTx/>
                <a:uFillTx/>
                <a:cs typeface="Segoe UI Light" panose="020B0502040204020203" pitchFamily="34" charset="0"/>
              </a:rPr>
              <a:t>&lt;State the target opportunity close date, and highlight additional core actions or activities outside of the table below&gt;</a:t>
            </a:r>
          </a:p>
        </p:txBody>
      </p:sp>
      <p:sp>
        <p:nvSpPr>
          <p:cNvPr id="21" name="Rectangle 20">
            <a:extLst>
              <a:ext uri="{FF2B5EF4-FFF2-40B4-BE49-F238E27FC236}">
                <a16:creationId xmlns:a16="http://schemas.microsoft.com/office/drawing/2014/main" id="{6898DC22-6D47-4EC5-9839-C84D1DD8562B}"/>
              </a:ext>
            </a:extLst>
          </p:cNvPr>
          <p:cNvSpPr/>
          <p:nvPr/>
        </p:nvSpPr>
        <p:spPr>
          <a:xfrm>
            <a:off x="-1400722" y="138465"/>
            <a:ext cx="1618488" cy="459673"/>
          </a:xfrm>
          <a:prstGeom prst="rect">
            <a:avLst/>
          </a:prstGeom>
          <a:solidFill>
            <a:schemeClr val="bg1">
              <a:lumMod val="7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white"/>
                </a:solidFill>
                <a:effectLst/>
                <a:uLnTx/>
                <a:uFillTx/>
                <a:latin typeface="Segoe UI"/>
                <a:ea typeface="+mn-ea"/>
                <a:cs typeface="+mn-cs"/>
              </a:rPr>
              <a:t>REFERENCE</a:t>
            </a:r>
            <a:endParaRPr kumimoji="0" lang="en-GB" sz="1200" b="0" i="0" u="none" strike="noStrike" kern="1200" cap="none" spc="0" normalizeH="0" baseline="0" noProof="0" dirty="0">
              <a:ln>
                <a:noFill/>
              </a:ln>
              <a:solidFill>
                <a:prstClr val="white"/>
              </a:solidFill>
              <a:effectLst/>
              <a:uLnTx/>
              <a:uFillTx/>
              <a:latin typeface="Segoe UI"/>
              <a:ea typeface="+mn-ea"/>
              <a:cs typeface="+mn-cs"/>
            </a:endParaRPr>
          </a:p>
        </p:txBody>
      </p:sp>
      <p:sp>
        <p:nvSpPr>
          <p:cNvPr id="22" name="Rectangle 21">
            <a:extLst>
              <a:ext uri="{FF2B5EF4-FFF2-40B4-BE49-F238E27FC236}">
                <a16:creationId xmlns:a16="http://schemas.microsoft.com/office/drawing/2014/main" id="{A8D64906-7F63-4B0F-A65F-840DA5C62B66}"/>
              </a:ext>
            </a:extLst>
          </p:cNvPr>
          <p:cNvSpPr/>
          <p:nvPr/>
        </p:nvSpPr>
        <p:spPr>
          <a:xfrm>
            <a:off x="-2380173" y="714598"/>
            <a:ext cx="2597939" cy="3390677"/>
          </a:xfrm>
          <a:prstGeom prst="rect">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sng" strike="noStrike" kern="1200" cap="none" spc="0" normalizeH="0" baseline="0" noProof="0" dirty="0">
                <a:ln>
                  <a:noFill/>
                </a:ln>
                <a:solidFill>
                  <a:srgbClr val="000000"/>
                </a:solidFill>
                <a:effectLst/>
                <a:uLnTx/>
                <a:uFillTx/>
                <a:ea typeface="+mn-ea"/>
                <a:cs typeface="+mn-cs"/>
              </a:rPr>
              <a:t>Slide Purpose</a:t>
            </a:r>
            <a:r>
              <a:rPr kumimoji="0" lang="en-GB" sz="1200" b="0" i="0" u="none" strike="noStrike" kern="1200" cap="none" spc="0" normalizeH="0" baseline="0" noProof="0" dirty="0">
                <a:ln>
                  <a:noFill/>
                </a:ln>
                <a:solidFill>
                  <a:srgbClr val="000000"/>
                </a:solidFill>
                <a:effectLst/>
                <a:uLnTx/>
                <a:uFillTx/>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ea typeface="+mn-ea"/>
                <a:cs typeface="+mn-cs"/>
              </a:rPr>
              <a:t>This slide is an </a:t>
            </a:r>
            <a:r>
              <a:rPr kumimoji="0" lang="en-GB" sz="1200" b="0" i="0" u="sng" strike="noStrike" kern="1200" cap="none" spc="0" normalizeH="0" baseline="0" noProof="0" dirty="0">
                <a:ln>
                  <a:noFill/>
                </a:ln>
                <a:solidFill>
                  <a:srgbClr val="000000"/>
                </a:solidFill>
                <a:effectLst/>
                <a:uLnTx/>
                <a:uFillTx/>
                <a:ea typeface="+mn-ea"/>
                <a:cs typeface="+mn-cs"/>
              </a:rPr>
              <a:t>example</a:t>
            </a:r>
            <a:r>
              <a:rPr kumimoji="0" lang="en-GB" sz="1200" b="0" i="0" u="none" strike="noStrike" kern="1200" cap="none" spc="0" normalizeH="0" baseline="0" noProof="0" dirty="0">
                <a:ln>
                  <a:noFill/>
                </a:ln>
                <a:solidFill>
                  <a:srgbClr val="000000"/>
                </a:solidFill>
                <a:effectLst/>
                <a:uLnTx/>
                <a:uFillTx/>
                <a:ea typeface="+mn-ea"/>
                <a:cs typeface="+mn-cs"/>
              </a:rPr>
              <a:t> structure of a pursuit plan to support your solutioning efforts.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sng" strike="noStrike" kern="1200" cap="none" spc="0" normalizeH="0" baseline="0" noProof="0" dirty="0">
                <a:ln>
                  <a:noFill/>
                </a:ln>
                <a:solidFill>
                  <a:srgbClr val="000000"/>
                </a:solidFill>
                <a:effectLst/>
                <a:uLnTx/>
                <a:uFillTx/>
                <a:ea typeface="+mn-ea"/>
                <a:cs typeface="+mn-cs"/>
              </a:rPr>
              <a:t>Instructions</a:t>
            </a:r>
            <a:r>
              <a:rPr kumimoji="0" lang="en-GB" sz="1200" b="0" i="0" u="none" strike="noStrike" kern="1200" cap="none" spc="0" normalizeH="0" baseline="0" noProof="0" dirty="0">
                <a:ln>
                  <a:noFill/>
                </a:ln>
                <a:solidFill>
                  <a:srgbClr val="000000"/>
                </a:solidFill>
                <a:effectLst/>
                <a:uLnTx/>
                <a:uFillTx/>
                <a:ea typeface="+mn-ea"/>
                <a:cs typeface="+mn-cs"/>
              </a:rPr>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srgbClr val="000000"/>
                </a:solidFill>
                <a:effectLst/>
                <a:uLnTx/>
                <a:uFillTx/>
                <a:ea typeface="+mn-ea"/>
                <a:cs typeface="+mn-cs"/>
              </a:rPr>
              <a:t>Replace this slide with your own pursuit plan overview</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srgbClr val="000000"/>
                </a:solidFill>
                <a:effectLst/>
                <a:uLnTx/>
                <a:uFillTx/>
                <a:ea typeface="+mn-ea"/>
                <a:cs typeface="+mn-cs"/>
              </a:rPr>
              <a:t>Populate all text formatted </a:t>
            </a:r>
            <a:r>
              <a:rPr kumimoji="0" lang="en-GB" sz="1200" b="0" i="0" u="none" strike="noStrike" kern="1200" cap="none" spc="0" normalizeH="0" baseline="0" noProof="0" dirty="0">
                <a:ln>
                  <a:noFill/>
                </a:ln>
                <a:solidFill>
                  <a:srgbClr val="FF0000"/>
                </a:solidFill>
                <a:effectLst/>
                <a:uLnTx/>
                <a:uFillTx/>
                <a:ea typeface="+mn-ea"/>
                <a:cs typeface="+mn-cs"/>
              </a:rPr>
              <a:t>&lt;like this&gt;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srgbClr val="000000"/>
                </a:solidFill>
                <a:effectLst/>
                <a:uLnTx/>
                <a:uFillTx/>
                <a:ea typeface="+mn-ea"/>
                <a:cs typeface="+mn-cs"/>
              </a:rPr>
              <a:t>Check </a:t>
            </a:r>
            <a:r>
              <a:rPr kumimoji="0" lang="en-GB" sz="1200" b="0" i="0" u="none" strike="noStrike" kern="1200" cap="none" spc="0" normalizeH="0" baseline="0" noProof="0" dirty="0">
                <a:ln>
                  <a:noFill/>
                </a:ln>
                <a:solidFill>
                  <a:srgbClr val="000000"/>
                </a:solidFill>
                <a:effectLst/>
                <a:uLnTx/>
                <a:uFillTx/>
                <a:ea typeface="+mn-ea"/>
                <a:cs typeface="+mn-cs"/>
                <a:hlinkClick r:id="rId4"/>
              </a:rPr>
              <a:t>Policy 5003 </a:t>
            </a:r>
            <a:r>
              <a:rPr kumimoji="0" lang="en-GB" sz="1200" b="0" i="0" u="none" strike="noStrike" kern="1200" cap="none" spc="0" normalizeH="0" baseline="0" noProof="0" dirty="0">
                <a:ln>
                  <a:noFill/>
                </a:ln>
                <a:solidFill>
                  <a:srgbClr val="000000"/>
                </a:solidFill>
                <a:effectLst/>
                <a:uLnTx/>
                <a:uFillTx/>
                <a:ea typeface="+mn-ea"/>
                <a:cs typeface="+mn-cs"/>
              </a:rPr>
              <a:t>for the deal approval matrix criteria for your particularly opportunity, in consideration of its size ($) and complexity.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srgbClr val="FF0000"/>
                </a:solidFill>
                <a:effectLst/>
                <a:uLnTx/>
                <a:uFillTx/>
                <a:ea typeface="+mn-ea"/>
                <a:cs typeface="+mn-cs"/>
              </a:rPr>
              <a:t>Delete this message upon completion</a:t>
            </a:r>
          </a:p>
        </p:txBody>
      </p:sp>
      <p:sp>
        <p:nvSpPr>
          <p:cNvPr id="23" name="Rectangle: Folded Corner 22">
            <a:extLst>
              <a:ext uri="{FF2B5EF4-FFF2-40B4-BE49-F238E27FC236}">
                <a16:creationId xmlns:a16="http://schemas.microsoft.com/office/drawing/2014/main" id="{B636D3AA-2CC9-449A-9940-92A4C3AF4BAF}"/>
              </a:ext>
            </a:extLst>
          </p:cNvPr>
          <p:cNvSpPr/>
          <p:nvPr/>
        </p:nvSpPr>
        <p:spPr>
          <a:xfrm>
            <a:off x="-1484366" y="4563920"/>
            <a:ext cx="1702132" cy="1201078"/>
          </a:xfrm>
          <a:prstGeom prst="foldedCorner">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ea typeface="+mn-ea"/>
                <a:cs typeface="+mn-cs"/>
              </a:rPr>
              <a:t>Sticky note to use during solutioning</a:t>
            </a:r>
          </a:p>
        </p:txBody>
      </p:sp>
    </p:spTree>
    <p:extLst>
      <p:ext uri="{BB962C8B-B14F-4D97-AF65-F5344CB8AC3E}">
        <p14:creationId xmlns:p14="http://schemas.microsoft.com/office/powerpoint/2010/main" val="2632623993"/>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BC151B2-E7E1-4DFE-8C99-931571355E47}"/>
              </a:ext>
            </a:extLst>
          </p:cNvPr>
          <p:cNvSpPr>
            <a:spLocks noGrp="1"/>
          </p:cNvSpPr>
          <p:nvPr>
            <p:ph type="body" sz="quarter" idx="10"/>
          </p:nvPr>
        </p:nvSpPr>
        <p:spPr>
          <a:xfrm>
            <a:off x="904875" y="1881815"/>
            <a:ext cx="10848975" cy="1363399"/>
          </a:xfrm>
        </p:spPr>
        <p:txBody>
          <a:bodyPr/>
          <a:lstStyle/>
          <a:p>
            <a:r>
              <a:rPr lang="en-GB" dirty="0"/>
              <a:t>Appendix A – Supplementary slides</a:t>
            </a:r>
            <a:endParaRPr lang="en-US" dirty="0"/>
          </a:p>
        </p:txBody>
      </p:sp>
      <p:sp>
        <p:nvSpPr>
          <p:cNvPr id="6" name="Text Placeholder 5">
            <a:extLst>
              <a:ext uri="{FF2B5EF4-FFF2-40B4-BE49-F238E27FC236}">
                <a16:creationId xmlns:a16="http://schemas.microsoft.com/office/drawing/2014/main" id="{772E8AA3-23BA-43C5-AE6E-C64A2C8647C3}"/>
              </a:ext>
            </a:extLst>
          </p:cNvPr>
          <p:cNvSpPr>
            <a:spLocks noGrp="1"/>
          </p:cNvSpPr>
          <p:nvPr>
            <p:ph type="body" sz="quarter" idx="11"/>
          </p:nvPr>
        </p:nvSpPr>
        <p:spPr>
          <a:xfrm>
            <a:off x="904874" y="3173070"/>
            <a:ext cx="10848975" cy="738188"/>
          </a:xfrm>
        </p:spPr>
        <p:txBody>
          <a:bodyPr/>
          <a:lstStyle/>
          <a:p>
            <a:r>
              <a:rPr lang="en-GB" dirty="0"/>
              <a:t>Additional slides, including examples of mandatory/optional slides, to use if required.</a:t>
            </a:r>
          </a:p>
          <a:p>
            <a:endParaRPr lang="en-US" dirty="0"/>
          </a:p>
        </p:txBody>
      </p:sp>
    </p:spTree>
    <p:extLst>
      <p:ext uri="{BB962C8B-B14F-4D97-AF65-F5344CB8AC3E}">
        <p14:creationId xmlns:p14="http://schemas.microsoft.com/office/powerpoint/2010/main" val="1530196974"/>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065484DA-BA7A-48BF-8EF6-C09B4B42334C}"/>
              </a:ext>
            </a:extLst>
          </p:cNvPr>
          <p:cNvSpPr>
            <a:spLocks noGrp="1"/>
          </p:cNvSpPr>
          <p:nvPr>
            <p:ph type="sldNum" sz="quarter" idx="10"/>
          </p:nvPr>
        </p:nvSpPr>
        <p:spPr/>
        <p:txBody>
          <a:bodyPr/>
          <a:lstStyle/>
          <a:p>
            <a:fld id="{0EE23A24-5E29-4F5A-B780-9568AE9A51DD}" type="slidenum">
              <a:rPr lang="en-US" sz="1000" smtClean="0"/>
              <a:pPr/>
              <a:t>31</a:t>
            </a:fld>
            <a:endParaRPr lang="en-US" sz="1000" dirty="0"/>
          </a:p>
        </p:txBody>
      </p:sp>
      <p:sp>
        <p:nvSpPr>
          <p:cNvPr id="4" name="Title 3">
            <a:extLst>
              <a:ext uri="{FF2B5EF4-FFF2-40B4-BE49-F238E27FC236}">
                <a16:creationId xmlns:a16="http://schemas.microsoft.com/office/drawing/2014/main" id="{920D3ACF-D106-4EA9-9BC3-DB39953BD8D6}"/>
              </a:ext>
            </a:extLst>
          </p:cNvPr>
          <p:cNvSpPr>
            <a:spLocks noGrp="1"/>
          </p:cNvSpPr>
          <p:nvPr>
            <p:ph type="title"/>
          </p:nvPr>
        </p:nvSpPr>
        <p:spPr>
          <a:xfrm>
            <a:off x="960792" y="56771"/>
            <a:ext cx="10270415" cy="603187"/>
          </a:xfrm>
        </p:spPr>
        <p:txBody>
          <a:bodyPr/>
          <a:lstStyle/>
          <a:p>
            <a:r>
              <a:rPr lang="en-US" sz="3200" dirty="0"/>
              <a:t>Staffing &amp; Effort Estimate by Week View - AEP</a:t>
            </a:r>
            <a:endParaRPr lang="en-US" sz="3200" i="1" dirty="0"/>
          </a:p>
        </p:txBody>
      </p:sp>
      <p:sp>
        <p:nvSpPr>
          <p:cNvPr id="5" name="Text Box 1675">
            <a:extLst>
              <a:ext uri="{FF2B5EF4-FFF2-40B4-BE49-F238E27FC236}">
                <a16:creationId xmlns:a16="http://schemas.microsoft.com/office/drawing/2014/main" id="{3DCE0640-3701-43A6-A7E3-327EE61899F5}"/>
              </a:ext>
            </a:extLst>
          </p:cNvPr>
          <p:cNvSpPr txBox="1">
            <a:spLocks noChangeArrowheads="1"/>
          </p:cNvSpPr>
          <p:nvPr/>
        </p:nvSpPr>
        <p:spPr bwMode="auto">
          <a:xfrm>
            <a:off x="1065668" y="5207269"/>
            <a:ext cx="9277212" cy="914400"/>
          </a:xfrm>
          <a:prstGeom prst="rect">
            <a:avLst/>
          </a:prstGeom>
          <a:ln>
            <a:solidFill>
              <a:srgbClr val="C00000"/>
            </a:solidFill>
            <a:headEnd/>
            <a:tailEnd/>
          </a:ln>
        </p:spPr>
        <p:style>
          <a:lnRef idx="2">
            <a:schemeClr val="dk1"/>
          </a:lnRef>
          <a:fillRef idx="1">
            <a:schemeClr val="lt1"/>
          </a:fillRef>
          <a:effectRef idx="0">
            <a:schemeClr val="dk1"/>
          </a:effectRef>
          <a:fontRef idx="minor">
            <a:schemeClr val="dk1"/>
          </a:fontRef>
        </p:style>
        <p:txBody>
          <a:bodyPr>
            <a:noAutofit/>
          </a:bodyPr>
          <a:lstStyle/>
          <a:p>
            <a:pPr marL="177800" marR="0" lvl="0" indent="-177800" algn="l" defTabSz="914400" rtl="0" eaLnBrk="1" fontAlgn="auto" latinLnBrk="0" hangingPunct="1">
              <a:lnSpc>
                <a:spcPct val="9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4D4D4C"/>
                </a:solidFill>
                <a:effectLst/>
                <a:uLnTx/>
                <a:uFillTx/>
                <a:latin typeface="Segoe UI"/>
                <a:ea typeface="+mn-ea"/>
                <a:cs typeface="+mn-cs"/>
              </a:rPr>
              <a:t>Comments:</a:t>
            </a:r>
          </a:p>
          <a:p>
            <a:pPr marL="285750" marR="0" lvl="0" indent="-285750" algn="l" defTabSz="914400" rtl="0" eaLnBrk="1" fontAlgn="auto" latinLnBrk="0" hangingPunct="1">
              <a:lnSpc>
                <a:spcPct val="90000"/>
              </a:lnSpc>
              <a:spcBef>
                <a:spcPts val="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4D4D4C"/>
                </a:solidFill>
                <a:effectLst/>
                <a:uLnTx/>
                <a:uFillTx/>
                <a:latin typeface="Segoe UI"/>
                <a:ea typeface="+mn-ea"/>
                <a:cs typeface="+mn-cs"/>
              </a:rPr>
              <a:t>…</a:t>
            </a:r>
          </a:p>
          <a:p>
            <a:pPr marL="285750" marR="0" lvl="0" indent="-285750" algn="l" defTabSz="914400" rtl="0" eaLnBrk="1" fontAlgn="auto" latinLnBrk="0" hangingPunct="1">
              <a:lnSpc>
                <a:spcPct val="90000"/>
              </a:lnSpc>
              <a:spcBef>
                <a:spcPts val="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4D4D4C"/>
                </a:solidFill>
                <a:effectLst/>
                <a:uLnTx/>
                <a:uFillTx/>
                <a:latin typeface="Segoe UI"/>
                <a:ea typeface="+mn-ea"/>
                <a:cs typeface="+mn-cs"/>
              </a:rPr>
              <a:t>…</a:t>
            </a:r>
          </a:p>
          <a:p>
            <a:pPr marL="285750" marR="0" lvl="0" indent="-285750" algn="l" defTabSz="914400" rtl="0" eaLnBrk="1" fontAlgn="auto" latinLnBrk="0" hangingPunct="1">
              <a:lnSpc>
                <a:spcPct val="90000"/>
              </a:lnSpc>
              <a:spcBef>
                <a:spcPts val="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4D4D4C"/>
                </a:solidFill>
                <a:effectLst/>
                <a:uLnTx/>
                <a:uFillTx/>
                <a:latin typeface="Segoe UI"/>
                <a:ea typeface="+mn-ea"/>
                <a:cs typeface="+mn-cs"/>
              </a:rPr>
              <a:t>…</a:t>
            </a:r>
          </a:p>
          <a:p>
            <a:pPr marL="285750" marR="0" lvl="0" indent="-285750" algn="l" defTabSz="914400" rtl="0" eaLnBrk="1" fontAlgn="auto" latinLnBrk="0" hangingPunct="1">
              <a:lnSpc>
                <a:spcPct val="90000"/>
              </a:lnSpc>
              <a:spcBef>
                <a:spcPts val="0"/>
              </a:spcBef>
              <a:spcAft>
                <a:spcPts val="0"/>
              </a:spcAft>
              <a:buClrTx/>
              <a:buSzTx/>
              <a:buFont typeface="Arial" pitchFamily="34" charset="0"/>
              <a:buChar char="•"/>
              <a:tabLst/>
              <a:defRPr/>
            </a:pPr>
            <a:endParaRPr kumimoji="0" lang="en-US" sz="1200" b="1" i="0" u="none" strike="noStrike" kern="1200" cap="none" spc="0" normalizeH="0" baseline="0" noProof="0" dirty="0">
              <a:ln>
                <a:noFill/>
              </a:ln>
              <a:solidFill>
                <a:srgbClr val="4D4D4C"/>
              </a:solidFill>
              <a:effectLst/>
              <a:uLnTx/>
              <a:uFillTx/>
              <a:latin typeface="Segoe UI"/>
              <a:ea typeface="+mn-ea"/>
              <a:cs typeface="+mn-cs"/>
            </a:endParaRPr>
          </a:p>
        </p:txBody>
      </p:sp>
      <p:sp>
        <p:nvSpPr>
          <p:cNvPr id="6" name="TextBox 5">
            <a:extLst>
              <a:ext uri="{FF2B5EF4-FFF2-40B4-BE49-F238E27FC236}">
                <a16:creationId xmlns:a16="http://schemas.microsoft.com/office/drawing/2014/main" id="{AB7B01F6-392D-47E9-88C5-4F4DB01EBA6E}"/>
              </a:ext>
            </a:extLst>
          </p:cNvPr>
          <p:cNvSpPr txBox="1"/>
          <p:nvPr/>
        </p:nvSpPr>
        <p:spPr>
          <a:xfrm>
            <a:off x="10081287" y="113057"/>
            <a:ext cx="2065543" cy="703730"/>
          </a:xfrm>
          <a:prstGeom prst="rect">
            <a:avLst/>
          </a:prstGeom>
          <a:solidFill>
            <a:schemeClr val="bg1"/>
          </a:solidFill>
          <a:ln w="31750">
            <a:solidFill>
              <a:srgbClr val="FF0000"/>
            </a:solidFill>
            <a:prstDash val="lgDash"/>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lang="en-US"/>
            </a:defPPr>
            <a:lvl1pPr>
              <a:defRPr>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595959"/>
                </a:solidFill>
                <a:effectLst/>
                <a:uLnTx/>
                <a:uFillTx/>
                <a:latin typeface="Segoe UI"/>
                <a:ea typeface="+mn-ea"/>
                <a:cs typeface="+mn-cs"/>
              </a:rPr>
              <a:t>Example</a:t>
            </a:r>
          </a:p>
        </p:txBody>
      </p:sp>
      <p:pic>
        <p:nvPicPr>
          <p:cNvPr id="7" name="Picture 6" descr="A screenshot of a social media post&#10;&#10;Description automatically generated">
            <a:extLst>
              <a:ext uri="{FF2B5EF4-FFF2-40B4-BE49-F238E27FC236}">
                <a16:creationId xmlns:a16="http://schemas.microsoft.com/office/drawing/2014/main" id="{94727EFA-4602-49F8-83EB-6C5E6E7F1629}"/>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065668" y="680689"/>
            <a:ext cx="9206092" cy="4248150"/>
          </a:xfrm>
          <a:prstGeom prst="rect">
            <a:avLst/>
          </a:prstGeom>
        </p:spPr>
      </p:pic>
    </p:spTree>
    <p:extLst>
      <p:ext uri="{BB962C8B-B14F-4D97-AF65-F5344CB8AC3E}">
        <p14:creationId xmlns:p14="http://schemas.microsoft.com/office/powerpoint/2010/main" val="1315357584"/>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065484DA-BA7A-48BF-8EF6-C09B4B42334C}"/>
              </a:ext>
            </a:extLst>
          </p:cNvPr>
          <p:cNvSpPr>
            <a:spLocks noGrp="1"/>
          </p:cNvSpPr>
          <p:nvPr>
            <p:ph type="sldNum" sz="quarter" idx="10"/>
          </p:nvPr>
        </p:nvSpPr>
        <p:spPr/>
        <p:txBody>
          <a:bodyPr/>
          <a:lstStyle/>
          <a:p>
            <a:fld id="{0EE23A24-5E29-4F5A-B780-9568AE9A51DD}" type="slidenum">
              <a:rPr lang="en-US" sz="1000" smtClean="0"/>
              <a:pPr/>
              <a:t>32</a:t>
            </a:fld>
            <a:endParaRPr lang="en-US" sz="1000" dirty="0"/>
          </a:p>
        </p:txBody>
      </p:sp>
      <p:sp>
        <p:nvSpPr>
          <p:cNvPr id="3" name="Title 3">
            <a:extLst>
              <a:ext uri="{FF2B5EF4-FFF2-40B4-BE49-F238E27FC236}">
                <a16:creationId xmlns:a16="http://schemas.microsoft.com/office/drawing/2014/main" id="{8906D456-C804-4204-9A71-8CE277075E10}"/>
              </a:ext>
            </a:extLst>
          </p:cNvPr>
          <p:cNvSpPr>
            <a:spLocks noGrp="1"/>
          </p:cNvSpPr>
          <p:nvPr>
            <p:ph type="title"/>
          </p:nvPr>
        </p:nvSpPr>
        <p:spPr>
          <a:xfrm>
            <a:off x="973492" y="44644"/>
            <a:ext cx="10270415" cy="998344"/>
          </a:xfrm>
        </p:spPr>
        <p:txBody>
          <a:bodyPr/>
          <a:lstStyle/>
          <a:p>
            <a:r>
              <a:rPr lang="en-US" sz="3200" dirty="0"/>
              <a:t>Mobilization Considerations/Lead Times</a:t>
            </a:r>
            <a:endParaRPr lang="en-US" sz="3200" i="1" dirty="0"/>
          </a:p>
        </p:txBody>
      </p:sp>
      <p:graphicFrame>
        <p:nvGraphicFramePr>
          <p:cNvPr id="4" name="Table 3">
            <a:extLst>
              <a:ext uri="{FF2B5EF4-FFF2-40B4-BE49-F238E27FC236}">
                <a16:creationId xmlns:a16="http://schemas.microsoft.com/office/drawing/2014/main" id="{00A892C4-1E1E-4717-9FE3-C3681BA7E3C6}"/>
              </a:ext>
            </a:extLst>
          </p:cNvPr>
          <p:cNvGraphicFramePr>
            <a:graphicFrameLocks noGrp="1"/>
          </p:cNvGraphicFramePr>
          <p:nvPr>
            <p:extLst>
              <p:ext uri="{D42A27DB-BD31-4B8C-83A1-F6EECF244321}">
                <p14:modId xmlns:p14="http://schemas.microsoft.com/office/powerpoint/2010/main" val="1899854421"/>
              </p:ext>
            </p:extLst>
          </p:nvPr>
        </p:nvGraphicFramePr>
        <p:xfrm>
          <a:off x="948092" y="724578"/>
          <a:ext cx="10235975" cy="5253038"/>
        </p:xfrm>
        <a:graphic>
          <a:graphicData uri="http://schemas.openxmlformats.org/drawingml/2006/table">
            <a:tbl>
              <a:tblPr firstRow="1">
                <a:tableStyleId>{BC89EF96-8CEA-46FF-86C4-4CE0E7609802}</a:tableStyleId>
              </a:tblPr>
              <a:tblGrid>
                <a:gridCol w="6532211">
                  <a:extLst>
                    <a:ext uri="{9D8B030D-6E8A-4147-A177-3AD203B41FA5}">
                      <a16:colId xmlns:a16="http://schemas.microsoft.com/office/drawing/2014/main" val="20000"/>
                    </a:ext>
                  </a:extLst>
                </a:gridCol>
                <a:gridCol w="3703764">
                  <a:extLst>
                    <a:ext uri="{9D8B030D-6E8A-4147-A177-3AD203B41FA5}">
                      <a16:colId xmlns:a16="http://schemas.microsoft.com/office/drawing/2014/main" val="20001"/>
                    </a:ext>
                  </a:extLst>
                </a:gridCol>
              </a:tblGrid>
              <a:tr h="403626">
                <a:tc>
                  <a:txBody>
                    <a:bodyPr/>
                    <a:lstStyle>
                      <a:lvl1pPr marL="0" algn="l" defTabSz="914400" rtl="0" eaLnBrk="1" latinLnBrk="0" hangingPunct="1">
                        <a:defRPr sz="1800" b="1" kern="1200">
                          <a:solidFill>
                            <a:schemeClr val="bg1"/>
                          </a:solidFill>
                          <a:latin typeface="Arial"/>
                          <a:ea typeface=""/>
                          <a:cs typeface=""/>
                        </a:defRPr>
                      </a:lvl1pPr>
                      <a:lvl2pPr marL="457200" algn="l" defTabSz="914400" rtl="0" eaLnBrk="1" latinLnBrk="0" hangingPunct="1">
                        <a:defRPr sz="1800" b="1" kern="1200">
                          <a:solidFill>
                            <a:schemeClr val="bg1"/>
                          </a:solidFill>
                          <a:latin typeface="Arial"/>
                          <a:ea typeface=""/>
                          <a:cs typeface=""/>
                        </a:defRPr>
                      </a:lvl2pPr>
                      <a:lvl3pPr marL="914400" algn="l" defTabSz="914400" rtl="0" eaLnBrk="1" latinLnBrk="0" hangingPunct="1">
                        <a:defRPr sz="1800" b="1" kern="1200">
                          <a:solidFill>
                            <a:schemeClr val="bg1"/>
                          </a:solidFill>
                          <a:latin typeface="Arial"/>
                          <a:ea typeface=""/>
                          <a:cs typeface=""/>
                        </a:defRPr>
                      </a:lvl3pPr>
                      <a:lvl4pPr marL="1371600" algn="l" defTabSz="914400" rtl="0" eaLnBrk="1" latinLnBrk="0" hangingPunct="1">
                        <a:defRPr sz="1800" b="1" kern="1200">
                          <a:solidFill>
                            <a:schemeClr val="bg1"/>
                          </a:solidFill>
                          <a:latin typeface="Arial"/>
                          <a:ea typeface=""/>
                          <a:cs typeface=""/>
                        </a:defRPr>
                      </a:lvl4pPr>
                      <a:lvl5pPr marL="1828800" algn="l" defTabSz="914400" rtl="0" eaLnBrk="1" latinLnBrk="0" hangingPunct="1">
                        <a:defRPr sz="1800" b="1" kern="1200">
                          <a:solidFill>
                            <a:schemeClr val="bg1"/>
                          </a:solidFill>
                          <a:latin typeface="Arial"/>
                          <a:ea typeface=""/>
                          <a:cs typeface=""/>
                        </a:defRPr>
                      </a:lvl5pPr>
                      <a:lvl6pPr marL="2286000" algn="l" defTabSz="914400" rtl="0" eaLnBrk="1" latinLnBrk="0" hangingPunct="1">
                        <a:defRPr sz="1800" b="1" kern="1200">
                          <a:solidFill>
                            <a:schemeClr val="bg1"/>
                          </a:solidFill>
                          <a:latin typeface="Arial"/>
                          <a:ea typeface=""/>
                          <a:cs typeface=""/>
                        </a:defRPr>
                      </a:lvl6pPr>
                      <a:lvl7pPr marL="2743200" algn="l" defTabSz="914400" rtl="0" eaLnBrk="1" latinLnBrk="0" hangingPunct="1">
                        <a:defRPr sz="1800" b="1" kern="1200">
                          <a:solidFill>
                            <a:schemeClr val="bg1"/>
                          </a:solidFill>
                          <a:latin typeface="Arial"/>
                          <a:ea typeface=""/>
                          <a:cs typeface=""/>
                        </a:defRPr>
                      </a:lvl7pPr>
                      <a:lvl8pPr marL="3200400" algn="l" defTabSz="914400" rtl="0" eaLnBrk="1" latinLnBrk="0" hangingPunct="1">
                        <a:defRPr sz="1800" b="1" kern="1200">
                          <a:solidFill>
                            <a:schemeClr val="bg1"/>
                          </a:solidFill>
                          <a:latin typeface="Arial"/>
                          <a:ea typeface=""/>
                          <a:cs typeface=""/>
                        </a:defRPr>
                      </a:lvl8pPr>
                      <a:lvl9pPr marL="3657600" algn="l" defTabSz="914400" rtl="0" eaLnBrk="1" latinLnBrk="0" hangingPunct="1">
                        <a:defRPr sz="1800" b="1" kern="1200">
                          <a:solidFill>
                            <a:schemeClr val="bg1"/>
                          </a:solidFill>
                          <a:latin typeface="Arial"/>
                          <a:ea typeface=""/>
                          <a:cs typeface=""/>
                        </a:defRPr>
                      </a:lvl9pPr>
                    </a:lstStyle>
                    <a:p>
                      <a:pPr algn="ctr"/>
                      <a:r>
                        <a:rPr lang="en-US" sz="1200" dirty="0">
                          <a:solidFill>
                            <a:schemeClr val="bg1"/>
                          </a:solidFill>
                          <a:latin typeface="+mn-lt"/>
                        </a:rPr>
                        <a:t>Aspect</a:t>
                      </a:r>
                      <a:endParaRPr lang="en-US" sz="1200" b="1" dirty="0">
                        <a:solidFill>
                          <a:schemeClr val="bg1"/>
                        </a:solidFill>
                        <a:latin typeface="+mn-lt"/>
                      </a:endParaRPr>
                    </a:p>
                  </a:txBody>
                  <a:tcPr marL="91436" marR="91436" marT="45726" marB="4572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C00000"/>
                    </a:solidFill>
                  </a:tcPr>
                </a:tc>
                <a:tc>
                  <a:txBody>
                    <a:bodyPr/>
                    <a:lstStyle>
                      <a:lvl1pPr marL="0" algn="l" defTabSz="914400" rtl="0" eaLnBrk="1" latinLnBrk="0" hangingPunct="1">
                        <a:defRPr sz="1800" b="1" kern="1200">
                          <a:solidFill>
                            <a:schemeClr val="bg1"/>
                          </a:solidFill>
                          <a:latin typeface="Arial"/>
                          <a:ea typeface=""/>
                          <a:cs typeface=""/>
                        </a:defRPr>
                      </a:lvl1pPr>
                      <a:lvl2pPr marL="457200" algn="l" defTabSz="914400" rtl="0" eaLnBrk="1" latinLnBrk="0" hangingPunct="1">
                        <a:defRPr sz="1800" b="1" kern="1200">
                          <a:solidFill>
                            <a:schemeClr val="bg1"/>
                          </a:solidFill>
                          <a:latin typeface="Arial"/>
                          <a:ea typeface=""/>
                          <a:cs typeface=""/>
                        </a:defRPr>
                      </a:lvl2pPr>
                      <a:lvl3pPr marL="914400" algn="l" defTabSz="914400" rtl="0" eaLnBrk="1" latinLnBrk="0" hangingPunct="1">
                        <a:defRPr sz="1800" b="1" kern="1200">
                          <a:solidFill>
                            <a:schemeClr val="bg1"/>
                          </a:solidFill>
                          <a:latin typeface="Arial"/>
                          <a:ea typeface=""/>
                          <a:cs typeface=""/>
                        </a:defRPr>
                      </a:lvl3pPr>
                      <a:lvl4pPr marL="1371600" algn="l" defTabSz="914400" rtl="0" eaLnBrk="1" latinLnBrk="0" hangingPunct="1">
                        <a:defRPr sz="1800" b="1" kern="1200">
                          <a:solidFill>
                            <a:schemeClr val="bg1"/>
                          </a:solidFill>
                          <a:latin typeface="Arial"/>
                          <a:ea typeface=""/>
                          <a:cs typeface=""/>
                        </a:defRPr>
                      </a:lvl4pPr>
                      <a:lvl5pPr marL="1828800" algn="l" defTabSz="914400" rtl="0" eaLnBrk="1" latinLnBrk="0" hangingPunct="1">
                        <a:defRPr sz="1800" b="1" kern="1200">
                          <a:solidFill>
                            <a:schemeClr val="bg1"/>
                          </a:solidFill>
                          <a:latin typeface="Arial"/>
                          <a:ea typeface=""/>
                          <a:cs typeface=""/>
                        </a:defRPr>
                      </a:lvl5pPr>
                      <a:lvl6pPr marL="2286000" algn="l" defTabSz="914400" rtl="0" eaLnBrk="1" latinLnBrk="0" hangingPunct="1">
                        <a:defRPr sz="1800" b="1" kern="1200">
                          <a:solidFill>
                            <a:schemeClr val="bg1"/>
                          </a:solidFill>
                          <a:latin typeface="Arial"/>
                          <a:ea typeface=""/>
                          <a:cs typeface=""/>
                        </a:defRPr>
                      </a:lvl6pPr>
                      <a:lvl7pPr marL="2743200" algn="l" defTabSz="914400" rtl="0" eaLnBrk="1" latinLnBrk="0" hangingPunct="1">
                        <a:defRPr sz="1800" b="1" kern="1200">
                          <a:solidFill>
                            <a:schemeClr val="bg1"/>
                          </a:solidFill>
                          <a:latin typeface="Arial"/>
                          <a:ea typeface=""/>
                          <a:cs typeface=""/>
                        </a:defRPr>
                      </a:lvl7pPr>
                      <a:lvl8pPr marL="3200400" algn="l" defTabSz="914400" rtl="0" eaLnBrk="1" latinLnBrk="0" hangingPunct="1">
                        <a:defRPr sz="1800" b="1" kern="1200">
                          <a:solidFill>
                            <a:schemeClr val="bg1"/>
                          </a:solidFill>
                          <a:latin typeface="Arial"/>
                          <a:ea typeface=""/>
                          <a:cs typeface=""/>
                        </a:defRPr>
                      </a:lvl8pPr>
                      <a:lvl9pPr marL="3657600" algn="l" defTabSz="914400" rtl="0" eaLnBrk="1" latinLnBrk="0" hangingPunct="1">
                        <a:defRPr sz="1800" b="1" kern="1200">
                          <a:solidFill>
                            <a:schemeClr val="bg1"/>
                          </a:solidFill>
                          <a:latin typeface="Arial"/>
                          <a:ea typeface=""/>
                          <a:cs typeface=""/>
                        </a:defRPr>
                      </a:lvl9pPr>
                    </a:lstStyle>
                    <a:p>
                      <a:pPr algn="ctr"/>
                      <a:r>
                        <a:rPr lang="en-US" sz="1200" dirty="0">
                          <a:solidFill>
                            <a:schemeClr val="bg1"/>
                          </a:solidFill>
                          <a:latin typeface="+mn-lt"/>
                        </a:rPr>
                        <a:t>Typical</a:t>
                      </a:r>
                      <a:r>
                        <a:rPr lang="en-US" sz="1200" baseline="0" dirty="0">
                          <a:solidFill>
                            <a:schemeClr val="bg1"/>
                          </a:solidFill>
                          <a:latin typeface="+mn-lt"/>
                        </a:rPr>
                        <a:t> Lead Time</a:t>
                      </a:r>
                      <a:endParaRPr lang="en-US" sz="1200" b="1" dirty="0">
                        <a:solidFill>
                          <a:schemeClr val="bg1"/>
                        </a:solidFill>
                        <a:latin typeface="+mn-lt"/>
                      </a:endParaRPr>
                    </a:p>
                  </a:txBody>
                  <a:tcPr marL="91436" marR="91436" marT="45726" marB="4572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C00000"/>
                    </a:solidFill>
                  </a:tcPr>
                </a:tc>
                <a:extLst>
                  <a:ext uri="{0D108BD9-81ED-4DB2-BD59-A6C34878D82A}">
                    <a16:rowId xmlns:a16="http://schemas.microsoft.com/office/drawing/2014/main" val="10000"/>
                  </a:ext>
                </a:extLst>
              </a:tr>
              <a:tr h="607340">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r>
                        <a:rPr lang="en-US" sz="1200" dirty="0">
                          <a:solidFill>
                            <a:srgbClr val="4D4D4C"/>
                          </a:solidFill>
                          <a:latin typeface="+mn-lt"/>
                        </a:rPr>
                        <a:t>Hardware Procurement </a:t>
                      </a:r>
                    </a:p>
                    <a:p>
                      <a:r>
                        <a:rPr lang="en-US" sz="1200" dirty="0">
                          <a:solidFill>
                            <a:srgbClr val="4D4D4C"/>
                          </a:solidFill>
                          <a:latin typeface="+mn-lt"/>
                        </a:rPr>
                        <a:t>(RAM</a:t>
                      </a:r>
                      <a:r>
                        <a:rPr lang="en-US" sz="1200" baseline="0" dirty="0">
                          <a:solidFill>
                            <a:srgbClr val="4D4D4C"/>
                          </a:solidFill>
                          <a:latin typeface="+mn-lt"/>
                        </a:rPr>
                        <a:t> and HDD upgrades, Laptop rentals, Server rentals, and so on if required.)</a:t>
                      </a:r>
                      <a:endParaRPr lang="en-US" sz="1200" dirty="0">
                        <a:solidFill>
                          <a:srgbClr val="4D4D4C"/>
                        </a:solidFill>
                        <a:latin typeface="+mn-lt"/>
                      </a:endParaRPr>
                    </a:p>
                  </a:txBody>
                  <a:tcPr marL="91436" marR="91436" marT="45726" marB="4572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r>
                        <a:rPr lang="en-US" sz="1200" dirty="0">
                          <a:solidFill>
                            <a:srgbClr val="4D4D4C"/>
                          </a:solidFill>
                          <a:latin typeface="+mn-lt"/>
                        </a:rPr>
                        <a:t>6-8 weeks</a:t>
                      </a:r>
                    </a:p>
                  </a:txBody>
                  <a:tcPr marL="91436" marR="91436" marT="45726" marB="4572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821665">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r>
                        <a:rPr lang="en-US" sz="1200" dirty="0">
                          <a:solidFill>
                            <a:srgbClr val="4D4D4C"/>
                          </a:solidFill>
                          <a:latin typeface="+mn-lt"/>
                        </a:rPr>
                        <a:t>Security Approvals for VPC</a:t>
                      </a:r>
                    </a:p>
                    <a:p>
                      <a:r>
                        <a:rPr lang="en-US" sz="1200" dirty="0">
                          <a:solidFill>
                            <a:srgbClr val="4D4D4C"/>
                          </a:solidFill>
                          <a:latin typeface="+mn-lt"/>
                        </a:rPr>
                        <a:t>(If any non-standard Avanade software or VPCs are to be installed  on the</a:t>
                      </a:r>
                      <a:r>
                        <a:rPr lang="en-US" sz="1200" baseline="0" dirty="0">
                          <a:solidFill>
                            <a:srgbClr val="4D4D4C"/>
                          </a:solidFill>
                          <a:latin typeface="+mn-lt"/>
                        </a:rPr>
                        <a:t> developer, desktops must</a:t>
                      </a:r>
                      <a:r>
                        <a:rPr lang="en-US" sz="1200" dirty="0">
                          <a:solidFill>
                            <a:srgbClr val="4D4D4C"/>
                          </a:solidFill>
                          <a:latin typeface="+mn-lt"/>
                        </a:rPr>
                        <a:t> under</a:t>
                      </a:r>
                      <a:r>
                        <a:rPr lang="en-US" sz="1200" baseline="0" dirty="0">
                          <a:solidFill>
                            <a:srgbClr val="4D4D4C"/>
                          </a:solidFill>
                          <a:latin typeface="+mn-lt"/>
                        </a:rPr>
                        <a:t>go a TPRA audit.)</a:t>
                      </a:r>
                      <a:endParaRPr lang="en-US" sz="1200" dirty="0">
                        <a:solidFill>
                          <a:srgbClr val="4D4D4C"/>
                        </a:solidFill>
                        <a:latin typeface="+mn-lt"/>
                      </a:endParaRPr>
                    </a:p>
                  </a:txBody>
                  <a:tcPr marL="91436" marR="91436" marT="45726" marB="4572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r>
                        <a:rPr lang="en-US" sz="1200" dirty="0">
                          <a:solidFill>
                            <a:srgbClr val="4D4D4C"/>
                          </a:solidFill>
                          <a:latin typeface="+mn-lt"/>
                        </a:rPr>
                        <a:t>2-4 weeks</a:t>
                      </a:r>
                    </a:p>
                  </a:txBody>
                  <a:tcPr marL="91436" marR="91436" marT="45726" marB="4572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706345">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r>
                        <a:rPr lang="en-US" sz="1200" dirty="0">
                          <a:solidFill>
                            <a:srgbClr val="4D4D4C"/>
                          </a:solidFill>
                          <a:latin typeface="+mn-lt"/>
                        </a:rPr>
                        <a:t>Security approval for separate</a:t>
                      </a:r>
                      <a:r>
                        <a:rPr lang="en-US" sz="1200" baseline="0" dirty="0">
                          <a:solidFill>
                            <a:srgbClr val="4D4D4C"/>
                          </a:solidFill>
                          <a:latin typeface="+mn-lt"/>
                        </a:rPr>
                        <a:t> Domain for Active Directory (if required)</a:t>
                      </a:r>
                      <a:endParaRPr lang="en-US" sz="1200" dirty="0">
                        <a:solidFill>
                          <a:srgbClr val="4D4D4C"/>
                        </a:solidFill>
                        <a:latin typeface="+mn-lt"/>
                      </a:endParaRPr>
                    </a:p>
                  </a:txBody>
                  <a:tcPr marL="91436" marR="91436" marT="45726" marB="4572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r>
                        <a:rPr lang="en-US" sz="1200" dirty="0">
                          <a:solidFill>
                            <a:srgbClr val="4D4D4C"/>
                          </a:solidFill>
                          <a:latin typeface="+mn-lt"/>
                        </a:rPr>
                        <a:t>2-4 weeks</a:t>
                      </a:r>
                    </a:p>
                  </a:txBody>
                  <a:tcPr marL="91436" marR="91436" marT="45726" marB="4572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605438">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D4D4C"/>
                          </a:solidFill>
                          <a:latin typeface="+mn-lt"/>
                        </a:rPr>
                        <a:t>GDN Resource Mobilization</a:t>
                      </a:r>
                      <a:br>
                        <a:rPr lang="en-US" sz="1200" dirty="0">
                          <a:solidFill>
                            <a:srgbClr val="4D4D4C"/>
                          </a:solidFill>
                          <a:latin typeface="+mn-lt"/>
                        </a:rPr>
                      </a:br>
                      <a:r>
                        <a:rPr lang="en-US" sz="1200" kern="1200" baseline="0" dirty="0">
                          <a:solidFill>
                            <a:srgbClr val="4D4D4C"/>
                          </a:solidFill>
                          <a:latin typeface="+mn-lt"/>
                        </a:rPr>
                        <a:t>(For external sourcing channel, including contracting.)</a:t>
                      </a:r>
                      <a:endParaRPr lang="en-US" sz="1200" b="0" dirty="0">
                        <a:solidFill>
                          <a:srgbClr val="4D4D4C"/>
                        </a:solidFill>
                        <a:latin typeface="+mn-lt"/>
                      </a:endParaRPr>
                    </a:p>
                  </a:txBody>
                  <a:tcPr marL="91436" marR="91436" marT="45726" marB="4572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r>
                        <a:rPr lang="en-US" sz="1200" dirty="0">
                          <a:solidFill>
                            <a:srgbClr val="4D4D4C"/>
                          </a:solidFill>
                          <a:latin typeface="+mn-lt"/>
                        </a:rPr>
                        <a:t>10-12 weeks</a:t>
                      </a:r>
                      <a:endParaRPr lang="en-US" sz="1200" b="0" dirty="0">
                        <a:solidFill>
                          <a:srgbClr val="4D4D4C"/>
                        </a:solidFill>
                        <a:latin typeface="+mn-lt"/>
                      </a:endParaRPr>
                    </a:p>
                  </a:txBody>
                  <a:tcPr marL="91436" marR="91436" marT="45726" marB="4572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807250">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r>
                        <a:rPr lang="en-US" sz="1200" dirty="0">
                          <a:solidFill>
                            <a:srgbClr val="4D4D4C"/>
                          </a:solidFill>
                          <a:latin typeface="+mn-lt"/>
                        </a:rPr>
                        <a:t>Business</a:t>
                      </a:r>
                      <a:r>
                        <a:rPr lang="en-US" sz="1200" baseline="0" dirty="0">
                          <a:solidFill>
                            <a:srgbClr val="4D4D4C"/>
                          </a:solidFill>
                          <a:latin typeface="+mn-lt"/>
                        </a:rPr>
                        <a:t> </a:t>
                      </a:r>
                      <a:r>
                        <a:rPr lang="en-US" sz="1200" dirty="0">
                          <a:solidFill>
                            <a:srgbClr val="4D4D4C"/>
                          </a:solidFill>
                          <a:latin typeface="+mn-lt"/>
                        </a:rPr>
                        <a:t>VISA</a:t>
                      </a:r>
                      <a:r>
                        <a:rPr lang="en-US" sz="1200" baseline="0" dirty="0">
                          <a:solidFill>
                            <a:srgbClr val="4D4D4C"/>
                          </a:solidFill>
                          <a:latin typeface="+mn-lt"/>
                        </a:rPr>
                        <a:t> Lead time </a:t>
                      </a:r>
                    </a:p>
                    <a:p>
                      <a:r>
                        <a:rPr lang="en-US" sz="1200" kern="1200" baseline="0" dirty="0">
                          <a:solidFill>
                            <a:srgbClr val="4D4D4C"/>
                          </a:solidFill>
                          <a:latin typeface="+mn-lt"/>
                        </a:rPr>
                        <a:t>(For resources traveling from &lt;GDN Location&gt; to US.)</a:t>
                      </a:r>
                    </a:p>
                    <a:p>
                      <a:endParaRPr lang="en-US" sz="1200" kern="1200" baseline="0" dirty="0">
                        <a:solidFill>
                          <a:srgbClr val="4D4D4C"/>
                        </a:solidFill>
                        <a:latin typeface="+mn-lt"/>
                        <a:ea typeface="+mn-ea"/>
                        <a:cs typeface="+mn-cs"/>
                      </a:endParaRPr>
                    </a:p>
                  </a:txBody>
                  <a:tcPr marL="91436" marR="91436" marT="45726" marB="4572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r>
                        <a:rPr lang="en-US" sz="1200" dirty="0">
                          <a:solidFill>
                            <a:srgbClr val="4D4D4C"/>
                          </a:solidFill>
                          <a:latin typeface="+mn-lt"/>
                        </a:rPr>
                        <a:t>4 weeks (Typically)</a:t>
                      </a:r>
                      <a:br>
                        <a:rPr lang="en-US" sz="1200" dirty="0">
                          <a:solidFill>
                            <a:srgbClr val="4D4D4C"/>
                          </a:solidFill>
                          <a:latin typeface="+mn-lt"/>
                        </a:rPr>
                      </a:br>
                      <a:r>
                        <a:rPr lang="en-US" sz="1200" dirty="0">
                          <a:solidFill>
                            <a:srgbClr val="4D4D4C"/>
                          </a:solidFill>
                          <a:latin typeface="+mn-lt"/>
                        </a:rPr>
                        <a:t>6 weeks</a:t>
                      </a:r>
                      <a:r>
                        <a:rPr lang="en-US" sz="1200" baseline="0" dirty="0">
                          <a:solidFill>
                            <a:srgbClr val="4D4D4C"/>
                          </a:solidFill>
                          <a:latin typeface="+mn-lt"/>
                        </a:rPr>
                        <a:t> (considering the vacation period)</a:t>
                      </a:r>
                      <a:endParaRPr lang="en-US" sz="1200" b="0" dirty="0">
                        <a:solidFill>
                          <a:srgbClr val="4D4D4C"/>
                        </a:solidFill>
                        <a:latin typeface="+mn-lt"/>
                      </a:endParaRPr>
                    </a:p>
                  </a:txBody>
                  <a:tcPr marL="91436" marR="91436" marT="45726" marB="4572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807250">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r>
                        <a:rPr lang="en-US" sz="1200" dirty="0">
                          <a:solidFill>
                            <a:srgbClr val="4D4D4C"/>
                          </a:solidFill>
                          <a:latin typeface="+mn-lt"/>
                        </a:rPr>
                        <a:t>L1</a:t>
                      </a:r>
                      <a:r>
                        <a:rPr lang="en-US" sz="1200" baseline="0" dirty="0">
                          <a:solidFill>
                            <a:srgbClr val="4D4D4C"/>
                          </a:solidFill>
                          <a:latin typeface="+mn-lt"/>
                        </a:rPr>
                        <a:t> </a:t>
                      </a:r>
                      <a:r>
                        <a:rPr lang="en-US" sz="1200" dirty="0">
                          <a:solidFill>
                            <a:srgbClr val="4D4D4C"/>
                          </a:solidFill>
                          <a:latin typeface="+mn-lt"/>
                        </a:rPr>
                        <a:t>VISA</a:t>
                      </a:r>
                      <a:r>
                        <a:rPr lang="en-US" sz="1200" baseline="0" dirty="0">
                          <a:solidFill>
                            <a:srgbClr val="4D4D4C"/>
                          </a:solidFill>
                          <a:latin typeface="+mn-lt"/>
                        </a:rPr>
                        <a:t> Lead time </a:t>
                      </a:r>
                    </a:p>
                    <a:p>
                      <a:r>
                        <a:rPr lang="en-US" sz="1200" kern="1200" baseline="0" dirty="0">
                          <a:solidFill>
                            <a:srgbClr val="4D4D4C"/>
                          </a:solidFill>
                          <a:latin typeface="+mn-lt"/>
                        </a:rPr>
                        <a:t>(For resources traveling from &lt;GDN Location&gt;  to US. Condition is that the resource should have worked in Avanade for at least 1 year at &lt;GDN Location&gt;.)</a:t>
                      </a:r>
                      <a:endParaRPr lang="en-US" sz="1200" kern="1200" baseline="0" dirty="0">
                        <a:solidFill>
                          <a:srgbClr val="4D4D4C"/>
                        </a:solidFill>
                        <a:latin typeface="+mn-lt"/>
                        <a:ea typeface="+mn-ea"/>
                        <a:cs typeface="+mn-cs"/>
                      </a:endParaRPr>
                    </a:p>
                  </a:txBody>
                  <a:tcPr marL="91436" marR="91436" marT="45726" marB="4572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r>
                        <a:rPr lang="en-US" sz="1200" dirty="0">
                          <a:solidFill>
                            <a:srgbClr val="4D4D4C"/>
                          </a:solidFill>
                          <a:latin typeface="+mn-lt"/>
                        </a:rPr>
                        <a:t>6 – 8 weeks</a:t>
                      </a:r>
                      <a:r>
                        <a:rPr lang="en-US" sz="1200" baseline="0" dirty="0">
                          <a:solidFill>
                            <a:srgbClr val="4D4D4C"/>
                          </a:solidFill>
                          <a:latin typeface="+mn-lt"/>
                        </a:rPr>
                        <a:t> </a:t>
                      </a:r>
                      <a:endParaRPr lang="en-US" sz="1200" b="0" dirty="0">
                        <a:solidFill>
                          <a:srgbClr val="4D4D4C"/>
                        </a:solidFill>
                        <a:latin typeface="+mn-lt"/>
                      </a:endParaRPr>
                    </a:p>
                  </a:txBody>
                  <a:tcPr marL="91436" marR="91436" marT="45726" marB="4572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494124">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algn="l" defTabSz="914400" rtl="0" eaLnBrk="1" latinLnBrk="0" hangingPunct="1"/>
                      <a:r>
                        <a:rPr lang="en-US" sz="1200" kern="1200" dirty="0">
                          <a:solidFill>
                            <a:srgbClr val="4D4D4C"/>
                          </a:solidFill>
                          <a:latin typeface="+mn-lt"/>
                        </a:rPr>
                        <a:t>Secured bay setup lead time</a:t>
                      </a:r>
                      <a:endParaRPr lang="en-US" sz="1200" b="0" kern="1200" dirty="0">
                        <a:solidFill>
                          <a:srgbClr val="4D4D4C"/>
                        </a:solidFill>
                        <a:latin typeface="+mn-lt"/>
                        <a:ea typeface="+mn-ea"/>
                        <a:cs typeface="+mn-cs"/>
                      </a:endParaRPr>
                    </a:p>
                  </a:txBody>
                  <a:tcPr marL="91436" marR="91436" marT="45726" marB="4572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r>
                        <a:rPr lang="en-US" sz="1200" dirty="0">
                          <a:solidFill>
                            <a:srgbClr val="4D4D4C"/>
                          </a:solidFill>
                          <a:latin typeface="+mn-lt"/>
                        </a:rPr>
                        <a:t>6 -7 weeks</a:t>
                      </a:r>
                      <a:endParaRPr lang="en-US" sz="1200" b="0" dirty="0">
                        <a:solidFill>
                          <a:srgbClr val="4D4D4C"/>
                        </a:solidFill>
                        <a:latin typeface="+mn-lt"/>
                      </a:endParaRPr>
                    </a:p>
                  </a:txBody>
                  <a:tcPr marL="91436" marR="91436" marT="45726" marB="4572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5" name="TextBox 4">
            <a:extLst>
              <a:ext uri="{FF2B5EF4-FFF2-40B4-BE49-F238E27FC236}">
                <a16:creationId xmlns:a16="http://schemas.microsoft.com/office/drawing/2014/main" id="{36776BF2-8211-4380-9984-D38F55CB7FAB}"/>
              </a:ext>
            </a:extLst>
          </p:cNvPr>
          <p:cNvSpPr txBox="1"/>
          <p:nvPr/>
        </p:nvSpPr>
        <p:spPr>
          <a:xfrm>
            <a:off x="10081287" y="113057"/>
            <a:ext cx="2065543" cy="703730"/>
          </a:xfrm>
          <a:prstGeom prst="rect">
            <a:avLst/>
          </a:prstGeom>
          <a:solidFill>
            <a:schemeClr val="bg1"/>
          </a:solidFill>
          <a:ln w="31750">
            <a:solidFill>
              <a:srgbClr val="FF0000"/>
            </a:solidFill>
            <a:prstDash val="lgDash"/>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lang="en-US"/>
            </a:defPPr>
            <a:lvl1pPr>
              <a:defRPr>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ctr"/>
            <a:r>
              <a:rPr lang="en-US" sz="3600" dirty="0"/>
              <a:t>Example</a:t>
            </a:r>
          </a:p>
        </p:txBody>
      </p:sp>
    </p:spTree>
    <p:extLst>
      <p:ext uri="{BB962C8B-B14F-4D97-AF65-F5344CB8AC3E}">
        <p14:creationId xmlns:p14="http://schemas.microsoft.com/office/powerpoint/2010/main" val="4067346511"/>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065484DA-BA7A-48BF-8EF6-C09B4B42334C}"/>
              </a:ext>
            </a:extLst>
          </p:cNvPr>
          <p:cNvSpPr>
            <a:spLocks noGrp="1"/>
          </p:cNvSpPr>
          <p:nvPr>
            <p:ph type="sldNum" sz="quarter" idx="10"/>
          </p:nvPr>
        </p:nvSpPr>
        <p:spPr/>
        <p:txBody>
          <a:bodyPr/>
          <a:lstStyle/>
          <a:p>
            <a:fld id="{0EE23A24-5E29-4F5A-B780-9568AE9A51DD}" type="slidenum">
              <a:rPr lang="en-US" sz="1000" smtClean="0"/>
              <a:pPr/>
              <a:t>33</a:t>
            </a:fld>
            <a:endParaRPr lang="en-US" sz="1000" dirty="0"/>
          </a:p>
        </p:txBody>
      </p:sp>
      <p:sp>
        <p:nvSpPr>
          <p:cNvPr id="3" name="Title 3">
            <a:extLst>
              <a:ext uri="{FF2B5EF4-FFF2-40B4-BE49-F238E27FC236}">
                <a16:creationId xmlns:a16="http://schemas.microsoft.com/office/drawing/2014/main" id="{2FC3690A-2BE3-4826-9984-6AD1048690D7}"/>
              </a:ext>
            </a:extLst>
          </p:cNvPr>
          <p:cNvSpPr>
            <a:spLocks noGrp="1"/>
          </p:cNvSpPr>
          <p:nvPr>
            <p:ph type="title"/>
          </p:nvPr>
        </p:nvSpPr>
        <p:spPr>
          <a:xfrm>
            <a:off x="973492" y="44644"/>
            <a:ext cx="10270415" cy="998344"/>
          </a:xfrm>
        </p:spPr>
        <p:txBody>
          <a:bodyPr/>
          <a:lstStyle/>
          <a:p>
            <a:r>
              <a:rPr lang="en-US" sz="3200" dirty="0"/>
              <a:t>Infrastructure Requirements and Cost Elements</a:t>
            </a:r>
            <a:endParaRPr lang="en-US" sz="3200" i="1" dirty="0"/>
          </a:p>
        </p:txBody>
      </p:sp>
      <p:graphicFrame>
        <p:nvGraphicFramePr>
          <p:cNvPr id="4" name="Group 28">
            <a:extLst>
              <a:ext uri="{FF2B5EF4-FFF2-40B4-BE49-F238E27FC236}">
                <a16:creationId xmlns:a16="http://schemas.microsoft.com/office/drawing/2014/main" id="{884A5A43-B422-4BE5-AF8A-A8C2C518EB1A}"/>
              </a:ext>
            </a:extLst>
          </p:cNvPr>
          <p:cNvGraphicFramePr>
            <a:graphicFrameLocks/>
          </p:cNvGraphicFramePr>
          <p:nvPr>
            <p:extLst>
              <p:ext uri="{D42A27DB-BD31-4B8C-83A1-F6EECF244321}">
                <p14:modId xmlns:p14="http://schemas.microsoft.com/office/powerpoint/2010/main" val="156876753"/>
              </p:ext>
            </p:extLst>
          </p:nvPr>
        </p:nvGraphicFramePr>
        <p:xfrm>
          <a:off x="973492" y="724578"/>
          <a:ext cx="10221869" cy="5275265"/>
        </p:xfrm>
        <a:graphic>
          <a:graphicData uri="http://schemas.openxmlformats.org/drawingml/2006/table">
            <a:tbl>
              <a:tblPr>
                <a:tableStyleId>{B301B821-A1FF-4177-AEE7-76D212191A09}</a:tableStyleId>
              </a:tblPr>
              <a:tblGrid>
                <a:gridCol w="1355324">
                  <a:extLst>
                    <a:ext uri="{9D8B030D-6E8A-4147-A177-3AD203B41FA5}">
                      <a16:colId xmlns:a16="http://schemas.microsoft.com/office/drawing/2014/main" val="20000"/>
                    </a:ext>
                  </a:extLst>
                </a:gridCol>
                <a:gridCol w="8866545">
                  <a:extLst>
                    <a:ext uri="{9D8B030D-6E8A-4147-A177-3AD203B41FA5}">
                      <a16:colId xmlns:a16="http://schemas.microsoft.com/office/drawing/2014/main" val="20001"/>
                    </a:ext>
                  </a:extLst>
                </a:gridCol>
              </a:tblGrid>
              <a:tr h="1482395">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000" b="1" u="none" strike="noStrike" cap="none" normalizeH="0" baseline="0" dirty="0">
                          <a:ln>
                            <a:noFill/>
                          </a:ln>
                          <a:solidFill>
                            <a:schemeClr val="bg1"/>
                          </a:solidFill>
                          <a:effectLst/>
                          <a:latin typeface="+mn-lt"/>
                        </a:rPr>
                        <a:t>Hardware</a:t>
                      </a:r>
                      <a:endParaRPr kumimoji="0" lang="en-US" sz="1000" b="1" i="0" u="none" strike="noStrike" cap="none" normalizeH="0" baseline="0" dirty="0">
                        <a:ln>
                          <a:noFill/>
                        </a:ln>
                        <a:solidFill>
                          <a:schemeClr val="bg1"/>
                        </a:solidFill>
                        <a:effectLst/>
                        <a:latin typeface="+mn-lt"/>
                      </a:endParaRP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solidFill>
                      <a:srgbClr val="C00000"/>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0" fontAlgn="base" latinLnBrk="0" hangingPunct="0">
                        <a:lnSpc>
                          <a:spcPct val="100000"/>
                        </a:lnSpc>
                        <a:spcBef>
                          <a:spcPct val="20000"/>
                        </a:spcBef>
                        <a:spcAft>
                          <a:spcPct val="0"/>
                        </a:spcAft>
                        <a:buClr>
                          <a:schemeClr val="tx1"/>
                        </a:buClr>
                        <a:buSzTx/>
                        <a:buFontTx/>
                        <a:buChar char="•"/>
                        <a:tabLst/>
                      </a:pPr>
                      <a:r>
                        <a:rPr kumimoji="0" lang="en-US" sz="1000" u="none" strike="noStrike" cap="none" normalizeH="0" baseline="0" dirty="0">
                          <a:ln>
                            <a:noFill/>
                          </a:ln>
                          <a:solidFill>
                            <a:srgbClr val="4D4D4C"/>
                          </a:solidFill>
                          <a:effectLst/>
                          <a:latin typeface="+mn-lt"/>
                        </a:rPr>
                        <a:t>Test environment will be provided by the client</a:t>
                      </a:r>
                    </a:p>
                    <a:p>
                      <a:pPr marL="0" marR="0" lvl="0" indent="0" algn="l" defTabSz="914400" rtl="0" eaLnBrk="0" fontAlgn="base" latinLnBrk="0" hangingPunct="0">
                        <a:lnSpc>
                          <a:spcPct val="100000"/>
                        </a:lnSpc>
                        <a:spcBef>
                          <a:spcPct val="20000"/>
                        </a:spcBef>
                        <a:spcAft>
                          <a:spcPct val="0"/>
                        </a:spcAft>
                        <a:buClr>
                          <a:schemeClr val="tx1"/>
                        </a:buClr>
                        <a:buSzTx/>
                        <a:buFontTx/>
                        <a:buChar char="•"/>
                        <a:tabLst/>
                      </a:pPr>
                      <a:r>
                        <a:rPr kumimoji="0" lang="en-US" sz="1000" u="none" strike="noStrike" cap="none" normalizeH="0" baseline="0" dirty="0">
                          <a:ln>
                            <a:noFill/>
                          </a:ln>
                          <a:solidFill>
                            <a:srgbClr val="4D4D4C"/>
                          </a:solidFill>
                          <a:effectLst/>
                          <a:latin typeface="+mn-lt"/>
                        </a:rPr>
                        <a:t>An instance of development server for integration testing will be provided by the client.</a:t>
                      </a:r>
                    </a:p>
                    <a:p>
                      <a:pPr marL="0" marR="0" lvl="0" indent="0" algn="l" defTabSz="914400" rtl="0" eaLnBrk="0" fontAlgn="base" latinLnBrk="0" hangingPunct="0">
                        <a:lnSpc>
                          <a:spcPct val="100000"/>
                        </a:lnSpc>
                        <a:spcBef>
                          <a:spcPct val="20000"/>
                        </a:spcBef>
                        <a:spcAft>
                          <a:spcPct val="0"/>
                        </a:spcAft>
                        <a:buClr>
                          <a:schemeClr val="tx1"/>
                        </a:buClr>
                        <a:buSzTx/>
                        <a:buFontTx/>
                        <a:buChar char="•"/>
                        <a:tabLst/>
                      </a:pPr>
                      <a:r>
                        <a:rPr kumimoji="0" lang="en-US" sz="1000" u="none" strike="noStrike" kern="1200" cap="none" normalizeH="0" baseline="0" dirty="0">
                          <a:ln>
                            <a:noFill/>
                          </a:ln>
                          <a:solidFill>
                            <a:srgbClr val="4D4D4C"/>
                          </a:solidFill>
                          <a:effectLst/>
                          <a:latin typeface="+mn-lt"/>
                        </a:rPr>
                        <a:t>The following desktop upgrades will be applied, per project’s need:</a:t>
                      </a:r>
                    </a:p>
                    <a:p>
                      <a:pPr marL="457200" marR="0" lvl="1" indent="0" algn="l" defTabSz="914400" rtl="0" eaLnBrk="0" fontAlgn="base" latinLnBrk="0" hangingPunct="0">
                        <a:lnSpc>
                          <a:spcPct val="100000"/>
                        </a:lnSpc>
                        <a:spcBef>
                          <a:spcPct val="20000"/>
                        </a:spcBef>
                        <a:spcAft>
                          <a:spcPct val="0"/>
                        </a:spcAft>
                        <a:buClr>
                          <a:schemeClr val="tx1"/>
                        </a:buClr>
                        <a:buSzTx/>
                        <a:buFontTx/>
                        <a:buChar char="•"/>
                        <a:tabLst/>
                      </a:pPr>
                      <a:r>
                        <a:rPr kumimoji="0" lang="en-US" sz="1000" u="none" strike="noStrike" kern="1200" cap="none" normalizeH="0" baseline="0" dirty="0">
                          <a:ln>
                            <a:noFill/>
                          </a:ln>
                          <a:solidFill>
                            <a:srgbClr val="4D4D4C"/>
                          </a:solidFill>
                          <a:effectLst/>
                          <a:latin typeface="+mn-lt"/>
                        </a:rPr>
                        <a:t>3GB RAM + 120GB Hard Disk</a:t>
                      </a:r>
                    </a:p>
                    <a:p>
                      <a:pPr rtl="0">
                        <a:buFont typeface="Arial" pitchFamily="34" charset="0"/>
                        <a:buChar char="•"/>
                      </a:pPr>
                      <a:r>
                        <a:rPr kumimoji="0" lang="en-US" sz="1000" u="none" strike="noStrike" kern="1200" cap="none" normalizeH="0" baseline="0" dirty="0">
                          <a:ln>
                            <a:noFill/>
                          </a:ln>
                          <a:solidFill>
                            <a:srgbClr val="4D4D4C"/>
                          </a:solidFill>
                          <a:effectLst/>
                          <a:latin typeface="+mn-lt"/>
                        </a:rPr>
                        <a:t>Four Servers to be setup at the Avanade Chicago ATS Network (1 BTS Integration Server, 1 SQL Integration Server, 1 Moss Integration Server, I TFS Build Server) for development and testing. </a:t>
                      </a:r>
                    </a:p>
                    <a:p>
                      <a:pPr rtl="0">
                        <a:buFont typeface="Arial" pitchFamily="34" charset="0"/>
                        <a:buChar char="•"/>
                      </a:pPr>
                      <a:r>
                        <a:rPr kumimoji="0" lang="en-US" sz="1000" u="none" strike="noStrike" kern="1200" cap="none" normalizeH="0" baseline="0" dirty="0">
                          <a:ln>
                            <a:noFill/>
                          </a:ln>
                          <a:solidFill>
                            <a:srgbClr val="4D4D4C"/>
                          </a:solidFill>
                          <a:effectLst/>
                          <a:latin typeface="+mn-lt"/>
                        </a:rPr>
                        <a:t>GDN Developer Workstation will be connected to Avanade Chicago ATS network via VPN with High Speed Redundant Connectivity.</a:t>
                      </a:r>
                    </a:p>
                    <a:p>
                      <a:pPr marL="0" marR="0" lvl="0" indent="0" algn="l" defTabSz="914400" rtl="0" eaLnBrk="0" fontAlgn="base" latinLnBrk="0" hangingPunct="0">
                        <a:lnSpc>
                          <a:spcPct val="100000"/>
                        </a:lnSpc>
                        <a:spcBef>
                          <a:spcPct val="20000"/>
                        </a:spcBef>
                        <a:spcAft>
                          <a:spcPct val="0"/>
                        </a:spcAft>
                        <a:buClr>
                          <a:schemeClr val="tx1"/>
                        </a:buClr>
                        <a:buSzTx/>
                        <a:buFontTx/>
                        <a:buChar char="•"/>
                        <a:tabLst/>
                      </a:pPr>
                      <a:r>
                        <a:rPr kumimoji="0" lang="en-US" sz="1000" u="none" strike="noStrike" kern="1200" cap="none" normalizeH="0" baseline="0" dirty="0">
                          <a:ln>
                            <a:noFill/>
                          </a:ln>
                          <a:solidFill>
                            <a:srgbClr val="4D4D4C"/>
                          </a:solidFill>
                          <a:effectLst/>
                          <a:latin typeface="+mn-lt"/>
                        </a:rPr>
                        <a:t>Lead time applicable for any hardware procurement at GDN. Onshore will provide the needed H/W configuration. </a:t>
                      </a:r>
                      <a:endParaRPr kumimoji="0" lang="en-US" sz="1000" b="0" i="0" u="none" strike="noStrike" cap="none" normalizeH="0" baseline="0" dirty="0">
                        <a:ln>
                          <a:noFill/>
                        </a:ln>
                        <a:solidFill>
                          <a:srgbClr val="4D4D4C"/>
                        </a:solidFill>
                        <a:effectLst/>
                        <a:latin typeface="+mn-lt"/>
                      </a:endParaRP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335564">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000" b="1" u="none" strike="noStrike" cap="none" normalizeH="0" baseline="0" dirty="0">
                          <a:ln>
                            <a:noFill/>
                          </a:ln>
                          <a:solidFill>
                            <a:schemeClr val="bg1"/>
                          </a:solidFill>
                          <a:effectLst/>
                          <a:latin typeface="+mn-lt"/>
                        </a:rPr>
                        <a:t>Software </a:t>
                      </a:r>
                      <a:endParaRPr kumimoji="0" lang="en-US" sz="1000" b="1" i="0" u="none" strike="noStrike" cap="none" normalizeH="0" baseline="0" dirty="0">
                        <a:ln>
                          <a:noFill/>
                        </a:ln>
                        <a:solidFill>
                          <a:schemeClr val="bg1"/>
                        </a:solidFill>
                        <a:effectLst/>
                        <a:latin typeface="+mn-lt"/>
                      </a:endParaRP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rgbClr val="C00000"/>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0" fontAlgn="base" latinLnBrk="0" hangingPunct="0">
                        <a:lnSpc>
                          <a:spcPct val="100000"/>
                        </a:lnSpc>
                        <a:spcBef>
                          <a:spcPct val="20000"/>
                        </a:spcBef>
                        <a:spcAft>
                          <a:spcPct val="0"/>
                        </a:spcAft>
                        <a:buClr>
                          <a:schemeClr val="tx1"/>
                        </a:buClr>
                        <a:buSzTx/>
                        <a:buFontTx/>
                        <a:buChar char="•"/>
                        <a:tabLst/>
                      </a:pPr>
                      <a:r>
                        <a:rPr kumimoji="0" lang="en-US" sz="1000" u="none" strike="noStrike" cap="none" normalizeH="0" baseline="0" dirty="0">
                          <a:ln>
                            <a:noFill/>
                          </a:ln>
                          <a:solidFill>
                            <a:srgbClr val="4D4D4C"/>
                          </a:solidFill>
                          <a:effectLst/>
                          <a:latin typeface="+mn-lt"/>
                        </a:rPr>
                        <a:t>Licenses that need to be procured will be charged to the project WBS. Otherwise, the client will provide.</a:t>
                      </a:r>
                    </a:p>
                    <a:p>
                      <a:pPr marL="0" marR="0" lvl="0" indent="0" algn="l" defTabSz="914400" rtl="0" eaLnBrk="0" fontAlgn="base" latinLnBrk="0" hangingPunct="0">
                        <a:lnSpc>
                          <a:spcPct val="100000"/>
                        </a:lnSpc>
                        <a:spcBef>
                          <a:spcPct val="20000"/>
                        </a:spcBef>
                        <a:spcAft>
                          <a:spcPct val="0"/>
                        </a:spcAft>
                        <a:buClr>
                          <a:schemeClr val="tx1"/>
                        </a:buClr>
                        <a:buSzTx/>
                        <a:buFontTx/>
                        <a:buChar char="•"/>
                        <a:tabLst/>
                      </a:pPr>
                      <a:r>
                        <a:rPr kumimoji="0" lang="en-US" sz="1000" u="none" strike="noStrike" cap="none" normalizeH="0" baseline="0" dirty="0">
                          <a:ln>
                            <a:noFill/>
                          </a:ln>
                          <a:solidFill>
                            <a:srgbClr val="4D4D4C"/>
                          </a:solidFill>
                          <a:effectLst/>
                          <a:latin typeface="+mn-lt"/>
                        </a:rPr>
                        <a:t>Project-specific VPC will be provided by the onshore team, and  will not require any further configuration from IDC. This will be deployed in the GDN desktops for development, and will require TPRA audit approval.</a:t>
                      </a:r>
                    </a:p>
                    <a:p>
                      <a:pPr marL="0" marR="0" lvl="0" indent="0" algn="l" defTabSz="914400" rtl="0" eaLnBrk="0" fontAlgn="base" latinLnBrk="0" hangingPunct="0">
                        <a:lnSpc>
                          <a:spcPct val="100000"/>
                        </a:lnSpc>
                        <a:spcBef>
                          <a:spcPct val="20000"/>
                        </a:spcBef>
                        <a:spcAft>
                          <a:spcPct val="0"/>
                        </a:spcAft>
                        <a:buClr>
                          <a:schemeClr val="tx1"/>
                        </a:buClr>
                        <a:buSzTx/>
                        <a:buFontTx/>
                        <a:buChar char="•"/>
                        <a:tabLst/>
                      </a:pPr>
                      <a:r>
                        <a:rPr kumimoji="0" lang="en-US" sz="1000" u="none" strike="noStrike" cap="none" normalizeH="0" baseline="0" dirty="0">
                          <a:ln>
                            <a:noFill/>
                          </a:ln>
                          <a:solidFill>
                            <a:srgbClr val="4D4D4C"/>
                          </a:solidFill>
                          <a:effectLst/>
                          <a:latin typeface="+mn-lt"/>
                        </a:rPr>
                        <a:t>There will be three different developer VPC/VM images.</a:t>
                      </a:r>
                    </a:p>
                    <a:p>
                      <a:pPr marL="457200" marR="0" lvl="1" indent="0" algn="l" defTabSz="914400" rtl="0" eaLnBrk="0" fontAlgn="base" latinLnBrk="0" hangingPunct="0">
                        <a:lnSpc>
                          <a:spcPct val="100000"/>
                        </a:lnSpc>
                        <a:spcBef>
                          <a:spcPct val="20000"/>
                        </a:spcBef>
                        <a:spcAft>
                          <a:spcPct val="0"/>
                        </a:spcAft>
                        <a:buClr>
                          <a:schemeClr val="tx1"/>
                        </a:buClr>
                        <a:buSzTx/>
                        <a:buFont typeface="Courier New" pitchFamily="49" charset="0"/>
                        <a:buChar char="o"/>
                        <a:tabLst/>
                      </a:pPr>
                      <a:r>
                        <a:rPr kumimoji="0" lang="en-US" sz="1000" u="none" strike="noStrike" cap="none" normalizeH="0" baseline="0" dirty="0">
                          <a:ln>
                            <a:noFill/>
                          </a:ln>
                          <a:solidFill>
                            <a:srgbClr val="4D4D4C"/>
                          </a:solidFill>
                          <a:effectLst/>
                          <a:latin typeface="+mn-lt"/>
                        </a:rPr>
                        <a:t> Data Collection Developer VM Image (Win2k8, BTS2009, SQL2008, VS2008)</a:t>
                      </a:r>
                    </a:p>
                    <a:p>
                      <a:pPr marL="457200" marR="0" lvl="1" indent="0" algn="l" defTabSz="914400" rtl="0" eaLnBrk="0" fontAlgn="base" latinLnBrk="0" hangingPunct="0">
                        <a:lnSpc>
                          <a:spcPct val="100000"/>
                        </a:lnSpc>
                        <a:spcBef>
                          <a:spcPct val="20000"/>
                        </a:spcBef>
                        <a:spcAft>
                          <a:spcPct val="0"/>
                        </a:spcAft>
                        <a:buClr>
                          <a:schemeClr val="tx1"/>
                        </a:buClr>
                        <a:buSzTx/>
                        <a:buFont typeface="Courier New" pitchFamily="49" charset="0"/>
                        <a:buChar char="o"/>
                        <a:tabLst/>
                      </a:pPr>
                      <a:r>
                        <a:rPr kumimoji="0" lang="en-US" sz="1000" u="none" strike="noStrike" cap="none" normalizeH="0" baseline="0" dirty="0">
                          <a:ln>
                            <a:noFill/>
                          </a:ln>
                          <a:solidFill>
                            <a:srgbClr val="4D4D4C"/>
                          </a:solidFill>
                          <a:effectLst/>
                          <a:latin typeface="+mn-lt"/>
                        </a:rPr>
                        <a:t>SharePoint Developer VM Image (Win2K8,  SharePoint 2007, SQL 2008, VS2008,)</a:t>
                      </a:r>
                    </a:p>
                    <a:p>
                      <a:pPr marL="457200" marR="0" lvl="1" indent="0" algn="l" defTabSz="914400" rtl="0" eaLnBrk="0" fontAlgn="base" latinLnBrk="0" hangingPunct="0">
                        <a:lnSpc>
                          <a:spcPct val="100000"/>
                        </a:lnSpc>
                        <a:spcBef>
                          <a:spcPct val="20000"/>
                        </a:spcBef>
                        <a:spcAft>
                          <a:spcPct val="0"/>
                        </a:spcAft>
                        <a:buClr>
                          <a:schemeClr val="tx1"/>
                        </a:buClr>
                        <a:buSzTx/>
                        <a:buFont typeface="Courier New" pitchFamily="49" charset="0"/>
                        <a:buChar char="o"/>
                        <a:tabLst/>
                      </a:pPr>
                      <a:r>
                        <a:rPr kumimoji="0" lang="en-US" sz="1000" u="none" strike="noStrike" cap="none" normalizeH="0" baseline="0" dirty="0">
                          <a:ln>
                            <a:noFill/>
                          </a:ln>
                          <a:solidFill>
                            <a:srgbClr val="4D4D4C"/>
                          </a:solidFill>
                          <a:effectLst/>
                          <a:latin typeface="+mn-lt"/>
                        </a:rPr>
                        <a:t>DB/BI Developer VM Image (Vista, SQL Server 2008 Integration, Analysis &amp; Reporting  Services, VS 2008)</a:t>
                      </a:r>
                      <a:endParaRPr kumimoji="0" lang="en-US" sz="1000" b="0" i="0" u="none" strike="noStrike" cap="none" normalizeH="0" baseline="0" dirty="0">
                        <a:ln>
                          <a:noFill/>
                        </a:ln>
                        <a:solidFill>
                          <a:srgbClr val="4D4D4C"/>
                        </a:solidFill>
                        <a:effectLst/>
                        <a:latin typeface="+mn-lt"/>
                      </a:endParaRP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780181">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000" b="1" u="none" strike="noStrike" cap="none" normalizeH="0" baseline="0" dirty="0">
                          <a:ln>
                            <a:noFill/>
                          </a:ln>
                          <a:solidFill>
                            <a:schemeClr val="bg1"/>
                          </a:solidFill>
                          <a:effectLst/>
                          <a:latin typeface="+mn-lt"/>
                        </a:rPr>
                        <a:t>Connectivity</a:t>
                      </a:r>
                      <a:endParaRPr kumimoji="0" lang="en-US" sz="1000" b="1" i="0" u="none" strike="noStrike" cap="none" normalizeH="0" baseline="0" dirty="0">
                        <a:ln>
                          <a:noFill/>
                        </a:ln>
                        <a:solidFill>
                          <a:schemeClr val="bg1"/>
                        </a:solidFill>
                        <a:effectLst/>
                        <a:latin typeface="+mn-lt"/>
                      </a:endParaRP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rgbClr val="C00000"/>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0" fontAlgn="base" latinLnBrk="0" hangingPunct="0">
                        <a:lnSpc>
                          <a:spcPct val="100000"/>
                        </a:lnSpc>
                        <a:spcBef>
                          <a:spcPct val="20000"/>
                        </a:spcBef>
                        <a:spcAft>
                          <a:spcPct val="0"/>
                        </a:spcAft>
                        <a:buClr>
                          <a:schemeClr val="tx1"/>
                        </a:buClr>
                        <a:buSzTx/>
                        <a:buFontTx/>
                        <a:buChar char="•"/>
                        <a:tabLst/>
                      </a:pPr>
                      <a:r>
                        <a:rPr kumimoji="0" lang="en-US" sz="1000" u="none" strike="noStrike" cap="none" normalizeH="0" baseline="0" dirty="0">
                          <a:ln>
                            <a:noFill/>
                          </a:ln>
                          <a:solidFill>
                            <a:srgbClr val="4D4D4C"/>
                          </a:solidFill>
                          <a:effectLst/>
                          <a:latin typeface="+mn-lt"/>
                        </a:rPr>
                        <a:t>1.5 Mbps ACN bandwidth for data connectivity for work stream.</a:t>
                      </a:r>
                    </a:p>
                    <a:p>
                      <a:pPr marL="0" marR="0" lvl="0" indent="0" algn="l" defTabSz="914400" rtl="0" eaLnBrk="0" fontAlgn="base" latinLnBrk="0" hangingPunct="0">
                        <a:lnSpc>
                          <a:spcPct val="100000"/>
                        </a:lnSpc>
                        <a:spcBef>
                          <a:spcPct val="20000"/>
                        </a:spcBef>
                        <a:spcAft>
                          <a:spcPct val="0"/>
                        </a:spcAft>
                        <a:buClr>
                          <a:schemeClr val="tx1"/>
                        </a:buClr>
                        <a:buSzTx/>
                        <a:buFontTx/>
                        <a:buChar char="•"/>
                        <a:tabLst/>
                      </a:pPr>
                      <a:r>
                        <a:rPr kumimoji="0" lang="en-US" sz="1000" u="none" strike="noStrike" cap="none" normalizeH="0" baseline="0" dirty="0">
                          <a:ln>
                            <a:noFill/>
                          </a:ln>
                          <a:solidFill>
                            <a:srgbClr val="4D4D4C"/>
                          </a:solidFill>
                          <a:effectLst/>
                          <a:latin typeface="+mn-lt"/>
                        </a:rPr>
                        <a:t>15 hrs/week of international voice. However, the preferred first line of connectivity would be Office Communicator and Live meetings.</a:t>
                      </a:r>
                    </a:p>
                    <a:p>
                      <a:pPr marL="0" marR="0" lvl="0" indent="0" algn="l" defTabSz="914400" rtl="0" eaLnBrk="0" fontAlgn="base" latinLnBrk="0" hangingPunct="0">
                        <a:lnSpc>
                          <a:spcPct val="100000"/>
                        </a:lnSpc>
                        <a:spcBef>
                          <a:spcPct val="20000"/>
                        </a:spcBef>
                        <a:spcAft>
                          <a:spcPct val="0"/>
                        </a:spcAft>
                        <a:buClr>
                          <a:schemeClr val="tx1"/>
                        </a:buClr>
                        <a:buSzTx/>
                        <a:buFontTx/>
                        <a:buChar char="•"/>
                        <a:tabLst/>
                      </a:pPr>
                      <a:r>
                        <a:rPr kumimoji="0" lang="en-US" sz="1000" u="none" strike="noStrike" cap="none" normalizeH="0" baseline="0" dirty="0">
                          <a:ln>
                            <a:noFill/>
                          </a:ln>
                          <a:solidFill>
                            <a:srgbClr val="4D4D4C"/>
                          </a:solidFill>
                          <a:effectLst/>
                          <a:latin typeface="+mn-lt"/>
                        </a:rPr>
                        <a:t>GDN team will have specific URLs or ports opened to access the external interfaces and data sources like Yahoo, Google for development and integration testing.</a:t>
                      </a:r>
                      <a:endParaRPr kumimoji="0" lang="en-US" sz="1000" b="0" i="0" u="none" strike="noStrike" cap="none" normalizeH="0" baseline="0" dirty="0">
                        <a:ln>
                          <a:noFill/>
                        </a:ln>
                        <a:solidFill>
                          <a:srgbClr val="4D4D4C"/>
                        </a:solidFill>
                        <a:effectLst/>
                        <a:latin typeface="+mn-lt"/>
                      </a:endParaRP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96602">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000" b="1" u="none" strike="noStrike" cap="none" normalizeH="0" baseline="0" dirty="0">
                          <a:ln>
                            <a:noFill/>
                          </a:ln>
                          <a:solidFill>
                            <a:schemeClr val="bg1"/>
                          </a:solidFill>
                          <a:effectLst/>
                          <a:latin typeface="+mn-lt"/>
                        </a:rPr>
                        <a:t>Security</a:t>
                      </a:r>
                      <a:endParaRPr kumimoji="0" lang="en-US" sz="1000" b="1" i="0" u="none" strike="noStrike" cap="none" normalizeH="0" baseline="0" dirty="0">
                        <a:ln>
                          <a:noFill/>
                        </a:ln>
                        <a:solidFill>
                          <a:schemeClr val="bg1"/>
                        </a:solidFill>
                        <a:effectLst/>
                        <a:latin typeface="+mn-lt"/>
                      </a:endParaRP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rgbClr val="C00000"/>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0" fontAlgn="base" latinLnBrk="0" hangingPunct="0">
                        <a:lnSpc>
                          <a:spcPct val="100000"/>
                        </a:lnSpc>
                        <a:spcBef>
                          <a:spcPct val="20000"/>
                        </a:spcBef>
                        <a:spcAft>
                          <a:spcPct val="0"/>
                        </a:spcAft>
                        <a:buClr>
                          <a:schemeClr val="tx1"/>
                        </a:buClr>
                        <a:buSzTx/>
                        <a:buFontTx/>
                        <a:buChar char="•"/>
                        <a:tabLst/>
                      </a:pPr>
                      <a:r>
                        <a:rPr kumimoji="0" lang="en-US" sz="1000" u="none" strike="noStrike" kern="1200" cap="none" normalizeH="0" baseline="0" dirty="0">
                          <a:ln>
                            <a:noFill/>
                          </a:ln>
                          <a:solidFill>
                            <a:srgbClr val="4D4D4C"/>
                          </a:solidFill>
                          <a:effectLst/>
                          <a:latin typeface="+mn-lt"/>
                        </a:rPr>
                        <a:t> Required</a:t>
                      </a:r>
                      <a:endParaRPr kumimoji="0" lang="en-US" sz="1000" b="1" i="0" u="none" strike="noStrike" kern="1200" cap="none" normalizeH="0" baseline="0" dirty="0">
                        <a:ln>
                          <a:noFill/>
                        </a:ln>
                        <a:solidFill>
                          <a:srgbClr val="4D4D4C"/>
                        </a:solidFill>
                        <a:effectLst/>
                        <a:latin typeface="+mn-lt"/>
                        <a:ea typeface="+mn-ea"/>
                        <a:cs typeface="+mn-cs"/>
                      </a:endParaRP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380523">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000" b="1" u="none" strike="noStrike" cap="none" normalizeH="0" baseline="0" dirty="0">
                          <a:ln>
                            <a:noFill/>
                          </a:ln>
                          <a:solidFill>
                            <a:schemeClr val="bg1"/>
                          </a:solidFill>
                          <a:effectLst/>
                          <a:latin typeface="+mn-lt"/>
                        </a:rPr>
                        <a:t>Other costs</a:t>
                      </a:r>
                      <a:endParaRPr kumimoji="0" lang="en-US" sz="1000" b="1" i="0" u="none" strike="noStrike" cap="none" normalizeH="0" baseline="0" dirty="0">
                        <a:ln>
                          <a:noFill/>
                        </a:ln>
                        <a:solidFill>
                          <a:schemeClr val="bg1"/>
                        </a:solidFill>
                        <a:effectLst/>
                        <a:latin typeface="+mn-lt"/>
                      </a:endParaRP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C00000"/>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0" fontAlgn="base" latinLnBrk="0" hangingPunct="0">
                        <a:lnSpc>
                          <a:spcPct val="100000"/>
                        </a:lnSpc>
                        <a:spcBef>
                          <a:spcPct val="20000"/>
                        </a:spcBef>
                        <a:spcAft>
                          <a:spcPct val="0"/>
                        </a:spcAft>
                        <a:buClr>
                          <a:schemeClr val="tx1"/>
                        </a:buClr>
                        <a:buSzTx/>
                        <a:buFontTx/>
                        <a:buChar char="•"/>
                        <a:tabLst/>
                      </a:pPr>
                      <a:r>
                        <a:rPr kumimoji="0" lang="en-US" sz="1000" u="none" strike="noStrike" cap="none" normalizeH="0" baseline="0" dirty="0">
                          <a:ln>
                            <a:noFill/>
                          </a:ln>
                          <a:solidFill>
                            <a:srgbClr val="4D4D4C"/>
                          </a:solidFill>
                          <a:effectLst/>
                          <a:latin typeface="+mn-lt"/>
                        </a:rPr>
                        <a:t>Laptop for Travelling resources.</a:t>
                      </a:r>
                    </a:p>
                    <a:p>
                      <a:pPr marL="0" marR="0" lvl="0" indent="0" algn="l" defTabSz="914400" rtl="0" eaLnBrk="0" fontAlgn="base" latinLnBrk="0" hangingPunct="0">
                        <a:lnSpc>
                          <a:spcPct val="100000"/>
                        </a:lnSpc>
                        <a:spcBef>
                          <a:spcPct val="20000"/>
                        </a:spcBef>
                        <a:spcAft>
                          <a:spcPct val="0"/>
                        </a:spcAft>
                        <a:buClr>
                          <a:schemeClr val="tx1"/>
                        </a:buClr>
                        <a:buSzTx/>
                        <a:buFontTx/>
                        <a:buChar char="•"/>
                        <a:tabLst/>
                      </a:pPr>
                      <a:r>
                        <a:rPr kumimoji="0" lang="en-US" sz="1000" u="none" strike="noStrike" cap="none" normalizeH="0" baseline="0" dirty="0">
                          <a:ln>
                            <a:noFill/>
                          </a:ln>
                          <a:solidFill>
                            <a:srgbClr val="4D4D4C"/>
                          </a:solidFill>
                          <a:effectLst/>
                          <a:latin typeface="+mn-lt"/>
                        </a:rPr>
                        <a:t>Project has planned to have TL's from GDN to travel to NYC for two weeks during the design phase.  Business Visas are planned for and costs have been budgeted. </a:t>
                      </a:r>
                    </a:p>
                    <a:p>
                      <a:pPr marL="0" marR="0" lvl="0" indent="0" algn="l" defTabSz="914400" rtl="0" eaLnBrk="0" fontAlgn="base" latinLnBrk="0" hangingPunct="0">
                        <a:lnSpc>
                          <a:spcPct val="100000"/>
                        </a:lnSpc>
                        <a:spcBef>
                          <a:spcPct val="20000"/>
                        </a:spcBef>
                        <a:spcAft>
                          <a:spcPct val="0"/>
                        </a:spcAft>
                        <a:buClr>
                          <a:schemeClr val="tx1"/>
                        </a:buClr>
                        <a:buSzTx/>
                        <a:buFontTx/>
                        <a:buChar char="•"/>
                        <a:tabLst/>
                      </a:pPr>
                      <a:r>
                        <a:rPr kumimoji="0" lang="en-US" sz="1000" u="none" strike="noStrike" cap="none" normalizeH="0" baseline="0" dirty="0">
                          <a:ln>
                            <a:noFill/>
                          </a:ln>
                          <a:solidFill>
                            <a:srgbClr val="4D4D4C"/>
                          </a:solidFill>
                          <a:effectLst/>
                          <a:latin typeface="+mn-lt"/>
                        </a:rPr>
                        <a:t>The following roles will need to travel to the US from 1/11/2012- 1/22/2012:</a:t>
                      </a:r>
                    </a:p>
                    <a:p>
                      <a:pPr marL="457200" marR="0" lvl="1" indent="0" algn="l" defTabSz="914400" rtl="0" eaLnBrk="0" fontAlgn="base" latinLnBrk="0" hangingPunct="0">
                        <a:lnSpc>
                          <a:spcPct val="100000"/>
                        </a:lnSpc>
                        <a:spcBef>
                          <a:spcPct val="20000"/>
                        </a:spcBef>
                        <a:spcAft>
                          <a:spcPct val="0"/>
                        </a:spcAft>
                        <a:buClr>
                          <a:schemeClr val="tx1"/>
                        </a:buClr>
                        <a:buSzTx/>
                        <a:buFont typeface="Courier New" pitchFamily="49" charset="0"/>
                        <a:buChar char="o"/>
                        <a:tabLst/>
                      </a:pPr>
                      <a:r>
                        <a:rPr kumimoji="0" lang="en-US" sz="1000" u="none" strike="noStrike" cap="none" normalizeH="0" baseline="0" dirty="0">
                          <a:ln>
                            <a:noFill/>
                          </a:ln>
                          <a:solidFill>
                            <a:srgbClr val="4D4D4C"/>
                          </a:solidFill>
                          <a:effectLst/>
                          <a:latin typeface="+mn-lt"/>
                        </a:rPr>
                        <a:t>Application1 (1  BTS Lead , 1 SharePoint Lead) , BI (1 DB Lead, 1 SSIS Lead) . GDN PM will also travel along with these TLs for 2 weeks.</a:t>
                      </a:r>
                    </a:p>
                    <a:p>
                      <a:pPr marL="0" marR="0" lvl="0" indent="0" algn="l" defTabSz="914400" rtl="0" eaLnBrk="0" fontAlgn="base" latinLnBrk="0" hangingPunct="0">
                        <a:lnSpc>
                          <a:spcPct val="100000"/>
                        </a:lnSpc>
                        <a:spcBef>
                          <a:spcPct val="20000"/>
                        </a:spcBef>
                        <a:spcAft>
                          <a:spcPct val="0"/>
                        </a:spcAft>
                        <a:buClr>
                          <a:schemeClr val="tx1"/>
                        </a:buClr>
                        <a:buSzTx/>
                        <a:buFontTx/>
                        <a:buChar char="•"/>
                        <a:tabLst/>
                      </a:pPr>
                      <a:r>
                        <a:rPr kumimoji="0" lang="en-US" sz="1000" u="none" strike="noStrike" cap="none" normalizeH="0" baseline="0" dirty="0">
                          <a:ln>
                            <a:noFill/>
                          </a:ln>
                          <a:solidFill>
                            <a:srgbClr val="4D4D4C"/>
                          </a:solidFill>
                          <a:effectLst/>
                          <a:latin typeface="+mn-lt"/>
                        </a:rPr>
                        <a:t>Seat cost at GDN for two onshore resource for 2 weeks (Tentative budget).</a:t>
                      </a:r>
                    </a:p>
                    <a:p>
                      <a:pPr marL="0" marR="0" lvl="0" indent="0" algn="l" defTabSz="914400" rtl="0" eaLnBrk="0" fontAlgn="base" latinLnBrk="0" hangingPunct="0">
                        <a:lnSpc>
                          <a:spcPct val="100000"/>
                        </a:lnSpc>
                        <a:spcBef>
                          <a:spcPct val="20000"/>
                        </a:spcBef>
                        <a:spcAft>
                          <a:spcPct val="0"/>
                        </a:spcAft>
                        <a:buClr>
                          <a:schemeClr val="tx1"/>
                        </a:buClr>
                        <a:buSzTx/>
                        <a:buFontTx/>
                        <a:buChar char="•"/>
                        <a:tabLst/>
                      </a:pPr>
                      <a:r>
                        <a:rPr kumimoji="0" lang="en-US" sz="1000" u="none" strike="noStrike" cap="none" normalizeH="0" baseline="0" dirty="0">
                          <a:ln>
                            <a:noFill/>
                          </a:ln>
                          <a:solidFill>
                            <a:srgbClr val="4D4D4C"/>
                          </a:solidFill>
                          <a:effectLst/>
                          <a:latin typeface="+mn-lt"/>
                        </a:rPr>
                        <a:t>Training costs, if needed, are budgeted (BI, MOSS, BizTalk, Specific Testing  skills).</a:t>
                      </a:r>
                      <a:endParaRPr kumimoji="0" lang="en-US" sz="1000" b="0" i="0" u="none" strike="noStrike" cap="none" normalizeH="0" baseline="0" dirty="0">
                        <a:ln>
                          <a:noFill/>
                        </a:ln>
                        <a:solidFill>
                          <a:srgbClr val="4D4D4C"/>
                        </a:solidFill>
                        <a:effectLst/>
                        <a:latin typeface="+mn-lt"/>
                      </a:endParaRP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 name="TextBox 4">
            <a:extLst>
              <a:ext uri="{FF2B5EF4-FFF2-40B4-BE49-F238E27FC236}">
                <a16:creationId xmlns:a16="http://schemas.microsoft.com/office/drawing/2014/main" id="{8418F54B-F27B-4C87-920C-41B18D1FB862}"/>
              </a:ext>
            </a:extLst>
          </p:cNvPr>
          <p:cNvSpPr txBox="1"/>
          <p:nvPr/>
        </p:nvSpPr>
        <p:spPr>
          <a:xfrm>
            <a:off x="10081287" y="113057"/>
            <a:ext cx="2065543" cy="703730"/>
          </a:xfrm>
          <a:prstGeom prst="rect">
            <a:avLst/>
          </a:prstGeom>
          <a:solidFill>
            <a:schemeClr val="bg1"/>
          </a:solidFill>
          <a:ln w="31750">
            <a:solidFill>
              <a:srgbClr val="FF0000"/>
            </a:solidFill>
            <a:prstDash val="lgDash"/>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lang="en-US"/>
            </a:defPPr>
            <a:lvl1pPr>
              <a:defRPr>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ctr"/>
            <a:r>
              <a:rPr lang="en-US" sz="3600" dirty="0"/>
              <a:t>Example</a:t>
            </a:r>
          </a:p>
        </p:txBody>
      </p:sp>
    </p:spTree>
    <p:extLst>
      <p:ext uri="{BB962C8B-B14F-4D97-AF65-F5344CB8AC3E}">
        <p14:creationId xmlns:p14="http://schemas.microsoft.com/office/powerpoint/2010/main" val="194065491"/>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065484DA-BA7A-48BF-8EF6-C09B4B42334C}"/>
              </a:ext>
            </a:extLst>
          </p:cNvPr>
          <p:cNvSpPr>
            <a:spLocks noGrp="1"/>
          </p:cNvSpPr>
          <p:nvPr>
            <p:ph type="sldNum" sz="quarter" idx="10"/>
          </p:nvPr>
        </p:nvSpPr>
        <p:spPr/>
        <p:txBody>
          <a:bodyPr/>
          <a:lstStyle/>
          <a:p>
            <a:fld id="{0EE23A24-5E29-4F5A-B780-9568AE9A51DD}" type="slidenum">
              <a:rPr lang="en-US" sz="1000" smtClean="0"/>
              <a:pPr/>
              <a:t>34</a:t>
            </a:fld>
            <a:endParaRPr lang="en-US" sz="1000" dirty="0"/>
          </a:p>
        </p:txBody>
      </p:sp>
      <p:sp>
        <p:nvSpPr>
          <p:cNvPr id="3" name="Title 3">
            <a:extLst>
              <a:ext uri="{FF2B5EF4-FFF2-40B4-BE49-F238E27FC236}">
                <a16:creationId xmlns:a16="http://schemas.microsoft.com/office/drawing/2014/main" id="{146EFD17-FBCE-4973-A160-9881CA474786}"/>
              </a:ext>
            </a:extLst>
          </p:cNvPr>
          <p:cNvSpPr>
            <a:spLocks noGrp="1"/>
          </p:cNvSpPr>
          <p:nvPr>
            <p:ph type="title"/>
          </p:nvPr>
        </p:nvSpPr>
        <p:spPr>
          <a:xfrm>
            <a:off x="960792" y="56771"/>
            <a:ext cx="10270415" cy="603187"/>
          </a:xfrm>
        </p:spPr>
        <p:txBody>
          <a:bodyPr/>
          <a:lstStyle/>
          <a:p>
            <a:r>
              <a:rPr lang="en-US" sz="3200" dirty="0"/>
              <a:t>Scope  - Estimating Basis</a:t>
            </a:r>
          </a:p>
        </p:txBody>
      </p:sp>
      <p:sp>
        <p:nvSpPr>
          <p:cNvPr id="4" name="Text Box 37">
            <a:extLst>
              <a:ext uri="{FF2B5EF4-FFF2-40B4-BE49-F238E27FC236}">
                <a16:creationId xmlns:a16="http://schemas.microsoft.com/office/drawing/2014/main" id="{CD7B1ABB-D12D-4F7E-89FC-E8A332CF3C77}"/>
              </a:ext>
            </a:extLst>
          </p:cNvPr>
          <p:cNvSpPr txBox="1">
            <a:spLocks noChangeArrowheads="1"/>
          </p:cNvSpPr>
          <p:nvPr/>
        </p:nvSpPr>
        <p:spPr bwMode="auto">
          <a:xfrm>
            <a:off x="976730" y="814704"/>
            <a:ext cx="2316170" cy="215444"/>
          </a:xfrm>
          <a:prstGeom prst="rect">
            <a:avLst/>
          </a:prstGeom>
          <a:ln>
            <a:noFill/>
            <a:headEnd type="none" w="sm" len="sm"/>
            <a:tailEnd type="none" w="sm" len="sm"/>
          </a:ln>
        </p:spPr>
        <p:style>
          <a:lnRef idx="1">
            <a:schemeClr val="dk1"/>
          </a:lnRef>
          <a:fillRef idx="2">
            <a:schemeClr val="dk1"/>
          </a:fillRef>
          <a:effectRef idx="1">
            <a:schemeClr val="dk1"/>
          </a:effectRef>
          <a:fontRef idx="minor">
            <a:schemeClr val="dk1"/>
          </a:fontRef>
        </p:style>
        <p:txBody>
          <a:bodyPr wrap="square" lIns="36000" tIns="0" rIns="3600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Inventory / Components</a:t>
            </a:r>
          </a:p>
        </p:txBody>
      </p:sp>
      <p:graphicFrame>
        <p:nvGraphicFramePr>
          <p:cNvPr id="5" name="Group 70">
            <a:extLst>
              <a:ext uri="{FF2B5EF4-FFF2-40B4-BE49-F238E27FC236}">
                <a16:creationId xmlns:a16="http://schemas.microsoft.com/office/drawing/2014/main" id="{694CCDBD-2F3C-48C9-A4C5-6DE4AFB4204D}"/>
              </a:ext>
            </a:extLst>
          </p:cNvPr>
          <p:cNvGraphicFramePr>
            <a:graphicFrameLocks noGrp="1"/>
          </p:cNvGraphicFramePr>
          <p:nvPr>
            <p:extLst>
              <p:ext uri="{D42A27DB-BD31-4B8C-83A1-F6EECF244321}">
                <p14:modId xmlns:p14="http://schemas.microsoft.com/office/powerpoint/2010/main" val="3414846198"/>
              </p:ext>
            </p:extLst>
          </p:nvPr>
        </p:nvGraphicFramePr>
        <p:xfrm>
          <a:off x="960792" y="1030148"/>
          <a:ext cx="8427476" cy="3718560"/>
        </p:xfrm>
        <a:graphic>
          <a:graphicData uri="http://schemas.openxmlformats.org/drawingml/2006/table">
            <a:tbl>
              <a:tblPr firstRow="1" bandRow="1">
                <a:tableStyleId>{EB344D84-9AFB-497E-A393-DC336BA19D2E}</a:tableStyleId>
              </a:tblPr>
              <a:tblGrid>
                <a:gridCol w="3345115">
                  <a:extLst>
                    <a:ext uri="{9D8B030D-6E8A-4147-A177-3AD203B41FA5}">
                      <a16:colId xmlns:a16="http://schemas.microsoft.com/office/drawing/2014/main" val="20000"/>
                    </a:ext>
                  </a:extLst>
                </a:gridCol>
                <a:gridCol w="1234871">
                  <a:extLst>
                    <a:ext uri="{9D8B030D-6E8A-4147-A177-3AD203B41FA5}">
                      <a16:colId xmlns:a16="http://schemas.microsoft.com/office/drawing/2014/main" val="20001"/>
                    </a:ext>
                  </a:extLst>
                </a:gridCol>
                <a:gridCol w="1275693">
                  <a:extLst>
                    <a:ext uri="{9D8B030D-6E8A-4147-A177-3AD203B41FA5}">
                      <a16:colId xmlns:a16="http://schemas.microsoft.com/office/drawing/2014/main" val="20002"/>
                    </a:ext>
                  </a:extLst>
                </a:gridCol>
                <a:gridCol w="1336926">
                  <a:extLst>
                    <a:ext uri="{9D8B030D-6E8A-4147-A177-3AD203B41FA5}">
                      <a16:colId xmlns:a16="http://schemas.microsoft.com/office/drawing/2014/main" val="20003"/>
                    </a:ext>
                  </a:extLst>
                </a:gridCol>
                <a:gridCol w="1234871">
                  <a:extLst>
                    <a:ext uri="{9D8B030D-6E8A-4147-A177-3AD203B41FA5}">
                      <a16:colId xmlns:a16="http://schemas.microsoft.com/office/drawing/2014/main" val="20004"/>
                    </a:ext>
                  </a:extLst>
                </a:gridCol>
              </a:tblGrid>
              <a:tr h="304502">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0" fontAlgn="ctr" latinLnBrk="0" hangingPunct="0">
                        <a:lnSpc>
                          <a:spcPct val="100000"/>
                        </a:lnSpc>
                        <a:spcBef>
                          <a:spcPct val="0"/>
                        </a:spcBef>
                        <a:spcAft>
                          <a:spcPct val="0"/>
                        </a:spcAft>
                        <a:buClr>
                          <a:schemeClr val="bg1"/>
                        </a:buClr>
                        <a:buSzTx/>
                        <a:buFontTx/>
                        <a:buNone/>
                        <a:tabLst/>
                      </a:pPr>
                      <a:r>
                        <a:rPr kumimoji="0" lang="en-GB" sz="1400" u="none" strike="noStrike" cap="none" normalizeH="0" baseline="0" dirty="0">
                          <a:ln>
                            <a:noFill/>
                          </a:ln>
                          <a:solidFill>
                            <a:schemeClr val="bg1"/>
                          </a:solidFill>
                          <a:effectLst/>
                          <a:latin typeface="+mn-lt"/>
                        </a:rPr>
                        <a:t>Area</a:t>
                      </a:r>
                      <a:endParaRPr kumimoji="0" lang="en-GB" sz="1400" b="1" i="0" u="none" strike="noStrike" cap="none" normalizeH="0" baseline="0" dirty="0">
                        <a:ln>
                          <a:noFill/>
                        </a:ln>
                        <a:solidFill>
                          <a:schemeClr val="bg1"/>
                        </a:solidFill>
                        <a:effectLst/>
                        <a:latin typeface="+mn-lt"/>
                      </a:endParaRP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0" fontAlgn="ctr" latinLnBrk="0" hangingPunct="0">
                        <a:lnSpc>
                          <a:spcPct val="100000"/>
                        </a:lnSpc>
                        <a:spcBef>
                          <a:spcPct val="0"/>
                        </a:spcBef>
                        <a:spcAft>
                          <a:spcPct val="0"/>
                        </a:spcAft>
                        <a:buClr>
                          <a:schemeClr val="bg1"/>
                        </a:buClr>
                        <a:buSzTx/>
                        <a:buFontTx/>
                        <a:buNone/>
                        <a:tabLst/>
                      </a:pPr>
                      <a:r>
                        <a:rPr kumimoji="0" lang="en-GB" sz="1400" u="none" strike="noStrike" cap="none" normalizeH="0" baseline="0" dirty="0">
                          <a:ln>
                            <a:noFill/>
                          </a:ln>
                          <a:solidFill>
                            <a:schemeClr val="bg1"/>
                          </a:solidFill>
                          <a:effectLst/>
                          <a:latin typeface="+mn-lt"/>
                        </a:rPr>
                        <a:t>Total Count</a:t>
                      </a:r>
                      <a:endParaRPr kumimoji="0" lang="en-GB" sz="1400" b="1" i="0" u="none" strike="noStrike" cap="none" normalizeH="0" baseline="0" dirty="0">
                        <a:ln>
                          <a:noFill/>
                        </a:ln>
                        <a:solidFill>
                          <a:schemeClr val="bg1"/>
                        </a:solidFill>
                        <a:effectLst/>
                        <a:latin typeface="+mn-lt"/>
                      </a:endParaRP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0" fontAlgn="ctr" latinLnBrk="0" hangingPunct="0">
                        <a:lnSpc>
                          <a:spcPct val="100000"/>
                        </a:lnSpc>
                        <a:spcBef>
                          <a:spcPct val="0"/>
                        </a:spcBef>
                        <a:spcAft>
                          <a:spcPct val="0"/>
                        </a:spcAft>
                        <a:buClr>
                          <a:schemeClr val="bg1"/>
                        </a:buClr>
                        <a:buSzTx/>
                        <a:buFontTx/>
                        <a:buNone/>
                        <a:tabLst/>
                      </a:pPr>
                      <a:r>
                        <a:rPr kumimoji="0" lang="en-GB" sz="1400" u="none" strike="noStrike" kern="1200" cap="none" normalizeH="0" baseline="0" dirty="0">
                          <a:ln>
                            <a:noFill/>
                          </a:ln>
                          <a:solidFill>
                            <a:schemeClr val="bg1"/>
                          </a:solidFill>
                          <a:effectLst/>
                          <a:latin typeface="+mn-lt"/>
                        </a:rPr>
                        <a:t>Simple</a:t>
                      </a:r>
                      <a:endParaRPr kumimoji="0" lang="en-GB" sz="1400" b="1" i="0" u="none" strike="noStrike" kern="1200" cap="none" normalizeH="0" baseline="0" dirty="0">
                        <a:ln>
                          <a:noFill/>
                        </a:ln>
                        <a:solidFill>
                          <a:schemeClr val="bg1"/>
                        </a:solidFill>
                        <a:effectLst/>
                        <a:latin typeface="+mn-lt"/>
                        <a:ea typeface="+mn-ea"/>
                        <a:cs typeface="Arial" charset="0"/>
                      </a:endParaRP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0" fontAlgn="ctr" latinLnBrk="0" hangingPunct="0">
                        <a:lnSpc>
                          <a:spcPct val="100000"/>
                        </a:lnSpc>
                        <a:spcBef>
                          <a:spcPct val="0"/>
                        </a:spcBef>
                        <a:spcAft>
                          <a:spcPct val="0"/>
                        </a:spcAft>
                        <a:buClr>
                          <a:schemeClr val="bg1"/>
                        </a:buClr>
                        <a:buSzTx/>
                        <a:buFontTx/>
                        <a:buNone/>
                        <a:tabLst/>
                      </a:pPr>
                      <a:r>
                        <a:rPr kumimoji="0" lang="en-GB" sz="1400" u="none" strike="noStrike" kern="1200" cap="none" normalizeH="0" baseline="0" dirty="0">
                          <a:ln>
                            <a:noFill/>
                          </a:ln>
                          <a:solidFill>
                            <a:schemeClr val="bg1"/>
                          </a:solidFill>
                          <a:effectLst/>
                          <a:latin typeface="+mn-lt"/>
                        </a:rPr>
                        <a:t>Medium</a:t>
                      </a:r>
                      <a:endParaRPr kumimoji="0" lang="en-GB" sz="1400" b="1" i="0" u="none" strike="noStrike" kern="1200" cap="none" normalizeH="0" baseline="0" dirty="0">
                        <a:ln>
                          <a:noFill/>
                        </a:ln>
                        <a:solidFill>
                          <a:schemeClr val="bg1"/>
                        </a:solidFill>
                        <a:effectLst/>
                        <a:latin typeface="+mn-lt"/>
                        <a:ea typeface="+mn-ea"/>
                        <a:cs typeface="Arial" charset="0"/>
                      </a:endParaRP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0" fontAlgn="ctr" latinLnBrk="0" hangingPunct="0">
                        <a:lnSpc>
                          <a:spcPct val="100000"/>
                        </a:lnSpc>
                        <a:spcBef>
                          <a:spcPct val="0"/>
                        </a:spcBef>
                        <a:spcAft>
                          <a:spcPct val="0"/>
                        </a:spcAft>
                        <a:buClr>
                          <a:schemeClr val="bg1"/>
                        </a:buClr>
                        <a:buSzTx/>
                        <a:buFontTx/>
                        <a:buNone/>
                        <a:tabLst/>
                      </a:pPr>
                      <a:r>
                        <a:rPr kumimoji="0" lang="en-GB" sz="1400" u="none" strike="noStrike" kern="1200" cap="none" normalizeH="0" baseline="0" dirty="0">
                          <a:ln>
                            <a:noFill/>
                          </a:ln>
                          <a:solidFill>
                            <a:schemeClr val="bg1"/>
                          </a:solidFill>
                          <a:effectLst/>
                          <a:latin typeface="+mn-lt"/>
                        </a:rPr>
                        <a:t>Complex</a:t>
                      </a:r>
                      <a:endParaRPr kumimoji="0" lang="en-GB" sz="1400" b="1" i="0" u="none" strike="noStrike" kern="1200" cap="none" normalizeH="0" baseline="0" dirty="0">
                        <a:ln>
                          <a:noFill/>
                        </a:ln>
                        <a:solidFill>
                          <a:schemeClr val="bg1"/>
                        </a:solidFill>
                        <a:effectLst/>
                        <a:latin typeface="+mn-lt"/>
                        <a:ea typeface="+mn-ea"/>
                        <a:cs typeface="Arial" charset="0"/>
                      </a:endParaRP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67476">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spcAft>
                          <a:spcPts val="0"/>
                        </a:spcAft>
                      </a:pPr>
                      <a:r>
                        <a:rPr lang="en-GB" sz="1400" dirty="0">
                          <a:latin typeface="+mn-lt"/>
                        </a:rPr>
                        <a:t>Total No of Pages </a:t>
                      </a:r>
                      <a:endParaRPr lang="en-GB" sz="1400" dirty="0">
                        <a:solidFill>
                          <a:srgbClr val="4D4D4C"/>
                        </a:solidFill>
                        <a:latin typeface="+mn-lt"/>
                        <a:ea typeface="Calibri"/>
                        <a:cs typeface="Arial" pitchFamily="34"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r">
                        <a:spcAft>
                          <a:spcPts val="0"/>
                        </a:spcAft>
                      </a:pPr>
                      <a:r>
                        <a:rPr lang="en-GB" sz="1400" dirty="0">
                          <a:latin typeface="+mn-lt"/>
                        </a:rPr>
                        <a:t>3,395</a:t>
                      </a:r>
                      <a:endParaRPr lang="en-GB" sz="1400" dirty="0">
                        <a:solidFill>
                          <a:srgbClr val="4D4D4C"/>
                        </a:solidFill>
                        <a:latin typeface="+mn-lt"/>
                        <a:ea typeface="Calibri"/>
                        <a:cs typeface="Arial" pitchFamily="34"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r">
                        <a:spcAft>
                          <a:spcPts val="0"/>
                        </a:spcAft>
                      </a:pPr>
                      <a:r>
                        <a:rPr lang="en-GB" sz="1400" dirty="0">
                          <a:latin typeface="+mn-lt"/>
                        </a:rPr>
                        <a:t>2,538</a:t>
                      </a:r>
                      <a:endParaRPr lang="en-GB" sz="1400" dirty="0">
                        <a:solidFill>
                          <a:srgbClr val="4D4D4C"/>
                        </a:solidFill>
                        <a:latin typeface="+mn-lt"/>
                        <a:ea typeface="Calibri"/>
                        <a:cs typeface="Arial" pitchFamily="34"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r">
                        <a:spcAft>
                          <a:spcPts val="0"/>
                        </a:spcAft>
                      </a:pPr>
                      <a:r>
                        <a:rPr lang="en-GB" sz="1400" dirty="0">
                          <a:latin typeface="+mn-lt"/>
                        </a:rPr>
                        <a:t>634</a:t>
                      </a:r>
                      <a:endParaRPr lang="en-GB" sz="1400" dirty="0">
                        <a:solidFill>
                          <a:srgbClr val="4D4D4C"/>
                        </a:solidFill>
                        <a:latin typeface="+mn-lt"/>
                        <a:ea typeface="Calibri"/>
                        <a:cs typeface="Arial" pitchFamily="34"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r">
                        <a:spcAft>
                          <a:spcPts val="0"/>
                        </a:spcAft>
                      </a:pPr>
                      <a:r>
                        <a:rPr lang="en-GB" sz="1400" dirty="0">
                          <a:latin typeface="+mn-lt"/>
                        </a:rPr>
                        <a:t>223</a:t>
                      </a:r>
                      <a:endParaRPr lang="en-GB" sz="1400" dirty="0">
                        <a:solidFill>
                          <a:srgbClr val="4D4D4C"/>
                        </a:solidFill>
                        <a:latin typeface="+mn-lt"/>
                        <a:ea typeface="Calibri"/>
                        <a:cs typeface="Arial" pitchFamily="34"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67476">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spcAft>
                          <a:spcPts val="0"/>
                        </a:spcAft>
                      </a:pPr>
                      <a:r>
                        <a:rPr lang="en-GB" sz="1400" dirty="0">
                          <a:latin typeface="+mn-lt"/>
                        </a:rPr>
                        <a:t>No of Custom Page Layout </a:t>
                      </a:r>
                      <a:endParaRPr lang="en-GB" sz="1400" dirty="0">
                        <a:solidFill>
                          <a:srgbClr val="4D4D4C"/>
                        </a:solidFill>
                        <a:latin typeface="+mn-lt"/>
                        <a:ea typeface="Calibri"/>
                        <a:cs typeface="Arial" pitchFamily="34"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r">
                        <a:spcAft>
                          <a:spcPts val="0"/>
                        </a:spcAft>
                      </a:pPr>
                      <a:r>
                        <a:rPr lang="en-GB" sz="1400" dirty="0">
                          <a:latin typeface="+mn-lt"/>
                        </a:rPr>
                        <a:t>156</a:t>
                      </a:r>
                      <a:endParaRPr lang="en-GB" sz="1400" dirty="0">
                        <a:solidFill>
                          <a:srgbClr val="4D4D4C"/>
                        </a:solidFill>
                        <a:latin typeface="+mn-lt"/>
                        <a:ea typeface="Calibri"/>
                        <a:cs typeface="Arial" pitchFamily="34"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r">
                        <a:spcAft>
                          <a:spcPts val="0"/>
                        </a:spcAft>
                      </a:pPr>
                      <a:r>
                        <a:rPr lang="en-GB" sz="1400" dirty="0">
                          <a:latin typeface="+mn-lt"/>
                        </a:rPr>
                        <a:t>76</a:t>
                      </a:r>
                      <a:endParaRPr lang="en-GB" sz="1400" dirty="0">
                        <a:solidFill>
                          <a:srgbClr val="4D4D4C"/>
                        </a:solidFill>
                        <a:latin typeface="+mn-lt"/>
                        <a:ea typeface="Calibri"/>
                        <a:cs typeface="Arial" pitchFamily="34"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r">
                        <a:spcAft>
                          <a:spcPts val="0"/>
                        </a:spcAft>
                      </a:pPr>
                      <a:r>
                        <a:rPr lang="en-GB" sz="1400" dirty="0">
                          <a:latin typeface="+mn-lt"/>
                        </a:rPr>
                        <a:t>46</a:t>
                      </a:r>
                      <a:endParaRPr lang="en-GB" sz="1400" dirty="0">
                        <a:solidFill>
                          <a:srgbClr val="4D4D4C"/>
                        </a:solidFill>
                        <a:latin typeface="+mn-lt"/>
                        <a:ea typeface="Calibri"/>
                        <a:cs typeface="Arial" pitchFamily="34"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r">
                        <a:spcAft>
                          <a:spcPts val="0"/>
                        </a:spcAft>
                      </a:pPr>
                      <a:r>
                        <a:rPr lang="en-GB" sz="1400" dirty="0">
                          <a:latin typeface="+mn-lt"/>
                        </a:rPr>
                        <a:t>34</a:t>
                      </a:r>
                      <a:endParaRPr lang="en-GB" sz="1400" dirty="0">
                        <a:solidFill>
                          <a:srgbClr val="4D4D4C"/>
                        </a:solidFill>
                        <a:latin typeface="+mn-lt"/>
                        <a:ea typeface="Calibri"/>
                        <a:cs typeface="Arial" pitchFamily="34"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76273">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spcAft>
                          <a:spcPts val="0"/>
                        </a:spcAft>
                      </a:pPr>
                      <a:r>
                        <a:rPr lang="en-GB" sz="1400" dirty="0">
                          <a:latin typeface="+mn-lt"/>
                        </a:rPr>
                        <a:t>Application workflows</a:t>
                      </a:r>
                      <a:endParaRPr lang="en-GB" sz="1400" dirty="0">
                        <a:solidFill>
                          <a:srgbClr val="4D4D4C"/>
                        </a:solidFill>
                        <a:latin typeface="+mn-lt"/>
                        <a:ea typeface="Calibri"/>
                        <a:cs typeface="Arial" pitchFamily="34"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r">
                        <a:spcAft>
                          <a:spcPts val="0"/>
                        </a:spcAft>
                      </a:pPr>
                      <a:r>
                        <a:rPr lang="en-GB" sz="1400" dirty="0">
                          <a:latin typeface="+mn-lt"/>
                        </a:rPr>
                        <a:t>30</a:t>
                      </a:r>
                      <a:endParaRPr lang="en-GB" sz="1400" dirty="0">
                        <a:solidFill>
                          <a:srgbClr val="4D4D4C"/>
                        </a:solidFill>
                        <a:latin typeface="+mn-lt"/>
                        <a:ea typeface="Calibri"/>
                        <a:cs typeface="Arial" pitchFamily="34"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r">
                        <a:spcAft>
                          <a:spcPts val="0"/>
                        </a:spcAft>
                      </a:pPr>
                      <a:r>
                        <a:rPr lang="en-GB" sz="1400" dirty="0">
                          <a:latin typeface="+mn-lt"/>
                        </a:rPr>
                        <a:t>12</a:t>
                      </a:r>
                      <a:endParaRPr lang="en-GB" sz="1400" dirty="0">
                        <a:solidFill>
                          <a:srgbClr val="4D4D4C"/>
                        </a:solidFill>
                        <a:latin typeface="+mn-lt"/>
                        <a:ea typeface="Calibri"/>
                        <a:cs typeface="Arial" pitchFamily="34"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r">
                        <a:spcAft>
                          <a:spcPts val="0"/>
                        </a:spcAft>
                      </a:pPr>
                      <a:r>
                        <a:rPr lang="en-GB" sz="1400" dirty="0">
                          <a:latin typeface="+mn-lt"/>
                        </a:rPr>
                        <a:t>7</a:t>
                      </a:r>
                      <a:endParaRPr lang="en-GB" sz="1400" dirty="0">
                        <a:solidFill>
                          <a:srgbClr val="4D4D4C"/>
                        </a:solidFill>
                        <a:latin typeface="+mn-lt"/>
                        <a:ea typeface="Calibri"/>
                        <a:cs typeface="Arial" pitchFamily="34"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r">
                        <a:spcAft>
                          <a:spcPts val="0"/>
                        </a:spcAft>
                      </a:pPr>
                      <a:r>
                        <a:rPr lang="en-GB" sz="1400" dirty="0">
                          <a:latin typeface="+mn-lt"/>
                        </a:rPr>
                        <a:t>11</a:t>
                      </a:r>
                      <a:endParaRPr lang="en-GB" sz="1400" dirty="0">
                        <a:solidFill>
                          <a:srgbClr val="4D4D4C"/>
                        </a:solidFill>
                        <a:latin typeface="+mn-lt"/>
                        <a:ea typeface="Calibri"/>
                        <a:cs typeface="Arial" pitchFamily="34"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67476">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spcAft>
                          <a:spcPts val="0"/>
                        </a:spcAft>
                      </a:pPr>
                      <a:r>
                        <a:rPr lang="en-GB" sz="1400" dirty="0">
                          <a:latin typeface="+mn-lt"/>
                        </a:rPr>
                        <a:t>No of Forms </a:t>
                      </a:r>
                      <a:endParaRPr lang="en-GB" sz="1400" dirty="0">
                        <a:solidFill>
                          <a:srgbClr val="4D4D4C"/>
                        </a:solidFill>
                        <a:latin typeface="+mn-lt"/>
                        <a:ea typeface="Calibri"/>
                        <a:cs typeface="Arial" pitchFamily="34"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r">
                        <a:spcAft>
                          <a:spcPts val="0"/>
                        </a:spcAft>
                      </a:pPr>
                      <a:r>
                        <a:rPr lang="en-GB" sz="1400" dirty="0">
                          <a:latin typeface="+mn-lt"/>
                        </a:rPr>
                        <a:t>308</a:t>
                      </a:r>
                      <a:endParaRPr lang="en-GB" sz="1400" dirty="0">
                        <a:solidFill>
                          <a:srgbClr val="4D4D4C"/>
                        </a:solidFill>
                        <a:latin typeface="+mn-lt"/>
                        <a:ea typeface="Calibri"/>
                        <a:cs typeface="Arial" pitchFamily="34"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r">
                        <a:spcAft>
                          <a:spcPts val="0"/>
                        </a:spcAft>
                      </a:pPr>
                      <a:r>
                        <a:rPr lang="en-GB" sz="1400" dirty="0">
                          <a:latin typeface="+mn-lt"/>
                        </a:rPr>
                        <a:t>142</a:t>
                      </a:r>
                      <a:endParaRPr lang="en-GB" sz="1400" dirty="0">
                        <a:solidFill>
                          <a:srgbClr val="4D4D4C"/>
                        </a:solidFill>
                        <a:latin typeface="+mn-lt"/>
                        <a:ea typeface="Calibri"/>
                        <a:cs typeface="Arial" pitchFamily="34"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r">
                        <a:spcAft>
                          <a:spcPts val="0"/>
                        </a:spcAft>
                      </a:pPr>
                      <a:r>
                        <a:rPr lang="en-GB" sz="1400" dirty="0">
                          <a:latin typeface="+mn-lt"/>
                        </a:rPr>
                        <a:t>86</a:t>
                      </a:r>
                      <a:endParaRPr lang="en-GB" sz="1400" dirty="0">
                        <a:solidFill>
                          <a:srgbClr val="4D4D4C"/>
                        </a:solidFill>
                        <a:latin typeface="+mn-lt"/>
                        <a:ea typeface="Calibri"/>
                        <a:cs typeface="Arial" pitchFamily="34"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r">
                        <a:spcAft>
                          <a:spcPts val="0"/>
                        </a:spcAft>
                      </a:pPr>
                      <a:r>
                        <a:rPr lang="en-GB" sz="1400" dirty="0">
                          <a:latin typeface="+mn-lt"/>
                        </a:rPr>
                        <a:t>80</a:t>
                      </a:r>
                      <a:endParaRPr lang="en-GB" sz="1400" dirty="0">
                        <a:solidFill>
                          <a:srgbClr val="4D4D4C"/>
                        </a:solidFill>
                        <a:latin typeface="+mn-lt"/>
                        <a:ea typeface="Calibri"/>
                        <a:cs typeface="Arial" pitchFamily="34"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67476">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spcAft>
                          <a:spcPts val="0"/>
                        </a:spcAft>
                      </a:pPr>
                      <a:r>
                        <a:rPr lang="en-GB" sz="1400" dirty="0">
                          <a:latin typeface="+mn-lt"/>
                        </a:rPr>
                        <a:t>No of Interfaces </a:t>
                      </a:r>
                      <a:endParaRPr lang="en-GB" sz="1400" dirty="0">
                        <a:solidFill>
                          <a:srgbClr val="4D4D4C"/>
                        </a:solidFill>
                        <a:latin typeface="+mn-lt"/>
                        <a:ea typeface="Calibri"/>
                        <a:cs typeface="Arial" pitchFamily="34"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r">
                        <a:spcAft>
                          <a:spcPts val="0"/>
                        </a:spcAft>
                      </a:pPr>
                      <a:r>
                        <a:rPr lang="en-GB" sz="1400" dirty="0">
                          <a:latin typeface="+mn-lt"/>
                        </a:rPr>
                        <a:t>95-135</a:t>
                      </a:r>
                      <a:endParaRPr lang="en-GB" sz="1400" dirty="0">
                        <a:solidFill>
                          <a:srgbClr val="4D4D4C"/>
                        </a:solidFill>
                        <a:latin typeface="+mn-lt"/>
                        <a:ea typeface="Calibri"/>
                        <a:cs typeface="Arial" pitchFamily="34"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r">
                        <a:spcAft>
                          <a:spcPts val="0"/>
                        </a:spcAft>
                      </a:pPr>
                      <a:r>
                        <a:rPr lang="en-GB" sz="1400" dirty="0">
                          <a:latin typeface="+mn-lt"/>
                        </a:rPr>
                        <a:t>28</a:t>
                      </a:r>
                      <a:endParaRPr lang="en-GB" sz="1400" dirty="0">
                        <a:solidFill>
                          <a:srgbClr val="4D4D4C"/>
                        </a:solidFill>
                        <a:latin typeface="+mn-lt"/>
                        <a:ea typeface="Calibri"/>
                        <a:cs typeface="Arial" pitchFamily="34"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r">
                        <a:spcAft>
                          <a:spcPts val="0"/>
                        </a:spcAft>
                      </a:pPr>
                      <a:r>
                        <a:rPr lang="en-GB" sz="1400" dirty="0">
                          <a:latin typeface="+mn-lt"/>
                        </a:rPr>
                        <a:t>32-64</a:t>
                      </a:r>
                      <a:endParaRPr lang="en-GB" sz="1400" dirty="0">
                        <a:solidFill>
                          <a:srgbClr val="4D4D4C"/>
                        </a:solidFill>
                        <a:latin typeface="+mn-lt"/>
                        <a:ea typeface="Calibri"/>
                        <a:cs typeface="Arial" pitchFamily="34"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r">
                        <a:spcAft>
                          <a:spcPts val="0"/>
                        </a:spcAft>
                      </a:pPr>
                      <a:r>
                        <a:rPr lang="en-GB" sz="1400" dirty="0">
                          <a:latin typeface="+mn-lt"/>
                        </a:rPr>
                        <a:t>24-42</a:t>
                      </a:r>
                      <a:endParaRPr lang="en-GB" sz="1400" dirty="0">
                        <a:solidFill>
                          <a:srgbClr val="4D4D4C"/>
                        </a:solidFill>
                        <a:latin typeface="+mn-lt"/>
                        <a:ea typeface="Calibri"/>
                        <a:cs typeface="Arial" pitchFamily="34"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167476">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spcAft>
                          <a:spcPts val="0"/>
                        </a:spcAft>
                      </a:pPr>
                      <a:r>
                        <a:rPr lang="en-GB" sz="1400" dirty="0">
                          <a:latin typeface="+mn-lt"/>
                        </a:rPr>
                        <a:t>No of Business Logic Components </a:t>
                      </a:r>
                      <a:endParaRPr lang="en-GB" sz="1400" dirty="0">
                        <a:solidFill>
                          <a:srgbClr val="4D4D4C"/>
                        </a:solidFill>
                        <a:latin typeface="+mn-lt"/>
                        <a:ea typeface="Calibri"/>
                        <a:cs typeface="Arial" pitchFamily="34"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r">
                        <a:spcAft>
                          <a:spcPts val="0"/>
                        </a:spcAft>
                      </a:pPr>
                      <a:r>
                        <a:rPr lang="en-GB" sz="1400" dirty="0">
                          <a:latin typeface="+mn-lt"/>
                        </a:rPr>
                        <a:t>232</a:t>
                      </a:r>
                      <a:endParaRPr lang="en-GB" sz="1400" dirty="0">
                        <a:solidFill>
                          <a:srgbClr val="4D4D4C"/>
                        </a:solidFill>
                        <a:latin typeface="+mn-lt"/>
                        <a:ea typeface="Calibri"/>
                        <a:cs typeface="Arial" pitchFamily="34"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r">
                        <a:spcAft>
                          <a:spcPts val="0"/>
                        </a:spcAft>
                      </a:pPr>
                      <a:r>
                        <a:rPr lang="en-GB" sz="1400" dirty="0">
                          <a:latin typeface="+mn-lt"/>
                        </a:rPr>
                        <a:t>122</a:t>
                      </a:r>
                      <a:endParaRPr lang="en-GB" sz="1400" dirty="0">
                        <a:solidFill>
                          <a:srgbClr val="4D4D4C"/>
                        </a:solidFill>
                        <a:latin typeface="+mn-lt"/>
                        <a:ea typeface="Calibri"/>
                        <a:cs typeface="Arial" pitchFamily="34"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r">
                        <a:spcAft>
                          <a:spcPts val="0"/>
                        </a:spcAft>
                      </a:pPr>
                      <a:r>
                        <a:rPr lang="en-GB" sz="1400" dirty="0">
                          <a:latin typeface="+mn-lt"/>
                        </a:rPr>
                        <a:t>59</a:t>
                      </a:r>
                      <a:endParaRPr lang="en-GB" sz="1400" dirty="0">
                        <a:solidFill>
                          <a:srgbClr val="4D4D4C"/>
                        </a:solidFill>
                        <a:latin typeface="+mn-lt"/>
                        <a:ea typeface="Calibri"/>
                        <a:cs typeface="Arial" pitchFamily="34"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r">
                        <a:spcAft>
                          <a:spcPts val="0"/>
                        </a:spcAft>
                      </a:pPr>
                      <a:r>
                        <a:rPr lang="en-GB" sz="1400" dirty="0">
                          <a:latin typeface="+mn-lt"/>
                        </a:rPr>
                        <a:t>51</a:t>
                      </a:r>
                      <a:endParaRPr lang="en-GB" sz="1400" dirty="0">
                        <a:solidFill>
                          <a:srgbClr val="4D4D4C"/>
                        </a:solidFill>
                        <a:latin typeface="+mn-lt"/>
                        <a:ea typeface="Calibri"/>
                        <a:cs typeface="Arial" pitchFamily="34"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167476">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spcAft>
                          <a:spcPts val="0"/>
                        </a:spcAft>
                      </a:pPr>
                      <a:r>
                        <a:rPr lang="en-GB" sz="1400" dirty="0">
                          <a:latin typeface="+mn-lt"/>
                        </a:rPr>
                        <a:t>No of Business Entities</a:t>
                      </a:r>
                      <a:endParaRPr lang="en-GB" sz="1400" dirty="0">
                        <a:solidFill>
                          <a:srgbClr val="4D4D4C"/>
                        </a:solidFill>
                        <a:latin typeface="+mn-lt"/>
                        <a:ea typeface="Calibri"/>
                        <a:cs typeface="Arial" pitchFamily="34"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r">
                        <a:spcAft>
                          <a:spcPts val="0"/>
                        </a:spcAft>
                      </a:pPr>
                      <a:r>
                        <a:rPr lang="en-GB" sz="1400" dirty="0">
                          <a:latin typeface="+mn-lt"/>
                        </a:rPr>
                        <a:t>241</a:t>
                      </a:r>
                      <a:endParaRPr lang="en-GB" sz="1400" dirty="0">
                        <a:solidFill>
                          <a:srgbClr val="4D4D4C"/>
                        </a:solidFill>
                        <a:latin typeface="+mn-lt"/>
                        <a:ea typeface="Calibri"/>
                        <a:cs typeface="Arial" pitchFamily="34"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r">
                        <a:spcAft>
                          <a:spcPts val="0"/>
                        </a:spcAft>
                      </a:pPr>
                      <a:r>
                        <a:rPr lang="en-GB" sz="1400" dirty="0">
                          <a:latin typeface="+mn-lt"/>
                        </a:rPr>
                        <a:t>45</a:t>
                      </a:r>
                      <a:endParaRPr lang="en-GB" sz="1400" dirty="0">
                        <a:solidFill>
                          <a:srgbClr val="4D4D4C"/>
                        </a:solidFill>
                        <a:latin typeface="+mn-lt"/>
                        <a:ea typeface="Calibri"/>
                        <a:cs typeface="Arial" pitchFamily="34"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r">
                        <a:spcAft>
                          <a:spcPts val="0"/>
                        </a:spcAft>
                      </a:pPr>
                      <a:r>
                        <a:rPr lang="en-GB" sz="1400" dirty="0">
                          <a:latin typeface="+mn-lt"/>
                        </a:rPr>
                        <a:t>150</a:t>
                      </a:r>
                      <a:endParaRPr lang="en-GB" sz="1400" dirty="0">
                        <a:solidFill>
                          <a:srgbClr val="4D4D4C"/>
                        </a:solidFill>
                        <a:latin typeface="+mn-lt"/>
                        <a:ea typeface="Calibri"/>
                        <a:cs typeface="Arial" pitchFamily="34"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r">
                        <a:spcAft>
                          <a:spcPts val="0"/>
                        </a:spcAft>
                      </a:pPr>
                      <a:r>
                        <a:rPr lang="en-GB" sz="1400" dirty="0">
                          <a:latin typeface="+mn-lt"/>
                        </a:rPr>
                        <a:t>46</a:t>
                      </a:r>
                      <a:endParaRPr lang="en-GB" sz="1400" dirty="0">
                        <a:solidFill>
                          <a:srgbClr val="4D4D4C"/>
                        </a:solidFill>
                        <a:latin typeface="+mn-lt"/>
                        <a:ea typeface="Calibri"/>
                        <a:cs typeface="Arial" pitchFamily="34"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167476">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spcAft>
                          <a:spcPts val="0"/>
                        </a:spcAft>
                      </a:pPr>
                      <a:r>
                        <a:rPr lang="en-GB" sz="1400" dirty="0">
                          <a:latin typeface="+mn-lt"/>
                        </a:rPr>
                        <a:t>Total No of Tables </a:t>
                      </a:r>
                      <a:endParaRPr lang="en-GB" sz="1400" dirty="0">
                        <a:solidFill>
                          <a:srgbClr val="4D4D4C"/>
                        </a:solidFill>
                        <a:latin typeface="+mn-lt"/>
                        <a:ea typeface="Calibri"/>
                        <a:cs typeface="Arial" pitchFamily="34"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r">
                        <a:spcAft>
                          <a:spcPts val="0"/>
                        </a:spcAft>
                      </a:pPr>
                      <a:r>
                        <a:rPr lang="en-GB" sz="1400" dirty="0">
                          <a:latin typeface="+mn-lt"/>
                        </a:rPr>
                        <a:t>307</a:t>
                      </a:r>
                      <a:endParaRPr lang="en-GB" sz="1400" dirty="0">
                        <a:solidFill>
                          <a:srgbClr val="4D4D4C"/>
                        </a:solidFill>
                        <a:latin typeface="+mn-lt"/>
                        <a:ea typeface="Calibri"/>
                        <a:cs typeface="Arial" pitchFamily="34"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r">
                        <a:spcAft>
                          <a:spcPts val="0"/>
                        </a:spcAft>
                      </a:pPr>
                      <a:r>
                        <a:rPr lang="en-GB" sz="1400" dirty="0">
                          <a:latin typeface="+mn-lt"/>
                        </a:rPr>
                        <a:t>163</a:t>
                      </a:r>
                      <a:endParaRPr lang="en-GB" sz="1400" dirty="0">
                        <a:solidFill>
                          <a:srgbClr val="4D4D4C"/>
                        </a:solidFill>
                        <a:latin typeface="+mn-lt"/>
                        <a:ea typeface="Calibri"/>
                        <a:cs typeface="Arial" pitchFamily="34"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r">
                        <a:spcAft>
                          <a:spcPts val="0"/>
                        </a:spcAft>
                      </a:pPr>
                      <a:r>
                        <a:rPr lang="en-GB" sz="1400" dirty="0">
                          <a:latin typeface="+mn-lt"/>
                        </a:rPr>
                        <a:t>101</a:t>
                      </a:r>
                      <a:endParaRPr lang="en-GB" sz="1400" dirty="0">
                        <a:solidFill>
                          <a:srgbClr val="4D4D4C"/>
                        </a:solidFill>
                        <a:latin typeface="+mn-lt"/>
                        <a:ea typeface="Calibri"/>
                        <a:cs typeface="Arial" pitchFamily="34"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r">
                        <a:spcAft>
                          <a:spcPts val="0"/>
                        </a:spcAft>
                      </a:pPr>
                      <a:r>
                        <a:rPr lang="en-GB" sz="1400" dirty="0">
                          <a:latin typeface="+mn-lt"/>
                        </a:rPr>
                        <a:t>43</a:t>
                      </a:r>
                      <a:endParaRPr lang="en-GB" sz="1400" dirty="0">
                        <a:solidFill>
                          <a:srgbClr val="4D4D4C"/>
                        </a:solidFill>
                        <a:latin typeface="+mn-lt"/>
                        <a:ea typeface="Calibri"/>
                        <a:cs typeface="Arial" pitchFamily="34"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167476">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spcAft>
                          <a:spcPts val="0"/>
                        </a:spcAft>
                      </a:pPr>
                      <a:r>
                        <a:rPr lang="en-GB" sz="1400" dirty="0">
                          <a:latin typeface="+mn-lt"/>
                        </a:rPr>
                        <a:t>Stored Procedures</a:t>
                      </a:r>
                      <a:endParaRPr lang="en-GB" sz="1400" dirty="0">
                        <a:solidFill>
                          <a:srgbClr val="4D4D4C"/>
                        </a:solidFill>
                        <a:latin typeface="+mn-lt"/>
                        <a:ea typeface="Calibri"/>
                        <a:cs typeface="Arial" pitchFamily="34"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r">
                        <a:spcAft>
                          <a:spcPts val="0"/>
                        </a:spcAft>
                      </a:pPr>
                      <a:r>
                        <a:rPr lang="en-GB" sz="1400" dirty="0">
                          <a:latin typeface="+mn-lt"/>
                        </a:rPr>
                        <a:t>614</a:t>
                      </a:r>
                      <a:endParaRPr lang="en-GB" sz="1400" dirty="0">
                        <a:solidFill>
                          <a:srgbClr val="4D4D4C"/>
                        </a:solidFill>
                        <a:latin typeface="+mn-lt"/>
                        <a:ea typeface="Calibri"/>
                        <a:cs typeface="Arial" pitchFamily="34"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r">
                        <a:spcAft>
                          <a:spcPts val="0"/>
                        </a:spcAft>
                      </a:pPr>
                      <a:r>
                        <a:rPr lang="en-GB" sz="1400" dirty="0">
                          <a:latin typeface="+mn-lt"/>
                        </a:rPr>
                        <a:t>326</a:t>
                      </a:r>
                      <a:endParaRPr lang="en-GB" sz="1400" dirty="0">
                        <a:solidFill>
                          <a:srgbClr val="4D4D4C"/>
                        </a:solidFill>
                        <a:latin typeface="+mn-lt"/>
                        <a:ea typeface="Calibri"/>
                        <a:cs typeface="Arial" pitchFamily="34"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r">
                        <a:spcAft>
                          <a:spcPts val="0"/>
                        </a:spcAft>
                      </a:pPr>
                      <a:r>
                        <a:rPr lang="en-GB" sz="1400" dirty="0">
                          <a:latin typeface="+mn-lt"/>
                        </a:rPr>
                        <a:t>202</a:t>
                      </a:r>
                      <a:endParaRPr lang="en-GB" sz="1400" dirty="0">
                        <a:solidFill>
                          <a:srgbClr val="4D4D4C"/>
                        </a:solidFill>
                        <a:latin typeface="+mn-lt"/>
                        <a:ea typeface="Calibri"/>
                        <a:cs typeface="Arial" pitchFamily="34"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r">
                        <a:spcAft>
                          <a:spcPts val="0"/>
                        </a:spcAft>
                      </a:pPr>
                      <a:r>
                        <a:rPr lang="en-GB" sz="1400" dirty="0">
                          <a:latin typeface="+mn-lt"/>
                        </a:rPr>
                        <a:t>86</a:t>
                      </a:r>
                      <a:endParaRPr lang="en-GB" sz="1400" dirty="0">
                        <a:solidFill>
                          <a:srgbClr val="4D4D4C"/>
                        </a:solidFill>
                        <a:latin typeface="+mn-lt"/>
                        <a:ea typeface="Calibri"/>
                        <a:cs typeface="Arial" pitchFamily="34"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167476">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spcAft>
                          <a:spcPts val="0"/>
                        </a:spcAft>
                      </a:pPr>
                      <a:r>
                        <a:rPr lang="en-GB" sz="1400" dirty="0">
                          <a:latin typeface="+mn-lt"/>
                        </a:rPr>
                        <a:t>No of Batch Programs</a:t>
                      </a:r>
                      <a:endParaRPr lang="en-GB" sz="1400" dirty="0">
                        <a:solidFill>
                          <a:srgbClr val="4D4D4C"/>
                        </a:solidFill>
                        <a:latin typeface="+mn-lt"/>
                        <a:ea typeface="Calibri"/>
                        <a:cs typeface="Arial" pitchFamily="34"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r">
                        <a:spcAft>
                          <a:spcPts val="0"/>
                        </a:spcAft>
                      </a:pPr>
                      <a:r>
                        <a:rPr lang="en-GB" sz="1400" dirty="0">
                          <a:latin typeface="+mn-lt"/>
                        </a:rPr>
                        <a:t>78</a:t>
                      </a:r>
                      <a:endParaRPr lang="en-GB" sz="1400" dirty="0">
                        <a:solidFill>
                          <a:srgbClr val="4D4D4C"/>
                        </a:solidFill>
                        <a:latin typeface="+mn-lt"/>
                        <a:ea typeface="Calibri"/>
                        <a:cs typeface="Arial" pitchFamily="34"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r">
                        <a:spcAft>
                          <a:spcPts val="0"/>
                        </a:spcAft>
                      </a:pPr>
                      <a:r>
                        <a:rPr lang="en-GB" sz="1400" dirty="0">
                          <a:latin typeface="+mn-lt"/>
                        </a:rPr>
                        <a:t>32</a:t>
                      </a:r>
                      <a:endParaRPr lang="en-GB" sz="1400" dirty="0">
                        <a:solidFill>
                          <a:srgbClr val="4D4D4C"/>
                        </a:solidFill>
                        <a:latin typeface="+mn-lt"/>
                        <a:ea typeface="Calibri"/>
                        <a:cs typeface="Arial" pitchFamily="34"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r">
                        <a:spcAft>
                          <a:spcPts val="0"/>
                        </a:spcAft>
                      </a:pPr>
                      <a:r>
                        <a:rPr lang="en-GB" sz="1400" dirty="0">
                          <a:latin typeface="+mn-lt"/>
                        </a:rPr>
                        <a:t>18</a:t>
                      </a:r>
                      <a:endParaRPr lang="en-GB" sz="1400" dirty="0">
                        <a:solidFill>
                          <a:srgbClr val="4D4D4C"/>
                        </a:solidFill>
                        <a:latin typeface="+mn-lt"/>
                        <a:ea typeface="Calibri"/>
                        <a:cs typeface="Arial" pitchFamily="34"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r">
                        <a:spcAft>
                          <a:spcPts val="0"/>
                        </a:spcAft>
                      </a:pPr>
                      <a:r>
                        <a:rPr lang="en-GB" sz="1400" dirty="0">
                          <a:latin typeface="+mn-lt"/>
                        </a:rPr>
                        <a:t>28</a:t>
                      </a:r>
                      <a:endParaRPr lang="en-GB" sz="1400" dirty="0">
                        <a:solidFill>
                          <a:srgbClr val="4D4D4C"/>
                        </a:solidFill>
                        <a:latin typeface="+mn-lt"/>
                        <a:ea typeface="Calibri"/>
                        <a:cs typeface="Arial" pitchFamily="34"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167476">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spcAft>
                          <a:spcPts val="0"/>
                        </a:spcAft>
                      </a:pPr>
                      <a:r>
                        <a:rPr lang="en-GB" sz="1400" dirty="0">
                          <a:latin typeface="+mn-lt"/>
                        </a:rPr>
                        <a:t>Security and SSO</a:t>
                      </a:r>
                      <a:endParaRPr lang="en-GB" sz="1400" dirty="0">
                        <a:solidFill>
                          <a:srgbClr val="4D4D4C"/>
                        </a:solidFill>
                        <a:latin typeface="+mn-lt"/>
                        <a:ea typeface="Calibri"/>
                        <a:cs typeface="Arial" pitchFamily="34"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r">
                        <a:spcAft>
                          <a:spcPts val="0"/>
                        </a:spcAft>
                      </a:pPr>
                      <a:r>
                        <a:rPr lang="en-GB" sz="1400" dirty="0">
                          <a:latin typeface="+mn-lt"/>
                        </a:rPr>
                        <a:t>2</a:t>
                      </a:r>
                      <a:endParaRPr lang="en-GB" sz="1400" dirty="0">
                        <a:solidFill>
                          <a:srgbClr val="4D4D4C"/>
                        </a:solidFill>
                        <a:latin typeface="+mn-lt"/>
                        <a:ea typeface="Calibri"/>
                        <a:cs typeface="Arial" pitchFamily="34"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r">
                        <a:spcAft>
                          <a:spcPts val="0"/>
                        </a:spcAft>
                      </a:pPr>
                      <a:r>
                        <a:rPr lang="en-GB" sz="1400" dirty="0">
                          <a:latin typeface="+mn-lt"/>
                        </a:rPr>
                        <a:t>1</a:t>
                      </a:r>
                      <a:endParaRPr lang="en-GB" sz="1400" dirty="0">
                        <a:solidFill>
                          <a:srgbClr val="4D4D4C"/>
                        </a:solidFill>
                        <a:latin typeface="+mn-lt"/>
                        <a:ea typeface="Calibri"/>
                        <a:cs typeface="Arial" pitchFamily="34"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r">
                        <a:spcAft>
                          <a:spcPts val="0"/>
                        </a:spcAft>
                      </a:pPr>
                      <a:r>
                        <a:rPr lang="en-GB" sz="1400" dirty="0">
                          <a:latin typeface="+mn-lt"/>
                        </a:rPr>
                        <a:t>1</a:t>
                      </a:r>
                      <a:endParaRPr lang="en-GB" sz="1400" dirty="0">
                        <a:solidFill>
                          <a:srgbClr val="4D4D4C"/>
                        </a:solidFill>
                        <a:latin typeface="+mn-lt"/>
                        <a:ea typeface="Calibri"/>
                        <a:cs typeface="Arial" pitchFamily="34"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r">
                        <a:spcAft>
                          <a:spcPts val="0"/>
                        </a:spcAft>
                      </a:pPr>
                      <a:r>
                        <a:rPr lang="en-GB" sz="1400" dirty="0">
                          <a:latin typeface="+mn-lt"/>
                        </a:rPr>
                        <a:t> 0</a:t>
                      </a:r>
                      <a:endParaRPr lang="en-GB" sz="1400" dirty="0">
                        <a:solidFill>
                          <a:srgbClr val="4D4D4C"/>
                        </a:solidFill>
                        <a:latin typeface="+mn-lt"/>
                        <a:ea typeface="Calibri"/>
                        <a:cs typeface="Arial" pitchFamily="34"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167476">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spcAft>
                          <a:spcPts val="0"/>
                        </a:spcAft>
                      </a:pPr>
                      <a:r>
                        <a:rPr lang="en-GB" sz="1400" dirty="0">
                          <a:latin typeface="+mn-lt"/>
                        </a:rPr>
                        <a:t>Forms Authentication Implementation</a:t>
                      </a:r>
                      <a:endParaRPr lang="en-GB" sz="1400" dirty="0">
                        <a:solidFill>
                          <a:srgbClr val="4D4D4C"/>
                        </a:solidFill>
                        <a:latin typeface="+mn-lt"/>
                        <a:ea typeface="Calibri"/>
                        <a:cs typeface="Arial" pitchFamily="34"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r">
                        <a:spcAft>
                          <a:spcPts val="0"/>
                        </a:spcAft>
                      </a:pPr>
                      <a:r>
                        <a:rPr lang="en-GB" sz="1400" dirty="0">
                          <a:latin typeface="+mn-lt"/>
                        </a:rPr>
                        <a:t>1</a:t>
                      </a:r>
                      <a:endParaRPr lang="en-GB" sz="1400" dirty="0">
                        <a:solidFill>
                          <a:srgbClr val="4D4D4C"/>
                        </a:solidFill>
                        <a:latin typeface="+mn-lt"/>
                        <a:ea typeface="Calibri"/>
                        <a:cs typeface="Arial" pitchFamily="34"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r">
                        <a:spcAft>
                          <a:spcPts val="0"/>
                        </a:spcAft>
                      </a:pPr>
                      <a:r>
                        <a:rPr lang="en-GB" sz="1400" dirty="0">
                          <a:latin typeface="+mn-lt"/>
                        </a:rPr>
                        <a:t>0 </a:t>
                      </a:r>
                      <a:endParaRPr lang="en-GB" sz="1400" dirty="0">
                        <a:solidFill>
                          <a:srgbClr val="4D4D4C"/>
                        </a:solidFill>
                        <a:latin typeface="+mn-lt"/>
                        <a:ea typeface="Calibri"/>
                        <a:cs typeface="Arial" pitchFamily="34"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r">
                        <a:spcAft>
                          <a:spcPts val="0"/>
                        </a:spcAft>
                      </a:pPr>
                      <a:r>
                        <a:rPr lang="en-GB" sz="1400" dirty="0">
                          <a:latin typeface="+mn-lt"/>
                        </a:rPr>
                        <a:t>0 </a:t>
                      </a:r>
                      <a:endParaRPr lang="en-GB" sz="1400" dirty="0">
                        <a:solidFill>
                          <a:srgbClr val="4D4D4C"/>
                        </a:solidFill>
                        <a:latin typeface="+mn-lt"/>
                        <a:ea typeface="Calibri"/>
                        <a:cs typeface="Arial" pitchFamily="34"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r">
                        <a:spcAft>
                          <a:spcPts val="0"/>
                        </a:spcAft>
                      </a:pPr>
                      <a:r>
                        <a:rPr lang="en-GB" sz="1400" dirty="0">
                          <a:latin typeface="+mn-lt"/>
                        </a:rPr>
                        <a:t>1</a:t>
                      </a:r>
                      <a:endParaRPr lang="en-GB" sz="1400" dirty="0">
                        <a:solidFill>
                          <a:srgbClr val="4D4D4C"/>
                        </a:solidFill>
                        <a:latin typeface="+mn-lt"/>
                        <a:ea typeface="Calibri"/>
                        <a:cs typeface="Arial" pitchFamily="34"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167476">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spcAft>
                          <a:spcPts val="0"/>
                        </a:spcAft>
                      </a:pPr>
                      <a:r>
                        <a:rPr lang="en-GB" sz="1400" dirty="0">
                          <a:latin typeface="+mn-lt"/>
                        </a:rPr>
                        <a:t>Custom Webparts</a:t>
                      </a:r>
                      <a:endParaRPr lang="en-GB" sz="1400" dirty="0">
                        <a:solidFill>
                          <a:srgbClr val="4D4D4C"/>
                        </a:solidFill>
                        <a:latin typeface="+mn-lt"/>
                        <a:ea typeface="Calibri"/>
                        <a:cs typeface="Arial" pitchFamily="34"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r">
                        <a:spcAft>
                          <a:spcPts val="0"/>
                        </a:spcAft>
                      </a:pPr>
                      <a:r>
                        <a:rPr lang="en-GB" sz="1400" dirty="0">
                          <a:latin typeface="+mn-lt"/>
                        </a:rPr>
                        <a:t>59</a:t>
                      </a:r>
                      <a:endParaRPr lang="en-GB" sz="1400" dirty="0">
                        <a:solidFill>
                          <a:srgbClr val="4D4D4C"/>
                        </a:solidFill>
                        <a:latin typeface="+mn-lt"/>
                        <a:ea typeface="Calibri"/>
                        <a:cs typeface="Arial" pitchFamily="34"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r">
                        <a:spcAft>
                          <a:spcPts val="0"/>
                        </a:spcAft>
                      </a:pPr>
                      <a:r>
                        <a:rPr lang="en-GB" sz="1400" dirty="0">
                          <a:latin typeface="+mn-lt"/>
                        </a:rPr>
                        <a:t>22</a:t>
                      </a:r>
                      <a:endParaRPr lang="en-GB" sz="1400" dirty="0">
                        <a:solidFill>
                          <a:srgbClr val="4D4D4C"/>
                        </a:solidFill>
                        <a:latin typeface="+mn-lt"/>
                        <a:ea typeface="Calibri"/>
                        <a:cs typeface="Arial" pitchFamily="34"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r">
                        <a:spcAft>
                          <a:spcPts val="0"/>
                        </a:spcAft>
                      </a:pPr>
                      <a:r>
                        <a:rPr lang="en-GB" sz="1400" dirty="0">
                          <a:latin typeface="+mn-lt"/>
                        </a:rPr>
                        <a:t>28</a:t>
                      </a:r>
                      <a:endParaRPr lang="en-GB" sz="1400" dirty="0">
                        <a:solidFill>
                          <a:srgbClr val="4D4D4C"/>
                        </a:solidFill>
                        <a:latin typeface="+mn-lt"/>
                        <a:ea typeface="Calibri"/>
                        <a:cs typeface="Arial" pitchFamily="34"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r">
                        <a:spcAft>
                          <a:spcPts val="0"/>
                        </a:spcAft>
                      </a:pPr>
                      <a:r>
                        <a:rPr lang="en-GB" sz="1400" dirty="0">
                          <a:latin typeface="+mn-lt"/>
                        </a:rPr>
                        <a:t>9</a:t>
                      </a:r>
                      <a:endParaRPr lang="en-GB" sz="1400" dirty="0">
                        <a:solidFill>
                          <a:srgbClr val="4D4D4C"/>
                        </a:solidFill>
                        <a:latin typeface="+mn-lt"/>
                        <a:ea typeface="Calibri"/>
                        <a:cs typeface="Arial" pitchFamily="34"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r h="167476">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spcAft>
                          <a:spcPts val="0"/>
                        </a:spcAft>
                      </a:pPr>
                      <a:r>
                        <a:rPr lang="en-GB" sz="1400" dirty="0">
                          <a:latin typeface="+mn-lt"/>
                        </a:rPr>
                        <a:t>Search Configurations</a:t>
                      </a:r>
                      <a:endParaRPr lang="en-GB" sz="1400" dirty="0">
                        <a:solidFill>
                          <a:srgbClr val="4D4D4C"/>
                        </a:solidFill>
                        <a:latin typeface="+mn-lt"/>
                        <a:ea typeface="Calibri"/>
                        <a:cs typeface="Arial" pitchFamily="34"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r">
                        <a:spcAft>
                          <a:spcPts val="0"/>
                        </a:spcAft>
                      </a:pPr>
                      <a:r>
                        <a:rPr lang="en-GB" sz="1400" dirty="0">
                          <a:latin typeface="+mn-lt"/>
                        </a:rPr>
                        <a:t>78</a:t>
                      </a:r>
                      <a:endParaRPr lang="en-GB" sz="1400" dirty="0">
                        <a:solidFill>
                          <a:srgbClr val="4D4D4C"/>
                        </a:solidFill>
                        <a:latin typeface="+mn-lt"/>
                        <a:ea typeface="Calibri"/>
                        <a:cs typeface="Arial" pitchFamily="34"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r">
                        <a:spcAft>
                          <a:spcPts val="0"/>
                        </a:spcAft>
                      </a:pPr>
                      <a:r>
                        <a:rPr lang="en-GB" sz="1400" dirty="0">
                          <a:latin typeface="+mn-lt"/>
                        </a:rPr>
                        <a:t>34</a:t>
                      </a:r>
                      <a:endParaRPr lang="en-GB" sz="1400" dirty="0">
                        <a:solidFill>
                          <a:srgbClr val="4D4D4C"/>
                        </a:solidFill>
                        <a:latin typeface="+mn-lt"/>
                        <a:ea typeface="Calibri"/>
                        <a:cs typeface="Arial" pitchFamily="34"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r">
                        <a:spcAft>
                          <a:spcPts val="0"/>
                        </a:spcAft>
                      </a:pPr>
                      <a:r>
                        <a:rPr lang="en-GB" sz="1400" dirty="0">
                          <a:latin typeface="+mn-lt"/>
                        </a:rPr>
                        <a:t>28</a:t>
                      </a:r>
                      <a:endParaRPr lang="en-GB" sz="1400" dirty="0">
                        <a:solidFill>
                          <a:srgbClr val="4D4D4C"/>
                        </a:solidFill>
                        <a:latin typeface="+mn-lt"/>
                        <a:ea typeface="Calibri"/>
                        <a:cs typeface="Arial" pitchFamily="34"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r">
                        <a:spcAft>
                          <a:spcPts val="0"/>
                        </a:spcAft>
                      </a:pPr>
                      <a:r>
                        <a:rPr lang="en-GB" sz="1400" dirty="0">
                          <a:latin typeface="+mn-lt"/>
                        </a:rPr>
                        <a:t>16</a:t>
                      </a:r>
                      <a:endParaRPr lang="en-GB" sz="1400" dirty="0">
                        <a:solidFill>
                          <a:srgbClr val="4D4D4C"/>
                        </a:solidFill>
                        <a:latin typeface="+mn-lt"/>
                        <a:ea typeface="Calibri"/>
                        <a:cs typeface="Arial" pitchFamily="34"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4"/>
                  </a:ext>
                </a:extLst>
              </a:tr>
              <a:tr h="167476">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spcAft>
                          <a:spcPts val="0"/>
                        </a:spcAft>
                      </a:pPr>
                      <a:r>
                        <a:rPr lang="en-GB" sz="1400" dirty="0">
                          <a:latin typeface="+mn-lt"/>
                        </a:rPr>
                        <a:t>Authorisation components</a:t>
                      </a:r>
                      <a:endParaRPr lang="en-GB" sz="1400" dirty="0">
                        <a:solidFill>
                          <a:srgbClr val="4D4D4C"/>
                        </a:solidFill>
                        <a:latin typeface="+mn-lt"/>
                        <a:ea typeface="Calibri"/>
                        <a:cs typeface="Arial" pitchFamily="34"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r">
                        <a:spcAft>
                          <a:spcPts val="0"/>
                        </a:spcAft>
                      </a:pPr>
                      <a:r>
                        <a:rPr lang="en-GB" sz="1400" dirty="0">
                          <a:latin typeface="+mn-lt"/>
                        </a:rPr>
                        <a:t>23</a:t>
                      </a:r>
                      <a:endParaRPr lang="en-GB" sz="1400" dirty="0">
                        <a:solidFill>
                          <a:srgbClr val="4D4D4C"/>
                        </a:solidFill>
                        <a:latin typeface="+mn-lt"/>
                        <a:ea typeface="Calibri"/>
                        <a:cs typeface="Arial" pitchFamily="34"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r">
                        <a:spcAft>
                          <a:spcPts val="0"/>
                        </a:spcAft>
                      </a:pPr>
                      <a:r>
                        <a:rPr lang="en-GB" sz="1400" dirty="0">
                          <a:latin typeface="+mn-lt"/>
                        </a:rPr>
                        <a:t>23</a:t>
                      </a:r>
                      <a:endParaRPr lang="en-GB" sz="1400" dirty="0">
                        <a:solidFill>
                          <a:srgbClr val="4D4D4C"/>
                        </a:solidFill>
                        <a:latin typeface="+mn-lt"/>
                        <a:ea typeface="Calibri"/>
                        <a:cs typeface="Arial" pitchFamily="34"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r">
                        <a:spcAft>
                          <a:spcPts val="0"/>
                        </a:spcAft>
                      </a:pPr>
                      <a:r>
                        <a:rPr lang="en-GB" sz="1400" dirty="0">
                          <a:latin typeface="+mn-lt"/>
                        </a:rPr>
                        <a:t> 0</a:t>
                      </a:r>
                      <a:endParaRPr lang="en-GB" sz="1400" dirty="0">
                        <a:solidFill>
                          <a:srgbClr val="4D4D4C"/>
                        </a:solidFill>
                        <a:latin typeface="+mn-lt"/>
                        <a:ea typeface="Calibri"/>
                        <a:cs typeface="Arial" pitchFamily="34"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r">
                        <a:spcAft>
                          <a:spcPts val="0"/>
                        </a:spcAft>
                      </a:pPr>
                      <a:r>
                        <a:rPr lang="en-GB" sz="1400" dirty="0">
                          <a:latin typeface="+mn-lt"/>
                        </a:rPr>
                        <a:t> 0</a:t>
                      </a:r>
                      <a:endParaRPr lang="en-GB" sz="1400" dirty="0">
                        <a:solidFill>
                          <a:srgbClr val="4D4D4C"/>
                        </a:solidFill>
                        <a:latin typeface="+mn-lt"/>
                        <a:ea typeface="Calibri"/>
                        <a:cs typeface="Arial" pitchFamily="34"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5"/>
                  </a:ext>
                </a:extLst>
              </a:tr>
              <a:tr h="167476">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spcAft>
                          <a:spcPts val="0"/>
                        </a:spcAft>
                      </a:pPr>
                      <a:r>
                        <a:rPr lang="en-GB" sz="1400" dirty="0">
                          <a:latin typeface="+mn-lt"/>
                        </a:rPr>
                        <a:t>Deployment Scripts for packages</a:t>
                      </a:r>
                      <a:endParaRPr lang="en-GB" sz="1400" dirty="0">
                        <a:solidFill>
                          <a:srgbClr val="4D4D4C"/>
                        </a:solidFill>
                        <a:latin typeface="+mn-lt"/>
                        <a:ea typeface="Calibri"/>
                        <a:cs typeface="Arial" pitchFamily="34"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r">
                        <a:spcAft>
                          <a:spcPts val="0"/>
                        </a:spcAft>
                      </a:pPr>
                      <a:r>
                        <a:rPr lang="en-GB" sz="1400" dirty="0">
                          <a:latin typeface="+mn-lt"/>
                        </a:rPr>
                        <a:t>87</a:t>
                      </a:r>
                      <a:endParaRPr lang="en-GB" sz="1400" dirty="0">
                        <a:solidFill>
                          <a:srgbClr val="4D4D4C"/>
                        </a:solidFill>
                        <a:latin typeface="+mn-lt"/>
                        <a:ea typeface="Calibri"/>
                        <a:cs typeface="Arial" pitchFamily="34"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r">
                        <a:spcAft>
                          <a:spcPts val="0"/>
                        </a:spcAft>
                      </a:pPr>
                      <a:r>
                        <a:rPr lang="en-GB" sz="1400" dirty="0">
                          <a:latin typeface="+mn-lt"/>
                        </a:rPr>
                        <a:t>36</a:t>
                      </a:r>
                      <a:endParaRPr lang="en-GB" sz="1400" dirty="0">
                        <a:solidFill>
                          <a:srgbClr val="4D4D4C"/>
                        </a:solidFill>
                        <a:latin typeface="+mn-lt"/>
                        <a:ea typeface="Calibri"/>
                        <a:cs typeface="Arial" pitchFamily="34"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r">
                        <a:spcAft>
                          <a:spcPts val="0"/>
                        </a:spcAft>
                      </a:pPr>
                      <a:r>
                        <a:rPr lang="en-GB" sz="1400" dirty="0">
                          <a:latin typeface="+mn-lt"/>
                        </a:rPr>
                        <a:t>36</a:t>
                      </a:r>
                      <a:endParaRPr lang="en-GB" sz="1400" dirty="0">
                        <a:solidFill>
                          <a:srgbClr val="4D4D4C"/>
                        </a:solidFill>
                        <a:latin typeface="+mn-lt"/>
                        <a:ea typeface="Calibri"/>
                        <a:cs typeface="Arial" pitchFamily="34"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r">
                        <a:spcAft>
                          <a:spcPts val="0"/>
                        </a:spcAft>
                      </a:pPr>
                      <a:r>
                        <a:rPr lang="en-GB" sz="1400" dirty="0">
                          <a:latin typeface="+mn-lt"/>
                        </a:rPr>
                        <a:t>15</a:t>
                      </a:r>
                      <a:endParaRPr lang="en-GB" sz="1400" dirty="0">
                        <a:solidFill>
                          <a:srgbClr val="4D4D4C"/>
                        </a:solidFill>
                        <a:latin typeface="+mn-lt"/>
                        <a:ea typeface="Calibri"/>
                        <a:cs typeface="Arial" pitchFamily="34"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6"/>
                  </a:ext>
                </a:extLst>
              </a:tr>
            </a:tbl>
          </a:graphicData>
        </a:graphic>
      </p:graphicFrame>
      <p:sp>
        <p:nvSpPr>
          <p:cNvPr id="6" name="TextBox 5">
            <a:extLst>
              <a:ext uri="{FF2B5EF4-FFF2-40B4-BE49-F238E27FC236}">
                <a16:creationId xmlns:a16="http://schemas.microsoft.com/office/drawing/2014/main" id="{E3F64B6B-E019-4026-9632-202820FE6F39}"/>
              </a:ext>
            </a:extLst>
          </p:cNvPr>
          <p:cNvSpPr txBox="1"/>
          <p:nvPr/>
        </p:nvSpPr>
        <p:spPr>
          <a:xfrm>
            <a:off x="10081287" y="113057"/>
            <a:ext cx="2065543" cy="703730"/>
          </a:xfrm>
          <a:prstGeom prst="rect">
            <a:avLst/>
          </a:prstGeom>
          <a:solidFill>
            <a:schemeClr val="bg1"/>
          </a:solidFill>
          <a:ln w="31750">
            <a:solidFill>
              <a:srgbClr val="FF0000"/>
            </a:solidFill>
            <a:prstDash val="lgDash"/>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lang="en-US"/>
            </a:defPPr>
            <a:lvl1pPr>
              <a:defRPr>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ctr"/>
            <a:r>
              <a:rPr lang="en-US" sz="3600" dirty="0"/>
              <a:t>Example</a:t>
            </a:r>
          </a:p>
        </p:txBody>
      </p:sp>
    </p:spTree>
    <p:extLst>
      <p:ext uri="{BB962C8B-B14F-4D97-AF65-F5344CB8AC3E}">
        <p14:creationId xmlns:p14="http://schemas.microsoft.com/office/powerpoint/2010/main" val="369664437"/>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065484DA-BA7A-48BF-8EF6-C09B4B42334C}"/>
              </a:ext>
            </a:extLst>
          </p:cNvPr>
          <p:cNvSpPr>
            <a:spLocks noGrp="1"/>
          </p:cNvSpPr>
          <p:nvPr>
            <p:ph type="sldNum" sz="quarter" idx="10"/>
          </p:nvPr>
        </p:nvSpPr>
        <p:spPr/>
        <p:txBody>
          <a:bodyPr/>
          <a:lstStyle/>
          <a:p>
            <a:fld id="{0EE23A24-5E29-4F5A-B780-9568AE9A51DD}" type="slidenum">
              <a:rPr lang="en-US" sz="1000" smtClean="0"/>
              <a:pPr/>
              <a:t>35</a:t>
            </a:fld>
            <a:endParaRPr lang="en-US" sz="1000" dirty="0"/>
          </a:p>
        </p:txBody>
      </p:sp>
      <p:sp>
        <p:nvSpPr>
          <p:cNvPr id="3" name="Title 2">
            <a:extLst>
              <a:ext uri="{FF2B5EF4-FFF2-40B4-BE49-F238E27FC236}">
                <a16:creationId xmlns:a16="http://schemas.microsoft.com/office/drawing/2014/main" id="{03E20B52-5CBF-4E93-B8C5-410D225E64A5}"/>
              </a:ext>
            </a:extLst>
          </p:cNvPr>
          <p:cNvSpPr>
            <a:spLocks noGrp="1"/>
          </p:cNvSpPr>
          <p:nvPr>
            <p:ph type="title"/>
          </p:nvPr>
        </p:nvSpPr>
        <p:spPr>
          <a:xfrm>
            <a:off x="380792" y="111074"/>
            <a:ext cx="10733266" cy="581502"/>
          </a:xfrm>
        </p:spPr>
        <p:txBody>
          <a:bodyPr/>
          <a:lstStyle/>
          <a:p>
            <a:r>
              <a:rPr lang="it-IT" sz="2800" dirty="0"/>
              <a:t>Key Workstream Tasks by Stage</a:t>
            </a:r>
            <a:endParaRPr lang="en-US" sz="2800" dirty="0"/>
          </a:p>
        </p:txBody>
      </p:sp>
      <p:sp>
        <p:nvSpPr>
          <p:cNvPr id="4" name="Rectangle 3">
            <a:extLst>
              <a:ext uri="{FF2B5EF4-FFF2-40B4-BE49-F238E27FC236}">
                <a16:creationId xmlns:a16="http://schemas.microsoft.com/office/drawing/2014/main" id="{FDF628BF-7AD4-4A4D-8702-6514FE33C39F}"/>
              </a:ext>
            </a:extLst>
          </p:cNvPr>
          <p:cNvSpPr/>
          <p:nvPr/>
        </p:nvSpPr>
        <p:spPr>
          <a:xfrm>
            <a:off x="475789" y="746595"/>
            <a:ext cx="4301972" cy="305074"/>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solidFill>
                <a:effectLst/>
                <a:uLnTx/>
                <a:uFillTx/>
                <a:latin typeface="Segoe UI Semibold" panose="020B0702040204020203" pitchFamily="34" charset="0"/>
                <a:ea typeface="+mn-ea"/>
                <a:cs typeface="Segoe UI Semibold" panose="020B0702040204020203" pitchFamily="34" charset="0"/>
              </a:rPr>
              <a:t>ENVISION &amp; PREPARE</a:t>
            </a:r>
          </a:p>
        </p:txBody>
      </p:sp>
      <p:sp>
        <p:nvSpPr>
          <p:cNvPr id="5" name="Rectangle 4">
            <a:extLst>
              <a:ext uri="{FF2B5EF4-FFF2-40B4-BE49-F238E27FC236}">
                <a16:creationId xmlns:a16="http://schemas.microsoft.com/office/drawing/2014/main" id="{7CBCA4EE-4F03-441B-82D6-EE1C93ED791D}"/>
              </a:ext>
            </a:extLst>
          </p:cNvPr>
          <p:cNvSpPr/>
          <p:nvPr/>
        </p:nvSpPr>
        <p:spPr>
          <a:xfrm>
            <a:off x="4782259" y="746595"/>
            <a:ext cx="4502665" cy="305074"/>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solidFill>
                <a:effectLst/>
                <a:uLnTx/>
                <a:uFillTx/>
                <a:latin typeface="Segoe UI Semibold" panose="020B0702040204020203" pitchFamily="34" charset="0"/>
                <a:ea typeface="+mn-ea"/>
                <a:cs typeface="Segoe UI Semibold" panose="020B0702040204020203" pitchFamily="34" charset="0"/>
              </a:rPr>
              <a:t>CONSTRUCT &amp; RESOLVE</a:t>
            </a:r>
          </a:p>
        </p:txBody>
      </p:sp>
      <p:sp>
        <p:nvSpPr>
          <p:cNvPr id="6" name="Rectangle 5">
            <a:extLst>
              <a:ext uri="{FF2B5EF4-FFF2-40B4-BE49-F238E27FC236}">
                <a16:creationId xmlns:a16="http://schemas.microsoft.com/office/drawing/2014/main" id="{A18B3349-5A34-4F69-AFE7-676A866DF451}"/>
              </a:ext>
            </a:extLst>
          </p:cNvPr>
          <p:cNvSpPr/>
          <p:nvPr/>
        </p:nvSpPr>
        <p:spPr>
          <a:xfrm>
            <a:off x="9284922" y="746595"/>
            <a:ext cx="1988479" cy="305074"/>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solidFill>
                <a:effectLst/>
                <a:uLnTx/>
                <a:uFillTx/>
                <a:latin typeface="Segoe UI Semibold" panose="020B0702040204020203" pitchFamily="34" charset="0"/>
                <a:ea typeface="+mn-ea"/>
                <a:cs typeface="Segoe UI Semibold" panose="020B0702040204020203" pitchFamily="34" charset="0"/>
              </a:rPr>
              <a:t>ACCEPT &amp; RELEASE</a:t>
            </a:r>
          </a:p>
        </p:txBody>
      </p:sp>
      <p:grpSp>
        <p:nvGrpSpPr>
          <p:cNvPr id="7" name="Group 6">
            <a:extLst>
              <a:ext uri="{FF2B5EF4-FFF2-40B4-BE49-F238E27FC236}">
                <a16:creationId xmlns:a16="http://schemas.microsoft.com/office/drawing/2014/main" id="{4F79D40F-63C3-4261-8F1C-2B86E34D2A2A}"/>
              </a:ext>
            </a:extLst>
          </p:cNvPr>
          <p:cNvGrpSpPr/>
          <p:nvPr/>
        </p:nvGrpSpPr>
        <p:grpSpPr>
          <a:xfrm>
            <a:off x="475790" y="1102385"/>
            <a:ext cx="2239817" cy="340558"/>
            <a:chOff x="732462" y="1316554"/>
            <a:chExt cx="2239817" cy="340558"/>
          </a:xfrm>
        </p:grpSpPr>
        <p:sp>
          <p:nvSpPr>
            <p:cNvPr id="8" name="Rectangle 7">
              <a:extLst>
                <a:ext uri="{FF2B5EF4-FFF2-40B4-BE49-F238E27FC236}">
                  <a16:creationId xmlns:a16="http://schemas.microsoft.com/office/drawing/2014/main" id="{BC1D3CC4-2676-43AF-A133-6C315F495D5D}"/>
                </a:ext>
              </a:extLst>
            </p:cNvPr>
            <p:cNvSpPr/>
            <p:nvPr/>
          </p:nvSpPr>
          <p:spPr>
            <a:xfrm>
              <a:off x="1028279" y="1316554"/>
              <a:ext cx="1944000" cy="215444"/>
            </a:xfrm>
            <a:prstGeom prst="rect">
              <a:avLst/>
            </a:prstGeom>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95959"/>
                  </a:solidFill>
                  <a:effectLst/>
                  <a:uLnTx/>
                  <a:uFillTx/>
                  <a:latin typeface="Segoe UI"/>
                  <a:ea typeface="+mn-ea"/>
                  <a:cs typeface="+mn-cs"/>
                </a:rPr>
                <a:t>Plan &amp; Mobilize Program</a:t>
              </a:r>
            </a:p>
          </p:txBody>
        </p:sp>
        <p:sp>
          <p:nvSpPr>
            <p:cNvPr id="9" name="Rectangle 8">
              <a:extLst>
                <a:ext uri="{FF2B5EF4-FFF2-40B4-BE49-F238E27FC236}">
                  <a16:creationId xmlns:a16="http://schemas.microsoft.com/office/drawing/2014/main" id="{EC70343C-280C-400A-84FE-54BD1F75397B}"/>
                </a:ext>
              </a:extLst>
            </p:cNvPr>
            <p:cNvSpPr/>
            <p:nvPr/>
          </p:nvSpPr>
          <p:spPr>
            <a:xfrm>
              <a:off x="732462" y="1316554"/>
              <a:ext cx="305145" cy="340558"/>
            </a:xfrm>
            <a:prstGeom prst="rect">
              <a:avLst/>
            </a:prstGeom>
            <a:solidFill>
              <a:schemeClr val="bg2"/>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Segoe UI"/>
                  <a:ea typeface="+mn-ea"/>
                  <a:cs typeface="+mn-cs"/>
                </a:rPr>
                <a:t>?</a:t>
              </a:r>
            </a:p>
          </p:txBody>
        </p:sp>
      </p:grpSp>
      <p:grpSp>
        <p:nvGrpSpPr>
          <p:cNvPr id="10" name="Group 9">
            <a:extLst>
              <a:ext uri="{FF2B5EF4-FFF2-40B4-BE49-F238E27FC236}">
                <a16:creationId xmlns:a16="http://schemas.microsoft.com/office/drawing/2014/main" id="{9B6ED495-59B7-4722-9F3E-D0D9D3FC6023}"/>
              </a:ext>
            </a:extLst>
          </p:cNvPr>
          <p:cNvGrpSpPr/>
          <p:nvPr/>
        </p:nvGrpSpPr>
        <p:grpSpPr>
          <a:xfrm>
            <a:off x="475790" y="1493961"/>
            <a:ext cx="2239816" cy="340558"/>
            <a:chOff x="732462" y="1708130"/>
            <a:chExt cx="2239816" cy="340558"/>
          </a:xfrm>
        </p:grpSpPr>
        <p:sp>
          <p:nvSpPr>
            <p:cNvPr id="12" name="Rectangle 11">
              <a:extLst>
                <a:ext uri="{FF2B5EF4-FFF2-40B4-BE49-F238E27FC236}">
                  <a16:creationId xmlns:a16="http://schemas.microsoft.com/office/drawing/2014/main" id="{612419AD-DE13-45FB-A04A-E5570D447E2E}"/>
                </a:ext>
              </a:extLst>
            </p:cNvPr>
            <p:cNvSpPr/>
            <p:nvPr/>
          </p:nvSpPr>
          <p:spPr>
            <a:xfrm>
              <a:off x="1028278" y="1708130"/>
              <a:ext cx="1944000" cy="215444"/>
            </a:xfrm>
            <a:prstGeom prst="rect">
              <a:avLst/>
            </a:prstGeom>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95959"/>
                  </a:solidFill>
                  <a:effectLst/>
                  <a:uLnTx/>
                  <a:uFillTx/>
                  <a:latin typeface="Segoe UI"/>
                  <a:ea typeface="+mn-ea"/>
                  <a:cs typeface="+mn-cs"/>
                </a:rPr>
                <a:t>Gather / Review Functional Requirements</a:t>
              </a:r>
            </a:p>
          </p:txBody>
        </p:sp>
        <p:sp>
          <p:nvSpPr>
            <p:cNvPr id="13" name="Rectangle 12">
              <a:extLst>
                <a:ext uri="{FF2B5EF4-FFF2-40B4-BE49-F238E27FC236}">
                  <a16:creationId xmlns:a16="http://schemas.microsoft.com/office/drawing/2014/main" id="{77BCDDC7-F7AA-44A5-885B-D2DFDD26FB26}"/>
                </a:ext>
              </a:extLst>
            </p:cNvPr>
            <p:cNvSpPr/>
            <p:nvPr/>
          </p:nvSpPr>
          <p:spPr>
            <a:xfrm>
              <a:off x="732462" y="1708130"/>
              <a:ext cx="305145" cy="340558"/>
            </a:xfrm>
            <a:prstGeom prst="rect">
              <a:avLst/>
            </a:prstGeom>
            <a:solidFill>
              <a:schemeClr val="bg2"/>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Segoe UI"/>
                  <a:ea typeface="+mn-ea"/>
                  <a:cs typeface="+mn-cs"/>
                </a:rPr>
                <a:t>?</a:t>
              </a:r>
            </a:p>
          </p:txBody>
        </p:sp>
      </p:grpSp>
      <p:grpSp>
        <p:nvGrpSpPr>
          <p:cNvPr id="14" name="Group 13">
            <a:extLst>
              <a:ext uri="{FF2B5EF4-FFF2-40B4-BE49-F238E27FC236}">
                <a16:creationId xmlns:a16="http://schemas.microsoft.com/office/drawing/2014/main" id="{97210FB1-28F9-4E27-8E3E-953F410CEF00}"/>
              </a:ext>
            </a:extLst>
          </p:cNvPr>
          <p:cNvGrpSpPr/>
          <p:nvPr/>
        </p:nvGrpSpPr>
        <p:grpSpPr>
          <a:xfrm>
            <a:off x="475790" y="1885537"/>
            <a:ext cx="2239817" cy="340558"/>
            <a:chOff x="732462" y="2099706"/>
            <a:chExt cx="2239817" cy="340558"/>
          </a:xfrm>
        </p:grpSpPr>
        <p:sp>
          <p:nvSpPr>
            <p:cNvPr id="15" name="Rectangle 14">
              <a:extLst>
                <a:ext uri="{FF2B5EF4-FFF2-40B4-BE49-F238E27FC236}">
                  <a16:creationId xmlns:a16="http://schemas.microsoft.com/office/drawing/2014/main" id="{8B70F975-A59D-4F78-A939-C48A26457E70}"/>
                </a:ext>
              </a:extLst>
            </p:cNvPr>
            <p:cNvSpPr/>
            <p:nvPr/>
          </p:nvSpPr>
          <p:spPr>
            <a:xfrm>
              <a:off x="1028279" y="2099706"/>
              <a:ext cx="1944000" cy="215444"/>
            </a:xfrm>
            <a:prstGeom prst="rect">
              <a:avLst/>
            </a:prstGeom>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95959"/>
                  </a:solidFill>
                  <a:effectLst/>
                  <a:uLnTx/>
                  <a:uFillTx/>
                  <a:latin typeface="Segoe UI"/>
                  <a:ea typeface="+mn-ea"/>
                  <a:cs typeface="+mn-cs"/>
                </a:rPr>
                <a:t>Gather / Review Non-Functional Requirements</a:t>
              </a:r>
            </a:p>
          </p:txBody>
        </p:sp>
        <p:sp>
          <p:nvSpPr>
            <p:cNvPr id="16" name="Rectangle 15">
              <a:extLst>
                <a:ext uri="{FF2B5EF4-FFF2-40B4-BE49-F238E27FC236}">
                  <a16:creationId xmlns:a16="http://schemas.microsoft.com/office/drawing/2014/main" id="{F2CEF765-A75C-4861-A611-7CD95563AD6D}"/>
                </a:ext>
              </a:extLst>
            </p:cNvPr>
            <p:cNvSpPr/>
            <p:nvPr/>
          </p:nvSpPr>
          <p:spPr>
            <a:xfrm>
              <a:off x="732462" y="2099706"/>
              <a:ext cx="305145" cy="340558"/>
            </a:xfrm>
            <a:prstGeom prst="rect">
              <a:avLst/>
            </a:prstGeom>
            <a:solidFill>
              <a:schemeClr val="bg2"/>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Segoe UI"/>
                  <a:ea typeface="+mn-ea"/>
                  <a:cs typeface="+mn-cs"/>
                </a:rPr>
                <a:t>?</a:t>
              </a:r>
            </a:p>
          </p:txBody>
        </p:sp>
      </p:grpSp>
      <p:grpSp>
        <p:nvGrpSpPr>
          <p:cNvPr id="17" name="Group 16">
            <a:extLst>
              <a:ext uri="{FF2B5EF4-FFF2-40B4-BE49-F238E27FC236}">
                <a16:creationId xmlns:a16="http://schemas.microsoft.com/office/drawing/2014/main" id="{87B498F5-2988-4EB0-B5FF-DF8D0D47CDBC}"/>
              </a:ext>
            </a:extLst>
          </p:cNvPr>
          <p:cNvGrpSpPr/>
          <p:nvPr/>
        </p:nvGrpSpPr>
        <p:grpSpPr>
          <a:xfrm>
            <a:off x="475790" y="2277113"/>
            <a:ext cx="2239816" cy="340558"/>
            <a:chOff x="732462" y="2667744"/>
            <a:chExt cx="2239816" cy="340558"/>
          </a:xfrm>
        </p:grpSpPr>
        <p:sp>
          <p:nvSpPr>
            <p:cNvPr id="18" name="Rectangle 17">
              <a:extLst>
                <a:ext uri="{FF2B5EF4-FFF2-40B4-BE49-F238E27FC236}">
                  <a16:creationId xmlns:a16="http://schemas.microsoft.com/office/drawing/2014/main" id="{19818529-35B6-4484-918E-76535E209E78}"/>
                </a:ext>
              </a:extLst>
            </p:cNvPr>
            <p:cNvSpPr/>
            <p:nvPr/>
          </p:nvSpPr>
          <p:spPr>
            <a:xfrm>
              <a:off x="1028278" y="2667744"/>
              <a:ext cx="1944000" cy="215388"/>
            </a:xfrm>
            <a:prstGeom prst="rect">
              <a:avLst/>
            </a:prstGeom>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95959"/>
                  </a:solidFill>
                  <a:effectLst/>
                  <a:uLnTx/>
                  <a:uFillTx/>
                  <a:latin typeface="Segoe UI"/>
                  <a:ea typeface="+mn-ea"/>
                  <a:cs typeface="+mn-cs"/>
                </a:rPr>
                <a:t>Define Content Taxonomy</a:t>
              </a:r>
            </a:p>
          </p:txBody>
        </p:sp>
        <p:sp>
          <p:nvSpPr>
            <p:cNvPr id="19" name="Rectangle 18">
              <a:extLst>
                <a:ext uri="{FF2B5EF4-FFF2-40B4-BE49-F238E27FC236}">
                  <a16:creationId xmlns:a16="http://schemas.microsoft.com/office/drawing/2014/main" id="{11915910-F6C6-4DD8-A8F8-119F8FC2981B}"/>
                </a:ext>
              </a:extLst>
            </p:cNvPr>
            <p:cNvSpPr/>
            <p:nvPr/>
          </p:nvSpPr>
          <p:spPr>
            <a:xfrm>
              <a:off x="732462" y="2667744"/>
              <a:ext cx="305145" cy="340558"/>
            </a:xfrm>
            <a:prstGeom prst="rect">
              <a:avLst/>
            </a:prstGeom>
            <a:solidFill>
              <a:schemeClr val="bg2"/>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Segoe UI"/>
                  <a:ea typeface="+mn-ea"/>
                  <a:cs typeface="+mn-cs"/>
                </a:rPr>
                <a:t>?</a:t>
              </a:r>
            </a:p>
          </p:txBody>
        </p:sp>
      </p:grpSp>
      <p:grpSp>
        <p:nvGrpSpPr>
          <p:cNvPr id="20" name="Group 19">
            <a:extLst>
              <a:ext uri="{FF2B5EF4-FFF2-40B4-BE49-F238E27FC236}">
                <a16:creationId xmlns:a16="http://schemas.microsoft.com/office/drawing/2014/main" id="{F92EF371-38FD-43B3-8737-362C84B4B6D1}"/>
              </a:ext>
            </a:extLst>
          </p:cNvPr>
          <p:cNvGrpSpPr/>
          <p:nvPr/>
        </p:nvGrpSpPr>
        <p:grpSpPr>
          <a:xfrm>
            <a:off x="475790" y="2668689"/>
            <a:ext cx="2239816" cy="340558"/>
            <a:chOff x="732462" y="3059320"/>
            <a:chExt cx="2239816" cy="340558"/>
          </a:xfrm>
        </p:grpSpPr>
        <p:sp>
          <p:nvSpPr>
            <p:cNvPr id="21" name="Rectangle 20">
              <a:extLst>
                <a:ext uri="{FF2B5EF4-FFF2-40B4-BE49-F238E27FC236}">
                  <a16:creationId xmlns:a16="http://schemas.microsoft.com/office/drawing/2014/main" id="{E5172F32-4538-4EAD-B734-405F760CDF9D}"/>
                </a:ext>
              </a:extLst>
            </p:cNvPr>
            <p:cNvSpPr/>
            <p:nvPr/>
          </p:nvSpPr>
          <p:spPr>
            <a:xfrm>
              <a:off x="1028278" y="3059320"/>
              <a:ext cx="1944000" cy="215388"/>
            </a:xfrm>
            <a:prstGeom prst="rect">
              <a:avLst/>
            </a:prstGeom>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95959"/>
                  </a:solidFill>
                  <a:effectLst/>
                  <a:uLnTx/>
                  <a:uFillTx/>
                  <a:latin typeface="Segoe UI"/>
                  <a:ea typeface="+mn-ea"/>
                  <a:cs typeface="+mn-cs"/>
                </a:rPr>
                <a:t>Define Product Backlog &amp; PBIs</a:t>
              </a:r>
            </a:p>
          </p:txBody>
        </p:sp>
        <p:sp>
          <p:nvSpPr>
            <p:cNvPr id="22" name="Rectangle 21">
              <a:extLst>
                <a:ext uri="{FF2B5EF4-FFF2-40B4-BE49-F238E27FC236}">
                  <a16:creationId xmlns:a16="http://schemas.microsoft.com/office/drawing/2014/main" id="{27E7D036-E5FA-45D2-823D-6AD827A1B216}"/>
                </a:ext>
              </a:extLst>
            </p:cNvPr>
            <p:cNvSpPr/>
            <p:nvPr/>
          </p:nvSpPr>
          <p:spPr>
            <a:xfrm>
              <a:off x="732462" y="3059320"/>
              <a:ext cx="305145" cy="340558"/>
            </a:xfrm>
            <a:prstGeom prst="rect">
              <a:avLst/>
            </a:prstGeom>
            <a:solidFill>
              <a:schemeClr val="bg2"/>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Segoe UI"/>
                  <a:ea typeface="+mn-ea"/>
                  <a:cs typeface="+mn-cs"/>
                </a:rPr>
                <a:t>?</a:t>
              </a:r>
            </a:p>
          </p:txBody>
        </p:sp>
      </p:grpSp>
      <p:grpSp>
        <p:nvGrpSpPr>
          <p:cNvPr id="23" name="Group 22">
            <a:extLst>
              <a:ext uri="{FF2B5EF4-FFF2-40B4-BE49-F238E27FC236}">
                <a16:creationId xmlns:a16="http://schemas.microsoft.com/office/drawing/2014/main" id="{FF4D7744-D417-4460-87E6-C01799B5894B}"/>
              </a:ext>
            </a:extLst>
          </p:cNvPr>
          <p:cNvGrpSpPr/>
          <p:nvPr/>
        </p:nvGrpSpPr>
        <p:grpSpPr>
          <a:xfrm>
            <a:off x="2537945" y="5803302"/>
            <a:ext cx="2239816" cy="340558"/>
            <a:chOff x="732462" y="3450897"/>
            <a:chExt cx="2239816" cy="340558"/>
          </a:xfrm>
        </p:grpSpPr>
        <p:sp>
          <p:nvSpPr>
            <p:cNvPr id="24" name="Rectangle 23">
              <a:extLst>
                <a:ext uri="{FF2B5EF4-FFF2-40B4-BE49-F238E27FC236}">
                  <a16:creationId xmlns:a16="http://schemas.microsoft.com/office/drawing/2014/main" id="{ACA72092-006D-456D-8415-BD21677A704B}"/>
                </a:ext>
              </a:extLst>
            </p:cNvPr>
            <p:cNvSpPr/>
            <p:nvPr/>
          </p:nvSpPr>
          <p:spPr>
            <a:xfrm>
              <a:off x="1028278" y="3450897"/>
              <a:ext cx="1944000" cy="215388"/>
            </a:xfrm>
            <a:prstGeom prst="rect">
              <a:avLst/>
            </a:prstGeom>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95959"/>
                  </a:solidFill>
                  <a:effectLst/>
                  <a:uLnTx/>
                  <a:uFillTx/>
                  <a:latin typeface="Segoe UI"/>
                  <a:ea typeface="+mn-ea"/>
                  <a:cs typeface="+mn-cs"/>
                </a:rPr>
                <a:t>Define System Test Plan</a:t>
              </a:r>
            </a:p>
          </p:txBody>
        </p:sp>
        <p:sp>
          <p:nvSpPr>
            <p:cNvPr id="25" name="Rectangle 24">
              <a:extLst>
                <a:ext uri="{FF2B5EF4-FFF2-40B4-BE49-F238E27FC236}">
                  <a16:creationId xmlns:a16="http://schemas.microsoft.com/office/drawing/2014/main" id="{6F1E87E7-BF03-4A55-BD5F-BF139D43A511}"/>
                </a:ext>
              </a:extLst>
            </p:cNvPr>
            <p:cNvSpPr/>
            <p:nvPr/>
          </p:nvSpPr>
          <p:spPr>
            <a:xfrm>
              <a:off x="732462" y="3450897"/>
              <a:ext cx="305145" cy="340558"/>
            </a:xfrm>
            <a:prstGeom prst="rect">
              <a:avLst/>
            </a:prstGeom>
            <a:solidFill>
              <a:schemeClr val="bg2"/>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Segoe UI"/>
                  <a:ea typeface="+mn-ea"/>
                  <a:cs typeface="+mn-cs"/>
                </a:rPr>
                <a:t>?</a:t>
              </a:r>
            </a:p>
          </p:txBody>
        </p:sp>
      </p:grpSp>
      <p:grpSp>
        <p:nvGrpSpPr>
          <p:cNvPr id="26" name="Group 25">
            <a:extLst>
              <a:ext uri="{FF2B5EF4-FFF2-40B4-BE49-F238E27FC236}">
                <a16:creationId xmlns:a16="http://schemas.microsoft.com/office/drawing/2014/main" id="{8008C7DA-DC60-4402-A7E4-EC9840EAC5E0}"/>
              </a:ext>
            </a:extLst>
          </p:cNvPr>
          <p:cNvGrpSpPr/>
          <p:nvPr/>
        </p:nvGrpSpPr>
        <p:grpSpPr>
          <a:xfrm>
            <a:off x="474509" y="3062270"/>
            <a:ext cx="2203817" cy="340558"/>
            <a:chOff x="731181" y="3842473"/>
            <a:chExt cx="2203817" cy="340558"/>
          </a:xfrm>
        </p:grpSpPr>
        <p:sp>
          <p:nvSpPr>
            <p:cNvPr id="27" name="Rectangle 26">
              <a:extLst>
                <a:ext uri="{FF2B5EF4-FFF2-40B4-BE49-F238E27FC236}">
                  <a16:creationId xmlns:a16="http://schemas.microsoft.com/office/drawing/2014/main" id="{7DF46CE4-13FC-4A1C-922D-4C00D04C6C54}"/>
                </a:ext>
              </a:extLst>
            </p:cNvPr>
            <p:cNvSpPr/>
            <p:nvPr/>
          </p:nvSpPr>
          <p:spPr>
            <a:xfrm>
              <a:off x="1026998" y="3842473"/>
              <a:ext cx="1908000" cy="215444"/>
            </a:xfrm>
            <a:prstGeom prst="rect">
              <a:avLst/>
            </a:prstGeom>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95959"/>
                  </a:solidFill>
                  <a:effectLst/>
                  <a:uLnTx/>
                  <a:uFillTx/>
                  <a:latin typeface="Segoe UI"/>
                  <a:ea typeface="+mn-ea"/>
                  <a:cs typeface="+mn-cs"/>
                </a:rPr>
                <a:t>Define Enterprise Architecture &amp; Document Solution Blueprint</a:t>
              </a:r>
            </a:p>
          </p:txBody>
        </p:sp>
        <p:sp>
          <p:nvSpPr>
            <p:cNvPr id="28" name="Rectangle 27">
              <a:extLst>
                <a:ext uri="{FF2B5EF4-FFF2-40B4-BE49-F238E27FC236}">
                  <a16:creationId xmlns:a16="http://schemas.microsoft.com/office/drawing/2014/main" id="{00E9C923-EC82-4482-B443-7010AF8B9BBA}"/>
                </a:ext>
              </a:extLst>
            </p:cNvPr>
            <p:cNvSpPr/>
            <p:nvPr/>
          </p:nvSpPr>
          <p:spPr>
            <a:xfrm>
              <a:off x="731181" y="3842473"/>
              <a:ext cx="305145" cy="340558"/>
            </a:xfrm>
            <a:prstGeom prst="rect">
              <a:avLst/>
            </a:prstGeom>
            <a:solidFill>
              <a:schemeClr val="bg2"/>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Segoe UI"/>
                  <a:ea typeface="+mn-ea"/>
                  <a:cs typeface="+mn-cs"/>
                </a:rPr>
                <a:t>?</a:t>
              </a:r>
            </a:p>
          </p:txBody>
        </p:sp>
      </p:grpSp>
      <p:grpSp>
        <p:nvGrpSpPr>
          <p:cNvPr id="29" name="Group 28">
            <a:extLst>
              <a:ext uri="{FF2B5EF4-FFF2-40B4-BE49-F238E27FC236}">
                <a16:creationId xmlns:a16="http://schemas.microsoft.com/office/drawing/2014/main" id="{C09FE98E-9A1A-4FBA-9014-9868DBE69868}"/>
              </a:ext>
            </a:extLst>
          </p:cNvPr>
          <p:cNvGrpSpPr/>
          <p:nvPr/>
        </p:nvGrpSpPr>
        <p:grpSpPr>
          <a:xfrm>
            <a:off x="474509" y="3453846"/>
            <a:ext cx="2131816" cy="340558"/>
            <a:chOff x="731181" y="4234049"/>
            <a:chExt cx="2131816" cy="340558"/>
          </a:xfrm>
        </p:grpSpPr>
        <p:sp>
          <p:nvSpPr>
            <p:cNvPr id="30" name="Rectangle 29">
              <a:extLst>
                <a:ext uri="{FF2B5EF4-FFF2-40B4-BE49-F238E27FC236}">
                  <a16:creationId xmlns:a16="http://schemas.microsoft.com/office/drawing/2014/main" id="{4792543A-71B4-49CD-BBBA-3D87F959F778}"/>
                </a:ext>
              </a:extLst>
            </p:cNvPr>
            <p:cNvSpPr/>
            <p:nvPr/>
          </p:nvSpPr>
          <p:spPr>
            <a:xfrm>
              <a:off x="1026997" y="4234049"/>
              <a:ext cx="1836000" cy="215444"/>
            </a:xfrm>
            <a:prstGeom prst="rect">
              <a:avLst/>
            </a:prstGeom>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95959"/>
                  </a:solidFill>
                  <a:effectLst/>
                  <a:uLnTx/>
                  <a:uFillTx/>
                  <a:latin typeface="Segoe UI"/>
                  <a:ea typeface="+mn-ea"/>
                  <a:cs typeface="+mn-cs"/>
                </a:rPr>
                <a:t>Define Application’s Technical and Environments Architecture</a:t>
              </a:r>
            </a:p>
          </p:txBody>
        </p:sp>
        <p:sp>
          <p:nvSpPr>
            <p:cNvPr id="31" name="Rectangle 30">
              <a:extLst>
                <a:ext uri="{FF2B5EF4-FFF2-40B4-BE49-F238E27FC236}">
                  <a16:creationId xmlns:a16="http://schemas.microsoft.com/office/drawing/2014/main" id="{A18A5771-84EC-4D54-890C-18B82562A4CE}"/>
                </a:ext>
              </a:extLst>
            </p:cNvPr>
            <p:cNvSpPr/>
            <p:nvPr/>
          </p:nvSpPr>
          <p:spPr>
            <a:xfrm>
              <a:off x="731181" y="4234049"/>
              <a:ext cx="305145" cy="340558"/>
            </a:xfrm>
            <a:prstGeom prst="rect">
              <a:avLst/>
            </a:prstGeom>
            <a:solidFill>
              <a:schemeClr val="bg2"/>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Segoe UI"/>
                  <a:ea typeface="+mn-ea"/>
                  <a:cs typeface="+mn-cs"/>
                </a:rPr>
                <a:t>?</a:t>
              </a:r>
            </a:p>
          </p:txBody>
        </p:sp>
      </p:grpSp>
      <p:grpSp>
        <p:nvGrpSpPr>
          <p:cNvPr id="32" name="Group 31">
            <a:extLst>
              <a:ext uri="{FF2B5EF4-FFF2-40B4-BE49-F238E27FC236}">
                <a16:creationId xmlns:a16="http://schemas.microsoft.com/office/drawing/2014/main" id="{E6038844-4E6E-4CDA-94FD-E0C4748FFCB1}"/>
              </a:ext>
            </a:extLst>
          </p:cNvPr>
          <p:cNvGrpSpPr/>
          <p:nvPr/>
        </p:nvGrpSpPr>
        <p:grpSpPr>
          <a:xfrm>
            <a:off x="474509" y="3845422"/>
            <a:ext cx="2203817" cy="340558"/>
            <a:chOff x="731181" y="4625625"/>
            <a:chExt cx="2203817" cy="340558"/>
          </a:xfrm>
        </p:grpSpPr>
        <p:sp>
          <p:nvSpPr>
            <p:cNvPr id="33" name="Rectangle 32">
              <a:extLst>
                <a:ext uri="{FF2B5EF4-FFF2-40B4-BE49-F238E27FC236}">
                  <a16:creationId xmlns:a16="http://schemas.microsoft.com/office/drawing/2014/main" id="{E0A0D4E1-18B4-437D-9B4D-A90ABBFDABBB}"/>
                </a:ext>
              </a:extLst>
            </p:cNvPr>
            <p:cNvSpPr/>
            <p:nvPr/>
          </p:nvSpPr>
          <p:spPr>
            <a:xfrm>
              <a:off x="1026998" y="4625625"/>
              <a:ext cx="1908000" cy="215444"/>
            </a:xfrm>
            <a:prstGeom prst="rect">
              <a:avLst/>
            </a:prstGeom>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95959"/>
                  </a:solidFill>
                  <a:effectLst/>
                  <a:uLnTx/>
                  <a:uFillTx/>
                  <a:latin typeface="Segoe UI"/>
                  <a:ea typeface="+mn-ea"/>
                  <a:cs typeface="+mn-cs"/>
                </a:rPr>
                <a:t>Set up Avanade Environments Architecture (including software installations)</a:t>
              </a:r>
            </a:p>
          </p:txBody>
        </p:sp>
        <p:sp>
          <p:nvSpPr>
            <p:cNvPr id="34" name="Rectangle 33">
              <a:extLst>
                <a:ext uri="{FF2B5EF4-FFF2-40B4-BE49-F238E27FC236}">
                  <a16:creationId xmlns:a16="http://schemas.microsoft.com/office/drawing/2014/main" id="{78FF94C5-2F26-4720-AAB0-354EDA289084}"/>
                </a:ext>
              </a:extLst>
            </p:cNvPr>
            <p:cNvSpPr/>
            <p:nvPr/>
          </p:nvSpPr>
          <p:spPr>
            <a:xfrm>
              <a:off x="731181" y="4625625"/>
              <a:ext cx="305145" cy="340558"/>
            </a:xfrm>
            <a:prstGeom prst="rect">
              <a:avLst/>
            </a:prstGeom>
            <a:solidFill>
              <a:schemeClr val="bg2"/>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Segoe UI"/>
                  <a:ea typeface="+mn-ea"/>
                  <a:cs typeface="+mn-cs"/>
                </a:rPr>
                <a:t>?</a:t>
              </a:r>
            </a:p>
          </p:txBody>
        </p:sp>
      </p:grpSp>
      <p:grpSp>
        <p:nvGrpSpPr>
          <p:cNvPr id="35" name="Group 34">
            <a:extLst>
              <a:ext uri="{FF2B5EF4-FFF2-40B4-BE49-F238E27FC236}">
                <a16:creationId xmlns:a16="http://schemas.microsoft.com/office/drawing/2014/main" id="{4F870952-6161-442A-A95C-F1E0B6D6C908}"/>
              </a:ext>
            </a:extLst>
          </p:cNvPr>
          <p:cNvGrpSpPr/>
          <p:nvPr/>
        </p:nvGrpSpPr>
        <p:grpSpPr>
          <a:xfrm>
            <a:off x="474509" y="4236998"/>
            <a:ext cx="2203817" cy="340558"/>
            <a:chOff x="731181" y="5017201"/>
            <a:chExt cx="2203817" cy="340558"/>
          </a:xfrm>
        </p:grpSpPr>
        <p:sp>
          <p:nvSpPr>
            <p:cNvPr id="36" name="Rectangle 35">
              <a:extLst>
                <a:ext uri="{FF2B5EF4-FFF2-40B4-BE49-F238E27FC236}">
                  <a16:creationId xmlns:a16="http://schemas.microsoft.com/office/drawing/2014/main" id="{BEFA0B14-6D85-4B6D-92F6-02FCDB7E4F54}"/>
                </a:ext>
              </a:extLst>
            </p:cNvPr>
            <p:cNvSpPr/>
            <p:nvPr/>
          </p:nvSpPr>
          <p:spPr>
            <a:xfrm>
              <a:off x="1026998" y="5017201"/>
              <a:ext cx="1908000" cy="215444"/>
            </a:xfrm>
            <a:prstGeom prst="rect">
              <a:avLst/>
            </a:prstGeom>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95959"/>
                  </a:solidFill>
                  <a:effectLst/>
                  <a:uLnTx/>
                  <a:uFillTx/>
                  <a:latin typeface="Segoe UI"/>
                  <a:ea typeface="+mn-ea"/>
                  <a:cs typeface="+mn-cs"/>
                </a:rPr>
                <a:t>Document Technical Architecture Design (including components)</a:t>
              </a:r>
            </a:p>
          </p:txBody>
        </p:sp>
        <p:sp>
          <p:nvSpPr>
            <p:cNvPr id="37" name="Rectangle 36">
              <a:extLst>
                <a:ext uri="{FF2B5EF4-FFF2-40B4-BE49-F238E27FC236}">
                  <a16:creationId xmlns:a16="http://schemas.microsoft.com/office/drawing/2014/main" id="{37B41985-268A-4039-8F7A-A43537DEEB83}"/>
                </a:ext>
              </a:extLst>
            </p:cNvPr>
            <p:cNvSpPr/>
            <p:nvPr/>
          </p:nvSpPr>
          <p:spPr>
            <a:xfrm>
              <a:off x="731181" y="5017201"/>
              <a:ext cx="305145" cy="340558"/>
            </a:xfrm>
            <a:prstGeom prst="rect">
              <a:avLst/>
            </a:prstGeom>
            <a:solidFill>
              <a:schemeClr val="bg2"/>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Segoe UI"/>
                  <a:ea typeface="+mn-ea"/>
                  <a:cs typeface="+mn-cs"/>
                </a:rPr>
                <a:t>?</a:t>
              </a:r>
            </a:p>
          </p:txBody>
        </p:sp>
      </p:grpSp>
      <p:grpSp>
        <p:nvGrpSpPr>
          <p:cNvPr id="38" name="Group 37">
            <a:extLst>
              <a:ext uri="{FF2B5EF4-FFF2-40B4-BE49-F238E27FC236}">
                <a16:creationId xmlns:a16="http://schemas.microsoft.com/office/drawing/2014/main" id="{59855F8F-6AFC-4575-A5F9-F57DEFA2C2E3}"/>
              </a:ext>
            </a:extLst>
          </p:cNvPr>
          <p:cNvGrpSpPr/>
          <p:nvPr/>
        </p:nvGrpSpPr>
        <p:grpSpPr>
          <a:xfrm>
            <a:off x="474509" y="4639811"/>
            <a:ext cx="2239816" cy="340558"/>
            <a:chOff x="731181" y="5408777"/>
            <a:chExt cx="2239816" cy="340558"/>
          </a:xfrm>
        </p:grpSpPr>
        <p:sp>
          <p:nvSpPr>
            <p:cNvPr id="39" name="Rectangle 38">
              <a:extLst>
                <a:ext uri="{FF2B5EF4-FFF2-40B4-BE49-F238E27FC236}">
                  <a16:creationId xmlns:a16="http://schemas.microsoft.com/office/drawing/2014/main" id="{10FA4FD5-3C7D-472B-BCD5-57F7D0BEC6C3}"/>
                </a:ext>
              </a:extLst>
            </p:cNvPr>
            <p:cNvSpPr/>
            <p:nvPr/>
          </p:nvSpPr>
          <p:spPr>
            <a:xfrm>
              <a:off x="1026997" y="5408777"/>
              <a:ext cx="1944000" cy="215388"/>
            </a:xfrm>
            <a:prstGeom prst="rect">
              <a:avLst/>
            </a:prstGeom>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95959"/>
                  </a:solidFill>
                  <a:effectLst/>
                  <a:uLnTx/>
                  <a:uFillTx/>
                  <a:latin typeface="Segoe UI"/>
                  <a:ea typeface="+mn-ea"/>
                  <a:cs typeface="+mn-cs"/>
                </a:rPr>
                <a:t>Define DevOps Process &amp; Tooling</a:t>
              </a:r>
            </a:p>
          </p:txBody>
        </p:sp>
        <p:sp>
          <p:nvSpPr>
            <p:cNvPr id="40" name="Rectangle 39">
              <a:extLst>
                <a:ext uri="{FF2B5EF4-FFF2-40B4-BE49-F238E27FC236}">
                  <a16:creationId xmlns:a16="http://schemas.microsoft.com/office/drawing/2014/main" id="{3B224E70-E5C6-432A-8049-3C128CEFAF69}"/>
                </a:ext>
              </a:extLst>
            </p:cNvPr>
            <p:cNvSpPr/>
            <p:nvPr/>
          </p:nvSpPr>
          <p:spPr>
            <a:xfrm>
              <a:off x="731181" y="5408777"/>
              <a:ext cx="305145" cy="340558"/>
            </a:xfrm>
            <a:prstGeom prst="rect">
              <a:avLst/>
            </a:prstGeom>
            <a:solidFill>
              <a:schemeClr val="bg2"/>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Segoe UI"/>
                  <a:ea typeface="+mn-ea"/>
                  <a:cs typeface="+mn-cs"/>
                </a:rPr>
                <a:t>?</a:t>
              </a:r>
            </a:p>
          </p:txBody>
        </p:sp>
      </p:grpSp>
      <p:grpSp>
        <p:nvGrpSpPr>
          <p:cNvPr id="41" name="Group 40">
            <a:extLst>
              <a:ext uri="{FF2B5EF4-FFF2-40B4-BE49-F238E27FC236}">
                <a16:creationId xmlns:a16="http://schemas.microsoft.com/office/drawing/2014/main" id="{326F1FE2-4121-4D51-A7A8-6966E21E6A8E}"/>
              </a:ext>
            </a:extLst>
          </p:cNvPr>
          <p:cNvGrpSpPr/>
          <p:nvPr/>
        </p:nvGrpSpPr>
        <p:grpSpPr>
          <a:xfrm>
            <a:off x="474509" y="5031388"/>
            <a:ext cx="2239816" cy="340558"/>
            <a:chOff x="731181" y="5800354"/>
            <a:chExt cx="2239816" cy="340558"/>
          </a:xfrm>
        </p:grpSpPr>
        <p:sp>
          <p:nvSpPr>
            <p:cNvPr id="42" name="Rectangle 41">
              <a:extLst>
                <a:ext uri="{FF2B5EF4-FFF2-40B4-BE49-F238E27FC236}">
                  <a16:creationId xmlns:a16="http://schemas.microsoft.com/office/drawing/2014/main" id="{666AF44D-2FCA-4828-9F1B-53E3CAB7AEC6}"/>
                </a:ext>
              </a:extLst>
            </p:cNvPr>
            <p:cNvSpPr/>
            <p:nvPr/>
          </p:nvSpPr>
          <p:spPr>
            <a:xfrm>
              <a:off x="1026997" y="5800354"/>
              <a:ext cx="1944000" cy="215388"/>
            </a:xfrm>
            <a:prstGeom prst="rect">
              <a:avLst/>
            </a:prstGeom>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95959"/>
                  </a:solidFill>
                  <a:effectLst/>
                  <a:uLnTx/>
                  <a:uFillTx/>
                  <a:latin typeface="Segoe UI"/>
                  <a:ea typeface="+mn-ea"/>
                  <a:cs typeface="+mn-cs"/>
                </a:rPr>
                <a:t>Set up DevOps Process &amp; Tooling</a:t>
              </a:r>
            </a:p>
          </p:txBody>
        </p:sp>
        <p:sp>
          <p:nvSpPr>
            <p:cNvPr id="43" name="Rectangle 42">
              <a:extLst>
                <a:ext uri="{FF2B5EF4-FFF2-40B4-BE49-F238E27FC236}">
                  <a16:creationId xmlns:a16="http://schemas.microsoft.com/office/drawing/2014/main" id="{30542BE3-4E50-4AA1-A3BA-891CEE11B415}"/>
                </a:ext>
              </a:extLst>
            </p:cNvPr>
            <p:cNvSpPr/>
            <p:nvPr/>
          </p:nvSpPr>
          <p:spPr>
            <a:xfrm>
              <a:off x="731181" y="5800354"/>
              <a:ext cx="305145" cy="340558"/>
            </a:xfrm>
            <a:prstGeom prst="rect">
              <a:avLst/>
            </a:prstGeom>
            <a:solidFill>
              <a:schemeClr val="bg2"/>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Segoe UI"/>
                  <a:ea typeface="+mn-ea"/>
                  <a:cs typeface="+mn-cs"/>
                </a:rPr>
                <a:t>?</a:t>
              </a:r>
            </a:p>
          </p:txBody>
        </p:sp>
      </p:grpSp>
      <p:grpSp>
        <p:nvGrpSpPr>
          <p:cNvPr id="44" name="Group 43">
            <a:extLst>
              <a:ext uri="{FF2B5EF4-FFF2-40B4-BE49-F238E27FC236}">
                <a16:creationId xmlns:a16="http://schemas.microsoft.com/office/drawing/2014/main" id="{826BA34D-6A92-4F9F-92D7-E104B9E0A63A}"/>
              </a:ext>
            </a:extLst>
          </p:cNvPr>
          <p:cNvGrpSpPr/>
          <p:nvPr/>
        </p:nvGrpSpPr>
        <p:grpSpPr>
          <a:xfrm>
            <a:off x="6867325" y="206597"/>
            <a:ext cx="2399901" cy="215444"/>
            <a:chOff x="6867325" y="206597"/>
            <a:chExt cx="2399901" cy="215444"/>
          </a:xfrm>
        </p:grpSpPr>
        <p:sp>
          <p:nvSpPr>
            <p:cNvPr id="45" name="Rectangle 44">
              <a:extLst>
                <a:ext uri="{FF2B5EF4-FFF2-40B4-BE49-F238E27FC236}">
                  <a16:creationId xmlns:a16="http://schemas.microsoft.com/office/drawing/2014/main" id="{4E6B30BB-8694-4089-87CE-AE85B5818746}"/>
                </a:ext>
              </a:extLst>
            </p:cNvPr>
            <p:cNvSpPr/>
            <p:nvPr/>
          </p:nvSpPr>
          <p:spPr>
            <a:xfrm>
              <a:off x="6867325" y="245511"/>
              <a:ext cx="144000" cy="144000"/>
            </a:xfrm>
            <a:prstGeom prst="rect">
              <a:avLst/>
            </a:prstGeom>
            <a:solidFill>
              <a:srgbClr val="E7E6E6"/>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white"/>
                </a:solidFill>
                <a:effectLst/>
                <a:uLnTx/>
                <a:uFillTx/>
                <a:latin typeface="Segoe UI"/>
                <a:ea typeface="+mn-ea"/>
                <a:cs typeface="+mn-cs"/>
              </a:endParaRPr>
            </a:p>
          </p:txBody>
        </p:sp>
        <p:sp>
          <p:nvSpPr>
            <p:cNvPr id="46" name="TextBox 45">
              <a:extLst>
                <a:ext uri="{FF2B5EF4-FFF2-40B4-BE49-F238E27FC236}">
                  <a16:creationId xmlns:a16="http://schemas.microsoft.com/office/drawing/2014/main" id="{48A382BA-E03C-4B66-811D-E4574B10C2BA}"/>
                </a:ext>
              </a:extLst>
            </p:cNvPr>
            <p:cNvSpPr txBox="1"/>
            <p:nvPr/>
          </p:nvSpPr>
          <p:spPr>
            <a:xfrm>
              <a:off x="7054686" y="206597"/>
              <a:ext cx="2212540" cy="215444"/>
            </a:xfrm>
            <a:prstGeom prst="rect">
              <a:avLst/>
            </a:prstGeom>
            <a:noFill/>
          </p:spPr>
          <p:txBody>
            <a:bodyPr wrap="square" lIns="0" rIns="0" rtlCol="0">
              <a:spAutoFit/>
            </a:bodyPr>
            <a:lstStyle>
              <a:defPPr>
                <a:defRPr lang="en-US"/>
              </a:defPPr>
              <a:lvl1pPr>
                <a:defRPr sz="900">
                  <a:latin typeface="Segoe UI Semilight" panose="020B0402040204020203" pitchFamily="34" charset="0"/>
                  <a:cs typeface="Segoe UI Semilight" panose="020B04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rgbClr val="595959"/>
                  </a:solidFill>
                  <a:effectLst/>
                  <a:uLnTx/>
                  <a:uFillTx/>
                  <a:latin typeface="Segoe UI Semilight" panose="020B0402040204020203" pitchFamily="34" charset="0"/>
                  <a:ea typeface="+mn-ea"/>
                  <a:cs typeface="Segoe UI Semilight" panose="020B0402040204020203" pitchFamily="34" charset="0"/>
                </a:rPr>
                <a:t>Avanade Experience Design workstream`</a:t>
              </a:r>
            </a:p>
          </p:txBody>
        </p:sp>
      </p:grpSp>
      <p:grpSp>
        <p:nvGrpSpPr>
          <p:cNvPr id="47" name="Group 46">
            <a:extLst>
              <a:ext uri="{FF2B5EF4-FFF2-40B4-BE49-F238E27FC236}">
                <a16:creationId xmlns:a16="http://schemas.microsoft.com/office/drawing/2014/main" id="{5F2FFBD9-A92C-4828-8BB8-DEBD7300FC56}"/>
              </a:ext>
            </a:extLst>
          </p:cNvPr>
          <p:cNvGrpSpPr/>
          <p:nvPr/>
        </p:nvGrpSpPr>
        <p:grpSpPr>
          <a:xfrm>
            <a:off x="9326050" y="206597"/>
            <a:ext cx="3210125" cy="215444"/>
            <a:chOff x="9326050" y="206597"/>
            <a:chExt cx="3210125" cy="215444"/>
          </a:xfrm>
        </p:grpSpPr>
        <p:sp>
          <p:nvSpPr>
            <p:cNvPr id="48" name="Rectangle 47">
              <a:extLst>
                <a:ext uri="{FF2B5EF4-FFF2-40B4-BE49-F238E27FC236}">
                  <a16:creationId xmlns:a16="http://schemas.microsoft.com/office/drawing/2014/main" id="{DE434CCB-F64C-42EA-9E99-270F33873304}"/>
                </a:ext>
              </a:extLst>
            </p:cNvPr>
            <p:cNvSpPr/>
            <p:nvPr/>
          </p:nvSpPr>
          <p:spPr>
            <a:xfrm>
              <a:off x="9326050" y="245511"/>
              <a:ext cx="144000" cy="144000"/>
            </a:xfrm>
            <a:prstGeom prst="rect">
              <a:avLst/>
            </a:prstGeom>
            <a:solidFill>
              <a:srgbClr val="E7E6E6"/>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white"/>
                </a:solidFill>
                <a:effectLst/>
                <a:uLnTx/>
                <a:uFillTx/>
                <a:latin typeface="Segoe UI"/>
                <a:ea typeface="+mn-ea"/>
                <a:cs typeface="+mn-cs"/>
              </a:endParaRPr>
            </a:p>
          </p:txBody>
        </p:sp>
        <p:sp>
          <p:nvSpPr>
            <p:cNvPr id="49" name="TextBox 48">
              <a:extLst>
                <a:ext uri="{FF2B5EF4-FFF2-40B4-BE49-F238E27FC236}">
                  <a16:creationId xmlns:a16="http://schemas.microsoft.com/office/drawing/2014/main" id="{9FD2DEED-C0B8-4E4D-BE90-5B10DC10C40E}"/>
                </a:ext>
              </a:extLst>
            </p:cNvPr>
            <p:cNvSpPr txBox="1"/>
            <p:nvPr/>
          </p:nvSpPr>
          <p:spPr>
            <a:xfrm>
              <a:off x="9513410" y="206597"/>
              <a:ext cx="3022765" cy="215444"/>
            </a:xfrm>
            <a:prstGeom prst="rect">
              <a:avLst/>
            </a:prstGeom>
            <a:noFill/>
          </p:spPr>
          <p:txBody>
            <a:bodyPr wrap="square" lIns="0" rIns="0" rtlCol="0">
              <a:spAutoFit/>
            </a:bodyPr>
            <a:lstStyle>
              <a:defPPr>
                <a:defRPr lang="en-US"/>
              </a:defPPr>
              <a:lvl1pPr>
                <a:defRPr sz="900">
                  <a:latin typeface="Segoe UI Semilight" panose="020B0402040204020203" pitchFamily="34" charset="0"/>
                  <a:cs typeface="Segoe UI Semilight" panose="020B04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rgbClr val="595959"/>
                  </a:solidFill>
                  <a:effectLst/>
                  <a:uLnTx/>
                  <a:uFillTx/>
                  <a:latin typeface="Segoe UI Semilight" panose="020B0402040204020203" pitchFamily="34" charset="0"/>
                  <a:ea typeface="+mn-ea"/>
                  <a:cs typeface="Segoe UI Semilight" panose="020B0402040204020203" pitchFamily="34" charset="0"/>
                </a:rPr>
                <a:t>Avanade Test workstream</a:t>
              </a:r>
            </a:p>
          </p:txBody>
        </p:sp>
      </p:grpSp>
      <p:grpSp>
        <p:nvGrpSpPr>
          <p:cNvPr id="50" name="Group 49">
            <a:extLst>
              <a:ext uri="{FF2B5EF4-FFF2-40B4-BE49-F238E27FC236}">
                <a16:creationId xmlns:a16="http://schemas.microsoft.com/office/drawing/2014/main" id="{BC7106EB-41CF-4817-AD9F-B7A9D916C03E}"/>
              </a:ext>
            </a:extLst>
          </p:cNvPr>
          <p:cNvGrpSpPr/>
          <p:nvPr/>
        </p:nvGrpSpPr>
        <p:grpSpPr>
          <a:xfrm>
            <a:off x="6867325" y="28479"/>
            <a:ext cx="2305051" cy="215444"/>
            <a:chOff x="6867325" y="28479"/>
            <a:chExt cx="2305051" cy="215444"/>
          </a:xfrm>
        </p:grpSpPr>
        <p:sp>
          <p:nvSpPr>
            <p:cNvPr id="51" name="Rectangle 50">
              <a:extLst>
                <a:ext uri="{FF2B5EF4-FFF2-40B4-BE49-F238E27FC236}">
                  <a16:creationId xmlns:a16="http://schemas.microsoft.com/office/drawing/2014/main" id="{98BD0A2E-854E-4A1A-B628-E808FD4A8D88}"/>
                </a:ext>
              </a:extLst>
            </p:cNvPr>
            <p:cNvSpPr/>
            <p:nvPr/>
          </p:nvSpPr>
          <p:spPr>
            <a:xfrm>
              <a:off x="6867325" y="69302"/>
              <a:ext cx="144000" cy="144000"/>
            </a:xfrm>
            <a:prstGeom prst="rect">
              <a:avLst/>
            </a:prstGeom>
            <a:solidFill>
              <a:srgbClr val="E7E6E6"/>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white"/>
                </a:solidFill>
                <a:effectLst/>
                <a:uLnTx/>
                <a:uFillTx/>
                <a:latin typeface="Segoe UI"/>
                <a:ea typeface="+mn-ea"/>
                <a:cs typeface="+mn-cs"/>
              </a:endParaRPr>
            </a:p>
          </p:txBody>
        </p:sp>
        <p:sp>
          <p:nvSpPr>
            <p:cNvPr id="52" name="TextBox 51">
              <a:extLst>
                <a:ext uri="{FF2B5EF4-FFF2-40B4-BE49-F238E27FC236}">
                  <a16:creationId xmlns:a16="http://schemas.microsoft.com/office/drawing/2014/main" id="{15E3827B-16B5-4A26-8963-31607A23CFE6}"/>
                </a:ext>
              </a:extLst>
            </p:cNvPr>
            <p:cNvSpPr txBox="1"/>
            <p:nvPr/>
          </p:nvSpPr>
          <p:spPr>
            <a:xfrm>
              <a:off x="7054686" y="28479"/>
              <a:ext cx="2117690" cy="215444"/>
            </a:xfrm>
            <a:prstGeom prst="rect">
              <a:avLst/>
            </a:prstGeom>
            <a:noFill/>
          </p:spPr>
          <p:txBody>
            <a:bodyPr wrap="square" lIns="0" r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rgbClr val="595959"/>
                  </a:solidFill>
                  <a:effectLst/>
                  <a:uLnTx/>
                  <a:uFillTx/>
                  <a:latin typeface="Segoe UI Semilight" panose="020B0402040204020203" pitchFamily="34" charset="0"/>
                  <a:ea typeface="+mn-ea"/>
                  <a:cs typeface="Segoe UI Semilight" panose="020B0402040204020203" pitchFamily="34" charset="0"/>
                </a:rPr>
                <a:t>Avanade Business Analysis workstream</a:t>
              </a:r>
            </a:p>
          </p:txBody>
        </p:sp>
      </p:grpSp>
      <p:grpSp>
        <p:nvGrpSpPr>
          <p:cNvPr id="53" name="Group 52">
            <a:extLst>
              <a:ext uri="{FF2B5EF4-FFF2-40B4-BE49-F238E27FC236}">
                <a16:creationId xmlns:a16="http://schemas.microsoft.com/office/drawing/2014/main" id="{9817D8B4-6FDE-4625-9DEE-7DF30B48F1FD}"/>
              </a:ext>
            </a:extLst>
          </p:cNvPr>
          <p:cNvGrpSpPr/>
          <p:nvPr/>
        </p:nvGrpSpPr>
        <p:grpSpPr>
          <a:xfrm>
            <a:off x="9323309" y="380898"/>
            <a:ext cx="3210125" cy="215444"/>
            <a:chOff x="9323309" y="380898"/>
            <a:chExt cx="3210125" cy="215444"/>
          </a:xfrm>
        </p:grpSpPr>
        <p:sp>
          <p:nvSpPr>
            <p:cNvPr id="54" name="Rectangle 53">
              <a:extLst>
                <a:ext uri="{FF2B5EF4-FFF2-40B4-BE49-F238E27FC236}">
                  <a16:creationId xmlns:a16="http://schemas.microsoft.com/office/drawing/2014/main" id="{65F3DF79-BB1E-46E2-9482-37B30F93BC1A}"/>
                </a:ext>
              </a:extLst>
            </p:cNvPr>
            <p:cNvSpPr/>
            <p:nvPr/>
          </p:nvSpPr>
          <p:spPr>
            <a:xfrm>
              <a:off x="9323309" y="421721"/>
              <a:ext cx="144000" cy="144000"/>
            </a:xfrm>
            <a:prstGeom prst="rect">
              <a:avLst/>
            </a:prstGeom>
            <a:solidFill>
              <a:srgbClr val="E7E6E6"/>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white"/>
                </a:solidFill>
                <a:effectLst/>
                <a:uLnTx/>
                <a:uFillTx/>
                <a:latin typeface="Segoe UI"/>
                <a:ea typeface="+mn-ea"/>
                <a:cs typeface="+mn-cs"/>
              </a:endParaRPr>
            </a:p>
          </p:txBody>
        </p:sp>
        <p:sp>
          <p:nvSpPr>
            <p:cNvPr id="55" name="TextBox 54">
              <a:extLst>
                <a:ext uri="{FF2B5EF4-FFF2-40B4-BE49-F238E27FC236}">
                  <a16:creationId xmlns:a16="http://schemas.microsoft.com/office/drawing/2014/main" id="{0098B976-9709-4038-A710-9C1D66B7CC6F}"/>
                </a:ext>
              </a:extLst>
            </p:cNvPr>
            <p:cNvSpPr txBox="1"/>
            <p:nvPr/>
          </p:nvSpPr>
          <p:spPr>
            <a:xfrm>
              <a:off x="9510669" y="380898"/>
              <a:ext cx="3022765" cy="215444"/>
            </a:xfrm>
            <a:prstGeom prst="rect">
              <a:avLst/>
            </a:prstGeom>
            <a:noFill/>
          </p:spPr>
          <p:txBody>
            <a:bodyPr wrap="square" lIns="0" rIns="0" rtlCol="0">
              <a:spAutoFit/>
            </a:bodyPr>
            <a:lstStyle>
              <a:defPPr>
                <a:defRPr lang="en-US"/>
              </a:defPPr>
              <a:lvl1pPr>
                <a:defRPr sz="900">
                  <a:latin typeface="Segoe UI Semilight" panose="020B0402040204020203" pitchFamily="34" charset="0"/>
                  <a:cs typeface="Segoe UI Semilight" panose="020B04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rgbClr val="595959"/>
                  </a:solidFill>
                  <a:effectLst/>
                  <a:uLnTx/>
                  <a:uFillTx/>
                  <a:latin typeface="Segoe UI Semilight" panose="020B0402040204020203" pitchFamily="34" charset="0"/>
                  <a:ea typeface="+mn-ea"/>
                  <a:cs typeface="Segoe UI Semilight" panose="020B0402040204020203" pitchFamily="34" charset="0"/>
                </a:rPr>
                <a:t>Customer workstreams</a:t>
              </a:r>
            </a:p>
          </p:txBody>
        </p:sp>
      </p:grpSp>
      <p:grpSp>
        <p:nvGrpSpPr>
          <p:cNvPr id="56" name="Group 55">
            <a:extLst>
              <a:ext uri="{FF2B5EF4-FFF2-40B4-BE49-F238E27FC236}">
                <a16:creationId xmlns:a16="http://schemas.microsoft.com/office/drawing/2014/main" id="{93ABA4E2-B6A6-4E77-A33D-F64D3A34001E}"/>
              </a:ext>
            </a:extLst>
          </p:cNvPr>
          <p:cNvGrpSpPr/>
          <p:nvPr/>
        </p:nvGrpSpPr>
        <p:grpSpPr>
          <a:xfrm>
            <a:off x="6867325" y="380898"/>
            <a:ext cx="2417599" cy="215444"/>
            <a:chOff x="6867325" y="380898"/>
            <a:chExt cx="2417599" cy="215444"/>
          </a:xfrm>
        </p:grpSpPr>
        <p:sp>
          <p:nvSpPr>
            <p:cNvPr id="57" name="Rectangle 56">
              <a:extLst>
                <a:ext uri="{FF2B5EF4-FFF2-40B4-BE49-F238E27FC236}">
                  <a16:creationId xmlns:a16="http://schemas.microsoft.com/office/drawing/2014/main" id="{3BDD0904-F5C1-4EEE-8E1B-8A583F3EDFF3}"/>
                </a:ext>
              </a:extLst>
            </p:cNvPr>
            <p:cNvSpPr/>
            <p:nvPr/>
          </p:nvSpPr>
          <p:spPr>
            <a:xfrm>
              <a:off x="6867325" y="421721"/>
              <a:ext cx="144000" cy="144000"/>
            </a:xfrm>
            <a:prstGeom prst="rect">
              <a:avLst/>
            </a:prstGeom>
            <a:solidFill>
              <a:srgbClr val="E7E6E6"/>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white"/>
                </a:solidFill>
                <a:effectLst/>
                <a:uLnTx/>
                <a:uFillTx/>
                <a:latin typeface="Segoe UI"/>
                <a:ea typeface="+mn-ea"/>
                <a:cs typeface="+mn-cs"/>
              </a:endParaRPr>
            </a:p>
          </p:txBody>
        </p:sp>
        <p:sp>
          <p:nvSpPr>
            <p:cNvPr id="58" name="TextBox 57">
              <a:extLst>
                <a:ext uri="{FF2B5EF4-FFF2-40B4-BE49-F238E27FC236}">
                  <a16:creationId xmlns:a16="http://schemas.microsoft.com/office/drawing/2014/main" id="{C68C1E72-A567-417E-8653-D65B7D258FAC}"/>
                </a:ext>
              </a:extLst>
            </p:cNvPr>
            <p:cNvSpPr txBox="1"/>
            <p:nvPr/>
          </p:nvSpPr>
          <p:spPr>
            <a:xfrm>
              <a:off x="7055863" y="380898"/>
              <a:ext cx="2229061" cy="215444"/>
            </a:xfrm>
            <a:prstGeom prst="rect">
              <a:avLst/>
            </a:prstGeom>
            <a:noFill/>
          </p:spPr>
          <p:txBody>
            <a:bodyPr wrap="square" lIns="0" rIns="0" rtlCol="0">
              <a:spAutoFit/>
            </a:bodyPr>
            <a:lstStyle>
              <a:defPPr>
                <a:defRPr lang="en-US"/>
              </a:defPPr>
              <a:lvl1pPr>
                <a:defRPr sz="900">
                  <a:latin typeface="Segoe UI Semilight" panose="020B0402040204020203" pitchFamily="34" charset="0"/>
                  <a:cs typeface="Segoe UI Semilight" panose="020B04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rgbClr val="595959"/>
                  </a:solidFill>
                  <a:effectLst/>
                  <a:uLnTx/>
                  <a:uFillTx/>
                  <a:latin typeface="Segoe UI Semilight" panose="020B0402040204020203" pitchFamily="34" charset="0"/>
                  <a:ea typeface="+mn-ea"/>
                  <a:cs typeface="Segoe UI Semilight" panose="020B0402040204020203" pitchFamily="34" charset="0"/>
                </a:rPr>
                <a:t>Avanade Delivery Management workstream</a:t>
              </a:r>
            </a:p>
          </p:txBody>
        </p:sp>
      </p:grpSp>
      <p:grpSp>
        <p:nvGrpSpPr>
          <p:cNvPr id="59" name="Group 58">
            <a:extLst>
              <a:ext uri="{FF2B5EF4-FFF2-40B4-BE49-F238E27FC236}">
                <a16:creationId xmlns:a16="http://schemas.microsoft.com/office/drawing/2014/main" id="{90751930-D48B-435C-8164-CEB15EF427F4}"/>
              </a:ext>
            </a:extLst>
          </p:cNvPr>
          <p:cNvGrpSpPr/>
          <p:nvPr/>
        </p:nvGrpSpPr>
        <p:grpSpPr>
          <a:xfrm>
            <a:off x="2542442" y="1102385"/>
            <a:ext cx="2239817" cy="340558"/>
            <a:chOff x="2832805" y="1721413"/>
            <a:chExt cx="2239817" cy="340558"/>
          </a:xfrm>
        </p:grpSpPr>
        <p:sp>
          <p:nvSpPr>
            <p:cNvPr id="60" name="Rectangle 59">
              <a:extLst>
                <a:ext uri="{FF2B5EF4-FFF2-40B4-BE49-F238E27FC236}">
                  <a16:creationId xmlns:a16="http://schemas.microsoft.com/office/drawing/2014/main" id="{D9FF5840-E476-435E-B70B-64DFDF0312A6}"/>
                </a:ext>
              </a:extLst>
            </p:cNvPr>
            <p:cNvSpPr/>
            <p:nvPr/>
          </p:nvSpPr>
          <p:spPr>
            <a:xfrm>
              <a:off x="3128622" y="1721413"/>
              <a:ext cx="1944000" cy="338554"/>
            </a:xfrm>
            <a:prstGeom prst="rect">
              <a:avLst/>
            </a:prstGeom>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95959"/>
                  </a:solidFill>
                  <a:effectLst/>
                  <a:uLnTx/>
                  <a:uFillTx/>
                  <a:latin typeface="Segoe UI"/>
                  <a:ea typeface="+mn-ea"/>
                  <a:cs typeface="+mn-cs"/>
                </a:rPr>
                <a:t>Conduct User &amp; Stakeholder Research</a:t>
              </a:r>
              <a:br>
                <a:rPr kumimoji="0" lang="en-US" sz="800" b="0" i="0" u="none" strike="noStrike" kern="1200" cap="none" spc="0" normalizeH="0" baseline="0" noProof="0">
                  <a:ln>
                    <a:noFill/>
                  </a:ln>
                  <a:solidFill>
                    <a:srgbClr val="595959"/>
                  </a:solidFill>
                  <a:effectLst/>
                  <a:uLnTx/>
                  <a:uFillTx/>
                  <a:latin typeface="Segoe UI"/>
                  <a:ea typeface="+mn-ea"/>
                  <a:cs typeface="+mn-cs"/>
                </a:rPr>
              </a:br>
              <a:r>
                <a:rPr kumimoji="0" lang="en-US" sz="800" b="0" i="0" u="none" strike="noStrike" kern="1200" cap="none" spc="0" normalizeH="0" baseline="0" noProof="0">
                  <a:ln>
                    <a:noFill/>
                  </a:ln>
                  <a:solidFill>
                    <a:srgbClr val="595959"/>
                  </a:solidFill>
                  <a:effectLst/>
                  <a:uLnTx/>
                  <a:uFillTx/>
                  <a:latin typeface="Segoe UI"/>
                  <a:ea typeface="+mn-ea"/>
                  <a:cs typeface="+mn-cs"/>
                </a:rPr>
                <a:t>(</a:t>
              </a:r>
              <a:r>
                <a:rPr kumimoji="0" lang="en-US" sz="800" b="0" i="0" u="none" strike="noStrike" kern="1200" cap="none" spc="0" normalizeH="0" baseline="0" noProof="0" err="1">
                  <a:ln>
                    <a:noFill/>
                  </a:ln>
                  <a:solidFill>
                    <a:srgbClr val="595959"/>
                  </a:solidFill>
                  <a:effectLst/>
                  <a:uLnTx/>
                  <a:uFillTx/>
                  <a:latin typeface="Segoe UI"/>
                  <a:ea typeface="+mn-ea"/>
                  <a:cs typeface="+mn-cs"/>
                </a:rPr>
                <a:t>inc</a:t>
              </a:r>
              <a:r>
                <a:rPr kumimoji="0" lang="en-US" sz="800" b="0" i="0" u="none" strike="noStrike" kern="1200" cap="none" spc="0" normalizeH="0" baseline="0" noProof="0">
                  <a:ln>
                    <a:noFill/>
                  </a:ln>
                  <a:solidFill>
                    <a:srgbClr val="595959"/>
                  </a:solidFill>
                  <a:effectLst/>
                  <a:uLnTx/>
                  <a:uFillTx/>
                  <a:latin typeface="Segoe UI"/>
                  <a:ea typeface="+mn-ea"/>
                  <a:cs typeface="+mn-cs"/>
                </a:rPr>
                <a:t> Design Thinking workshops)</a:t>
              </a:r>
            </a:p>
          </p:txBody>
        </p:sp>
        <p:sp>
          <p:nvSpPr>
            <p:cNvPr id="61" name="Rectangle 60">
              <a:extLst>
                <a:ext uri="{FF2B5EF4-FFF2-40B4-BE49-F238E27FC236}">
                  <a16:creationId xmlns:a16="http://schemas.microsoft.com/office/drawing/2014/main" id="{44DB182C-E137-44A8-8384-E4C33924CF60}"/>
                </a:ext>
              </a:extLst>
            </p:cNvPr>
            <p:cNvSpPr/>
            <p:nvPr/>
          </p:nvSpPr>
          <p:spPr>
            <a:xfrm>
              <a:off x="2832805" y="1721413"/>
              <a:ext cx="305145" cy="340558"/>
            </a:xfrm>
            <a:prstGeom prst="rect">
              <a:avLst/>
            </a:prstGeom>
            <a:solidFill>
              <a:schemeClr val="bg2"/>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Segoe UI"/>
                  <a:ea typeface="+mn-ea"/>
                  <a:cs typeface="+mn-cs"/>
                </a:rPr>
                <a:t>?</a:t>
              </a:r>
            </a:p>
          </p:txBody>
        </p:sp>
      </p:grpSp>
      <p:grpSp>
        <p:nvGrpSpPr>
          <p:cNvPr id="62" name="Group 61">
            <a:extLst>
              <a:ext uri="{FF2B5EF4-FFF2-40B4-BE49-F238E27FC236}">
                <a16:creationId xmlns:a16="http://schemas.microsoft.com/office/drawing/2014/main" id="{FD850D3E-85EA-4DDA-B6F4-3EAA988053C0}"/>
              </a:ext>
            </a:extLst>
          </p:cNvPr>
          <p:cNvGrpSpPr/>
          <p:nvPr/>
        </p:nvGrpSpPr>
        <p:grpSpPr>
          <a:xfrm>
            <a:off x="2542442" y="1493961"/>
            <a:ext cx="2239815" cy="340558"/>
            <a:chOff x="2832805" y="2112989"/>
            <a:chExt cx="2239815" cy="340558"/>
          </a:xfrm>
        </p:grpSpPr>
        <p:sp>
          <p:nvSpPr>
            <p:cNvPr id="63" name="Rectangle 62">
              <a:extLst>
                <a:ext uri="{FF2B5EF4-FFF2-40B4-BE49-F238E27FC236}">
                  <a16:creationId xmlns:a16="http://schemas.microsoft.com/office/drawing/2014/main" id="{A409611A-08FC-4A47-8FA9-0D99B6B5EA4A}"/>
                </a:ext>
              </a:extLst>
            </p:cNvPr>
            <p:cNvSpPr/>
            <p:nvPr/>
          </p:nvSpPr>
          <p:spPr>
            <a:xfrm>
              <a:off x="3128620" y="2112989"/>
              <a:ext cx="1944000" cy="215444"/>
            </a:xfrm>
            <a:prstGeom prst="rect">
              <a:avLst/>
            </a:prstGeom>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95959"/>
                  </a:solidFill>
                  <a:effectLst/>
                  <a:uLnTx/>
                  <a:uFillTx/>
                  <a:latin typeface="Segoe UI"/>
                  <a:ea typeface="+mn-ea"/>
                  <a:cs typeface="+mn-cs"/>
                </a:rPr>
                <a:t>Define Personas &amp; / Or Scenarios</a:t>
              </a:r>
            </a:p>
          </p:txBody>
        </p:sp>
        <p:sp>
          <p:nvSpPr>
            <p:cNvPr id="64" name="Rectangle 63">
              <a:extLst>
                <a:ext uri="{FF2B5EF4-FFF2-40B4-BE49-F238E27FC236}">
                  <a16:creationId xmlns:a16="http://schemas.microsoft.com/office/drawing/2014/main" id="{9E525CB9-5C03-452C-9DF5-7E04C578B275}"/>
                </a:ext>
              </a:extLst>
            </p:cNvPr>
            <p:cNvSpPr/>
            <p:nvPr/>
          </p:nvSpPr>
          <p:spPr>
            <a:xfrm>
              <a:off x="2832805" y="2112989"/>
              <a:ext cx="305145" cy="340558"/>
            </a:xfrm>
            <a:prstGeom prst="rect">
              <a:avLst/>
            </a:prstGeom>
            <a:solidFill>
              <a:schemeClr val="bg2"/>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Segoe UI"/>
                  <a:ea typeface="+mn-ea"/>
                  <a:cs typeface="+mn-cs"/>
                </a:rPr>
                <a:t>?</a:t>
              </a:r>
            </a:p>
          </p:txBody>
        </p:sp>
      </p:grpSp>
      <p:grpSp>
        <p:nvGrpSpPr>
          <p:cNvPr id="65" name="Group 64">
            <a:extLst>
              <a:ext uri="{FF2B5EF4-FFF2-40B4-BE49-F238E27FC236}">
                <a16:creationId xmlns:a16="http://schemas.microsoft.com/office/drawing/2014/main" id="{F1E9C39A-5306-497D-8977-D81097CD703D}"/>
              </a:ext>
            </a:extLst>
          </p:cNvPr>
          <p:cNvGrpSpPr/>
          <p:nvPr/>
        </p:nvGrpSpPr>
        <p:grpSpPr>
          <a:xfrm>
            <a:off x="2542442" y="1885537"/>
            <a:ext cx="2239817" cy="340558"/>
            <a:chOff x="2832805" y="2504565"/>
            <a:chExt cx="2239817" cy="340558"/>
          </a:xfrm>
        </p:grpSpPr>
        <p:sp>
          <p:nvSpPr>
            <p:cNvPr id="66" name="Rectangle 65">
              <a:extLst>
                <a:ext uri="{FF2B5EF4-FFF2-40B4-BE49-F238E27FC236}">
                  <a16:creationId xmlns:a16="http://schemas.microsoft.com/office/drawing/2014/main" id="{F5262DEB-D4AA-465A-94EF-1BCC38DEC846}"/>
                </a:ext>
              </a:extLst>
            </p:cNvPr>
            <p:cNvSpPr/>
            <p:nvPr/>
          </p:nvSpPr>
          <p:spPr>
            <a:xfrm>
              <a:off x="3128622" y="2504565"/>
              <a:ext cx="1944000" cy="215444"/>
            </a:xfrm>
            <a:prstGeom prst="rect">
              <a:avLst/>
            </a:prstGeom>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err="1">
                  <a:ln>
                    <a:noFill/>
                  </a:ln>
                  <a:solidFill>
                    <a:srgbClr val="595959"/>
                  </a:solidFill>
                  <a:effectLst/>
                  <a:uLnTx/>
                  <a:uFillTx/>
                  <a:latin typeface="Segoe UI"/>
                  <a:ea typeface="+mn-ea"/>
                  <a:cs typeface="+mn-cs"/>
                </a:rPr>
                <a:t>Analyse</a:t>
              </a:r>
              <a:r>
                <a:rPr kumimoji="0" lang="en-US" sz="800" b="0" i="0" u="none" strike="noStrike" kern="1200" cap="none" spc="0" normalizeH="0" baseline="0" noProof="0">
                  <a:ln>
                    <a:noFill/>
                  </a:ln>
                  <a:solidFill>
                    <a:srgbClr val="595959"/>
                  </a:solidFill>
                  <a:effectLst/>
                  <a:uLnTx/>
                  <a:uFillTx/>
                  <a:latin typeface="Segoe UI"/>
                  <a:ea typeface="+mn-ea"/>
                  <a:cs typeface="+mn-cs"/>
                </a:rPr>
                <a:t> Competition / Market</a:t>
              </a:r>
            </a:p>
          </p:txBody>
        </p:sp>
        <p:sp>
          <p:nvSpPr>
            <p:cNvPr id="67" name="Rectangle 66">
              <a:extLst>
                <a:ext uri="{FF2B5EF4-FFF2-40B4-BE49-F238E27FC236}">
                  <a16:creationId xmlns:a16="http://schemas.microsoft.com/office/drawing/2014/main" id="{BFA22248-0C76-4765-B0E9-7DD418F171BF}"/>
                </a:ext>
              </a:extLst>
            </p:cNvPr>
            <p:cNvSpPr/>
            <p:nvPr/>
          </p:nvSpPr>
          <p:spPr>
            <a:xfrm>
              <a:off x="2832805" y="2504565"/>
              <a:ext cx="305145" cy="340558"/>
            </a:xfrm>
            <a:prstGeom prst="rect">
              <a:avLst/>
            </a:prstGeom>
            <a:solidFill>
              <a:schemeClr val="bg2"/>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Segoe UI"/>
                  <a:ea typeface="+mn-ea"/>
                  <a:cs typeface="+mn-cs"/>
                </a:rPr>
                <a:t>?</a:t>
              </a:r>
            </a:p>
          </p:txBody>
        </p:sp>
      </p:grpSp>
      <p:grpSp>
        <p:nvGrpSpPr>
          <p:cNvPr id="68" name="Group 67">
            <a:extLst>
              <a:ext uri="{FF2B5EF4-FFF2-40B4-BE49-F238E27FC236}">
                <a16:creationId xmlns:a16="http://schemas.microsoft.com/office/drawing/2014/main" id="{AA409066-40C2-405A-B211-298F68199735}"/>
              </a:ext>
            </a:extLst>
          </p:cNvPr>
          <p:cNvGrpSpPr/>
          <p:nvPr/>
        </p:nvGrpSpPr>
        <p:grpSpPr>
          <a:xfrm>
            <a:off x="2542442" y="2277113"/>
            <a:ext cx="2239817" cy="340558"/>
            <a:chOff x="2832805" y="2896141"/>
            <a:chExt cx="2239817" cy="340558"/>
          </a:xfrm>
        </p:grpSpPr>
        <p:sp>
          <p:nvSpPr>
            <p:cNvPr id="69" name="Rectangle 68">
              <a:extLst>
                <a:ext uri="{FF2B5EF4-FFF2-40B4-BE49-F238E27FC236}">
                  <a16:creationId xmlns:a16="http://schemas.microsoft.com/office/drawing/2014/main" id="{04875A76-359D-46E0-825C-39CEB0D85874}"/>
                </a:ext>
              </a:extLst>
            </p:cNvPr>
            <p:cNvSpPr/>
            <p:nvPr/>
          </p:nvSpPr>
          <p:spPr>
            <a:xfrm>
              <a:off x="3128622" y="2896141"/>
              <a:ext cx="1944000" cy="215444"/>
            </a:xfrm>
            <a:prstGeom prst="rect">
              <a:avLst/>
            </a:prstGeom>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95959"/>
                  </a:solidFill>
                  <a:effectLst/>
                  <a:uLnTx/>
                  <a:uFillTx/>
                  <a:latin typeface="Segoe UI"/>
                  <a:ea typeface="+mn-ea"/>
                  <a:cs typeface="+mn-cs"/>
                </a:rPr>
                <a:t>Define Information Architecture</a:t>
              </a:r>
            </a:p>
          </p:txBody>
        </p:sp>
        <p:sp>
          <p:nvSpPr>
            <p:cNvPr id="70" name="Rectangle 69">
              <a:extLst>
                <a:ext uri="{FF2B5EF4-FFF2-40B4-BE49-F238E27FC236}">
                  <a16:creationId xmlns:a16="http://schemas.microsoft.com/office/drawing/2014/main" id="{49A019A9-A3F1-44E5-AF57-C8C0128597FD}"/>
                </a:ext>
              </a:extLst>
            </p:cNvPr>
            <p:cNvSpPr/>
            <p:nvPr/>
          </p:nvSpPr>
          <p:spPr>
            <a:xfrm>
              <a:off x="2832805" y="2896141"/>
              <a:ext cx="305145" cy="340558"/>
            </a:xfrm>
            <a:prstGeom prst="rect">
              <a:avLst/>
            </a:prstGeom>
            <a:solidFill>
              <a:schemeClr val="bg2"/>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Segoe UI"/>
                  <a:ea typeface="+mn-ea"/>
                  <a:cs typeface="+mn-cs"/>
                </a:rPr>
                <a:t>?</a:t>
              </a:r>
            </a:p>
          </p:txBody>
        </p:sp>
      </p:grpSp>
      <p:grpSp>
        <p:nvGrpSpPr>
          <p:cNvPr id="71" name="Group 70">
            <a:extLst>
              <a:ext uri="{FF2B5EF4-FFF2-40B4-BE49-F238E27FC236}">
                <a16:creationId xmlns:a16="http://schemas.microsoft.com/office/drawing/2014/main" id="{DD0F9691-5261-4EBC-BB60-45B13CF45364}"/>
              </a:ext>
            </a:extLst>
          </p:cNvPr>
          <p:cNvGrpSpPr/>
          <p:nvPr/>
        </p:nvGrpSpPr>
        <p:grpSpPr>
          <a:xfrm>
            <a:off x="2542442" y="2668689"/>
            <a:ext cx="2239816" cy="340558"/>
            <a:chOff x="2832805" y="3287717"/>
            <a:chExt cx="2239816" cy="340558"/>
          </a:xfrm>
        </p:grpSpPr>
        <p:sp>
          <p:nvSpPr>
            <p:cNvPr id="72" name="Rectangle 71">
              <a:extLst>
                <a:ext uri="{FF2B5EF4-FFF2-40B4-BE49-F238E27FC236}">
                  <a16:creationId xmlns:a16="http://schemas.microsoft.com/office/drawing/2014/main" id="{A0B4E1F6-283F-455F-A98F-BF244C1616A5}"/>
                </a:ext>
              </a:extLst>
            </p:cNvPr>
            <p:cNvSpPr/>
            <p:nvPr/>
          </p:nvSpPr>
          <p:spPr>
            <a:xfrm>
              <a:off x="3128621" y="3287717"/>
              <a:ext cx="1944000" cy="215444"/>
            </a:xfrm>
            <a:prstGeom prst="rect">
              <a:avLst/>
            </a:prstGeom>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95959"/>
                  </a:solidFill>
                  <a:effectLst/>
                  <a:uLnTx/>
                  <a:uFillTx/>
                  <a:latin typeface="Segoe UI"/>
                  <a:ea typeface="+mn-ea"/>
                  <a:cs typeface="+mn-cs"/>
                </a:rPr>
                <a:t>Create Wireframes</a:t>
              </a:r>
            </a:p>
          </p:txBody>
        </p:sp>
        <p:sp>
          <p:nvSpPr>
            <p:cNvPr id="73" name="Rectangle 72">
              <a:extLst>
                <a:ext uri="{FF2B5EF4-FFF2-40B4-BE49-F238E27FC236}">
                  <a16:creationId xmlns:a16="http://schemas.microsoft.com/office/drawing/2014/main" id="{29527CB1-63DC-4497-9D06-4FA3CD62D36D}"/>
                </a:ext>
              </a:extLst>
            </p:cNvPr>
            <p:cNvSpPr/>
            <p:nvPr/>
          </p:nvSpPr>
          <p:spPr>
            <a:xfrm>
              <a:off x="2832805" y="3287717"/>
              <a:ext cx="305145" cy="340558"/>
            </a:xfrm>
            <a:prstGeom prst="rect">
              <a:avLst/>
            </a:prstGeom>
            <a:solidFill>
              <a:schemeClr val="bg2"/>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Segoe UI"/>
                  <a:ea typeface="+mn-ea"/>
                  <a:cs typeface="+mn-cs"/>
                </a:rPr>
                <a:t>?</a:t>
              </a:r>
            </a:p>
          </p:txBody>
        </p:sp>
      </p:grpSp>
      <p:grpSp>
        <p:nvGrpSpPr>
          <p:cNvPr id="74" name="Group 73">
            <a:extLst>
              <a:ext uri="{FF2B5EF4-FFF2-40B4-BE49-F238E27FC236}">
                <a16:creationId xmlns:a16="http://schemas.microsoft.com/office/drawing/2014/main" id="{0B472C1C-D5C5-4823-9808-9B7BADFF3E71}"/>
              </a:ext>
            </a:extLst>
          </p:cNvPr>
          <p:cNvGrpSpPr/>
          <p:nvPr/>
        </p:nvGrpSpPr>
        <p:grpSpPr>
          <a:xfrm>
            <a:off x="2542442" y="3062270"/>
            <a:ext cx="2239816" cy="340558"/>
            <a:chOff x="2832805" y="3679294"/>
            <a:chExt cx="2239816" cy="340558"/>
          </a:xfrm>
        </p:grpSpPr>
        <p:sp>
          <p:nvSpPr>
            <p:cNvPr id="75" name="Rectangle 74">
              <a:extLst>
                <a:ext uri="{FF2B5EF4-FFF2-40B4-BE49-F238E27FC236}">
                  <a16:creationId xmlns:a16="http://schemas.microsoft.com/office/drawing/2014/main" id="{E0F36105-3332-4461-9066-DEEB1B3ED3C7}"/>
                </a:ext>
              </a:extLst>
            </p:cNvPr>
            <p:cNvSpPr/>
            <p:nvPr/>
          </p:nvSpPr>
          <p:spPr>
            <a:xfrm>
              <a:off x="3128621" y="3679294"/>
              <a:ext cx="1944000" cy="215444"/>
            </a:xfrm>
            <a:prstGeom prst="rect">
              <a:avLst/>
            </a:prstGeom>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95959"/>
                  </a:solidFill>
                  <a:effectLst/>
                  <a:uLnTx/>
                  <a:uFillTx/>
                  <a:latin typeface="Segoe UI"/>
                  <a:ea typeface="+mn-ea"/>
                  <a:cs typeface="+mn-cs"/>
                </a:rPr>
                <a:t>Conduct User Testing</a:t>
              </a:r>
            </a:p>
          </p:txBody>
        </p:sp>
        <p:sp>
          <p:nvSpPr>
            <p:cNvPr id="76" name="Rectangle 75">
              <a:extLst>
                <a:ext uri="{FF2B5EF4-FFF2-40B4-BE49-F238E27FC236}">
                  <a16:creationId xmlns:a16="http://schemas.microsoft.com/office/drawing/2014/main" id="{31C6490C-4238-4C93-B76B-E2D5638ECA0E}"/>
                </a:ext>
              </a:extLst>
            </p:cNvPr>
            <p:cNvSpPr/>
            <p:nvPr/>
          </p:nvSpPr>
          <p:spPr>
            <a:xfrm>
              <a:off x="2832805" y="3679294"/>
              <a:ext cx="305145" cy="340558"/>
            </a:xfrm>
            <a:prstGeom prst="rect">
              <a:avLst/>
            </a:prstGeom>
            <a:solidFill>
              <a:schemeClr val="bg2"/>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Segoe UI"/>
                  <a:ea typeface="+mn-ea"/>
                  <a:cs typeface="+mn-cs"/>
                </a:rPr>
                <a:t>?</a:t>
              </a:r>
            </a:p>
          </p:txBody>
        </p:sp>
      </p:grpSp>
      <p:grpSp>
        <p:nvGrpSpPr>
          <p:cNvPr id="77" name="Group 76">
            <a:extLst>
              <a:ext uri="{FF2B5EF4-FFF2-40B4-BE49-F238E27FC236}">
                <a16:creationId xmlns:a16="http://schemas.microsoft.com/office/drawing/2014/main" id="{9F0F3194-833A-4190-92EE-2DDFF06B9C7C}"/>
              </a:ext>
            </a:extLst>
          </p:cNvPr>
          <p:cNvGrpSpPr/>
          <p:nvPr/>
        </p:nvGrpSpPr>
        <p:grpSpPr>
          <a:xfrm>
            <a:off x="2541161" y="3453846"/>
            <a:ext cx="2239817" cy="340558"/>
            <a:chOff x="2831524" y="4070870"/>
            <a:chExt cx="2239817" cy="340558"/>
          </a:xfrm>
        </p:grpSpPr>
        <p:sp>
          <p:nvSpPr>
            <p:cNvPr id="78" name="Rectangle 77">
              <a:extLst>
                <a:ext uri="{FF2B5EF4-FFF2-40B4-BE49-F238E27FC236}">
                  <a16:creationId xmlns:a16="http://schemas.microsoft.com/office/drawing/2014/main" id="{009F3C91-01C7-4357-828B-4B27F8E19996}"/>
                </a:ext>
              </a:extLst>
            </p:cNvPr>
            <p:cNvSpPr/>
            <p:nvPr/>
          </p:nvSpPr>
          <p:spPr>
            <a:xfrm>
              <a:off x="3127341" y="4070870"/>
              <a:ext cx="1944000" cy="215444"/>
            </a:xfrm>
            <a:prstGeom prst="rect">
              <a:avLst/>
            </a:prstGeom>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95959"/>
                  </a:solidFill>
                  <a:effectLst/>
                  <a:uLnTx/>
                  <a:uFillTx/>
                  <a:latin typeface="Segoe UI"/>
                  <a:ea typeface="+mn-ea"/>
                  <a:cs typeface="+mn-cs"/>
                </a:rPr>
                <a:t>Define Page Specification</a:t>
              </a:r>
            </a:p>
          </p:txBody>
        </p:sp>
        <p:sp>
          <p:nvSpPr>
            <p:cNvPr id="79" name="Rectangle 78">
              <a:extLst>
                <a:ext uri="{FF2B5EF4-FFF2-40B4-BE49-F238E27FC236}">
                  <a16:creationId xmlns:a16="http://schemas.microsoft.com/office/drawing/2014/main" id="{2B5E27AE-8297-443C-8FC2-BAB36B0E7D27}"/>
                </a:ext>
              </a:extLst>
            </p:cNvPr>
            <p:cNvSpPr/>
            <p:nvPr/>
          </p:nvSpPr>
          <p:spPr>
            <a:xfrm>
              <a:off x="2831524" y="4070870"/>
              <a:ext cx="305145" cy="340558"/>
            </a:xfrm>
            <a:prstGeom prst="rect">
              <a:avLst/>
            </a:prstGeom>
            <a:solidFill>
              <a:schemeClr val="bg2"/>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Segoe UI"/>
                  <a:ea typeface="+mn-ea"/>
                  <a:cs typeface="+mn-cs"/>
                </a:rPr>
                <a:t>?</a:t>
              </a:r>
            </a:p>
          </p:txBody>
        </p:sp>
      </p:grpSp>
      <p:grpSp>
        <p:nvGrpSpPr>
          <p:cNvPr id="80" name="Group 79">
            <a:extLst>
              <a:ext uri="{FF2B5EF4-FFF2-40B4-BE49-F238E27FC236}">
                <a16:creationId xmlns:a16="http://schemas.microsoft.com/office/drawing/2014/main" id="{164C2D3A-0887-4BD2-BEEF-35580E0C2B64}"/>
              </a:ext>
            </a:extLst>
          </p:cNvPr>
          <p:cNvGrpSpPr/>
          <p:nvPr/>
        </p:nvGrpSpPr>
        <p:grpSpPr>
          <a:xfrm>
            <a:off x="2541161" y="3845422"/>
            <a:ext cx="2192489" cy="340558"/>
            <a:chOff x="2831524" y="4462446"/>
            <a:chExt cx="2192489" cy="340558"/>
          </a:xfrm>
        </p:grpSpPr>
        <p:sp>
          <p:nvSpPr>
            <p:cNvPr id="81" name="Rectangle 80">
              <a:extLst>
                <a:ext uri="{FF2B5EF4-FFF2-40B4-BE49-F238E27FC236}">
                  <a16:creationId xmlns:a16="http://schemas.microsoft.com/office/drawing/2014/main" id="{A39D1D7B-F180-42A6-BF1B-3C7C9DCD4EA7}"/>
                </a:ext>
              </a:extLst>
            </p:cNvPr>
            <p:cNvSpPr/>
            <p:nvPr/>
          </p:nvSpPr>
          <p:spPr>
            <a:xfrm>
              <a:off x="3127340" y="4462446"/>
              <a:ext cx="1896673" cy="21544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95959"/>
                  </a:solidFill>
                  <a:effectLst/>
                  <a:uLnTx/>
                  <a:uFillTx/>
                  <a:latin typeface="Segoe UI"/>
                  <a:ea typeface="+mn-ea"/>
                  <a:cs typeface="+mn-cs"/>
                </a:rPr>
                <a:t>Define Creative &amp; / Or Brand Strategy</a:t>
              </a:r>
            </a:p>
          </p:txBody>
        </p:sp>
        <p:sp>
          <p:nvSpPr>
            <p:cNvPr id="82" name="Rectangle 81">
              <a:extLst>
                <a:ext uri="{FF2B5EF4-FFF2-40B4-BE49-F238E27FC236}">
                  <a16:creationId xmlns:a16="http://schemas.microsoft.com/office/drawing/2014/main" id="{C2F9F981-3387-4048-ABB5-AA3BCD71D8A1}"/>
                </a:ext>
              </a:extLst>
            </p:cNvPr>
            <p:cNvSpPr/>
            <p:nvPr/>
          </p:nvSpPr>
          <p:spPr>
            <a:xfrm>
              <a:off x="2831524" y="4462446"/>
              <a:ext cx="305145" cy="340558"/>
            </a:xfrm>
            <a:prstGeom prst="rect">
              <a:avLst/>
            </a:prstGeom>
            <a:solidFill>
              <a:schemeClr val="bg2"/>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Segoe UI"/>
                  <a:ea typeface="+mn-ea"/>
                  <a:cs typeface="+mn-cs"/>
                </a:rPr>
                <a:t>?</a:t>
              </a:r>
            </a:p>
          </p:txBody>
        </p:sp>
      </p:grpSp>
      <p:grpSp>
        <p:nvGrpSpPr>
          <p:cNvPr id="83" name="Group 82">
            <a:extLst>
              <a:ext uri="{FF2B5EF4-FFF2-40B4-BE49-F238E27FC236}">
                <a16:creationId xmlns:a16="http://schemas.microsoft.com/office/drawing/2014/main" id="{509598F1-4C02-452A-ABED-18A090BE9250}"/>
              </a:ext>
            </a:extLst>
          </p:cNvPr>
          <p:cNvGrpSpPr/>
          <p:nvPr/>
        </p:nvGrpSpPr>
        <p:grpSpPr>
          <a:xfrm>
            <a:off x="2541161" y="4236998"/>
            <a:ext cx="2069059" cy="340558"/>
            <a:chOff x="2831524" y="4854022"/>
            <a:chExt cx="2069059" cy="340558"/>
          </a:xfrm>
        </p:grpSpPr>
        <p:sp>
          <p:nvSpPr>
            <p:cNvPr id="84" name="Rectangle 83">
              <a:extLst>
                <a:ext uri="{FF2B5EF4-FFF2-40B4-BE49-F238E27FC236}">
                  <a16:creationId xmlns:a16="http://schemas.microsoft.com/office/drawing/2014/main" id="{DF63371E-4A46-420A-BF5F-C976129284D8}"/>
                </a:ext>
              </a:extLst>
            </p:cNvPr>
            <p:cNvSpPr/>
            <p:nvPr/>
          </p:nvSpPr>
          <p:spPr>
            <a:xfrm>
              <a:off x="3127341" y="4854022"/>
              <a:ext cx="1773242" cy="2154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95959"/>
                  </a:solidFill>
                  <a:effectLst/>
                  <a:uLnTx/>
                  <a:uFillTx/>
                  <a:latin typeface="Segoe UI"/>
                  <a:ea typeface="+mn-ea"/>
                  <a:cs typeface="+mn-cs"/>
                </a:rPr>
                <a:t>Create Visual Design Compositions</a:t>
              </a:r>
            </a:p>
          </p:txBody>
        </p:sp>
        <p:sp>
          <p:nvSpPr>
            <p:cNvPr id="85" name="Rectangle 84">
              <a:extLst>
                <a:ext uri="{FF2B5EF4-FFF2-40B4-BE49-F238E27FC236}">
                  <a16:creationId xmlns:a16="http://schemas.microsoft.com/office/drawing/2014/main" id="{D9E5EE0C-9C07-4917-943A-603BE633BE31}"/>
                </a:ext>
              </a:extLst>
            </p:cNvPr>
            <p:cNvSpPr/>
            <p:nvPr/>
          </p:nvSpPr>
          <p:spPr>
            <a:xfrm>
              <a:off x="2831524" y="4854022"/>
              <a:ext cx="305145" cy="340558"/>
            </a:xfrm>
            <a:prstGeom prst="rect">
              <a:avLst/>
            </a:prstGeom>
            <a:solidFill>
              <a:schemeClr val="bg2"/>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Segoe UI"/>
                  <a:ea typeface="+mn-ea"/>
                  <a:cs typeface="+mn-cs"/>
                </a:rPr>
                <a:t>?</a:t>
              </a:r>
            </a:p>
          </p:txBody>
        </p:sp>
      </p:grpSp>
      <p:grpSp>
        <p:nvGrpSpPr>
          <p:cNvPr id="86" name="Group 85">
            <a:extLst>
              <a:ext uri="{FF2B5EF4-FFF2-40B4-BE49-F238E27FC236}">
                <a16:creationId xmlns:a16="http://schemas.microsoft.com/office/drawing/2014/main" id="{FD117BA9-C5E1-4CBC-8057-E3EAEB1FA31D}"/>
              </a:ext>
            </a:extLst>
          </p:cNvPr>
          <p:cNvGrpSpPr/>
          <p:nvPr/>
        </p:nvGrpSpPr>
        <p:grpSpPr>
          <a:xfrm>
            <a:off x="2541161" y="4628573"/>
            <a:ext cx="2066652" cy="340559"/>
            <a:chOff x="2831524" y="5245597"/>
            <a:chExt cx="2066652" cy="340559"/>
          </a:xfrm>
        </p:grpSpPr>
        <p:sp>
          <p:nvSpPr>
            <p:cNvPr id="87" name="Rectangle 86">
              <a:extLst>
                <a:ext uri="{FF2B5EF4-FFF2-40B4-BE49-F238E27FC236}">
                  <a16:creationId xmlns:a16="http://schemas.microsoft.com/office/drawing/2014/main" id="{CFFC8E1C-2AFC-46F5-88C2-0DBBAA10540C}"/>
                </a:ext>
              </a:extLst>
            </p:cNvPr>
            <p:cNvSpPr/>
            <p:nvPr/>
          </p:nvSpPr>
          <p:spPr>
            <a:xfrm>
              <a:off x="3127341" y="5245597"/>
              <a:ext cx="1770835" cy="33855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95959"/>
                  </a:solidFill>
                  <a:effectLst/>
                  <a:uLnTx/>
                  <a:uFillTx/>
                  <a:latin typeface="Segoe UI"/>
                  <a:ea typeface="+mn-ea"/>
                  <a:cs typeface="+mn-cs"/>
                </a:rPr>
                <a:t>Build High-Fidelity Click-through Prototype</a:t>
              </a:r>
            </a:p>
          </p:txBody>
        </p:sp>
        <p:sp>
          <p:nvSpPr>
            <p:cNvPr id="88" name="Rectangle 87">
              <a:extLst>
                <a:ext uri="{FF2B5EF4-FFF2-40B4-BE49-F238E27FC236}">
                  <a16:creationId xmlns:a16="http://schemas.microsoft.com/office/drawing/2014/main" id="{EC1D04B0-E226-4846-B19A-6864BF481509}"/>
                </a:ext>
              </a:extLst>
            </p:cNvPr>
            <p:cNvSpPr/>
            <p:nvPr/>
          </p:nvSpPr>
          <p:spPr>
            <a:xfrm>
              <a:off x="2831524" y="5245598"/>
              <a:ext cx="305145" cy="340558"/>
            </a:xfrm>
            <a:prstGeom prst="rect">
              <a:avLst/>
            </a:prstGeom>
            <a:solidFill>
              <a:schemeClr val="bg2"/>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Segoe UI"/>
                  <a:ea typeface="+mn-ea"/>
                  <a:cs typeface="+mn-cs"/>
                </a:rPr>
                <a:t>?</a:t>
              </a:r>
            </a:p>
          </p:txBody>
        </p:sp>
      </p:grpSp>
      <p:grpSp>
        <p:nvGrpSpPr>
          <p:cNvPr id="89" name="Group 88">
            <a:extLst>
              <a:ext uri="{FF2B5EF4-FFF2-40B4-BE49-F238E27FC236}">
                <a16:creationId xmlns:a16="http://schemas.microsoft.com/office/drawing/2014/main" id="{4F6FFB4B-335F-4717-8294-1672F516F08E}"/>
              </a:ext>
            </a:extLst>
          </p:cNvPr>
          <p:cNvGrpSpPr/>
          <p:nvPr/>
        </p:nvGrpSpPr>
        <p:grpSpPr>
          <a:xfrm>
            <a:off x="2541160" y="5020150"/>
            <a:ext cx="2089778" cy="340558"/>
            <a:chOff x="2831524" y="4854022"/>
            <a:chExt cx="2089778" cy="340558"/>
          </a:xfrm>
        </p:grpSpPr>
        <p:sp>
          <p:nvSpPr>
            <p:cNvPr id="90" name="Rectangle 89">
              <a:extLst>
                <a:ext uri="{FF2B5EF4-FFF2-40B4-BE49-F238E27FC236}">
                  <a16:creationId xmlns:a16="http://schemas.microsoft.com/office/drawing/2014/main" id="{9FD0E901-0F86-451E-A1D4-D66FDB32367A}"/>
                </a:ext>
              </a:extLst>
            </p:cNvPr>
            <p:cNvSpPr/>
            <p:nvPr/>
          </p:nvSpPr>
          <p:spPr>
            <a:xfrm>
              <a:off x="3127341" y="4854022"/>
              <a:ext cx="1793961" cy="33855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95959"/>
                  </a:solidFill>
                  <a:effectLst/>
                  <a:uLnTx/>
                  <a:uFillTx/>
                  <a:latin typeface="Segoe UI"/>
                  <a:ea typeface="+mn-ea"/>
                  <a:cs typeface="+mn-cs"/>
                </a:rPr>
                <a:t>Create Front-End Code &amp; Conduct UI Testing</a:t>
              </a:r>
            </a:p>
          </p:txBody>
        </p:sp>
        <p:sp>
          <p:nvSpPr>
            <p:cNvPr id="91" name="Rectangle 90">
              <a:extLst>
                <a:ext uri="{FF2B5EF4-FFF2-40B4-BE49-F238E27FC236}">
                  <a16:creationId xmlns:a16="http://schemas.microsoft.com/office/drawing/2014/main" id="{46778A3E-8921-4BD4-97D5-FDA7BD466528}"/>
                </a:ext>
              </a:extLst>
            </p:cNvPr>
            <p:cNvSpPr/>
            <p:nvPr/>
          </p:nvSpPr>
          <p:spPr>
            <a:xfrm>
              <a:off x="2831524" y="4854022"/>
              <a:ext cx="305145" cy="340558"/>
            </a:xfrm>
            <a:prstGeom prst="rect">
              <a:avLst/>
            </a:prstGeom>
            <a:solidFill>
              <a:schemeClr val="bg2"/>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Segoe UI"/>
                  <a:ea typeface="+mn-ea"/>
                  <a:cs typeface="+mn-cs"/>
                </a:rPr>
                <a:t>?</a:t>
              </a:r>
            </a:p>
          </p:txBody>
        </p:sp>
      </p:grpSp>
      <p:grpSp>
        <p:nvGrpSpPr>
          <p:cNvPr id="92" name="Group 91">
            <a:extLst>
              <a:ext uri="{FF2B5EF4-FFF2-40B4-BE49-F238E27FC236}">
                <a16:creationId xmlns:a16="http://schemas.microsoft.com/office/drawing/2014/main" id="{F2375370-9964-4A58-A1F3-B984099172D2}"/>
              </a:ext>
            </a:extLst>
          </p:cNvPr>
          <p:cNvGrpSpPr/>
          <p:nvPr/>
        </p:nvGrpSpPr>
        <p:grpSpPr>
          <a:xfrm>
            <a:off x="2541160" y="5411726"/>
            <a:ext cx="1934672" cy="340558"/>
            <a:chOff x="2831524" y="5245598"/>
            <a:chExt cx="1934672" cy="340558"/>
          </a:xfrm>
        </p:grpSpPr>
        <p:sp>
          <p:nvSpPr>
            <p:cNvPr id="93" name="Rectangle 92">
              <a:extLst>
                <a:ext uri="{FF2B5EF4-FFF2-40B4-BE49-F238E27FC236}">
                  <a16:creationId xmlns:a16="http://schemas.microsoft.com/office/drawing/2014/main" id="{F0E859E6-9F05-415F-A1E2-3E7E49B67A99}"/>
                </a:ext>
              </a:extLst>
            </p:cNvPr>
            <p:cNvSpPr/>
            <p:nvPr/>
          </p:nvSpPr>
          <p:spPr>
            <a:xfrm>
              <a:off x="3127341" y="5245598"/>
              <a:ext cx="1638855" cy="33855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95959"/>
                  </a:solidFill>
                  <a:effectLst/>
                  <a:uLnTx/>
                  <a:uFillTx/>
                  <a:latin typeface="Segoe UI"/>
                  <a:ea typeface="+mn-ea"/>
                  <a:cs typeface="+mn-cs"/>
                </a:rPr>
                <a:t>Create Visual Design Style Guide</a:t>
              </a:r>
            </a:p>
          </p:txBody>
        </p:sp>
        <p:sp>
          <p:nvSpPr>
            <p:cNvPr id="94" name="Rectangle 93">
              <a:extLst>
                <a:ext uri="{FF2B5EF4-FFF2-40B4-BE49-F238E27FC236}">
                  <a16:creationId xmlns:a16="http://schemas.microsoft.com/office/drawing/2014/main" id="{5148ECF0-3023-49D5-9CCA-098D77251E14}"/>
                </a:ext>
              </a:extLst>
            </p:cNvPr>
            <p:cNvSpPr/>
            <p:nvPr/>
          </p:nvSpPr>
          <p:spPr>
            <a:xfrm>
              <a:off x="2831524" y="5245598"/>
              <a:ext cx="305145" cy="340558"/>
            </a:xfrm>
            <a:prstGeom prst="rect">
              <a:avLst/>
            </a:prstGeom>
            <a:solidFill>
              <a:schemeClr val="bg2"/>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Segoe UI"/>
                  <a:ea typeface="+mn-ea"/>
                  <a:cs typeface="+mn-cs"/>
                </a:rPr>
                <a:t>?</a:t>
              </a:r>
            </a:p>
          </p:txBody>
        </p:sp>
      </p:grpSp>
      <p:grpSp>
        <p:nvGrpSpPr>
          <p:cNvPr id="95" name="Group 94">
            <a:extLst>
              <a:ext uri="{FF2B5EF4-FFF2-40B4-BE49-F238E27FC236}">
                <a16:creationId xmlns:a16="http://schemas.microsoft.com/office/drawing/2014/main" id="{716026C7-B371-4EC4-AB8D-452450D62D63}"/>
              </a:ext>
            </a:extLst>
          </p:cNvPr>
          <p:cNvGrpSpPr/>
          <p:nvPr/>
        </p:nvGrpSpPr>
        <p:grpSpPr>
          <a:xfrm>
            <a:off x="4800021" y="1102385"/>
            <a:ext cx="2239817" cy="340558"/>
            <a:chOff x="2832805" y="1721413"/>
            <a:chExt cx="2239817" cy="340558"/>
          </a:xfrm>
        </p:grpSpPr>
        <p:sp>
          <p:nvSpPr>
            <p:cNvPr id="96" name="Rectangle 95">
              <a:extLst>
                <a:ext uri="{FF2B5EF4-FFF2-40B4-BE49-F238E27FC236}">
                  <a16:creationId xmlns:a16="http://schemas.microsoft.com/office/drawing/2014/main" id="{8FCD9920-7FE8-4151-B810-1FD2405FD8DF}"/>
                </a:ext>
              </a:extLst>
            </p:cNvPr>
            <p:cNvSpPr/>
            <p:nvPr/>
          </p:nvSpPr>
          <p:spPr>
            <a:xfrm>
              <a:off x="3128622" y="1721413"/>
              <a:ext cx="1944000" cy="338554"/>
            </a:xfrm>
            <a:prstGeom prst="rect">
              <a:avLst/>
            </a:prstGeom>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95959"/>
                  </a:solidFill>
                  <a:effectLst/>
                  <a:uLnTx/>
                  <a:uFillTx/>
                  <a:latin typeface="Segoe UI"/>
                  <a:ea typeface="+mn-ea"/>
                  <a:cs typeface="+mn-cs"/>
                </a:rPr>
                <a:t>Create Brand Guidelines</a:t>
              </a:r>
            </a:p>
          </p:txBody>
        </p:sp>
        <p:sp>
          <p:nvSpPr>
            <p:cNvPr id="97" name="Rectangle 96">
              <a:extLst>
                <a:ext uri="{FF2B5EF4-FFF2-40B4-BE49-F238E27FC236}">
                  <a16:creationId xmlns:a16="http://schemas.microsoft.com/office/drawing/2014/main" id="{019D94A9-F2EC-42A2-BCFE-8692EC69B8CF}"/>
                </a:ext>
              </a:extLst>
            </p:cNvPr>
            <p:cNvSpPr/>
            <p:nvPr/>
          </p:nvSpPr>
          <p:spPr>
            <a:xfrm>
              <a:off x="2832805" y="1721413"/>
              <a:ext cx="305145" cy="340558"/>
            </a:xfrm>
            <a:prstGeom prst="rect">
              <a:avLst/>
            </a:prstGeom>
            <a:solidFill>
              <a:schemeClr val="bg2"/>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Segoe UI"/>
                  <a:ea typeface="+mn-ea"/>
                  <a:cs typeface="+mn-cs"/>
                </a:rPr>
                <a:t>?</a:t>
              </a:r>
            </a:p>
          </p:txBody>
        </p:sp>
      </p:grpSp>
      <p:grpSp>
        <p:nvGrpSpPr>
          <p:cNvPr id="98" name="Group 97">
            <a:extLst>
              <a:ext uri="{FF2B5EF4-FFF2-40B4-BE49-F238E27FC236}">
                <a16:creationId xmlns:a16="http://schemas.microsoft.com/office/drawing/2014/main" id="{94A1C4B8-AEB8-41D5-A5D7-99BAE01C6353}"/>
              </a:ext>
            </a:extLst>
          </p:cNvPr>
          <p:cNvGrpSpPr/>
          <p:nvPr/>
        </p:nvGrpSpPr>
        <p:grpSpPr>
          <a:xfrm>
            <a:off x="4800021" y="1885537"/>
            <a:ext cx="2239815" cy="340558"/>
            <a:chOff x="2832805" y="2112989"/>
            <a:chExt cx="2239815" cy="340558"/>
          </a:xfrm>
        </p:grpSpPr>
        <p:sp>
          <p:nvSpPr>
            <p:cNvPr id="99" name="Rectangle 98">
              <a:extLst>
                <a:ext uri="{FF2B5EF4-FFF2-40B4-BE49-F238E27FC236}">
                  <a16:creationId xmlns:a16="http://schemas.microsoft.com/office/drawing/2014/main" id="{1E40BE2B-E0CF-4A98-8FD1-1460F1AB4800}"/>
                </a:ext>
              </a:extLst>
            </p:cNvPr>
            <p:cNvSpPr/>
            <p:nvPr/>
          </p:nvSpPr>
          <p:spPr>
            <a:xfrm>
              <a:off x="3128620" y="2112989"/>
              <a:ext cx="1944000" cy="215444"/>
            </a:xfrm>
            <a:prstGeom prst="rect">
              <a:avLst/>
            </a:prstGeom>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95959"/>
                  </a:solidFill>
                  <a:effectLst/>
                  <a:uLnTx/>
                  <a:uFillTx/>
                  <a:latin typeface="Segoe UI"/>
                  <a:ea typeface="+mn-ea"/>
                  <a:cs typeface="+mn-cs"/>
                </a:rPr>
                <a:t>Content Editor Training Planning &amp; Preparation</a:t>
              </a:r>
            </a:p>
          </p:txBody>
        </p:sp>
        <p:sp>
          <p:nvSpPr>
            <p:cNvPr id="100" name="Rectangle 99">
              <a:extLst>
                <a:ext uri="{FF2B5EF4-FFF2-40B4-BE49-F238E27FC236}">
                  <a16:creationId xmlns:a16="http://schemas.microsoft.com/office/drawing/2014/main" id="{22CDF0D7-CBC3-465E-8142-ECBB1599997C}"/>
                </a:ext>
              </a:extLst>
            </p:cNvPr>
            <p:cNvSpPr/>
            <p:nvPr/>
          </p:nvSpPr>
          <p:spPr>
            <a:xfrm>
              <a:off x="2832805" y="2112989"/>
              <a:ext cx="305145" cy="340558"/>
            </a:xfrm>
            <a:prstGeom prst="rect">
              <a:avLst/>
            </a:prstGeom>
            <a:solidFill>
              <a:schemeClr val="bg2"/>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Segoe UI"/>
                  <a:ea typeface="+mn-ea"/>
                  <a:cs typeface="+mn-cs"/>
                </a:rPr>
                <a:t>?</a:t>
              </a:r>
            </a:p>
          </p:txBody>
        </p:sp>
      </p:grpSp>
      <p:grpSp>
        <p:nvGrpSpPr>
          <p:cNvPr id="101" name="Group 100">
            <a:extLst>
              <a:ext uri="{FF2B5EF4-FFF2-40B4-BE49-F238E27FC236}">
                <a16:creationId xmlns:a16="http://schemas.microsoft.com/office/drawing/2014/main" id="{DB1CC803-7212-4B19-9B00-45ACF629B3B6}"/>
              </a:ext>
            </a:extLst>
          </p:cNvPr>
          <p:cNvGrpSpPr/>
          <p:nvPr/>
        </p:nvGrpSpPr>
        <p:grpSpPr>
          <a:xfrm>
            <a:off x="4800021" y="2277113"/>
            <a:ext cx="2239817" cy="340558"/>
            <a:chOff x="2832805" y="2504565"/>
            <a:chExt cx="2239817" cy="340558"/>
          </a:xfrm>
        </p:grpSpPr>
        <p:sp>
          <p:nvSpPr>
            <p:cNvPr id="102" name="Rectangle 101">
              <a:extLst>
                <a:ext uri="{FF2B5EF4-FFF2-40B4-BE49-F238E27FC236}">
                  <a16:creationId xmlns:a16="http://schemas.microsoft.com/office/drawing/2014/main" id="{1B94FEF0-89C2-41BB-A5C9-3431A9A7A449}"/>
                </a:ext>
              </a:extLst>
            </p:cNvPr>
            <p:cNvSpPr/>
            <p:nvPr/>
          </p:nvSpPr>
          <p:spPr>
            <a:xfrm>
              <a:off x="3128622" y="2504565"/>
              <a:ext cx="1944000" cy="215444"/>
            </a:xfrm>
            <a:prstGeom prst="rect">
              <a:avLst/>
            </a:prstGeom>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95959"/>
                  </a:solidFill>
                  <a:effectLst/>
                  <a:uLnTx/>
                  <a:uFillTx/>
                  <a:latin typeface="Segoe UI"/>
                  <a:ea typeface="+mn-ea"/>
                  <a:cs typeface="+mn-cs"/>
                </a:rPr>
                <a:t>Create </a:t>
              </a:r>
              <a:r>
                <a:rPr kumimoji="0" lang="en-US" sz="800" b="0" i="0" u="none" strike="noStrike" kern="1200" cap="none" spc="0" normalizeH="0" baseline="0" noProof="0" err="1">
                  <a:ln>
                    <a:noFill/>
                  </a:ln>
                  <a:solidFill>
                    <a:srgbClr val="595959"/>
                  </a:solidFill>
                  <a:effectLst/>
                  <a:uLnTx/>
                  <a:uFillTx/>
                  <a:latin typeface="Segoe UI"/>
                  <a:ea typeface="+mn-ea"/>
                  <a:cs typeface="+mn-cs"/>
                </a:rPr>
                <a:t>Akumina</a:t>
              </a:r>
              <a:r>
                <a:rPr kumimoji="0" lang="en-US" sz="800" b="0" i="0" u="none" strike="noStrike" kern="1200" cap="none" spc="0" normalizeH="0" baseline="0" noProof="0">
                  <a:ln>
                    <a:noFill/>
                  </a:ln>
                  <a:solidFill>
                    <a:srgbClr val="595959"/>
                  </a:solidFill>
                  <a:effectLst/>
                  <a:uLnTx/>
                  <a:uFillTx/>
                  <a:latin typeface="Segoe UI"/>
                  <a:ea typeface="+mn-ea"/>
                  <a:cs typeface="+mn-cs"/>
                </a:rPr>
                <a:t> Code</a:t>
              </a:r>
            </a:p>
          </p:txBody>
        </p:sp>
        <p:sp>
          <p:nvSpPr>
            <p:cNvPr id="103" name="Rectangle 102">
              <a:extLst>
                <a:ext uri="{FF2B5EF4-FFF2-40B4-BE49-F238E27FC236}">
                  <a16:creationId xmlns:a16="http://schemas.microsoft.com/office/drawing/2014/main" id="{725156D8-CF63-4F55-9DDE-86B048FAAA4D}"/>
                </a:ext>
              </a:extLst>
            </p:cNvPr>
            <p:cNvSpPr/>
            <p:nvPr/>
          </p:nvSpPr>
          <p:spPr>
            <a:xfrm>
              <a:off x="2832805" y="2504565"/>
              <a:ext cx="305145" cy="340558"/>
            </a:xfrm>
            <a:prstGeom prst="rect">
              <a:avLst/>
            </a:prstGeom>
            <a:solidFill>
              <a:schemeClr val="bg2"/>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Segoe UI"/>
                  <a:ea typeface="+mn-ea"/>
                  <a:cs typeface="+mn-cs"/>
                </a:rPr>
                <a:t>?</a:t>
              </a:r>
            </a:p>
          </p:txBody>
        </p:sp>
      </p:grpSp>
      <p:grpSp>
        <p:nvGrpSpPr>
          <p:cNvPr id="104" name="Group 103">
            <a:extLst>
              <a:ext uri="{FF2B5EF4-FFF2-40B4-BE49-F238E27FC236}">
                <a16:creationId xmlns:a16="http://schemas.microsoft.com/office/drawing/2014/main" id="{4356AD97-F617-4988-A67F-E06FC7622698}"/>
              </a:ext>
            </a:extLst>
          </p:cNvPr>
          <p:cNvGrpSpPr/>
          <p:nvPr/>
        </p:nvGrpSpPr>
        <p:grpSpPr>
          <a:xfrm>
            <a:off x="4800021" y="2668689"/>
            <a:ext cx="2239817" cy="340558"/>
            <a:chOff x="2832805" y="2896141"/>
            <a:chExt cx="2239817" cy="340558"/>
          </a:xfrm>
        </p:grpSpPr>
        <p:sp>
          <p:nvSpPr>
            <p:cNvPr id="105" name="Rectangle 104">
              <a:extLst>
                <a:ext uri="{FF2B5EF4-FFF2-40B4-BE49-F238E27FC236}">
                  <a16:creationId xmlns:a16="http://schemas.microsoft.com/office/drawing/2014/main" id="{25064C3D-25C1-4E21-89C0-42961E82DA9E}"/>
                </a:ext>
              </a:extLst>
            </p:cNvPr>
            <p:cNvSpPr/>
            <p:nvPr/>
          </p:nvSpPr>
          <p:spPr>
            <a:xfrm>
              <a:off x="3128622" y="2896141"/>
              <a:ext cx="1944000" cy="215444"/>
            </a:xfrm>
            <a:prstGeom prst="rect">
              <a:avLst/>
            </a:prstGeom>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95959"/>
                  </a:solidFill>
                  <a:effectLst/>
                  <a:uLnTx/>
                  <a:uFillTx/>
                  <a:latin typeface="Segoe UI"/>
                  <a:ea typeface="+mn-ea"/>
                  <a:cs typeface="+mn-cs"/>
                </a:rPr>
                <a:t>Triage &amp; Resolve System Test Defects</a:t>
              </a:r>
            </a:p>
          </p:txBody>
        </p:sp>
        <p:sp>
          <p:nvSpPr>
            <p:cNvPr id="106" name="Rectangle 105">
              <a:extLst>
                <a:ext uri="{FF2B5EF4-FFF2-40B4-BE49-F238E27FC236}">
                  <a16:creationId xmlns:a16="http://schemas.microsoft.com/office/drawing/2014/main" id="{B0FE9767-831F-45D1-B340-66A1E64E2B1F}"/>
                </a:ext>
              </a:extLst>
            </p:cNvPr>
            <p:cNvSpPr/>
            <p:nvPr/>
          </p:nvSpPr>
          <p:spPr>
            <a:xfrm>
              <a:off x="2832805" y="2896141"/>
              <a:ext cx="305145" cy="340558"/>
            </a:xfrm>
            <a:prstGeom prst="rect">
              <a:avLst/>
            </a:prstGeom>
            <a:solidFill>
              <a:schemeClr val="bg2"/>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Segoe UI"/>
                  <a:ea typeface="+mn-ea"/>
                  <a:cs typeface="+mn-cs"/>
                </a:rPr>
                <a:t>?</a:t>
              </a:r>
            </a:p>
          </p:txBody>
        </p:sp>
      </p:grpSp>
      <p:grpSp>
        <p:nvGrpSpPr>
          <p:cNvPr id="107" name="Group 106">
            <a:extLst>
              <a:ext uri="{FF2B5EF4-FFF2-40B4-BE49-F238E27FC236}">
                <a16:creationId xmlns:a16="http://schemas.microsoft.com/office/drawing/2014/main" id="{7462D809-EE7C-42B1-8503-1CF852369212}"/>
              </a:ext>
            </a:extLst>
          </p:cNvPr>
          <p:cNvGrpSpPr/>
          <p:nvPr/>
        </p:nvGrpSpPr>
        <p:grpSpPr>
          <a:xfrm>
            <a:off x="4800021" y="3060265"/>
            <a:ext cx="2239816" cy="340558"/>
            <a:chOff x="2832805" y="3287717"/>
            <a:chExt cx="2239816" cy="340558"/>
          </a:xfrm>
        </p:grpSpPr>
        <p:sp>
          <p:nvSpPr>
            <p:cNvPr id="108" name="Rectangle 107">
              <a:extLst>
                <a:ext uri="{FF2B5EF4-FFF2-40B4-BE49-F238E27FC236}">
                  <a16:creationId xmlns:a16="http://schemas.microsoft.com/office/drawing/2014/main" id="{D686BA05-F519-4023-A69B-A363B50370CE}"/>
                </a:ext>
              </a:extLst>
            </p:cNvPr>
            <p:cNvSpPr/>
            <p:nvPr/>
          </p:nvSpPr>
          <p:spPr>
            <a:xfrm>
              <a:off x="3128621" y="3287717"/>
              <a:ext cx="1944000" cy="215444"/>
            </a:xfrm>
            <a:prstGeom prst="rect">
              <a:avLst/>
            </a:prstGeom>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95959"/>
                  </a:solidFill>
                  <a:effectLst/>
                  <a:uLnTx/>
                  <a:uFillTx/>
                  <a:latin typeface="Segoe UI"/>
                  <a:ea typeface="+mn-ea"/>
                  <a:cs typeface="+mn-cs"/>
                </a:rPr>
                <a:t>Create System Test Scripts (Sprint preparation)</a:t>
              </a:r>
            </a:p>
          </p:txBody>
        </p:sp>
        <p:sp>
          <p:nvSpPr>
            <p:cNvPr id="109" name="Rectangle 108">
              <a:extLst>
                <a:ext uri="{FF2B5EF4-FFF2-40B4-BE49-F238E27FC236}">
                  <a16:creationId xmlns:a16="http://schemas.microsoft.com/office/drawing/2014/main" id="{E0260D5A-4CE8-40C8-B9A2-6E8593EE7026}"/>
                </a:ext>
              </a:extLst>
            </p:cNvPr>
            <p:cNvSpPr/>
            <p:nvPr/>
          </p:nvSpPr>
          <p:spPr>
            <a:xfrm>
              <a:off x="2832805" y="3287717"/>
              <a:ext cx="305145" cy="340558"/>
            </a:xfrm>
            <a:prstGeom prst="rect">
              <a:avLst/>
            </a:prstGeom>
            <a:solidFill>
              <a:schemeClr val="bg2"/>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Segoe UI"/>
                  <a:ea typeface="+mn-ea"/>
                  <a:cs typeface="+mn-cs"/>
                </a:rPr>
                <a:t>?</a:t>
              </a:r>
            </a:p>
          </p:txBody>
        </p:sp>
      </p:grpSp>
      <p:grpSp>
        <p:nvGrpSpPr>
          <p:cNvPr id="110" name="Group 109">
            <a:extLst>
              <a:ext uri="{FF2B5EF4-FFF2-40B4-BE49-F238E27FC236}">
                <a16:creationId xmlns:a16="http://schemas.microsoft.com/office/drawing/2014/main" id="{EF864DC7-A18A-44A5-B339-4A939DA774D3}"/>
              </a:ext>
            </a:extLst>
          </p:cNvPr>
          <p:cNvGrpSpPr/>
          <p:nvPr/>
        </p:nvGrpSpPr>
        <p:grpSpPr>
          <a:xfrm>
            <a:off x="4800021" y="3453846"/>
            <a:ext cx="2239816" cy="340558"/>
            <a:chOff x="2832805" y="3679294"/>
            <a:chExt cx="2239816" cy="340558"/>
          </a:xfrm>
        </p:grpSpPr>
        <p:sp>
          <p:nvSpPr>
            <p:cNvPr id="111" name="Rectangle 110">
              <a:extLst>
                <a:ext uri="{FF2B5EF4-FFF2-40B4-BE49-F238E27FC236}">
                  <a16:creationId xmlns:a16="http://schemas.microsoft.com/office/drawing/2014/main" id="{A8EDC299-C0A0-40B9-8F55-C3A8B8DA59C3}"/>
                </a:ext>
              </a:extLst>
            </p:cNvPr>
            <p:cNvSpPr/>
            <p:nvPr/>
          </p:nvSpPr>
          <p:spPr>
            <a:xfrm>
              <a:off x="3128621" y="3679294"/>
              <a:ext cx="1944000" cy="215444"/>
            </a:xfrm>
            <a:prstGeom prst="rect">
              <a:avLst/>
            </a:prstGeom>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95959"/>
                  </a:solidFill>
                  <a:effectLst/>
                  <a:uLnTx/>
                  <a:uFillTx/>
                  <a:latin typeface="Segoe UI"/>
                  <a:ea typeface="+mn-ea"/>
                  <a:cs typeface="+mn-cs"/>
                </a:rPr>
                <a:t>Execute System Test (in Sprint)</a:t>
              </a:r>
            </a:p>
          </p:txBody>
        </p:sp>
        <p:sp>
          <p:nvSpPr>
            <p:cNvPr id="112" name="Rectangle 111">
              <a:extLst>
                <a:ext uri="{FF2B5EF4-FFF2-40B4-BE49-F238E27FC236}">
                  <a16:creationId xmlns:a16="http://schemas.microsoft.com/office/drawing/2014/main" id="{7A90CE4C-13A2-41BD-B220-3C171F59389A}"/>
                </a:ext>
              </a:extLst>
            </p:cNvPr>
            <p:cNvSpPr/>
            <p:nvPr/>
          </p:nvSpPr>
          <p:spPr>
            <a:xfrm>
              <a:off x="2832805" y="3679294"/>
              <a:ext cx="305145" cy="340558"/>
            </a:xfrm>
            <a:prstGeom prst="rect">
              <a:avLst/>
            </a:prstGeom>
            <a:solidFill>
              <a:schemeClr val="bg2"/>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Segoe UI"/>
                  <a:ea typeface="+mn-ea"/>
                  <a:cs typeface="+mn-cs"/>
                </a:rPr>
                <a:t>?</a:t>
              </a:r>
            </a:p>
          </p:txBody>
        </p:sp>
      </p:grpSp>
      <p:grpSp>
        <p:nvGrpSpPr>
          <p:cNvPr id="113" name="Group 112">
            <a:extLst>
              <a:ext uri="{FF2B5EF4-FFF2-40B4-BE49-F238E27FC236}">
                <a16:creationId xmlns:a16="http://schemas.microsoft.com/office/drawing/2014/main" id="{FE9A4A68-C99A-462A-A014-98D9013FE221}"/>
              </a:ext>
            </a:extLst>
          </p:cNvPr>
          <p:cNvGrpSpPr/>
          <p:nvPr/>
        </p:nvGrpSpPr>
        <p:grpSpPr>
          <a:xfrm>
            <a:off x="4800021" y="3845422"/>
            <a:ext cx="2239817" cy="340558"/>
            <a:chOff x="2831524" y="4070870"/>
            <a:chExt cx="2239817" cy="340558"/>
          </a:xfrm>
        </p:grpSpPr>
        <p:sp>
          <p:nvSpPr>
            <p:cNvPr id="114" name="Rectangle 113">
              <a:extLst>
                <a:ext uri="{FF2B5EF4-FFF2-40B4-BE49-F238E27FC236}">
                  <a16:creationId xmlns:a16="http://schemas.microsoft.com/office/drawing/2014/main" id="{E09FA3B4-537A-4AF8-B440-EF23BDD0460C}"/>
                </a:ext>
              </a:extLst>
            </p:cNvPr>
            <p:cNvSpPr/>
            <p:nvPr/>
          </p:nvSpPr>
          <p:spPr>
            <a:xfrm>
              <a:off x="3127341" y="4070870"/>
              <a:ext cx="1944000" cy="215444"/>
            </a:xfrm>
            <a:prstGeom prst="rect">
              <a:avLst/>
            </a:prstGeom>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95959"/>
                  </a:solidFill>
                  <a:effectLst/>
                  <a:uLnTx/>
                  <a:uFillTx/>
                  <a:latin typeface="Segoe UI"/>
                  <a:ea typeface="+mn-ea"/>
                  <a:cs typeface="+mn-cs"/>
                </a:rPr>
                <a:t>Manage &amp; Monitor System Test</a:t>
              </a:r>
            </a:p>
          </p:txBody>
        </p:sp>
        <p:sp>
          <p:nvSpPr>
            <p:cNvPr id="115" name="Rectangle 114">
              <a:extLst>
                <a:ext uri="{FF2B5EF4-FFF2-40B4-BE49-F238E27FC236}">
                  <a16:creationId xmlns:a16="http://schemas.microsoft.com/office/drawing/2014/main" id="{2C82D947-E4CA-4A63-BFFB-B069AB54F4F9}"/>
                </a:ext>
              </a:extLst>
            </p:cNvPr>
            <p:cNvSpPr/>
            <p:nvPr/>
          </p:nvSpPr>
          <p:spPr>
            <a:xfrm>
              <a:off x="2831524" y="4070870"/>
              <a:ext cx="305145" cy="340558"/>
            </a:xfrm>
            <a:prstGeom prst="rect">
              <a:avLst/>
            </a:prstGeom>
            <a:solidFill>
              <a:schemeClr val="bg2"/>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Segoe UI"/>
                  <a:ea typeface="+mn-ea"/>
                  <a:cs typeface="+mn-cs"/>
                </a:rPr>
                <a:t>?</a:t>
              </a:r>
            </a:p>
          </p:txBody>
        </p:sp>
      </p:grpSp>
      <p:grpSp>
        <p:nvGrpSpPr>
          <p:cNvPr id="116" name="Group 115">
            <a:extLst>
              <a:ext uri="{FF2B5EF4-FFF2-40B4-BE49-F238E27FC236}">
                <a16:creationId xmlns:a16="http://schemas.microsoft.com/office/drawing/2014/main" id="{3128964B-348C-4FCC-AE0D-B797699A90F0}"/>
              </a:ext>
            </a:extLst>
          </p:cNvPr>
          <p:cNvGrpSpPr/>
          <p:nvPr/>
        </p:nvGrpSpPr>
        <p:grpSpPr>
          <a:xfrm>
            <a:off x="4800021" y="4236998"/>
            <a:ext cx="2239816" cy="340558"/>
            <a:chOff x="2832805" y="3679294"/>
            <a:chExt cx="2239816" cy="340558"/>
          </a:xfrm>
        </p:grpSpPr>
        <p:sp>
          <p:nvSpPr>
            <p:cNvPr id="117" name="Rectangle 116">
              <a:extLst>
                <a:ext uri="{FF2B5EF4-FFF2-40B4-BE49-F238E27FC236}">
                  <a16:creationId xmlns:a16="http://schemas.microsoft.com/office/drawing/2014/main" id="{3785EB38-A249-4B27-8766-958A9139FE54}"/>
                </a:ext>
              </a:extLst>
            </p:cNvPr>
            <p:cNvSpPr/>
            <p:nvPr/>
          </p:nvSpPr>
          <p:spPr>
            <a:xfrm>
              <a:off x="3128621" y="3679294"/>
              <a:ext cx="1944000" cy="215444"/>
            </a:xfrm>
            <a:prstGeom prst="rect">
              <a:avLst/>
            </a:prstGeom>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95959"/>
                  </a:solidFill>
                  <a:effectLst/>
                  <a:uLnTx/>
                  <a:uFillTx/>
                  <a:latin typeface="Segoe UI"/>
                  <a:ea typeface="+mn-ea"/>
                  <a:cs typeface="+mn-cs"/>
                </a:rPr>
                <a:t>Create In-Application Performance Test Scripts</a:t>
              </a:r>
            </a:p>
          </p:txBody>
        </p:sp>
        <p:sp>
          <p:nvSpPr>
            <p:cNvPr id="118" name="Rectangle 117">
              <a:extLst>
                <a:ext uri="{FF2B5EF4-FFF2-40B4-BE49-F238E27FC236}">
                  <a16:creationId xmlns:a16="http://schemas.microsoft.com/office/drawing/2014/main" id="{C2C8886F-585C-45A5-B57A-C21F5D6E9469}"/>
                </a:ext>
              </a:extLst>
            </p:cNvPr>
            <p:cNvSpPr/>
            <p:nvPr/>
          </p:nvSpPr>
          <p:spPr>
            <a:xfrm>
              <a:off x="2832805" y="3679294"/>
              <a:ext cx="305145" cy="340558"/>
            </a:xfrm>
            <a:prstGeom prst="rect">
              <a:avLst/>
            </a:prstGeom>
            <a:solidFill>
              <a:schemeClr val="bg2"/>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Segoe UI"/>
                  <a:ea typeface="+mn-ea"/>
                  <a:cs typeface="+mn-cs"/>
                </a:rPr>
                <a:t>?</a:t>
              </a:r>
            </a:p>
          </p:txBody>
        </p:sp>
      </p:grpSp>
      <p:grpSp>
        <p:nvGrpSpPr>
          <p:cNvPr id="119" name="Group 118">
            <a:extLst>
              <a:ext uri="{FF2B5EF4-FFF2-40B4-BE49-F238E27FC236}">
                <a16:creationId xmlns:a16="http://schemas.microsoft.com/office/drawing/2014/main" id="{5BC5553C-B3F0-499A-A50D-BCDCFF14F7E6}"/>
              </a:ext>
            </a:extLst>
          </p:cNvPr>
          <p:cNvGrpSpPr/>
          <p:nvPr/>
        </p:nvGrpSpPr>
        <p:grpSpPr>
          <a:xfrm>
            <a:off x="7089104" y="1102385"/>
            <a:ext cx="2239817" cy="340558"/>
            <a:chOff x="2832805" y="1721413"/>
            <a:chExt cx="2239817" cy="340558"/>
          </a:xfrm>
        </p:grpSpPr>
        <p:sp>
          <p:nvSpPr>
            <p:cNvPr id="120" name="Rectangle 119">
              <a:extLst>
                <a:ext uri="{FF2B5EF4-FFF2-40B4-BE49-F238E27FC236}">
                  <a16:creationId xmlns:a16="http://schemas.microsoft.com/office/drawing/2014/main" id="{090F8122-13D5-4EE2-BD58-663D391A5412}"/>
                </a:ext>
              </a:extLst>
            </p:cNvPr>
            <p:cNvSpPr/>
            <p:nvPr/>
          </p:nvSpPr>
          <p:spPr>
            <a:xfrm>
              <a:off x="3128622" y="1721413"/>
              <a:ext cx="1944000" cy="338554"/>
            </a:xfrm>
            <a:prstGeom prst="rect">
              <a:avLst/>
            </a:prstGeom>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95959"/>
                  </a:solidFill>
                  <a:effectLst/>
                  <a:uLnTx/>
                  <a:uFillTx/>
                  <a:latin typeface="Segoe UI"/>
                  <a:ea typeface="+mn-ea"/>
                  <a:cs typeface="+mn-cs"/>
                </a:rPr>
                <a:t>Conduct Sprint Planning (agree Sprint Backlog)</a:t>
              </a:r>
            </a:p>
          </p:txBody>
        </p:sp>
        <p:sp>
          <p:nvSpPr>
            <p:cNvPr id="121" name="Rectangle 120">
              <a:extLst>
                <a:ext uri="{FF2B5EF4-FFF2-40B4-BE49-F238E27FC236}">
                  <a16:creationId xmlns:a16="http://schemas.microsoft.com/office/drawing/2014/main" id="{37F44161-62EF-4EFE-8D88-E28941682216}"/>
                </a:ext>
              </a:extLst>
            </p:cNvPr>
            <p:cNvSpPr/>
            <p:nvPr/>
          </p:nvSpPr>
          <p:spPr>
            <a:xfrm>
              <a:off x="2832805" y="1721413"/>
              <a:ext cx="305145" cy="340558"/>
            </a:xfrm>
            <a:prstGeom prst="rect">
              <a:avLst/>
            </a:prstGeom>
            <a:solidFill>
              <a:schemeClr val="bg2"/>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Segoe UI"/>
                  <a:ea typeface="+mn-ea"/>
                  <a:cs typeface="+mn-cs"/>
                </a:rPr>
                <a:t>?</a:t>
              </a:r>
            </a:p>
          </p:txBody>
        </p:sp>
      </p:grpSp>
      <p:grpSp>
        <p:nvGrpSpPr>
          <p:cNvPr id="122" name="Group 121">
            <a:extLst>
              <a:ext uri="{FF2B5EF4-FFF2-40B4-BE49-F238E27FC236}">
                <a16:creationId xmlns:a16="http://schemas.microsoft.com/office/drawing/2014/main" id="{7B09D7D7-3177-416B-B049-3FADEE6A07FE}"/>
              </a:ext>
            </a:extLst>
          </p:cNvPr>
          <p:cNvGrpSpPr/>
          <p:nvPr/>
        </p:nvGrpSpPr>
        <p:grpSpPr>
          <a:xfrm>
            <a:off x="7089104" y="1493961"/>
            <a:ext cx="2239815" cy="340558"/>
            <a:chOff x="2832805" y="2112989"/>
            <a:chExt cx="2239815" cy="340558"/>
          </a:xfrm>
        </p:grpSpPr>
        <p:sp>
          <p:nvSpPr>
            <p:cNvPr id="123" name="Rectangle 122">
              <a:extLst>
                <a:ext uri="{FF2B5EF4-FFF2-40B4-BE49-F238E27FC236}">
                  <a16:creationId xmlns:a16="http://schemas.microsoft.com/office/drawing/2014/main" id="{B990D84E-7A53-4446-8EEE-6220382BC639}"/>
                </a:ext>
              </a:extLst>
            </p:cNvPr>
            <p:cNvSpPr/>
            <p:nvPr/>
          </p:nvSpPr>
          <p:spPr>
            <a:xfrm>
              <a:off x="3128620" y="2112989"/>
              <a:ext cx="1944000" cy="215444"/>
            </a:xfrm>
            <a:prstGeom prst="rect">
              <a:avLst/>
            </a:prstGeom>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595959"/>
                  </a:solidFill>
                  <a:effectLst/>
                  <a:uLnTx/>
                  <a:uFillTx/>
                  <a:latin typeface="Segoe UI"/>
                  <a:ea typeface="+mn-ea"/>
                  <a:cs typeface="+mn-cs"/>
                </a:rPr>
                <a:t>Conduct Daily Standups (resolve blockers)</a:t>
              </a:r>
            </a:p>
          </p:txBody>
        </p:sp>
        <p:sp>
          <p:nvSpPr>
            <p:cNvPr id="124" name="Rectangle 123">
              <a:extLst>
                <a:ext uri="{FF2B5EF4-FFF2-40B4-BE49-F238E27FC236}">
                  <a16:creationId xmlns:a16="http://schemas.microsoft.com/office/drawing/2014/main" id="{0895E458-5ACD-40D0-AE83-96DF227E5FEC}"/>
                </a:ext>
              </a:extLst>
            </p:cNvPr>
            <p:cNvSpPr/>
            <p:nvPr/>
          </p:nvSpPr>
          <p:spPr>
            <a:xfrm>
              <a:off x="2832805" y="2112989"/>
              <a:ext cx="305145" cy="340558"/>
            </a:xfrm>
            <a:prstGeom prst="rect">
              <a:avLst/>
            </a:prstGeom>
            <a:solidFill>
              <a:schemeClr val="bg2"/>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Segoe UI"/>
                  <a:ea typeface="+mn-ea"/>
                  <a:cs typeface="+mn-cs"/>
                </a:rPr>
                <a:t>?</a:t>
              </a:r>
            </a:p>
          </p:txBody>
        </p:sp>
      </p:grpSp>
      <p:grpSp>
        <p:nvGrpSpPr>
          <p:cNvPr id="125" name="Group 124">
            <a:extLst>
              <a:ext uri="{FF2B5EF4-FFF2-40B4-BE49-F238E27FC236}">
                <a16:creationId xmlns:a16="http://schemas.microsoft.com/office/drawing/2014/main" id="{3FA100C0-C265-43B1-A123-2DB9E56D8F32}"/>
              </a:ext>
            </a:extLst>
          </p:cNvPr>
          <p:cNvGrpSpPr/>
          <p:nvPr/>
        </p:nvGrpSpPr>
        <p:grpSpPr>
          <a:xfrm>
            <a:off x="7089104" y="1885537"/>
            <a:ext cx="2239817" cy="340558"/>
            <a:chOff x="2832805" y="2504565"/>
            <a:chExt cx="2239817" cy="340558"/>
          </a:xfrm>
        </p:grpSpPr>
        <p:sp>
          <p:nvSpPr>
            <p:cNvPr id="126" name="Rectangle 125">
              <a:extLst>
                <a:ext uri="{FF2B5EF4-FFF2-40B4-BE49-F238E27FC236}">
                  <a16:creationId xmlns:a16="http://schemas.microsoft.com/office/drawing/2014/main" id="{D01B9DA8-49E6-4C1B-B24B-FF7878E2F81F}"/>
                </a:ext>
              </a:extLst>
            </p:cNvPr>
            <p:cNvSpPr/>
            <p:nvPr/>
          </p:nvSpPr>
          <p:spPr>
            <a:xfrm>
              <a:off x="3128622" y="2504565"/>
              <a:ext cx="1944000" cy="215444"/>
            </a:xfrm>
            <a:prstGeom prst="rect">
              <a:avLst/>
            </a:prstGeom>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95959"/>
                  </a:solidFill>
                  <a:effectLst/>
                  <a:uLnTx/>
                  <a:uFillTx/>
                  <a:latin typeface="Segoe UI"/>
                  <a:ea typeface="+mn-ea"/>
                  <a:cs typeface="+mn-cs"/>
                </a:rPr>
                <a:t>Conduct Sprint Retrospectives (review Sprint velocity)</a:t>
              </a:r>
            </a:p>
          </p:txBody>
        </p:sp>
        <p:sp>
          <p:nvSpPr>
            <p:cNvPr id="127" name="Rectangle 126">
              <a:extLst>
                <a:ext uri="{FF2B5EF4-FFF2-40B4-BE49-F238E27FC236}">
                  <a16:creationId xmlns:a16="http://schemas.microsoft.com/office/drawing/2014/main" id="{2DEA5C2A-F6A8-4BD5-9F36-A74F192C53DA}"/>
                </a:ext>
              </a:extLst>
            </p:cNvPr>
            <p:cNvSpPr/>
            <p:nvPr/>
          </p:nvSpPr>
          <p:spPr>
            <a:xfrm>
              <a:off x="2832805" y="2504565"/>
              <a:ext cx="305145" cy="340558"/>
            </a:xfrm>
            <a:prstGeom prst="rect">
              <a:avLst/>
            </a:prstGeom>
            <a:solidFill>
              <a:schemeClr val="bg2"/>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Segoe UI"/>
                  <a:ea typeface="+mn-ea"/>
                  <a:cs typeface="+mn-cs"/>
                </a:rPr>
                <a:t>?</a:t>
              </a:r>
            </a:p>
          </p:txBody>
        </p:sp>
      </p:grpSp>
      <p:grpSp>
        <p:nvGrpSpPr>
          <p:cNvPr id="128" name="Group 127">
            <a:extLst>
              <a:ext uri="{FF2B5EF4-FFF2-40B4-BE49-F238E27FC236}">
                <a16:creationId xmlns:a16="http://schemas.microsoft.com/office/drawing/2014/main" id="{1253DFE8-AB9A-4E3F-ADBB-7004E55E7C00}"/>
              </a:ext>
            </a:extLst>
          </p:cNvPr>
          <p:cNvGrpSpPr/>
          <p:nvPr/>
        </p:nvGrpSpPr>
        <p:grpSpPr>
          <a:xfrm>
            <a:off x="7089104" y="2277113"/>
            <a:ext cx="2239817" cy="340558"/>
            <a:chOff x="2832805" y="2896141"/>
            <a:chExt cx="2239817" cy="340558"/>
          </a:xfrm>
        </p:grpSpPr>
        <p:sp>
          <p:nvSpPr>
            <p:cNvPr id="129" name="Rectangle 128">
              <a:extLst>
                <a:ext uri="{FF2B5EF4-FFF2-40B4-BE49-F238E27FC236}">
                  <a16:creationId xmlns:a16="http://schemas.microsoft.com/office/drawing/2014/main" id="{557981B9-06D0-48DF-868A-55565D3FB2C4}"/>
                </a:ext>
              </a:extLst>
            </p:cNvPr>
            <p:cNvSpPr/>
            <p:nvPr/>
          </p:nvSpPr>
          <p:spPr>
            <a:xfrm>
              <a:off x="3128622" y="2896141"/>
              <a:ext cx="1944000" cy="215444"/>
            </a:xfrm>
            <a:prstGeom prst="rect">
              <a:avLst/>
            </a:prstGeom>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95959"/>
                  </a:solidFill>
                  <a:effectLst/>
                  <a:uLnTx/>
                  <a:uFillTx/>
                  <a:latin typeface="Segoe UI"/>
                  <a:ea typeface="+mn-ea"/>
                  <a:cs typeface="+mn-cs"/>
                </a:rPr>
                <a:t>Conduct Sprint Reviews (including ‘early view’ testing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95959"/>
                  </a:solidFill>
                  <a:effectLst/>
                  <a:uLnTx/>
                  <a:uFillTx/>
                  <a:latin typeface="Segoe UI"/>
                  <a:ea typeface="+mn-ea"/>
                  <a:cs typeface="+mn-cs"/>
                </a:rPr>
                <a:t> </a:t>
              </a:r>
            </a:p>
          </p:txBody>
        </p:sp>
        <p:sp>
          <p:nvSpPr>
            <p:cNvPr id="130" name="Rectangle 129">
              <a:extLst>
                <a:ext uri="{FF2B5EF4-FFF2-40B4-BE49-F238E27FC236}">
                  <a16:creationId xmlns:a16="http://schemas.microsoft.com/office/drawing/2014/main" id="{0C3C7FC3-305A-4C35-A7A7-EC3BAAC1073C}"/>
                </a:ext>
              </a:extLst>
            </p:cNvPr>
            <p:cNvSpPr/>
            <p:nvPr/>
          </p:nvSpPr>
          <p:spPr>
            <a:xfrm>
              <a:off x="2832805" y="2896141"/>
              <a:ext cx="305145" cy="340558"/>
            </a:xfrm>
            <a:prstGeom prst="rect">
              <a:avLst/>
            </a:prstGeom>
            <a:solidFill>
              <a:schemeClr val="bg2"/>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Segoe UI"/>
                  <a:ea typeface="+mn-ea"/>
                  <a:cs typeface="+mn-cs"/>
                </a:rPr>
                <a:t>?</a:t>
              </a:r>
            </a:p>
          </p:txBody>
        </p:sp>
      </p:grpSp>
      <p:grpSp>
        <p:nvGrpSpPr>
          <p:cNvPr id="131" name="Group 130">
            <a:extLst>
              <a:ext uri="{FF2B5EF4-FFF2-40B4-BE49-F238E27FC236}">
                <a16:creationId xmlns:a16="http://schemas.microsoft.com/office/drawing/2014/main" id="{100F13DF-EA87-43F4-BE68-90FC2838F06D}"/>
              </a:ext>
            </a:extLst>
          </p:cNvPr>
          <p:cNvGrpSpPr/>
          <p:nvPr/>
        </p:nvGrpSpPr>
        <p:grpSpPr>
          <a:xfrm>
            <a:off x="7089104" y="2668689"/>
            <a:ext cx="2239816" cy="340558"/>
            <a:chOff x="2832805" y="3287717"/>
            <a:chExt cx="2239816" cy="340558"/>
          </a:xfrm>
        </p:grpSpPr>
        <p:sp>
          <p:nvSpPr>
            <p:cNvPr id="132" name="Rectangle 131">
              <a:extLst>
                <a:ext uri="{FF2B5EF4-FFF2-40B4-BE49-F238E27FC236}">
                  <a16:creationId xmlns:a16="http://schemas.microsoft.com/office/drawing/2014/main" id="{C9B0A4AD-F265-4698-A261-9088B57736BC}"/>
                </a:ext>
              </a:extLst>
            </p:cNvPr>
            <p:cNvSpPr/>
            <p:nvPr/>
          </p:nvSpPr>
          <p:spPr>
            <a:xfrm>
              <a:off x="3128621" y="3287717"/>
              <a:ext cx="1944000" cy="215444"/>
            </a:xfrm>
            <a:prstGeom prst="rect">
              <a:avLst/>
            </a:prstGeom>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95959"/>
                  </a:solidFill>
                  <a:effectLst/>
                  <a:uLnTx/>
                  <a:uFillTx/>
                  <a:latin typeface="Segoe UI"/>
                  <a:ea typeface="+mn-ea"/>
                  <a:cs typeface="+mn-cs"/>
                </a:rPr>
                <a:t>Document DevOps Build Guide</a:t>
              </a:r>
            </a:p>
          </p:txBody>
        </p:sp>
        <p:sp>
          <p:nvSpPr>
            <p:cNvPr id="133" name="Rectangle 132">
              <a:extLst>
                <a:ext uri="{FF2B5EF4-FFF2-40B4-BE49-F238E27FC236}">
                  <a16:creationId xmlns:a16="http://schemas.microsoft.com/office/drawing/2014/main" id="{032C2657-6470-4665-BD83-BA74B45A98D0}"/>
                </a:ext>
              </a:extLst>
            </p:cNvPr>
            <p:cNvSpPr/>
            <p:nvPr/>
          </p:nvSpPr>
          <p:spPr>
            <a:xfrm>
              <a:off x="2832805" y="3287717"/>
              <a:ext cx="305145" cy="340558"/>
            </a:xfrm>
            <a:prstGeom prst="rect">
              <a:avLst/>
            </a:prstGeom>
            <a:solidFill>
              <a:schemeClr val="bg2"/>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Segoe UI"/>
                  <a:ea typeface="+mn-ea"/>
                  <a:cs typeface="+mn-cs"/>
                </a:rPr>
                <a:t>?</a:t>
              </a:r>
            </a:p>
          </p:txBody>
        </p:sp>
      </p:grpSp>
      <p:grpSp>
        <p:nvGrpSpPr>
          <p:cNvPr id="134" name="Group 133">
            <a:extLst>
              <a:ext uri="{FF2B5EF4-FFF2-40B4-BE49-F238E27FC236}">
                <a16:creationId xmlns:a16="http://schemas.microsoft.com/office/drawing/2014/main" id="{EB7B2E17-9E8C-4156-98FC-94E638003FED}"/>
              </a:ext>
            </a:extLst>
          </p:cNvPr>
          <p:cNvGrpSpPr/>
          <p:nvPr/>
        </p:nvGrpSpPr>
        <p:grpSpPr>
          <a:xfrm>
            <a:off x="4800021" y="4628574"/>
            <a:ext cx="2239816" cy="340558"/>
            <a:chOff x="2832805" y="3679294"/>
            <a:chExt cx="2239816" cy="340558"/>
          </a:xfrm>
        </p:grpSpPr>
        <p:sp>
          <p:nvSpPr>
            <p:cNvPr id="135" name="Rectangle 134">
              <a:extLst>
                <a:ext uri="{FF2B5EF4-FFF2-40B4-BE49-F238E27FC236}">
                  <a16:creationId xmlns:a16="http://schemas.microsoft.com/office/drawing/2014/main" id="{99D970AF-E2A3-49EB-88DA-9223E5D3BE2D}"/>
                </a:ext>
              </a:extLst>
            </p:cNvPr>
            <p:cNvSpPr/>
            <p:nvPr/>
          </p:nvSpPr>
          <p:spPr>
            <a:xfrm>
              <a:off x="3128621" y="3679294"/>
              <a:ext cx="1944000" cy="215444"/>
            </a:xfrm>
            <a:prstGeom prst="rect">
              <a:avLst/>
            </a:prstGeom>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95959"/>
                  </a:solidFill>
                  <a:effectLst/>
                  <a:uLnTx/>
                  <a:uFillTx/>
                  <a:latin typeface="Segoe UI"/>
                  <a:ea typeface="+mn-ea"/>
                  <a:cs typeface="+mn-cs"/>
                </a:rPr>
                <a:t>Execute In-Application Performance Tests</a:t>
              </a:r>
            </a:p>
          </p:txBody>
        </p:sp>
        <p:sp>
          <p:nvSpPr>
            <p:cNvPr id="136" name="Rectangle 135">
              <a:extLst>
                <a:ext uri="{FF2B5EF4-FFF2-40B4-BE49-F238E27FC236}">
                  <a16:creationId xmlns:a16="http://schemas.microsoft.com/office/drawing/2014/main" id="{A9A74593-24D4-47DF-9941-F77BC2302066}"/>
                </a:ext>
              </a:extLst>
            </p:cNvPr>
            <p:cNvSpPr/>
            <p:nvPr/>
          </p:nvSpPr>
          <p:spPr>
            <a:xfrm>
              <a:off x="2832805" y="3679294"/>
              <a:ext cx="305145" cy="340558"/>
            </a:xfrm>
            <a:prstGeom prst="rect">
              <a:avLst/>
            </a:prstGeom>
            <a:solidFill>
              <a:schemeClr val="bg2"/>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Segoe UI"/>
                  <a:ea typeface="+mn-ea"/>
                  <a:cs typeface="+mn-cs"/>
                </a:rPr>
                <a:t>?</a:t>
              </a:r>
            </a:p>
          </p:txBody>
        </p:sp>
      </p:grpSp>
      <p:grpSp>
        <p:nvGrpSpPr>
          <p:cNvPr id="137" name="Group 136">
            <a:extLst>
              <a:ext uri="{FF2B5EF4-FFF2-40B4-BE49-F238E27FC236}">
                <a16:creationId xmlns:a16="http://schemas.microsoft.com/office/drawing/2014/main" id="{89535A03-168B-40E6-BB33-D6D743566696}"/>
              </a:ext>
            </a:extLst>
          </p:cNvPr>
          <p:cNvGrpSpPr/>
          <p:nvPr/>
        </p:nvGrpSpPr>
        <p:grpSpPr>
          <a:xfrm>
            <a:off x="2537945" y="6197257"/>
            <a:ext cx="2239816" cy="340558"/>
            <a:chOff x="732462" y="3450897"/>
            <a:chExt cx="2239816" cy="340558"/>
          </a:xfrm>
        </p:grpSpPr>
        <p:sp>
          <p:nvSpPr>
            <p:cNvPr id="138" name="Rectangle 137">
              <a:extLst>
                <a:ext uri="{FF2B5EF4-FFF2-40B4-BE49-F238E27FC236}">
                  <a16:creationId xmlns:a16="http://schemas.microsoft.com/office/drawing/2014/main" id="{C4EDFA72-6349-4513-94AC-AFE07C10AD31}"/>
                </a:ext>
              </a:extLst>
            </p:cNvPr>
            <p:cNvSpPr/>
            <p:nvPr/>
          </p:nvSpPr>
          <p:spPr>
            <a:xfrm>
              <a:off x="1028278" y="3450897"/>
              <a:ext cx="1944000" cy="215388"/>
            </a:xfrm>
            <a:prstGeom prst="rect">
              <a:avLst/>
            </a:prstGeom>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95959"/>
                  </a:solidFill>
                  <a:effectLst/>
                  <a:uLnTx/>
                  <a:uFillTx/>
                  <a:latin typeface="Segoe UI"/>
                  <a:ea typeface="+mn-ea"/>
                  <a:cs typeface="+mn-cs"/>
                </a:rPr>
                <a:t>Prepare for System Test (Scripts, Data)</a:t>
              </a:r>
            </a:p>
          </p:txBody>
        </p:sp>
        <p:sp>
          <p:nvSpPr>
            <p:cNvPr id="139" name="Rectangle 138">
              <a:extLst>
                <a:ext uri="{FF2B5EF4-FFF2-40B4-BE49-F238E27FC236}">
                  <a16:creationId xmlns:a16="http://schemas.microsoft.com/office/drawing/2014/main" id="{DAC1A613-D88E-4143-9AF9-E3B49494F47A}"/>
                </a:ext>
              </a:extLst>
            </p:cNvPr>
            <p:cNvSpPr/>
            <p:nvPr/>
          </p:nvSpPr>
          <p:spPr>
            <a:xfrm>
              <a:off x="732462" y="3450897"/>
              <a:ext cx="305145" cy="340558"/>
            </a:xfrm>
            <a:prstGeom prst="rect">
              <a:avLst/>
            </a:prstGeom>
            <a:solidFill>
              <a:schemeClr val="bg2"/>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Segoe UI"/>
                  <a:ea typeface="+mn-ea"/>
                  <a:cs typeface="+mn-cs"/>
                </a:rPr>
                <a:t>?</a:t>
              </a:r>
            </a:p>
          </p:txBody>
        </p:sp>
      </p:grpSp>
      <p:grpSp>
        <p:nvGrpSpPr>
          <p:cNvPr id="140" name="Group 139">
            <a:extLst>
              <a:ext uri="{FF2B5EF4-FFF2-40B4-BE49-F238E27FC236}">
                <a16:creationId xmlns:a16="http://schemas.microsoft.com/office/drawing/2014/main" id="{63A2F7FA-F4EB-48F9-813F-3B67C6F31BC3}"/>
              </a:ext>
            </a:extLst>
          </p:cNvPr>
          <p:cNvGrpSpPr/>
          <p:nvPr/>
        </p:nvGrpSpPr>
        <p:grpSpPr>
          <a:xfrm>
            <a:off x="9310864" y="1102385"/>
            <a:ext cx="2239817" cy="340558"/>
            <a:chOff x="2832805" y="1721413"/>
            <a:chExt cx="2239817" cy="340558"/>
          </a:xfrm>
        </p:grpSpPr>
        <p:sp>
          <p:nvSpPr>
            <p:cNvPr id="141" name="Rectangle 140">
              <a:extLst>
                <a:ext uri="{FF2B5EF4-FFF2-40B4-BE49-F238E27FC236}">
                  <a16:creationId xmlns:a16="http://schemas.microsoft.com/office/drawing/2014/main" id="{E1ECB709-F1B1-46B0-931A-8FF617F7219D}"/>
                </a:ext>
              </a:extLst>
            </p:cNvPr>
            <p:cNvSpPr/>
            <p:nvPr/>
          </p:nvSpPr>
          <p:spPr>
            <a:xfrm>
              <a:off x="3128622" y="1721413"/>
              <a:ext cx="1944000" cy="338554"/>
            </a:xfrm>
            <a:prstGeom prst="rect">
              <a:avLst/>
            </a:prstGeom>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95959"/>
                  </a:solidFill>
                  <a:effectLst/>
                  <a:uLnTx/>
                  <a:uFillTx/>
                  <a:latin typeface="Segoe UI"/>
                  <a:ea typeface="+mn-ea"/>
                  <a:cs typeface="+mn-cs"/>
                </a:rPr>
                <a:t>Execute UAT</a:t>
              </a:r>
            </a:p>
          </p:txBody>
        </p:sp>
        <p:sp>
          <p:nvSpPr>
            <p:cNvPr id="142" name="Rectangle 141">
              <a:extLst>
                <a:ext uri="{FF2B5EF4-FFF2-40B4-BE49-F238E27FC236}">
                  <a16:creationId xmlns:a16="http://schemas.microsoft.com/office/drawing/2014/main" id="{43C149CB-5A4E-4066-AB46-DB0D68F55945}"/>
                </a:ext>
              </a:extLst>
            </p:cNvPr>
            <p:cNvSpPr/>
            <p:nvPr/>
          </p:nvSpPr>
          <p:spPr>
            <a:xfrm>
              <a:off x="2832805" y="1721413"/>
              <a:ext cx="305145" cy="340558"/>
            </a:xfrm>
            <a:prstGeom prst="rect">
              <a:avLst/>
            </a:prstGeom>
            <a:solidFill>
              <a:schemeClr val="bg2"/>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Segoe UI"/>
                  <a:ea typeface="+mn-ea"/>
                  <a:cs typeface="+mn-cs"/>
                </a:rPr>
                <a:t>?</a:t>
              </a:r>
            </a:p>
          </p:txBody>
        </p:sp>
      </p:grpSp>
      <p:grpSp>
        <p:nvGrpSpPr>
          <p:cNvPr id="143" name="Group 142">
            <a:extLst>
              <a:ext uri="{FF2B5EF4-FFF2-40B4-BE49-F238E27FC236}">
                <a16:creationId xmlns:a16="http://schemas.microsoft.com/office/drawing/2014/main" id="{ECE1435F-04AC-46E7-9C5A-4F43C1E886B9}"/>
              </a:ext>
            </a:extLst>
          </p:cNvPr>
          <p:cNvGrpSpPr/>
          <p:nvPr/>
        </p:nvGrpSpPr>
        <p:grpSpPr>
          <a:xfrm>
            <a:off x="9310864" y="1493961"/>
            <a:ext cx="2239815" cy="340558"/>
            <a:chOff x="2832805" y="2112989"/>
            <a:chExt cx="2239815" cy="340558"/>
          </a:xfrm>
        </p:grpSpPr>
        <p:sp>
          <p:nvSpPr>
            <p:cNvPr id="144" name="Rectangle 143">
              <a:extLst>
                <a:ext uri="{FF2B5EF4-FFF2-40B4-BE49-F238E27FC236}">
                  <a16:creationId xmlns:a16="http://schemas.microsoft.com/office/drawing/2014/main" id="{246D335B-62ED-4B92-B845-6E10EF11FF9E}"/>
                </a:ext>
              </a:extLst>
            </p:cNvPr>
            <p:cNvSpPr/>
            <p:nvPr/>
          </p:nvSpPr>
          <p:spPr>
            <a:xfrm>
              <a:off x="3128620" y="2112989"/>
              <a:ext cx="1944000" cy="215444"/>
            </a:xfrm>
            <a:prstGeom prst="rect">
              <a:avLst/>
            </a:prstGeom>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95959"/>
                  </a:solidFill>
                  <a:effectLst/>
                  <a:uLnTx/>
                  <a:uFillTx/>
                  <a:latin typeface="Segoe UI"/>
                  <a:ea typeface="+mn-ea"/>
                  <a:cs typeface="+mn-cs"/>
                </a:rPr>
                <a:t>Manage &amp; Monitor UAT</a:t>
              </a:r>
            </a:p>
          </p:txBody>
        </p:sp>
        <p:sp>
          <p:nvSpPr>
            <p:cNvPr id="145" name="Rectangle 144">
              <a:extLst>
                <a:ext uri="{FF2B5EF4-FFF2-40B4-BE49-F238E27FC236}">
                  <a16:creationId xmlns:a16="http://schemas.microsoft.com/office/drawing/2014/main" id="{7E14506A-2DBF-4D94-A7BF-01F9D1D21431}"/>
                </a:ext>
              </a:extLst>
            </p:cNvPr>
            <p:cNvSpPr/>
            <p:nvPr/>
          </p:nvSpPr>
          <p:spPr>
            <a:xfrm>
              <a:off x="2832805" y="2112989"/>
              <a:ext cx="305145" cy="340558"/>
            </a:xfrm>
            <a:prstGeom prst="rect">
              <a:avLst/>
            </a:prstGeom>
            <a:solidFill>
              <a:schemeClr val="bg2"/>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Segoe UI"/>
                  <a:ea typeface="+mn-ea"/>
                  <a:cs typeface="+mn-cs"/>
                </a:rPr>
                <a:t>?</a:t>
              </a:r>
            </a:p>
          </p:txBody>
        </p:sp>
      </p:grpSp>
      <p:grpSp>
        <p:nvGrpSpPr>
          <p:cNvPr id="146" name="Group 145">
            <a:extLst>
              <a:ext uri="{FF2B5EF4-FFF2-40B4-BE49-F238E27FC236}">
                <a16:creationId xmlns:a16="http://schemas.microsoft.com/office/drawing/2014/main" id="{3DC8A442-CE83-4613-9BE1-E3D9FFFD790F}"/>
              </a:ext>
            </a:extLst>
          </p:cNvPr>
          <p:cNvGrpSpPr/>
          <p:nvPr/>
        </p:nvGrpSpPr>
        <p:grpSpPr>
          <a:xfrm>
            <a:off x="9310864" y="1885537"/>
            <a:ext cx="2239817" cy="340558"/>
            <a:chOff x="2832805" y="2504565"/>
            <a:chExt cx="2239817" cy="340558"/>
          </a:xfrm>
        </p:grpSpPr>
        <p:sp>
          <p:nvSpPr>
            <p:cNvPr id="147" name="Rectangle 146">
              <a:extLst>
                <a:ext uri="{FF2B5EF4-FFF2-40B4-BE49-F238E27FC236}">
                  <a16:creationId xmlns:a16="http://schemas.microsoft.com/office/drawing/2014/main" id="{47F5B7FC-8CF6-4B70-8BE2-4FD1B387B2A5}"/>
                </a:ext>
              </a:extLst>
            </p:cNvPr>
            <p:cNvSpPr/>
            <p:nvPr/>
          </p:nvSpPr>
          <p:spPr>
            <a:xfrm>
              <a:off x="3128622" y="2504565"/>
              <a:ext cx="1944000" cy="215444"/>
            </a:xfrm>
            <a:prstGeom prst="rect">
              <a:avLst/>
            </a:prstGeom>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95959"/>
                  </a:solidFill>
                  <a:effectLst/>
                  <a:uLnTx/>
                  <a:uFillTx/>
                  <a:latin typeface="Segoe UI"/>
                  <a:ea typeface="+mn-ea"/>
                  <a:cs typeface="+mn-cs"/>
                </a:rPr>
                <a:t>Execute End-to-End Performance Tests</a:t>
              </a:r>
            </a:p>
          </p:txBody>
        </p:sp>
        <p:sp>
          <p:nvSpPr>
            <p:cNvPr id="148" name="Rectangle 147">
              <a:extLst>
                <a:ext uri="{FF2B5EF4-FFF2-40B4-BE49-F238E27FC236}">
                  <a16:creationId xmlns:a16="http://schemas.microsoft.com/office/drawing/2014/main" id="{FC5D93C6-168E-4DC6-A1E6-0716AAE16907}"/>
                </a:ext>
              </a:extLst>
            </p:cNvPr>
            <p:cNvSpPr/>
            <p:nvPr/>
          </p:nvSpPr>
          <p:spPr>
            <a:xfrm>
              <a:off x="2832805" y="2504565"/>
              <a:ext cx="305145" cy="340558"/>
            </a:xfrm>
            <a:prstGeom prst="rect">
              <a:avLst/>
            </a:prstGeom>
            <a:solidFill>
              <a:schemeClr val="bg2"/>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Segoe UI"/>
                  <a:ea typeface="+mn-ea"/>
                  <a:cs typeface="+mn-cs"/>
                </a:rPr>
                <a:t>?</a:t>
              </a:r>
            </a:p>
          </p:txBody>
        </p:sp>
      </p:grpSp>
      <p:grpSp>
        <p:nvGrpSpPr>
          <p:cNvPr id="149" name="Group 148">
            <a:extLst>
              <a:ext uri="{FF2B5EF4-FFF2-40B4-BE49-F238E27FC236}">
                <a16:creationId xmlns:a16="http://schemas.microsoft.com/office/drawing/2014/main" id="{63D7A77E-C071-4A21-B4B9-9EDCA366297C}"/>
              </a:ext>
            </a:extLst>
          </p:cNvPr>
          <p:cNvGrpSpPr/>
          <p:nvPr/>
        </p:nvGrpSpPr>
        <p:grpSpPr>
          <a:xfrm>
            <a:off x="9310864" y="2277113"/>
            <a:ext cx="2239817" cy="340558"/>
            <a:chOff x="2832805" y="2896141"/>
            <a:chExt cx="2239817" cy="340558"/>
          </a:xfrm>
        </p:grpSpPr>
        <p:sp>
          <p:nvSpPr>
            <p:cNvPr id="150" name="Rectangle 149">
              <a:extLst>
                <a:ext uri="{FF2B5EF4-FFF2-40B4-BE49-F238E27FC236}">
                  <a16:creationId xmlns:a16="http://schemas.microsoft.com/office/drawing/2014/main" id="{0F12B7DE-C793-472D-9840-0E623AAE0250}"/>
                </a:ext>
              </a:extLst>
            </p:cNvPr>
            <p:cNvSpPr/>
            <p:nvPr/>
          </p:nvSpPr>
          <p:spPr>
            <a:xfrm>
              <a:off x="3128622" y="2896141"/>
              <a:ext cx="1944000" cy="215444"/>
            </a:xfrm>
            <a:prstGeom prst="rect">
              <a:avLst/>
            </a:prstGeom>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95959"/>
                  </a:solidFill>
                  <a:effectLst/>
                  <a:uLnTx/>
                  <a:uFillTx/>
                  <a:latin typeface="Segoe UI"/>
                  <a:ea typeface="+mn-ea"/>
                  <a:cs typeface="+mn-cs"/>
                </a:rPr>
                <a:t>Execute Security Tests</a:t>
              </a:r>
            </a:p>
          </p:txBody>
        </p:sp>
        <p:sp>
          <p:nvSpPr>
            <p:cNvPr id="151" name="Rectangle 150">
              <a:extLst>
                <a:ext uri="{FF2B5EF4-FFF2-40B4-BE49-F238E27FC236}">
                  <a16:creationId xmlns:a16="http://schemas.microsoft.com/office/drawing/2014/main" id="{F231D7E1-9102-403B-830C-2C19C65453A7}"/>
                </a:ext>
              </a:extLst>
            </p:cNvPr>
            <p:cNvSpPr/>
            <p:nvPr/>
          </p:nvSpPr>
          <p:spPr>
            <a:xfrm>
              <a:off x="2832805" y="2896141"/>
              <a:ext cx="305145" cy="340558"/>
            </a:xfrm>
            <a:prstGeom prst="rect">
              <a:avLst/>
            </a:prstGeom>
            <a:solidFill>
              <a:schemeClr val="bg2"/>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Segoe UI"/>
                  <a:ea typeface="+mn-ea"/>
                  <a:cs typeface="+mn-cs"/>
                </a:rPr>
                <a:t>?</a:t>
              </a:r>
            </a:p>
          </p:txBody>
        </p:sp>
      </p:grpSp>
      <p:grpSp>
        <p:nvGrpSpPr>
          <p:cNvPr id="152" name="Group 151">
            <a:extLst>
              <a:ext uri="{FF2B5EF4-FFF2-40B4-BE49-F238E27FC236}">
                <a16:creationId xmlns:a16="http://schemas.microsoft.com/office/drawing/2014/main" id="{A4E40240-B5E6-4E74-AA03-6DB64F17D699}"/>
              </a:ext>
            </a:extLst>
          </p:cNvPr>
          <p:cNvGrpSpPr/>
          <p:nvPr/>
        </p:nvGrpSpPr>
        <p:grpSpPr>
          <a:xfrm>
            <a:off x="9310864" y="2668689"/>
            <a:ext cx="2239816" cy="340558"/>
            <a:chOff x="2832805" y="3287717"/>
            <a:chExt cx="2239816" cy="340558"/>
          </a:xfrm>
        </p:grpSpPr>
        <p:sp>
          <p:nvSpPr>
            <p:cNvPr id="153" name="Rectangle 152">
              <a:extLst>
                <a:ext uri="{FF2B5EF4-FFF2-40B4-BE49-F238E27FC236}">
                  <a16:creationId xmlns:a16="http://schemas.microsoft.com/office/drawing/2014/main" id="{9360318F-2B64-42F2-9481-395A946EBBD6}"/>
                </a:ext>
              </a:extLst>
            </p:cNvPr>
            <p:cNvSpPr/>
            <p:nvPr/>
          </p:nvSpPr>
          <p:spPr>
            <a:xfrm>
              <a:off x="3128621" y="3287717"/>
              <a:ext cx="1944000" cy="215444"/>
            </a:xfrm>
            <a:prstGeom prst="rect">
              <a:avLst/>
            </a:prstGeom>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95959"/>
                  </a:solidFill>
                  <a:effectLst/>
                  <a:uLnTx/>
                  <a:uFillTx/>
                  <a:latin typeface="Segoe UI"/>
                  <a:ea typeface="+mn-ea"/>
                  <a:cs typeface="+mn-cs"/>
                </a:rPr>
                <a:t>Triage &amp; Resolve UAT Defects</a:t>
              </a:r>
            </a:p>
          </p:txBody>
        </p:sp>
        <p:sp>
          <p:nvSpPr>
            <p:cNvPr id="154" name="Rectangle 153">
              <a:extLst>
                <a:ext uri="{FF2B5EF4-FFF2-40B4-BE49-F238E27FC236}">
                  <a16:creationId xmlns:a16="http://schemas.microsoft.com/office/drawing/2014/main" id="{6F946E5C-E0E4-4233-9562-CD89A4217BCC}"/>
                </a:ext>
              </a:extLst>
            </p:cNvPr>
            <p:cNvSpPr/>
            <p:nvPr/>
          </p:nvSpPr>
          <p:spPr>
            <a:xfrm>
              <a:off x="2832805" y="3287717"/>
              <a:ext cx="305145" cy="340558"/>
            </a:xfrm>
            <a:prstGeom prst="rect">
              <a:avLst/>
            </a:prstGeom>
            <a:solidFill>
              <a:schemeClr val="bg2"/>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Segoe UI"/>
                  <a:ea typeface="+mn-ea"/>
                  <a:cs typeface="+mn-cs"/>
                </a:rPr>
                <a:t>?</a:t>
              </a:r>
            </a:p>
          </p:txBody>
        </p:sp>
      </p:grpSp>
      <p:grpSp>
        <p:nvGrpSpPr>
          <p:cNvPr id="155" name="Group 154">
            <a:extLst>
              <a:ext uri="{FF2B5EF4-FFF2-40B4-BE49-F238E27FC236}">
                <a16:creationId xmlns:a16="http://schemas.microsoft.com/office/drawing/2014/main" id="{D15DDA3C-35E5-42D3-81CF-D9619CC3905A}"/>
              </a:ext>
            </a:extLst>
          </p:cNvPr>
          <p:cNvGrpSpPr/>
          <p:nvPr/>
        </p:nvGrpSpPr>
        <p:grpSpPr>
          <a:xfrm>
            <a:off x="9310864" y="3062270"/>
            <a:ext cx="2239816" cy="340558"/>
            <a:chOff x="2832805" y="3679294"/>
            <a:chExt cx="2239816" cy="340558"/>
          </a:xfrm>
        </p:grpSpPr>
        <p:sp>
          <p:nvSpPr>
            <p:cNvPr id="156" name="Rectangle 155">
              <a:extLst>
                <a:ext uri="{FF2B5EF4-FFF2-40B4-BE49-F238E27FC236}">
                  <a16:creationId xmlns:a16="http://schemas.microsoft.com/office/drawing/2014/main" id="{C5D4E084-BA01-49BD-B719-DC27D9DD429C}"/>
                </a:ext>
              </a:extLst>
            </p:cNvPr>
            <p:cNvSpPr/>
            <p:nvPr/>
          </p:nvSpPr>
          <p:spPr>
            <a:xfrm>
              <a:off x="3128621" y="3679294"/>
              <a:ext cx="1944000" cy="215444"/>
            </a:xfrm>
            <a:prstGeom prst="rect">
              <a:avLst/>
            </a:prstGeom>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95959"/>
                  </a:solidFill>
                  <a:effectLst/>
                  <a:uLnTx/>
                  <a:uFillTx/>
                  <a:latin typeface="Segoe UI"/>
                  <a:ea typeface="+mn-ea"/>
                  <a:cs typeface="+mn-cs"/>
                </a:rPr>
                <a:t>Resolve In-Application Performance Defects</a:t>
              </a:r>
            </a:p>
          </p:txBody>
        </p:sp>
        <p:sp>
          <p:nvSpPr>
            <p:cNvPr id="157" name="Rectangle 156">
              <a:extLst>
                <a:ext uri="{FF2B5EF4-FFF2-40B4-BE49-F238E27FC236}">
                  <a16:creationId xmlns:a16="http://schemas.microsoft.com/office/drawing/2014/main" id="{61C6BE9B-C05A-4DDE-A892-676D094E4C6A}"/>
                </a:ext>
              </a:extLst>
            </p:cNvPr>
            <p:cNvSpPr/>
            <p:nvPr/>
          </p:nvSpPr>
          <p:spPr>
            <a:xfrm>
              <a:off x="2832805" y="3679294"/>
              <a:ext cx="305145" cy="340558"/>
            </a:xfrm>
            <a:prstGeom prst="rect">
              <a:avLst/>
            </a:prstGeom>
            <a:solidFill>
              <a:schemeClr val="bg2"/>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Segoe UI"/>
                  <a:ea typeface="+mn-ea"/>
                  <a:cs typeface="+mn-cs"/>
                </a:rPr>
                <a:t>?</a:t>
              </a:r>
            </a:p>
          </p:txBody>
        </p:sp>
      </p:grpSp>
      <p:grpSp>
        <p:nvGrpSpPr>
          <p:cNvPr id="158" name="Group 157">
            <a:extLst>
              <a:ext uri="{FF2B5EF4-FFF2-40B4-BE49-F238E27FC236}">
                <a16:creationId xmlns:a16="http://schemas.microsoft.com/office/drawing/2014/main" id="{AA9D9445-D3B5-4C2D-9E2F-E5A26D8AEAFE}"/>
              </a:ext>
            </a:extLst>
          </p:cNvPr>
          <p:cNvGrpSpPr/>
          <p:nvPr/>
        </p:nvGrpSpPr>
        <p:grpSpPr>
          <a:xfrm>
            <a:off x="9310864" y="3453846"/>
            <a:ext cx="2239817" cy="340558"/>
            <a:chOff x="2831524" y="4070870"/>
            <a:chExt cx="2239817" cy="340558"/>
          </a:xfrm>
        </p:grpSpPr>
        <p:sp>
          <p:nvSpPr>
            <p:cNvPr id="159" name="Rectangle 158">
              <a:extLst>
                <a:ext uri="{FF2B5EF4-FFF2-40B4-BE49-F238E27FC236}">
                  <a16:creationId xmlns:a16="http://schemas.microsoft.com/office/drawing/2014/main" id="{4B7991C4-F768-4976-85DF-B76F744C4D03}"/>
                </a:ext>
              </a:extLst>
            </p:cNvPr>
            <p:cNvSpPr/>
            <p:nvPr/>
          </p:nvSpPr>
          <p:spPr>
            <a:xfrm>
              <a:off x="3127341" y="4070870"/>
              <a:ext cx="1944000" cy="215444"/>
            </a:xfrm>
            <a:prstGeom prst="rect">
              <a:avLst/>
            </a:prstGeom>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95959"/>
                  </a:solidFill>
                  <a:effectLst/>
                  <a:uLnTx/>
                  <a:uFillTx/>
                  <a:latin typeface="Segoe UI"/>
                  <a:ea typeface="+mn-ea"/>
                  <a:cs typeface="+mn-cs"/>
                </a:rPr>
                <a:t>Resolve In-Application Code-Level Security Defects</a:t>
              </a:r>
            </a:p>
          </p:txBody>
        </p:sp>
        <p:sp>
          <p:nvSpPr>
            <p:cNvPr id="160" name="Rectangle 159">
              <a:extLst>
                <a:ext uri="{FF2B5EF4-FFF2-40B4-BE49-F238E27FC236}">
                  <a16:creationId xmlns:a16="http://schemas.microsoft.com/office/drawing/2014/main" id="{D0224239-DCFE-4487-890F-5AE79C9D677C}"/>
                </a:ext>
              </a:extLst>
            </p:cNvPr>
            <p:cNvSpPr/>
            <p:nvPr/>
          </p:nvSpPr>
          <p:spPr>
            <a:xfrm>
              <a:off x="2831524" y="4070870"/>
              <a:ext cx="305145" cy="340558"/>
            </a:xfrm>
            <a:prstGeom prst="rect">
              <a:avLst/>
            </a:prstGeom>
            <a:solidFill>
              <a:schemeClr val="bg2"/>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Segoe UI"/>
                  <a:ea typeface="+mn-ea"/>
                  <a:cs typeface="+mn-cs"/>
                </a:rPr>
                <a:t>?</a:t>
              </a:r>
            </a:p>
          </p:txBody>
        </p:sp>
      </p:grpSp>
      <p:grpSp>
        <p:nvGrpSpPr>
          <p:cNvPr id="161" name="Group 160">
            <a:extLst>
              <a:ext uri="{FF2B5EF4-FFF2-40B4-BE49-F238E27FC236}">
                <a16:creationId xmlns:a16="http://schemas.microsoft.com/office/drawing/2014/main" id="{6A00F59C-1D37-499B-AF9F-F9012EC61C54}"/>
              </a:ext>
            </a:extLst>
          </p:cNvPr>
          <p:cNvGrpSpPr/>
          <p:nvPr/>
        </p:nvGrpSpPr>
        <p:grpSpPr>
          <a:xfrm>
            <a:off x="9310864" y="3845422"/>
            <a:ext cx="2239816" cy="340558"/>
            <a:chOff x="2832805" y="3679294"/>
            <a:chExt cx="2239816" cy="340558"/>
          </a:xfrm>
        </p:grpSpPr>
        <p:sp>
          <p:nvSpPr>
            <p:cNvPr id="162" name="Rectangle 161">
              <a:extLst>
                <a:ext uri="{FF2B5EF4-FFF2-40B4-BE49-F238E27FC236}">
                  <a16:creationId xmlns:a16="http://schemas.microsoft.com/office/drawing/2014/main" id="{1B105486-F3CE-4F6C-A4D8-5A258377C7AD}"/>
                </a:ext>
              </a:extLst>
            </p:cNvPr>
            <p:cNvSpPr/>
            <p:nvPr/>
          </p:nvSpPr>
          <p:spPr>
            <a:xfrm>
              <a:off x="3128621" y="3679294"/>
              <a:ext cx="1944000" cy="215444"/>
            </a:xfrm>
            <a:prstGeom prst="rect">
              <a:avLst/>
            </a:prstGeom>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95959"/>
                  </a:solidFill>
                  <a:effectLst/>
                  <a:uLnTx/>
                  <a:uFillTx/>
                  <a:latin typeface="Segoe UI"/>
                  <a:ea typeface="+mn-ea"/>
                  <a:cs typeface="+mn-cs"/>
                </a:rPr>
                <a:t>Retest UAT Defects</a:t>
              </a:r>
            </a:p>
          </p:txBody>
        </p:sp>
        <p:sp>
          <p:nvSpPr>
            <p:cNvPr id="163" name="Rectangle 162">
              <a:extLst>
                <a:ext uri="{FF2B5EF4-FFF2-40B4-BE49-F238E27FC236}">
                  <a16:creationId xmlns:a16="http://schemas.microsoft.com/office/drawing/2014/main" id="{60DE87C4-D4EE-43F3-918D-503C63847050}"/>
                </a:ext>
              </a:extLst>
            </p:cNvPr>
            <p:cNvSpPr/>
            <p:nvPr/>
          </p:nvSpPr>
          <p:spPr>
            <a:xfrm>
              <a:off x="2832805" y="3679294"/>
              <a:ext cx="305145" cy="340558"/>
            </a:xfrm>
            <a:prstGeom prst="rect">
              <a:avLst/>
            </a:prstGeom>
            <a:solidFill>
              <a:schemeClr val="bg2"/>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Segoe UI"/>
                  <a:ea typeface="+mn-ea"/>
                  <a:cs typeface="+mn-cs"/>
                </a:rPr>
                <a:t>?</a:t>
              </a:r>
            </a:p>
          </p:txBody>
        </p:sp>
      </p:grpSp>
      <p:grpSp>
        <p:nvGrpSpPr>
          <p:cNvPr id="164" name="Group 163">
            <a:extLst>
              <a:ext uri="{FF2B5EF4-FFF2-40B4-BE49-F238E27FC236}">
                <a16:creationId xmlns:a16="http://schemas.microsoft.com/office/drawing/2014/main" id="{92AE0EB2-CC50-4599-9764-DE463BE7DB5C}"/>
              </a:ext>
            </a:extLst>
          </p:cNvPr>
          <p:cNvGrpSpPr/>
          <p:nvPr/>
        </p:nvGrpSpPr>
        <p:grpSpPr>
          <a:xfrm>
            <a:off x="9310864" y="4236998"/>
            <a:ext cx="2239816" cy="340558"/>
            <a:chOff x="2832805" y="3679294"/>
            <a:chExt cx="2239816" cy="340558"/>
          </a:xfrm>
        </p:grpSpPr>
        <p:sp>
          <p:nvSpPr>
            <p:cNvPr id="165" name="Rectangle 164">
              <a:extLst>
                <a:ext uri="{FF2B5EF4-FFF2-40B4-BE49-F238E27FC236}">
                  <a16:creationId xmlns:a16="http://schemas.microsoft.com/office/drawing/2014/main" id="{3474D662-E389-4F61-B77B-7DC6FCDF18C4}"/>
                </a:ext>
              </a:extLst>
            </p:cNvPr>
            <p:cNvSpPr/>
            <p:nvPr/>
          </p:nvSpPr>
          <p:spPr>
            <a:xfrm>
              <a:off x="3128621" y="3679294"/>
              <a:ext cx="1944000" cy="215444"/>
            </a:xfrm>
            <a:prstGeom prst="rect">
              <a:avLst/>
            </a:prstGeom>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95959"/>
                  </a:solidFill>
                  <a:effectLst/>
                  <a:uLnTx/>
                  <a:uFillTx/>
                  <a:latin typeface="Segoe UI"/>
                  <a:ea typeface="+mn-ea"/>
                  <a:cs typeface="+mn-cs"/>
                </a:rPr>
                <a:t>Execute Performance Tests</a:t>
              </a:r>
            </a:p>
          </p:txBody>
        </p:sp>
        <p:sp>
          <p:nvSpPr>
            <p:cNvPr id="166" name="Rectangle 165">
              <a:extLst>
                <a:ext uri="{FF2B5EF4-FFF2-40B4-BE49-F238E27FC236}">
                  <a16:creationId xmlns:a16="http://schemas.microsoft.com/office/drawing/2014/main" id="{5B2D959D-27B4-4742-AFC2-9F1E77190406}"/>
                </a:ext>
              </a:extLst>
            </p:cNvPr>
            <p:cNvSpPr/>
            <p:nvPr/>
          </p:nvSpPr>
          <p:spPr>
            <a:xfrm>
              <a:off x="2832805" y="3679294"/>
              <a:ext cx="305145" cy="340558"/>
            </a:xfrm>
            <a:prstGeom prst="rect">
              <a:avLst/>
            </a:prstGeom>
            <a:solidFill>
              <a:schemeClr val="bg2"/>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Segoe UI"/>
                  <a:ea typeface="+mn-ea"/>
                  <a:cs typeface="+mn-cs"/>
                </a:rPr>
                <a:t>?</a:t>
              </a:r>
            </a:p>
          </p:txBody>
        </p:sp>
      </p:grpSp>
      <p:grpSp>
        <p:nvGrpSpPr>
          <p:cNvPr id="167" name="Group 166">
            <a:extLst>
              <a:ext uri="{FF2B5EF4-FFF2-40B4-BE49-F238E27FC236}">
                <a16:creationId xmlns:a16="http://schemas.microsoft.com/office/drawing/2014/main" id="{D676FCE6-BB78-4149-866A-8CD03DA64C6E}"/>
              </a:ext>
            </a:extLst>
          </p:cNvPr>
          <p:cNvGrpSpPr/>
          <p:nvPr/>
        </p:nvGrpSpPr>
        <p:grpSpPr>
          <a:xfrm>
            <a:off x="7089104" y="3062270"/>
            <a:ext cx="2239816" cy="340558"/>
            <a:chOff x="2832805" y="3287717"/>
            <a:chExt cx="2239816" cy="340558"/>
          </a:xfrm>
        </p:grpSpPr>
        <p:sp>
          <p:nvSpPr>
            <p:cNvPr id="168" name="Rectangle 167">
              <a:extLst>
                <a:ext uri="{FF2B5EF4-FFF2-40B4-BE49-F238E27FC236}">
                  <a16:creationId xmlns:a16="http://schemas.microsoft.com/office/drawing/2014/main" id="{8835FBA7-58D8-45E2-8452-420712EBE619}"/>
                </a:ext>
              </a:extLst>
            </p:cNvPr>
            <p:cNvSpPr/>
            <p:nvPr/>
          </p:nvSpPr>
          <p:spPr>
            <a:xfrm>
              <a:off x="3128621" y="3287717"/>
              <a:ext cx="1944000" cy="215444"/>
            </a:xfrm>
            <a:prstGeom prst="rect">
              <a:avLst/>
            </a:prstGeom>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95959"/>
                  </a:solidFill>
                  <a:effectLst/>
                  <a:uLnTx/>
                  <a:uFillTx/>
                  <a:latin typeface="Segoe UI"/>
                  <a:ea typeface="+mn-ea"/>
                  <a:cs typeface="+mn-cs"/>
                </a:rPr>
                <a:t>Prepare Deployment Guide &amp; Release Notes</a:t>
              </a:r>
            </a:p>
          </p:txBody>
        </p:sp>
        <p:sp>
          <p:nvSpPr>
            <p:cNvPr id="169" name="Rectangle 168">
              <a:extLst>
                <a:ext uri="{FF2B5EF4-FFF2-40B4-BE49-F238E27FC236}">
                  <a16:creationId xmlns:a16="http://schemas.microsoft.com/office/drawing/2014/main" id="{3B99DB7F-7E3D-4043-9A09-42BCE2F48D1E}"/>
                </a:ext>
              </a:extLst>
            </p:cNvPr>
            <p:cNvSpPr/>
            <p:nvPr/>
          </p:nvSpPr>
          <p:spPr>
            <a:xfrm>
              <a:off x="2832805" y="3287717"/>
              <a:ext cx="305145" cy="340558"/>
            </a:xfrm>
            <a:prstGeom prst="rect">
              <a:avLst/>
            </a:prstGeom>
            <a:solidFill>
              <a:schemeClr val="bg2"/>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Segoe UI"/>
                  <a:ea typeface="+mn-ea"/>
                  <a:cs typeface="+mn-cs"/>
                </a:rPr>
                <a:t>?</a:t>
              </a:r>
            </a:p>
          </p:txBody>
        </p:sp>
      </p:grpSp>
      <p:grpSp>
        <p:nvGrpSpPr>
          <p:cNvPr id="170" name="Group 169">
            <a:extLst>
              <a:ext uri="{FF2B5EF4-FFF2-40B4-BE49-F238E27FC236}">
                <a16:creationId xmlns:a16="http://schemas.microsoft.com/office/drawing/2014/main" id="{71538327-6003-4215-83E1-EA1CD0065872}"/>
              </a:ext>
            </a:extLst>
          </p:cNvPr>
          <p:cNvGrpSpPr/>
          <p:nvPr/>
        </p:nvGrpSpPr>
        <p:grpSpPr>
          <a:xfrm>
            <a:off x="7089104" y="3453846"/>
            <a:ext cx="2239816" cy="340558"/>
            <a:chOff x="2832805" y="3287717"/>
            <a:chExt cx="2239816" cy="340558"/>
          </a:xfrm>
        </p:grpSpPr>
        <p:sp>
          <p:nvSpPr>
            <p:cNvPr id="171" name="Rectangle 170">
              <a:extLst>
                <a:ext uri="{FF2B5EF4-FFF2-40B4-BE49-F238E27FC236}">
                  <a16:creationId xmlns:a16="http://schemas.microsoft.com/office/drawing/2014/main" id="{283BEBB8-64C2-44E0-8A7C-FBD7E1590224}"/>
                </a:ext>
              </a:extLst>
            </p:cNvPr>
            <p:cNvSpPr/>
            <p:nvPr/>
          </p:nvSpPr>
          <p:spPr>
            <a:xfrm>
              <a:off x="3128621" y="3287717"/>
              <a:ext cx="1944000" cy="215444"/>
            </a:xfrm>
            <a:prstGeom prst="rect">
              <a:avLst/>
            </a:prstGeom>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95959"/>
                  </a:solidFill>
                  <a:effectLst/>
                  <a:uLnTx/>
                  <a:uFillTx/>
                  <a:latin typeface="Segoe UI"/>
                  <a:ea typeface="+mn-ea"/>
                  <a:cs typeface="+mn-cs"/>
                </a:rPr>
                <a:t>Release &amp; Smoke Test Product Increment</a:t>
              </a:r>
            </a:p>
          </p:txBody>
        </p:sp>
        <p:sp>
          <p:nvSpPr>
            <p:cNvPr id="172" name="Rectangle 171">
              <a:extLst>
                <a:ext uri="{FF2B5EF4-FFF2-40B4-BE49-F238E27FC236}">
                  <a16:creationId xmlns:a16="http://schemas.microsoft.com/office/drawing/2014/main" id="{276C862B-DE49-431C-A737-B0DD9ADB6913}"/>
                </a:ext>
              </a:extLst>
            </p:cNvPr>
            <p:cNvSpPr/>
            <p:nvPr/>
          </p:nvSpPr>
          <p:spPr>
            <a:xfrm>
              <a:off x="2832805" y="3287717"/>
              <a:ext cx="305145" cy="340558"/>
            </a:xfrm>
            <a:prstGeom prst="rect">
              <a:avLst/>
            </a:prstGeom>
            <a:solidFill>
              <a:schemeClr val="bg2"/>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Segoe UI"/>
                  <a:ea typeface="+mn-ea"/>
                  <a:cs typeface="+mn-cs"/>
                </a:rPr>
                <a:t>?</a:t>
              </a:r>
            </a:p>
          </p:txBody>
        </p:sp>
      </p:grpSp>
      <p:grpSp>
        <p:nvGrpSpPr>
          <p:cNvPr id="173" name="Group 172">
            <a:extLst>
              <a:ext uri="{FF2B5EF4-FFF2-40B4-BE49-F238E27FC236}">
                <a16:creationId xmlns:a16="http://schemas.microsoft.com/office/drawing/2014/main" id="{F733E5CC-1973-4010-BC64-A5A2044ECB5E}"/>
              </a:ext>
            </a:extLst>
          </p:cNvPr>
          <p:cNvGrpSpPr/>
          <p:nvPr/>
        </p:nvGrpSpPr>
        <p:grpSpPr>
          <a:xfrm>
            <a:off x="7089104" y="3845422"/>
            <a:ext cx="2239816" cy="340558"/>
            <a:chOff x="2832805" y="3287717"/>
            <a:chExt cx="2239816" cy="340558"/>
          </a:xfrm>
        </p:grpSpPr>
        <p:sp>
          <p:nvSpPr>
            <p:cNvPr id="174" name="Rectangle 173">
              <a:extLst>
                <a:ext uri="{FF2B5EF4-FFF2-40B4-BE49-F238E27FC236}">
                  <a16:creationId xmlns:a16="http://schemas.microsoft.com/office/drawing/2014/main" id="{E0C7FE47-FA8F-4E15-BF91-F3755521272B}"/>
                </a:ext>
              </a:extLst>
            </p:cNvPr>
            <p:cNvSpPr/>
            <p:nvPr/>
          </p:nvSpPr>
          <p:spPr>
            <a:xfrm>
              <a:off x="3128621" y="3287717"/>
              <a:ext cx="1944000" cy="215444"/>
            </a:xfrm>
            <a:prstGeom prst="rect">
              <a:avLst/>
            </a:prstGeom>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95959"/>
                  </a:solidFill>
                  <a:effectLst/>
                  <a:uLnTx/>
                  <a:uFillTx/>
                  <a:latin typeface="Segoe UI"/>
                  <a:ea typeface="+mn-ea"/>
                  <a:cs typeface="+mn-cs"/>
                </a:rPr>
                <a:t>Define UAT Test Plan</a:t>
              </a:r>
            </a:p>
          </p:txBody>
        </p:sp>
        <p:sp>
          <p:nvSpPr>
            <p:cNvPr id="175" name="Rectangle 174">
              <a:extLst>
                <a:ext uri="{FF2B5EF4-FFF2-40B4-BE49-F238E27FC236}">
                  <a16:creationId xmlns:a16="http://schemas.microsoft.com/office/drawing/2014/main" id="{3E1B1748-8D6A-4723-8034-9D7E0CFA7755}"/>
                </a:ext>
              </a:extLst>
            </p:cNvPr>
            <p:cNvSpPr/>
            <p:nvPr/>
          </p:nvSpPr>
          <p:spPr>
            <a:xfrm>
              <a:off x="2832805" y="3287717"/>
              <a:ext cx="305145" cy="340558"/>
            </a:xfrm>
            <a:prstGeom prst="rect">
              <a:avLst/>
            </a:prstGeom>
            <a:solidFill>
              <a:schemeClr val="bg2"/>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Segoe UI"/>
                  <a:ea typeface="+mn-ea"/>
                  <a:cs typeface="+mn-cs"/>
                </a:rPr>
                <a:t>?</a:t>
              </a:r>
            </a:p>
          </p:txBody>
        </p:sp>
      </p:grpSp>
      <p:grpSp>
        <p:nvGrpSpPr>
          <p:cNvPr id="176" name="Group 175">
            <a:extLst>
              <a:ext uri="{FF2B5EF4-FFF2-40B4-BE49-F238E27FC236}">
                <a16:creationId xmlns:a16="http://schemas.microsoft.com/office/drawing/2014/main" id="{C8DF8D83-B801-4402-9146-0C907AEED84C}"/>
              </a:ext>
            </a:extLst>
          </p:cNvPr>
          <p:cNvGrpSpPr/>
          <p:nvPr/>
        </p:nvGrpSpPr>
        <p:grpSpPr>
          <a:xfrm>
            <a:off x="7089104" y="4236998"/>
            <a:ext cx="2239817" cy="340558"/>
            <a:chOff x="2832805" y="1721413"/>
            <a:chExt cx="2239817" cy="340558"/>
          </a:xfrm>
        </p:grpSpPr>
        <p:sp>
          <p:nvSpPr>
            <p:cNvPr id="177" name="Rectangle 176">
              <a:extLst>
                <a:ext uri="{FF2B5EF4-FFF2-40B4-BE49-F238E27FC236}">
                  <a16:creationId xmlns:a16="http://schemas.microsoft.com/office/drawing/2014/main" id="{224F0423-86D4-4F53-8BB2-4733981A00EB}"/>
                </a:ext>
              </a:extLst>
            </p:cNvPr>
            <p:cNvSpPr/>
            <p:nvPr/>
          </p:nvSpPr>
          <p:spPr>
            <a:xfrm>
              <a:off x="3128622" y="1721413"/>
              <a:ext cx="1944000" cy="338554"/>
            </a:xfrm>
            <a:prstGeom prst="rect">
              <a:avLst/>
            </a:prstGeom>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95959"/>
                  </a:solidFill>
                  <a:effectLst/>
                  <a:uLnTx/>
                  <a:uFillTx/>
                  <a:latin typeface="Segoe UI"/>
                  <a:ea typeface="+mn-ea"/>
                  <a:cs typeface="+mn-cs"/>
                </a:rPr>
                <a:t>Prepare for UAT Test (Scripts, Data, Users)</a:t>
              </a:r>
            </a:p>
          </p:txBody>
        </p:sp>
        <p:sp>
          <p:nvSpPr>
            <p:cNvPr id="178" name="Rectangle 177">
              <a:extLst>
                <a:ext uri="{FF2B5EF4-FFF2-40B4-BE49-F238E27FC236}">
                  <a16:creationId xmlns:a16="http://schemas.microsoft.com/office/drawing/2014/main" id="{81D29791-6E52-432C-8F6A-F8E0D6B6EECD}"/>
                </a:ext>
              </a:extLst>
            </p:cNvPr>
            <p:cNvSpPr/>
            <p:nvPr/>
          </p:nvSpPr>
          <p:spPr>
            <a:xfrm>
              <a:off x="2832805" y="1721413"/>
              <a:ext cx="305145" cy="340558"/>
            </a:xfrm>
            <a:prstGeom prst="rect">
              <a:avLst/>
            </a:prstGeom>
            <a:solidFill>
              <a:schemeClr val="bg2"/>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Segoe UI"/>
                  <a:ea typeface="+mn-ea"/>
                  <a:cs typeface="+mn-cs"/>
                </a:rPr>
                <a:t>?</a:t>
              </a:r>
            </a:p>
          </p:txBody>
        </p:sp>
      </p:grpSp>
      <p:grpSp>
        <p:nvGrpSpPr>
          <p:cNvPr id="179" name="Group 178">
            <a:extLst>
              <a:ext uri="{FF2B5EF4-FFF2-40B4-BE49-F238E27FC236}">
                <a16:creationId xmlns:a16="http://schemas.microsoft.com/office/drawing/2014/main" id="{E71968A6-A826-4839-8AEE-F313E821CA83}"/>
              </a:ext>
            </a:extLst>
          </p:cNvPr>
          <p:cNvGrpSpPr/>
          <p:nvPr/>
        </p:nvGrpSpPr>
        <p:grpSpPr>
          <a:xfrm>
            <a:off x="7089102" y="4628574"/>
            <a:ext cx="2239817" cy="340558"/>
            <a:chOff x="2832805" y="1721413"/>
            <a:chExt cx="2239817" cy="340558"/>
          </a:xfrm>
        </p:grpSpPr>
        <p:sp>
          <p:nvSpPr>
            <p:cNvPr id="180" name="Rectangle 179">
              <a:extLst>
                <a:ext uri="{FF2B5EF4-FFF2-40B4-BE49-F238E27FC236}">
                  <a16:creationId xmlns:a16="http://schemas.microsoft.com/office/drawing/2014/main" id="{5CC63718-A975-4D6E-963B-AE7941DEC8B1}"/>
                </a:ext>
              </a:extLst>
            </p:cNvPr>
            <p:cNvSpPr/>
            <p:nvPr/>
          </p:nvSpPr>
          <p:spPr>
            <a:xfrm>
              <a:off x="3128622" y="1721413"/>
              <a:ext cx="1944000" cy="338554"/>
            </a:xfrm>
            <a:prstGeom prst="rect">
              <a:avLst/>
            </a:prstGeom>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95959"/>
                  </a:solidFill>
                  <a:effectLst/>
                  <a:uLnTx/>
                  <a:uFillTx/>
                  <a:latin typeface="Segoe UI"/>
                  <a:ea typeface="+mn-ea"/>
                  <a:cs typeface="+mn-cs"/>
                </a:rPr>
                <a:t>Define End-to-End Operational Performance Test Plan</a:t>
              </a:r>
            </a:p>
          </p:txBody>
        </p:sp>
        <p:sp>
          <p:nvSpPr>
            <p:cNvPr id="181" name="Rectangle 180">
              <a:extLst>
                <a:ext uri="{FF2B5EF4-FFF2-40B4-BE49-F238E27FC236}">
                  <a16:creationId xmlns:a16="http://schemas.microsoft.com/office/drawing/2014/main" id="{6F920A74-F170-4B56-8AD9-B979CDF8525B}"/>
                </a:ext>
              </a:extLst>
            </p:cNvPr>
            <p:cNvSpPr/>
            <p:nvPr/>
          </p:nvSpPr>
          <p:spPr>
            <a:xfrm>
              <a:off x="2832805" y="1721413"/>
              <a:ext cx="305145" cy="340558"/>
            </a:xfrm>
            <a:prstGeom prst="rect">
              <a:avLst/>
            </a:prstGeom>
            <a:solidFill>
              <a:schemeClr val="bg2"/>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Segoe UI"/>
                  <a:ea typeface="+mn-ea"/>
                  <a:cs typeface="+mn-cs"/>
                </a:rPr>
                <a:t>?</a:t>
              </a:r>
            </a:p>
          </p:txBody>
        </p:sp>
      </p:grpSp>
      <p:grpSp>
        <p:nvGrpSpPr>
          <p:cNvPr id="182" name="Group 181">
            <a:extLst>
              <a:ext uri="{FF2B5EF4-FFF2-40B4-BE49-F238E27FC236}">
                <a16:creationId xmlns:a16="http://schemas.microsoft.com/office/drawing/2014/main" id="{B61183CC-A237-4E8C-B4AD-4FCA54862A60}"/>
              </a:ext>
            </a:extLst>
          </p:cNvPr>
          <p:cNvGrpSpPr/>
          <p:nvPr/>
        </p:nvGrpSpPr>
        <p:grpSpPr>
          <a:xfrm>
            <a:off x="7089106" y="5020150"/>
            <a:ext cx="2239816" cy="340558"/>
            <a:chOff x="2832805" y="3287717"/>
            <a:chExt cx="2239816" cy="340558"/>
          </a:xfrm>
        </p:grpSpPr>
        <p:sp>
          <p:nvSpPr>
            <p:cNvPr id="183" name="Rectangle 182">
              <a:extLst>
                <a:ext uri="{FF2B5EF4-FFF2-40B4-BE49-F238E27FC236}">
                  <a16:creationId xmlns:a16="http://schemas.microsoft.com/office/drawing/2014/main" id="{976188CB-2A57-4C5D-8C9D-5F28976D8DA4}"/>
                </a:ext>
              </a:extLst>
            </p:cNvPr>
            <p:cNvSpPr/>
            <p:nvPr/>
          </p:nvSpPr>
          <p:spPr>
            <a:xfrm>
              <a:off x="3128621" y="3287717"/>
              <a:ext cx="1944000" cy="215444"/>
            </a:xfrm>
            <a:prstGeom prst="rect">
              <a:avLst/>
            </a:prstGeom>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95959"/>
                  </a:solidFill>
                  <a:effectLst/>
                  <a:uLnTx/>
                  <a:uFillTx/>
                  <a:latin typeface="Segoe UI"/>
                  <a:ea typeface="+mn-ea"/>
                  <a:cs typeface="+mn-cs"/>
                </a:rPr>
                <a:t>Prepare for End-to-End Operational Performance Test (Scripts, Data, Users)</a:t>
              </a:r>
            </a:p>
          </p:txBody>
        </p:sp>
        <p:sp>
          <p:nvSpPr>
            <p:cNvPr id="184" name="Rectangle 183">
              <a:extLst>
                <a:ext uri="{FF2B5EF4-FFF2-40B4-BE49-F238E27FC236}">
                  <a16:creationId xmlns:a16="http://schemas.microsoft.com/office/drawing/2014/main" id="{E1F5A285-60F1-462B-8AD6-DF8FC1892DF2}"/>
                </a:ext>
              </a:extLst>
            </p:cNvPr>
            <p:cNvSpPr/>
            <p:nvPr/>
          </p:nvSpPr>
          <p:spPr>
            <a:xfrm>
              <a:off x="2832805" y="3287717"/>
              <a:ext cx="305145" cy="340558"/>
            </a:xfrm>
            <a:prstGeom prst="rect">
              <a:avLst/>
            </a:prstGeom>
            <a:solidFill>
              <a:schemeClr val="bg2"/>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Segoe UI"/>
                  <a:ea typeface="+mn-ea"/>
                  <a:cs typeface="+mn-cs"/>
                </a:rPr>
                <a:t>?</a:t>
              </a:r>
            </a:p>
          </p:txBody>
        </p:sp>
      </p:grpSp>
      <p:grpSp>
        <p:nvGrpSpPr>
          <p:cNvPr id="185" name="Group 184">
            <a:extLst>
              <a:ext uri="{FF2B5EF4-FFF2-40B4-BE49-F238E27FC236}">
                <a16:creationId xmlns:a16="http://schemas.microsoft.com/office/drawing/2014/main" id="{4D8D33F6-5935-4688-BC5E-9B83C1323F0A}"/>
              </a:ext>
            </a:extLst>
          </p:cNvPr>
          <p:cNvGrpSpPr/>
          <p:nvPr/>
        </p:nvGrpSpPr>
        <p:grpSpPr>
          <a:xfrm>
            <a:off x="7089106" y="5411726"/>
            <a:ext cx="2239817" cy="340558"/>
            <a:chOff x="2832805" y="1721413"/>
            <a:chExt cx="2239817" cy="340558"/>
          </a:xfrm>
        </p:grpSpPr>
        <p:sp>
          <p:nvSpPr>
            <p:cNvPr id="186" name="Rectangle 185">
              <a:extLst>
                <a:ext uri="{FF2B5EF4-FFF2-40B4-BE49-F238E27FC236}">
                  <a16:creationId xmlns:a16="http://schemas.microsoft.com/office/drawing/2014/main" id="{5A75A507-624C-4ECD-A7D6-BE934D0183A5}"/>
                </a:ext>
              </a:extLst>
            </p:cNvPr>
            <p:cNvSpPr/>
            <p:nvPr/>
          </p:nvSpPr>
          <p:spPr>
            <a:xfrm>
              <a:off x="3128622" y="1721413"/>
              <a:ext cx="1944000" cy="338554"/>
            </a:xfrm>
            <a:prstGeom prst="rect">
              <a:avLst/>
            </a:prstGeom>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95959"/>
                  </a:solidFill>
                  <a:effectLst/>
                  <a:uLnTx/>
                  <a:uFillTx/>
                  <a:latin typeface="Segoe UI"/>
                  <a:ea typeface="+mn-ea"/>
                  <a:cs typeface="+mn-cs"/>
                </a:rPr>
                <a:t>Define Security Test Plan</a:t>
              </a:r>
            </a:p>
          </p:txBody>
        </p:sp>
        <p:sp>
          <p:nvSpPr>
            <p:cNvPr id="187" name="Rectangle 186">
              <a:extLst>
                <a:ext uri="{FF2B5EF4-FFF2-40B4-BE49-F238E27FC236}">
                  <a16:creationId xmlns:a16="http://schemas.microsoft.com/office/drawing/2014/main" id="{FFEFEE16-1775-4CAE-AB88-221DBC8787E1}"/>
                </a:ext>
              </a:extLst>
            </p:cNvPr>
            <p:cNvSpPr/>
            <p:nvPr/>
          </p:nvSpPr>
          <p:spPr>
            <a:xfrm>
              <a:off x="2832805" y="1721413"/>
              <a:ext cx="305145" cy="340558"/>
            </a:xfrm>
            <a:prstGeom prst="rect">
              <a:avLst/>
            </a:prstGeom>
            <a:solidFill>
              <a:schemeClr val="bg2"/>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Segoe UI"/>
                  <a:ea typeface="+mn-ea"/>
                  <a:cs typeface="+mn-cs"/>
                </a:rPr>
                <a:t>?</a:t>
              </a:r>
            </a:p>
          </p:txBody>
        </p:sp>
      </p:grpSp>
      <p:grpSp>
        <p:nvGrpSpPr>
          <p:cNvPr id="188" name="Group 187">
            <a:extLst>
              <a:ext uri="{FF2B5EF4-FFF2-40B4-BE49-F238E27FC236}">
                <a16:creationId xmlns:a16="http://schemas.microsoft.com/office/drawing/2014/main" id="{161734DD-B5D7-47CE-9AFC-A6FF038C5375}"/>
              </a:ext>
            </a:extLst>
          </p:cNvPr>
          <p:cNvGrpSpPr/>
          <p:nvPr/>
        </p:nvGrpSpPr>
        <p:grpSpPr>
          <a:xfrm>
            <a:off x="7089104" y="5803302"/>
            <a:ext cx="2239817" cy="340558"/>
            <a:chOff x="2832805" y="1721413"/>
            <a:chExt cx="2239817" cy="340558"/>
          </a:xfrm>
        </p:grpSpPr>
        <p:sp>
          <p:nvSpPr>
            <p:cNvPr id="189" name="Rectangle 188">
              <a:extLst>
                <a:ext uri="{FF2B5EF4-FFF2-40B4-BE49-F238E27FC236}">
                  <a16:creationId xmlns:a16="http://schemas.microsoft.com/office/drawing/2014/main" id="{0DBA16A7-7BAD-44D2-BBFD-92CD481BF50E}"/>
                </a:ext>
              </a:extLst>
            </p:cNvPr>
            <p:cNvSpPr/>
            <p:nvPr/>
          </p:nvSpPr>
          <p:spPr>
            <a:xfrm>
              <a:off x="3128622" y="1721413"/>
              <a:ext cx="1944000" cy="338554"/>
            </a:xfrm>
            <a:prstGeom prst="rect">
              <a:avLst/>
            </a:prstGeom>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95959"/>
                  </a:solidFill>
                  <a:effectLst/>
                  <a:uLnTx/>
                  <a:uFillTx/>
                  <a:latin typeface="Segoe UI"/>
                  <a:ea typeface="+mn-ea"/>
                  <a:cs typeface="+mn-cs"/>
                </a:rPr>
                <a:t>Prepare for Security Tests </a:t>
              </a:r>
            </a:p>
          </p:txBody>
        </p:sp>
        <p:sp>
          <p:nvSpPr>
            <p:cNvPr id="190" name="Rectangle 189">
              <a:extLst>
                <a:ext uri="{FF2B5EF4-FFF2-40B4-BE49-F238E27FC236}">
                  <a16:creationId xmlns:a16="http://schemas.microsoft.com/office/drawing/2014/main" id="{934811B3-93F6-44E3-90DA-8671690B15AA}"/>
                </a:ext>
              </a:extLst>
            </p:cNvPr>
            <p:cNvSpPr/>
            <p:nvPr/>
          </p:nvSpPr>
          <p:spPr>
            <a:xfrm>
              <a:off x="2832805" y="1721413"/>
              <a:ext cx="305145" cy="340558"/>
            </a:xfrm>
            <a:prstGeom prst="rect">
              <a:avLst/>
            </a:prstGeom>
            <a:solidFill>
              <a:schemeClr val="bg2"/>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Segoe UI"/>
                  <a:ea typeface="+mn-ea"/>
                  <a:cs typeface="+mn-cs"/>
                </a:rPr>
                <a:t>?</a:t>
              </a:r>
            </a:p>
          </p:txBody>
        </p:sp>
      </p:grpSp>
      <p:grpSp>
        <p:nvGrpSpPr>
          <p:cNvPr id="191" name="Group 190">
            <a:extLst>
              <a:ext uri="{FF2B5EF4-FFF2-40B4-BE49-F238E27FC236}">
                <a16:creationId xmlns:a16="http://schemas.microsoft.com/office/drawing/2014/main" id="{3C6FCE23-2842-4957-A0E2-7DD02DA03A69}"/>
              </a:ext>
            </a:extLst>
          </p:cNvPr>
          <p:cNvGrpSpPr/>
          <p:nvPr/>
        </p:nvGrpSpPr>
        <p:grpSpPr>
          <a:xfrm>
            <a:off x="4800021" y="1493961"/>
            <a:ext cx="2239815" cy="340558"/>
            <a:chOff x="2832805" y="2112989"/>
            <a:chExt cx="2239815" cy="340558"/>
          </a:xfrm>
        </p:grpSpPr>
        <p:sp>
          <p:nvSpPr>
            <p:cNvPr id="192" name="Rectangle 191">
              <a:extLst>
                <a:ext uri="{FF2B5EF4-FFF2-40B4-BE49-F238E27FC236}">
                  <a16:creationId xmlns:a16="http://schemas.microsoft.com/office/drawing/2014/main" id="{BE7BAE33-E30D-4AE3-9562-E0388115E095}"/>
                </a:ext>
              </a:extLst>
            </p:cNvPr>
            <p:cNvSpPr/>
            <p:nvPr/>
          </p:nvSpPr>
          <p:spPr>
            <a:xfrm>
              <a:off x="3128620" y="2112989"/>
              <a:ext cx="1944000" cy="215444"/>
            </a:xfrm>
            <a:prstGeom prst="rect">
              <a:avLst/>
            </a:prstGeom>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95959"/>
                  </a:solidFill>
                  <a:effectLst/>
                  <a:uLnTx/>
                  <a:uFillTx/>
                  <a:latin typeface="Segoe UI"/>
                  <a:ea typeface="+mn-ea"/>
                  <a:cs typeface="+mn-cs"/>
                </a:rPr>
                <a:t>Review proposed PBIs and Refine Completion Criteria</a:t>
              </a:r>
            </a:p>
          </p:txBody>
        </p:sp>
        <p:sp>
          <p:nvSpPr>
            <p:cNvPr id="193" name="Rectangle 192">
              <a:extLst>
                <a:ext uri="{FF2B5EF4-FFF2-40B4-BE49-F238E27FC236}">
                  <a16:creationId xmlns:a16="http://schemas.microsoft.com/office/drawing/2014/main" id="{2EEF8411-9BCB-4099-9530-3941E53A124C}"/>
                </a:ext>
              </a:extLst>
            </p:cNvPr>
            <p:cNvSpPr/>
            <p:nvPr/>
          </p:nvSpPr>
          <p:spPr>
            <a:xfrm>
              <a:off x="2832805" y="2112989"/>
              <a:ext cx="305145" cy="340558"/>
            </a:xfrm>
            <a:prstGeom prst="rect">
              <a:avLst/>
            </a:prstGeom>
            <a:solidFill>
              <a:schemeClr val="bg2"/>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Segoe UI"/>
                  <a:ea typeface="+mn-ea"/>
                  <a:cs typeface="+mn-cs"/>
                </a:rPr>
                <a:t>?</a:t>
              </a:r>
            </a:p>
          </p:txBody>
        </p:sp>
      </p:grpSp>
      <p:grpSp>
        <p:nvGrpSpPr>
          <p:cNvPr id="194" name="Group 193">
            <a:extLst>
              <a:ext uri="{FF2B5EF4-FFF2-40B4-BE49-F238E27FC236}">
                <a16:creationId xmlns:a16="http://schemas.microsoft.com/office/drawing/2014/main" id="{0F4405DF-7A8F-415A-90C8-82F0A4BAAF2D}"/>
              </a:ext>
            </a:extLst>
          </p:cNvPr>
          <p:cNvGrpSpPr/>
          <p:nvPr/>
        </p:nvGrpSpPr>
        <p:grpSpPr>
          <a:xfrm>
            <a:off x="9310864" y="4628574"/>
            <a:ext cx="2239815" cy="340558"/>
            <a:chOff x="2832805" y="2112989"/>
            <a:chExt cx="2239815" cy="340558"/>
          </a:xfrm>
        </p:grpSpPr>
        <p:sp>
          <p:nvSpPr>
            <p:cNvPr id="195" name="Rectangle 194">
              <a:extLst>
                <a:ext uri="{FF2B5EF4-FFF2-40B4-BE49-F238E27FC236}">
                  <a16:creationId xmlns:a16="http://schemas.microsoft.com/office/drawing/2014/main" id="{2417F3C7-38C1-4AB0-94D4-60F93CD96344}"/>
                </a:ext>
              </a:extLst>
            </p:cNvPr>
            <p:cNvSpPr/>
            <p:nvPr/>
          </p:nvSpPr>
          <p:spPr>
            <a:xfrm>
              <a:off x="3128620" y="2112989"/>
              <a:ext cx="1944000" cy="215444"/>
            </a:xfrm>
            <a:prstGeom prst="rect">
              <a:avLst/>
            </a:prstGeom>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95959"/>
                  </a:solidFill>
                  <a:effectLst/>
                  <a:uLnTx/>
                  <a:uFillTx/>
                  <a:latin typeface="Segoe UI"/>
                  <a:ea typeface="+mn-ea"/>
                  <a:cs typeface="+mn-cs"/>
                </a:rPr>
                <a:t>Conduct Content Editor Training</a:t>
              </a:r>
            </a:p>
          </p:txBody>
        </p:sp>
        <p:sp>
          <p:nvSpPr>
            <p:cNvPr id="196" name="Rectangle 195">
              <a:extLst>
                <a:ext uri="{FF2B5EF4-FFF2-40B4-BE49-F238E27FC236}">
                  <a16:creationId xmlns:a16="http://schemas.microsoft.com/office/drawing/2014/main" id="{EBF9F5BB-FC69-4723-9198-D1205460F275}"/>
                </a:ext>
              </a:extLst>
            </p:cNvPr>
            <p:cNvSpPr/>
            <p:nvPr/>
          </p:nvSpPr>
          <p:spPr>
            <a:xfrm>
              <a:off x="2832805" y="2112989"/>
              <a:ext cx="305145" cy="340558"/>
            </a:xfrm>
            <a:prstGeom prst="rect">
              <a:avLst/>
            </a:prstGeom>
            <a:solidFill>
              <a:schemeClr val="bg2"/>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Segoe UI"/>
                  <a:ea typeface="+mn-ea"/>
                  <a:cs typeface="+mn-cs"/>
                </a:rPr>
                <a:t>?</a:t>
              </a:r>
            </a:p>
          </p:txBody>
        </p:sp>
      </p:grpSp>
      <p:grpSp>
        <p:nvGrpSpPr>
          <p:cNvPr id="197" name="Group 196">
            <a:extLst>
              <a:ext uri="{FF2B5EF4-FFF2-40B4-BE49-F238E27FC236}">
                <a16:creationId xmlns:a16="http://schemas.microsoft.com/office/drawing/2014/main" id="{5FE51495-D421-4DA2-8899-9ACB6D2973DD}"/>
              </a:ext>
            </a:extLst>
          </p:cNvPr>
          <p:cNvGrpSpPr/>
          <p:nvPr/>
        </p:nvGrpSpPr>
        <p:grpSpPr>
          <a:xfrm>
            <a:off x="474509" y="5411726"/>
            <a:ext cx="2239817" cy="340558"/>
            <a:chOff x="2832805" y="1721413"/>
            <a:chExt cx="2239817" cy="340558"/>
          </a:xfrm>
        </p:grpSpPr>
        <p:sp>
          <p:nvSpPr>
            <p:cNvPr id="198" name="Rectangle 197">
              <a:extLst>
                <a:ext uri="{FF2B5EF4-FFF2-40B4-BE49-F238E27FC236}">
                  <a16:creationId xmlns:a16="http://schemas.microsoft.com/office/drawing/2014/main" id="{310AD3C8-805A-43ED-9D99-827CF485D05C}"/>
                </a:ext>
              </a:extLst>
            </p:cNvPr>
            <p:cNvSpPr/>
            <p:nvPr/>
          </p:nvSpPr>
          <p:spPr>
            <a:xfrm>
              <a:off x="3128622" y="1721413"/>
              <a:ext cx="1944000" cy="338554"/>
            </a:xfrm>
            <a:prstGeom prst="rect">
              <a:avLst/>
            </a:prstGeom>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95959"/>
                  </a:solidFill>
                  <a:effectLst/>
                  <a:uLnTx/>
                  <a:uFillTx/>
                  <a:latin typeface="Segoe UI"/>
                  <a:ea typeface="+mn-ea"/>
                  <a:cs typeface="+mn-cs"/>
                </a:rPr>
                <a:t>Content Readiness Planning</a:t>
              </a:r>
            </a:p>
          </p:txBody>
        </p:sp>
        <p:sp>
          <p:nvSpPr>
            <p:cNvPr id="199" name="Rectangle 198">
              <a:extLst>
                <a:ext uri="{FF2B5EF4-FFF2-40B4-BE49-F238E27FC236}">
                  <a16:creationId xmlns:a16="http://schemas.microsoft.com/office/drawing/2014/main" id="{753D7E1D-B0FB-4CC2-A4E6-9F75CD8C64A3}"/>
                </a:ext>
              </a:extLst>
            </p:cNvPr>
            <p:cNvSpPr/>
            <p:nvPr/>
          </p:nvSpPr>
          <p:spPr>
            <a:xfrm>
              <a:off x="2832805" y="1721413"/>
              <a:ext cx="305145" cy="340558"/>
            </a:xfrm>
            <a:prstGeom prst="rect">
              <a:avLst/>
            </a:prstGeom>
            <a:solidFill>
              <a:schemeClr val="bg2"/>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Segoe UI"/>
                  <a:ea typeface="+mn-ea"/>
                  <a:cs typeface="+mn-cs"/>
                </a:rPr>
                <a:t>?</a:t>
              </a:r>
            </a:p>
          </p:txBody>
        </p:sp>
      </p:grpSp>
      <p:grpSp>
        <p:nvGrpSpPr>
          <p:cNvPr id="200" name="Group 199">
            <a:extLst>
              <a:ext uri="{FF2B5EF4-FFF2-40B4-BE49-F238E27FC236}">
                <a16:creationId xmlns:a16="http://schemas.microsoft.com/office/drawing/2014/main" id="{46141C6E-B6FD-4F1B-99CE-2A60525E6FBE}"/>
              </a:ext>
            </a:extLst>
          </p:cNvPr>
          <p:cNvGrpSpPr/>
          <p:nvPr/>
        </p:nvGrpSpPr>
        <p:grpSpPr>
          <a:xfrm>
            <a:off x="474509" y="5803302"/>
            <a:ext cx="2239817" cy="340558"/>
            <a:chOff x="2832805" y="1721413"/>
            <a:chExt cx="2239817" cy="340558"/>
          </a:xfrm>
        </p:grpSpPr>
        <p:sp>
          <p:nvSpPr>
            <p:cNvPr id="201" name="Rectangle 200">
              <a:extLst>
                <a:ext uri="{FF2B5EF4-FFF2-40B4-BE49-F238E27FC236}">
                  <a16:creationId xmlns:a16="http://schemas.microsoft.com/office/drawing/2014/main" id="{C206E17C-CE1B-4116-A484-020BF8315329}"/>
                </a:ext>
              </a:extLst>
            </p:cNvPr>
            <p:cNvSpPr/>
            <p:nvPr/>
          </p:nvSpPr>
          <p:spPr>
            <a:xfrm>
              <a:off x="3128622" y="1721413"/>
              <a:ext cx="1944000" cy="338554"/>
            </a:xfrm>
            <a:prstGeom prst="rect">
              <a:avLst/>
            </a:prstGeom>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95959"/>
                  </a:solidFill>
                  <a:effectLst/>
                  <a:uLnTx/>
                  <a:uFillTx/>
                  <a:latin typeface="Segoe UI"/>
                  <a:ea typeface="+mn-ea"/>
                  <a:cs typeface="+mn-cs"/>
                </a:rPr>
                <a:t>Business Change Planning &amp; Preparation</a:t>
              </a:r>
            </a:p>
          </p:txBody>
        </p:sp>
        <p:sp>
          <p:nvSpPr>
            <p:cNvPr id="202" name="Rectangle 201">
              <a:extLst>
                <a:ext uri="{FF2B5EF4-FFF2-40B4-BE49-F238E27FC236}">
                  <a16:creationId xmlns:a16="http://schemas.microsoft.com/office/drawing/2014/main" id="{08673075-5B8F-4E83-8540-A99E978EDF1B}"/>
                </a:ext>
              </a:extLst>
            </p:cNvPr>
            <p:cNvSpPr/>
            <p:nvPr/>
          </p:nvSpPr>
          <p:spPr>
            <a:xfrm>
              <a:off x="2832805" y="1721413"/>
              <a:ext cx="305145" cy="340558"/>
            </a:xfrm>
            <a:prstGeom prst="rect">
              <a:avLst/>
            </a:prstGeom>
            <a:solidFill>
              <a:schemeClr val="bg2"/>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Segoe UI"/>
                  <a:ea typeface="+mn-ea"/>
                  <a:cs typeface="+mn-cs"/>
                </a:rPr>
                <a:t>?</a:t>
              </a:r>
            </a:p>
          </p:txBody>
        </p:sp>
      </p:grpSp>
      <p:grpSp>
        <p:nvGrpSpPr>
          <p:cNvPr id="203" name="Group 202">
            <a:extLst>
              <a:ext uri="{FF2B5EF4-FFF2-40B4-BE49-F238E27FC236}">
                <a16:creationId xmlns:a16="http://schemas.microsoft.com/office/drawing/2014/main" id="{1AA68245-09E8-40C9-BFBF-6B5104933217}"/>
              </a:ext>
            </a:extLst>
          </p:cNvPr>
          <p:cNvGrpSpPr/>
          <p:nvPr/>
        </p:nvGrpSpPr>
        <p:grpSpPr>
          <a:xfrm>
            <a:off x="4800021" y="5020150"/>
            <a:ext cx="2239817" cy="340558"/>
            <a:chOff x="2832805" y="1721413"/>
            <a:chExt cx="2239817" cy="340558"/>
          </a:xfrm>
        </p:grpSpPr>
        <p:sp>
          <p:nvSpPr>
            <p:cNvPr id="204" name="Rectangle 203">
              <a:extLst>
                <a:ext uri="{FF2B5EF4-FFF2-40B4-BE49-F238E27FC236}">
                  <a16:creationId xmlns:a16="http://schemas.microsoft.com/office/drawing/2014/main" id="{8C95BC02-6F01-4D69-BF9A-B7D21715440D}"/>
                </a:ext>
              </a:extLst>
            </p:cNvPr>
            <p:cNvSpPr/>
            <p:nvPr/>
          </p:nvSpPr>
          <p:spPr>
            <a:xfrm>
              <a:off x="3128622" y="1721413"/>
              <a:ext cx="1944000" cy="338554"/>
            </a:xfrm>
            <a:prstGeom prst="rect">
              <a:avLst/>
            </a:prstGeom>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95959"/>
                  </a:solidFill>
                  <a:effectLst/>
                  <a:uLnTx/>
                  <a:uFillTx/>
                  <a:latin typeface="Segoe UI"/>
                  <a:ea typeface="+mn-ea"/>
                  <a:cs typeface="+mn-cs"/>
                </a:rPr>
                <a:t>Content Readiness Preparation</a:t>
              </a:r>
            </a:p>
          </p:txBody>
        </p:sp>
        <p:sp>
          <p:nvSpPr>
            <p:cNvPr id="205" name="Rectangle 204">
              <a:extLst>
                <a:ext uri="{FF2B5EF4-FFF2-40B4-BE49-F238E27FC236}">
                  <a16:creationId xmlns:a16="http://schemas.microsoft.com/office/drawing/2014/main" id="{41A4A157-3BD1-4ABF-A70A-917387014B9F}"/>
                </a:ext>
              </a:extLst>
            </p:cNvPr>
            <p:cNvSpPr/>
            <p:nvPr/>
          </p:nvSpPr>
          <p:spPr>
            <a:xfrm>
              <a:off x="2832805" y="1721413"/>
              <a:ext cx="305145" cy="340558"/>
            </a:xfrm>
            <a:prstGeom prst="rect">
              <a:avLst/>
            </a:prstGeom>
            <a:solidFill>
              <a:schemeClr val="bg2"/>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Segoe UI"/>
                  <a:ea typeface="+mn-ea"/>
                  <a:cs typeface="+mn-cs"/>
                </a:rPr>
                <a:t>?</a:t>
              </a:r>
            </a:p>
          </p:txBody>
        </p:sp>
      </p:grpSp>
      <p:grpSp>
        <p:nvGrpSpPr>
          <p:cNvPr id="206" name="Group 205">
            <a:extLst>
              <a:ext uri="{FF2B5EF4-FFF2-40B4-BE49-F238E27FC236}">
                <a16:creationId xmlns:a16="http://schemas.microsoft.com/office/drawing/2014/main" id="{A0BD2FB7-85A8-4878-BCBD-082B08998BCB}"/>
              </a:ext>
            </a:extLst>
          </p:cNvPr>
          <p:cNvGrpSpPr/>
          <p:nvPr/>
        </p:nvGrpSpPr>
        <p:grpSpPr>
          <a:xfrm>
            <a:off x="4800021" y="5411726"/>
            <a:ext cx="2239817" cy="340558"/>
            <a:chOff x="2832805" y="1721413"/>
            <a:chExt cx="2239817" cy="340558"/>
          </a:xfrm>
        </p:grpSpPr>
        <p:sp>
          <p:nvSpPr>
            <p:cNvPr id="207" name="Rectangle 206">
              <a:extLst>
                <a:ext uri="{FF2B5EF4-FFF2-40B4-BE49-F238E27FC236}">
                  <a16:creationId xmlns:a16="http://schemas.microsoft.com/office/drawing/2014/main" id="{367A9DD1-9EE8-4B1E-9F87-82BC754E8130}"/>
                </a:ext>
              </a:extLst>
            </p:cNvPr>
            <p:cNvSpPr/>
            <p:nvPr/>
          </p:nvSpPr>
          <p:spPr>
            <a:xfrm>
              <a:off x="3128622" y="1721413"/>
              <a:ext cx="1944000" cy="338554"/>
            </a:xfrm>
            <a:prstGeom prst="rect">
              <a:avLst/>
            </a:prstGeom>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95959"/>
                  </a:solidFill>
                  <a:effectLst/>
                  <a:uLnTx/>
                  <a:uFillTx/>
                  <a:latin typeface="Segoe UI"/>
                  <a:ea typeface="+mn-ea"/>
                  <a:cs typeface="+mn-cs"/>
                </a:rPr>
                <a:t>Business Change Plan Execution &amp; Management</a:t>
              </a:r>
            </a:p>
          </p:txBody>
        </p:sp>
        <p:sp>
          <p:nvSpPr>
            <p:cNvPr id="208" name="Rectangle 207">
              <a:extLst>
                <a:ext uri="{FF2B5EF4-FFF2-40B4-BE49-F238E27FC236}">
                  <a16:creationId xmlns:a16="http://schemas.microsoft.com/office/drawing/2014/main" id="{79081902-4319-4C5A-B53F-E428E70DBADE}"/>
                </a:ext>
              </a:extLst>
            </p:cNvPr>
            <p:cNvSpPr/>
            <p:nvPr/>
          </p:nvSpPr>
          <p:spPr>
            <a:xfrm>
              <a:off x="2832805" y="1721413"/>
              <a:ext cx="305145" cy="340558"/>
            </a:xfrm>
            <a:prstGeom prst="rect">
              <a:avLst/>
            </a:prstGeom>
            <a:solidFill>
              <a:schemeClr val="bg2"/>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Segoe UI"/>
                  <a:ea typeface="+mn-ea"/>
                  <a:cs typeface="+mn-cs"/>
                </a:rPr>
                <a:t>?</a:t>
              </a:r>
            </a:p>
          </p:txBody>
        </p:sp>
      </p:grpSp>
      <p:grpSp>
        <p:nvGrpSpPr>
          <p:cNvPr id="209" name="Group 208">
            <a:extLst>
              <a:ext uri="{FF2B5EF4-FFF2-40B4-BE49-F238E27FC236}">
                <a16:creationId xmlns:a16="http://schemas.microsoft.com/office/drawing/2014/main" id="{614F8CAF-DC02-4CA8-9EAF-DC77A9ADCC1A}"/>
              </a:ext>
            </a:extLst>
          </p:cNvPr>
          <p:cNvGrpSpPr/>
          <p:nvPr/>
        </p:nvGrpSpPr>
        <p:grpSpPr>
          <a:xfrm>
            <a:off x="9310864" y="5020150"/>
            <a:ext cx="2239817" cy="340558"/>
            <a:chOff x="2832805" y="1721413"/>
            <a:chExt cx="2239817" cy="340558"/>
          </a:xfrm>
        </p:grpSpPr>
        <p:sp>
          <p:nvSpPr>
            <p:cNvPr id="210" name="Rectangle 209">
              <a:extLst>
                <a:ext uri="{FF2B5EF4-FFF2-40B4-BE49-F238E27FC236}">
                  <a16:creationId xmlns:a16="http://schemas.microsoft.com/office/drawing/2014/main" id="{4EF38E90-48E5-4A3D-BB36-30218008499B}"/>
                </a:ext>
              </a:extLst>
            </p:cNvPr>
            <p:cNvSpPr/>
            <p:nvPr/>
          </p:nvSpPr>
          <p:spPr>
            <a:xfrm>
              <a:off x="3128622" y="1721413"/>
              <a:ext cx="1944000" cy="338554"/>
            </a:xfrm>
            <a:prstGeom prst="rect">
              <a:avLst/>
            </a:prstGeom>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95959"/>
                  </a:solidFill>
                  <a:effectLst/>
                  <a:uLnTx/>
                  <a:uFillTx/>
                  <a:latin typeface="Segoe UI"/>
                  <a:ea typeface="+mn-ea"/>
                  <a:cs typeface="+mn-cs"/>
                </a:rPr>
                <a:t>Create Content</a:t>
              </a:r>
            </a:p>
          </p:txBody>
        </p:sp>
        <p:sp>
          <p:nvSpPr>
            <p:cNvPr id="211" name="Rectangle 210">
              <a:extLst>
                <a:ext uri="{FF2B5EF4-FFF2-40B4-BE49-F238E27FC236}">
                  <a16:creationId xmlns:a16="http://schemas.microsoft.com/office/drawing/2014/main" id="{26373D3E-1DA1-4A87-BB72-764A36A3E14A}"/>
                </a:ext>
              </a:extLst>
            </p:cNvPr>
            <p:cNvSpPr/>
            <p:nvPr/>
          </p:nvSpPr>
          <p:spPr>
            <a:xfrm>
              <a:off x="2832805" y="1721413"/>
              <a:ext cx="305145" cy="340558"/>
            </a:xfrm>
            <a:prstGeom prst="rect">
              <a:avLst/>
            </a:prstGeom>
            <a:solidFill>
              <a:schemeClr val="bg2"/>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Segoe UI"/>
                  <a:ea typeface="+mn-ea"/>
                  <a:cs typeface="+mn-cs"/>
                </a:rPr>
                <a:t>?</a:t>
              </a:r>
            </a:p>
          </p:txBody>
        </p:sp>
      </p:grpSp>
      <p:grpSp>
        <p:nvGrpSpPr>
          <p:cNvPr id="212" name="Group 211">
            <a:extLst>
              <a:ext uri="{FF2B5EF4-FFF2-40B4-BE49-F238E27FC236}">
                <a16:creationId xmlns:a16="http://schemas.microsoft.com/office/drawing/2014/main" id="{A227D3FF-FBA9-44D7-8D0B-8839466D1104}"/>
              </a:ext>
            </a:extLst>
          </p:cNvPr>
          <p:cNvGrpSpPr/>
          <p:nvPr/>
        </p:nvGrpSpPr>
        <p:grpSpPr>
          <a:xfrm>
            <a:off x="9310864" y="5411726"/>
            <a:ext cx="2239817" cy="340558"/>
            <a:chOff x="2832805" y="1721413"/>
            <a:chExt cx="2239817" cy="340558"/>
          </a:xfrm>
        </p:grpSpPr>
        <p:sp>
          <p:nvSpPr>
            <p:cNvPr id="213" name="Rectangle 212">
              <a:extLst>
                <a:ext uri="{FF2B5EF4-FFF2-40B4-BE49-F238E27FC236}">
                  <a16:creationId xmlns:a16="http://schemas.microsoft.com/office/drawing/2014/main" id="{8CDE4E30-C383-4B5A-A716-A3B9CDCC12EF}"/>
                </a:ext>
              </a:extLst>
            </p:cNvPr>
            <p:cNvSpPr/>
            <p:nvPr/>
          </p:nvSpPr>
          <p:spPr>
            <a:xfrm>
              <a:off x="3128622" y="1721413"/>
              <a:ext cx="1944000" cy="338554"/>
            </a:xfrm>
            <a:prstGeom prst="rect">
              <a:avLst/>
            </a:prstGeom>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95959"/>
                  </a:solidFill>
                  <a:effectLst/>
                  <a:uLnTx/>
                  <a:uFillTx/>
                  <a:latin typeface="Segoe UI"/>
                  <a:ea typeface="+mn-ea"/>
                  <a:cs typeface="+mn-cs"/>
                </a:rPr>
                <a:t>Business Change Plan Execution &amp; Management</a:t>
              </a:r>
            </a:p>
          </p:txBody>
        </p:sp>
        <p:sp>
          <p:nvSpPr>
            <p:cNvPr id="214" name="Rectangle 213">
              <a:extLst>
                <a:ext uri="{FF2B5EF4-FFF2-40B4-BE49-F238E27FC236}">
                  <a16:creationId xmlns:a16="http://schemas.microsoft.com/office/drawing/2014/main" id="{7359BD8F-3E96-4D64-8F1A-5E5D1F9DBE9D}"/>
                </a:ext>
              </a:extLst>
            </p:cNvPr>
            <p:cNvSpPr/>
            <p:nvPr/>
          </p:nvSpPr>
          <p:spPr>
            <a:xfrm>
              <a:off x="2832805" y="1721413"/>
              <a:ext cx="305145" cy="340558"/>
            </a:xfrm>
            <a:prstGeom prst="rect">
              <a:avLst/>
            </a:prstGeom>
            <a:solidFill>
              <a:schemeClr val="bg2"/>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Segoe UI"/>
                  <a:ea typeface="+mn-ea"/>
                  <a:cs typeface="+mn-cs"/>
                </a:rPr>
                <a:t>?</a:t>
              </a:r>
            </a:p>
          </p:txBody>
        </p:sp>
      </p:grpSp>
      <p:grpSp>
        <p:nvGrpSpPr>
          <p:cNvPr id="215" name="Group 214">
            <a:extLst>
              <a:ext uri="{FF2B5EF4-FFF2-40B4-BE49-F238E27FC236}">
                <a16:creationId xmlns:a16="http://schemas.microsoft.com/office/drawing/2014/main" id="{B4644F73-1C9D-44A2-8A78-5A631EB3CA59}"/>
              </a:ext>
            </a:extLst>
          </p:cNvPr>
          <p:cNvGrpSpPr/>
          <p:nvPr/>
        </p:nvGrpSpPr>
        <p:grpSpPr>
          <a:xfrm>
            <a:off x="9326050" y="28479"/>
            <a:ext cx="3210125" cy="215444"/>
            <a:chOff x="9326050" y="28479"/>
            <a:chExt cx="3210125" cy="215444"/>
          </a:xfrm>
        </p:grpSpPr>
        <p:sp>
          <p:nvSpPr>
            <p:cNvPr id="216" name="Rectangle 215">
              <a:extLst>
                <a:ext uri="{FF2B5EF4-FFF2-40B4-BE49-F238E27FC236}">
                  <a16:creationId xmlns:a16="http://schemas.microsoft.com/office/drawing/2014/main" id="{1824612B-CAE4-4875-8E3B-3F064D356BBB}"/>
                </a:ext>
              </a:extLst>
            </p:cNvPr>
            <p:cNvSpPr/>
            <p:nvPr/>
          </p:nvSpPr>
          <p:spPr>
            <a:xfrm>
              <a:off x="9326050" y="69302"/>
              <a:ext cx="144000" cy="144000"/>
            </a:xfrm>
            <a:prstGeom prst="rect">
              <a:avLst/>
            </a:prstGeom>
            <a:solidFill>
              <a:srgbClr val="E7E6E6"/>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white"/>
                </a:solidFill>
                <a:effectLst/>
                <a:uLnTx/>
                <a:uFillTx/>
                <a:latin typeface="Segoe UI"/>
                <a:ea typeface="+mn-ea"/>
                <a:cs typeface="+mn-cs"/>
              </a:endParaRPr>
            </a:p>
          </p:txBody>
        </p:sp>
        <p:sp>
          <p:nvSpPr>
            <p:cNvPr id="217" name="TextBox 216">
              <a:extLst>
                <a:ext uri="{FF2B5EF4-FFF2-40B4-BE49-F238E27FC236}">
                  <a16:creationId xmlns:a16="http://schemas.microsoft.com/office/drawing/2014/main" id="{28075EE0-17FC-492F-941F-00DDE94ADB33}"/>
                </a:ext>
              </a:extLst>
            </p:cNvPr>
            <p:cNvSpPr txBox="1"/>
            <p:nvPr/>
          </p:nvSpPr>
          <p:spPr>
            <a:xfrm>
              <a:off x="9513410" y="28479"/>
              <a:ext cx="3022765" cy="215444"/>
            </a:xfrm>
            <a:prstGeom prst="rect">
              <a:avLst/>
            </a:prstGeom>
            <a:noFill/>
          </p:spPr>
          <p:txBody>
            <a:bodyPr wrap="square" lIns="0" rIns="0" rtlCol="0">
              <a:spAutoFit/>
            </a:bodyPr>
            <a:lstStyle>
              <a:defPPr>
                <a:defRPr lang="en-US"/>
              </a:defPPr>
              <a:lvl1pPr>
                <a:defRPr sz="900">
                  <a:latin typeface="Segoe UI Semilight" panose="020B0402040204020203" pitchFamily="34" charset="0"/>
                  <a:cs typeface="Segoe UI Semilight" panose="020B04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rgbClr val="595959"/>
                  </a:solidFill>
                  <a:effectLst/>
                  <a:uLnTx/>
                  <a:uFillTx/>
                  <a:latin typeface="Segoe UI Semilight" panose="020B0402040204020203" pitchFamily="34" charset="0"/>
                  <a:ea typeface="+mn-ea"/>
                  <a:cs typeface="Segoe UI Semilight" panose="020B0402040204020203" pitchFamily="34" charset="0"/>
                </a:rPr>
                <a:t>Avanade Technical workstream</a:t>
              </a:r>
            </a:p>
          </p:txBody>
        </p:sp>
      </p:grpSp>
      <p:grpSp>
        <p:nvGrpSpPr>
          <p:cNvPr id="218" name="Group 217">
            <a:extLst>
              <a:ext uri="{FF2B5EF4-FFF2-40B4-BE49-F238E27FC236}">
                <a16:creationId xmlns:a16="http://schemas.microsoft.com/office/drawing/2014/main" id="{16CE53BC-36E4-44E8-84BA-29F71EC2C301}"/>
              </a:ext>
            </a:extLst>
          </p:cNvPr>
          <p:cNvGrpSpPr/>
          <p:nvPr/>
        </p:nvGrpSpPr>
        <p:grpSpPr>
          <a:xfrm>
            <a:off x="5869004" y="50553"/>
            <a:ext cx="2117316" cy="435326"/>
            <a:chOff x="5145104" y="69603"/>
            <a:chExt cx="2117316" cy="435326"/>
          </a:xfrm>
        </p:grpSpPr>
        <p:grpSp>
          <p:nvGrpSpPr>
            <p:cNvPr id="219" name="Group 218">
              <a:extLst>
                <a:ext uri="{FF2B5EF4-FFF2-40B4-BE49-F238E27FC236}">
                  <a16:creationId xmlns:a16="http://schemas.microsoft.com/office/drawing/2014/main" id="{E47A5953-CAA8-46E2-9828-F5C6A00D57E0}"/>
                </a:ext>
              </a:extLst>
            </p:cNvPr>
            <p:cNvGrpSpPr/>
            <p:nvPr/>
          </p:nvGrpSpPr>
          <p:grpSpPr>
            <a:xfrm>
              <a:off x="5145104" y="69603"/>
              <a:ext cx="2117316" cy="215444"/>
              <a:chOff x="2832805" y="2093560"/>
              <a:chExt cx="2117316" cy="215444"/>
            </a:xfrm>
          </p:grpSpPr>
          <p:sp>
            <p:nvSpPr>
              <p:cNvPr id="223" name="Rectangle 222">
                <a:extLst>
                  <a:ext uri="{FF2B5EF4-FFF2-40B4-BE49-F238E27FC236}">
                    <a16:creationId xmlns:a16="http://schemas.microsoft.com/office/drawing/2014/main" id="{E64B059A-309B-49E2-8DB6-7C33071CA877}"/>
                  </a:ext>
                </a:extLst>
              </p:cNvPr>
              <p:cNvSpPr/>
              <p:nvPr/>
            </p:nvSpPr>
            <p:spPr>
              <a:xfrm>
                <a:off x="3006121" y="2093560"/>
                <a:ext cx="1944000" cy="215444"/>
              </a:xfrm>
              <a:prstGeom prst="rect">
                <a:avLst/>
              </a:prstGeom>
            </p:spPr>
            <p:txBody>
              <a:bodyPr wrap="square" lIns="36000" rIns="3600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95959"/>
                    </a:solidFill>
                    <a:effectLst/>
                    <a:uLnTx/>
                    <a:uFillTx/>
                    <a:latin typeface="Segoe UI"/>
                    <a:ea typeface="+mn-ea"/>
                    <a:cs typeface="+mn-cs"/>
                  </a:rPr>
                  <a:t>In Scope</a:t>
                </a:r>
              </a:p>
            </p:txBody>
          </p:sp>
          <p:sp>
            <p:nvSpPr>
              <p:cNvPr id="224" name="Rectangle 223">
                <a:extLst>
                  <a:ext uri="{FF2B5EF4-FFF2-40B4-BE49-F238E27FC236}">
                    <a16:creationId xmlns:a16="http://schemas.microsoft.com/office/drawing/2014/main" id="{26FBBD89-1B10-446A-87FD-37564822C2F4}"/>
                  </a:ext>
                </a:extLst>
              </p:cNvPr>
              <p:cNvSpPr/>
              <p:nvPr/>
            </p:nvSpPr>
            <p:spPr>
              <a:xfrm>
                <a:off x="2832805" y="2112989"/>
                <a:ext cx="180000" cy="180000"/>
              </a:xfrm>
              <a:prstGeom prst="rect">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Segoe UI"/>
                    <a:ea typeface="+mn-ea"/>
                    <a:cs typeface="+mn-cs"/>
                  </a:rPr>
                  <a:t>Y</a:t>
                </a:r>
              </a:p>
            </p:txBody>
          </p:sp>
        </p:grpSp>
        <p:grpSp>
          <p:nvGrpSpPr>
            <p:cNvPr id="220" name="Group 219">
              <a:extLst>
                <a:ext uri="{FF2B5EF4-FFF2-40B4-BE49-F238E27FC236}">
                  <a16:creationId xmlns:a16="http://schemas.microsoft.com/office/drawing/2014/main" id="{276D7D56-3A1D-486C-8E47-0C50A68D499C}"/>
                </a:ext>
              </a:extLst>
            </p:cNvPr>
            <p:cNvGrpSpPr/>
            <p:nvPr/>
          </p:nvGrpSpPr>
          <p:grpSpPr>
            <a:xfrm>
              <a:off x="5145104" y="289485"/>
              <a:ext cx="2117316" cy="215444"/>
              <a:chOff x="2832805" y="2093560"/>
              <a:chExt cx="2117316" cy="215444"/>
            </a:xfrm>
          </p:grpSpPr>
          <p:sp>
            <p:nvSpPr>
              <p:cNvPr id="221" name="Rectangle 220">
                <a:extLst>
                  <a:ext uri="{FF2B5EF4-FFF2-40B4-BE49-F238E27FC236}">
                    <a16:creationId xmlns:a16="http://schemas.microsoft.com/office/drawing/2014/main" id="{513F00A9-3BED-4323-A2D4-6B7F88C4B713}"/>
                  </a:ext>
                </a:extLst>
              </p:cNvPr>
              <p:cNvSpPr/>
              <p:nvPr/>
            </p:nvSpPr>
            <p:spPr>
              <a:xfrm>
                <a:off x="3006121" y="2093560"/>
                <a:ext cx="1944000" cy="215444"/>
              </a:xfrm>
              <a:prstGeom prst="rect">
                <a:avLst/>
              </a:prstGeom>
            </p:spPr>
            <p:txBody>
              <a:bodyPr wrap="square" lIns="36000" rIns="3600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95959"/>
                    </a:solidFill>
                    <a:effectLst/>
                    <a:uLnTx/>
                    <a:uFillTx/>
                    <a:latin typeface="Segoe UI"/>
                    <a:ea typeface="+mn-ea"/>
                    <a:cs typeface="+mn-cs"/>
                  </a:rPr>
                  <a:t>Out of Scope</a:t>
                </a:r>
              </a:p>
            </p:txBody>
          </p:sp>
          <p:sp>
            <p:nvSpPr>
              <p:cNvPr id="222" name="Rectangle 221">
                <a:extLst>
                  <a:ext uri="{FF2B5EF4-FFF2-40B4-BE49-F238E27FC236}">
                    <a16:creationId xmlns:a16="http://schemas.microsoft.com/office/drawing/2014/main" id="{1ACADDD2-BBCD-47ED-AC72-B662822748B1}"/>
                  </a:ext>
                </a:extLst>
              </p:cNvPr>
              <p:cNvSpPr/>
              <p:nvPr/>
            </p:nvSpPr>
            <p:spPr>
              <a:xfrm>
                <a:off x="2832805" y="2112989"/>
                <a:ext cx="180000" cy="180000"/>
              </a:xfrm>
              <a:prstGeom prst="rect">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Segoe UI"/>
                    <a:ea typeface="+mn-ea"/>
                    <a:cs typeface="+mn-cs"/>
                  </a:rPr>
                  <a:t>-</a:t>
                </a:r>
              </a:p>
            </p:txBody>
          </p:sp>
        </p:grpSp>
      </p:grpSp>
      <p:grpSp>
        <p:nvGrpSpPr>
          <p:cNvPr id="225" name="Group 224">
            <a:extLst>
              <a:ext uri="{FF2B5EF4-FFF2-40B4-BE49-F238E27FC236}">
                <a16:creationId xmlns:a16="http://schemas.microsoft.com/office/drawing/2014/main" id="{1ADA2E97-890E-48D1-86C8-79C0BACA88D8}"/>
              </a:ext>
            </a:extLst>
          </p:cNvPr>
          <p:cNvGrpSpPr/>
          <p:nvPr/>
        </p:nvGrpSpPr>
        <p:grpSpPr>
          <a:xfrm>
            <a:off x="468000" y="6183752"/>
            <a:ext cx="2203817" cy="340558"/>
            <a:chOff x="731181" y="4625625"/>
            <a:chExt cx="2203817" cy="340558"/>
          </a:xfrm>
        </p:grpSpPr>
        <p:sp>
          <p:nvSpPr>
            <p:cNvPr id="226" name="Rectangle 225">
              <a:extLst>
                <a:ext uri="{FF2B5EF4-FFF2-40B4-BE49-F238E27FC236}">
                  <a16:creationId xmlns:a16="http://schemas.microsoft.com/office/drawing/2014/main" id="{2B1AF7D0-CA24-4C3D-9A6D-CC0BD8E4477F}"/>
                </a:ext>
              </a:extLst>
            </p:cNvPr>
            <p:cNvSpPr/>
            <p:nvPr/>
          </p:nvSpPr>
          <p:spPr>
            <a:xfrm>
              <a:off x="1026998" y="4625625"/>
              <a:ext cx="1908000" cy="215444"/>
            </a:xfrm>
            <a:prstGeom prst="rect">
              <a:avLst/>
            </a:prstGeom>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595959"/>
                  </a:solidFill>
                  <a:effectLst/>
                  <a:uLnTx/>
                  <a:uFillTx/>
                  <a:latin typeface="Segoe UI"/>
                  <a:ea typeface="+mn-ea"/>
                  <a:cs typeface="+mn-cs"/>
                </a:rPr>
                <a:t>Set up Customer Environments Architecture (including software installations)</a:t>
              </a:r>
            </a:p>
          </p:txBody>
        </p:sp>
        <p:sp>
          <p:nvSpPr>
            <p:cNvPr id="227" name="Rectangle 226">
              <a:extLst>
                <a:ext uri="{FF2B5EF4-FFF2-40B4-BE49-F238E27FC236}">
                  <a16:creationId xmlns:a16="http://schemas.microsoft.com/office/drawing/2014/main" id="{A4F93704-4FA0-48D5-8597-93B997BC31B1}"/>
                </a:ext>
              </a:extLst>
            </p:cNvPr>
            <p:cNvSpPr/>
            <p:nvPr/>
          </p:nvSpPr>
          <p:spPr>
            <a:xfrm>
              <a:off x="731181" y="4625625"/>
              <a:ext cx="305145" cy="340558"/>
            </a:xfrm>
            <a:prstGeom prst="rect">
              <a:avLst/>
            </a:prstGeom>
            <a:solidFill>
              <a:schemeClr val="bg2"/>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Segoe UI"/>
                  <a:ea typeface="+mn-ea"/>
                  <a:cs typeface="+mn-cs"/>
                </a:rPr>
                <a:t>?</a:t>
              </a:r>
            </a:p>
          </p:txBody>
        </p:sp>
      </p:grpSp>
      <p:sp>
        <p:nvSpPr>
          <p:cNvPr id="229" name="TextBox 228">
            <a:extLst>
              <a:ext uri="{FF2B5EF4-FFF2-40B4-BE49-F238E27FC236}">
                <a16:creationId xmlns:a16="http://schemas.microsoft.com/office/drawing/2014/main" id="{BA090066-C847-4CAB-A71B-6C5C991A641A}"/>
              </a:ext>
            </a:extLst>
          </p:cNvPr>
          <p:cNvSpPr txBox="1"/>
          <p:nvPr/>
        </p:nvSpPr>
        <p:spPr>
          <a:xfrm>
            <a:off x="9989279" y="40861"/>
            <a:ext cx="2065543" cy="703730"/>
          </a:xfrm>
          <a:prstGeom prst="rect">
            <a:avLst/>
          </a:prstGeom>
          <a:solidFill>
            <a:schemeClr val="bg1"/>
          </a:solidFill>
          <a:ln w="31750">
            <a:solidFill>
              <a:srgbClr val="FF0000"/>
            </a:solidFill>
            <a:prstDash val="lgDash"/>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lang="en-US"/>
            </a:defPPr>
            <a:lvl1pPr>
              <a:defRPr>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ctr"/>
            <a:r>
              <a:rPr lang="en-US" sz="3600" dirty="0"/>
              <a:t>Example</a:t>
            </a:r>
          </a:p>
        </p:txBody>
      </p:sp>
    </p:spTree>
    <p:extLst>
      <p:ext uri="{BB962C8B-B14F-4D97-AF65-F5344CB8AC3E}">
        <p14:creationId xmlns:p14="http://schemas.microsoft.com/office/powerpoint/2010/main" val="3350142803"/>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3156203-CF82-4B14-969F-E0017DB48765}"/>
              </a:ext>
            </a:extLst>
          </p:cNvPr>
          <p:cNvSpPr/>
          <p:nvPr/>
        </p:nvSpPr>
        <p:spPr>
          <a:xfrm>
            <a:off x="245660" y="1238250"/>
            <a:ext cx="11165547" cy="488983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Segoe UI"/>
              <a:ea typeface="+mn-ea"/>
              <a:cs typeface="+mn-cs"/>
            </a:endParaRPr>
          </a:p>
        </p:txBody>
      </p:sp>
      <p:sp>
        <p:nvSpPr>
          <p:cNvPr id="4" name="Slide Number Placeholder 1">
            <a:extLst>
              <a:ext uri="{FF2B5EF4-FFF2-40B4-BE49-F238E27FC236}">
                <a16:creationId xmlns:a16="http://schemas.microsoft.com/office/drawing/2014/main" id="{977050DB-A430-4C3D-9F15-6A33F835B023}"/>
              </a:ext>
            </a:extLst>
          </p:cNvPr>
          <p:cNvSpPr txBox="1">
            <a:spLocks/>
          </p:cNvSpPr>
          <p:nvPr/>
        </p:nvSpPr>
        <p:spPr>
          <a:xfrm>
            <a:off x="11231207" y="6356350"/>
            <a:ext cx="495656"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fld id="{3847DB54-D037-B84F-B6F1-2E8DA40D09AD}" type="slidenum">
              <a:rPr lang="en-US" sz="1050" smtClean="0">
                <a:solidFill>
                  <a:srgbClr val="595959">
                    <a:lumMod val="65000"/>
                    <a:lumOff val="35000"/>
                  </a:srgbClr>
                </a:solidFill>
                <a:latin typeface="Segoe UI"/>
              </a:rPr>
              <a:pPr algn="ctr">
                <a:defRPr/>
              </a:pPr>
              <a:t>36</a:t>
            </a:fld>
            <a:endParaRPr lang="en-US" sz="1050">
              <a:solidFill>
                <a:srgbClr val="595959">
                  <a:lumMod val="65000"/>
                  <a:lumOff val="35000"/>
                </a:srgbClr>
              </a:solidFill>
              <a:latin typeface="Segoe UI"/>
            </a:endParaRPr>
          </a:p>
        </p:txBody>
      </p:sp>
      <p:sp>
        <p:nvSpPr>
          <p:cNvPr id="5" name="Title 3">
            <a:extLst>
              <a:ext uri="{FF2B5EF4-FFF2-40B4-BE49-F238E27FC236}">
                <a16:creationId xmlns:a16="http://schemas.microsoft.com/office/drawing/2014/main" id="{1F581835-7E3B-4A8D-AF80-DE4D4E700C4B}"/>
              </a:ext>
            </a:extLst>
          </p:cNvPr>
          <p:cNvSpPr>
            <a:spLocks noGrp="1"/>
          </p:cNvSpPr>
          <p:nvPr>
            <p:ph type="title"/>
          </p:nvPr>
        </p:nvSpPr>
        <p:spPr>
          <a:xfrm>
            <a:off x="192748" y="267352"/>
            <a:ext cx="10270415" cy="998344"/>
          </a:xfrm>
        </p:spPr>
        <p:txBody>
          <a:bodyPr/>
          <a:lstStyle/>
          <a:p>
            <a:r>
              <a:rPr lang="en-GB" sz="3200" dirty="0"/>
              <a:t>Project Meetings Governance – Purpose &amp; Rhythm</a:t>
            </a:r>
          </a:p>
        </p:txBody>
      </p:sp>
      <p:graphicFrame>
        <p:nvGraphicFramePr>
          <p:cNvPr id="6" name="Content Placeholder 4">
            <a:extLst>
              <a:ext uri="{FF2B5EF4-FFF2-40B4-BE49-F238E27FC236}">
                <a16:creationId xmlns:a16="http://schemas.microsoft.com/office/drawing/2014/main" id="{878D14A5-BAD5-41CC-A7FA-F1B3FE9E896D}"/>
              </a:ext>
            </a:extLst>
          </p:cNvPr>
          <p:cNvGraphicFramePr>
            <a:graphicFrameLocks/>
          </p:cNvGraphicFramePr>
          <p:nvPr>
            <p:extLst>
              <p:ext uri="{D42A27DB-BD31-4B8C-83A1-F6EECF244321}">
                <p14:modId xmlns:p14="http://schemas.microsoft.com/office/powerpoint/2010/main" val="3192253852"/>
              </p:ext>
            </p:extLst>
          </p:nvPr>
        </p:nvGraphicFramePr>
        <p:xfrm>
          <a:off x="1496286" y="1238250"/>
          <a:ext cx="3059672" cy="4798160"/>
        </p:xfrm>
        <a:graphic>
          <a:graphicData uri="http://schemas.openxmlformats.org/drawingml/2006/table">
            <a:tbl>
              <a:tblPr bandRow="1">
                <a:tableStyleId>{5940675A-B579-460E-94D1-54222C63F5DA}</a:tableStyleId>
              </a:tblPr>
              <a:tblGrid>
                <a:gridCol w="3059672">
                  <a:extLst>
                    <a:ext uri="{9D8B030D-6E8A-4147-A177-3AD203B41FA5}">
                      <a16:colId xmlns:a16="http://schemas.microsoft.com/office/drawing/2014/main" val="627195099"/>
                    </a:ext>
                  </a:extLst>
                </a:gridCol>
              </a:tblGrid>
              <a:tr h="370840">
                <a:tc>
                  <a:txBody>
                    <a:bodyPr/>
                    <a:lstStyle/>
                    <a:p>
                      <a:pPr algn="l"/>
                      <a:r>
                        <a:rPr lang="en-GB" sz="1800" b="0">
                          <a:solidFill>
                            <a:schemeClr val="bg1"/>
                          </a:solidFill>
                          <a:latin typeface="+mn-lt"/>
                          <a:cs typeface="Segoe UI Light" panose="020B0502040204020203" pitchFamily="34" charset="0"/>
                        </a:rPr>
                        <a:t>Project Steering</a:t>
                      </a:r>
                    </a:p>
                  </a:txBody>
                  <a:tcPr marL="72000" marR="72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val="1122666379"/>
                  </a:ext>
                </a:extLst>
              </a:tr>
              <a:tr h="379240">
                <a:tc>
                  <a:txBody>
                    <a:bodyPr/>
                    <a:lstStyle/>
                    <a:p>
                      <a:pPr algn="l"/>
                      <a:r>
                        <a:rPr lang="en-GB" sz="1800" dirty="0">
                          <a:latin typeface="+mn-lt"/>
                          <a:cs typeface="Segoe UI Light" panose="020B0502040204020203" pitchFamily="34" charset="0"/>
                        </a:rPr>
                        <a:t>To provide strategy, decisions, oversight and coherent management of the projects goals throughout the project’s duration</a:t>
                      </a:r>
                    </a:p>
                  </a:txBody>
                  <a:tcPr marL="72000" marR="72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56170581"/>
                  </a:ext>
                </a:extLst>
              </a:tr>
              <a:tr h="370840">
                <a:tc>
                  <a:txBody>
                    <a:bodyPr/>
                    <a:lstStyle/>
                    <a:p>
                      <a:r>
                        <a:rPr lang="en-GB" sz="1800" dirty="0">
                          <a:latin typeface="+mn-lt"/>
                          <a:cs typeface="Segoe UI Light" panose="020B0502040204020203" pitchFamily="34" charset="0"/>
                        </a:rPr>
                        <a:t>Business Sponsor</a:t>
                      </a:r>
                    </a:p>
                    <a:p>
                      <a:r>
                        <a:rPr lang="en-GB" sz="1800" dirty="0">
                          <a:latin typeface="+mn-lt"/>
                          <a:cs typeface="Segoe UI Light" panose="020B0502040204020203" pitchFamily="34" charset="0"/>
                        </a:rPr>
                        <a:t>Other Key Stakeholder</a:t>
                      </a:r>
                    </a:p>
                    <a:p>
                      <a:endParaRPr lang="en-GB" sz="1800" dirty="0">
                        <a:latin typeface="+mn-lt"/>
                        <a:cs typeface="Segoe UI Light" panose="020B0502040204020203" pitchFamily="34" charset="0"/>
                      </a:endParaRPr>
                    </a:p>
                    <a:p>
                      <a:endParaRPr lang="en-GB" sz="1800" dirty="0">
                        <a:latin typeface="+mn-lt"/>
                        <a:cs typeface="Segoe UI Light" panose="020B0502040204020203" pitchFamily="34" charset="0"/>
                      </a:endParaRPr>
                    </a:p>
                    <a:p>
                      <a:endParaRPr lang="en-GB" sz="1800" dirty="0">
                        <a:latin typeface="+mn-lt"/>
                        <a:cs typeface="Segoe UI Light" panose="020B0502040204020203" pitchFamily="34" charset="0"/>
                      </a:endParaRPr>
                    </a:p>
                  </a:txBody>
                  <a:tcPr marL="72000" marR="72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223159200"/>
                  </a:ext>
                </a:extLst>
              </a:tr>
              <a:tr h="370840">
                <a:tc>
                  <a:txBody>
                    <a:bodyPr/>
                    <a:lstStyle/>
                    <a:p>
                      <a:r>
                        <a:rPr lang="en-GB" sz="1800">
                          <a:latin typeface="+mn-lt"/>
                          <a:cs typeface="Segoe UI Light" panose="020B0502040204020203" pitchFamily="34" charset="0"/>
                        </a:rPr>
                        <a:t>Engagement Lead as req’d</a:t>
                      </a:r>
                    </a:p>
                    <a:p>
                      <a:r>
                        <a:rPr lang="en-GB" sz="1800">
                          <a:latin typeface="+mn-lt"/>
                          <a:cs typeface="Segoe UI Light" panose="020B0502040204020203" pitchFamily="34" charset="0"/>
                        </a:rPr>
                        <a:t>Delivery Lead as req’d</a:t>
                      </a:r>
                    </a:p>
                    <a:p>
                      <a:endParaRPr lang="en-GB" sz="1800">
                        <a:latin typeface="+mn-lt"/>
                        <a:cs typeface="Segoe UI Light" panose="020B0502040204020203" pitchFamily="34" charset="0"/>
                      </a:endParaRPr>
                    </a:p>
                  </a:txBody>
                  <a:tcPr marL="72000" marR="72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293432513"/>
                  </a:ext>
                </a:extLst>
              </a:tr>
              <a:tr h="370840">
                <a:tc>
                  <a:txBody>
                    <a:bodyPr/>
                    <a:lstStyle/>
                    <a:p>
                      <a:r>
                        <a:rPr lang="en-GB" sz="1800" dirty="0">
                          <a:latin typeface="+mn-lt"/>
                          <a:cs typeface="Segoe UI Light" panose="020B0502040204020203" pitchFamily="34" charset="0"/>
                        </a:rPr>
                        <a:t>Monthly</a:t>
                      </a:r>
                    </a:p>
                  </a:txBody>
                  <a:tcPr marL="72000" marR="72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320982785"/>
                  </a:ext>
                </a:extLst>
              </a:tr>
            </a:tbl>
          </a:graphicData>
        </a:graphic>
      </p:graphicFrame>
      <p:graphicFrame>
        <p:nvGraphicFramePr>
          <p:cNvPr id="7" name="Content Placeholder 4">
            <a:extLst>
              <a:ext uri="{FF2B5EF4-FFF2-40B4-BE49-F238E27FC236}">
                <a16:creationId xmlns:a16="http://schemas.microsoft.com/office/drawing/2014/main" id="{EA02F1D0-1A67-460B-AA29-7980F8D8A17A}"/>
              </a:ext>
            </a:extLst>
          </p:cNvPr>
          <p:cNvGraphicFramePr>
            <a:graphicFrameLocks/>
          </p:cNvGraphicFramePr>
          <p:nvPr>
            <p:extLst>
              <p:ext uri="{D42A27DB-BD31-4B8C-83A1-F6EECF244321}">
                <p14:modId xmlns:p14="http://schemas.microsoft.com/office/powerpoint/2010/main" val="3044339813"/>
              </p:ext>
            </p:extLst>
          </p:nvPr>
        </p:nvGraphicFramePr>
        <p:xfrm>
          <a:off x="4608871" y="1238250"/>
          <a:ext cx="4166162" cy="4499320"/>
        </p:xfrm>
        <a:graphic>
          <a:graphicData uri="http://schemas.openxmlformats.org/drawingml/2006/table">
            <a:tbl>
              <a:tblPr bandRow="1">
                <a:tableStyleId>{5940675A-B579-460E-94D1-54222C63F5DA}</a:tableStyleId>
              </a:tblPr>
              <a:tblGrid>
                <a:gridCol w="4166162">
                  <a:extLst>
                    <a:ext uri="{9D8B030D-6E8A-4147-A177-3AD203B41FA5}">
                      <a16:colId xmlns:a16="http://schemas.microsoft.com/office/drawing/2014/main" val="627195099"/>
                    </a:ext>
                  </a:extLst>
                </a:gridCol>
              </a:tblGrid>
              <a:tr h="370840">
                <a:tc>
                  <a:txBody>
                    <a:bodyPr/>
                    <a:lstStyle/>
                    <a:p>
                      <a:r>
                        <a:rPr lang="en-GB" sz="1800">
                          <a:solidFill>
                            <a:schemeClr val="bg1"/>
                          </a:solidFill>
                          <a:latin typeface="+mn-lt"/>
                          <a:cs typeface="Segoe UI Light" panose="020B0502040204020203" pitchFamily="34" charset="0"/>
                        </a:rPr>
                        <a:t>Design Council</a:t>
                      </a:r>
                    </a:p>
                  </a:txBody>
                  <a:tcPr marL="72000" marR="72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122666379"/>
                  </a:ext>
                </a:extLst>
              </a:tr>
              <a:tr h="379240">
                <a:tc>
                  <a:txBody>
                    <a:bodyPr/>
                    <a:lstStyle/>
                    <a:p>
                      <a:r>
                        <a:rPr lang="en-GB" sz="1800" dirty="0">
                          <a:latin typeface="+mn-lt"/>
                          <a:cs typeface="Segoe UI Light" panose="020B0502040204020203" pitchFamily="34" charset="0"/>
                        </a:rPr>
                        <a:t>To review progress of experience design activities.  Facilitates provision of feedback from design stakeholders and mechanism for alignment on design approach across these stakeholders</a:t>
                      </a:r>
                    </a:p>
                  </a:txBody>
                  <a:tcPr marL="72000" marR="72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3856170581"/>
                  </a:ext>
                </a:extLst>
              </a:tr>
              <a:tr h="370840">
                <a:tc>
                  <a:txBody>
                    <a:bodyPr/>
                    <a:lstStyle/>
                    <a:p>
                      <a:r>
                        <a:rPr lang="en-GB" sz="1800" dirty="0">
                          <a:latin typeface="+mn-lt"/>
                          <a:cs typeface="Segoe UI Light" panose="020B0502040204020203" pitchFamily="34" charset="0"/>
                        </a:rPr>
                        <a:t>Product Owner</a:t>
                      </a:r>
                    </a:p>
                    <a:p>
                      <a:r>
                        <a:rPr lang="en-GB" sz="1800" dirty="0">
                          <a:latin typeface="+mn-lt"/>
                          <a:cs typeface="Segoe UI Light" panose="020B0502040204020203" pitchFamily="34" charset="0"/>
                        </a:rPr>
                        <a:t>Project Manager</a:t>
                      </a:r>
                    </a:p>
                    <a:p>
                      <a:r>
                        <a:rPr lang="en-GB" sz="1800" dirty="0">
                          <a:latin typeface="+mn-lt"/>
                          <a:cs typeface="Segoe UI Light" panose="020B0502040204020203" pitchFamily="34" charset="0"/>
                        </a:rPr>
                        <a:t>Other Key Stakeholders</a:t>
                      </a:r>
                    </a:p>
                    <a:p>
                      <a:endParaRPr lang="en-GB" sz="1800" dirty="0">
                        <a:latin typeface="+mn-lt"/>
                        <a:cs typeface="Segoe UI Light" panose="020B0502040204020203" pitchFamily="34" charset="0"/>
                      </a:endParaRPr>
                    </a:p>
                    <a:p>
                      <a:endParaRPr lang="en-GB" sz="1800" dirty="0">
                        <a:latin typeface="+mn-lt"/>
                        <a:cs typeface="Segoe UI Light" panose="020B0502040204020203" pitchFamily="34" charset="0"/>
                      </a:endParaRPr>
                    </a:p>
                  </a:txBody>
                  <a:tcPr marL="72000" marR="72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223159200"/>
                  </a:ext>
                </a:extLst>
              </a:tr>
              <a:tr h="370840">
                <a:tc>
                  <a:txBody>
                    <a:bodyPr/>
                    <a:lstStyle/>
                    <a:p>
                      <a:r>
                        <a:rPr lang="en-GB" sz="1800">
                          <a:latin typeface="+mn-lt"/>
                          <a:cs typeface="Segoe UI Light" panose="020B0502040204020203" pitchFamily="34" charset="0"/>
                        </a:rPr>
                        <a:t>Experience Design Lead</a:t>
                      </a:r>
                    </a:p>
                    <a:p>
                      <a:r>
                        <a:rPr lang="en-GB" sz="1800">
                          <a:latin typeface="+mn-lt"/>
                          <a:cs typeface="Segoe UI Light" panose="020B0502040204020203" pitchFamily="34" charset="0"/>
                        </a:rPr>
                        <a:t>Delivery Lead</a:t>
                      </a:r>
                    </a:p>
                    <a:p>
                      <a:r>
                        <a:rPr lang="en-GB" sz="1800">
                          <a:latin typeface="+mn-lt"/>
                          <a:cs typeface="Segoe UI Light" panose="020B0502040204020203" pitchFamily="34" charset="0"/>
                        </a:rPr>
                        <a:t>Key individuals as </a:t>
                      </a:r>
                      <a:r>
                        <a:rPr lang="en-GB" sz="1800" err="1">
                          <a:latin typeface="+mn-lt"/>
                          <a:cs typeface="Segoe UI Light" panose="020B0502040204020203" pitchFamily="34" charset="0"/>
                        </a:rPr>
                        <a:t>req’d</a:t>
                      </a:r>
                      <a:endParaRPr lang="en-GB" sz="1800">
                        <a:latin typeface="+mn-lt"/>
                        <a:cs typeface="Segoe UI Light" panose="020B0502040204020203" pitchFamily="34" charset="0"/>
                      </a:endParaRPr>
                    </a:p>
                  </a:txBody>
                  <a:tcPr marL="72000" marR="72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4293432513"/>
                  </a:ext>
                </a:extLst>
              </a:tr>
              <a:tr h="275903">
                <a:tc>
                  <a:txBody>
                    <a:bodyPr/>
                    <a:lstStyle/>
                    <a:p>
                      <a:r>
                        <a:rPr lang="en-GB" sz="1800" dirty="0">
                          <a:latin typeface="+mn-lt"/>
                          <a:cs typeface="Segoe UI Light" panose="020B0502040204020203" pitchFamily="34" charset="0"/>
                        </a:rPr>
                        <a:t>Weekly, 1-2 hours</a:t>
                      </a:r>
                    </a:p>
                  </a:txBody>
                  <a:tcPr marL="72000" marR="72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320982785"/>
                  </a:ext>
                </a:extLst>
              </a:tr>
            </a:tbl>
          </a:graphicData>
        </a:graphic>
      </p:graphicFrame>
      <p:graphicFrame>
        <p:nvGraphicFramePr>
          <p:cNvPr id="8" name="Content Placeholder 4">
            <a:extLst>
              <a:ext uri="{FF2B5EF4-FFF2-40B4-BE49-F238E27FC236}">
                <a16:creationId xmlns:a16="http://schemas.microsoft.com/office/drawing/2014/main" id="{0E9A5840-834D-47F1-B6B5-E77E45FD2507}"/>
              </a:ext>
            </a:extLst>
          </p:cNvPr>
          <p:cNvGraphicFramePr>
            <a:graphicFrameLocks/>
          </p:cNvGraphicFramePr>
          <p:nvPr>
            <p:extLst>
              <p:ext uri="{D42A27DB-BD31-4B8C-83A1-F6EECF244321}">
                <p14:modId xmlns:p14="http://schemas.microsoft.com/office/powerpoint/2010/main" val="1179097438"/>
              </p:ext>
            </p:extLst>
          </p:nvPr>
        </p:nvGraphicFramePr>
        <p:xfrm>
          <a:off x="8827946" y="1241258"/>
          <a:ext cx="2583261" cy="4523840"/>
        </p:xfrm>
        <a:graphic>
          <a:graphicData uri="http://schemas.openxmlformats.org/drawingml/2006/table">
            <a:tbl>
              <a:tblPr bandRow="1">
                <a:tableStyleId>{5940675A-B579-460E-94D1-54222C63F5DA}</a:tableStyleId>
              </a:tblPr>
              <a:tblGrid>
                <a:gridCol w="2583261">
                  <a:extLst>
                    <a:ext uri="{9D8B030D-6E8A-4147-A177-3AD203B41FA5}">
                      <a16:colId xmlns:a16="http://schemas.microsoft.com/office/drawing/2014/main" val="627195099"/>
                    </a:ext>
                  </a:extLst>
                </a:gridCol>
              </a:tblGrid>
              <a:tr h="370840">
                <a:tc>
                  <a:txBody>
                    <a:bodyPr/>
                    <a:lstStyle/>
                    <a:p>
                      <a:r>
                        <a:rPr lang="en-GB" sz="1800">
                          <a:solidFill>
                            <a:schemeClr val="bg1"/>
                          </a:solidFill>
                          <a:latin typeface="+mn-lt"/>
                          <a:cs typeface="Segoe UI Light" panose="020B0502040204020203" pitchFamily="34" charset="0"/>
                        </a:rPr>
                        <a:t>Project Status</a:t>
                      </a:r>
                    </a:p>
                  </a:txBody>
                  <a:tcPr marL="72000" marR="72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122666379"/>
                  </a:ext>
                </a:extLst>
              </a:tr>
              <a:tr h="379240">
                <a:tc>
                  <a:txBody>
                    <a:bodyPr/>
                    <a:lstStyle/>
                    <a:p>
                      <a:r>
                        <a:rPr lang="en-GB" sz="1800" dirty="0">
                          <a:latin typeface="+mn-lt"/>
                          <a:cs typeface="Segoe UI Light" panose="020B0502040204020203" pitchFamily="34" charset="0"/>
                        </a:rPr>
                        <a:t>To assess project status and coordinate project activities, dependencies, risks and issues</a:t>
                      </a:r>
                    </a:p>
                    <a:p>
                      <a:endParaRPr lang="en-GB" sz="1800" dirty="0">
                        <a:latin typeface="+mn-lt"/>
                        <a:cs typeface="Segoe UI Light" panose="020B0502040204020203" pitchFamily="34" charset="0"/>
                      </a:endParaRPr>
                    </a:p>
                  </a:txBody>
                  <a:tcPr marL="72000" marR="72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3856170581"/>
                  </a:ext>
                </a:extLst>
              </a:tr>
              <a:tr h="370840">
                <a:tc>
                  <a:txBody>
                    <a:bodyPr/>
                    <a:lstStyle/>
                    <a:p>
                      <a:r>
                        <a:rPr lang="en-GB" sz="1800">
                          <a:latin typeface="+mn-lt"/>
                          <a:cs typeface="Segoe UI Light" panose="020B0502040204020203" pitchFamily="34" charset="0"/>
                        </a:rPr>
                        <a:t>Product Owner</a:t>
                      </a:r>
                    </a:p>
                    <a:p>
                      <a:r>
                        <a:rPr lang="en-GB" sz="1800">
                          <a:latin typeface="+mn-lt"/>
                          <a:cs typeface="Segoe UI Light" panose="020B0502040204020203" pitchFamily="34" charset="0"/>
                        </a:rPr>
                        <a:t>Project Manager</a:t>
                      </a:r>
                    </a:p>
                    <a:p>
                      <a:endParaRPr lang="en-GB" sz="1800">
                        <a:latin typeface="+mn-lt"/>
                        <a:cs typeface="Segoe UI Light" panose="020B0502040204020203" pitchFamily="34" charset="0"/>
                      </a:endParaRPr>
                    </a:p>
                    <a:p>
                      <a:endParaRPr lang="en-GB" sz="1800">
                        <a:latin typeface="+mn-lt"/>
                        <a:cs typeface="Segoe UI Light" panose="020B0502040204020203" pitchFamily="34" charset="0"/>
                      </a:endParaRPr>
                    </a:p>
                    <a:p>
                      <a:endParaRPr lang="en-GB" sz="1800">
                        <a:latin typeface="+mn-lt"/>
                        <a:cs typeface="Segoe UI Light" panose="020B0502040204020203" pitchFamily="34" charset="0"/>
                      </a:endParaRPr>
                    </a:p>
                  </a:txBody>
                  <a:tcPr marL="72000" marR="72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223159200"/>
                  </a:ext>
                </a:extLst>
              </a:tr>
              <a:tr h="370840">
                <a:tc>
                  <a:txBody>
                    <a:bodyPr/>
                    <a:lstStyle/>
                    <a:p>
                      <a:r>
                        <a:rPr lang="en-GB" sz="1800">
                          <a:latin typeface="+mn-lt"/>
                          <a:cs typeface="Segoe UI Light" panose="020B0502040204020203" pitchFamily="34" charset="0"/>
                        </a:rPr>
                        <a:t>Delivery Lead</a:t>
                      </a:r>
                    </a:p>
                    <a:p>
                      <a:r>
                        <a:rPr lang="en-GB" sz="1800">
                          <a:latin typeface="+mn-lt"/>
                          <a:cs typeface="Segoe UI Light" panose="020B0502040204020203" pitchFamily="34" charset="0"/>
                        </a:rPr>
                        <a:t>Scrum Master</a:t>
                      </a:r>
                    </a:p>
                    <a:p>
                      <a:r>
                        <a:rPr lang="en-GB" sz="1800">
                          <a:latin typeface="+mn-lt"/>
                          <a:cs typeface="Segoe UI Light" panose="020B0502040204020203" pitchFamily="34" charset="0"/>
                        </a:rPr>
                        <a:t>Key individuals as req’d</a:t>
                      </a:r>
                    </a:p>
                  </a:txBody>
                  <a:tcPr marL="72000" marR="72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4293432513"/>
                  </a:ext>
                </a:extLst>
              </a:tr>
              <a:tr h="370840">
                <a:tc>
                  <a:txBody>
                    <a:bodyPr/>
                    <a:lstStyle/>
                    <a:p>
                      <a:r>
                        <a:rPr lang="en-GB" sz="1800" dirty="0">
                          <a:latin typeface="+mn-lt"/>
                          <a:cs typeface="Segoe UI Light" panose="020B0502040204020203" pitchFamily="34" charset="0"/>
                        </a:rPr>
                        <a:t>Weekly, 1 hour</a:t>
                      </a:r>
                    </a:p>
                  </a:txBody>
                  <a:tcPr marL="72000" marR="72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320982785"/>
                  </a:ext>
                </a:extLst>
              </a:tr>
            </a:tbl>
          </a:graphicData>
        </a:graphic>
      </p:graphicFrame>
      <p:grpSp>
        <p:nvGrpSpPr>
          <p:cNvPr id="9" name="Group 8">
            <a:extLst>
              <a:ext uri="{FF2B5EF4-FFF2-40B4-BE49-F238E27FC236}">
                <a16:creationId xmlns:a16="http://schemas.microsoft.com/office/drawing/2014/main" id="{BDD03EE3-621F-4B6D-9404-DEBE4C2364BA}"/>
              </a:ext>
            </a:extLst>
          </p:cNvPr>
          <p:cNvGrpSpPr/>
          <p:nvPr/>
        </p:nvGrpSpPr>
        <p:grpSpPr>
          <a:xfrm>
            <a:off x="245660" y="1601753"/>
            <a:ext cx="11218459" cy="228863"/>
            <a:chOff x="245660" y="1588105"/>
            <a:chExt cx="11218459" cy="228863"/>
          </a:xfrm>
        </p:grpSpPr>
        <p:sp>
          <p:nvSpPr>
            <p:cNvPr id="10" name="Rectangle 9">
              <a:extLst>
                <a:ext uri="{FF2B5EF4-FFF2-40B4-BE49-F238E27FC236}">
                  <a16:creationId xmlns:a16="http://schemas.microsoft.com/office/drawing/2014/main" id="{4917EFCE-B98C-400D-946D-DFB60A8E63F7}"/>
                </a:ext>
              </a:extLst>
            </p:cNvPr>
            <p:cNvSpPr/>
            <p:nvPr/>
          </p:nvSpPr>
          <p:spPr>
            <a:xfrm>
              <a:off x="358190" y="1600137"/>
              <a:ext cx="1008000" cy="2168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595959"/>
                  </a:solidFill>
                  <a:effectLst/>
                  <a:uLnTx/>
                  <a:uFillTx/>
                  <a:latin typeface="Segoe UI"/>
                  <a:ea typeface="+mn-ea"/>
                  <a:cs typeface="+mn-cs"/>
                </a:rPr>
                <a:t>PURPOSE</a:t>
              </a:r>
              <a:endParaRPr kumimoji="0" lang="en-GB" sz="1800" b="0" i="0" u="none" strike="noStrike" kern="1200" cap="none" spc="0" normalizeH="0" baseline="0" noProof="0">
                <a:ln>
                  <a:noFill/>
                </a:ln>
                <a:solidFill>
                  <a:srgbClr val="595959"/>
                </a:solidFill>
                <a:effectLst/>
                <a:uLnTx/>
                <a:uFillTx/>
                <a:latin typeface="Segoe UI"/>
                <a:ea typeface="+mn-ea"/>
                <a:cs typeface="+mn-cs"/>
              </a:endParaRPr>
            </a:p>
          </p:txBody>
        </p:sp>
        <p:cxnSp>
          <p:nvCxnSpPr>
            <p:cNvPr id="12" name="Straight Connector 11">
              <a:extLst>
                <a:ext uri="{FF2B5EF4-FFF2-40B4-BE49-F238E27FC236}">
                  <a16:creationId xmlns:a16="http://schemas.microsoft.com/office/drawing/2014/main" id="{96470113-CE24-49DB-A199-9D269B6517B0}"/>
                </a:ext>
              </a:extLst>
            </p:cNvPr>
            <p:cNvCxnSpPr/>
            <p:nvPr/>
          </p:nvCxnSpPr>
          <p:spPr>
            <a:xfrm>
              <a:off x="245660" y="1588105"/>
              <a:ext cx="1121845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72ACB437-66BB-49A7-8808-11BD1C13444E}"/>
              </a:ext>
            </a:extLst>
          </p:cNvPr>
          <p:cNvGrpSpPr/>
          <p:nvPr/>
        </p:nvGrpSpPr>
        <p:grpSpPr>
          <a:xfrm>
            <a:off x="245660" y="3055963"/>
            <a:ext cx="11218459" cy="228862"/>
            <a:chOff x="245660" y="3633475"/>
            <a:chExt cx="11218459" cy="228862"/>
          </a:xfrm>
        </p:grpSpPr>
        <p:cxnSp>
          <p:nvCxnSpPr>
            <p:cNvPr id="14" name="Straight Connector 13">
              <a:extLst>
                <a:ext uri="{FF2B5EF4-FFF2-40B4-BE49-F238E27FC236}">
                  <a16:creationId xmlns:a16="http://schemas.microsoft.com/office/drawing/2014/main" id="{AA241FC3-7CA2-4252-8868-2E9C470F374E}"/>
                </a:ext>
              </a:extLst>
            </p:cNvPr>
            <p:cNvCxnSpPr/>
            <p:nvPr/>
          </p:nvCxnSpPr>
          <p:spPr>
            <a:xfrm>
              <a:off x="245660" y="3633475"/>
              <a:ext cx="1121845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E5258AC1-37F7-4328-80FB-B0D92F40F50E}"/>
                </a:ext>
              </a:extLst>
            </p:cNvPr>
            <p:cNvSpPr/>
            <p:nvPr/>
          </p:nvSpPr>
          <p:spPr>
            <a:xfrm>
              <a:off x="358189" y="3645506"/>
              <a:ext cx="1008000" cy="2168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595959"/>
                  </a:solidFill>
                  <a:effectLst/>
                  <a:uLnTx/>
                  <a:uFillTx/>
                  <a:latin typeface="Segoe UI"/>
                  <a:ea typeface="+mn-ea"/>
                  <a:cs typeface="+mn-cs"/>
                </a:rPr>
                <a:t>CUSTOMER</a:t>
              </a:r>
              <a:endParaRPr kumimoji="0" lang="en-GB" sz="1800" b="0" i="0" u="none" strike="noStrike" kern="1200" cap="none" spc="0" normalizeH="0" baseline="0" noProof="0">
                <a:ln>
                  <a:noFill/>
                </a:ln>
                <a:solidFill>
                  <a:srgbClr val="595959"/>
                </a:solidFill>
                <a:effectLst/>
                <a:uLnTx/>
                <a:uFillTx/>
                <a:latin typeface="Segoe UI"/>
                <a:ea typeface="+mn-ea"/>
                <a:cs typeface="+mn-cs"/>
              </a:endParaRPr>
            </a:p>
          </p:txBody>
        </p:sp>
      </p:grpSp>
      <p:grpSp>
        <p:nvGrpSpPr>
          <p:cNvPr id="16" name="Group 15">
            <a:extLst>
              <a:ext uri="{FF2B5EF4-FFF2-40B4-BE49-F238E27FC236}">
                <a16:creationId xmlns:a16="http://schemas.microsoft.com/office/drawing/2014/main" id="{2BE29E8F-EECE-4ED4-A5EB-8CCE7D6F4C5C}"/>
              </a:ext>
            </a:extLst>
          </p:cNvPr>
          <p:cNvGrpSpPr/>
          <p:nvPr/>
        </p:nvGrpSpPr>
        <p:grpSpPr>
          <a:xfrm>
            <a:off x="245660" y="4491725"/>
            <a:ext cx="11218459" cy="226250"/>
            <a:chOff x="245660" y="4235052"/>
            <a:chExt cx="11218459" cy="226250"/>
          </a:xfrm>
        </p:grpSpPr>
        <p:cxnSp>
          <p:nvCxnSpPr>
            <p:cNvPr id="17" name="Straight Connector 16">
              <a:extLst>
                <a:ext uri="{FF2B5EF4-FFF2-40B4-BE49-F238E27FC236}">
                  <a16:creationId xmlns:a16="http://schemas.microsoft.com/office/drawing/2014/main" id="{DD7E32DC-D783-407F-9403-7D97A2F78F96}"/>
                </a:ext>
              </a:extLst>
            </p:cNvPr>
            <p:cNvCxnSpPr/>
            <p:nvPr/>
          </p:nvCxnSpPr>
          <p:spPr>
            <a:xfrm>
              <a:off x="245660" y="4235052"/>
              <a:ext cx="1121845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52B88DC5-1D99-4FFC-B10C-45EBC859B1DB}"/>
                </a:ext>
              </a:extLst>
            </p:cNvPr>
            <p:cNvSpPr/>
            <p:nvPr/>
          </p:nvSpPr>
          <p:spPr>
            <a:xfrm>
              <a:off x="358188" y="4244471"/>
              <a:ext cx="1008000" cy="2168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595959"/>
                  </a:solidFill>
                  <a:effectLst/>
                  <a:uLnTx/>
                  <a:uFillTx/>
                  <a:latin typeface="Segoe UI"/>
                  <a:ea typeface="+mn-ea"/>
                  <a:cs typeface="+mn-cs"/>
                </a:rPr>
                <a:t>AVANADE</a:t>
              </a:r>
              <a:endParaRPr kumimoji="0" lang="en-GB" sz="1800" b="0" i="0" u="none" strike="noStrike" kern="1200" cap="none" spc="0" normalizeH="0" baseline="0" noProof="0">
                <a:ln>
                  <a:noFill/>
                </a:ln>
                <a:solidFill>
                  <a:srgbClr val="595959"/>
                </a:solidFill>
                <a:effectLst/>
                <a:uLnTx/>
                <a:uFillTx/>
                <a:latin typeface="Segoe UI"/>
                <a:ea typeface="+mn-ea"/>
                <a:cs typeface="+mn-cs"/>
              </a:endParaRPr>
            </a:p>
          </p:txBody>
        </p:sp>
      </p:grpSp>
      <p:grpSp>
        <p:nvGrpSpPr>
          <p:cNvPr id="19" name="Group 18">
            <a:extLst>
              <a:ext uri="{FF2B5EF4-FFF2-40B4-BE49-F238E27FC236}">
                <a16:creationId xmlns:a16="http://schemas.microsoft.com/office/drawing/2014/main" id="{5E1BE87C-A3F4-4035-8A17-1840E85FF7F6}"/>
              </a:ext>
            </a:extLst>
          </p:cNvPr>
          <p:cNvGrpSpPr/>
          <p:nvPr/>
        </p:nvGrpSpPr>
        <p:grpSpPr>
          <a:xfrm>
            <a:off x="192748" y="5390089"/>
            <a:ext cx="11218459" cy="230075"/>
            <a:chOff x="192748" y="4604021"/>
            <a:chExt cx="11218459" cy="230075"/>
          </a:xfrm>
        </p:grpSpPr>
        <p:cxnSp>
          <p:nvCxnSpPr>
            <p:cNvPr id="20" name="Straight Connector 19">
              <a:extLst>
                <a:ext uri="{FF2B5EF4-FFF2-40B4-BE49-F238E27FC236}">
                  <a16:creationId xmlns:a16="http://schemas.microsoft.com/office/drawing/2014/main" id="{CBACB8F4-63F8-4F60-B337-5E9324A98422}"/>
                </a:ext>
              </a:extLst>
            </p:cNvPr>
            <p:cNvCxnSpPr/>
            <p:nvPr/>
          </p:nvCxnSpPr>
          <p:spPr>
            <a:xfrm>
              <a:off x="192748" y="4604021"/>
              <a:ext cx="1121845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7D991AE2-1CED-4AF4-A4F9-B9E064B9D143}"/>
                </a:ext>
              </a:extLst>
            </p:cNvPr>
            <p:cNvSpPr/>
            <p:nvPr/>
          </p:nvSpPr>
          <p:spPr>
            <a:xfrm>
              <a:off x="358187" y="4617265"/>
              <a:ext cx="1008000" cy="2168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595959"/>
                  </a:solidFill>
                  <a:effectLst/>
                  <a:uLnTx/>
                  <a:uFillTx/>
                  <a:latin typeface="Segoe UI"/>
                  <a:ea typeface="+mn-ea"/>
                  <a:cs typeface="+mn-cs"/>
                </a:rPr>
                <a:t>RHYTHM</a:t>
              </a:r>
              <a:endParaRPr kumimoji="0" lang="en-GB" sz="1800" b="0" i="0" u="none" strike="noStrike" kern="1200" cap="none" spc="0" normalizeH="0" baseline="0" noProof="0" dirty="0">
                <a:ln>
                  <a:noFill/>
                </a:ln>
                <a:solidFill>
                  <a:srgbClr val="595959"/>
                </a:solidFill>
                <a:effectLst/>
                <a:uLnTx/>
                <a:uFillTx/>
                <a:latin typeface="Segoe UI"/>
                <a:ea typeface="+mn-ea"/>
                <a:cs typeface="+mn-cs"/>
              </a:endParaRPr>
            </a:p>
          </p:txBody>
        </p:sp>
      </p:grpSp>
      <p:sp>
        <p:nvSpPr>
          <p:cNvPr id="22" name="TextBox 21">
            <a:extLst>
              <a:ext uri="{FF2B5EF4-FFF2-40B4-BE49-F238E27FC236}">
                <a16:creationId xmlns:a16="http://schemas.microsoft.com/office/drawing/2014/main" id="{7C70D61A-BBDA-4EA8-9692-0E62B6FFF993}"/>
              </a:ext>
            </a:extLst>
          </p:cNvPr>
          <p:cNvSpPr txBox="1"/>
          <p:nvPr/>
        </p:nvSpPr>
        <p:spPr>
          <a:xfrm>
            <a:off x="10081287" y="113057"/>
            <a:ext cx="2065543" cy="703730"/>
          </a:xfrm>
          <a:prstGeom prst="rect">
            <a:avLst/>
          </a:prstGeom>
          <a:solidFill>
            <a:schemeClr val="bg1"/>
          </a:solidFill>
          <a:ln w="31750">
            <a:solidFill>
              <a:srgbClr val="FF0000"/>
            </a:solidFill>
            <a:prstDash val="lgDash"/>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lang="en-US"/>
            </a:defPPr>
            <a:lvl1pPr>
              <a:defRPr>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ctr"/>
            <a:r>
              <a:rPr lang="en-US" sz="3600" dirty="0"/>
              <a:t>Example</a:t>
            </a:r>
          </a:p>
        </p:txBody>
      </p:sp>
    </p:spTree>
    <p:extLst>
      <p:ext uri="{BB962C8B-B14F-4D97-AF65-F5344CB8AC3E}">
        <p14:creationId xmlns:p14="http://schemas.microsoft.com/office/powerpoint/2010/main" val="1223755754"/>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065484DA-BA7A-48BF-8EF6-C09B4B42334C}"/>
              </a:ext>
            </a:extLst>
          </p:cNvPr>
          <p:cNvSpPr>
            <a:spLocks noGrp="1"/>
          </p:cNvSpPr>
          <p:nvPr>
            <p:ph type="sldNum" sz="quarter" idx="10"/>
          </p:nvPr>
        </p:nvSpPr>
        <p:spPr/>
        <p:txBody>
          <a:bodyPr/>
          <a:lstStyle/>
          <a:p>
            <a:fld id="{0EE23A24-5E29-4F5A-B780-9568AE9A51DD}" type="slidenum">
              <a:rPr lang="en-US" sz="1000" smtClean="0"/>
              <a:pPr/>
              <a:t>37</a:t>
            </a:fld>
            <a:endParaRPr lang="en-US" sz="1000" dirty="0"/>
          </a:p>
        </p:txBody>
      </p:sp>
      <p:sp>
        <p:nvSpPr>
          <p:cNvPr id="3" name="Rectangle 2">
            <a:extLst>
              <a:ext uri="{FF2B5EF4-FFF2-40B4-BE49-F238E27FC236}">
                <a16:creationId xmlns:a16="http://schemas.microsoft.com/office/drawing/2014/main" id="{3C4CD167-0D47-472E-8A1A-0C19B37D0682}"/>
              </a:ext>
            </a:extLst>
          </p:cNvPr>
          <p:cNvSpPr/>
          <p:nvPr/>
        </p:nvSpPr>
        <p:spPr>
          <a:xfrm>
            <a:off x="245660" y="1238250"/>
            <a:ext cx="11165547" cy="488983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Segoe UI"/>
              <a:ea typeface="+mn-ea"/>
              <a:cs typeface="+mn-cs"/>
            </a:endParaRPr>
          </a:p>
        </p:txBody>
      </p:sp>
      <p:sp>
        <p:nvSpPr>
          <p:cNvPr id="5" name="Title 3">
            <a:extLst>
              <a:ext uri="{FF2B5EF4-FFF2-40B4-BE49-F238E27FC236}">
                <a16:creationId xmlns:a16="http://schemas.microsoft.com/office/drawing/2014/main" id="{9BDA1F13-02D2-4C73-B8D7-A60C1ABC8FFE}"/>
              </a:ext>
            </a:extLst>
          </p:cNvPr>
          <p:cNvSpPr>
            <a:spLocks noGrp="1"/>
          </p:cNvSpPr>
          <p:nvPr>
            <p:ph type="title"/>
          </p:nvPr>
        </p:nvSpPr>
        <p:spPr>
          <a:xfrm>
            <a:off x="213789" y="142573"/>
            <a:ext cx="10270415" cy="998344"/>
          </a:xfrm>
        </p:spPr>
        <p:txBody>
          <a:bodyPr/>
          <a:lstStyle/>
          <a:p>
            <a:r>
              <a:rPr lang="en-GB" sz="3200" dirty="0"/>
              <a:t>Sprint Meetings Governance – Purpose &amp; Rhythm</a:t>
            </a:r>
          </a:p>
        </p:txBody>
      </p:sp>
      <p:graphicFrame>
        <p:nvGraphicFramePr>
          <p:cNvPr id="6" name="Content Placeholder 4">
            <a:extLst>
              <a:ext uri="{FF2B5EF4-FFF2-40B4-BE49-F238E27FC236}">
                <a16:creationId xmlns:a16="http://schemas.microsoft.com/office/drawing/2014/main" id="{99491220-A4EE-4EC2-9D51-E272530DD207}"/>
              </a:ext>
            </a:extLst>
          </p:cNvPr>
          <p:cNvGraphicFramePr>
            <a:graphicFrameLocks/>
          </p:cNvGraphicFramePr>
          <p:nvPr/>
        </p:nvGraphicFramePr>
        <p:xfrm>
          <a:off x="1496287" y="1238250"/>
          <a:ext cx="2664000" cy="4615280"/>
        </p:xfrm>
        <a:graphic>
          <a:graphicData uri="http://schemas.openxmlformats.org/drawingml/2006/table">
            <a:tbl>
              <a:tblPr bandRow="1">
                <a:tableStyleId>{5940675A-B579-460E-94D1-54222C63F5DA}</a:tableStyleId>
              </a:tblPr>
              <a:tblGrid>
                <a:gridCol w="2664000">
                  <a:extLst>
                    <a:ext uri="{9D8B030D-6E8A-4147-A177-3AD203B41FA5}">
                      <a16:colId xmlns:a16="http://schemas.microsoft.com/office/drawing/2014/main" val="627195099"/>
                    </a:ext>
                  </a:extLst>
                </a:gridCol>
              </a:tblGrid>
              <a:tr h="370840">
                <a:tc>
                  <a:txBody>
                    <a:bodyPr/>
                    <a:lstStyle/>
                    <a:p>
                      <a:pPr algn="l"/>
                      <a:r>
                        <a:rPr lang="en-GB" sz="1600" b="0">
                          <a:solidFill>
                            <a:schemeClr val="bg1"/>
                          </a:solidFill>
                          <a:latin typeface="Segoe UI Light" panose="020B0502040204020203" pitchFamily="34" charset="0"/>
                          <a:cs typeface="Segoe UI Light" panose="020B0502040204020203" pitchFamily="34" charset="0"/>
                        </a:rPr>
                        <a:t>Sprint Planning</a:t>
                      </a:r>
                    </a:p>
                  </a:txBody>
                  <a:tcPr marL="72000" marR="72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122666379"/>
                  </a:ext>
                </a:extLst>
              </a:tr>
              <a:tr h="379240">
                <a:tc>
                  <a:txBody>
                    <a:bodyPr/>
                    <a:lstStyle/>
                    <a:p>
                      <a:r>
                        <a:rPr lang="en-GB" sz="1600" dirty="0">
                          <a:latin typeface="Segoe UI Light" panose="020B0502040204020203" pitchFamily="34" charset="0"/>
                          <a:cs typeface="Segoe UI Light" panose="020B0502040204020203" pitchFamily="34" charset="0"/>
                        </a:rPr>
                        <a:t>A planning session to:</a:t>
                      </a:r>
                    </a:p>
                    <a:p>
                      <a:pPr marL="285750" indent="-285750">
                        <a:buFont typeface="Arial" panose="020B0604020202020204" pitchFamily="34" charset="0"/>
                        <a:buChar char="•"/>
                      </a:pPr>
                      <a:r>
                        <a:rPr lang="en-GB" sz="1600" dirty="0">
                          <a:latin typeface="Segoe UI Light" panose="020B0502040204020203" pitchFamily="34" charset="0"/>
                          <a:cs typeface="Segoe UI Light" panose="020B0502040204020203" pitchFamily="34" charset="0"/>
                        </a:rPr>
                        <a:t>Decompose PBIs into tasks</a:t>
                      </a:r>
                    </a:p>
                    <a:p>
                      <a:pPr marL="285750" indent="-285750">
                        <a:buFont typeface="Arial" panose="020B0604020202020204" pitchFamily="34" charset="0"/>
                        <a:buChar char="•"/>
                      </a:pPr>
                      <a:r>
                        <a:rPr lang="en-GB" sz="1600" dirty="0">
                          <a:latin typeface="Segoe UI Light" panose="020B0502040204020203" pitchFamily="34" charset="0"/>
                          <a:cs typeface="Segoe UI Light" panose="020B0502040204020203" pitchFamily="34" charset="0"/>
                        </a:rPr>
                        <a:t>Estimate PBI story points</a:t>
                      </a:r>
                    </a:p>
                    <a:p>
                      <a:pPr marL="285750" indent="-285750">
                        <a:buFont typeface="Arial" panose="020B0604020202020204" pitchFamily="34" charset="0"/>
                        <a:buChar char="•"/>
                      </a:pPr>
                      <a:r>
                        <a:rPr lang="en-GB" sz="1600" dirty="0">
                          <a:latin typeface="Segoe UI Light" panose="020B0502040204020203" pitchFamily="34" charset="0"/>
                          <a:cs typeface="Segoe UI Light" panose="020B0502040204020203" pitchFamily="34" charset="0"/>
                        </a:rPr>
                        <a:t>Log any sprint assumptions or dependencies</a:t>
                      </a:r>
                    </a:p>
                    <a:p>
                      <a:pPr marL="285750" indent="-285750">
                        <a:buFont typeface="Arial" panose="020B0604020202020204" pitchFamily="34" charset="0"/>
                        <a:buChar char="•"/>
                      </a:pPr>
                      <a:r>
                        <a:rPr lang="en-GB" sz="1600" dirty="0">
                          <a:latin typeface="Segoe UI Light" panose="020B0502040204020203" pitchFamily="34" charset="0"/>
                          <a:cs typeface="Segoe UI Light" panose="020B0502040204020203" pitchFamily="34" charset="0"/>
                        </a:rPr>
                        <a:t>Finalise the Sprint Backlog</a:t>
                      </a:r>
                    </a:p>
                  </a:txBody>
                  <a:tcPr marL="72000" marR="72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856170581"/>
                  </a:ext>
                </a:extLst>
              </a:tr>
              <a:tr h="370840">
                <a:tc>
                  <a:txBody>
                    <a:bodyPr/>
                    <a:lstStyle/>
                    <a:p>
                      <a:r>
                        <a:rPr lang="en-GB" sz="1600">
                          <a:latin typeface="Segoe UI Light" panose="020B0502040204020203" pitchFamily="34" charset="0"/>
                          <a:cs typeface="Segoe UI Light" panose="020B0502040204020203" pitchFamily="34" charset="0"/>
                        </a:rPr>
                        <a:t>Product Owner</a:t>
                      </a:r>
                    </a:p>
                    <a:p>
                      <a:r>
                        <a:rPr lang="en-GB" sz="1600">
                          <a:latin typeface="Segoe UI Light" panose="020B0502040204020203" pitchFamily="34" charset="0"/>
                          <a:cs typeface="Segoe UI Light" panose="020B0502040204020203" pitchFamily="34" charset="0"/>
                        </a:rPr>
                        <a:t>Project Manager</a:t>
                      </a:r>
                    </a:p>
                    <a:p>
                      <a:endParaRPr lang="en-GB" sz="1600">
                        <a:latin typeface="Segoe UI Light" panose="020B0502040204020203" pitchFamily="34" charset="0"/>
                        <a:cs typeface="Segoe UI Light" panose="020B0502040204020203" pitchFamily="34" charset="0"/>
                      </a:endParaRPr>
                    </a:p>
                    <a:p>
                      <a:endParaRPr lang="en-GB" sz="1600">
                        <a:latin typeface="Segoe UI Light" panose="020B0502040204020203" pitchFamily="34" charset="0"/>
                        <a:cs typeface="Segoe UI Light" panose="020B0502040204020203" pitchFamily="34" charset="0"/>
                      </a:endParaRPr>
                    </a:p>
                  </a:txBody>
                  <a:tcPr marL="72000" marR="72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223159200"/>
                  </a:ext>
                </a:extLst>
              </a:tr>
              <a:tr h="370840">
                <a:tc>
                  <a:txBody>
                    <a:bodyPr/>
                    <a:lstStyle/>
                    <a:p>
                      <a:r>
                        <a:rPr lang="en-GB" sz="1600">
                          <a:latin typeface="Segoe UI Light" panose="020B0502040204020203" pitchFamily="34" charset="0"/>
                          <a:cs typeface="Segoe UI Light" panose="020B0502040204020203" pitchFamily="34" charset="0"/>
                        </a:rPr>
                        <a:t>Delivery Lead</a:t>
                      </a:r>
                    </a:p>
                    <a:p>
                      <a:r>
                        <a:rPr lang="en-GB" sz="1600">
                          <a:latin typeface="Segoe UI Light" panose="020B0502040204020203" pitchFamily="34" charset="0"/>
                          <a:cs typeface="Segoe UI Light" panose="020B0502040204020203" pitchFamily="34" charset="0"/>
                        </a:rPr>
                        <a:t>Scrum Team</a:t>
                      </a:r>
                    </a:p>
                    <a:p>
                      <a:endParaRPr lang="en-GB" sz="1600">
                        <a:latin typeface="Segoe UI Light" panose="020B0502040204020203" pitchFamily="34" charset="0"/>
                        <a:cs typeface="Segoe UI Light" panose="020B0502040204020203" pitchFamily="34" charset="0"/>
                      </a:endParaRPr>
                    </a:p>
                  </a:txBody>
                  <a:tcPr marL="72000" marR="72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4293432513"/>
                  </a:ext>
                </a:extLst>
              </a:tr>
              <a:tr h="370840">
                <a:tc>
                  <a:txBody>
                    <a:bodyPr/>
                    <a:lstStyle/>
                    <a:p>
                      <a:r>
                        <a:rPr lang="en-GB" sz="1600" dirty="0">
                          <a:latin typeface="Segoe UI Light" panose="020B0502040204020203" pitchFamily="34" charset="0"/>
                          <a:cs typeface="Segoe UI Light" panose="020B0502040204020203" pitchFamily="34" charset="0"/>
                        </a:rPr>
                        <a:t>Sprint Start, 2-4 hours</a:t>
                      </a:r>
                    </a:p>
                  </a:txBody>
                  <a:tcPr marL="72000" marR="72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320982785"/>
                  </a:ext>
                </a:extLst>
              </a:tr>
            </a:tbl>
          </a:graphicData>
        </a:graphic>
      </p:graphicFrame>
      <p:graphicFrame>
        <p:nvGraphicFramePr>
          <p:cNvPr id="7" name="Content Placeholder 4">
            <a:extLst>
              <a:ext uri="{FF2B5EF4-FFF2-40B4-BE49-F238E27FC236}">
                <a16:creationId xmlns:a16="http://schemas.microsoft.com/office/drawing/2014/main" id="{DDF2CAD9-8952-476C-A771-FF4438A37EDF}"/>
              </a:ext>
            </a:extLst>
          </p:cNvPr>
          <p:cNvGraphicFramePr>
            <a:graphicFrameLocks/>
          </p:cNvGraphicFramePr>
          <p:nvPr/>
        </p:nvGraphicFramePr>
        <p:xfrm>
          <a:off x="6741032" y="1238250"/>
          <a:ext cx="2484000" cy="4615280"/>
        </p:xfrm>
        <a:graphic>
          <a:graphicData uri="http://schemas.openxmlformats.org/drawingml/2006/table">
            <a:tbl>
              <a:tblPr bandRow="1">
                <a:tableStyleId>{5940675A-B579-460E-94D1-54222C63F5DA}</a:tableStyleId>
              </a:tblPr>
              <a:tblGrid>
                <a:gridCol w="2484000">
                  <a:extLst>
                    <a:ext uri="{9D8B030D-6E8A-4147-A177-3AD203B41FA5}">
                      <a16:colId xmlns:a16="http://schemas.microsoft.com/office/drawing/2014/main" val="627195099"/>
                    </a:ext>
                  </a:extLst>
                </a:gridCol>
              </a:tblGrid>
              <a:tr h="370840">
                <a:tc>
                  <a:txBody>
                    <a:bodyPr/>
                    <a:lstStyle/>
                    <a:p>
                      <a:r>
                        <a:rPr lang="en-GB" sz="1600">
                          <a:solidFill>
                            <a:schemeClr val="bg1"/>
                          </a:solidFill>
                          <a:latin typeface="Segoe UI Light" panose="020B0502040204020203" pitchFamily="34" charset="0"/>
                          <a:cs typeface="Segoe UI Light" panose="020B0502040204020203" pitchFamily="34" charset="0"/>
                        </a:rPr>
                        <a:t>Sprint Retrospective</a:t>
                      </a:r>
                    </a:p>
                  </a:txBody>
                  <a:tcPr marL="72000" marR="72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122666379"/>
                  </a:ext>
                </a:extLst>
              </a:tr>
              <a:tr h="379240">
                <a:tc>
                  <a:txBody>
                    <a:bodyPr/>
                    <a:lstStyle/>
                    <a:p>
                      <a:r>
                        <a:rPr lang="en-GB" sz="1600">
                          <a:latin typeface="Segoe UI Light" panose="020B0502040204020203" pitchFamily="34" charset="0"/>
                          <a:cs typeface="Segoe UI Light" panose="020B0502040204020203" pitchFamily="34" charset="0"/>
                        </a:rPr>
                        <a:t>An end-of-sprint meeting to:</a:t>
                      </a:r>
                    </a:p>
                    <a:p>
                      <a:pPr marL="285750" indent="-285750">
                        <a:buFont typeface="Arial" panose="020B0604020202020204" pitchFamily="34" charset="0"/>
                        <a:buChar char="•"/>
                      </a:pPr>
                      <a:r>
                        <a:rPr lang="en-GB" sz="1600">
                          <a:latin typeface="Segoe UI Light" panose="020B0502040204020203" pitchFamily="34" charset="0"/>
                          <a:cs typeface="Segoe UI Light" panose="020B0502040204020203" pitchFamily="34" charset="0"/>
                        </a:rPr>
                        <a:t>review progress and velocity</a:t>
                      </a:r>
                    </a:p>
                    <a:p>
                      <a:pPr marL="285750" indent="-285750">
                        <a:buFont typeface="Arial" panose="020B0604020202020204" pitchFamily="34" charset="0"/>
                        <a:buChar char="•"/>
                      </a:pPr>
                      <a:r>
                        <a:rPr lang="en-GB" sz="1600">
                          <a:latin typeface="Segoe UI Light" panose="020B0502040204020203" pitchFamily="34" charset="0"/>
                          <a:cs typeface="Segoe UI Light" panose="020B0502040204020203" pitchFamily="34" charset="0"/>
                        </a:rPr>
                        <a:t>assess working practices</a:t>
                      </a:r>
                    </a:p>
                    <a:p>
                      <a:pPr marL="285750" indent="-285750">
                        <a:buFont typeface="Arial" panose="020B0604020202020204" pitchFamily="34" charset="0"/>
                        <a:buChar char="•"/>
                      </a:pPr>
                      <a:r>
                        <a:rPr lang="en-GB" sz="1600">
                          <a:latin typeface="Segoe UI Light" panose="020B0502040204020203" pitchFamily="34" charset="0"/>
                          <a:cs typeface="Segoe UI Light" panose="020B0502040204020203" pitchFamily="34" charset="0"/>
                        </a:rPr>
                        <a:t>identify activities to drive continuous delivery improvements</a:t>
                      </a:r>
                    </a:p>
                  </a:txBody>
                  <a:tcPr marL="72000" marR="72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856170581"/>
                  </a:ext>
                </a:extLst>
              </a:tr>
              <a:tr h="370840">
                <a:tc>
                  <a:txBody>
                    <a:bodyPr/>
                    <a:lstStyle/>
                    <a:p>
                      <a:r>
                        <a:rPr lang="en-GB" sz="1600">
                          <a:latin typeface="Segoe UI Light" panose="020B0502040204020203" pitchFamily="34" charset="0"/>
                          <a:cs typeface="Segoe UI Light" panose="020B0502040204020203" pitchFamily="34" charset="0"/>
                        </a:rPr>
                        <a:t>Product Owner</a:t>
                      </a:r>
                    </a:p>
                    <a:p>
                      <a:r>
                        <a:rPr lang="en-GB" sz="1600">
                          <a:latin typeface="Segoe UI Light" panose="020B0502040204020203" pitchFamily="34" charset="0"/>
                          <a:cs typeface="Segoe UI Light" panose="020B0502040204020203" pitchFamily="34" charset="0"/>
                        </a:rPr>
                        <a:t>Project Manager</a:t>
                      </a:r>
                    </a:p>
                    <a:p>
                      <a:endParaRPr lang="en-GB" sz="1600">
                        <a:latin typeface="Segoe UI Light" panose="020B0502040204020203" pitchFamily="34" charset="0"/>
                        <a:cs typeface="Segoe UI Light" panose="020B0502040204020203" pitchFamily="34" charset="0"/>
                      </a:endParaRPr>
                    </a:p>
                    <a:p>
                      <a:endParaRPr lang="en-GB" sz="1600">
                        <a:latin typeface="Segoe UI Light" panose="020B0502040204020203" pitchFamily="34" charset="0"/>
                        <a:cs typeface="Segoe UI Light" panose="020B0502040204020203" pitchFamily="34" charset="0"/>
                      </a:endParaRPr>
                    </a:p>
                  </a:txBody>
                  <a:tcPr marL="72000" marR="72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223159200"/>
                  </a:ext>
                </a:extLst>
              </a:tr>
              <a:tr h="370840">
                <a:tc>
                  <a:txBody>
                    <a:bodyPr/>
                    <a:lstStyle/>
                    <a:p>
                      <a:r>
                        <a:rPr lang="en-GB" sz="1600">
                          <a:latin typeface="Segoe UI Light" panose="020B0502040204020203" pitchFamily="34" charset="0"/>
                          <a:cs typeface="Segoe UI Light" panose="020B0502040204020203" pitchFamily="34" charset="0"/>
                        </a:rPr>
                        <a:t>Delivery Lead</a:t>
                      </a:r>
                    </a:p>
                    <a:p>
                      <a:r>
                        <a:rPr lang="en-GB" sz="1600">
                          <a:latin typeface="Segoe UI Light" panose="020B0502040204020203" pitchFamily="34" charset="0"/>
                          <a:cs typeface="Segoe UI Light" panose="020B0502040204020203" pitchFamily="34" charset="0"/>
                        </a:rPr>
                        <a:t>Scrum Team</a:t>
                      </a:r>
                    </a:p>
                    <a:p>
                      <a:endParaRPr lang="en-GB" sz="1600">
                        <a:latin typeface="Segoe UI Light" panose="020B0502040204020203" pitchFamily="34" charset="0"/>
                        <a:cs typeface="Segoe UI Light" panose="020B0502040204020203" pitchFamily="34" charset="0"/>
                      </a:endParaRPr>
                    </a:p>
                  </a:txBody>
                  <a:tcPr marL="72000" marR="72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4293432513"/>
                  </a:ext>
                </a:extLst>
              </a:tr>
              <a:tr h="370840">
                <a:tc>
                  <a:txBody>
                    <a:bodyPr/>
                    <a:lstStyle/>
                    <a:p>
                      <a:r>
                        <a:rPr lang="en-GB" sz="1600">
                          <a:latin typeface="Segoe UI Light" panose="020B0502040204020203" pitchFamily="34" charset="0"/>
                          <a:cs typeface="Segoe UI Light" panose="020B0502040204020203" pitchFamily="34" charset="0"/>
                        </a:rPr>
                        <a:t>Sprint End, ~1 hour</a:t>
                      </a:r>
                    </a:p>
                  </a:txBody>
                  <a:tcPr marL="72000" marR="72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320982785"/>
                  </a:ext>
                </a:extLst>
              </a:tr>
            </a:tbl>
          </a:graphicData>
        </a:graphic>
      </p:graphicFrame>
      <p:graphicFrame>
        <p:nvGraphicFramePr>
          <p:cNvPr id="8" name="Content Placeholder 4">
            <a:extLst>
              <a:ext uri="{FF2B5EF4-FFF2-40B4-BE49-F238E27FC236}">
                <a16:creationId xmlns:a16="http://schemas.microsoft.com/office/drawing/2014/main" id="{7FC19EDA-BA72-4012-AC0C-45D6B84C1A02}"/>
              </a:ext>
            </a:extLst>
          </p:cNvPr>
          <p:cNvGraphicFramePr>
            <a:graphicFrameLocks/>
          </p:cNvGraphicFramePr>
          <p:nvPr/>
        </p:nvGraphicFramePr>
        <p:xfrm>
          <a:off x="4189862" y="1238250"/>
          <a:ext cx="2484000" cy="4615280"/>
        </p:xfrm>
        <a:graphic>
          <a:graphicData uri="http://schemas.openxmlformats.org/drawingml/2006/table">
            <a:tbl>
              <a:tblPr bandRow="1">
                <a:tableStyleId>{5940675A-B579-460E-94D1-54222C63F5DA}</a:tableStyleId>
              </a:tblPr>
              <a:tblGrid>
                <a:gridCol w="2484000">
                  <a:extLst>
                    <a:ext uri="{9D8B030D-6E8A-4147-A177-3AD203B41FA5}">
                      <a16:colId xmlns:a16="http://schemas.microsoft.com/office/drawing/2014/main" val="627195099"/>
                    </a:ext>
                  </a:extLst>
                </a:gridCol>
              </a:tblGrid>
              <a:tr h="370840">
                <a:tc>
                  <a:txBody>
                    <a:bodyPr/>
                    <a:lstStyle/>
                    <a:p>
                      <a:r>
                        <a:rPr lang="en-GB" sz="1600">
                          <a:solidFill>
                            <a:schemeClr val="bg1"/>
                          </a:solidFill>
                          <a:latin typeface="Segoe UI Light" panose="020B0502040204020203" pitchFamily="34" charset="0"/>
                          <a:cs typeface="Segoe UI Light" panose="020B0502040204020203" pitchFamily="34" charset="0"/>
                        </a:rPr>
                        <a:t>Daily Scrum</a:t>
                      </a:r>
                    </a:p>
                  </a:txBody>
                  <a:tcPr marL="72000" marR="72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1122666379"/>
                  </a:ext>
                </a:extLst>
              </a:tr>
              <a:tr h="379240">
                <a:tc>
                  <a:txBody>
                    <a:bodyPr/>
                    <a:lstStyle/>
                    <a:p>
                      <a:r>
                        <a:rPr lang="en-GB" sz="1600" dirty="0">
                          <a:latin typeface="Segoe UI Light" panose="020B0502040204020203" pitchFamily="34" charset="0"/>
                          <a:cs typeface="Segoe UI Light" panose="020B0502040204020203" pitchFamily="34" charset="0"/>
                        </a:rPr>
                        <a:t>A short, focussed planning &amp; progress review session:</a:t>
                      </a:r>
                    </a:p>
                    <a:p>
                      <a:pPr marL="285750" indent="-285750">
                        <a:buFont typeface="Arial" panose="020B0604020202020204" pitchFamily="34" charset="0"/>
                        <a:buChar char="•"/>
                      </a:pPr>
                      <a:r>
                        <a:rPr lang="en-GB" sz="1600" dirty="0">
                          <a:latin typeface="Segoe UI Light" panose="020B0502040204020203" pitchFamily="34" charset="0"/>
                          <a:cs typeface="Segoe UI Light" panose="020B0502040204020203" pitchFamily="34" charset="0"/>
                        </a:rPr>
                        <a:t>What have I completed?</a:t>
                      </a:r>
                    </a:p>
                    <a:p>
                      <a:pPr marL="285750" indent="-285750">
                        <a:buFont typeface="Arial" panose="020B0604020202020204" pitchFamily="34" charset="0"/>
                        <a:buChar char="•"/>
                      </a:pPr>
                      <a:r>
                        <a:rPr lang="en-GB" sz="1600" dirty="0">
                          <a:latin typeface="Segoe UI Light" panose="020B0502040204020203" pitchFamily="34" charset="0"/>
                          <a:cs typeface="Segoe UI Light" panose="020B0502040204020203" pitchFamily="34" charset="0"/>
                        </a:rPr>
                        <a:t>What will I complete by next stand-up?</a:t>
                      </a:r>
                    </a:p>
                    <a:p>
                      <a:pPr marL="285750" indent="-285750">
                        <a:buFont typeface="Arial" panose="020B0604020202020204" pitchFamily="34" charset="0"/>
                        <a:buChar char="•"/>
                      </a:pPr>
                      <a:r>
                        <a:rPr lang="en-GB" sz="1600" dirty="0">
                          <a:latin typeface="Segoe UI Light" panose="020B0502040204020203" pitchFamily="34" charset="0"/>
                          <a:cs typeface="Segoe UI Light" panose="020B0502040204020203" pitchFamily="34" charset="0"/>
                        </a:rPr>
                        <a:t>What impediments are there to my progress?</a:t>
                      </a:r>
                    </a:p>
                  </a:txBody>
                  <a:tcPr marL="72000" marR="72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856170581"/>
                  </a:ext>
                </a:extLst>
              </a:tr>
              <a:tr h="370840">
                <a:tc>
                  <a:txBody>
                    <a:bodyPr/>
                    <a:lstStyle/>
                    <a:p>
                      <a:r>
                        <a:rPr lang="en-GB" sz="1600">
                          <a:latin typeface="Segoe UI Light" panose="020B0502040204020203" pitchFamily="34" charset="0"/>
                          <a:cs typeface="Segoe UI Light" panose="020B0502040204020203" pitchFamily="34" charset="0"/>
                        </a:rPr>
                        <a:t>Product Owner (as </a:t>
                      </a:r>
                      <a:r>
                        <a:rPr lang="en-GB" sz="1600" err="1">
                          <a:latin typeface="Segoe UI Light" panose="020B0502040204020203" pitchFamily="34" charset="0"/>
                          <a:cs typeface="Segoe UI Light" panose="020B0502040204020203" pitchFamily="34" charset="0"/>
                        </a:rPr>
                        <a:t>req’d</a:t>
                      </a:r>
                      <a:r>
                        <a:rPr lang="en-GB" sz="1600">
                          <a:latin typeface="Segoe UI Light" panose="020B0502040204020203" pitchFamily="34" charset="0"/>
                          <a:cs typeface="Segoe UI Light" panose="020B0502040204020203" pitchFamily="34" charset="0"/>
                        </a:rPr>
                        <a:t>)</a:t>
                      </a:r>
                    </a:p>
                    <a:p>
                      <a:endParaRPr lang="en-GB" sz="1600">
                        <a:latin typeface="Segoe UI Light" panose="020B0502040204020203" pitchFamily="34" charset="0"/>
                        <a:cs typeface="Segoe UI Light" panose="020B0502040204020203" pitchFamily="34" charset="0"/>
                      </a:endParaRPr>
                    </a:p>
                    <a:p>
                      <a:endParaRPr lang="en-GB" sz="1600">
                        <a:latin typeface="Segoe UI Light" panose="020B0502040204020203" pitchFamily="34" charset="0"/>
                        <a:cs typeface="Segoe UI Light" panose="020B0502040204020203" pitchFamily="34" charset="0"/>
                      </a:endParaRPr>
                    </a:p>
                    <a:p>
                      <a:endParaRPr lang="en-GB" sz="1600">
                        <a:latin typeface="Segoe UI Light" panose="020B0502040204020203" pitchFamily="34" charset="0"/>
                        <a:cs typeface="Segoe UI Light" panose="020B0502040204020203" pitchFamily="34" charset="0"/>
                      </a:endParaRPr>
                    </a:p>
                  </a:txBody>
                  <a:tcPr marL="72000" marR="72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223159200"/>
                  </a:ext>
                </a:extLst>
              </a:tr>
              <a:tr h="370840">
                <a:tc>
                  <a:txBody>
                    <a:bodyPr/>
                    <a:lstStyle/>
                    <a:p>
                      <a:r>
                        <a:rPr lang="en-GB" sz="1600">
                          <a:latin typeface="Segoe UI Light" panose="020B0502040204020203" pitchFamily="34" charset="0"/>
                          <a:cs typeface="Segoe UI Light" panose="020B0502040204020203" pitchFamily="34" charset="0"/>
                        </a:rPr>
                        <a:t>Scrum Team</a:t>
                      </a:r>
                    </a:p>
                    <a:p>
                      <a:endParaRPr lang="en-GB" sz="1600">
                        <a:latin typeface="Segoe UI Light" panose="020B0502040204020203" pitchFamily="34" charset="0"/>
                        <a:cs typeface="Segoe UI Light" panose="020B0502040204020203" pitchFamily="34" charset="0"/>
                      </a:endParaRPr>
                    </a:p>
                    <a:p>
                      <a:endParaRPr lang="en-GB" sz="1600">
                        <a:latin typeface="Segoe UI Light" panose="020B0502040204020203" pitchFamily="34" charset="0"/>
                        <a:cs typeface="Segoe UI Light" panose="020B0502040204020203" pitchFamily="34" charset="0"/>
                      </a:endParaRPr>
                    </a:p>
                  </a:txBody>
                  <a:tcPr marL="72000" marR="72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4293432513"/>
                  </a:ext>
                </a:extLst>
              </a:tr>
              <a:tr h="370840">
                <a:tc>
                  <a:txBody>
                    <a:bodyPr/>
                    <a:lstStyle/>
                    <a:p>
                      <a:r>
                        <a:rPr lang="en-GB" sz="1600" dirty="0">
                          <a:latin typeface="Segoe UI Light" panose="020B0502040204020203" pitchFamily="34" charset="0"/>
                          <a:cs typeface="Segoe UI Light" panose="020B0502040204020203" pitchFamily="34" charset="0"/>
                        </a:rPr>
                        <a:t>Daily during Sprint, 15 mins</a:t>
                      </a:r>
                    </a:p>
                  </a:txBody>
                  <a:tcPr marL="72000" marR="72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320982785"/>
                  </a:ext>
                </a:extLst>
              </a:tr>
            </a:tbl>
          </a:graphicData>
        </a:graphic>
      </p:graphicFrame>
      <p:grpSp>
        <p:nvGrpSpPr>
          <p:cNvPr id="9" name="Group 8">
            <a:extLst>
              <a:ext uri="{FF2B5EF4-FFF2-40B4-BE49-F238E27FC236}">
                <a16:creationId xmlns:a16="http://schemas.microsoft.com/office/drawing/2014/main" id="{8911F815-E6E8-442C-A2B2-39D8983DB067}"/>
              </a:ext>
            </a:extLst>
          </p:cNvPr>
          <p:cNvGrpSpPr/>
          <p:nvPr/>
        </p:nvGrpSpPr>
        <p:grpSpPr>
          <a:xfrm>
            <a:off x="245660" y="1601753"/>
            <a:ext cx="11218459" cy="228863"/>
            <a:chOff x="245660" y="1588105"/>
            <a:chExt cx="11218459" cy="228863"/>
          </a:xfrm>
        </p:grpSpPr>
        <p:sp>
          <p:nvSpPr>
            <p:cNvPr id="10" name="Rectangle 9">
              <a:extLst>
                <a:ext uri="{FF2B5EF4-FFF2-40B4-BE49-F238E27FC236}">
                  <a16:creationId xmlns:a16="http://schemas.microsoft.com/office/drawing/2014/main" id="{DD27A7B8-CA26-4173-871A-1C655EF74B8E}"/>
                </a:ext>
              </a:extLst>
            </p:cNvPr>
            <p:cNvSpPr/>
            <p:nvPr/>
          </p:nvSpPr>
          <p:spPr>
            <a:xfrm>
              <a:off x="358190" y="1600137"/>
              <a:ext cx="1008000" cy="2168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595959"/>
                  </a:solidFill>
                  <a:effectLst/>
                  <a:uLnTx/>
                  <a:uFillTx/>
                  <a:latin typeface="Segoe UI"/>
                  <a:ea typeface="+mn-ea"/>
                  <a:cs typeface="+mn-cs"/>
                </a:rPr>
                <a:t>PURPOSE</a:t>
              </a:r>
              <a:endParaRPr kumimoji="0" lang="en-GB" sz="1800" b="0" i="0" u="none" strike="noStrike" kern="1200" cap="none" spc="0" normalizeH="0" baseline="0" noProof="0">
                <a:ln>
                  <a:noFill/>
                </a:ln>
                <a:solidFill>
                  <a:srgbClr val="595959"/>
                </a:solidFill>
                <a:effectLst/>
                <a:uLnTx/>
                <a:uFillTx/>
                <a:latin typeface="Segoe UI"/>
                <a:ea typeface="+mn-ea"/>
                <a:cs typeface="+mn-cs"/>
              </a:endParaRPr>
            </a:p>
          </p:txBody>
        </p:sp>
        <p:cxnSp>
          <p:nvCxnSpPr>
            <p:cNvPr id="12" name="Straight Connector 11">
              <a:extLst>
                <a:ext uri="{FF2B5EF4-FFF2-40B4-BE49-F238E27FC236}">
                  <a16:creationId xmlns:a16="http://schemas.microsoft.com/office/drawing/2014/main" id="{E9E7E077-51ED-4EEB-AC10-B55C2AB3F984}"/>
                </a:ext>
              </a:extLst>
            </p:cNvPr>
            <p:cNvCxnSpPr/>
            <p:nvPr/>
          </p:nvCxnSpPr>
          <p:spPr>
            <a:xfrm>
              <a:off x="245660" y="1588105"/>
              <a:ext cx="1121845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8F077435-0103-4B53-AB2A-0A810E4BE03D}"/>
              </a:ext>
            </a:extLst>
          </p:cNvPr>
          <p:cNvGrpSpPr/>
          <p:nvPr/>
        </p:nvGrpSpPr>
        <p:grpSpPr>
          <a:xfrm>
            <a:off x="245660" y="3615039"/>
            <a:ext cx="11218459" cy="228862"/>
            <a:chOff x="245660" y="3633475"/>
            <a:chExt cx="11218459" cy="228862"/>
          </a:xfrm>
        </p:grpSpPr>
        <p:cxnSp>
          <p:nvCxnSpPr>
            <p:cNvPr id="14" name="Straight Connector 13">
              <a:extLst>
                <a:ext uri="{FF2B5EF4-FFF2-40B4-BE49-F238E27FC236}">
                  <a16:creationId xmlns:a16="http://schemas.microsoft.com/office/drawing/2014/main" id="{F6A7CE9B-E875-427D-9F57-437F8DC1FF60}"/>
                </a:ext>
              </a:extLst>
            </p:cNvPr>
            <p:cNvCxnSpPr/>
            <p:nvPr/>
          </p:nvCxnSpPr>
          <p:spPr>
            <a:xfrm>
              <a:off x="245660" y="3633475"/>
              <a:ext cx="1121845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3EFA6851-E169-4B6F-B43C-39DABFC8BE5E}"/>
                </a:ext>
              </a:extLst>
            </p:cNvPr>
            <p:cNvSpPr/>
            <p:nvPr/>
          </p:nvSpPr>
          <p:spPr>
            <a:xfrm>
              <a:off x="358189" y="3645506"/>
              <a:ext cx="1008000" cy="2168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595959"/>
                  </a:solidFill>
                  <a:effectLst/>
                  <a:uLnTx/>
                  <a:uFillTx/>
                  <a:latin typeface="Segoe UI"/>
                  <a:ea typeface="+mn-ea"/>
                  <a:cs typeface="+mn-cs"/>
                </a:rPr>
                <a:t>CUSTOMER</a:t>
              </a:r>
              <a:endParaRPr kumimoji="0" lang="en-GB" sz="1800" b="0" i="0" u="none" strike="noStrike" kern="1200" cap="none" spc="0" normalizeH="0" baseline="0" noProof="0" dirty="0">
                <a:ln>
                  <a:noFill/>
                </a:ln>
                <a:solidFill>
                  <a:srgbClr val="595959"/>
                </a:solidFill>
                <a:effectLst/>
                <a:uLnTx/>
                <a:uFillTx/>
                <a:latin typeface="Segoe UI"/>
                <a:ea typeface="+mn-ea"/>
                <a:cs typeface="+mn-cs"/>
              </a:endParaRPr>
            </a:p>
          </p:txBody>
        </p:sp>
      </p:grpSp>
      <p:grpSp>
        <p:nvGrpSpPr>
          <p:cNvPr id="16" name="Group 15">
            <a:extLst>
              <a:ext uri="{FF2B5EF4-FFF2-40B4-BE49-F238E27FC236}">
                <a16:creationId xmlns:a16="http://schemas.microsoft.com/office/drawing/2014/main" id="{3A112B42-6ADE-49DD-BB02-08E44EE7E463}"/>
              </a:ext>
            </a:extLst>
          </p:cNvPr>
          <p:cNvGrpSpPr/>
          <p:nvPr/>
        </p:nvGrpSpPr>
        <p:grpSpPr>
          <a:xfrm>
            <a:off x="245660" y="4668903"/>
            <a:ext cx="11218459" cy="226250"/>
            <a:chOff x="245660" y="4235052"/>
            <a:chExt cx="11218459" cy="226250"/>
          </a:xfrm>
        </p:grpSpPr>
        <p:cxnSp>
          <p:nvCxnSpPr>
            <p:cNvPr id="17" name="Straight Connector 16">
              <a:extLst>
                <a:ext uri="{FF2B5EF4-FFF2-40B4-BE49-F238E27FC236}">
                  <a16:creationId xmlns:a16="http://schemas.microsoft.com/office/drawing/2014/main" id="{06EC5E9E-818F-4BB5-8FA4-9E35FB8B4218}"/>
                </a:ext>
              </a:extLst>
            </p:cNvPr>
            <p:cNvCxnSpPr/>
            <p:nvPr/>
          </p:nvCxnSpPr>
          <p:spPr>
            <a:xfrm>
              <a:off x="245660" y="4235052"/>
              <a:ext cx="1121845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D65CBE76-ACEF-4573-9929-7F31A54A8C95}"/>
                </a:ext>
              </a:extLst>
            </p:cNvPr>
            <p:cNvSpPr/>
            <p:nvPr/>
          </p:nvSpPr>
          <p:spPr>
            <a:xfrm>
              <a:off x="358188" y="4244471"/>
              <a:ext cx="1008000" cy="2168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595959"/>
                  </a:solidFill>
                  <a:effectLst/>
                  <a:uLnTx/>
                  <a:uFillTx/>
                  <a:latin typeface="Segoe UI"/>
                  <a:ea typeface="+mn-ea"/>
                  <a:cs typeface="+mn-cs"/>
                </a:rPr>
                <a:t>AVANADE</a:t>
              </a:r>
              <a:endParaRPr kumimoji="0" lang="en-GB" sz="1800" b="0" i="0" u="none" strike="noStrike" kern="1200" cap="none" spc="0" normalizeH="0" baseline="0" noProof="0">
                <a:ln>
                  <a:noFill/>
                </a:ln>
                <a:solidFill>
                  <a:srgbClr val="595959"/>
                </a:solidFill>
                <a:effectLst/>
                <a:uLnTx/>
                <a:uFillTx/>
                <a:latin typeface="Segoe UI"/>
                <a:ea typeface="+mn-ea"/>
                <a:cs typeface="+mn-cs"/>
              </a:endParaRPr>
            </a:p>
          </p:txBody>
        </p:sp>
      </p:grpSp>
      <p:grpSp>
        <p:nvGrpSpPr>
          <p:cNvPr id="19" name="Group 18">
            <a:extLst>
              <a:ext uri="{FF2B5EF4-FFF2-40B4-BE49-F238E27FC236}">
                <a16:creationId xmlns:a16="http://schemas.microsoft.com/office/drawing/2014/main" id="{C4FFC786-B07C-47AE-8543-796AA219E0A5}"/>
              </a:ext>
            </a:extLst>
          </p:cNvPr>
          <p:cNvGrpSpPr/>
          <p:nvPr/>
        </p:nvGrpSpPr>
        <p:grpSpPr>
          <a:xfrm>
            <a:off x="192748" y="5471731"/>
            <a:ext cx="11218459" cy="230075"/>
            <a:chOff x="192748" y="4604021"/>
            <a:chExt cx="11218459" cy="230075"/>
          </a:xfrm>
        </p:grpSpPr>
        <p:cxnSp>
          <p:nvCxnSpPr>
            <p:cNvPr id="20" name="Straight Connector 19">
              <a:extLst>
                <a:ext uri="{FF2B5EF4-FFF2-40B4-BE49-F238E27FC236}">
                  <a16:creationId xmlns:a16="http://schemas.microsoft.com/office/drawing/2014/main" id="{CFAA519F-DF1F-4597-890D-CDC0517326A5}"/>
                </a:ext>
              </a:extLst>
            </p:cNvPr>
            <p:cNvCxnSpPr/>
            <p:nvPr/>
          </p:nvCxnSpPr>
          <p:spPr>
            <a:xfrm>
              <a:off x="192748" y="4604021"/>
              <a:ext cx="1121845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3B1EE52D-2553-48B2-BA0E-2FD88F372EAF}"/>
                </a:ext>
              </a:extLst>
            </p:cNvPr>
            <p:cNvSpPr/>
            <p:nvPr/>
          </p:nvSpPr>
          <p:spPr>
            <a:xfrm>
              <a:off x="358187" y="4617265"/>
              <a:ext cx="1008000" cy="2168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595959"/>
                  </a:solidFill>
                  <a:effectLst/>
                  <a:uLnTx/>
                  <a:uFillTx/>
                  <a:latin typeface="Segoe UI"/>
                  <a:ea typeface="+mn-ea"/>
                  <a:cs typeface="+mn-cs"/>
                </a:rPr>
                <a:t>RHYTHM</a:t>
              </a:r>
              <a:endParaRPr kumimoji="0" lang="en-GB" sz="1800" b="0" i="0" u="none" strike="noStrike" kern="1200" cap="none" spc="0" normalizeH="0" baseline="0" noProof="0">
                <a:ln>
                  <a:noFill/>
                </a:ln>
                <a:solidFill>
                  <a:srgbClr val="595959"/>
                </a:solidFill>
                <a:effectLst/>
                <a:uLnTx/>
                <a:uFillTx/>
                <a:latin typeface="Segoe UI"/>
                <a:ea typeface="+mn-ea"/>
                <a:cs typeface="+mn-cs"/>
              </a:endParaRPr>
            </a:p>
          </p:txBody>
        </p:sp>
      </p:grpSp>
      <p:graphicFrame>
        <p:nvGraphicFramePr>
          <p:cNvPr id="22" name="Content Placeholder 4">
            <a:extLst>
              <a:ext uri="{FF2B5EF4-FFF2-40B4-BE49-F238E27FC236}">
                <a16:creationId xmlns:a16="http://schemas.microsoft.com/office/drawing/2014/main" id="{9EACFD74-5371-4F57-800A-65748246924D}"/>
              </a:ext>
            </a:extLst>
          </p:cNvPr>
          <p:cNvGraphicFramePr>
            <a:graphicFrameLocks/>
          </p:cNvGraphicFramePr>
          <p:nvPr/>
        </p:nvGraphicFramePr>
        <p:xfrm>
          <a:off x="9242863" y="1238250"/>
          <a:ext cx="2168344" cy="4615280"/>
        </p:xfrm>
        <a:graphic>
          <a:graphicData uri="http://schemas.openxmlformats.org/drawingml/2006/table">
            <a:tbl>
              <a:tblPr bandRow="1">
                <a:tableStyleId>{5940675A-B579-460E-94D1-54222C63F5DA}</a:tableStyleId>
              </a:tblPr>
              <a:tblGrid>
                <a:gridCol w="2168344">
                  <a:extLst>
                    <a:ext uri="{9D8B030D-6E8A-4147-A177-3AD203B41FA5}">
                      <a16:colId xmlns:a16="http://schemas.microsoft.com/office/drawing/2014/main" val="627195099"/>
                    </a:ext>
                  </a:extLst>
                </a:gridCol>
              </a:tblGrid>
              <a:tr h="370840">
                <a:tc>
                  <a:txBody>
                    <a:bodyPr/>
                    <a:lstStyle/>
                    <a:p>
                      <a:r>
                        <a:rPr lang="en-GB" sz="1600">
                          <a:solidFill>
                            <a:schemeClr val="bg1"/>
                          </a:solidFill>
                          <a:latin typeface="Segoe UI Light" panose="020B0502040204020203" pitchFamily="34" charset="0"/>
                          <a:cs typeface="Segoe UI Light" panose="020B0502040204020203" pitchFamily="34" charset="0"/>
                        </a:rPr>
                        <a:t>Sprint Review</a:t>
                      </a:r>
                    </a:p>
                  </a:txBody>
                  <a:tcPr marL="72000" marR="72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1122666379"/>
                  </a:ext>
                </a:extLst>
              </a:tr>
              <a:tr h="379240">
                <a:tc>
                  <a:txBody>
                    <a:bodyPr/>
                    <a:lstStyle/>
                    <a:p>
                      <a:r>
                        <a:rPr lang="en-GB" sz="1600">
                          <a:latin typeface="Segoe UI Light" panose="020B0502040204020203" pitchFamily="34" charset="0"/>
                          <a:cs typeface="Segoe UI Light" panose="020B0502040204020203" pitchFamily="34" charset="0"/>
                        </a:rPr>
                        <a:t>A meeting to demonstrate the Product Increment to key stakeholders and elicit feedback</a:t>
                      </a:r>
                    </a:p>
                    <a:p>
                      <a:endParaRPr lang="en-GB" sz="1600">
                        <a:latin typeface="Segoe UI Light" panose="020B0502040204020203" pitchFamily="34" charset="0"/>
                        <a:cs typeface="Segoe UI Light" panose="020B0502040204020203" pitchFamily="34" charset="0"/>
                      </a:endParaRPr>
                    </a:p>
                    <a:p>
                      <a:endParaRPr lang="en-GB" sz="1600">
                        <a:latin typeface="Segoe UI Light" panose="020B0502040204020203" pitchFamily="34" charset="0"/>
                        <a:cs typeface="Segoe UI Light" panose="020B0502040204020203" pitchFamily="34" charset="0"/>
                      </a:endParaRPr>
                    </a:p>
                    <a:p>
                      <a:endParaRPr lang="en-GB" sz="1600">
                        <a:latin typeface="Segoe UI Light" panose="020B0502040204020203" pitchFamily="34" charset="0"/>
                        <a:cs typeface="Segoe UI Light" panose="020B0502040204020203" pitchFamily="34" charset="0"/>
                      </a:endParaRPr>
                    </a:p>
                  </a:txBody>
                  <a:tcPr marL="72000" marR="72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856170581"/>
                  </a:ext>
                </a:extLst>
              </a:tr>
              <a:tr h="370840">
                <a:tc>
                  <a:txBody>
                    <a:bodyPr/>
                    <a:lstStyle/>
                    <a:p>
                      <a:r>
                        <a:rPr lang="en-GB" sz="1600">
                          <a:latin typeface="Segoe UI Light" panose="020B0502040204020203" pitchFamily="34" charset="0"/>
                          <a:cs typeface="Segoe UI Light" panose="020B0502040204020203" pitchFamily="34" charset="0"/>
                        </a:rPr>
                        <a:t>Product Owner</a:t>
                      </a:r>
                    </a:p>
                    <a:p>
                      <a:r>
                        <a:rPr lang="en-GB" sz="1600">
                          <a:latin typeface="Segoe UI Light" panose="020B0502040204020203" pitchFamily="34" charset="0"/>
                          <a:cs typeface="Segoe UI Light" panose="020B0502040204020203" pitchFamily="34" charset="0"/>
                        </a:rPr>
                        <a:t>Project Manager</a:t>
                      </a:r>
                    </a:p>
                    <a:p>
                      <a:r>
                        <a:rPr lang="en-GB" sz="1600">
                          <a:latin typeface="Segoe UI Light" panose="020B0502040204020203" pitchFamily="34" charset="0"/>
                          <a:cs typeface="Segoe UI Light" panose="020B0502040204020203" pitchFamily="34" charset="0"/>
                        </a:rPr>
                        <a:t>Champions</a:t>
                      </a:r>
                    </a:p>
                    <a:p>
                      <a:endParaRPr lang="en-GB" sz="1600">
                        <a:latin typeface="Segoe UI Light" panose="020B0502040204020203" pitchFamily="34" charset="0"/>
                        <a:cs typeface="Segoe UI Light" panose="020B0502040204020203" pitchFamily="34" charset="0"/>
                      </a:endParaRPr>
                    </a:p>
                  </a:txBody>
                  <a:tcPr marL="72000" marR="72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223159200"/>
                  </a:ext>
                </a:extLst>
              </a:tr>
              <a:tr h="370840">
                <a:tc>
                  <a:txBody>
                    <a:bodyPr/>
                    <a:lstStyle/>
                    <a:p>
                      <a:r>
                        <a:rPr lang="en-GB" sz="1600">
                          <a:latin typeface="Segoe UI Light" panose="020B0502040204020203" pitchFamily="34" charset="0"/>
                          <a:cs typeface="Segoe UI Light" panose="020B0502040204020203" pitchFamily="34" charset="0"/>
                        </a:rPr>
                        <a:t>Delivery Lead</a:t>
                      </a:r>
                    </a:p>
                    <a:p>
                      <a:r>
                        <a:rPr lang="en-GB" sz="1600">
                          <a:latin typeface="Segoe UI Light" panose="020B0502040204020203" pitchFamily="34" charset="0"/>
                          <a:cs typeface="Segoe UI Light" panose="020B0502040204020203" pitchFamily="34" charset="0"/>
                        </a:rPr>
                        <a:t>Scrum Team</a:t>
                      </a:r>
                    </a:p>
                    <a:p>
                      <a:endParaRPr lang="en-GB" sz="1600">
                        <a:latin typeface="Segoe UI Light" panose="020B0502040204020203" pitchFamily="34" charset="0"/>
                        <a:cs typeface="Segoe UI Light" panose="020B0502040204020203" pitchFamily="34" charset="0"/>
                      </a:endParaRPr>
                    </a:p>
                  </a:txBody>
                  <a:tcPr marL="72000" marR="72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4293432513"/>
                  </a:ext>
                </a:extLst>
              </a:tr>
              <a:tr h="370840">
                <a:tc>
                  <a:txBody>
                    <a:bodyPr/>
                    <a:lstStyle/>
                    <a:p>
                      <a:r>
                        <a:rPr lang="en-GB" sz="1600">
                          <a:latin typeface="Segoe UI Light" panose="020B0502040204020203" pitchFamily="34" charset="0"/>
                          <a:cs typeface="Segoe UI Light" panose="020B0502040204020203" pitchFamily="34" charset="0"/>
                        </a:rPr>
                        <a:t>Sprint End, 1-2 hours</a:t>
                      </a:r>
                    </a:p>
                  </a:txBody>
                  <a:tcPr marL="72000" marR="72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320982785"/>
                  </a:ext>
                </a:extLst>
              </a:tr>
            </a:tbl>
          </a:graphicData>
        </a:graphic>
      </p:graphicFrame>
      <p:sp>
        <p:nvSpPr>
          <p:cNvPr id="23" name="TextBox 22">
            <a:extLst>
              <a:ext uri="{FF2B5EF4-FFF2-40B4-BE49-F238E27FC236}">
                <a16:creationId xmlns:a16="http://schemas.microsoft.com/office/drawing/2014/main" id="{9292CAD7-05F4-4157-B979-A85A70BBD77F}"/>
              </a:ext>
            </a:extLst>
          </p:cNvPr>
          <p:cNvSpPr txBox="1"/>
          <p:nvPr/>
        </p:nvSpPr>
        <p:spPr>
          <a:xfrm>
            <a:off x="10081287" y="113057"/>
            <a:ext cx="2065543" cy="703730"/>
          </a:xfrm>
          <a:prstGeom prst="rect">
            <a:avLst/>
          </a:prstGeom>
          <a:solidFill>
            <a:schemeClr val="bg1"/>
          </a:solidFill>
          <a:ln w="31750">
            <a:solidFill>
              <a:srgbClr val="FF0000"/>
            </a:solidFill>
            <a:prstDash val="lgDash"/>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lang="en-US"/>
            </a:defPPr>
            <a:lvl1pPr>
              <a:defRPr>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ctr"/>
            <a:r>
              <a:rPr lang="en-US" sz="3600" dirty="0"/>
              <a:t>Example</a:t>
            </a:r>
          </a:p>
        </p:txBody>
      </p:sp>
    </p:spTree>
    <p:extLst>
      <p:ext uri="{BB962C8B-B14F-4D97-AF65-F5344CB8AC3E}">
        <p14:creationId xmlns:p14="http://schemas.microsoft.com/office/powerpoint/2010/main" val="3258038747"/>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065484DA-BA7A-48BF-8EF6-C09B4B42334C}"/>
              </a:ext>
            </a:extLst>
          </p:cNvPr>
          <p:cNvSpPr>
            <a:spLocks noGrp="1"/>
          </p:cNvSpPr>
          <p:nvPr>
            <p:ph type="sldNum" sz="quarter" idx="10"/>
          </p:nvPr>
        </p:nvSpPr>
        <p:spPr/>
        <p:txBody>
          <a:bodyPr/>
          <a:lstStyle/>
          <a:p>
            <a:fld id="{0EE23A24-5E29-4F5A-B780-9568AE9A51DD}" type="slidenum">
              <a:rPr lang="en-US" sz="1000" smtClean="0"/>
              <a:pPr/>
              <a:t>38</a:t>
            </a:fld>
            <a:endParaRPr lang="en-US" sz="1000" dirty="0"/>
          </a:p>
        </p:txBody>
      </p:sp>
      <p:sp>
        <p:nvSpPr>
          <p:cNvPr id="3" name="Content Placeholder 1">
            <a:extLst>
              <a:ext uri="{FF2B5EF4-FFF2-40B4-BE49-F238E27FC236}">
                <a16:creationId xmlns:a16="http://schemas.microsoft.com/office/drawing/2014/main" id="{67EBA5D8-F03C-4197-88DC-BC8768D80398}"/>
              </a:ext>
            </a:extLst>
          </p:cNvPr>
          <p:cNvSpPr>
            <a:spLocks noGrp="1"/>
          </p:cNvSpPr>
          <p:nvPr>
            <p:ph idx="1"/>
          </p:nvPr>
        </p:nvSpPr>
        <p:spPr>
          <a:xfrm>
            <a:off x="966366" y="2565050"/>
            <a:ext cx="5738779" cy="2373009"/>
          </a:xfrm>
        </p:spPr>
        <p:txBody>
          <a:bodyPr/>
          <a:lstStyle/>
          <a:p>
            <a:pPr marL="228600" indent="-228600">
              <a:buFont typeface="+mj-lt"/>
              <a:buAutoNum type="arabicPeriod"/>
              <a:tabLst>
                <a:tab pos="1966913" algn="l"/>
              </a:tabLst>
            </a:pPr>
            <a:r>
              <a:rPr lang="en-GB" sz="1400" dirty="0">
                <a:latin typeface="Segoe UI Light" panose="020B0502040204020203" pitchFamily="34" charset="0"/>
                <a:cs typeface="Segoe UI Light" panose="020B0502040204020203" pitchFamily="34" charset="0"/>
              </a:rPr>
              <a:t>The issue or problem will initially be brought to the attention of the </a:t>
            </a:r>
            <a:r>
              <a:rPr lang="en-GB" sz="1400" b="1" dirty="0">
                <a:latin typeface="Segoe UI Light" panose="020B0502040204020203" pitchFamily="34" charset="0"/>
                <a:cs typeface="Segoe UI Light" panose="020B0502040204020203" pitchFamily="34" charset="0"/>
              </a:rPr>
              <a:t>Avanade Delivery Lead</a:t>
            </a:r>
            <a:r>
              <a:rPr lang="en-GB" sz="1400" dirty="0">
                <a:latin typeface="Segoe UI Light" panose="020B0502040204020203" pitchFamily="34" charset="0"/>
                <a:cs typeface="Segoe UI Light" panose="020B0502040204020203" pitchFamily="34" charset="0"/>
              </a:rPr>
              <a:t> and the </a:t>
            </a:r>
            <a:r>
              <a:rPr lang="en-GB" sz="1400" b="1" dirty="0">
                <a:latin typeface="Segoe UI Light" panose="020B0502040204020203" pitchFamily="34" charset="0"/>
                <a:cs typeface="Segoe UI Light" panose="020B0502040204020203" pitchFamily="34" charset="0"/>
              </a:rPr>
              <a:t>Customer Project Manager</a:t>
            </a:r>
            <a:r>
              <a:rPr lang="en-GB" sz="1400" dirty="0">
                <a:latin typeface="Segoe UI Light" panose="020B0502040204020203" pitchFamily="34" charset="0"/>
                <a:cs typeface="Segoe UI Light" panose="020B0502040204020203" pitchFamily="34" charset="0"/>
              </a:rPr>
              <a:t>.</a:t>
            </a:r>
          </a:p>
          <a:p>
            <a:pPr marL="228600" indent="-228600">
              <a:buFont typeface="+mj-lt"/>
              <a:buAutoNum type="arabicPeriod"/>
              <a:tabLst>
                <a:tab pos="1966913" algn="l"/>
              </a:tabLst>
            </a:pPr>
            <a:endParaRPr lang="en-GB" sz="1200" dirty="0">
              <a:latin typeface="Segoe UI Semilight" panose="020B0402040204020203" pitchFamily="34" charset="0"/>
              <a:cs typeface="Segoe UI Semilight" panose="020B0402040204020203" pitchFamily="34" charset="0"/>
            </a:endParaRPr>
          </a:p>
          <a:p>
            <a:pPr marL="228600" indent="-228600">
              <a:buFont typeface="+mj-lt"/>
              <a:buAutoNum type="arabicPeriod"/>
              <a:tabLst>
                <a:tab pos="1966913" algn="l"/>
              </a:tabLst>
            </a:pPr>
            <a:r>
              <a:rPr lang="en-GB" sz="1400" dirty="0">
                <a:latin typeface="Segoe UI Semilight" panose="020B0402040204020203" pitchFamily="34" charset="0"/>
                <a:cs typeface="Segoe UI Semilight" panose="020B0402040204020203" pitchFamily="34" charset="0"/>
              </a:rPr>
              <a:t>If the above parties are unable or unwilling to address an issue or problem, it may next be taken directly to their supervisors - the </a:t>
            </a:r>
            <a:r>
              <a:rPr lang="en-GB" sz="1400" b="1" dirty="0">
                <a:latin typeface="Segoe UI Semilight" panose="020B0402040204020203" pitchFamily="34" charset="0"/>
                <a:cs typeface="Segoe UI Semilight" panose="020B0402040204020203" pitchFamily="34" charset="0"/>
              </a:rPr>
              <a:t>Avanade Engagement Lead </a:t>
            </a:r>
            <a:r>
              <a:rPr lang="en-GB" sz="1400" dirty="0">
                <a:latin typeface="Segoe UI Semilight" panose="020B0402040204020203" pitchFamily="34" charset="0"/>
                <a:cs typeface="Segoe UI Semilight" panose="020B0402040204020203" pitchFamily="34" charset="0"/>
              </a:rPr>
              <a:t>and the </a:t>
            </a:r>
            <a:r>
              <a:rPr lang="en-GB" sz="1400" b="1" dirty="0">
                <a:latin typeface="Segoe UI Semilight" panose="020B0402040204020203" pitchFamily="34" charset="0"/>
                <a:cs typeface="Segoe UI Semilight" panose="020B0402040204020203" pitchFamily="34" charset="0"/>
              </a:rPr>
              <a:t>Customer Programme Lead</a:t>
            </a:r>
            <a:r>
              <a:rPr lang="en-GB" sz="1400" dirty="0">
                <a:latin typeface="Segoe UI Semilight" panose="020B0402040204020203" pitchFamily="34" charset="0"/>
                <a:cs typeface="Segoe UI Semilight" panose="020B0402040204020203" pitchFamily="34" charset="0"/>
              </a:rPr>
              <a:t>.</a:t>
            </a:r>
            <a:br>
              <a:rPr lang="en-GB" sz="1400" dirty="0">
                <a:latin typeface="Segoe UI Semilight" panose="020B0402040204020203" pitchFamily="34" charset="0"/>
                <a:cs typeface="Segoe UI Semilight" panose="020B0402040204020203" pitchFamily="34" charset="0"/>
              </a:rPr>
            </a:br>
            <a:endParaRPr lang="en-GB" sz="1400" dirty="0">
              <a:latin typeface="Segoe UI Semilight" panose="020B0402040204020203" pitchFamily="34" charset="0"/>
              <a:cs typeface="Segoe UI Semilight" panose="020B0402040204020203" pitchFamily="34" charset="0"/>
            </a:endParaRPr>
          </a:p>
          <a:p>
            <a:pPr marL="228600" indent="-228600">
              <a:buFont typeface="+mj-lt"/>
              <a:buAutoNum type="arabicPeriod"/>
              <a:tabLst>
                <a:tab pos="1966913" algn="l"/>
              </a:tabLst>
            </a:pPr>
            <a:r>
              <a:rPr lang="en-GB" sz="1400" dirty="0">
                <a:latin typeface="Segoe UI Semilight" panose="020B0402040204020203" pitchFamily="34" charset="0"/>
                <a:cs typeface="Segoe UI Semilight" panose="020B0402040204020203" pitchFamily="34" charset="0"/>
              </a:rPr>
              <a:t>If, after ten (10) business days, the issue or problem remains unresolved, a party may insist the project issue or problem be raised to a senior executive (</a:t>
            </a:r>
            <a:r>
              <a:rPr lang="en-GB" sz="1400" b="1" dirty="0">
                <a:latin typeface="Segoe UI Semilight" panose="020B0402040204020203" pitchFamily="34" charset="0"/>
                <a:cs typeface="Segoe UI Semilight" panose="020B0402040204020203" pitchFamily="34" charset="0"/>
              </a:rPr>
              <a:t>TBA </a:t>
            </a:r>
            <a:r>
              <a:rPr lang="en-GB" sz="1400" dirty="0">
                <a:latin typeface="Segoe UI Semilight" panose="020B0402040204020203" pitchFamily="34" charset="0"/>
                <a:cs typeface="Segoe UI Semilight" panose="020B0402040204020203" pitchFamily="34" charset="0"/>
              </a:rPr>
              <a:t>for Avanade, </a:t>
            </a:r>
            <a:r>
              <a:rPr lang="en-GB" sz="1400" b="1" dirty="0">
                <a:latin typeface="Segoe UI Semilight" panose="020B0402040204020203" pitchFamily="34" charset="0"/>
                <a:cs typeface="Segoe UI Semilight" panose="020B0402040204020203" pitchFamily="34" charset="0"/>
              </a:rPr>
              <a:t>TBA </a:t>
            </a:r>
            <a:r>
              <a:rPr lang="en-GB" sz="1400" dirty="0">
                <a:latin typeface="Segoe UI Semilight" panose="020B0402040204020203" pitchFamily="34" charset="0"/>
                <a:cs typeface="Segoe UI Semilight" panose="020B0402040204020203" pitchFamily="34" charset="0"/>
              </a:rPr>
              <a:t>for Customer).</a:t>
            </a:r>
          </a:p>
        </p:txBody>
      </p:sp>
      <p:sp>
        <p:nvSpPr>
          <p:cNvPr id="4" name="Title 2">
            <a:extLst>
              <a:ext uri="{FF2B5EF4-FFF2-40B4-BE49-F238E27FC236}">
                <a16:creationId xmlns:a16="http://schemas.microsoft.com/office/drawing/2014/main" id="{41B92371-8BB2-48A8-AFBE-8E8B37F42B52}"/>
              </a:ext>
            </a:extLst>
          </p:cNvPr>
          <p:cNvSpPr>
            <a:spLocks noGrp="1"/>
          </p:cNvSpPr>
          <p:nvPr>
            <p:ph type="title"/>
          </p:nvPr>
        </p:nvSpPr>
        <p:spPr>
          <a:xfrm>
            <a:off x="933005" y="149970"/>
            <a:ext cx="10270415" cy="998344"/>
          </a:xfrm>
        </p:spPr>
        <p:txBody>
          <a:bodyPr/>
          <a:lstStyle/>
          <a:p>
            <a:r>
              <a:rPr lang="en-GB" sz="3200" dirty="0"/>
              <a:t>Issue Escalation Procedure</a:t>
            </a:r>
          </a:p>
        </p:txBody>
      </p:sp>
      <p:sp>
        <p:nvSpPr>
          <p:cNvPr id="5" name="Rectangle 4">
            <a:extLst>
              <a:ext uri="{FF2B5EF4-FFF2-40B4-BE49-F238E27FC236}">
                <a16:creationId xmlns:a16="http://schemas.microsoft.com/office/drawing/2014/main" id="{E7A14C02-BD0E-486E-B205-29E3375CE53C}"/>
              </a:ext>
            </a:extLst>
          </p:cNvPr>
          <p:cNvSpPr/>
          <p:nvPr/>
        </p:nvSpPr>
        <p:spPr>
          <a:xfrm>
            <a:off x="8496997" y="2584134"/>
            <a:ext cx="900000" cy="539859"/>
          </a:xfrm>
          <a:prstGeom prst="rect">
            <a:avLst/>
          </a:prstGeom>
          <a:solidFill>
            <a:srgbClr val="0070C0"/>
          </a:solidFill>
          <a:ln w="6350">
            <a:noFill/>
          </a:ln>
          <a:effectLst/>
          <a:scene3d>
            <a:camera prst="orthographicFront">
              <a:rot lat="0" lon="0" rev="0"/>
            </a:camera>
            <a:lightRig rig="threePt" dir="t">
              <a:rot lat="0" lon="0" rev="1200000"/>
            </a:lightRig>
          </a:scene3d>
          <a:sp3d/>
        </p:spPr>
        <p:txBody>
          <a:bodyPr lIns="0" tIns="26993" rIns="0" bIns="26993" anchor="ctr"/>
          <a:lstStyle/>
          <a:p>
            <a:pPr marL="0" marR="0" lvl="0" indent="0" algn="ctr" defTabSz="514067" rtl="0" eaLnBrk="1" fontAlgn="auto" latinLnBrk="0" hangingPunct="1">
              <a:lnSpc>
                <a:spcPts val="1200"/>
              </a:lnSpc>
              <a:spcBef>
                <a:spcPts val="0"/>
              </a:spcBef>
              <a:spcAft>
                <a:spcPts val="0"/>
              </a:spcAft>
              <a:buClrTx/>
              <a:buSzTx/>
              <a:buFontTx/>
              <a:buNone/>
              <a:tabLst/>
              <a:defRPr/>
            </a:pPr>
            <a:r>
              <a:rPr kumimoji="0" lang="en-GB" sz="1200" b="0" i="0" u="none" strike="noStrike" kern="0" cap="none" spc="0" normalizeH="0" baseline="0" noProof="0">
                <a:ln>
                  <a:noFill/>
                </a:ln>
                <a:solidFill>
                  <a:prstClr val="white"/>
                </a:solidFill>
                <a:effectLst/>
                <a:uLnTx/>
                <a:uFillTx/>
                <a:latin typeface="Segoe UI Light" panose="020B0502040204020203" pitchFamily="34" charset="0"/>
                <a:cs typeface="Segoe UI Light" panose="020B0502040204020203" pitchFamily="34" charset="0"/>
              </a:rPr>
              <a:t>TBA</a:t>
            </a:r>
          </a:p>
          <a:p>
            <a:pPr marL="0" marR="0" lvl="0" indent="0" algn="ctr" defTabSz="514067" rtl="0" eaLnBrk="1" fontAlgn="auto" latinLnBrk="0" hangingPunct="1">
              <a:lnSpc>
                <a:spcPts val="1200"/>
              </a:lnSpc>
              <a:spcBef>
                <a:spcPts val="0"/>
              </a:spcBef>
              <a:spcAft>
                <a:spcPts val="0"/>
              </a:spcAft>
              <a:buClrTx/>
              <a:buSzTx/>
              <a:buFontTx/>
              <a:buNone/>
              <a:tabLst/>
              <a:defRPr/>
            </a:pPr>
            <a:r>
              <a:rPr kumimoji="0" lang="en-GB" sz="1200" b="0" i="0" u="none" strike="noStrike" kern="0" cap="none" spc="0" normalizeH="0" baseline="0" noProof="0">
                <a:ln>
                  <a:noFill/>
                </a:ln>
                <a:solidFill>
                  <a:prstClr val="white"/>
                </a:solidFill>
                <a:effectLst/>
                <a:uLnTx/>
                <a:uFillTx/>
                <a:latin typeface="Segoe UI Light" panose="020B0502040204020203" pitchFamily="34" charset="0"/>
                <a:cs typeface="Segoe UI Light" panose="020B0502040204020203" pitchFamily="34" charset="0"/>
              </a:rPr>
              <a:t>Project Manager</a:t>
            </a:r>
          </a:p>
        </p:txBody>
      </p:sp>
      <p:sp>
        <p:nvSpPr>
          <p:cNvPr id="6" name="Rectangle 5">
            <a:extLst>
              <a:ext uri="{FF2B5EF4-FFF2-40B4-BE49-F238E27FC236}">
                <a16:creationId xmlns:a16="http://schemas.microsoft.com/office/drawing/2014/main" id="{91CA6875-CDA2-4EEF-BB79-4EADBBCCBD1B}"/>
              </a:ext>
            </a:extLst>
          </p:cNvPr>
          <p:cNvSpPr/>
          <p:nvPr/>
        </p:nvSpPr>
        <p:spPr>
          <a:xfrm>
            <a:off x="7002429" y="2581073"/>
            <a:ext cx="900000" cy="540000"/>
          </a:xfrm>
          <a:prstGeom prst="rect">
            <a:avLst/>
          </a:prstGeom>
          <a:solidFill>
            <a:schemeClr val="accent1"/>
          </a:solidFill>
          <a:ln w="6350">
            <a:solidFill>
              <a:schemeClr val="bg2"/>
            </a:solidFill>
          </a:ln>
          <a:effectLst/>
          <a:scene3d>
            <a:camera prst="orthographicFront">
              <a:rot lat="0" lon="0" rev="0"/>
            </a:camera>
            <a:lightRig rig="threePt" dir="t">
              <a:rot lat="0" lon="0" rev="1200000"/>
            </a:lightRig>
          </a:scene3d>
          <a:sp3d/>
        </p:spPr>
        <p:txBody>
          <a:bodyPr lIns="0" tIns="35991" rIns="0" bIns="26993" anchor="ctr"/>
          <a:lstStyle>
            <a:defPPr>
              <a:defRPr lang="en-US"/>
            </a:defPPr>
            <a:lvl1pPr marL="0" algn="l" defTabSz="607673" rtl="0" eaLnBrk="1" latinLnBrk="0" hangingPunct="1">
              <a:defRPr sz="2400" kern="1200">
                <a:solidFill>
                  <a:schemeClr val="tx1"/>
                </a:solidFill>
                <a:latin typeface="+mn-lt"/>
                <a:ea typeface="+mn-ea"/>
                <a:cs typeface="+mn-cs"/>
              </a:defRPr>
            </a:lvl1pPr>
            <a:lvl2pPr marL="607673" algn="l" defTabSz="607673" rtl="0" eaLnBrk="1" latinLnBrk="0" hangingPunct="1">
              <a:defRPr sz="2400" kern="1200">
                <a:solidFill>
                  <a:schemeClr val="tx1"/>
                </a:solidFill>
                <a:latin typeface="+mn-lt"/>
                <a:ea typeface="+mn-ea"/>
                <a:cs typeface="+mn-cs"/>
              </a:defRPr>
            </a:lvl2pPr>
            <a:lvl3pPr marL="1215346" algn="l" defTabSz="607673" rtl="0" eaLnBrk="1" latinLnBrk="0" hangingPunct="1">
              <a:defRPr sz="2400" kern="1200">
                <a:solidFill>
                  <a:schemeClr val="tx1"/>
                </a:solidFill>
                <a:latin typeface="+mn-lt"/>
                <a:ea typeface="+mn-ea"/>
                <a:cs typeface="+mn-cs"/>
              </a:defRPr>
            </a:lvl3pPr>
            <a:lvl4pPr marL="1823018" algn="l" defTabSz="607673" rtl="0" eaLnBrk="1" latinLnBrk="0" hangingPunct="1">
              <a:defRPr sz="2400" kern="1200">
                <a:solidFill>
                  <a:schemeClr val="tx1"/>
                </a:solidFill>
                <a:latin typeface="+mn-lt"/>
                <a:ea typeface="+mn-ea"/>
                <a:cs typeface="+mn-cs"/>
              </a:defRPr>
            </a:lvl4pPr>
            <a:lvl5pPr marL="2430685" algn="l" defTabSz="607673" rtl="0" eaLnBrk="1" latinLnBrk="0" hangingPunct="1">
              <a:defRPr sz="2400" kern="1200">
                <a:solidFill>
                  <a:schemeClr val="tx1"/>
                </a:solidFill>
                <a:latin typeface="+mn-lt"/>
                <a:ea typeface="+mn-ea"/>
                <a:cs typeface="+mn-cs"/>
              </a:defRPr>
            </a:lvl5pPr>
            <a:lvl6pPr marL="3038345" algn="l" defTabSz="607673" rtl="0" eaLnBrk="1" latinLnBrk="0" hangingPunct="1">
              <a:defRPr sz="2400" kern="1200">
                <a:solidFill>
                  <a:schemeClr val="tx1"/>
                </a:solidFill>
                <a:latin typeface="+mn-lt"/>
                <a:ea typeface="+mn-ea"/>
                <a:cs typeface="+mn-cs"/>
              </a:defRPr>
            </a:lvl6pPr>
            <a:lvl7pPr marL="3646032" algn="l" defTabSz="607673" rtl="0" eaLnBrk="1" latinLnBrk="0" hangingPunct="1">
              <a:defRPr sz="2400" kern="1200">
                <a:solidFill>
                  <a:schemeClr val="tx1"/>
                </a:solidFill>
                <a:latin typeface="+mn-lt"/>
                <a:ea typeface="+mn-ea"/>
                <a:cs typeface="+mn-cs"/>
              </a:defRPr>
            </a:lvl7pPr>
            <a:lvl8pPr marL="4253689" algn="l" defTabSz="607673" rtl="0" eaLnBrk="1" latinLnBrk="0" hangingPunct="1">
              <a:defRPr sz="2400" kern="1200">
                <a:solidFill>
                  <a:schemeClr val="tx1"/>
                </a:solidFill>
                <a:latin typeface="+mn-lt"/>
                <a:ea typeface="+mn-ea"/>
                <a:cs typeface="+mn-cs"/>
              </a:defRPr>
            </a:lvl8pPr>
            <a:lvl9pPr marL="4861345" algn="l" defTabSz="607673" rtl="0" eaLnBrk="1" latinLnBrk="0" hangingPunct="1">
              <a:defRPr sz="2400" kern="1200">
                <a:solidFill>
                  <a:schemeClr val="tx1"/>
                </a:solidFill>
                <a:latin typeface="+mn-lt"/>
                <a:ea typeface="+mn-ea"/>
                <a:cs typeface="+mn-cs"/>
              </a:defRPr>
            </a:lvl9pPr>
          </a:lstStyle>
          <a:p>
            <a:pPr marL="0" marR="0" lvl="0" indent="0" algn="ctr" defTabSz="514067" rtl="0" eaLnBrk="1" fontAlgn="auto" latinLnBrk="0" hangingPunct="1">
              <a:lnSpc>
                <a:spcPts val="1200"/>
              </a:lnSpc>
              <a:spcBef>
                <a:spcPts val="0"/>
              </a:spcBef>
              <a:spcAft>
                <a:spcPts val="0"/>
              </a:spcAft>
              <a:buClrTx/>
              <a:buSzTx/>
              <a:buFontTx/>
              <a:buNone/>
              <a:tabLst/>
              <a:defRPr/>
            </a:pPr>
            <a:r>
              <a:rPr kumimoji="0" lang="en-GB" sz="1200" b="0" i="0" u="none" strike="noStrike" kern="0" cap="none" spc="0" normalizeH="0" baseline="0" noProof="0">
                <a:ln>
                  <a:noFill/>
                </a:ln>
                <a:solidFill>
                  <a:prstClr val="white"/>
                </a:solidFill>
                <a:effectLst/>
                <a:uLnTx/>
                <a:uFillTx/>
                <a:latin typeface="Segoe UI Light" panose="020B0502040204020203" pitchFamily="34" charset="0"/>
                <a:cs typeface="Segoe UI Light" panose="020B0502040204020203" pitchFamily="34" charset="0"/>
              </a:rPr>
              <a:t>Name</a:t>
            </a:r>
          </a:p>
          <a:p>
            <a:pPr marL="0" marR="0" lvl="0" indent="0" algn="ctr" defTabSz="514067" rtl="0" eaLnBrk="1" fontAlgn="auto" latinLnBrk="0" hangingPunct="1">
              <a:lnSpc>
                <a:spcPts val="1200"/>
              </a:lnSpc>
              <a:spcBef>
                <a:spcPts val="0"/>
              </a:spcBef>
              <a:spcAft>
                <a:spcPts val="0"/>
              </a:spcAft>
              <a:buClrTx/>
              <a:buSzTx/>
              <a:buFontTx/>
              <a:buNone/>
              <a:tabLst/>
              <a:defRPr/>
            </a:pPr>
            <a:r>
              <a:rPr kumimoji="0" lang="en-GB" sz="1200" b="0" i="0" u="none" strike="noStrike" kern="0" cap="none" spc="0" normalizeH="0" baseline="0" noProof="0">
                <a:ln>
                  <a:noFill/>
                </a:ln>
                <a:solidFill>
                  <a:prstClr val="white"/>
                </a:solidFill>
                <a:effectLst/>
                <a:uLnTx/>
                <a:uFillTx/>
                <a:latin typeface="Segoe UI Light" panose="020B0502040204020203" pitchFamily="34" charset="0"/>
                <a:cs typeface="Segoe UI Light" panose="020B0502040204020203" pitchFamily="34" charset="0"/>
              </a:rPr>
              <a:t>Delivery Lead</a:t>
            </a:r>
          </a:p>
        </p:txBody>
      </p:sp>
      <p:sp>
        <p:nvSpPr>
          <p:cNvPr id="7" name="TextBox 6">
            <a:extLst>
              <a:ext uri="{FF2B5EF4-FFF2-40B4-BE49-F238E27FC236}">
                <a16:creationId xmlns:a16="http://schemas.microsoft.com/office/drawing/2014/main" id="{9361F389-813C-4579-87A5-320B780320C5}"/>
              </a:ext>
            </a:extLst>
          </p:cNvPr>
          <p:cNvSpPr txBox="1"/>
          <p:nvPr/>
        </p:nvSpPr>
        <p:spPr>
          <a:xfrm>
            <a:off x="9947137" y="2681796"/>
            <a:ext cx="1780674" cy="338554"/>
          </a:xfrm>
          <a:prstGeom prst="rect">
            <a:avLst/>
          </a:prstGeom>
          <a:noFill/>
        </p:spPr>
        <p:txBody>
          <a:bodyPr wrap="square" rtlCol="0">
            <a:spAutoFit/>
          </a:bodyPr>
          <a:lstStyle/>
          <a:p>
            <a:pPr marL="0" marR="0" lvl="0" indent="0" algn="l" defTabSz="607673"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rPr>
              <a:t>Level 1 escalation</a:t>
            </a:r>
          </a:p>
        </p:txBody>
      </p:sp>
      <p:cxnSp>
        <p:nvCxnSpPr>
          <p:cNvPr id="8" name="Straight Connector 7">
            <a:extLst>
              <a:ext uri="{FF2B5EF4-FFF2-40B4-BE49-F238E27FC236}">
                <a16:creationId xmlns:a16="http://schemas.microsoft.com/office/drawing/2014/main" id="{0C8F07D4-5E28-4BEF-95CC-823CE59DA9D9}"/>
              </a:ext>
            </a:extLst>
          </p:cNvPr>
          <p:cNvCxnSpPr/>
          <p:nvPr/>
        </p:nvCxnSpPr>
        <p:spPr>
          <a:xfrm>
            <a:off x="656606" y="3248531"/>
            <a:ext cx="11299902"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87F3B0A-01E3-42F3-87B0-28745DD94745}"/>
              </a:ext>
            </a:extLst>
          </p:cNvPr>
          <p:cNvCxnSpPr/>
          <p:nvPr/>
        </p:nvCxnSpPr>
        <p:spPr>
          <a:xfrm>
            <a:off x="656606" y="2438406"/>
            <a:ext cx="11299902"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FDDAC90-19BC-4F6E-8699-3945E7407F71}"/>
              </a:ext>
            </a:extLst>
          </p:cNvPr>
          <p:cNvCxnSpPr/>
          <p:nvPr/>
        </p:nvCxnSpPr>
        <p:spPr>
          <a:xfrm>
            <a:off x="656606" y="4034596"/>
            <a:ext cx="11299902"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F58BD08-B60A-48DD-A1C7-3DE051CD97BB}"/>
              </a:ext>
            </a:extLst>
          </p:cNvPr>
          <p:cNvCxnSpPr/>
          <p:nvPr/>
        </p:nvCxnSpPr>
        <p:spPr>
          <a:xfrm>
            <a:off x="656606" y="4955226"/>
            <a:ext cx="11299902"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41AF79E1-D98F-4340-ABEA-39425C635E6C}"/>
              </a:ext>
            </a:extLst>
          </p:cNvPr>
          <p:cNvSpPr/>
          <p:nvPr/>
        </p:nvSpPr>
        <p:spPr>
          <a:xfrm>
            <a:off x="8496997" y="3373072"/>
            <a:ext cx="900000" cy="539859"/>
          </a:xfrm>
          <a:prstGeom prst="rect">
            <a:avLst/>
          </a:prstGeom>
          <a:solidFill>
            <a:srgbClr val="0070C0"/>
          </a:solidFill>
          <a:ln w="6350">
            <a:noFill/>
          </a:ln>
          <a:effectLst/>
          <a:scene3d>
            <a:camera prst="orthographicFront">
              <a:rot lat="0" lon="0" rev="0"/>
            </a:camera>
            <a:lightRig rig="threePt" dir="t">
              <a:rot lat="0" lon="0" rev="1200000"/>
            </a:lightRig>
          </a:scene3d>
          <a:sp3d/>
        </p:spPr>
        <p:txBody>
          <a:bodyPr lIns="0" tIns="26993" rIns="0" bIns="26993" anchor="ctr"/>
          <a:lstStyle/>
          <a:p>
            <a:pPr marL="0" marR="0" lvl="0" indent="0" algn="ctr" defTabSz="514067" rtl="0" eaLnBrk="1" fontAlgn="auto" latinLnBrk="0" hangingPunct="1">
              <a:lnSpc>
                <a:spcPts val="1200"/>
              </a:lnSpc>
              <a:spcBef>
                <a:spcPts val="0"/>
              </a:spcBef>
              <a:spcAft>
                <a:spcPts val="0"/>
              </a:spcAft>
              <a:buClrTx/>
              <a:buSzTx/>
              <a:buFontTx/>
              <a:buNone/>
              <a:tabLst/>
              <a:defRPr/>
            </a:pPr>
            <a:r>
              <a:rPr kumimoji="0" lang="en-GB" sz="1200" b="0" i="0" u="none" strike="noStrike" kern="0" cap="none" spc="0" normalizeH="0" baseline="0" noProof="0">
                <a:ln>
                  <a:noFill/>
                </a:ln>
                <a:solidFill>
                  <a:prstClr val="white"/>
                </a:solidFill>
                <a:effectLst/>
                <a:uLnTx/>
                <a:uFillTx/>
                <a:latin typeface="Segoe UI Light" panose="020B0502040204020203" pitchFamily="34" charset="0"/>
                <a:cs typeface="Segoe UI Light" panose="020B0502040204020203" pitchFamily="34" charset="0"/>
              </a:rPr>
              <a:t>TBA</a:t>
            </a:r>
          </a:p>
          <a:p>
            <a:pPr marL="0" marR="0" lvl="0" indent="0" algn="ctr" defTabSz="514067" rtl="0" eaLnBrk="1" fontAlgn="auto" latinLnBrk="0" hangingPunct="1">
              <a:lnSpc>
                <a:spcPts val="1200"/>
              </a:lnSpc>
              <a:spcBef>
                <a:spcPts val="0"/>
              </a:spcBef>
              <a:spcAft>
                <a:spcPts val="0"/>
              </a:spcAft>
              <a:buClrTx/>
              <a:buSzTx/>
              <a:buFontTx/>
              <a:buNone/>
              <a:tabLst/>
              <a:defRPr/>
            </a:pPr>
            <a:r>
              <a:rPr kumimoji="0" lang="en-GB" sz="1200" b="0" i="0" u="none" strike="noStrike" kern="0" cap="none" spc="0" normalizeH="0" baseline="0" noProof="0">
                <a:ln>
                  <a:noFill/>
                </a:ln>
                <a:solidFill>
                  <a:prstClr val="white"/>
                </a:solidFill>
                <a:effectLst/>
                <a:uLnTx/>
                <a:uFillTx/>
                <a:latin typeface="Segoe UI Light" panose="020B0502040204020203" pitchFamily="34" charset="0"/>
                <a:cs typeface="Segoe UI Light" panose="020B0502040204020203" pitchFamily="34" charset="0"/>
              </a:rPr>
              <a:t>Programme Lead</a:t>
            </a:r>
          </a:p>
        </p:txBody>
      </p:sp>
      <p:sp>
        <p:nvSpPr>
          <p:cNvPr id="14" name="Rectangle 13">
            <a:extLst>
              <a:ext uri="{FF2B5EF4-FFF2-40B4-BE49-F238E27FC236}">
                <a16:creationId xmlns:a16="http://schemas.microsoft.com/office/drawing/2014/main" id="{40BAF21F-0772-4ACF-8BE9-5702606D3012}"/>
              </a:ext>
            </a:extLst>
          </p:cNvPr>
          <p:cNvSpPr/>
          <p:nvPr/>
        </p:nvSpPr>
        <p:spPr>
          <a:xfrm>
            <a:off x="7002429" y="3370011"/>
            <a:ext cx="900000" cy="540000"/>
          </a:xfrm>
          <a:prstGeom prst="rect">
            <a:avLst/>
          </a:prstGeom>
          <a:solidFill>
            <a:schemeClr val="accent1"/>
          </a:solidFill>
          <a:ln w="6350">
            <a:solidFill>
              <a:schemeClr val="bg2"/>
            </a:solidFill>
          </a:ln>
          <a:effectLst/>
          <a:scene3d>
            <a:camera prst="orthographicFront">
              <a:rot lat="0" lon="0" rev="0"/>
            </a:camera>
            <a:lightRig rig="threePt" dir="t">
              <a:rot lat="0" lon="0" rev="1200000"/>
            </a:lightRig>
          </a:scene3d>
          <a:sp3d/>
        </p:spPr>
        <p:txBody>
          <a:bodyPr lIns="0" tIns="35991" rIns="0" bIns="26993" anchor="ctr"/>
          <a:lstStyle/>
          <a:p>
            <a:pPr marL="0" marR="0" lvl="0" indent="0" algn="ctr" defTabSz="514067" rtl="0" eaLnBrk="1" fontAlgn="auto" latinLnBrk="0" hangingPunct="1">
              <a:lnSpc>
                <a:spcPts val="1200"/>
              </a:lnSpc>
              <a:spcBef>
                <a:spcPts val="0"/>
              </a:spcBef>
              <a:spcAft>
                <a:spcPts val="0"/>
              </a:spcAft>
              <a:buClrTx/>
              <a:buSzTx/>
              <a:buFontTx/>
              <a:buNone/>
              <a:tabLst/>
              <a:defRPr/>
            </a:pPr>
            <a:r>
              <a:rPr kumimoji="0" lang="en-GB" sz="1200" b="0" i="0" u="none" strike="noStrike" kern="0" cap="none" spc="0" normalizeH="0" baseline="0" noProof="0">
                <a:ln>
                  <a:noFill/>
                </a:ln>
                <a:solidFill>
                  <a:prstClr val="white"/>
                </a:solidFill>
                <a:effectLst/>
                <a:uLnTx/>
                <a:uFillTx/>
                <a:latin typeface="Segoe UI Light" panose="020B0502040204020203" pitchFamily="34" charset="0"/>
                <a:cs typeface="Segoe UI Light" panose="020B0502040204020203" pitchFamily="34" charset="0"/>
              </a:rPr>
              <a:t>Name</a:t>
            </a:r>
          </a:p>
          <a:p>
            <a:pPr marL="0" marR="0" lvl="0" indent="0" algn="ctr" defTabSz="514067" rtl="0" eaLnBrk="1" fontAlgn="auto" latinLnBrk="0" hangingPunct="1">
              <a:lnSpc>
                <a:spcPts val="1200"/>
              </a:lnSpc>
              <a:spcBef>
                <a:spcPts val="0"/>
              </a:spcBef>
              <a:spcAft>
                <a:spcPts val="0"/>
              </a:spcAft>
              <a:buClrTx/>
              <a:buSzTx/>
              <a:buFontTx/>
              <a:buNone/>
              <a:tabLst/>
              <a:defRPr/>
            </a:pPr>
            <a:r>
              <a:rPr kumimoji="0" lang="en-GB" sz="1200" b="0" i="0" u="none" strike="noStrike" kern="0" cap="none" spc="0" normalizeH="0" baseline="0" noProof="0">
                <a:ln>
                  <a:noFill/>
                </a:ln>
                <a:solidFill>
                  <a:prstClr val="white"/>
                </a:solidFill>
                <a:effectLst/>
                <a:uLnTx/>
                <a:uFillTx/>
                <a:latin typeface="Segoe UI Light" panose="020B0502040204020203" pitchFamily="34" charset="0"/>
                <a:cs typeface="Segoe UI Light" panose="020B0502040204020203" pitchFamily="34" charset="0"/>
              </a:rPr>
              <a:t>Engagement Lead</a:t>
            </a:r>
          </a:p>
        </p:txBody>
      </p:sp>
      <p:sp>
        <p:nvSpPr>
          <p:cNvPr id="15" name="TextBox 14">
            <a:extLst>
              <a:ext uri="{FF2B5EF4-FFF2-40B4-BE49-F238E27FC236}">
                <a16:creationId xmlns:a16="http://schemas.microsoft.com/office/drawing/2014/main" id="{C4A826D7-4321-46EA-9956-A95E61578D6D}"/>
              </a:ext>
            </a:extLst>
          </p:cNvPr>
          <p:cNvSpPr txBox="1"/>
          <p:nvPr/>
        </p:nvSpPr>
        <p:spPr>
          <a:xfrm>
            <a:off x="9947137" y="3470734"/>
            <a:ext cx="1780674" cy="338554"/>
          </a:xfrm>
          <a:prstGeom prst="rect">
            <a:avLst/>
          </a:prstGeom>
          <a:noFill/>
        </p:spPr>
        <p:txBody>
          <a:bodyPr wrap="square" rtlCol="0">
            <a:spAutoFit/>
          </a:bodyPr>
          <a:lstStyle/>
          <a:p>
            <a:pPr marL="0" marR="0" lvl="0" indent="0" algn="l" defTabSz="607673"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rPr>
              <a:t>Level 2 escalation</a:t>
            </a:r>
          </a:p>
        </p:txBody>
      </p:sp>
      <p:sp>
        <p:nvSpPr>
          <p:cNvPr id="16" name="Rectangle 15">
            <a:extLst>
              <a:ext uri="{FF2B5EF4-FFF2-40B4-BE49-F238E27FC236}">
                <a16:creationId xmlns:a16="http://schemas.microsoft.com/office/drawing/2014/main" id="{F4A35328-F809-4222-9BF3-B1A77B261C39}"/>
              </a:ext>
            </a:extLst>
          </p:cNvPr>
          <p:cNvSpPr/>
          <p:nvPr/>
        </p:nvSpPr>
        <p:spPr>
          <a:xfrm>
            <a:off x="8496997" y="4132214"/>
            <a:ext cx="900000" cy="539859"/>
          </a:xfrm>
          <a:prstGeom prst="rect">
            <a:avLst/>
          </a:prstGeom>
          <a:solidFill>
            <a:srgbClr val="0070C0"/>
          </a:solidFill>
          <a:ln w="6350">
            <a:noFill/>
          </a:ln>
          <a:effectLst/>
          <a:scene3d>
            <a:camera prst="orthographicFront">
              <a:rot lat="0" lon="0" rev="0"/>
            </a:camera>
            <a:lightRig rig="threePt" dir="t">
              <a:rot lat="0" lon="0" rev="1200000"/>
            </a:lightRig>
          </a:scene3d>
          <a:sp3d/>
        </p:spPr>
        <p:txBody>
          <a:bodyPr lIns="0" tIns="26993" rIns="0" bIns="26993" anchor="ctr"/>
          <a:lstStyle/>
          <a:p>
            <a:pPr marL="0" marR="0" lvl="0" indent="0" algn="ctr" defTabSz="514067" rtl="0" eaLnBrk="1" fontAlgn="auto" latinLnBrk="0" hangingPunct="1">
              <a:lnSpc>
                <a:spcPts val="1200"/>
              </a:lnSpc>
              <a:spcBef>
                <a:spcPts val="0"/>
              </a:spcBef>
              <a:spcAft>
                <a:spcPts val="0"/>
              </a:spcAft>
              <a:buClrTx/>
              <a:buSzTx/>
              <a:buFontTx/>
              <a:buNone/>
              <a:tabLst/>
              <a:defRPr/>
            </a:pPr>
            <a:r>
              <a:rPr kumimoji="0" lang="en-GB" sz="1200" b="0" i="0" u="none" strike="noStrike" kern="0" cap="none" spc="0" normalizeH="0" baseline="0" noProof="0">
                <a:ln>
                  <a:noFill/>
                </a:ln>
                <a:solidFill>
                  <a:prstClr val="white"/>
                </a:solidFill>
                <a:effectLst/>
                <a:uLnTx/>
                <a:uFillTx/>
                <a:latin typeface="Segoe UI Light" panose="020B0502040204020203" pitchFamily="34" charset="0"/>
                <a:cs typeface="Segoe UI Light" panose="020B0502040204020203" pitchFamily="34" charset="0"/>
              </a:rPr>
              <a:t>Name </a:t>
            </a:r>
          </a:p>
          <a:p>
            <a:pPr marL="0" marR="0" lvl="0" indent="0" algn="ctr" defTabSz="514067" rtl="0" eaLnBrk="1" fontAlgn="auto" latinLnBrk="0" hangingPunct="1">
              <a:lnSpc>
                <a:spcPts val="1200"/>
              </a:lnSpc>
              <a:spcBef>
                <a:spcPts val="0"/>
              </a:spcBef>
              <a:spcAft>
                <a:spcPts val="0"/>
              </a:spcAft>
              <a:buClrTx/>
              <a:buSzTx/>
              <a:buFontTx/>
              <a:buNone/>
              <a:tabLst/>
              <a:defRPr/>
            </a:pPr>
            <a:r>
              <a:rPr kumimoji="0" lang="en-GB" sz="1200" b="0" i="0" u="none" strike="noStrike" kern="0" cap="none" spc="0" normalizeH="0" baseline="0" noProof="0">
                <a:ln>
                  <a:noFill/>
                </a:ln>
                <a:solidFill>
                  <a:prstClr val="white"/>
                </a:solidFill>
                <a:effectLst/>
                <a:uLnTx/>
                <a:uFillTx/>
                <a:latin typeface="Segoe UI Light" panose="020B0502040204020203" pitchFamily="34" charset="0"/>
                <a:cs typeface="Segoe UI Light" panose="020B0502040204020203" pitchFamily="34" charset="0"/>
              </a:rPr>
              <a:t>Role</a:t>
            </a:r>
          </a:p>
        </p:txBody>
      </p:sp>
      <p:sp>
        <p:nvSpPr>
          <p:cNvPr id="17" name="Rectangle 16">
            <a:extLst>
              <a:ext uri="{FF2B5EF4-FFF2-40B4-BE49-F238E27FC236}">
                <a16:creationId xmlns:a16="http://schemas.microsoft.com/office/drawing/2014/main" id="{E7385B38-DA3E-4753-A33E-F18B4E3944CA}"/>
              </a:ext>
            </a:extLst>
          </p:cNvPr>
          <p:cNvSpPr/>
          <p:nvPr/>
        </p:nvSpPr>
        <p:spPr>
          <a:xfrm>
            <a:off x="7002429" y="4129153"/>
            <a:ext cx="900000" cy="540000"/>
          </a:xfrm>
          <a:prstGeom prst="rect">
            <a:avLst/>
          </a:prstGeom>
          <a:solidFill>
            <a:schemeClr val="accent1"/>
          </a:solidFill>
          <a:ln w="6350">
            <a:solidFill>
              <a:schemeClr val="bg2"/>
            </a:solidFill>
          </a:ln>
          <a:effectLst/>
          <a:scene3d>
            <a:camera prst="orthographicFront">
              <a:rot lat="0" lon="0" rev="0"/>
            </a:camera>
            <a:lightRig rig="threePt" dir="t">
              <a:rot lat="0" lon="0" rev="1200000"/>
            </a:lightRig>
          </a:scene3d>
          <a:sp3d/>
        </p:spPr>
        <p:txBody>
          <a:bodyPr lIns="0" tIns="35991" rIns="0" bIns="26993" anchor="ctr"/>
          <a:lstStyle/>
          <a:p>
            <a:pPr marL="0" marR="0" lvl="0" indent="0" algn="ctr" defTabSz="514067" rtl="0" eaLnBrk="1" fontAlgn="auto" latinLnBrk="0" hangingPunct="1">
              <a:lnSpc>
                <a:spcPts val="1200"/>
              </a:lnSpc>
              <a:spcBef>
                <a:spcPts val="0"/>
              </a:spcBef>
              <a:spcAft>
                <a:spcPts val="0"/>
              </a:spcAft>
              <a:buClrTx/>
              <a:buSzTx/>
              <a:buFontTx/>
              <a:buNone/>
              <a:tabLst/>
              <a:defRPr/>
            </a:pPr>
            <a:r>
              <a:rPr kumimoji="0" lang="en-GB" sz="1200" b="0" i="0" u="none" strike="noStrike" kern="0" cap="none" spc="0" normalizeH="0" baseline="0" noProof="0">
                <a:ln>
                  <a:noFill/>
                </a:ln>
                <a:solidFill>
                  <a:prstClr val="white"/>
                </a:solidFill>
                <a:effectLst/>
                <a:uLnTx/>
                <a:uFillTx/>
                <a:latin typeface="Segoe UI Light" panose="020B0502040204020203" pitchFamily="34" charset="0"/>
                <a:cs typeface="Segoe UI Light" panose="020B0502040204020203" pitchFamily="34" charset="0"/>
              </a:rPr>
              <a:t>Name</a:t>
            </a:r>
          </a:p>
          <a:p>
            <a:pPr marL="0" marR="0" lvl="0" indent="0" algn="ctr" defTabSz="514067" rtl="0" eaLnBrk="1" fontAlgn="auto" latinLnBrk="0" hangingPunct="1">
              <a:lnSpc>
                <a:spcPts val="1200"/>
              </a:lnSpc>
              <a:spcBef>
                <a:spcPts val="0"/>
              </a:spcBef>
              <a:spcAft>
                <a:spcPts val="0"/>
              </a:spcAft>
              <a:buClrTx/>
              <a:buSzTx/>
              <a:buFontTx/>
              <a:buNone/>
              <a:tabLst/>
              <a:defRPr/>
            </a:pPr>
            <a:r>
              <a:rPr kumimoji="0" lang="en-GB" sz="1200" b="0" i="0" u="none" strike="noStrike" kern="0" cap="none" spc="0" normalizeH="0" baseline="0" noProof="0">
                <a:ln>
                  <a:noFill/>
                </a:ln>
                <a:solidFill>
                  <a:prstClr val="white"/>
                </a:solidFill>
                <a:effectLst/>
                <a:uLnTx/>
                <a:uFillTx/>
                <a:latin typeface="Segoe UI Light" panose="020B0502040204020203" pitchFamily="34" charset="0"/>
                <a:cs typeface="Segoe UI Light" panose="020B0502040204020203" pitchFamily="34" charset="0"/>
              </a:rPr>
              <a:t>Role</a:t>
            </a:r>
          </a:p>
        </p:txBody>
      </p:sp>
      <p:sp>
        <p:nvSpPr>
          <p:cNvPr id="18" name="TextBox 17">
            <a:extLst>
              <a:ext uri="{FF2B5EF4-FFF2-40B4-BE49-F238E27FC236}">
                <a16:creationId xmlns:a16="http://schemas.microsoft.com/office/drawing/2014/main" id="{663A55CC-377A-4AC9-AD68-4DE2CFCB39F3}"/>
              </a:ext>
            </a:extLst>
          </p:cNvPr>
          <p:cNvSpPr txBox="1"/>
          <p:nvPr/>
        </p:nvSpPr>
        <p:spPr>
          <a:xfrm>
            <a:off x="9947137" y="4229876"/>
            <a:ext cx="1780674" cy="338554"/>
          </a:xfrm>
          <a:prstGeom prst="rect">
            <a:avLst/>
          </a:prstGeom>
          <a:noFill/>
        </p:spPr>
        <p:txBody>
          <a:bodyPr wrap="square" rtlCol="0">
            <a:spAutoFit/>
          </a:bodyPr>
          <a:lstStyle/>
          <a:p>
            <a:pPr marL="0" marR="0" lvl="0" indent="0" algn="l" defTabSz="607673"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rPr>
              <a:t>Level 3 escalation</a:t>
            </a:r>
          </a:p>
        </p:txBody>
      </p:sp>
      <p:sp>
        <p:nvSpPr>
          <p:cNvPr id="19" name="Rectangle 18">
            <a:extLst>
              <a:ext uri="{FF2B5EF4-FFF2-40B4-BE49-F238E27FC236}">
                <a16:creationId xmlns:a16="http://schemas.microsoft.com/office/drawing/2014/main" id="{526FA4E9-544A-4828-BD66-8F95A4E34542}"/>
              </a:ext>
            </a:extLst>
          </p:cNvPr>
          <p:cNvSpPr/>
          <p:nvPr/>
        </p:nvSpPr>
        <p:spPr>
          <a:xfrm>
            <a:off x="8828586" y="1008312"/>
            <a:ext cx="1136821" cy="36584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7673"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white"/>
                </a:solidFill>
                <a:effectLst/>
                <a:uLnTx/>
                <a:uFillTx/>
                <a:latin typeface="Segoe UI Semilight" panose="020B0402040204020203" pitchFamily="34" charset="0"/>
                <a:ea typeface="+mn-ea"/>
                <a:cs typeface="Segoe UI Semilight" panose="020B0402040204020203" pitchFamily="34" charset="0"/>
              </a:rPr>
              <a:t>Customer</a:t>
            </a:r>
          </a:p>
        </p:txBody>
      </p:sp>
      <p:sp>
        <p:nvSpPr>
          <p:cNvPr id="20" name="Rectangle 19">
            <a:extLst>
              <a:ext uri="{FF2B5EF4-FFF2-40B4-BE49-F238E27FC236}">
                <a16:creationId xmlns:a16="http://schemas.microsoft.com/office/drawing/2014/main" id="{CCFE9F10-E2F7-4BD2-97D7-BB9F1ACA3FBD}"/>
              </a:ext>
            </a:extLst>
          </p:cNvPr>
          <p:cNvSpPr/>
          <p:nvPr/>
        </p:nvSpPr>
        <p:spPr>
          <a:xfrm>
            <a:off x="10094386" y="1011118"/>
            <a:ext cx="1136821" cy="3658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7673"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white"/>
                </a:solidFill>
                <a:effectLst/>
                <a:uLnTx/>
                <a:uFillTx/>
                <a:latin typeface="Segoe UI Semilight" panose="020B0402040204020203" pitchFamily="34" charset="0"/>
                <a:ea typeface="+mn-ea"/>
                <a:cs typeface="Segoe UI Semilight" panose="020B0402040204020203" pitchFamily="34" charset="0"/>
              </a:rPr>
              <a:t>Avanade</a:t>
            </a:r>
          </a:p>
        </p:txBody>
      </p:sp>
      <p:sp>
        <p:nvSpPr>
          <p:cNvPr id="21" name="TextBox 20">
            <a:extLst>
              <a:ext uri="{FF2B5EF4-FFF2-40B4-BE49-F238E27FC236}">
                <a16:creationId xmlns:a16="http://schemas.microsoft.com/office/drawing/2014/main" id="{47249FC9-DDF0-4973-8884-700BA7ACFFB8}"/>
              </a:ext>
            </a:extLst>
          </p:cNvPr>
          <p:cNvSpPr txBox="1"/>
          <p:nvPr/>
        </p:nvSpPr>
        <p:spPr>
          <a:xfrm>
            <a:off x="10081287" y="113057"/>
            <a:ext cx="2065543" cy="703730"/>
          </a:xfrm>
          <a:prstGeom prst="rect">
            <a:avLst/>
          </a:prstGeom>
          <a:solidFill>
            <a:schemeClr val="bg1"/>
          </a:solidFill>
          <a:ln w="31750">
            <a:solidFill>
              <a:srgbClr val="FF0000"/>
            </a:solidFill>
            <a:prstDash val="lgDash"/>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lang="en-US"/>
            </a:defPPr>
            <a:lvl1pPr>
              <a:defRPr>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ctr"/>
            <a:r>
              <a:rPr lang="en-US" sz="3600" dirty="0"/>
              <a:t>Example</a:t>
            </a:r>
          </a:p>
        </p:txBody>
      </p:sp>
      <p:sp>
        <p:nvSpPr>
          <p:cNvPr id="22" name="Rectangle 21">
            <a:extLst>
              <a:ext uri="{FF2B5EF4-FFF2-40B4-BE49-F238E27FC236}">
                <a16:creationId xmlns:a16="http://schemas.microsoft.com/office/drawing/2014/main" id="{3BD0D8B8-7D46-44A1-8AD4-421D5192D87C}"/>
              </a:ext>
            </a:extLst>
          </p:cNvPr>
          <p:cNvSpPr/>
          <p:nvPr/>
        </p:nvSpPr>
        <p:spPr>
          <a:xfrm>
            <a:off x="890056" y="978419"/>
            <a:ext cx="7938530" cy="923330"/>
          </a:xfrm>
          <a:prstGeom prst="rect">
            <a:avLst/>
          </a:prstGeom>
        </p:spPr>
        <p:txBody>
          <a:bodyPr wrap="square">
            <a:spAutoFit/>
          </a:bodyPr>
          <a:lstStyle/>
          <a:p>
            <a:r>
              <a:rPr lang="en-GB" dirty="0">
                <a:latin typeface="Segoe UI Light" panose="020B0502040204020203" pitchFamily="34" charset="0"/>
                <a:cs typeface="Segoe UI Light" panose="020B0502040204020203" pitchFamily="34" charset="0"/>
              </a:rPr>
              <a:t>In the event a party determines it is not getting adequate resolution to an issue or problem, which may have material impact on the successful performance of the project, the following represents the escalation paths to be followed:</a:t>
            </a:r>
          </a:p>
        </p:txBody>
      </p:sp>
    </p:spTree>
    <p:extLst>
      <p:ext uri="{BB962C8B-B14F-4D97-AF65-F5344CB8AC3E}">
        <p14:creationId xmlns:p14="http://schemas.microsoft.com/office/powerpoint/2010/main" val="1732960606"/>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065484DA-BA7A-48BF-8EF6-C09B4B42334C}"/>
              </a:ext>
            </a:extLst>
          </p:cNvPr>
          <p:cNvSpPr>
            <a:spLocks noGrp="1"/>
          </p:cNvSpPr>
          <p:nvPr>
            <p:ph type="sldNum" sz="quarter" idx="10"/>
          </p:nvPr>
        </p:nvSpPr>
        <p:spPr/>
        <p:txBody>
          <a:bodyPr/>
          <a:lstStyle/>
          <a:p>
            <a:fld id="{0EE23A24-5E29-4F5A-B780-9568AE9A51DD}" type="slidenum">
              <a:rPr lang="en-US" sz="1000" smtClean="0"/>
              <a:pPr/>
              <a:t>39</a:t>
            </a:fld>
            <a:endParaRPr lang="en-US" sz="1000" dirty="0"/>
          </a:p>
        </p:txBody>
      </p:sp>
      <p:sp>
        <p:nvSpPr>
          <p:cNvPr id="3" name="Title 3">
            <a:extLst>
              <a:ext uri="{FF2B5EF4-FFF2-40B4-BE49-F238E27FC236}">
                <a16:creationId xmlns:a16="http://schemas.microsoft.com/office/drawing/2014/main" id="{A23821CF-B66A-45CB-B311-50ED6941EDDC}"/>
              </a:ext>
            </a:extLst>
          </p:cNvPr>
          <p:cNvSpPr>
            <a:spLocks noGrp="1"/>
          </p:cNvSpPr>
          <p:nvPr>
            <p:ph type="title"/>
          </p:nvPr>
        </p:nvSpPr>
        <p:spPr>
          <a:xfrm>
            <a:off x="973492" y="44644"/>
            <a:ext cx="10270415" cy="998344"/>
          </a:xfrm>
        </p:spPr>
        <p:txBody>
          <a:bodyPr/>
          <a:lstStyle/>
          <a:p>
            <a:r>
              <a:rPr lang="en-US" sz="3200" dirty="0">
                <a:latin typeface="Segoe UI Semibold" panose="020B0702040204020203" pitchFamily="34" charset="0"/>
                <a:cs typeface="Segoe UI Semibold" panose="020B0702040204020203" pitchFamily="34" charset="0"/>
              </a:rPr>
              <a:t>Azure PSS Coverage</a:t>
            </a:r>
            <a:endParaRPr lang="en-US" sz="3200" i="1" dirty="0">
              <a:latin typeface="Segoe UI Semibold" panose="020B0702040204020203" pitchFamily="34" charset="0"/>
              <a:cs typeface="Segoe UI Semibold" panose="020B0702040204020203" pitchFamily="34" charset="0"/>
            </a:endParaRPr>
          </a:p>
        </p:txBody>
      </p:sp>
      <p:sp>
        <p:nvSpPr>
          <p:cNvPr id="4" name="Rectangle 3">
            <a:extLst>
              <a:ext uri="{FF2B5EF4-FFF2-40B4-BE49-F238E27FC236}">
                <a16:creationId xmlns:a16="http://schemas.microsoft.com/office/drawing/2014/main" id="{EED82875-6067-4E4B-AD44-FA788A4BF1F6}"/>
              </a:ext>
            </a:extLst>
          </p:cNvPr>
          <p:cNvSpPr/>
          <p:nvPr/>
        </p:nvSpPr>
        <p:spPr>
          <a:xfrm>
            <a:off x="-1908254" y="891579"/>
            <a:ext cx="2597939" cy="3650011"/>
          </a:xfrm>
          <a:prstGeom prst="rect">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sng" strike="noStrike" kern="1200" cap="none" spc="0" normalizeH="0" baseline="0" noProof="0" dirty="0">
                <a:ln>
                  <a:noFill/>
                </a:ln>
                <a:solidFill>
                  <a:srgbClr val="000000"/>
                </a:solidFill>
                <a:effectLst/>
                <a:uLnTx/>
                <a:uFillTx/>
                <a:ea typeface="+mn-ea"/>
                <a:cs typeface="+mn-cs"/>
              </a:rPr>
              <a:t>Slide Purpose</a:t>
            </a:r>
            <a:r>
              <a:rPr kumimoji="0" lang="en-GB" sz="1200" b="0" i="0" u="none" strike="noStrike" kern="1200" cap="none" spc="0" normalizeH="0" baseline="0" noProof="0" dirty="0">
                <a:ln>
                  <a:noFill/>
                </a:ln>
                <a:solidFill>
                  <a:srgbClr val="000000"/>
                </a:solidFill>
                <a:effectLst/>
                <a:uLnTx/>
                <a:uFillTx/>
                <a:ea typeface="+mn-ea"/>
                <a:cs typeface="+mn-cs"/>
              </a:rPr>
              <a:t>:  Provides for an overview of the risk associated to the use of Azure within the solution, considering both the expertise of the solutioning and proposed delivery teams.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sng" strike="noStrike" kern="1200" cap="none" spc="0" normalizeH="0" baseline="0" noProof="0" dirty="0">
                <a:ln>
                  <a:noFill/>
                </a:ln>
                <a:solidFill>
                  <a:srgbClr val="000000"/>
                </a:solidFill>
                <a:effectLst/>
                <a:uLnTx/>
                <a:uFillTx/>
                <a:ea typeface="+mn-ea"/>
                <a:cs typeface="+mn-cs"/>
              </a:rPr>
              <a:t>Instructions</a:t>
            </a:r>
            <a:r>
              <a:rPr kumimoji="0" lang="en-GB" sz="1200" b="0" i="0" u="sng" strike="noStrike" kern="1200" cap="none" spc="0" normalizeH="0" baseline="0" noProof="0" dirty="0">
                <a:ln>
                  <a:noFill/>
                </a:ln>
                <a:solidFill>
                  <a:srgbClr val="000000"/>
                </a:solidFill>
                <a:effectLst/>
                <a:uLnTx/>
                <a:uFillTx/>
                <a:ea typeface="+mn-ea"/>
                <a:cs typeface="+mn-cs"/>
              </a:rPr>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sng" strike="noStrike" kern="1200" cap="none" spc="0" normalizeH="0" baseline="0" noProof="0" dirty="0">
                <a:ln>
                  <a:noFill/>
                </a:ln>
                <a:solidFill>
                  <a:srgbClr val="000000"/>
                </a:solidFill>
                <a:effectLst/>
                <a:uLnTx/>
                <a:uFillTx/>
                <a:ea typeface="+mn-ea"/>
                <a:cs typeface="+mn-cs"/>
              </a:rPr>
              <a:t>Mandatory</a:t>
            </a:r>
            <a:r>
              <a:rPr kumimoji="0" lang="en-GB" sz="1200" b="0" i="0" u="none" strike="noStrike" kern="1200" cap="none" spc="0" normalizeH="0" baseline="0" noProof="0" dirty="0">
                <a:ln>
                  <a:noFill/>
                </a:ln>
                <a:solidFill>
                  <a:srgbClr val="000000"/>
                </a:solidFill>
                <a:effectLst/>
                <a:uLnTx/>
                <a:uFillTx/>
                <a:ea typeface="+mn-ea"/>
                <a:cs typeface="+mn-cs"/>
              </a:rPr>
              <a:t> slide where Azure is part of the solution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srgbClr val="000000"/>
                </a:solidFill>
                <a:effectLst/>
                <a:uLnTx/>
                <a:uFillTx/>
                <a:ea typeface="+mn-ea"/>
                <a:cs typeface="+mn-cs"/>
              </a:rPr>
              <a:t>Complete the Azure PSS Coverage Calculator, located in the final tab of the QA Risk Assessment Template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srgbClr val="000000"/>
                </a:solidFill>
                <a:effectLst/>
                <a:uLnTx/>
                <a:uFillTx/>
                <a:ea typeface="+mn-ea"/>
                <a:cs typeface="+mn-cs"/>
              </a:rPr>
              <a:t>Copy and paste cells A23:C29</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srgbClr val="000000"/>
                </a:solidFill>
                <a:effectLst/>
                <a:uLnTx/>
                <a:uFillTx/>
                <a:ea typeface="+mn-ea"/>
                <a:cs typeface="+mn-cs"/>
              </a:rPr>
              <a:t>Populate all text formatted </a:t>
            </a:r>
            <a:r>
              <a:rPr kumimoji="0" lang="en-GB" sz="1200" b="0" i="0" u="none" strike="noStrike" kern="1200" cap="none" spc="0" normalizeH="0" baseline="0" noProof="0" dirty="0">
                <a:ln>
                  <a:noFill/>
                </a:ln>
                <a:solidFill>
                  <a:srgbClr val="FF0000"/>
                </a:solidFill>
                <a:effectLst/>
                <a:uLnTx/>
                <a:uFillTx/>
                <a:ea typeface="+mn-ea"/>
                <a:cs typeface="+mn-cs"/>
              </a:rPr>
              <a:t>&lt;like this&gt;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srgbClr val="FF0000"/>
                </a:solidFill>
                <a:effectLst/>
                <a:uLnTx/>
                <a:uFillTx/>
                <a:ea typeface="+mn-ea"/>
                <a:cs typeface="+mn-cs"/>
              </a:rPr>
              <a:t>Delete this message upon completion</a:t>
            </a:r>
          </a:p>
        </p:txBody>
      </p:sp>
      <p:sp>
        <p:nvSpPr>
          <p:cNvPr id="5" name="Rectangle 4">
            <a:extLst>
              <a:ext uri="{FF2B5EF4-FFF2-40B4-BE49-F238E27FC236}">
                <a16:creationId xmlns:a16="http://schemas.microsoft.com/office/drawing/2014/main" id="{9358EF89-6DB4-4095-91F3-D07E30E41F35}"/>
              </a:ext>
            </a:extLst>
          </p:cNvPr>
          <p:cNvSpPr>
            <a:spLocks noChangeArrowheads="1"/>
          </p:cNvSpPr>
          <p:nvPr/>
        </p:nvSpPr>
        <p:spPr bwMode="auto">
          <a:xfrm>
            <a:off x="974984" y="3570483"/>
            <a:ext cx="9611736" cy="1245357"/>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tIns="108000"/>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GB" b="0" i="0" u="none" strike="noStrike" kern="1200" cap="none" spc="0" normalizeH="0" baseline="0" noProof="0" dirty="0">
                <a:ln>
                  <a:noFill/>
                </a:ln>
                <a:solidFill>
                  <a:srgbClr val="FF0000"/>
                </a:solidFill>
                <a:effectLst/>
                <a:uLnTx/>
                <a:uFillTx/>
                <a:latin typeface="Segoe UI Light" panose="020B0502040204020203" pitchFamily="34" charset="0"/>
                <a:cs typeface="Segoe UI Light" panose="020B0502040204020203" pitchFamily="34" charset="0"/>
              </a:rPr>
              <a:t>&lt;Describe how PSS has been covered within solution plan&gt; </a:t>
            </a:r>
          </a:p>
          <a:p>
            <a:pPr marL="0" marR="0" lvl="0" indent="0" algn="l" defTabSz="914400" rtl="0" eaLnBrk="1" fontAlgn="auto" latinLnBrk="0" hangingPunct="1">
              <a:lnSpc>
                <a:spcPct val="100000"/>
              </a:lnSpc>
              <a:spcBef>
                <a:spcPts val="600"/>
              </a:spcBef>
              <a:spcAft>
                <a:spcPts val="0"/>
              </a:spcAft>
              <a:buClrTx/>
              <a:buSzTx/>
              <a:buFontTx/>
              <a:buNone/>
              <a:tabLst/>
              <a:defRPr/>
            </a:pPr>
            <a:endParaRPr kumimoji="0" lang="en-US" sz="1200" b="0" i="0" u="none" strike="noStrike" kern="0" cap="none" spc="0" normalizeH="0" baseline="0" noProof="0" dirty="0">
              <a:ln>
                <a:noFill/>
              </a:ln>
              <a:solidFill>
                <a:srgbClr val="FF5800"/>
              </a:solidFill>
              <a:effectLst/>
              <a:uLnTx/>
              <a:uFillTx/>
              <a:latin typeface="Segoe UI" panose="020B0502040204020203" pitchFamily="34" charset="0"/>
              <a:ea typeface="+mn-ea"/>
              <a:cs typeface="Segoe UI" panose="020B0502040204020203" pitchFamily="34" charset="0"/>
            </a:endParaRPr>
          </a:p>
        </p:txBody>
      </p:sp>
      <p:sp>
        <p:nvSpPr>
          <p:cNvPr id="6" name="Text Box 37">
            <a:extLst>
              <a:ext uri="{FF2B5EF4-FFF2-40B4-BE49-F238E27FC236}">
                <a16:creationId xmlns:a16="http://schemas.microsoft.com/office/drawing/2014/main" id="{81C6C392-1118-4C87-9877-0D306DE506AB}"/>
              </a:ext>
            </a:extLst>
          </p:cNvPr>
          <p:cNvSpPr txBox="1">
            <a:spLocks noChangeArrowheads="1"/>
          </p:cNvSpPr>
          <p:nvPr/>
        </p:nvSpPr>
        <p:spPr bwMode="auto">
          <a:xfrm>
            <a:off x="974985" y="3354842"/>
            <a:ext cx="1071570" cy="215444"/>
          </a:xfrm>
          <a:prstGeom prst="rect">
            <a:avLst/>
          </a:prstGeom>
          <a:ln>
            <a:noFill/>
            <a:headEnd type="none" w="sm" len="sm"/>
            <a:tailEnd type="none" w="sm" len="sm"/>
          </a:ln>
        </p:spPr>
        <p:style>
          <a:lnRef idx="1">
            <a:schemeClr val="dk1"/>
          </a:lnRef>
          <a:fillRef idx="2">
            <a:schemeClr val="dk1"/>
          </a:fillRef>
          <a:effectRef idx="1">
            <a:schemeClr val="dk1"/>
          </a:effectRef>
          <a:fontRef idx="minor">
            <a:schemeClr val="dk1"/>
          </a:fontRef>
        </p:style>
        <p:txBody>
          <a:bodyPr wrap="square" lIns="36000" tIns="0" rIns="3600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Notes</a:t>
            </a:r>
          </a:p>
        </p:txBody>
      </p:sp>
      <p:sp>
        <p:nvSpPr>
          <p:cNvPr id="8" name="Rectangle: Folded Corner 7">
            <a:extLst>
              <a:ext uri="{FF2B5EF4-FFF2-40B4-BE49-F238E27FC236}">
                <a16:creationId xmlns:a16="http://schemas.microsoft.com/office/drawing/2014/main" id="{C39CDB5E-D783-4ACF-812B-981E4EC658EC}"/>
              </a:ext>
            </a:extLst>
          </p:cNvPr>
          <p:cNvSpPr/>
          <p:nvPr/>
        </p:nvSpPr>
        <p:spPr>
          <a:xfrm>
            <a:off x="11790348" y="312762"/>
            <a:ext cx="2307772" cy="2046514"/>
          </a:xfrm>
          <a:prstGeom prst="foldedCorner">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ea typeface="+mn-ea"/>
                <a:cs typeface="+mn-cs"/>
              </a:rPr>
              <a:t>Sticky note to use during solutioning</a:t>
            </a:r>
          </a:p>
        </p:txBody>
      </p:sp>
      <p:pic>
        <p:nvPicPr>
          <p:cNvPr id="9" name="Picture 8" descr="A screenshot of a cell phone&#10;&#10;Description automatically generated">
            <a:extLst>
              <a:ext uri="{FF2B5EF4-FFF2-40B4-BE49-F238E27FC236}">
                <a16:creationId xmlns:a16="http://schemas.microsoft.com/office/drawing/2014/main" id="{E7085FD6-5365-4CD2-AAE7-8C7E707D4F9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73492" y="689927"/>
            <a:ext cx="9875520" cy="2269307"/>
          </a:xfrm>
          <a:prstGeom prst="rect">
            <a:avLst/>
          </a:prstGeom>
        </p:spPr>
      </p:pic>
    </p:spTree>
    <p:extLst>
      <p:ext uri="{BB962C8B-B14F-4D97-AF65-F5344CB8AC3E}">
        <p14:creationId xmlns:p14="http://schemas.microsoft.com/office/powerpoint/2010/main" val="1628458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065484DA-BA7A-48BF-8EF6-C09B4B42334C}"/>
              </a:ext>
            </a:extLst>
          </p:cNvPr>
          <p:cNvSpPr>
            <a:spLocks noGrp="1"/>
          </p:cNvSpPr>
          <p:nvPr>
            <p:ph type="sldNum" sz="quarter" idx="10"/>
          </p:nvPr>
        </p:nvSpPr>
        <p:spPr/>
        <p:txBody>
          <a:bodyPr/>
          <a:lstStyle/>
          <a:p>
            <a:fld id="{0EE23A24-5E29-4F5A-B780-9568AE9A51DD}" type="slidenum">
              <a:rPr lang="en-US" sz="1000" smtClean="0"/>
              <a:pPr/>
              <a:t>4</a:t>
            </a:fld>
            <a:endParaRPr lang="en-US" sz="1000" dirty="0"/>
          </a:p>
        </p:txBody>
      </p:sp>
      <p:graphicFrame>
        <p:nvGraphicFramePr>
          <p:cNvPr id="14" name="Content Placeholder 6">
            <a:extLst>
              <a:ext uri="{FF2B5EF4-FFF2-40B4-BE49-F238E27FC236}">
                <a16:creationId xmlns:a16="http://schemas.microsoft.com/office/drawing/2014/main" id="{4F1F4C5C-8496-4CF8-A2D2-78684A3A739A}"/>
              </a:ext>
            </a:extLst>
          </p:cNvPr>
          <p:cNvGraphicFramePr>
            <a:graphicFrameLocks noGrp="1"/>
          </p:cNvGraphicFramePr>
          <p:nvPr>
            <p:ph idx="1"/>
            <p:extLst>
              <p:ext uri="{D42A27DB-BD31-4B8C-83A1-F6EECF244321}">
                <p14:modId xmlns:p14="http://schemas.microsoft.com/office/powerpoint/2010/main" val="2383017224"/>
              </p:ext>
            </p:extLst>
          </p:nvPr>
        </p:nvGraphicFramePr>
        <p:xfrm>
          <a:off x="822568" y="667693"/>
          <a:ext cx="9626998" cy="5361244"/>
        </p:xfrm>
        <a:graphic>
          <a:graphicData uri="http://schemas.openxmlformats.org/drawingml/2006/table">
            <a:tbl>
              <a:tblPr firstRow="1" bandRow="1">
                <a:tableStyleId>{616DA210-FB5B-4158-B5E0-FEB733F419BA}</a:tableStyleId>
              </a:tblPr>
              <a:tblGrid>
                <a:gridCol w="1322327">
                  <a:extLst>
                    <a:ext uri="{9D8B030D-6E8A-4147-A177-3AD203B41FA5}">
                      <a16:colId xmlns:a16="http://schemas.microsoft.com/office/drawing/2014/main" val="20000"/>
                    </a:ext>
                  </a:extLst>
                </a:gridCol>
                <a:gridCol w="3400288">
                  <a:extLst>
                    <a:ext uri="{9D8B030D-6E8A-4147-A177-3AD203B41FA5}">
                      <a16:colId xmlns:a16="http://schemas.microsoft.com/office/drawing/2014/main" val="20001"/>
                    </a:ext>
                  </a:extLst>
                </a:gridCol>
                <a:gridCol w="1293328">
                  <a:extLst>
                    <a:ext uri="{9D8B030D-6E8A-4147-A177-3AD203B41FA5}">
                      <a16:colId xmlns:a16="http://schemas.microsoft.com/office/drawing/2014/main" val="1807180957"/>
                    </a:ext>
                  </a:extLst>
                </a:gridCol>
                <a:gridCol w="1628251">
                  <a:extLst>
                    <a:ext uri="{9D8B030D-6E8A-4147-A177-3AD203B41FA5}">
                      <a16:colId xmlns:a16="http://schemas.microsoft.com/office/drawing/2014/main" val="2729598498"/>
                    </a:ext>
                  </a:extLst>
                </a:gridCol>
                <a:gridCol w="962527">
                  <a:extLst>
                    <a:ext uri="{9D8B030D-6E8A-4147-A177-3AD203B41FA5}">
                      <a16:colId xmlns:a16="http://schemas.microsoft.com/office/drawing/2014/main" val="1222571396"/>
                    </a:ext>
                  </a:extLst>
                </a:gridCol>
                <a:gridCol w="1020277">
                  <a:extLst>
                    <a:ext uri="{9D8B030D-6E8A-4147-A177-3AD203B41FA5}">
                      <a16:colId xmlns:a16="http://schemas.microsoft.com/office/drawing/2014/main" val="1805396168"/>
                    </a:ext>
                  </a:extLst>
                </a:gridCol>
              </a:tblGrid>
              <a:tr h="234091">
                <a:tc>
                  <a:txBody>
                    <a:bodyPr/>
                    <a:lstStyle/>
                    <a:p>
                      <a:pPr algn="ctr"/>
                      <a:r>
                        <a:rPr lang="en-AU" sz="1200" b="1" dirty="0">
                          <a:solidFill>
                            <a:schemeClr val="bg1"/>
                          </a:solidFill>
                        </a:rPr>
                        <a:t>Deal Area</a:t>
                      </a:r>
                      <a:endParaRPr lang="en-US" sz="1200" b="1" dirty="0">
                        <a:solidFill>
                          <a:schemeClr val="bg1"/>
                        </a:solidFill>
                      </a:endParaRPr>
                    </a:p>
                  </a:txBody>
                  <a:tcPr marL="120106" marR="120106" anchor="ctr">
                    <a:solidFill>
                      <a:srgbClr val="C00000"/>
                    </a:solidFill>
                  </a:tcPr>
                </a:tc>
                <a:tc gridSpan="4">
                  <a:txBody>
                    <a:bodyPr/>
                    <a:lstStyle/>
                    <a:p>
                      <a:pPr algn="ctr"/>
                      <a:r>
                        <a:rPr lang="en-AU" sz="1200" b="1" dirty="0">
                          <a:solidFill>
                            <a:schemeClr val="bg1"/>
                          </a:solidFill>
                        </a:rPr>
                        <a:t>Definition of Approval Criteria</a:t>
                      </a:r>
                      <a:endParaRPr lang="en-US" sz="1200" b="1" dirty="0">
                        <a:solidFill>
                          <a:schemeClr val="bg1"/>
                        </a:solidFill>
                      </a:endParaRPr>
                    </a:p>
                  </a:txBody>
                  <a:tcPr marL="120106" marR="120106" anchor="ctr">
                    <a:solidFill>
                      <a:srgbClr val="C00000"/>
                    </a:solidFill>
                  </a:tcPr>
                </a:tc>
                <a:tc hMerge="1">
                  <a:txBody>
                    <a:bodyPr/>
                    <a:lstStyle/>
                    <a:p>
                      <a:endParaRPr lang="en-GB"/>
                    </a:p>
                  </a:txBody>
                  <a:tcPr/>
                </a:tc>
                <a:tc hMerge="1">
                  <a:txBody>
                    <a:bodyPr/>
                    <a:lstStyle/>
                    <a:p>
                      <a:endParaRPr lang="en-US"/>
                    </a:p>
                  </a:txBody>
                  <a:tcPr>
                    <a:lnL w="3175" cap="flat" cmpd="sng" algn="ctr">
                      <a:solidFill>
                        <a:schemeClr val="tx1"/>
                      </a:solidFill>
                      <a:prstDash val="solid"/>
                      <a:round/>
                      <a:headEnd type="none" w="med" len="med"/>
                      <a:tailEnd type="none" w="med" len="med"/>
                    </a:lnL>
                  </a:tcPr>
                </a:tc>
                <a:tc hMerge="1">
                  <a:txBody>
                    <a:bodyPr/>
                    <a:lstStyle/>
                    <a:p>
                      <a:pPr algn="ctr"/>
                      <a:endParaRPr lang="en-US" sz="1200" dirty="0">
                        <a:solidFill>
                          <a:schemeClr val="bg1"/>
                        </a:solidFill>
                      </a:endParaRPr>
                    </a:p>
                  </a:txBody>
                  <a:tcPr marL="120106" marR="120106" anchor="ctr"/>
                </a:tc>
                <a:tc>
                  <a:txBody>
                    <a:bodyPr/>
                    <a:lstStyle/>
                    <a:p>
                      <a:pPr algn="ctr"/>
                      <a:r>
                        <a:rPr lang="en-US" sz="1200" b="1" dirty="0">
                          <a:solidFill>
                            <a:schemeClr val="bg1"/>
                          </a:solidFill>
                        </a:rPr>
                        <a:t>Confirmed</a:t>
                      </a:r>
                    </a:p>
                  </a:txBody>
                  <a:tcPr marL="120106" marR="120106" anchor="ctr">
                    <a:solidFill>
                      <a:srgbClr val="C00000"/>
                    </a:solidFill>
                  </a:tcPr>
                </a:tc>
                <a:extLst>
                  <a:ext uri="{0D108BD9-81ED-4DB2-BD59-A6C34878D82A}">
                    <a16:rowId xmlns:a16="http://schemas.microsoft.com/office/drawing/2014/main" val="10000"/>
                  </a:ext>
                </a:extLst>
              </a:tr>
              <a:tr h="221086">
                <a:tc>
                  <a:txBody>
                    <a:bodyPr/>
                    <a:lstStyle/>
                    <a:p>
                      <a:pPr marL="0" marR="0" indent="0" algn="l" defTabSz="316531" rtl="0" eaLnBrk="1" fontAlgn="auto" latinLnBrk="0" hangingPunct="1">
                        <a:lnSpc>
                          <a:spcPct val="100000"/>
                        </a:lnSpc>
                        <a:spcBef>
                          <a:spcPts val="0"/>
                        </a:spcBef>
                        <a:spcAft>
                          <a:spcPts val="0"/>
                        </a:spcAft>
                        <a:buClrTx/>
                        <a:buSzTx/>
                        <a:buFontTx/>
                        <a:buNone/>
                        <a:tabLst/>
                        <a:defRPr/>
                      </a:pPr>
                      <a:r>
                        <a:rPr lang="en-AU" sz="1100" b="1" dirty="0">
                          <a:latin typeface="+mn-lt"/>
                        </a:rPr>
                        <a:t>DCSO</a:t>
                      </a:r>
                      <a:endParaRPr lang="en-AU" sz="1100" b="1" dirty="0">
                        <a:solidFill>
                          <a:srgbClr val="4D4D4C"/>
                        </a:solidFill>
                        <a:latin typeface="+mn-lt"/>
                      </a:endParaRPr>
                    </a:p>
                  </a:txBody>
                  <a:tcPr marL="45720" marR="45720" anchor="ctr"/>
                </a:tc>
                <a:tc gridSpan="4">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100" b="0" i="0" u="none" strike="noStrike" kern="1200" cap="none" spc="0" normalizeH="0" baseline="0" dirty="0">
                          <a:ln>
                            <a:noFill/>
                          </a:ln>
                          <a:solidFill>
                            <a:srgbClr val="FF0000"/>
                          </a:solidFill>
                          <a:effectLst/>
                          <a:uLnTx/>
                          <a:uFillTx/>
                          <a:latin typeface="+mn-lt"/>
                          <a:ea typeface="+mn-ea"/>
                          <a:cs typeface="+mn-cs"/>
                        </a:rPr>
                        <a:t>&lt;Link to C365 for DCSO details&gt;</a:t>
                      </a:r>
                    </a:p>
                  </a:txBody>
                  <a:tcPr marL="45720" marR="45720" anchor="ctr"/>
                </a:tc>
                <a:tc hMerge="1">
                  <a:txBody>
                    <a:bodyPr/>
                    <a:lstStyle/>
                    <a:p>
                      <a:endParaRPr lang="en-GB"/>
                    </a:p>
                  </a:txBody>
                  <a:tcPr/>
                </a:tc>
                <a:tc hMerge="1">
                  <a:txBody>
                    <a:bodyPr/>
                    <a:lstStyle/>
                    <a:p>
                      <a:endParaRPr 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pPr marL="0" indent="0" algn="l">
                        <a:buFont typeface="Arial" panose="020B0604020202020204" pitchFamily="34" charset="0"/>
                        <a:buNone/>
                      </a:pPr>
                      <a:endParaRPr lang="en-US" sz="1050" i="1" dirty="0">
                        <a:solidFill>
                          <a:srgbClr val="4D4D4C"/>
                        </a:solidFill>
                      </a:endParaRPr>
                    </a:p>
                  </a:txBody>
                  <a:tcPr marL="120106" marR="120106" marT="36000" marB="36000" anchor="ct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100" b="0" i="0" u="none" strike="noStrike" kern="1200" cap="none" spc="0" normalizeH="0" baseline="0" dirty="0">
                          <a:ln>
                            <a:noFill/>
                          </a:ln>
                          <a:solidFill>
                            <a:srgbClr val="FF0000"/>
                          </a:solidFill>
                          <a:effectLst/>
                          <a:uLnTx/>
                          <a:uFillTx/>
                          <a:latin typeface="+mn-lt"/>
                          <a:ea typeface="+mn-ea"/>
                          <a:cs typeface="+mn-cs"/>
                        </a:rPr>
                        <a:t>&lt;X&gt;</a:t>
                      </a:r>
                    </a:p>
                  </a:txBody>
                  <a:tcPr marL="45720" marR="45720" anchor="ctr"/>
                </a:tc>
                <a:extLst>
                  <a:ext uri="{0D108BD9-81ED-4DB2-BD59-A6C34878D82A}">
                    <a16:rowId xmlns:a16="http://schemas.microsoft.com/office/drawing/2014/main" val="2623611515"/>
                  </a:ext>
                </a:extLst>
              </a:tr>
              <a:tr h="221086">
                <a:tc>
                  <a:txBody>
                    <a:bodyPr/>
                    <a:lstStyle/>
                    <a:p>
                      <a:pPr marL="0" marR="0" indent="0" algn="l" defTabSz="316531" rtl="0" eaLnBrk="1" fontAlgn="auto" latinLnBrk="0" hangingPunct="1">
                        <a:lnSpc>
                          <a:spcPct val="100000"/>
                        </a:lnSpc>
                        <a:spcBef>
                          <a:spcPts val="0"/>
                        </a:spcBef>
                        <a:spcAft>
                          <a:spcPts val="0"/>
                        </a:spcAft>
                        <a:buClrTx/>
                        <a:buSzTx/>
                        <a:buFontTx/>
                        <a:buNone/>
                        <a:tabLst/>
                        <a:defRPr/>
                      </a:pPr>
                      <a:r>
                        <a:rPr lang="en-AU" sz="1100" b="1" dirty="0">
                          <a:latin typeface="+mn-lt"/>
                        </a:rPr>
                        <a:t>Delivery Approach</a:t>
                      </a:r>
                      <a:endParaRPr lang="en-AU" sz="1100" b="1" dirty="0">
                        <a:solidFill>
                          <a:srgbClr val="4D4D4C"/>
                        </a:solidFill>
                        <a:latin typeface="+mn-lt"/>
                      </a:endParaRPr>
                    </a:p>
                  </a:txBody>
                  <a:tcPr marL="45720" marR="45720" anchor="ct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100" b="0" i="0" u="none" strike="noStrike" kern="1200" cap="none" spc="0" normalizeH="0" baseline="0" dirty="0">
                          <a:ln>
                            <a:noFill/>
                          </a:ln>
                          <a:solidFill>
                            <a:srgbClr val="FF0000"/>
                          </a:solidFill>
                          <a:effectLst/>
                          <a:uLnTx/>
                          <a:uFillTx/>
                          <a:latin typeface="+mn-lt"/>
                          <a:ea typeface="+mn-ea"/>
                          <a:cs typeface="+mn-cs"/>
                        </a:rPr>
                        <a:t>&lt;Agile, Waterfall, Hybrid, Notes&gt;  </a:t>
                      </a:r>
                    </a:p>
                  </a:txBody>
                  <a:tcPr marL="45720" marR="45720" anchor="ctr"/>
                </a:tc>
                <a:tc>
                  <a:txBody>
                    <a:bodyPr/>
                    <a:lstStyle/>
                    <a:p>
                      <a:pPr marL="0" indent="0" algn="l">
                        <a:buFont typeface="Arial" panose="020B0604020202020204" pitchFamily="34" charset="0"/>
                        <a:buNone/>
                      </a:pPr>
                      <a:r>
                        <a:rPr lang="en-US" sz="1100" b="1" dirty="0">
                          <a:latin typeface="+mn-lt"/>
                        </a:rPr>
                        <a:t>ADF </a:t>
                      </a:r>
                      <a:endParaRPr lang="en-US" sz="1100" b="1" i="1" dirty="0">
                        <a:solidFill>
                          <a:srgbClr val="4D4D4C"/>
                        </a:solidFill>
                        <a:latin typeface="+mn-lt"/>
                      </a:endParaRPr>
                    </a:p>
                  </a:txBody>
                  <a:tcPr marL="45720" marR="45720" anchor="ctr"/>
                </a:tc>
                <a:tc gridSpan="2">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100" b="0" i="0" u="none" strike="noStrike" kern="1200" cap="none" spc="0" normalizeH="0" baseline="0" dirty="0">
                          <a:ln>
                            <a:noFill/>
                          </a:ln>
                          <a:solidFill>
                            <a:srgbClr val="FF0000"/>
                          </a:solidFill>
                          <a:effectLst/>
                          <a:uLnTx/>
                          <a:uFillTx/>
                          <a:latin typeface="+mn-lt"/>
                          <a:ea typeface="+mn-ea"/>
                          <a:cs typeface="+mn-cs"/>
                        </a:rPr>
                        <a:t>&lt;Methodology adherence Yes or No&gt;</a:t>
                      </a:r>
                    </a:p>
                  </a:txBody>
                  <a:tcPr marL="45720" marR="45720" anchor="ctr"/>
                </a:tc>
                <a:tc hMerge="1">
                  <a:txBody>
                    <a:bodyPr/>
                    <a:lstStyle/>
                    <a:p>
                      <a:pPr marL="0" indent="0" algn="l">
                        <a:buFont typeface="Arial" panose="020B0604020202020204" pitchFamily="34" charset="0"/>
                        <a:buNone/>
                      </a:pPr>
                      <a:endParaRPr lang="en-US" sz="1050" i="1" dirty="0">
                        <a:solidFill>
                          <a:srgbClr val="4D4D4C"/>
                        </a:solidFill>
                      </a:endParaRPr>
                    </a:p>
                  </a:txBody>
                  <a:tcPr marL="120106" marR="120106" marT="36000" marB="36000" anchor="ct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kern="1200" dirty="0">
                          <a:solidFill>
                            <a:schemeClr val="tx1"/>
                          </a:solidFill>
                          <a:latin typeface="+mn-lt"/>
                          <a:ea typeface="+mn-ea"/>
                          <a:cs typeface="+mn-cs"/>
                        </a:rPr>
                        <a:t>&lt;X&gt;</a:t>
                      </a:r>
                    </a:p>
                  </a:txBody>
                  <a:tcPr marL="45720" marR="45720" anchor="ctr"/>
                </a:tc>
                <a:extLst>
                  <a:ext uri="{0D108BD9-81ED-4DB2-BD59-A6C34878D82A}">
                    <a16:rowId xmlns:a16="http://schemas.microsoft.com/office/drawing/2014/main" val="2915308569"/>
                  </a:ext>
                </a:extLst>
              </a:tr>
              <a:tr h="221086">
                <a:tc>
                  <a:txBody>
                    <a:bodyPr/>
                    <a:lstStyle/>
                    <a:p>
                      <a:pPr marL="0" marR="0" indent="0" algn="l" defTabSz="316531" rtl="0" eaLnBrk="1" fontAlgn="auto" latinLnBrk="0" hangingPunct="1">
                        <a:lnSpc>
                          <a:spcPct val="100000"/>
                        </a:lnSpc>
                        <a:spcBef>
                          <a:spcPts val="0"/>
                        </a:spcBef>
                        <a:spcAft>
                          <a:spcPts val="0"/>
                        </a:spcAft>
                        <a:buClrTx/>
                        <a:buSzTx/>
                        <a:buFontTx/>
                        <a:buNone/>
                        <a:tabLst/>
                        <a:defRPr/>
                      </a:pPr>
                      <a:r>
                        <a:rPr lang="en-AU" sz="1100" b="1" dirty="0">
                          <a:latin typeface="+mn-lt"/>
                        </a:rPr>
                        <a:t>Outsourcing</a:t>
                      </a:r>
                      <a:endParaRPr lang="en-AU" sz="1100" b="1" dirty="0">
                        <a:solidFill>
                          <a:srgbClr val="4D4D4C"/>
                        </a:solidFill>
                        <a:latin typeface="+mn-lt"/>
                      </a:endParaRPr>
                    </a:p>
                  </a:txBody>
                  <a:tcPr marL="45720" marR="45720" anchor="ctr"/>
                </a:tc>
                <a:tc gridSpan="4">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dirty="0">
                          <a:latin typeface="+mn-lt"/>
                        </a:rPr>
                        <a:t>&lt;Yes / No&gt;  </a:t>
                      </a:r>
                      <a:r>
                        <a:rPr kumimoji="0" lang="en-US" sz="1100" u="none" strike="noStrike" cap="none" normalizeH="0" baseline="0" dirty="0">
                          <a:ln>
                            <a:noFill/>
                          </a:ln>
                          <a:effectLst/>
                          <a:latin typeface="+mn-lt"/>
                        </a:rPr>
                        <a:t>Refer to AO and IO Solution Plan Documents</a:t>
                      </a:r>
                      <a:endParaRPr lang="en-US" sz="1100" i="1" dirty="0">
                        <a:solidFill>
                          <a:srgbClr val="4D4D4C"/>
                        </a:solidFill>
                        <a:latin typeface="+mn-lt"/>
                      </a:endParaRPr>
                    </a:p>
                  </a:txBody>
                  <a:tcPr marL="45720" marR="45720" anchor="ctr"/>
                </a:tc>
                <a:tc hMerge="1">
                  <a:txBody>
                    <a:bodyPr/>
                    <a:lstStyle/>
                    <a:p>
                      <a:endParaRPr lang="en-GB"/>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050" i="1" dirty="0">
                        <a:solidFill>
                          <a:srgbClr val="4D4D4C"/>
                        </a:solidFill>
                      </a:endParaRPr>
                    </a:p>
                  </a:txBody>
                  <a:tcPr marL="120106" marR="120106" marT="36000" marB="36000" anchor="ctr">
                    <a:lnL w="12700" cap="flat" cmpd="sng" algn="ctr">
                      <a:solidFill>
                        <a:srgbClr val="4D4D4C"/>
                      </a:solidFill>
                      <a:prstDash val="solid"/>
                      <a:round/>
                      <a:headEnd type="none" w="med" len="med"/>
                      <a:tailEnd type="none" w="med" len="med"/>
                    </a:lnL>
                  </a:tcPr>
                </a:tc>
                <a:tc hMerge="1">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050" i="1" dirty="0">
                        <a:solidFill>
                          <a:srgbClr val="4D4D4C"/>
                        </a:solidFill>
                      </a:endParaRPr>
                    </a:p>
                  </a:txBody>
                  <a:tcPr marL="120106" marR="120106" marT="36000" marB="36000" anchor="ct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kern="1200">
                          <a:solidFill>
                            <a:schemeClr val="tx1"/>
                          </a:solidFill>
                          <a:latin typeface="+mn-lt"/>
                          <a:ea typeface="+mn-ea"/>
                          <a:cs typeface="+mn-cs"/>
                        </a:rPr>
                        <a:t>&lt;X&gt;</a:t>
                      </a:r>
                      <a:endParaRPr lang="en-US" sz="1100" kern="1200" dirty="0">
                        <a:solidFill>
                          <a:schemeClr val="tx1"/>
                        </a:solidFill>
                        <a:latin typeface="+mn-lt"/>
                        <a:ea typeface="+mn-ea"/>
                        <a:cs typeface="+mn-cs"/>
                      </a:endParaRPr>
                    </a:p>
                  </a:txBody>
                  <a:tcPr marL="45720" marR="45720" anchor="ctr"/>
                </a:tc>
                <a:extLst>
                  <a:ext uri="{0D108BD9-81ED-4DB2-BD59-A6C34878D82A}">
                    <a16:rowId xmlns:a16="http://schemas.microsoft.com/office/drawing/2014/main" val="94254126"/>
                  </a:ext>
                </a:extLst>
              </a:tr>
              <a:tr h="364142">
                <a:tc>
                  <a:txBody>
                    <a:bodyPr/>
                    <a:lstStyle/>
                    <a:p>
                      <a:pPr marL="0" marR="0" indent="0" algn="l" defTabSz="316531" rtl="0" eaLnBrk="1" fontAlgn="auto" latinLnBrk="0" hangingPunct="1">
                        <a:lnSpc>
                          <a:spcPct val="100000"/>
                        </a:lnSpc>
                        <a:spcBef>
                          <a:spcPts val="0"/>
                        </a:spcBef>
                        <a:spcAft>
                          <a:spcPts val="0"/>
                        </a:spcAft>
                        <a:buClrTx/>
                        <a:buSzTx/>
                        <a:buFontTx/>
                        <a:buNone/>
                        <a:tabLst/>
                        <a:defRPr/>
                      </a:pPr>
                      <a:r>
                        <a:rPr lang="en-AU" sz="1100" b="1" dirty="0">
                          <a:latin typeface="+mn-lt"/>
                        </a:rPr>
                        <a:t>Solution Guide</a:t>
                      </a:r>
                      <a:endParaRPr lang="en-AU" sz="1100" b="1" dirty="0">
                        <a:solidFill>
                          <a:srgbClr val="4D4D4C"/>
                        </a:solidFill>
                        <a:latin typeface="+mn-lt"/>
                      </a:endParaRPr>
                    </a:p>
                  </a:txBody>
                  <a:tcPr marL="45720" marR="45720" anchor="ctr"/>
                </a:tc>
                <a:tc gridSpan="2">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100" b="0" i="0" u="none" strike="noStrike" kern="1200" cap="none" spc="0" normalizeH="0" baseline="0" dirty="0">
                          <a:ln>
                            <a:noFill/>
                          </a:ln>
                          <a:solidFill>
                            <a:srgbClr val="FF0000"/>
                          </a:solidFill>
                          <a:effectLst/>
                          <a:uLnTx/>
                          <a:uFillTx/>
                          <a:latin typeface="+mn-lt"/>
                          <a:ea typeface="+mn-ea"/>
                          <a:cs typeface="+mn-cs"/>
                        </a:rPr>
                        <a:t>&lt;Which guide was used in this solution&gt;</a:t>
                      </a:r>
                    </a:p>
                  </a:txBody>
                  <a:tcPr marL="45720" marR="45720" anchor="ctr">
                    <a:lnR w="12700" cap="flat" cmpd="sng" algn="ctr">
                      <a:solidFill>
                        <a:srgbClr val="4D4D4C"/>
                      </a:solidFill>
                      <a:prstDash val="solid"/>
                      <a:round/>
                      <a:headEnd type="none" w="med" len="med"/>
                      <a:tailEnd type="none" w="med" len="med"/>
                    </a:lnR>
                  </a:tcPr>
                </a:tc>
                <a:tc hMerge="1">
                  <a:txBody>
                    <a:bodyPr/>
                    <a:lstStyle/>
                    <a:p>
                      <a:endParaRPr lang="en-US"/>
                    </a:p>
                  </a:txBody>
                  <a:tcPr>
                    <a:lnL w="12700" cap="flat" cmpd="sng" algn="ctr">
                      <a:solidFill>
                        <a:srgbClr val="4D4D4C"/>
                      </a:solidFill>
                      <a:prstDash val="solid"/>
                      <a:round/>
                      <a:headEnd type="none" w="med" len="med"/>
                      <a:tailEnd type="none" w="med" len="med"/>
                    </a:lnL>
                  </a:tcPr>
                </a:tc>
                <a:tc gridSpan="2">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100" b="0" i="0" u="none" strike="noStrike" kern="1200" cap="none" spc="0" normalizeH="0" baseline="0" dirty="0">
                          <a:ln>
                            <a:noFill/>
                          </a:ln>
                          <a:solidFill>
                            <a:srgbClr val="FF0000"/>
                          </a:solidFill>
                          <a:effectLst/>
                          <a:uLnTx/>
                          <a:uFillTx/>
                          <a:latin typeface="+mn-lt"/>
                          <a:ea typeface="+mn-ea"/>
                          <a:cs typeface="+mn-cs"/>
                        </a:rPr>
                        <a:t>&lt;gaps in solution guide if any&gt;</a:t>
                      </a:r>
                    </a:p>
                  </a:txBody>
                  <a:tcPr marL="45720" marR="45720" anchor="ctr">
                    <a:lnL w="12700" cap="flat" cmpd="sng" algn="ctr">
                      <a:solidFill>
                        <a:srgbClr val="4D4D4C"/>
                      </a:solidFill>
                      <a:prstDash val="solid"/>
                      <a:round/>
                      <a:headEnd type="none" w="med" len="med"/>
                      <a:tailEnd type="none" w="med" len="med"/>
                    </a:lnL>
                  </a:tcPr>
                </a:tc>
                <a:tc hMerge="1">
                  <a:txBody>
                    <a:bodyPr/>
                    <a:lstStyle/>
                    <a:p>
                      <a:pPr marL="0" indent="0" algn="l">
                        <a:buFont typeface="Arial" panose="020B0604020202020204" pitchFamily="34" charset="0"/>
                        <a:buNone/>
                      </a:pPr>
                      <a:endParaRPr lang="en-US" sz="1050" dirty="0">
                        <a:solidFill>
                          <a:srgbClr val="4D4D4C"/>
                        </a:solidFill>
                      </a:endParaRPr>
                    </a:p>
                  </a:txBody>
                  <a:tcPr marL="120106" marR="120106" marT="36000" marB="36000" anchor="ct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100" b="0" i="0" u="none" strike="noStrike" kern="1200" cap="none" spc="0" normalizeH="0" baseline="0" noProof="0">
                          <a:ln>
                            <a:noFill/>
                          </a:ln>
                          <a:solidFill>
                            <a:srgbClr val="FF0000"/>
                          </a:solidFill>
                          <a:effectLst/>
                          <a:uLnTx/>
                          <a:uFillTx/>
                          <a:latin typeface="+mn-lt"/>
                          <a:ea typeface="+mn-ea"/>
                          <a:cs typeface="+mn-cs"/>
                        </a:rPr>
                        <a:t>&lt;X&gt;</a:t>
                      </a:r>
                      <a:endParaRPr kumimoji="0" lang="en-US" sz="1100" b="0" i="0" u="none" strike="noStrike" kern="1200" cap="none" spc="0" normalizeH="0" baseline="0" noProof="0" dirty="0">
                        <a:ln>
                          <a:noFill/>
                        </a:ln>
                        <a:solidFill>
                          <a:srgbClr val="FF0000"/>
                        </a:solidFill>
                        <a:effectLst/>
                        <a:uLnTx/>
                        <a:uFillTx/>
                        <a:latin typeface="+mn-lt"/>
                        <a:ea typeface="+mn-ea"/>
                        <a:cs typeface="+mn-cs"/>
                      </a:endParaRPr>
                    </a:p>
                  </a:txBody>
                  <a:tcPr marL="45720" marR="45720" anchor="ctr"/>
                </a:tc>
                <a:extLst>
                  <a:ext uri="{0D108BD9-81ED-4DB2-BD59-A6C34878D82A}">
                    <a16:rowId xmlns:a16="http://schemas.microsoft.com/office/drawing/2014/main" val="114225835"/>
                  </a:ext>
                </a:extLst>
              </a:tr>
              <a:tr h="364142">
                <a:tc>
                  <a:txBody>
                    <a:bodyPr/>
                    <a:lstStyle/>
                    <a:p>
                      <a:pPr marL="0" marR="0" indent="0" algn="l" defTabSz="316531" rtl="0" eaLnBrk="1" fontAlgn="auto" latinLnBrk="0" hangingPunct="1">
                        <a:lnSpc>
                          <a:spcPct val="100000"/>
                        </a:lnSpc>
                        <a:spcBef>
                          <a:spcPts val="0"/>
                        </a:spcBef>
                        <a:spcAft>
                          <a:spcPts val="0"/>
                        </a:spcAft>
                        <a:buClrTx/>
                        <a:buSzTx/>
                        <a:buFontTx/>
                        <a:buNone/>
                        <a:tabLst/>
                        <a:defRPr/>
                      </a:pPr>
                      <a:r>
                        <a:rPr lang="en-AU" sz="1100" b="1" dirty="0">
                          <a:latin typeface="+mn-lt"/>
                        </a:rPr>
                        <a:t>Solution </a:t>
                      </a:r>
                      <a:r>
                        <a:rPr lang="en-AU" sz="1100" b="1" baseline="0" dirty="0">
                          <a:latin typeface="+mn-lt"/>
                        </a:rPr>
                        <a:t> Blueprint</a:t>
                      </a:r>
                      <a:endParaRPr lang="en-AU" sz="1100" b="1" dirty="0">
                        <a:solidFill>
                          <a:srgbClr val="4D4D4C"/>
                        </a:solidFill>
                        <a:latin typeface="+mn-lt"/>
                      </a:endParaRPr>
                    </a:p>
                  </a:txBody>
                  <a:tcPr marL="45720" marR="45720" anchor="ctr"/>
                </a:tc>
                <a:tc gridSpan="4">
                  <a:txBody>
                    <a:bodyPr/>
                    <a:lstStyle/>
                    <a:p>
                      <a:pPr marL="0" indent="0" algn="l">
                        <a:buFont typeface="Arial" panose="020B0604020202020204" pitchFamily="34" charset="0"/>
                        <a:buNone/>
                      </a:pPr>
                      <a:r>
                        <a:rPr lang="en-AU" sz="1100" dirty="0">
                          <a:latin typeface="+mn-lt"/>
                        </a:rPr>
                        <a:t>Meets I&amp;OS and MU Architectural Standards</a:t>
                      </a:r>
                      <a:r>
                        <a:rPr lang="en-AU" sz="1100" baseline="0" dirty="0">
                          <a:latin typeface="+mn-lt"/>
                        </a:rPr>
                        <a:t> for solution integrity, fit to client requirements, maintainability, upgradability, performance, data privacy/protection and security standards with Data Protection by Design  to Avanade Offerings.</a:t>
                      </a:r>
                      <a:endParaRPr lang="en-US" sz="1100" dirty="0">
                        <a:solidFill>
                          <a:srgbClr val="4D4D4C"/>
                        </a:solidFill>
                        <a:latin typeface="+mn-lt"/>
                      </a:endParaRPr>
                    </a:p>
                  </a:txBody>
                  <a:tcPr marL="45720" marR="45720" anchor="ctr"/>
                </a:tc>
                <a:tc hMerge="1">
                  <a:txBody>
                    <a:bodyPr/>
                    <a:lstStyle/>
                    <a:p>
                      <a:endParaRPr lang="en-GB"/>
                    </a:p>
                  </a:txBody>
                  <a:tcPr/>
                </a:tc>
                <a:tc hMerge="1">
                  <a:txBody>
                    <a:bodyPr/>
                    <a:lstStyle/>
                    <a:p>
                      <a:endParaRPr lang="en-US"/>
                    </a:p>
                  </a:txBody>
                  <a:tcPr>
                    <a:lnL w="3175" cap="flat" cmpd="sng" algn="ctr">
                      <a:solidFill>
                        <a:schemeClr val="tx1"/>
                      </a:solidFill>
                      <a:prstDash val="solid"/>
                      <a:round/>
                      <a:headEnd type="none" w="med" len="med"/>
                      <a:tailEnd type="none" w="med" len="med"/>
                    </a:lnL>
                  </a:tcPr>
                </a:tc>
                <a:tc hMerge="1">
                  <a:txBody>
                    <a:bodyPr/>
                    <a:lstStyle/>
                    <a:p>
                      <a:pPr marL="0" indent="0" algn="l">
                        <a:buFont typeface="Arial" panose="020B0604020202020204" pitchFamily="34" charset="0"/>
                        <a:buNone/>
                      </a:pPr>
                      <a:endParaRPr lang="en-US" sz="1050" dirty="0">
                        <a:solidFill>
                          <a:srgbClr val="4D4D4C"/>
                        </a:solidFill>
                      </a:endParaRPr>
                    </a:p>
                  </a:txBody>
                  <a:tcPr marL="120106" marR="120106" marT="36000" marB="36000" anchor="ct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100" b="0" i="0" u="none" strike="noStrike" kern="1200" cap="none" spc="0" normalizeH="0" baseline="0" noProof="0">
                          <a:ln>
                            <a:noFill/>
                          </a:ln>
                          <a:solidFill>
                            <a:srgbClr val="FF0000"/>
                          </a:solidFill>
                          <a:effectLst/>
                          <a:uLnTx/>
                          <a:uFillTx/>
                          <a:latin typeface="+mn-lt"/>
                          <a:ea typeface="+mn-ea"/>
                          <a:cs typeface="+mn-cs"/>
                        </a:rPr>
                        <a:t>&lt;X&gt;</a:t>
                      </a:r>
                      <a:endParaRPr kumimoji="0" lang="en-US" sz="1100" b="0" i="0" u="none" strike="noStrike" kern="1200" cap="none" spc="0" normalizeH="0" baseline="0" noProof="0" dirty="0">
                        <a:ln>
                          <a:noFill/>
                        </a:ln>
                        <a:solidFill>
                          <a:srgbClr val="FF0000"/>
                        </a:solidFill>
                        <a:effectLst/>
                        <a:uLnTx/>
                        <a:uFillTx/>
                        <a:latin typeface="+mn-lt"/>
                        <a:ea typeface="+mn-ea"/>
                        <a:cs typeface="+mn-cs"/>
                      </a:endParaRPr>
                    </a:p>
                  </a:txBody>
                  <a:tcPr marL="45720" marR="45720" anchor="ctr"/>
                </a:tc>
                <a:extLst>
                  <a:ext uri="{0D108BD9-81ED-4DB2-BD59-A6C34878D82A}">
                    <a16:rowId xmlns:a16="http://schemas.microsoft.com/office/drawing/2014/main" val="10001"/>
                  </a:ext>
                </a:extLst>
              </a:tr>
              <a:tr h="364142">
                <a:tc>
                  <a:txBody>
                    <a:bodyPr/>
                    <a:lstStyle/>
                    <a:p>
                      <a:pPr marL="0" marR="0" indent="0" algn="l" defTabSz="316531" rtl="0" eaLnBrk="1" fontAlgn="auto" latinLnBrk="0" hangingPunct="1">
                        <a:lnSpc>
                          <a:spcPct val="100000"/>
                        </a:lnSpc>
                        <a:spcBef>
                          <a:spcPts val="0"/>
                        </a:spcBef>
                        <a:spcAft>
                          <a:spcPts val="0"/>
                        </a:spcAft>
                        <a:buClrTx/>
                        <a:buSzTx/>
                        <a:buFontTx/>
                        <a:buNone/>
                        <a:tabLst/>
                        <a:defRPr/>
                      </a:pPr>
                      <a:r>
                        <a:rPr lang="en-AU" sz="1100" b="1" kern="1200" dirty="0">
                          <a:latin typeface="+mn-lt"/>
                        </a:rPr>
                        <a:t>Scope Estimate (AEP)</a:t>
                      </a:r>
                      <a:endParaRPr lang="en-US" sz="1100" b="1" dirty="0">
                        <a:solidFill>
                          <a:srgbClr val="4D4D4C"/>
                        </a:solidFill>
                        <a:latin typeface="+mn-lt"/>
                      </a:endParaRPr>
                    </a:p>
                  </a:txBody>
                  <a:tcPr marL="45720" marR="45720" anchor="ctr"/>
                </a:tc>
                <a:tc gridSpan="4">
                  <a:txBody>
                    <a:bodyPr/>
                    <a:lstStyle/>
                    <a:p>
                      <a:pPr marL="0" indent="0" algn="l">
                        <a:buFont typeface="Arial" panose="020B0604020202020204" pitchFamily="34" charset="0"/>
                        <a:buNone/>
                      </a:pPr>
                      <a:r>
                        <a:rPr lang="en-AU" sz="1100" baseline="0" dirty="0">
                          <a:latin typeface="+mn-lt"/>
                        </a:rPr>
                        <a:t>Estimates for defined scope meet the solution criteria, staffing guidelines and skills pyramid reflecting the risk profile and skills availability in region or GDN to deliver the deal as priced.</a:t>
                      </a:r>
                      <a:endParaRPr lang="en-US" sz="1100" dirty="0">
                        <a:solidFill>
                          <a:srgbClr val="4D4D4C"/>
                        </a:solidFill>
                        <a:latin typeface="+mn-lt"/>
                      </a:endParaRPr>
                    </a:p>
                  </a:txBody>
                  <a:tcPr marL="45720" marR="45720" anchor="ctr"/>
                </a:tc>
                <a:tc hMerge="1">
                  <a:txBody>
                    <a:bodyPr/>
                    <a:lstStyle/>
                    <a:p>
                      <a:endParaRPr lang="en-GB"/>
                    </a:p>
                  </a:txBody>
                  <a:tcPr/>
                </a:tc>
                <a:tc hMerge="1">
                  <a:txBody>
                    <a:bodyPr/>
                    <a:lstStyle/>
                    <a:p>
                      <a:endParaRPr lang="en-US"/>
                    </a:p>
                  </a:txBody>
                  <a:tcPr>
                    <a:lnL w="3175" cap="flat" cmpd="sng" algn="ctr">
                      <a:solidFill>
                        <a:schemeClr val="tx1"/>
                      </a:solidFill>
                      <a:prstDash val="solid"/>
                      <a:round/>
                      <a:headEnd type="none" w="med" len="med"/>
                      <a:tailEnd type="none" w="med" len="med"/>
                    </a:lnL>
                  </a:tcPr>
                </a:tc>
                <a:tc hMerge="1">
                  <a:txBody>
                    <a:bodyPr/>
                    <a:lstStyle/>
                    <a:p>
                      <a:pPr marL="0" indent="0" algn="l">
                        <a:buFont typeface="Arial" panose="020B0604020202020204" pitchFamily="34" charset="0"/>
                        <a:buNone/>
                      </a:pPr>
                      <a:endParaRPr lang="en-US" sz="1050" dirty="0">
                        <a:solidFill>
                          <a:srgbClr val="4D4D4C"/>
                        </a:solidFill>
                      </a:endParaRPr>
                    </a:p>
                  </a:txBody>
                  <a:tcPr marL="120106" marR="120106" marT="36000" marB="36000" anchor="ct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100" b="0" i="0" u="none" strike="noStrike" kern="1200" cap="none" spc="0" normalizeH="0" baseline="0" noProof="0" dirty="0">
                          <a:ln>
                            <a:noFill/>
                          </a:ln>
                          <a:solidFill>
                            <a:srgbClr val="FF0000"/>
                          </a:solidFill>
                          <a:effectLst/>
                          <a:uLnTx/>
                          <a:uFillTx/>
                          <a:latin typeface="+mn-lt"/>
                          <a:ea typeface="+mn-ea"/>
                          <a:cs typeface="+mn-cs"/>
                        </a:rPr>
                        <a:t>&lt;X&gt;</a:t>
                      </a:r>
                    </a:p>
                  </a:txBody>
                  <a:tcPr marL="45720" marR="45720" anchor="ctr"/>
                </a:tc>
                <a:extLst>
                  <a:ext uri="{0D108BD9-81ED-4DB2-BD59-A6C34878D82A}">
                    <a16:rowId xmlns:a16="http://schemas.microsoft.com/office/drawing/2014/main" val="1790364040"/>
                  </a:ext>
                </a:extLst>
              </a:tr>
              <a:tr h="171909">
                <a:tc>
                  <a:txBody>
                    <a:bodyPr/>
                    <a:lstStyle/>
                    <a:p>
                      <a:pPr marL="0" marR="0" indent="0" algn="l" defTabSz="316531" rtl="0" eaLnBrk="1" fontAlgn="auto" latinLnBrk="0" hangingPunct="1">
                        <a:lnSpc>
                          <a:spcPct val="100000"/>
                        </a:lnSpc>
                        <a:spcBef>
                          <a:spcPts val="0"/>
                        </a:spcBef>
                        <a:spcAft>
                          <a:spcPts val="0"/>
                        </a:spcAft>
                        <a:buClrTx/>
                        <a:buSzTx/>
                        <a:buFontTx/>
                        <a:buNone/>
                        <a:tabLst/>
                        <a:defRPr/>
                      </a:pPr>
                      <a:r>
                        <a:rPr lang="en-US" sz="1100" b="1" dirty="0">
                          <a:latin typeface="+mn-lt"/>
                        </a:rPr>
                        <a:t>Functional Review</a:t>
                      </a:r>
                      <a:endParaRPr lang="en-US" sz="1100" b="1" dirty="0">
                        <a:solidFill>
                          <a:srgbClr val="4D4D4C"/>
                        </a:solidFill>
                        <a:latin typeface="+mn-lt"/>
                      </a:endParaRPr>
                    </a:p>
                  </a:txBody>
                  <a:tcPr marL="45720" marR="45720" anchor="ctr"/>
                </a:tc>
                <a:tc gridSpan="4">
                  <a:txBody>
                    <a:bodyPr/>
                    <a:lstStyle/>
                    <a:p>
                      <a:pPr marL="0" indent="0" algn="l">
                        <a:buFont typeface="Arial" panose="020B0604020202020204" pitchFamily="34" charset="0"/>
                        <a:buNone/>
                      </a:pPr>
                      <a:r>
                        <a:rPr lang="en-US" sz="1100" baseline="0" dirty="0">
                          <a:latin typeface="+mn-lt"/>
                        </a:rPr>
                        <a:t>Functional scope aligns with client expectations, scope and expected contractual obligations.</a:t>
                      </a:r>
                      <a:endParaRPr lang="en-US" sz="1100" dirty="0">
                        <a:solidFill>
                          <a:srgbClr val="4D4D4C"/>
                        </a:solidFill>
                        <a:latin typeface="+mn-lt"/>
                      </a:endParaRPr>
                    </a:p>
                  </a:txBody>
                  <a:tcPr marL="45720" marR="45720" anchor="ctr"/>
                </a:tc>
                <a:tc hMerge="1">
                  <a:txBody>
                    <a:bodyPr/>
                    <a:lstStyle/>
                    <a:p>
                      <a:endParaRPr lang="en-GB"/>
                    </a:p>
                  </a:txBody>
                  <a:tcPr/>
                </a:tc>
                <a:tc hMerge="1">
                  <a:txBody>
                    <a:bodyPr/>
                    <a:lstStyle/>
                    <a:p>
                      <a:endParaRPr lang="en-US"/>
                    </a:p>
                  </a:txBody>
                  <a:tcPr>
                    <a:lnL w="3175" cap="flat" cmpd="sng" algn="ctr">
                      <a:solidFill>
                        <a:schemeClr val="tx1"/>
                      </a:solidFill>
                      <a:prstDash val="solid"/>
                      <a:round/>
                      <a:headEnd type="none" w="med" len="med"/>
                      <a:tailEnd type="none" w="med" len="med"/>
                    </a:lnL>
                  </a:tcPr>
                </a:tc>
                <a:tc hMerge="1">
                  <a:txBody>
                    <a:bodyPr/>
                    <a:lstStyle/>
                    <a:p>
                      <a:pPr marL="0" indent="0" algn="l">
                        <a:buFont typeface="Arial" panose="020B0604020202020204" pitchFamily="34" charset="0"/>
                        <a:buNone/>
                      </a:pPr>
                      <a:endParaRPr lang="en-US" sz="1050" dirty="0">
                        <a:solidFill>
                          <a:srgbClr val="4D4D4C"/>
                        </a:solidFill>
                      </a:endParaRPr>
                    </a:p>
                  </a:txBody>
                  <a:tcPr marL="120106" marR="120106" marT="36000" marB="36000" anchor="ct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100" b="0" i="0" u="none" strike="noStrike" kern="1200" cap="none" spc="0" normalizeH="0" baseline="0" noProof="0">
                          <a:ln>
                            <a:noFill/>
                          </a:ln>
                          <a:solidFill>
                            <a:srgbClr val="FF0000"/>
                          </a:solidFill>
                          <a:effectLst/>
                          <a:uLnTx/>
                          <a:uFillTx/>
                          <a:latin typeface="+mn-lt"/>
                          <a:ea typeface="+mn-ea"/>
                          <a:cs typeface="+mn-cs"/>
                        </a:rPr>
                        <a:t>&lt;X&gt;</a:t>
                      </a:r>
                      <a:endParaRPr kumimoji="0" lang="en-US" sz="1100" b="0" i="0" u="none" strike="noStrike" kern="1200" cap="none" spc="0" normalizeH="0" baseline="0" noProof="0" dirty="0">
                        <a:ln>
                          <a:noFill/>
                        </a:ln>
                        <a:solidFill>
                          <a:srgbClr val="FF0000"/>
                        </a:solidFill>
                        <a:effectLst/>
                        <a:uLnTx/>
                        <a:uFillTx/>
                        <a:latin typeface="+mn-lt"/>
                        <a:ea typeface="+mn-ea"/>
                        <a:cs typeface="+mn-cs"/>
                      </a:endParaRPr>
                    </a:p>
                  </a:txBody>
                  <a:tcPr marL="45720" marR="45720" anchor="ctr"/>
                </a:tc>
                <a:extLst>
                  <a:ext uri="{0D108BD9-81ED-4DB2-BD59-A6C34878D82A}">
                    <a16:rowId xmlns:a16="http://schemas.microsoft.com/office/drawing/2014/main" val="4233913862"/>
                  </a:ext>
                </a:extLst>
              </a:tr>
              <a:tr h="364142">
                <a:tc>
                  <a:txBody>
                    <a:bodyPr/>
                    <a:lstStyle/>
                    <a:p>
                      <a:pPr marL="0" marR="0" indent="0" algn="l" defTabSz="316531" rtl="0" eaLnBrk="1" fontAlgn="auto" latinLnBrk="0" hangingPunct="1">
                        <a:lnSpc>
                          <a:spcPct val="100000"/>
                        </a:lnSpc>
                        <a:spcBef>
                          <a:spcPts val="0"/>
                        </a:spcBef>
                        <a:spcAft>
                          <a:spcPts val="0"/>
                        </a:spcAft>
                        <a:buClrTx/>
                        <a:buSzTx/>
                        <a:buFontTx/>
                        <a:buNone/>
                        <a:tabLst/>
                        <a:defRPr/>
                      </a:pPr>
                      <a:r>
                        <a:rPr lang="en-US" sz="1100" b="1" dirty="0">
                          <a:latin typeface="+mn-lt"/>
                        </a:rPr>
                        <a:t>Technical</a:t>
                      </a:r>
                      <a:r>
                        <a:rPr lang="en-US" sz="1100" b="1" baseline="0" dirty="0">
                          <a:latin typeface="+mn-lt"/>
                        </a:rPr>
                        <a:t> Review</a:t>
                      </a:r>
                      <a:endParaRPr lang="en-US" sz="1100" b="1" dirty="0">
                        <a:solidFill>
                          <a:srgbClr val="4D4D4C"/>
                        </a:solidFill>
                        <a:latin typeface="+mn-lt"/>
                      </a:endParaRPr>
                    </a:p>
                  </a:txBody>
                  <a:tcPr marL="45720" marR="45720" anchor="ctr"/>
                </a:tc>
                <a:tc gridSpan="4">
                  <a:txBody>
                    <a:bodyPr/>
                    <a:lstStyle/>
                    <a:p>
                      <a:pPr marL="0" indent="0" algn="l">
                        <a:buFont typeface="Arial" panose="020B0604020202020204" pitchFamily="34" charset="0"/>
                        <a:buNone/>
                      </a:pPr>
                      <a:r>
                        <a:rPr lang="en-US" sz="1100" baseline="0" dirty="0">
                          <a:latin typeface="+mn-lt"/>
                        </a:rPr>
                        <a:t>Technical review with qualified architect knowledgeable in the offering has taken place and actions closed.</a:t>
                      </a:r>
                      <a:endParaRPr lang="en-US" sz="1100" dirty="0">
                        <a:solidFill>
                          <a:srgbClr val="4D4D4C"/>
                        </a:solidFill>
                        <a:latin typeface="+mn-lt"/>
                      </a:endParaRPr>
                    </a:p>
                  </a:txBody>
                  <a:tcPr marL="45720" marR="45720" anchor="ctr"/>
                </a:tc>
                <a:tc hMerge="1">
                  <a:txBody>
                    <a:bodyPr/>
                    <a:lstStyle/>
                    <a:p>
                      <a:endParaRPr lang="en-GB"/>
                    </a:p>
                  </a:txBody>
                  <a:tcPr/>
                </a:tc>
                <a:tc hMerge="1">
                  <a:txBody>
                    <a:bodyPr/>
                    <a:lstStyle/>
                    <a:p>
                      <a:endParaRPr lang="en-US"/>
                    </a:p>
                  </a:txBody>
                  <a:tcPr>
                    <a:lnL w="3175" cap="flat" cmpd="sng" algn="ctr">
                      <a:solidFill>
                        <a:schemeClr val="tx1"/>
                      </a:solidFill>
                      <a:prstDash val="solid"/>
                      <a:round/>
                      <a:headEnd type="none" w="med" len="med"/>
                      <a:tailEnd type="none" w="med" len="med"/>
                    </a:lnL>
                  </a:tcPr>
                </a:tc>
                <a:tc hMerge="1">
                  <a:txBody>
                    <a:bodyPr/>
                    <a:lstStyle/>
                    <a:p>
                      <a:pPr marL="0" indent="0" algn="l">
                        <a:buFont typeface="Arial" panose="020B0604020202020204" pitchFamily="34" charset="0"/>
                        <a:buNone/>
                      </a:pPr>
                      <a:endParaRPr lang="en-US" sz="1050" dirty="0">
                        <a:solidFill>
                          <a:srgbClr val="4D4D4C"/>
                        </a:solidFill>
                      </a:endParaRPr>
                    </a:p>
                  </a:txBody>
                  <a:tcPr marL="120106" marR="120106" marT="36000" marB="36000" anchor="ct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100" b="0" i="0" u="none" strike="noStrike" kern="1200" cap="none" spc="0" normalizeH="0" baseline="0" noProof="0">
                          <a:ln>
                            <a:noFill/>
                          </a:ln>
                          <a:solidFill>
                            <a:srgbClr val="FF0000"/>
                          </a:solidFill>
                          <a:effectLst/>
                          <a:uLnTx/>
                          <a:uFillTx/>
                          <a:latin typeface="+mn-lt"/>
                          <a:ea typeface="+mn-ea"/>
                          <a:cs typeface="+mn-cs"/>
                        </a:rPr>
                        <a:t>&lt;X&gt;</a:t>
                      </a:r>
                      <a:endParaRPr kumimoji="0" lang="en-US" sz="1100" b="0" i="0" u="none" strike="noStrike" kern="1200" cap="none" spc="0" normalizeH="0" baseline="0" noProof="0" dirty="0">
                        <a:ln>
                          <a:noFill/>
                        </a:ln>
                        <a:solidFill>
                          <a:srgbClr val="FF0000"/>
                        </a:solidFill>
                        <a:effectLst/>
                        <a:uLnTx/>
                        <a:uFillTx/>
                        <a:latin typeface="+mn-lt"/>
                        <a:ea typeface="+mn-ea"/>
                        <a:cs typeface="+mn-cs"/>
                      </a:endParaRPr>
                    </a:p>
                  </a:txBody>
                  <a:tcPr marL="45720" marR="45720" anchor="ctr"/>
                </a:tc>
                <a:extLst>
                  <a:ext uri="{0D108BD9-81ED-4DB2-BD59-A6C34878D82A}">
                    <a16:rowId xmlns:a16="http://schemas.microsoft.com/office/drawing/2014/main" val="10002"/>
                  </a:ext>
                </a:extLst>
              </a:tr>
              <a:tr h="364142">
                <a:tc>
                  <a:txBody>
                    <a:bodyPr/>
                    <a:lstStyle/>
                    <a:p>
                      <a:pPr marL="0" marR="0" indent="0" algn="l" defTabSz="316531" rtl="0" eaLnBrk="1" fontAlgn="auto" latinLnBrk="0" hangingPunct="1">
                        <a:lnSpc>
                          <a:spcPct val="100000"/>
                        </a:lnSpc>
                        <a:spcBef>
                          <a:spcPts val="0"/>
                        </a:spcBef>
                        <a:spcAft>
                          <a:spcPts val="0"/>
                        </a:spcAft>
                        <a:buClrTx/>
                        <a:buSzTx/>
                        <a:buFontTx/>
                        <a:buNone/>
                        <a:tabLst/>
                        <a:defRPr/>
                      </a:pPr>
                      <a:r>
                        <a:rPr lang="en-US" sz="1100" b="1" dirty="0">
                          <a:latin typeface="+mn-lt"/>
                        </a:rPr>
                        <a:t>Pricing Model (DPM/CTA)</a:t>
                      </a:r>
                      <a:endParaRPr lang="en-US" sz="1100" b="1" dirty="0">
                        <a:solidFill>
                          <a:srgbClr val="4D4D4C"/>
                        </a:solidFill>
                        <a:latin typeface="+mn-lt"/>
                      </a:endParaRPr>
                    </a:p>
                  </a:txBody>
                  <a:tcPr marL="45720" marR="45720" anchor="ctr"/>
                </a:tc>
                <a:tc gridSpan="4">
                  <a:txBody>
                    <a:bodyPr/>
                    <a:lstStyle/>
                    <a:p>
                      <a:pPr marL="0" indent="0" algn="l">
                        <a:buFont typeface="Arial" panose="020B0604020202020204" pitchFamily="34" charset="0"/>
                        <a:buNone/>
                      </a:pPr>
                      <a:r>
                        <a:rPr lang="en-US" sz="1100" dirty="0">
                          <a:latin typeface="+mn-lt"/>
                        </a:rPr>
                        <a:t>Finance case matches</a:t>
                      </a:r>
                      <a:r>
                        <a:rPr lang="en-US" sz="1100" baseline="0" dirty="0">
                          <a:latin typeface="+mn-lt"/>
                        </a:rPr>
                        <a:t> the solution plan, estimate and staffing profiles, risk profile, FX profile, at appropriate margins for Avanade MU Offering by market. </a:t>
                      </a:r>
                      <a:endParaRPr lang="en-US" sz="1100" kern="1200" baseline="0" dirty="0">
                        <a:solidFill>
                          <a:srgbClr val="4D4D4C"/>
                        </a:solidFill>
                        <a:latin typeface="+mn-lt"/>
                        <a:ea typeface="+mn-ea"/>
                        <a:cs typeface="+mn-cs"/>
                      </a:endParaRPr>
                    </a:p>
                  </a:txBody>
                  <a:tcPr marL="45720" marR="45720" anchor="ctr"/>
                </a:tc>
                <a:tc hMerge="1">
                  <a:txBody>
                    <a:bodyPr/>
                    <a:lstStyle/>
                    <a:p>
                      <a:endParaRPr lang="en-GB"/>
                    </a:p>
                  </a:txBody>
                  <a:tcPr/>
                </a:tc>
                <a:tc hMerge="1">
                  <a:txBody>
                    <a:bodyPr/>
                    <a:lstStyle/>
                    <a:p>
                      <a:endParaRPr lang="en-US"/>
                    </a:p>
                  </a:txBody>
                  <a:tcPr>
                    <a:lnL w="3175" cap="flat" cmpd="sng" algn="ctr">
                      <a:solidFill>
                        <a:schemeClr val="tx1"/>
                      </a:solidFill>
                      <a:prstDash val="solid"/>
                      <a:round/>
                      <a:headEnd type="none" w="med" len="med"/>
                      <a:tailEnd type="none" w="med" len="med"/>
                    </a:lnL>
                  </a:tcPr>
                </a:tc>
                <a:tc hMerge="1">
                  <a:txBody>
                    <a:bodyPr/>
                    <a:lstStyle/>
                    <a:p>
                      <a:pPr marL="0" indent="0" algn="l">
                        <a:buFont typeface="Arial" panose="020B0604020202020204" pitchFamily="34" charset="0"/>
                        <a:buNone/>
                      </a:pPr>
                      <a:endParaRPr lang="en-US" sz="1050" kern="1200" baseline="0" dirty="0">
                        <a:solidFill>
                          <a:srgbClr val="4D4D4C"/>
                        </a:solidFill>
                        <a:latin typeface="+mn-lt"/>
                        <a:ea typeface="+mn-ea"/>
                        <a:cs typeface="+mn-cs"/>
                      </a:endParaRPr>
                    </a:p>
                  </a:txBody>
                  <a:tcPr marL="120106" marR="120106" marT="36000" marB="36000" anchor="ct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100" b="0" i="0" u="none" strike="noStrike" kern="1200" cap="none" spc="0" normalizeH="0" baseline="0" noProof="0">
                          <a:ln>
                            <a:noFill/>
                          </a:ln>
                          <a:solidFill>
                            <a:srgbClr val="FF0000"/>
                          </a:solidFill>
                          <a:effectLst/>
                          <a:uLnTx/>
                          <a:uFillTx/>
                          <a:latin typeface="+mn-lt"/>
                          <a:ea typeface="+mn-ea"/>
                          <a:cs typeface="+mn-cs"/>
                        </a:rPr>
                        <a:t>&lt;X&gt;</a:t>
                      </a:r>
                      <a:endParaRPr kumimoji="0" lang="en-US" sz="1100" b="0" i="0" u="none" strike="noStrike" kern="1200" cap="none" spc="0" normalizeH="0" baseline="0" noProof="0" dirty="0">
                        <a:ln>
                          <a:noFill/>
                        </a:ln>
                        <a:solidFill>
                          <a:srgbClr val="FF0000"/>
                        </a:solidFill>
                        <a:effectLst/>
                        <a:uLnTx/>
                        <a:uFillTx/>
                        <a:latin typeface="+mn-lt"/>
                        <a:ea typeface="+mn-ea"/>
                        <a:cs typeface="+mn-cs"/>
                      </a:endParaRPr>
                    </a:p>
                  </a:txBody>
                  <a:tcPr marL="45720" marR="45720" anchor="ctr"/>
                </a:tc>
                <a:extLst>
                  <a:ext uri="{0D108BD9-81ED-4DB2-BD59-A6C34878D82A}">
                    <a16:rowId xmlns:a16="http://schemas.microsoft.com/office/drawing/2014/main" val="3206452836"/>
                  </a:ext>
                </a:extLst>
              </a:tr>
              <a:tr h="364142">
                <a:tc>
                  <a:txBody>
                    <a:bodyPr/>
                    <a:lstStyle/>
                    <a:p>
                      <a:pPr marL="0" marR="0" indent="0" algn="l" defTabSz="316531" rtl="0" eaLnBrk="1" fontAlgn="auto" latinLnBrk="0" hangingPunct="1">
                        <a:lnSpc>
                          <a:spcPct val="100000"/>
                        </a:lnSpc>
                        <a:spcBef>
                          <a:spcPts val="0"/>
                        </a:spcBef>
                        <a:spcAft>
                          <a:spcPts val="0"/>
                        </a:spcAft>
                        <a:buClrTx/>
                        <a:buSzTx/>
                        <a:buFontTx/>
                        <a:buNone/>
                        <a:tabLst/>
                        <a:defRPr/>
                      </a:pPr>
                      <a:r>
                        <a:rPr lang="en-US" sz="1100" b="1" dirty="0">
                          <a:latin typeface="+mn-lt"/>
                        </a:rPr>
                        <a:t>Assumptions </a:t>
                      </a:r>
                    </a:p>
                    <a:p>
                      <a:pPr marL="0" marR="0" indent="0" algn="l" defTabSz="316531" rtl="0" eaLnBrk="1" fontAlgn="auto" latinLnBrk="0" hangingPunct="1">
                        <a:lnSpc>
                          <a:spcPct val="100000"/>
                        </a:lnSpc>
                        <a:spcBef>
                          <a:spcPts val="0"/>
                        </a:spcBef>
                        <a:spcAft>
                          <a:spcPts val="0"/>
                        </a:spcAft>
                        <a:buClrTx/>
                        <a:buSzTx/>
                        <a:buFontTx/>
                        <a:buNone/>
                        <a:tabLst/>
                        <a:defRPr/>
                      </a:pPr>
                      <a:r>
                        <a:rPr lang="en-US" sz="1100" b="1" dirty="0">
                          <a:latin typeface="+mn-lt"/>
                        </a:rPr>
                        <a:t>(Solution</a:t>
                      </a:r>
                      <a:r>
                        <a:rPr lang="en-US" sz="1100" b="1" baseline="0" dirty="0">
                          <a:latin typeface="+mn-lt"/>
                        </a:rPr>
                        <a:t> Plan)</a:t>
                      </a:r>
                      <a:endParaRPr lang="en-US" sz="1100" b="1" dirty="0">
                        <a:solidFill>
                          <a:srgbClr val="4D4D4C"/>
                        </a:solidFill>
                        <a:latin typeface="+mn-lt"/>
                      </a:endParaRPr>
                    </a:p>
                  </a:txBody>
                  <a:tcPr marL="45720" marR="45720" anchor="ctr"/>
                </a:tc>
                <a:tc gridSpan="4">
                  <a:txBody>
                    <a:bodyPr/>
                    <a:lstStyle/>
                    <a:p>
                      <a:pPr marL="0" indent="0" algn="l">
                        <a:buFont typeface="Arial" panose="020B0604020202020204" pitchFamily="34" charset="0"/>
                        <a:buNone/>
                      </a:pPr>
                      <a:r>
                        <a:rPr lang="en-US" sz="1100" dirty="0">
                          <a:latin typeface="+mn-lt"/>
                        </a:rPr>
                        <a:t>Assumptions in the Solution Plan</a:t>
                      </a:r>
                      <a:r>
                        <a:rPr lang="en-US" sz="1100" baseline="0" dirty="0">
                          <a:latin typeface="+mn-lt"/>
                        </a:rPr>
                        <a:t> are appropriate for the client expectations and to maintain solution, plan and effort integrity.</a:t>
                      </a:r>
                      <a:endParaRPr lang="en-US" sz="1100" dirty="0">
                        <a:solidFill>
                          <a:srgbClr val="4D4D4C"/>
                        </a:solidFill>
                        <a:latin typeface="+mn-lt"/>
                      </a:endParaRPr>
                    </a:p>
                  </a:txBody>
                  <a:tcPr marL="45720" marR="45720" anchor="ctr"/>
                </a:tc>
                <a:tc hMerge="1">
                  <a:txBody>
                    <a:bodyPr/>
                    <a:lstStyle/>
                    <a:p>
                      <a:endParaRPr lang="en-GB"/>
                    </a:p>
                  </a:txBody>
                  <a:tcPr/>
                </a:tc>
                <a:tc hMerge="1">
                  <a:txBody>
                    <a:bodyPr/>
                    <a:lstStyle/>
                    <a:p>
                      <a:endParaRPr lang="en-US"/>
                    </a:p>
                  </a:txBody>
                  <a:tcPr>
                    <a:lnL w="3175" cap="flat" cmpd="sng" algn="ctr">
                      <a:solidFill>
                        <a:schemeClr val="tx1"/>
                      </a:solidFill>
                      <a:prstDash val="solid"/>
                      <a:round/>
                      <a:headEnd type="none" w="med" len="med"/>
                      <a:tailEnd type="none" w="med" len="med"/>
                    </a:lnL>
                  </a:tcPr>
                </a:tc>
                <a:tc hMerge="1">
                  <a:txBody>
                    <a:bodyPr/>
                    <a:lstStyle/>
                    <a:p>
                      <a:pPr marL="0" indent="0" algn="l">
                        <a:buFont typeface="Arial" panose="020B0604020202020204" pitchFamily="34" charset="0"/>
                        <a:buNone/>
                      </a:pPr>
                      <a:endParaRPr lang="en-US" sz="1050" dirty="0">
                        <a:solidFill>
                          <a:srgbClr val="4D4D4C"/>
                        </a:solidFill>
                      </a:endParaRPr>
                    </a:p>
                  </a:txBody>
                  <a:tcPr marL="120106" marR="120106" marT="36000" marB="36000" anchor="ct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100" b="0" i="0" u="none" strike="noStrike" kern="1200" cap="none" spc="0" normalizeH="0" baseline="0" noProof="0">
                          <a:ln>
                            <a:noFill/>
                          </a:ln>
                          <a:solidFill>
                            <a:srgbClr val="FF0000"/>
                          </a:solidFill>
                          <a:effectLst/>
                          <a:uLnTx/>
                          <a:uFillTx/>
                          <a:latin typeface="+mn-lt"/>
                          <a:ea typeface="+mn-ea"/>
                          <a:cs typeface="+mn-cs"/>
                        </a:rPr>
                        <a:t>&lt;X&gt;</a:t>
                      </a:r>
                      <a:endParaRPr kumimoji="0" lang="en-US" sz="1100" b="0" i="0" u="none" strike="noStrike" kern="1200" cap="none" spc="0" normalizeH="0" baseline="0" noProof="0" dirty="0">
                        <a:ln>
                          <a:noFill/>
                        </a:ln>
                        <a:solidFill>
                          <a:srgbClr val="FF0000"/>
                        </a:solidFill>
                        <a:effectLst/>
                        <a:uLnTx/>
                        <a:uFillTx/>
                        <a:latin typeface="+mn-lt"/>
                        <a:ea typeface="+mn-ea"/>
                        <a:cs typeface="+mn-cs"/>
                      </a:endParaRPr>
                    </a:p>
                  </a:txBody>
                  <a:tcPr marL="45720" marR="4572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932707002"/>
                  </a:ext>
                </a:extLst>
              </a:tr>
              <a:tr h="217690">
                <a:tc>
                  <a:txBody>
                    <a:bodyPr/>
                    <a:lstStyle/>
                    <a:p>
                      <a:pPr marL="0" marR="0" indent="0" algn="l" defTabSz="316531" rtl="0" eaLnBrk="1" fontAlgn="auto" latinLnBrk="0" hangingPunct="1">
                        <a:lnSpc>
                          <a:spcPct val="100000"/>
                        </a:lnSpc>
                        <a:spcBef>
                          <a:spcPts val="0"/>
                        </a:spcBef>
                        <a:spcAft>
                          <a:spcPts val="0"/>
                        </a:spcAft>
                        <a:buClrTx/>
                        <a:buSzTx/>
                        <a:buFontTx/>
                        <a:buNone/>
                        <a:tabLst/>
                        <a:defRPr/>
                      </a:pPr>
                      <a:r>
                        <a:rPr lang="en-AU" sz="1100" b="1" kern="1200" dirty="0">
                          <a:solidFill>
                            <a:schemeClr val="tx1"/>
                          </a:solidFill>
                          <a:latin typeface="+mn-lt"/>
                          <a:ea typeface="+mn-ea"/>
                          <a:cs typeface="+mn-cs"/>
                        </a:rPr>
                        <a:t>Risk Review</a:t>
                      </a:r>
                    </a:p>
                  </a:txBody>
                  <a:tcPr marL="45720" marR="45720" anchor="ctr"/>
                </a:tc>
                <a:tc gridSpan="2">
                  <a:txBody>
                    <a:bodyPr/>
                    <a:lstStyle/>
                    <a:p>
                      <a:pPr marL="0" indent="0" algn="l">
                        <a:buFont typeface="Arial" panose="020B0604020202020204" pitchFamily="34" charset="0"/>
                        <a:buNone/>
                      </a:pPr>
                      <a:r>
                        <a:rPr lang="en-US" sz="1100" kern="1200" dirty="0">
                          <a:solidFill>
                            <a:schemeClr val="tx1"/>
                          </a:solidFill>
                          <a:latin typeface="+mn-lt"/>
                          <a:ea typeface="+mn-ea"/>
                          <a:cs typeface="+mn-cs"/>
                        </a:rPr>
                        <a:t>A QA Risk Assessment has been  completed, if required and, mitigation plans are in place such that the overall risk aligns with Solution Contingency.</a:t>
                      </a:r>
                    </a:p>
                  </a:txBody>
                  <a:tcPr marL="45720" marR="45720" anchor="ctr"/>
                </a:tc>
                <a:tc hMerge="1">
                  <a:txBody>
                    <a:bodyPr/>
                    <a:lstStyle/>
                    <a:p>
                      <a:pPr marL="0" indent="0" algn="l">
                        <a:buFont typeface="Arial" panose="020B0604020202020204" pitchFamily="34" charset="0"/>
                        <a:buNone/>
                      </a:pPr>
                      <a:r>
                        <a:rPr lang="en-US" sz="1000" dirty="0">
                          <a:latin typeface="+mn-lt"/>
                        </a:rPr>
                        <a:t>&lt;QAD Name&gt;</a:t>
                      </a:r>
                      <a:endParaRPr lang="en-US" sz="1000" i="1" dirty="0">
                        <a:solidFill>
                          <a:srgbClr val="4D4D4C"/>
                        </a:solidFill>
                        <a:latin typeface="+mn-lt"/>
                      </a:endParaRPr>
                    </a:p>
                  </a:txBody>
                  <a:tcPr marL="45720" marR="45720" anchor="ct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100" b="0" i="0" u="none" strike="noStrike" kern="1200" cap="none" spc="0" normalizeH="0" baseline="0" dirty="0">
                          <a:ln>
                            <a:noFill/>
                          </a:ln>
                          <a:solidFill>
                            <a:srgbClr val="FF0000"/>
                          </a:solidFill>
                          <a:effectLst/>
                          <a:uLnTx/>
                          <a:uFillTx/>
                          <a:latin typeface="+mn-lt"/>
                          <a:ea typeface="+mn-ea"/>
                          <a:cs typeface="+mn-cs"/>
                        </a:rPr>
                        <a:t>&lt;QAD Name&gt;</a:t>
                      </a:r>
                    </a:p>
                  </a:txBody>
                  <a:tcPr marL="45720" marR="45720" anchor="ct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100" b="0" i="1" u="none" strike="noStrike" kern="1200" cap="none" spc="0" normalizeH="0" baseline="0" dirty="0">
                          <a:ln>
                            <a:noFill/>
                          </a:ln>
                          <a:solidFill>
                            <a:srgbClr val="FF0000"/>
                          </a:solidFill>
                          <a:effectLst/>
                          <a:uLnTx/>
                          <a:uFillTx/>
                          <a:latin typeface="+mn-lt"/>
                          <a:ea typeface="+mn-ea"/>
                          <a:cs typeface="+mn-cs"/>
                        </a:rPr>
                        <a:t>&lt;</a:t>
                      </a:r>
                      <a:r>
                        <a:rPr kumimoji="0" lang="en-US" sz="1100" b="0" i="0" u="none" strike="noStrike" kern="1200" cap="none" spc="0" normalizeH="0" baseline="0" dirty="0">
                          <a:ln>
                            <a:noFill/>
                          </a:ln>
                          <a:solidFill>
                            <a:srgbClr val="FF0000"/>
                          </a:solidFill>
                          <a:effectLst/>
                          <a:uLnTx/>
                          <a:uFillTx/>
                          <a:latin typeface="+mn-lt"/>
                          <a:ea typeface="+mn-ea"/>
                          <a:cs typeface="+mn-cs"/>
                        </a:rPr>
                        <a:t>Risk Level</a:t>
                      </a:r>
                      <a:r>
                        <a:rPr kumimoji="0" lang="en-US" sz="1100" b="0" i="1" u="none" strike="noStrike" kern="1200" cap="none" spc="0" normalizeH="0" baseline="0" dirty="0">
                          <a:ln>
                            <a:noFill/>
                          </a:ln>
                          <a:solidFill>
                            <a:srgbClr val="FF0000"/>
                          </a:solidFill>
                          <a:effectLst/>
                          <a:uLnTx/>
                          <a:uFillTx/>
                          <a:latin typeface="+mn-lt"/>
                          <a:ea typeface="+mn-ea"/>
                          <a:cs typeface="+mn-cs"/>
                        </a:rPr>
                        <a:t>&gt;</a:t>
                      </a:r>
                    </a:p>
                  </a:txBody>
                  <a:tcPr marL="45720" marR="45720" anchor="ct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100" b="0" i="0" u="none" strike="noStrike" kern="1200" cap="none" spc="0" normalizeH="0" baseline="0" noProof="0">
                          <a:ln>
                            <a:noFill/>
                          </a:ln>
                          <a:solidFill>
                            <a:srgbClr val="FF0000"/>
                          </a:solidFill>
                          <a:effectLst/>
                          <a:uLnTx/>
                          <a:uFillTx/>
                          <a:latin typeface="+mn-lt"/>
                          <a:ea typeface="+mn-ea"/>
                          <a:cs typeface="+mn-cs"/>
                        </a:rPr>
                        <a:t>&lt;X&gt;</a:t>
                      </a:r>
                      <a:endParaRPr kumimoji="0" lang="en-US" sz="1100" b="0" i="0" u="none" strike="noStrike" kern="1200" cap="none" spc="0" normalizeH="0" baseline="0" noProof="0" dirty="0">
                        <a:ln>
                          <a:noFill/>
                        </a:ln>
                        <a:solidFill>
                          <a:srgbClr val="FF0000"/>
                        </a:solidFill>
                        <a:effectLst/>
                        <a:uLnTx/>
                        <a:uFillTx/>
                        <a:latin typeface="+mn-lt"/>
                        <a:ea typeface="+mn-ea"/>
                        <a:cs typeface="+mn-cs"/>
                      </a:endParaRPr>
                    </a:p>
                  </a:txBody>
                  <a:tcPr marL="45720" marR="4572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767415251"/>
                  </a:ext>
                </a:extLst>
              </a:tr>
              <a:tr h="364142">
                <a:tc>
                  <a:txBody>
                    <a:bodyPr/>
                    <a:lstStyle/>
                    <a:p>
                      <a:pPr marL="0" marR="0" indent="0" algn="l" defTabSz="316531" rtl="0" eaLnBrk="1" fontAlgn="auto" latinLnBrk="0" hangingPunct="1">
                        <a:lnSpc>
                          <a:spcPct val="100000"/>
                        </a:lnSpc>
                        <a:spcBef>
                          <a:spcPts val="0"/>
                        </a:spcBef>
                        <a:spcAft>
                          <a:spcPts val="0"/>
                        </a:spcAft>
                        <a:buClrTx/>
                        <a:buSzTx/>
                        <a:buFontTx/>
                        <a:buNone/>
                        <a:tabLst/>
                        <a:defRPr/>
                      </a:pPr>
                      <a:r>
                        <a:rPr lang="en-AU" sz="1100" b="1" kern="1200" baseline="0" dirty="0">
                          <a:latin typeface="+mn-lt"/>
                        </a:rPr>
                        <a:t>Deliverability</a:t>
                      </a:r>
                      <a:endParaRPr lang="en-US" sz="1100" b="1" dirty="0">
                        <a:solidFill>
                          <a:srgbClr val="4D4D4C"/>
                        </a:solidFill>
                        <a:latin typeface="+mn-lt"/>
                      </a:endParaRPr>
                    </a:p>
                  </a:txBody>
                  <a:tcPr marL="45720" marR="45720" anchor="ctr"/>
                </a:tc>
                <a:tc gridSpan="4">
                  <a:txBody>
                    <a:bodyPr/>
                    <a:lstStyle/>
                    <a:p>
                      <a:pPr marL="0" indent="0" algn="l">
                        <a:buFont typeface="Arial" panose="020B0604020202020204" pitchFamily="34" charset="0"/>
                        <a:buNone/>
                      </a:pPr>
                      <a:r>
                        <a:rPr lang="en-AU" sz="1100" dirty="0">
                          <a:latin typeface="+mn-lt"/>
                        </a:rPr>
                        <a:t>Solution is deliverable</a:t>
                      </a:r>
                      <a:r>
                        <a:rPr lang="en-AU" sz="1100" baseline="0" dirty="0">
                          <a:latin typeface="+mn-lt"/>
                        </a:rPr>
                        <a:t> with Solution Blueprint standards at effort / duration estimates provided in client proposal.  Confirm</a:t>
                      </a:r>
                      <a:r>
                        <a:rPr lang="en-US" sz="1100" baseline="0" dirty="0">
                          <a:latin typeface="+mn-lt"/>
                        </a:rPr>
                        <a:t> Deliverability at Margin sold.  Consulted with appropriate assigned SA.</a:t>
                      </a:r>
                      <a:endParaRPr lang="en-US" sz="1100" b="0" kern="1200" dirty="0">
                        <a:solidFill>
                          <a:srgbClr val="4D4D4C"/>
                        </a:solidFill>
                        <a:latin typeface="+mn-lt"/>
                        <a:ea typeface="+mn-ea"/>
                        <a:cs typeface="+mn-cs"/>
                      </a:endParaRPr>
                    </a:p>
                  </a:txBody>
                  <a:tcPr marL="45720" marR="45720" anchor="ctr"/>
                </a:tc>
                <a:tc hMerge="1">
                  <a:txBody>
                    <a:bodyPr/>
                    <a:lstStyle/>
                    <a:p>
                      <a:endParaRPr lang="en-GB"/>
                    </a:p>
                  </a:txBody>
                  <a:tcPr/>
                </a:tc>
                <a:tc hMerge="1">
                  <a:txBody>
                    <a:bodyPr/>
                    <a:lstStyle/>
                    <a:p>
                      <a:endParaRPr lang="en-US"/>
                    </a:p>
                  </a:txBody>
                  <a:tcPr>
                    <a:lnL w="3175" cap="flat" cmpd="sng" algn="ctr">
                      <a:solidFill>
                        <a:schemeClr val="tx1"/>
                      </a:solidFill>
                      <a:prstDash val="solid"/>
                      <a:round/>
                      <a:headEnd type="none" w="med" len="med"/>
                      <a:tailEnd type="none" w="med" len="med"/>
                    </a:lnL>
                  </a:tcPr>
                </a:tc>
                <a:tc hMerge="1">
                  <a:txBody>
                    <a:bodyPr/>
                    <a:lstStyle/>
                    <a:p>
                      <a:pPr marL="0" indent="0" algn="l">
                        <a:buFont typeface="Arial" panose="020B0604020202020204" pitchFamily="34" charset="0"/>
                        <a:buNone/>
                      </a:pPr>
                      <a:endParaRPr lang="en-US" sz="1050" b="0" kern="1200" dirty="0">
                        <a:solidFill>
                          <a:srgbClr val="4D4D4C"/>
                        </a:solidFill>
                        <a:latin typeface="+mn-lt"/>
                        <a:ea typeface="+mn-ea"/>
                        <a:cs typeface="+mn-cs"/>
                      </a:endParaRPr>
                    </a:p>
                  </a:txBody>
                  <a:tcPr marL="120106" marR="120106" marT="36000" marB="36000" anchor="ct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100" b="0" i="0" u="none" strike="noStrike" kern="1200" cap="none" spc="0" normalizeH="0" baseline="0" noProof="0">
                          <a:ln>
                            <a:noFill/>
                          </a:ln>
                          <a:solidFill>
                            <a:srgbClr val="FF0000"/>
                          </a:solidFill>
                          <a:effectLst/>
                          <a:uLnTx/>
                          <a:uFillTx/>
                          <a:latin typeface="+mn-lt"/>
                          <a:ea typeface="+mn-ea"/>
                          <a:cs typeface="+mn-cs"/>
                        </a:rPr>
                        <a:t>&lt;X&gt;</a:t>
                      </a:r>
                      <a:endParaRPr kumimoji="0" lang="en-US" sz="1100" b="0" i="0" u="none" strike="noStrike" kern="1200" cap="none" spc="0" normalizeH="0" baseline="0" noProof="0" dirty="0">
                        <a:ln>
                          <a:noFill/>
                        </a:ln>
                        <a:solidFill>
                          <a:srgbClr val="FF0000"/>
                        </a:solidFill>
                        <a:effectLst/>
                        <a:uLnTx/>
                        <a:uFillTx/>
                        <a:latin typeface="+mn-lt"/>
                        <a:ea typeface="+mn-ea"/>
                        <a:cs typeface="+mn-cs"/>
                      </a:endParaRPr>
                    </a:p>
                  </a:txBody>
                  <a:tcPr marL="45720" marR="45720" anchor="ctr"/>
                </a:tc>
                <a:extLst>
                  <a:ext uri="{0D108BD9-81ED-4DB2-BD59-A6C34878D82A}">
                    <a16:rowId xmlns:a16="http://schemas.microsoft.com/office/drawing/2014/main" val="3004299905"/>
                  </a:ext>
                </a:extLst>
              </a:tr>
              <a:tr h="364142">
                <a:tc>
                  <a:txBody>
                    <a:bodyPr/>
                    <a:lstStyle/>
                    <a:p>
                      <a:pPr marL="0" marR="0" indent="0" algn="l" defTabSz="316531" rtl="0" eaLnBrk="1" fontAlgn="auto" latinLnBrk="0" hangingPunct="1">
                        <a:lnSpc>
                          <a:spcPct val="100000"/>
                        </a:lnSpc>
                        <a:spcBef>
                          <a:spcPts val="0"/>
                        </a:spcBef>
                        <a:spcAft>
                          <a:spcPts val="0"/>
                        </a:spcAft>
                        <a:buClrTx/>
                        <a:buSzTx/>
                        <a:buFontTx/>
                        <a:buNone/>
                        <a:tabLst/>
                        <a:defRPr/>
                      </a:pPr>
                      <a:r>
                        <a:rPr lang="en-US" sz="1100" b="1" dirty="0">
                          <a:latin typeface="+mn-lt"/>
                        </a:rPr>
                        <a:t>Proposal</a:t>
                      </a:r>
                      <a:r>
                        <a:rPr lang="en-US" sz="1100" b="1" baseline="0" dirty="0">
                          <a:latin typeface="+mn-lt"/>
                        </a:rPr>
                        <a:t> Alignment</a:t>
                      </a:r>
                      <a:endParaRPr lang="en-US" sz="1100" b="1" dirty="0">
                        <a:solidFill>
                          <a:srgbClr val="4D4D4C"/>
                        </a:solidFill>
                        <a:latin typeface="+mn-lt"/>
                      </a:endParaRPr>
                    </a:p>
                  </a:txBody>
                  <a:tcPr marL="45720" marR="45720" anchor="ctr"/>
                </a:tc>
                <a:tc gridSpan="4">
                  <a:txBody>
                    <a:bodyPr/>
                    <a:lstStyle/>
                    <a:p>
                      <a:pPr marL="0" indent="0" algn="l">
                        <a:buFont typeface="Arial" panose="020B0604020202020204" pitchFamily="34" charset="0"/>
                        <a:buNone/>
                      </a:pPr>
                      <a:r>
                        <a:rPr lang="en-US" sz="1100" dirty="0">
                          <a:latin typeface="+mn-lt"/>
                        </a:rPr>
                        <a:t>Proposal Document aligns with Solution Blueprint, Solution Plan (SP051)</a:t>
                      </a:r>
                      <a:r>
                        <a:rPr lang="en-US" sz="1100" baseline="0" dirty="0">
                          <a:latin typeface="+mn-lt"/>
                        </a:rPr>
                        <a:t> and client RFP expectations.  Exceptions have been mitigated through assumptions and scope statements.</a:t>
                      </a:r>
                      <a:endParaRPr lang="en-US" sz="1100" dirty="0">
                        <a:solidFill>
                          <a:srgbClr val="4D4D4C"/>
                        </a:solidFill>
                        <a:latin typeface="+mn-lt"/>
                      </a:endParaRPr>
                    </a:p>
                  </a:txBody>
                  <a:tcPr marL="45720" marR="45720" anchor="ctr"/>
                </a:tc>
                <a:tc hMerge="1">
                  <a:txBody>
                    <a:bodyPr/>
                    <a:lstStyle/>
                    <a:p>
                      <a:endParaRPr lang="en-GB"/>
                    </a:p>
                  </a:txBody>
                  <a:tcPr/>
                </a:tc>
                <a:tc hMerge="1">
                  <a:txBody>
                    <a:bodyPr/>
                    <a:lstStyle/>
                    <a:p>
                      <a:endParaRPr lang="en-US"/>
                    </a:p>
                  </a:txBody>
                  <a:tcPr>
                    <a:lnL w="3175" cap="flat" cmpd="sng" algn="ctr">
                      <a:solidFill>
                        <a:schemeClr val="tx1"/>
                      </a:solidFill>
                      <a:prstDash val="solid"/>
                      <a:round/>
                      <a:headEnd type="none" w="med" len="med"/>
                      <a:tailEnd type="none" w="med" len="med"/>
                    </a:lnL>
                  </a:tcPr>
                </a:tc>
                <a:tc hMerge="1">
                  <a:txBody>
                    <a:bodyPr/>
                    <a:lstStyle/>
                    <a:p>
                      <a:pPr marL="0" indent="0" algn="l">
                        <a:buFont typeface="Arial" panose="020B0604020202020204" pitchFamily="34" charset="0"/>
                        <a:buNone/>
                      </a:pPr>
                      <a:endParaRPr lang="en-US" sz="1050" dirty="0">
                        <a:solidFill>
                          <a:srgbClr val="4D4D4C"/>
                        </a:solidFill>
                      </a:endParaRPr>
                    </a:p>
                  </a:txBody>
                  <a:tcPr marL="120106" marR="120106" marT="36000" marB="36000" anchor="ct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100" b="0" i="0" u="none" strike="noStrike" kern="1200" cap="none" spc="0" normalizeH="0" baseline="0" noProof="0" dirty="0">
                          <a:ln>
                            <a:noFill/>
                          </a:ln>
                          <a:solidFill>
                            <a:srgbClr val="FF0000"/>
                          </a:solidFill>
                          <a:effectLst/>
                          <a:uLnTx/>
                          <a:uFillTx/>
                          <a:latin typeface="+mn-lt"/>
                          <a:ea typeface="+mn-ea"/>
                          <a:cs typeface="+mn-cs"/>
                        </a:rPr>
                        <a:t>&lt;X&gt;</a:t>
                      </a:r>
                    </a:p>
                  </a:txBody>
                  <a:tcPr marL="45720" marR="45720" anchor="ctr"/>
                </a:tc>
                <a:extLst>
                  <a:ext uri="{0D108BD9-81ED-4DB2-BD59-A6C34878D82A}">
                    <a16:rowId xmlns:a16="http://schemas.microsoft.com/office/drawing/2014/main" val="10010"/>
                  </a:ext>
                </a:extLst>
              </a:tr>
            </a:tbl>
          </a:graphicData>
        </a:graphic>
      </p:graphicFrame>
      <p:sp>
        <p:nvSpPr>
          <p:cNvPr id="15" name="Title 3">
            <a:extLst>
              <a:ext uri="{FF2B5EF4-FFF2-40B4-BE49-F238E27FC236}">
                <a16:creationId xmlns:a16="http://schemas.microsoft.com/office/drawing/2014/main" id="{BF4A5003-0B87-4ACF-A0D2-FF737384F869}"/>
              </a:ext>
            </a:extLst>
          </p:cNvPr>
          <p:cNvSpPr>
            <a:spLocks noGrp="1"/>
          </p:cNvSpPr>
          <p:nvPr>
            <p:ph type="title"/>
          </p:nvPr>
        </p:nvSpPr>
        <p:spPr>
          <a:xfrm>
            <a:off x="960792" y="56771"/>
            <a:ext cx="10270415" cy="603187"/>
          </a:xfrm>
        </p:spPr>
        <p:txBody>
          <a:bodyPr/>
          <a:lstStyle/>
          <a:p>
            <a:r>
              <a:rPr lang="en-US" sz="3200" dirty="0"/>
              <a:t>MU Sign Off Accountability – planning tool</a:t>
            </a:r>
          </a:p>
        </p:txBody>
      </p:sp>
      <p:sp>
        <p:nvSpPr>
          <p:cNvPr id="16" name="Rectangle 15">
            <a:extLst>
              <a:ext uri="{FF2B5EF4-FFF2-40B4-BE49-F238E27FC236}">
                <a16:creationId xmlns:a16="http://schemas.microsoft.com/office/drawing/2014/main" id="{84C4EA30-AEED-459F-ABC2-7373E8AEEF77}"/>
              </a:ext>
            </a:extLst>
          </p:cNvPr>
          <p:cNvSpPr/>
          <p:nvPr/>
        </p:nvSpPr>
        <p:spPr>
          <a:xfrm>
            <a:off x="-1033077" y="208020"/>
            <a:ext cx="1618488" cy="459673"/>
          </a:xfrm>
          <a:prstGeom prst="rect">
            <a:avLst/>
          </a:prstGeom>
          <a:solidFill>
            <a:schemeClr val="bg1">
              <a:lumMod val="7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white"/>
                </a:solidFill>
                <a:effectLst/>
                <a:uLnTx/>
                <a:uFillTx/>
                <a:latin typeface="Segoe UI"/>
                <a:ea typeface="+mn-ea"/>
                <a:cs typeface="+mn-cs"/>
              </a:rPr>
              <a:t>REFERENCE</a:t>
            </a:r>
            <a:endParaRPr kumimoji="0" lang="en-GB" sz="1200" b="0"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Rectangle 17">
            <a:extLst>
              <a:ext uri="{FF2B5EF4-FFF2-40B4-BE49-F238E27FC236}">
                <a16:creationId xmlns:a16="http://schemas.microsoft.com/office/drawing/2014/main" id="{00CE28CA-58A6-4B8C-A6F9-9FA4AAC9E542}"/>
              </a:ext>
            </a:extLst>
          </p:cNvPr>
          <p:cNvSpPr/>
          <p:nvPr/>
        </p:nvSpPr>
        <p:spPr>
          <a:xfrm>
            <a:off x="-2027406" y="746496"/>
            <a:ext cx="2597939" cy="3392368"/>
          </a:xfrm>
          <a:prstGeom prst="rect">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0" lang="en-GB" sz="1100" b="1" i="0" u="sng" strike="noStrike" kern="1200" cap="none" spc="0" normalizeH="0" baseline="0" noProof="0" dirty="0">
                <a:ln>
                  <a:noFill/>
                </a:ln>
                <a:solidFill>
                  <a:srgbClr val="000000"/>
                </a:solidFill>
                <a:effectLst/>
                <a:uLnTx/>
                <a:uFillTx/>
                <a:ea typeface="+mn-ea"/>
                <a:cs typeface="+mn-cs"/>
              </a:rPr>
              <a:t>Slide Purpose</a:t>
            </a:r>
            <a:r>
              <a:rPr kumimoji="0" lang="en-GB" sz="1100" b="0" i="0" u="none" strike="noStrike" kern="1200" cap="none" spc="0" normalizeH="0" baseline="0" noProof="0" dirty="0">
                <a:ln>
                  <a:noFill/>
                </a:ln>
                <a:solidFill>
                  <a:srgbClr val="000000"/>
                </a:solidFill>
                <a:effectLst/>
                <a:uLnTx/>
                <a:uFillTx/>
                <a:ea typeface="+mn-ea"/>
                <a:cs typeface="+mn-cs"/>
              </a:rPr>
              <a:t>:</a:t>
            </a:r>
            <a:endParaRPr lang="en-GB" sz="1100" dirty="0">
              <a:solidFill>
                <a:srgbClr val="000000"/>
              </a:solidFill>
            </a:endParaRPr>
          </a:p>
          <a:p>
            <a:r>
              <a:rPr lang="en-GB" sz="1100" dirty="0">
                <a:solidFill>
                  <a:srgbClr val="000000"/>
                </a:solidFill>
              </a:rPr>
              <a:t>This slide provides for an overview of the core solution components that must be reviewed with the MU lead, or appropriate delegate, to solicit their support/approval of the proposed Solution Plan. This slide is not required for deal review, and is intended to provide a checklist of the key areas that must be discussed with the MU lead ahead of such review.</a:t>
            </a:r>
          </a:p>
          <a:p>
            <a:endParaRPr kumimoji="0" lang="en-GB" sz="1100" b="1" i="0" u="sng" strike="noStrike" kern="1200" cap="none" spc="0" normalizeH="0" baseline="0" noProof="0" dirty="0">
              <a:ln>
                <a:noFill/>
              </a:ln>
              <a:solidFill>
                <a:srgbClr val="000000"/>
              </a:solidFill>
              <a:effectLst/>
              <a:uLnTx/>
              <a:uFillTx/>
              <a:ea typeface="+mn-ea"/>
              <a:cs typeface="+mn-cs"/>
            </a:endParaRPr>
          </a:p>
          <a:p>
            <a:r>
              <a:rPr kumimoji="0" lang="en-GB" sz="1100" b="1" i="0" u="sng" strike="noStrike" kern="1200" cap="none" spc="0" normalizeH="0" baseline="0" noProof="0" dirty="0">
                <a:ln>
                  <a:noFill/>
                </a:ln>
                <a:solidFill>
                  <a:srgbClr val="000000"/>
                </a:solidFill>
                <a:effectLst/>
                <a:uLnTx/>
                <a:uFillTx/>
                <a:ea typeface="+mn-ea"/>
                <a:cs typeface="+mn-cs"/>
              </a:rPr>
              <a:t>Instructions</a:t>
            </a:r>
            <a:r>
              <a:rPr kumimoji="0" lang="en-GB" sz="1100" b="0" i="0" u="none" strike="noStrike" kern="1200" cap="none" spc="0" normalizeH="0" baseline="0" noProof="0" dirty="0">
                <a:ln>
                  <a:noFill/>
                </a:ln>
                <a:solidFill>
                  <a:srgbClr val="000000"/>
                </a:solidFill>
                <a:effectLst/>
                <a:uLnTx/>
                <a:uFillTx/>
                <a:ea typeface="+mn-ea"/>
                <a:cs typeface="+mn-cs"/>
              </a:rPr>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100" b="0" i="0" u="none" strike="noStrike" kern="1200" cap="none" spc="0" normalizeH="0" baseline="0" noProof="0" dirty="0">
                <a:ln>
                  <a:noFill/>
                </a:ln>
                <a:solidFill>
                  <a:srgbClr val="000000"/>
                </a:solidFill>
                <a:effectLst/>
                <a:uLnTx/>
                <a:uFillTx/>
                <a:ea typeface="+mn-ea"/>
                <a:cs typeface="+mn-cs"/>
              </a:rPr>
              <a:t>Populate all text formatted </a:t>
            </a:r>
            <a:r>
              <a:rPr kumimoji="0" lang="en-GB" sz="1100" b="0" i="0" u="none" strike="noStrike" kern="1200" cap="none" spc="0" normalizeH="0" baseline="0" noProof="0" dirty="0">
                <a:ln>
                  <a:noFill/>
                </a:ln>
                <a:solidFill>
                  <a:srgbClr val="FF0000"/>
                </a:solidFill>
                <a:effectLst/>
                <a:uLnTx/>
                <a:uFillTx/>
                <a:ea typeface="+mn-ea"/>
                <a:cs typeface="+mn-cs"/>
              </a:rPr>
              <a:t>&lt;like this&gt;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dirty="0">
                <a:solidFill>
                  <a:srgbClr val="000000"/>
                </a:solidFill>
              </a:rPr>
              <a:t>Ensure all details are completed ahead of deal review.</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100" b="0" i="0" u="none" strike="noStrike" kern="1200" cap="none" spc="0" normalizeH="0" baseline="0" noProof="0" dirty="0">
                <a:ln>
                  <a:noFill/>
                </a:ln>
                <a:solidFill>
                  <a:srgbClr val="FF0000"/>
                </a:solidFill>
                <a:effectLst/>
                <a:uLnTx/>
                <a:uFillTx/>
                <a:ea typeface="+mn-ea"/>
                <a:cs typeface="+mn-cs"/>
              </a:rPr>
              <a:t>Delete this message upon completion</a:t>
            </a:r>
          </a:p>
        </p:txBody>
      </p:sp>
      <p:sp>
        <p:nvSpPr>
          <p:cNvPr id="8" name="Rectangle: Folded Corner 7">
            <a:extLst>
              <a:ext uri="{FF2B5EF4-FFF2-40B4-BE49-F238E27FC236}">
                <a16:creationId xmlns:a16="http://schemas.microsoft.com/office/drawing/2014/main" id="{F2793523-77C4-4504-A78A-A1E14CF2BCD6}"/>
              </a:ext>
            </a:extLst>
          </p:cNvPr>
          <p:cNvSpPr/>
          <p:nvPr/>
        </p:nvSpPr>
        <p:spPr>
          <a:xfrm>
            <a:off x="-1131599" y="4309888"/>
            <a:ext cx="1702132" cy="1201078"/>
          </a:xfrm>
          <a:prstGeom prst="foldedCorner">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ea typeface="+mn-ea"/>
                <a:cs typeface="+mn-cs"/>
              </a:rPr>
              <a:t>Sticky note to use during solutioning</a:t>
            </a:r>
          </a:p>
        </p:txBody>
      </p:sp>
    </p:spTree>
    <p:extLst>
      <p:ext uri="{BB962C8B-B14F-4D97-AF65-F5344CB8AC3E}">
        <p14:creationId xmlns:p14="http://schemas.microsoft.com/office/powerpoint/2010/main" val="3615493180"/>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065484DA-BA7A-48BF-8EF6-C09B4B42334C}"/>
              </a:ext>
            </a:extLst>
          </p:cNvPr>
          <p:cNvSpPr>
            <a:spLocks noGrp="1"/>
          </p:cNvSpPr>
          <p:nvPr>
            <p:ph type="sldNum" sz="quarter" idx="10"/>
          </p:nvPr>
        </p:nvSpPr>
        <p:spPr/>
        <p:txBody>
          <a:bodyPr/>
          <a:lstStyle/>
          <a:p>
            <a:fld id="{0EE23A24-5E29-4F5A-B780-9568AE9A51DD}" type="slidenum">
              <a:rPr lang="en-US" sz="1000" smtClean="0"/>
              <a:pPr/>
              <a:t>40</a:t>
            </a:fld>
            <a:endParaRPr lang="en-US" sz="1000" dirty="0"/>
          </a:p>
        </p:txBody>
      </p:sp>
      <p:sp>
        <p:nvSpPr>
          <p:cNvPr id="3" name="Title 3">
            <a:extLst>
              <a:ext uri="{FF2B5EF4-FFF2-40B4-BE49-F238E27FC236}">
                <a16:creationId xmlns:a16="http://schemas.microsoft.com/office/drawing/2014/main" id="{6FFD0276-4D22-4D3F-ABCE-69AF0475B116}"/>
              </a:ext>
            </a:extLst>
          </p:cNvPr>
          <p:cNvSpPr>
            <a:spLocks noGrp="1"/>
          </p:cNvSpPr>
          <p:nvPr>
            <p:ph type="title"/>
          </p:nvPr>
        </p:nvSpPr>
        <p:spPr>
          <a:xfrm>
            <a:off x="960792" y="56771"/>
            <a:ext cx="10270415" cy="603187"/>
          </a:xfrm>
        </p:spPr>
        <p:txBody>
          <a:bodyPr/>
          <a:lstStyle/>
          <a:p>
            <a:r>
              <a:rPr lang="en-US" sz="3200" dirty="0"/>
              <a:t>Deal Pricing Model</a:t>
            </a:r>
            <a:endParaRPr lang="en-US" sz="3200" i="1" dirty="0"/>
          </a:p>
        </p:txBody>
      </p:sp>
      <p:sp>
        <p:nvSpPr>
          <p:cNvPr id="4" name="Rectangle 3">
            <a:extLst>
              <a:ext uri="{FF2B5EF4-FFF2-40B4-BE49-F238E27FC236}">
                <a16:creationId xmlns:a16="http://schemas.microsoft.com/office/drawing/2014/main" id="{D86FCB2E-ED81-4AF5-BCB0-006578DB3D51}"/>
              </a:ext>
            </a:extLst>
          </p:cNvPr>
          <p:cNvSpPr/>
          <p:nvPr/>
        </p:nvSpPr>
        <p:spPr>
          <a:xfrm>
            <a:off x="-2060654" y="714598"/>
            <a:ext cx="2597939" cy="3651661"/>
          </a:xfrm>
          <a:prstGeom prst="rect">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sng" strike="noStrike" kern="1200" cap="none" spc="0" normalizeH="0" baseline="0" noProof="0" dirty="0">
                <a:ln>
                  <a:noFill/>
                </a:ln>
                <a:solidFill>
                  <a:srgbClr val="000000"/>
                </a:solidFill>
                <a:effectLst/>
                <a:uLnTx/>
                <a:uFillTx/>
                <a:latin typeface="Segoe UI"/>
                <a:ea typeface="+mn-ea"/>
                <a:cs typeface="+mn-cs"/>
              </a:rPr>
              <a:t>Slide Purpose</a:t>
            </a:r>
            <a:r>
              <a:rPr kumimoji="0" lang="en-GB" sz="1200" b="0" i="0" u="none" strike="noStrike" kern="1200" cap="none" spc="0" normalizeH="0" baseline="0" noProof="0" dirty="0">
                <a:ln>
                  <a:noFill/>
                </a:ln>
                <a:solidFill>
                  <a:srgbClr val="000000"/>
                </a:solidFill>
                <a:effectLst/>
                <a:uLnTx/>
                <a:uFillTx/>
                <a:latin typeface="Segoe UI"/>
                <a:ea typeface="+mn-ea"/>
                <a:cs typeface="+mn-cs"/>
              </a:rPr>
              <a:t>:  Provides for an overview of the solutions service cost, expense cost, contingency, cost of capital, pricing, margin and projected revenue.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sng" strike="noStrike" kern="1200" cap="none" spc="0" normalizeH="0" baseline="0" noProof="0" dirty="0">
                <a:ln>
                  <a:noFill/>
                </a:ln>
                <a:solidFill>
                  <a:srgbClr val="000000"/>
                </a:solidFill>
                <a:effectLst/>
                <a:uLnTx/>
                <a:uFillTx/>
                <a:latin typeface="Segoe UI"/>
                <a:ea typeface="+mn-ea"/>
                <a:cs typeface="+mn-cs"/>
              </a:rPr>
              <a:t>Instructions</a:t>
            </a:r>
            <a:r>
              <a:rPr kumimoji="0" lang="en-GB" sz="1200" b="0" i="0" u="none" strike="noStrike" kern="1200" cap="none" spc="0" normalizeH="0" baseline="0" noProof="0" dirty="0">
                <a:ln>
                  <a:noFill/>
                </a:ln>
                <a:solidFill>
                  <a:srgbClr val="000000"/>
                </a:solidFill>
                <a:effectLst/>
                <a:uLnTx/>
                <a:uFillTx/>
                <a:latin typeface="Segoe UI"/>
                <a:ea typeface="+mn-ea"/>
                <a:cs typeface="+mn-cs"/>
              </a:rPr>
              <a:t>:  </a:t>
            </a:r>
          </a:p>
          <a:p>
            <a:pPr marL="171450" lvl="0" indent="-171450">
              <a:buFont typeface="Arial" panose="020B0604020202020204" pitchFamily="34" charset="0"/>
              <a:buChar char="•"/>
            </a:pPr>
            <a:r>
              <a:rPr lang="en-GB" sz="1200" dirty="0">
                <a:solidFill>
                  <a:srgbClr val="000000"/>
                </a:solidFill>
              </a:rPr>
              <a:t>Do NOT delete this slide under any circumstances</a:t>
            </a:r>
          </a:p>
          <a:p>
            <a:pPr marL="171450" lvl="0" indent="-171450">
              <a:buFont typeface="Arial" panose="020B0604020202020204" pitchFamily="34" charset="0"/>
              <a:buChar char="•"/>
              <a:defRPr/>
            </a:pPr>
            <a:r>
              <a:rPr lang="en-GB" sz="1200" dirty="0">
                <a:solidFill>
                  <a:srgbClr val="000000"/>
                </a:solidFill>
              </a:rPr>
              <a:t>Copy and Paste the Project Output view from the DPM ‘Project Output’ tab (H2 to B407) </a:t>
            </a:r>
          </a:p>
          <a:p>
            <a:pPr marL="171450" lvl="0" indent="-171450">
              <a:buFont typeface="Arial" panose="020B0604020202020204" pitchFamily="34" charset="0"/>
              <a:buChar char="•"/>
            </a:pPr>
            <a:r>
              <a:rPr lang="en-GB" sz="1200" dirty="0">
                <a:solidFill>
                  <a:srgbClr val="000000"/>
                </a:solidFill>
              </a:rPr>
              <a:t>Populate all text formatted &lt;like this&gt; </a:t>
            </a:r>
          </a:p>
          <a:p>
            <a:pPr marL="171450" lvl="0" indent="-171450">
              <a:buFont typeface="Arial" panose="020B0604020202020204" pitchFamily="34" charset="0"/>
              <a:buChar char="•"/>
            </a:pPr>
            <a:r>
              <a:rPr lang="en-GB" sz="1200" dirty="0">
                <a:solidFill>
                  <a:srgbClr val="000000"/>
                </a:solidFill>
              </a:rPr>
              <a:t>Note: Payment term is found in the DPM in cell C31 of the ‘ODE output’ tab</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srgbClr val="FF0000"/>
                </a:solidFill>
                <a:effectLst/>
                <a:uLnTx/>
                <a:uFillTx/>
                <a:latin typeface="Segoe UI"/>
                <a:ea typeface="+mn-ea"/>
                <a:cs typeface="+mn-cs"/>
              </a:rPr>
              <a:t>Delete this message upon completion</a:t>
            </a:r>
          </a:p>
        </p:txBody>
      </p:sp>
      <p:sp>
        <p:nvSpPr>
          <p:cNvPr id="5" name="Rectangle: Folded Corner 4">
            <a:extLst>
              <a:ext uri="{FF2B5EF4-FFF2-40B4-BE49-F238E27FC236}">
                <a16:creationId xmlns:a16="http://schemas.microsoft.com/office/drawing/2014/main" id="{721E7019-5594-4A16-9920-FFE697599B99}"/>
              </a:ext>
            </a:extLst>
          </p:cNvPr>
          <p:cNvSpPr/>
          <p:nvPr/>
        </p:nvSpPr>
        <p:spPr>
          <a:xfrm>
            <a:off x="11637948" y="160362"/>
            <a:ext cx="2307772" cy="2046514"/>
          </a:xfrm>
          <a:prstGeom prst="foldedCorner">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latin typeface="Segoe UI"/>
                <a:ea typeface="+mn-ea"/>
                <a:cs typeface="+mn-cs"/>
              </a:rPr>
              <a:t>Sticky note to use during solutioning</a:t>
            </a:r>
          </a:p>
        </p:txBody>
      </p:sp>
      <p:sp>
        <p:nvSpPr>
          <p:cNvPr id="7" name="Rectangle 6">
            <a:extLst>
              <a:ext uri="{FF2B5EF4-FFF2-40B4-BE49-F238E27FC236}">
                <a16:creationId xmlns:a16="http://schemas.microsoft.com/office/drawing/2014/main" id="{231BFBAF-E45E-4871-9BAE-E1692AC7FE05}"/>
              </a:ext>
            </a:extLst>
          </p:cNvPr>
          <p:cNvSpPr/>
          <p:nvPr/>
        </p:nvSpPr>
        <p:spPr>
          <a:xfrm>
            <a:off x="960792" y="5453113"/>
            <a:ext cx="6096000" cy="369332"/>
          </a:xfrm>
          <a:prstGeom prst="rect">
            <a:avLst/>
          </a:prstGeom>
        </p:spPr>
        <p:txBody>
          <a:bodyPr>
            <a:spAutoFit/>
          </a:bodyPr>
          <a:lstStyle/>
          <a:p>
            <a:pPr lvl="0">
              <a:defRPr/>
            </a:pPr>
            <a:r>
              <a:rPr lang="en-GB" b="1" dirty="0">
                <a:solidFill>
                  <a:srgbClr val="000000"/>
                </a:solidFill>
                <a:latin typeface="Segoe UI Light" panose="020B0502040204020203" pitchFamily="34" charset="0"/>
                <a:cs typeface="Segoe UI Light" panose="020B0502040204020203" pitchFamily="34" charset="0"/>
              </a:rPr>
              <a:t>Payment Terms: </a:t>
            </a:r>
            <a:r>
              <a:rPr lang="en-GB" dirty="0">
                <a:solidFill>
                  <a:srgbClr val="000000"/>
                </a:solidFill>
                <a:latin typeface="Segoe UI Light" panose="020B0502040204020203" pitchFamily="34" charset="0"/>
                <a:cs typeface="Segoe UI Light" panose="020B0502040204020203" pitchFamily="34" charset="0"/>
              </a:rPr>
              <a:t>&lt;Enter term&gt;</a:t>
            </a:r>
          </a:p>
        </p:txBody>
      </p:sp>
      <p:pic>
        <p:nvPicPr>
          <p:cNvPr id="8" name="Picture 7" descr="A screenshot of a social media post&#10;&#10;Description automatically generated">
            <a:extLst>
              <a:ext uri="{FF2B5EF4-FFF2-40B4-BE49-F238E27FC236}">
                <a16:creationId xmlns:a16="http://schemas.microsoft.com/office/drawing/2014/main" id="{4EC185D0-D0AF-444B-B40D-71596C94035C}"/>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326832" y="714598"/>
            <a:ext cx="9052560" cy="4681385"/>
          </a:xfrm>
          <a:prstGeom prst="rect">
            <a:avLst/>
          </a:prstGeom>
        </p:spPr>
      </p:pic>
    </p:spTree>
    <p:extLst>
      <p:ext uri="{BB962C8B-B14F-4D97-AF65-F5344CB8AC3E}">
        <p14:creationId xmlns:p14="http://schemas.microsoft.com/office/powerpoint/2010/main" val="4130818564"/>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2C68309-55FA-4DAE-B7D3-9DF72B1C0519}"/>
              </a:ext>
            </a:extLst>
          </p:cNvPr>
          <p:cNvSpPr>
            <a:spLocks noGrp="1"/>
          </p:cNvSpPr>
          <p:nvPr>
            <p:ph type="body" sz="quarter" idx="10"/>
          </p:nvPr>
        </p:nvSpPr>
        <p:spPr>
          <a:xfrm>
            <a:off x="472611" y="2263593"/>
            <a:ext cx="11476233" cy="916684"/>
          </a:xfrm>
        </p:spPr>
        <p:txBody>
          <a:bodyPr/>
          <a:lstStyle/>
          <a:p>
            <a:r>
              <a:rPr lang="en-GB" dirty="0"/>
              <a:t>Appendix B- Associated Policy &amp; Process</a:t>
            </a:r>
            <a:endParaRPr lang="en-US" dirty="0"/>
          </a:p>
        </p:txBody>
      </p:sp>
    </p:spTree>
    <p:extLst>
      <p:ext uri="{BB962C8B-B14F-4D97-AF65-F5344CB8AC3E}">
        <p14:creationId xmlns:p14="http://schemas.microsoft.com/office/powerpoint/2010/main" val="1603067953"/>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065484DA-BA7A-48BF-8EF6-C09B4B42334C}"/>
              </a:ext>
            </a:extLst>
          </p:cNvPr>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EE23A24-5E29-4F5A-B780-9568AE9A51DD}" type="slidenum">
              <a:rPr kumimoji="0" lang="en-US" sz="1000" b="0" i="0" u="none" strike="noStrike" kern="1200" cap="none" spc="0" normalizeH="0" baseline="0" noProof="0" smtClean="0">
                <a:ln>
                  <a:noFill/>
                </a:ln>
                <a:solidFill>
                  <a:srgbClr val="333333"/>
                </a:solidFill>
                <a:effectLst/>
                <a:uLnTx/>
                <a:uFillTx/>
                <a:latin typeface="Segoe U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42</a:t>
            </a:fld>
            <a:endParaRPr kumimoji="0" lang="en-US" sz="1000" b="0" i="0" u="none" strike="noStrike" kern="1200" cap="none" spc="0" normalizeH="0" baseline="0" noProof="0" dirty="0">
              <a:ln>
                <a:noFill/>
              </a:ln>
              <a:solidFill>
                <a:srgbClr val="333333"/>
              </a:solidFill>
              <a:effectLst/>
              <a:uLnTx/>
              <a:uFillTx/>
              <a:latin typeface="Segoe UI"/>
              <a:ea typeface="+mn-ea"/>
              <a:cs typeface="+mn-cs"/>
            </a:endParaRPr>
          </a:p>
        </p:txBody>
      </p:sp>
      <p:sp>
        <p:nvSpPr>
          <p:cNvPr id="12" name="Title 3">
            <a:extLst>
              <a:ext uri="{FF2B5EF4-FFF2-40B4-BE49-F238E27FC236}">
                <a16:creationId xmlns:a16="http://schemas.microsoft.com/office/drawing/2014/main" id="{A15FE106-3958-4397-A089-5FBC7039699E}"/>
              </a:ext>
            </a:extLst>
          </p:cNvPr>
          <p:cNvSpPr>
            <a:spLocks noGrp="1"/>
          </p:cNvSpPr>
          <p:nvPr>
            <p:ph type="title"/>
          </p:nvPr>
        </p:nvSpPr>
        <p:spPr>
          <a:xfrm>
            <a:off x="691524" y="58968"/>
            <a:ext cx="10270415" cy="998344"/>
          </a:xfrm>
        </p:spPr>
        <p:txBody>
          <a:bodyPr/>
          <a:lstStyle/>
          <a:p>
            <a:r>
              <a:rPr lang="en-GB" sz="3200" dirty="0"/>
              <a:t>Core Reference Materials</a:t>
            </a:r>
            <a:br>
              <a:rPr lang="en-GB" sz="3200" dirty="0"/>
            </a:br>
            <a:br>
              <a:rPr lang="en-GB" sz="3200" dirty="0"/>
            </a:br>
            <a:br>
              <a:rPr lang="en-GB" sz="2800" dirty="0">
                <a:latin typeface="Segoe UI Light" panose="020B0502040204020203" pitchFamily="34" charset="0"/>
                <a:cs typeface="Segoe UI Light" panose="020B0502040204020203" pitchFamily="34" charset="0"/>
              </a:rPr>
            </a:br>
            <a:endParaRPr lang="en-US" sz="2800" i="1" dirty="0">
              <a:solidFill>
                <a:srgbClr val="FF5800"/>
              </a:solidFill>
              <a:latin typeface="Segoe UI Light" panose="020B0502040204020203" pitchFamily="34" charset="0"/>
              <a:cs typeface="Segoe UI Light" panose="020B0502040204020203" pitchFamily="34" charset="0"/>
            </a:endParaRPr>
          </a:p>
        </p:txBody>
      </p:sp>
      <p:graphicFrame>
        <p:nvGraphicFramePr>
          <p:cNvPr id="4" name="Table 4">
            <a:extLst>
              <a:ext uri="{FF2B5EF4-FFF2-40B4-BE49-F238E27FC236}">
                <a16:creationId xmlns:a16="http://schemas.microsoft.com/office/drawing/2014/main" id="{B64EFD39-2102-4EE8-A024-39742610E700}"/>
              </a:ext>
            </a:extLst>
          </p:cNvPr>
          <p:cNvGraphicFramePr>
            <a:graphicFrameLocks noGrp="1"/>
          </p:cNvGraphicFramePr>
          <p:nvPr>
            <p:extLst>
              <p:ext uri="{D42A27DB-BD31-4B8C-83A1-F6EECF244321}">
                <p14:modId xmlns:p14="http://schemas.microsoft.com/office/powerpoint/2010/main" val="1001159942"/>
              </p:ext>
            </p:extLst>
          </p:nvPr>
        </p:nvGraphicFramePr>
        <p:xfrm>
          <a:off x="816938" y="928709"/>
          <a:ext cx="10019586" cy="48463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664714437"/>
                    </a:ext>
                  </a:extLst>
                </a:gridCol>
                <a:gridCol w="5008842">
                  <a:extLst>
                    <a:ext uri="{9D8B030D-6E8A-4147-A177-3AD203B41FA5}">
                      <a16:colId xmlns:a16="http://schemas.microsoft.com/office/drawing/2014/main" val="502808604"/>
                    </a:ext>
                  </a:extLst>
                </a:gridCol>
                <a:gridCol w="2301411">
                  <a:extLst>
                    <a:ext uri="{9D8B030D-6E8A-4147-A177-3AD203B41FA5}">
                      <a16:colId xmlns:a16="http://schemas.microsoft.com/office/drawing/2014/main" val="957181101"/>
                    </a:ext>
                  </a:extLst>
                </a:gridCol>
              </a:tblGrid>
              <a:tr h="130500">
                <a:tc>
                  <a:txBody>
                    <a:bodyPr/>
                    <a:lstStyle/>
                    <a:p>
                      <a:r>
                        <a:rPr lang="en-GB" dirty="0"/>
                        <a:t>Policy Area</a:t>
                      </a:r>
                    </a:p>
                  </a:txBody>
                  <a:tcPr/>
                </a:tc>
                <a:tc>
                  <a:txBody>
                    <a:bodyPr/>
                    <a:lstStyle/>
                    <a:p>
                      <a:r>
                        <a:rPr lang="en-GB" dirty="0"/>
                        <a:t>Overview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Reference Materials</a:t>
                      </a:r>
                    </a:p>
                  </a:txBody>
                  <a:tcPr/>
                </a:tc>
                <a:extLst>
                  <a:ext uri="{0D108BD9-81ED-4DB2-BD59-A6C34878D82A}">
                    <a16:rowId xmlns:a16="http://schemas.microsoft.com/office/drawing/2014/main" val="13443605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t>Managed Delivery</a:t>
                      </a:r>
                    </a:p>
                    <a:p>
                      <a:endParaRPr lang="en-GB" sz="1600" dirty="0"/>
                    </a:p>
                  </a:txBody>
                  <a:tcPr/>
                </a:tc>
                <a:tc>
                  <a:txBody>
                    <a:bodyPr/>
                    <a:lstStyle/>
                    <a:p>
                      <a:r>
                        <a:rPr lang="en-GB" sz="1600" dirty="0"/>
                        <a:t>Provides an industrialized approach to delivering solutions to our clients in a consistent, structured and disciplined manner.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200" dirty="0">
                          <a:solidFill>
                            <a:schemeClr val="dk1"/>
                          </a:solidFill>
                          <a:latin typeface="Segoe UI Light" panose="020B0502040204020203" pitchFamily="34" charset="0"/>
                          <a:ea typeface="+mn-ea"/>
                          <a:cs typeface="Segoe UI Light" panose="020B0502040204020203" pitchFamily="34" charset="0"/>
                          <a:hlinkClick r:id="rId3"/>
                        </a:rPr>
                        <a:t>Homepage</a:t>
                      </a:r>
                      <a:endParaRPr lang="en-GB" sz="1800" kern="1200" dirty="0">
                        <a:solidFill>
                          <a:schemeClr val="dk1"/>
                        </a:solidFill>
                        <a:latin typeface="Segoe UI Light" panose="020B0502040204020203" pitchFamily="34" charset="0"/>
                        <a:ea typeface="+mn-ea"/>
                        <a:cs typeface="Segoe UI Light" panose="020B0502040204020203" pitchFamily="34" charset="0"/>
                        <a:hlinkClick r:id="rId4">
                          <a:extLst>
                            <a:ext uri="{A12FA001-AC4F-418D-AE19-62706E023703}">
                              <ahyp:hlinkClr xmlns:ahyp="http://schemas.microsoft.com/office/drawing/2018/hyperlinkcolor" val="tx"/>
                            </a:ext>
                          </a:extLst>
                        </a:hlinkClick>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latin typeface="Segoe UI Light" panose="020B0502040204020203" pitchFamily="34" charset="0"/>
                        <a:cs typeface="Segoe UI Light" panose="020B0502040204020203" pitchFamily="34" charset="0"/>
                        <a:hlinkClick r:id="rId4"/>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latin typeface="Segoe UI Light" panose="020B0502040204020203" pitchFamily="34" charset="0"/>
                          <a:cs typeface="Segoe UI Light" panose="020B0502040204020203" pitchFamily="34" charset="0"/>
                          <a:hlinkClick r:id="rId4"/>
                        </a:rPr>
                        <a:t>Policy 5005</a:t>
                      </a:r>
                      <a:endParaRPr lang="en-GB" dirty="0"/>
                    </a:p>
                  </a:txBody>
                  <a:tcPr/>
                </a:tc>
                <a:extLst>
                  <a:ext uri="{0D108BD9-81ED-4DB2-BD59-A6C34878D82A}">
                    <a16:rowId xmlns:a16="http://schemas.microsoft.com/office/drawing/2014/main" val="4268501377"/>
                  </a:ext>
                </a:extLst>
              </a:tr>
              <a:tr h="370840">
                <a:tc>
                  <a:txBody>
                    <a:bodyPr/>
                    <a:lstStyle/>
                    <a:p>
                      <a:r>
                        <a:rPr lang="en-GB" sz="1600" dirty="0"/>
                        <a:t>Solution Contingency</a:t>
                      </a:r>
                    </a:p>
                  </a:txBody>
                  <a:tcPr/>
                </a:tc>
                <a:tc>
                  <a:txBody>
                    <a:bodyPr/>
                    <a:lstStyle/>
                    <a:p>
                      <a:r>
                        <a:rPr lang="en-GB" sz="1600" dirty="0"/>
                        <a:t>A cost established during the Opportunity phase, to be managed during the Delivery phase. It is intended to cover costs when specific project risks materialize which could not be mitigated.</a:t>
                      </a:r>
                    </a:p>
                  </a:txBody>
                  <a:tcPr/>
                </a:tc>
                <a:tc>
                  <a:txBody>
                    <a:bodyPr/>
                    <a:lstStyle/>
                    <a:p>
                      <a:r>
                        <a:rPr lang="en-US" sz="1800" kern="1200" noProof="0" dirty="0">
                          <a:solidFill>
                            <a:schemeClr val="dk1"/>
                          </a:solidFill>
                          <a:latin typeface="Segoe UI Light" panose="020B0502040204020203" pitchFamily="34" charset="0"/>
                          <a:ea typeface="+mn-ea"/>
                          <a:cs typeface="Segoe UI Light" panose="020B0502040204020203" pitchFamily="34" charset="0"/>
                          <a:hlinkClick r:id="rId5"/>
                        </a:rPr>
                        <a:t>Homepage</a:t>
                      </a:r>
                      <a:endParaRPr lang="en-US" sz="1800" kern="1200" noProof="0" dirty="0">
                        <a:solidFill>
                          <a:schemeClr val="dk1"/>
                        </a:solidFill>
                        <a:latin typeface="Segoe UI Light" panose="020B0502040204020203" pitchFamily="34" charset="0"/>
                        <a:ea typeface="+mn-ea"/>
                        <a:cs typeface="Segoe UI Light" panose="020B0502040204020203" pitchFamily="34" charset="0"/>
                      </a:endParaRPr>
                    </a:p>
                    <a:p>
                      <a:endParaRPr lang="en-US" sz="1800" kern="1200" noProof="0" dirty="0">
                        <a:solidFill>
                          <a:schemeClr val="dk1"/>
                        </a:solidFill>
                        <a:latin typeface="Segoe UI Light" panose="020B0502040204020203" pitchFamily="34" charset="0"/>
                        <a:ea typeface="+mn-ea"/>
                        <a:cs typeface="Segoe UI Light" panose="020B0502040204020203" pitchFamily="34" charset="0"/>
                      </a:endParaRPr>
                    </a:p>
                    <a:p>
                      <a:r>
                        <a:rPr lang="en-US" sz="1800" kern="1200" noProof="0" dirty="0">
                          <a:solidFill>
                            <a:schemeClr val="dk1"/>
                          </a:solidFill>
                          <a:latin typeface="Segoe UI Light" panose="020B0502040204020203" pitchFamily="34" charset="0"/>
                          <a:ea typeface="+mn-ea"/>
                          <a:cs typeface="Segoe UI Light" panose="020B0502040204020203" pitchFamily="34" charset="0"/>
                          <a:hlinkClick r:id="rId6"/>
                        </a:rPr>
                        <a:t>Company Guidelines</a:t>
                      </a:r>
                      <a:endParaRPr lang="en-GB" sz="1800" kern="1200" dirty="0">
                        <a:solidFill>
                          <a:schemeClr val="dk1"/>
                        </a:solidFill>
                        <a:latin typeface="Segoe UI Light" panose="020B0502040204020203" pitchFamily="34" charset="0"/>
                        <a:ea typeface="+mn-ea"/>
                        <a:cs typeface="Segoe UI Light" panose="020B0502040204020203" pitchFamily="34" charset="0"/>
                      </a:endParaRPr>
                    </a:p>
                  </a:txBody>
                  <a:tcPr/>
                </a:tc>
                <a:extLst>
                  <a:ext uri="{0D108BD9-81ED-4DB2-BD59-A6C34878D82A}">
                    <a16:rowId xmlns:a16="http://schemas.microsoft.com/office/drawing/2014/main" val="1160318070"/>
                  </a:ext>
                </a:extLst>
              </a:tr>
              <a:tr h="370840">
                <a:tc>
                  <a:txBody>
                    <a:bodyPr/>
                    <a:lstStyle/>
                    <a:p>
                      <a:r>
                        <a:rPr lang="en-GB" sz="1600" dirty="0"/>
                        <a:t>Target Margins</a:t>
                      </a:r>
                    </a:p>
                  </a:txBody>
                  <a:tcPr/>
                </a:tc>
                <a:tc>
                  <a:txBody>
                    <a:bodyPr/>
                    <a:lstStyle/>
                    <a:p>
                      <a:r>
                        <a:rPr lang="en-GB" sz="1600" dirty="0"/>
                        <a:t>Floor and Target margins by Offering, Type of Work, and Area. Note: In C365 these values are presented in the UI.</a:t>
                      </a:r>
                    </a:p>
                  </a:txBody>
                  <a:tcPr/>
                </a:tc>
                <a:tc>
                  <a:txBody>
                    <a:bodyPr/>
                    <a:lstStyle/>
                    <a:p>
                      <a:pPr marL="0" algn="l" defTabSz="914400" rtl="0" eaLnBrk="1" latinLnBrk="0" hangingPunct="1"/>
                      <a:r>
                        <a:rPr lang="en-GB" sz="1800" kern="1200" dirty="0">
                          <a:solidFill>
                            <a:schemeClr val="dk1"/>
                          </a:solidFill>
                          <a:latin typeface="Segoe UI Light" panose="020B0502040204020203" pitchFamily="34" charset="0"/>
                          <a:ea typeface="+mn-ea"/>
                          <a:cs typeface="Segoe UI Light" panose="020B0502040204020203" pitchFamily="34" charset="0"/>
                          <a:hlinkClick r:id="rId7">
                            <a:extLst>
                              <a:ext uri="{A12FA001-AC4F-418D-AE19-62706E023703}">
                                <ahyp:hlinkClr xmlns:ahyp="http://schemas.microsoft.com/office/drawing/2018/hyperlinkcolor" val="tx"/>
                              </a:ext>
                            </a:extLst>
                          </a:hlinkClick>
                        </a:rPr>
                        <a:t>Policy 5003</a:t>
                      </a:r>
                      <a:endParaRPr lang="en-GB" sz="1800" kern="1200" dirty="0">
                        <a:solidFill>
                          <a:schemeClr val="dk1"/>
                        </a:solidFill>
                        <a:latin typeface="Segoe UI Light" panose="020B0502040204020203" pitchFamily="34" charset="0"/>
                        <a:ea typeface="+mn-ea"/>
                        <a:cs typeface="Segoe UI Light" panose="020B0502040204020203" pitchFamily="34" charset="0"/>
                      </a:endParaRPr>
                    </a:p>
                    <a:p>
                      <a:pPr marL="0" algn="l" defTabSz="914400" rtl="0" eaLnBrk="1" latinLnBrk="0" hangingPunct="1"/>
                      <a:r>
                        <a:rPr lang="en-GB" sz="1400" kern="1200" dirty="0">
                          <a:solidFill>
                            <a:schemeClr val="dk1"/>
                          </a:solidFill>
                          <a:latin typeface="Segoe UI Light" panose="020B0502040204020203" pitchFamily="34" charset="0"/>
                          <a:ea typeface="+mn-ea"/>
                          <a:cs typeface="Segoe UI Light" panose="020B0502040204020203" pitchFamily="34" charset="0"/>
                        </a:rPr>
                        <a:t>(Floor Margins tab)</a:t>
                      </a:r>
                    </a:p>
                  </a:txBody>
                  <a:tcPr/>
                </a:tc>
                <a:extLst>
                  <a:ext uri="{0D108BD9-81ED-4DB2-BD59-A6C34878D82A}">
                    <a16:rowId xmlns:a16="http://schemas.microsoft.com/office/drawing/2014/main" val="3138808154"/>
                  </a:ext>
                </a:extLst>
              </a:tr>
              <a:tr h="370840">
                <a:tc>
                  <a:txBody>
                    <a:bodyPr/>
                    <a:lstStyle/>
                    <a:p>
                      <a:r>
                        <a:rPr lang="en-GB" sz="1600" dirty="0"/>
                        <a:t>Required Documents</a:t>
                      </a:r>
                    </a:p>
                  </a:txBody>
                  <a:tcPr/>
                </a:tc>
                <a:tc>
                  <a:txBody>
                    <a:bodyPr/>
                    <a:lstStyle/>
                    <a:p>
                      <a:r>
                        <a:rPr lang="en-GB" sz="1600" dirty="0"/>
                        <a:t>Guidelines by Region, Sales Motion, and Deal Value for core Solution artefacts, governance and associated controls.</a:t>
                      </a:r>
                    </a:p>
                  </a:txBody>
                  <a:tcPr/>
                </a:tc>
                <a:tc>
                  <a:txBody>
                    <a:bodyPr/>
                    <a:lstStyle/>
                    <a:p>
                      <a:r>
                        <a:rPr lang="en-GB" sz="1800" kern="1200" dirty="0">
                          <a:solidFill>
                            <a:schemeClr val="dk1"/>
                          </a:solidFill>
                          <a:latin typeface="Segoe UI Light" panose="020B0502040204020203" pitchFamily="34" charset="0"/>
                          <a:ea typeface="+mn-ea"/>
                          <a:cs typeface="Segoe UI Light" panose="020B0502040204020203" pitchFamily="34" charset="0"/>
                          <a:hlinkClick r:id="rId7">
                            <a:extLst>
                              <a:ext uri="{A12FA001-AC4F-418D-AE19-62706E023703}">
                                <ahyp:hlinkClr xmlns:ahyp="http://schemas.microsoft.com/office/drawing/2018/hyperlinkcolor" val="tx"/>
                              </a:ext>
                            </a:extLst>
                          </a:hlinkClick>
                        </a:rPr>
                        <a:t>Policy 5003</a:t>
                      </a:r>
                      <a:endParaRPr lang="en-GB" sz="1800" kern="1200" dirty="0">
                        <a:solidFill>
                          <a:schemeClr val="dk1"/>
                        </a:solidFill>
                        <a:latin typeface="Segoe UI Light" panose="020B0502040204020203" pitchFamily="34" charset="0"/>
                        <a:ea typeface="+mn-ea"/>
                        <a:cs typeface="Segoe UI Light" panose="020B0502040204020203" pitchFamily="34" charset="0"/>
                      </a:endParaRPr>
                    </a:p>
                    <a:p>
                      <a:r>
                        <a:rPr lang="en-GB" sz="1400" kern="1200" dirty="0">
                          <a:solidFill>
                            <a:schemeClr val="dk1"/>
                          </a:solidFill>
                          <a:latin typeface="Segoe UI Light" panose="020B0502040204020203" pitchFamily="34" charset="0"/>
                          <a:ea typeface="+mn-ea"/>
                          <a:cs typeface="Segoe UI Light" panose="020B0502040204020203" pitchFamily="34" charset="0"/>
                        </a:rPr>
                        <a:t>(Required Documents tab)</a:t>
                      </a:r>
                    </a:p>
                  </a:txBody>
                  <a:tcPr/>
                </a:tc>
                <a:extLst>
                  <a:ext uri="{0D108BD9-81ED-4DB2-BD59-A6C34878D82A}">
                    <a16:rowId xmlns:a16="http://schemas.microsoft.com/office/drawing/2014/main" val="755239959"/>
                  </a:ext>
                </a:extLst>
              </a:tr>
              <a:tr h="391121">
                <a:tc>
                  <a:txBody>
                    <a:bodyPr/>
                    <a:lstStyle/>
                    <a:p>
                      <a:r>
                        <a:rPr lang="en-GB" sz="1600" kern="1200" dirty="0">
                          <a:solidFill>
                            <a:schemeClr val="dk1"/>
                          </a:solidFill>
                          <a:latin typeface="+mn-lt"/>
                          <a:ea typeface="+mn-ea"/>
                          <a:cs typeface="+mn-cs"/>
                        </a:rPr>
                        <a:t>SA &amp; QA Assignment</a:t>
                      </a:r>
                    </a:p>
                  </a:txBody>
                  <a:tcPr/>
                </a:tc>
                <a:tc>
                  <a:txBody>
                    <a:bodyPr/>
                    <a:lstStyle/>
                    <a:p>
                      <a:r>
                        <a:rPr lang="en-GB" sz="1600" kern="1200" dirty="0">
                          <a:solidFill>
                            <a:schemeClr val="dk1"/>
                          </a:solidFill>
                          <a:latin typeface="+mn-lt"/>
                          <a:ea typeface="+mn-ea"/>
                          <a:cs typeface="+mn-cs"/>
                        </a:rPr>
                        <a:t>Guidelines by Region, Sales Motion and Deal Value for mandated assignment of SA &amp; QA</a:t>
                      </a:r>
                    </a:p>
                  </a:txBody>
                  <a:tcPr/>
                </a:tc>
                <a:tc>
                  <a:txBody>
                    <a:bodyPr/>
                    <a:lstStyle/>
                    <a:p>
                      <a:pPr marL="0" algn="l" defTabSz="914400" rtl="0" eaLnBrk="1" latinLnBrk="0" hangingPunct="1"/>
                      <a:r>
                        <a:rPr lang="en-GB" sz="1800" kern="1200" dirty="0">
                          <a:solidFill>
                            <a:schemeClr val="dk1"/>
                          </a:solidFill>
                          <a:latin typeface="Segoe UI Light" panose="020B0502040204020203" pitchFamily="34" charset="0"/>
                          <a:ea typeface="+mn-ea"/>
                          <a:cs typeface="Segoe UI Light" panose="020B0502040204020203" pitchFamily="34" charset="0"/>
                          <a:hlinkClick r:id="rId7">
                            <a:extLst>
                              <a:ext uri="{A12FA001-AC4F-418D-AE19-62706E023703}">
                                <ahyp:hlinkClr xmlns:ahyp="http://schemas.microsoft.com/office/drawing/2018/hyperlinkcolor" val="tx"/>
                              </a:ext>
                            </a:extLst>
                          </a:hlinkClick>
                        </a:rPr>
                        <a:t>Policy 5003</a:t>
                      </a:r>
                      <a:endParaRPr lang="en-GB" sz="1800" kern="1200" dirty="0">
                        <a:solidFill>
                          <a:schemeClr val="dk1"/>
                        </a:solidFill>
                        <a:latin typeface="Segoe UI Light" panose="020B0502040204020203" pitchFamily="34" charset="0"/>
                        <a:ea typeface="+mn-ea"/>
                        <a:cs typeface="Segoe UI Light" panose="020B0502040204020203" pitchFamily="34" charset="0"/>
                      </a:endParaRPr>
                    </a:p>
                    <a:p>
                      <a:pPr marL="0" algn="l" defTabSz="914400" rtl="0" eaLnBrk="1" latinLnBrk="0" hangingPunct="1"/>
                      <a:r>
                        <a:rPr lang="en-GB" sz="1400" kern="1200" dirty="0">
                          <a:solidFill>
                            <a:schemeClr val="dk1"/>
                          </a:solidFill>
                          <a:latin typeface="Segoe UI Light" panose="020B0502040204020203" pitchFamily="34" charset="0"/>
                          <a:ea typeface="+mn-ea"/>
                          <a:cs typeface="Segoe UI Light" panose="020B0502040204020203" pitchFamily="34" charset="0"/>
                        </a:rPr>
                        <a:t>(SA_QA Matrix tab)</a:t>
                      </a:r>
                    </a:p>
                  </a:txBody>
                  <a:tcPr/>
                </a:tc>
                <a:extLst>
                  <a:ext uri="{0D108BD9-81ED-4DB2-BD59-A6C34878D82A}">
                    <a16:rowId xmlns:a16="http://schemas.microsoft.com/office/drawing/2014/main" val="2707350827"/>
                  </a:ext>
                </a:extLst>
              </a:tr>
            </a:tbl>
          </a:graphicData>
        </a:graphic>
      </p:graphicFrame>
    </p:spTree>
    <p:extLst>
      <p:ext uri="{BB962C8B-B14F-4D97-AF65-F5344CB8AC3E}">
        <p14:creationId xmlns:p14="http://schemas.microsoft.com/office/powerpoint/2010/main" val="3997124775"/>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065484DA-BA7A-48BF-8EF6-C09B4B42334C}"/>
              </a:ext>
            </a:extLst>
          </p:cNvPr>
          <p:cNvSpPr>
            <a:spLocks noGrp="1"/>
          </p:cNvSpPr>
          <p:nvPr>
            <p:ph type="sldNum" sz="quarter" idx="10"/>
          </p:nvPr>
        </p:nvSpPr>
        <p:spPr/>
        <p:txBody>
          <a:bodyPr/>
          <a:lstStyle/>
          <a:p>
            <a:fld id="{0EE23A24-5E29-4F5A-B780-9568AE9A51DD}" type="slidenum">
              <a:rPr lang="en-US" sz="1000" smtClean="0"/>
              <a:pPr/>
              <a:t>43</a:t>
            </a:fld>
            <a:endParaRPr lang="en-US" sz="1000" dirty="0"/>
          </a:p>
        </p:txBody>
      </p:sp>
      <p:sp>
        <p:nvSpPr>
          <p:cNvPr id="3" name="Title 3">
            <a:extLst>
              <a:ext uri="{FF2B5EF4-FFF2-40B4-BE49-F238E27FC236}">
                <a16:creationId xmlns:a16="http://schemas.microsoft.com/office/drawing/2014/main" id="{12B03E0F-29A4-4EB3-828E-C17F83CB453F}"/>
              </a:ext>
            </a:extLst>
          </p:cNvPr>
          <p:cNvSpPr>
            <a:spLocks noGrp="1"/>
          </p:cNvSpPr>
          <p:nvPr>
            <p:ph type="title"/>
          </p:nvPr>
        </p:nvSpPr>
        <p:spPr>
          <a:xfrm>
            <a:off x="973492" y="-38627"/>
            <a:ext cx="10270415" cy="998344"/>
          </a:xfrm>
        </p:spPr>
        <p:txBody>
          <a:bodyPr/>
          <a:lstStyle/>
          <a:p>
            <a:r>
              <a:rPr lang="en-US" sz="3200" dirty="0"/>
              <a:t>Core Policies</a:t>
            </a:r>
            <a:endParaRPr lang="en-US" sz="3200" i="1" dirty="0"/>
          </a:p>
        </p:txBody>
      </p:sp>
      <p:graphicFrame>
        <p:nvGraphicFramePr>
          <p:cNvPr id="4" name="Table 3">
            <a:extLst>
              <a:ext uri="{FF2B5EF4-FFF2-40B4-BE49-F238E27FC236}">
                <a16:creationId xmlns:a16="http://schemas.microsoft.com/office/drawing/2014/main" id="{83105A60-E14D-4317-A274-CBA523FCFB4A}"/>
              </a:ext>
            </a:extLst>
          </p:cNvPr>
          <p:cNvGraphicFramePr>
            <a:graphicFrameLocks noGrp="1"/>
          </p:cNvGraphicFramePr>
          <p:nvPr>
            <p:extLst>
              <p:ext uri="{D42A27DB-BD31-4B8C-83A1-F6EECF244321}">
                <p14:modId xmlns:p14="http://schemas.microsoft.com/office/powerpoint/2010/main" val="2517227834"/>
              </p:ext>
            </p:extLst>
          </p:nvPr>
        </p:nvGraphicFramePr>
        <p:xfrm>
          <a:off x="1090450" y="543816"/>
          <a:ext cx="10270415" cy="5653611"/>
        </p:xfrm>
        <a:graphic>
          <a:graphicData uri="http://schemas.openxmlformats.org/drawingml/2006/table">
            <a:tbl>
              <a:tblPr firstRow="1">
                <a:tableStyleId>{BC89EF96-8CEA-46FF-86C4-4CE0E7609802}</a:tableStyleId>
              </a:tblPr>
              <a:tblGrid>
                <a:gridCol w="912606">
                  <a:extLst>
                    <a:ext uri="{9D8B030D-6E8A-4147-A177-3AD203B41FA5}">
                      <a16:colId xmlns:a16="http://schemas.microsoft.com/office/drawing/2014/main" val="1793033888"/>
                    </a:ext>
                  </a:extLst>
                </a:gridCol>
                <a:gridCol w="3047409">
                  <a:extLst>
                    <a:ext uri="{9D8B030D-6E8A-4147-A177-3AD203B41FA5}">
                      <a16:colId xmlns:a16="http://schemas.microsoft.com/office/drawing/2014/main" val="3091049274"/>
                    </a:ext>
                  </a:extLst>
                </a:gridCol>
                <a:gridCol w="6310400">
                  <a:extLst>
                    <a:ext uri="{9D8B030D-6E8A-4147-A177-3AD203B41FA5}">
                      <a16:colId xmlns:a16="http://schemas.microsoft.com/office/drawing/2014/main" val="961709339"/>
                    </a:ext>
                  </a:extLst>
                </a:gridCol>
              </a:tblGrid>
              <a:tr h="0">
                <a:tc>
                  <a:txBody>
                    <a:bodyPr/>
                    <a:lstStyle/>
                    <a:p>
                      <a:pPr marL="0" algn="ctr" defTabSz="914400" rtl="0" eaLnBrk="1" latinLnBrk="0" hangingPunct="1"/>
                      <a:r>
                        <a:rPr lang="en-US" sz="1100" b="1" kern="1200" dirty="0">
                          <a:solidFill>
                            <a:schemeClr val="bg1"/>
                          </a:solidFill>
                          <a:latin typeface="+mn-lt"/>
                          <a:ea typeface=""/>
                          <a:cs typeface=""/>
                        </a:rPr>
                        <a:t>Policy</a:t>
                      </a:r>
                    </a:p>
                  </a:txBody>
                  <a:tcPr marL="91436" marR="91436" marT="45726" marB="4572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C00000"/>
                    </a:solidFill>
                  </a:tcPr>
                </a:tc>
                <a:tc>
                  <a:txBody>
                    <a:bodyPr/>
                    <a:lstStyle/>
                    <a:p>
                      <a:pPr algn="ctr"/>
                      <a:r>
                        <a:rPr lang="en-US" sz="1100" b="1" kern="1200" dirty="0">
                          <a:solidFill>
                            <a:schemeClr val="bg1"/>
                          </a:solidFill>
                          <a:latin typeface="+mn-lt"/>
                          <a:ea typeface=""/>
                          <a:cs typeface=""/>
                        </a:rPr>
                        <a:t>Name</a:t>
                      </a:r>
                    </a:p>
                  </a:txBody>
                  <a:tcPr marL="91436" marR="91436" marT="45726" marB="4572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C00000"/>
                    </a:solidFill>
                  </a:tcPr>
                </a:tc>
                <a:tc>
                  <a:txBody>
                    <a:bodyPr/>
                    <a:lstStyle/>
                    <a:p>
                      <a:pPr algn="ctr"/>
                      <a:r>
                        <a:rPr lang="en-US" sz="1100" b="1" kern="1200" dirty="0">
                          <a:solidFill>
                            <a:schemeClr val="bg1"/>
                          </a:solidFill>
                          <a:latin typeface="+mn-lt"/>
                          <a:ea typeface=""/>
                          <a:cs typeface=""/>
                        </a:rPr>
                        <a:t>Context</a:t>
                      </a:r>
                    </a:p>
                  </a:txBody>
                  <a:tcPr marL="91436" marR="91436" marT="45726" marB="4572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C00000"/>
                    </a:solidFill>
                  </a:tcPr>
                </a:tc>
                <a:extLst>
                  <a:ext uri="{0D108BD9-81ED-4DB2-BD59-A6C34878D82A}">
                    <a16:rowId xmlns:a16="http://schemas.microsoft.com/office/drawing/2014/main" val="10000"/>
                  </a:ext>
                </a:extLst>
              </a:tr>
              <a:tr h="443520">
                <a:tc>
                  <a:txBody>
                    <a:bodyPr/>
                    <a:lstStyle/>
                    <a:p>
                      <a:r>
                        <a:rPr lang="en-US" sz="1000" dirty="0">
                          <a:solidFill>
                            <a:srgbClr val="4D4D4C"/>
                          </a:solidFill>
                          <a:latin typeface="+mn-lt"/>
                          <a:hlinkClick r:id="rId3"/>
                        </a:rPr>
                        <a:t>Policy 0017</a:t>
                      </a:r>
                      <a:endParaRPr lang="en-US" sz="1000" dirty="0">
                        <a:solidFill>
                          <a:srgbClr val="4D4D4C"/>
                        </a:solidFill>
                        <a:latin typeface="+mn-lt"/>
                      </a:endParaRPr>
                    </a:p>
                  </a:txBody>
                  <a:tcPr marL="91436" marR="91436" marT="45726" marB="4572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sz="1000" dirty="0">
                          <a:solidFill>
                            <a:srgbClr val="4D4D4C"/>
                          </a:solidFill>
                          <a:latin typeface="+mn-lt"/>
                        </a:rPr>
                        <a:t>Global Quality Assurance</a:t>
                      </a:r>
                    </a:p>
                  </a:txBody>
                  <a:tcPr marL="91436" marR="91436" marT="45726" marB="4572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sz="1000" dirty="0">
                          <a:solidFill>
                            <a:srgbClr val="4D4D4C"/>
                          </a:solidFill>
                          <a:latin typeface="+mn-lt"/>
                        </a:rPr>
                        <a:t>Provides Quality &amp; Risk Management requirements.</a:t>
                      </a:r>
                      <a:r>
                        <a:rPr lang="en-US" sz="1000" baseline="0" dirty="0">
                          <a:solidFill>
                            <a:srgbClr val="4D4D4C"/>
                          </a:solidFill>
                          <a:latin typeface="+mn-lt"/>
                        </a:rPr>
                        <a:t>  Make sure QA Effort is included on Additional Resources based on guidance</a:t>
                      </a:r>
                      <a:endParaRPr lang="en-US" sz="1000" dirty="0">
                        <a:solidFill>
                          <a:srgbClr val="4D4D4C"/>
                        </a:solidFill>
                        <a:latin typeface="+mn-lt"/>
                      </a:endParaRPr>
                    </a:p>
                  </a:txBody>
                  <a:tcPr marL="91436" marR="91436" marT="45726" marB="4572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20983881"/>
                  </a:ext>
                </a:extLst>
              </a:tr>
              <a:tr h="443520">
                <a:tc>
                  <a:txBody>
                    <a:bodyPr/>
                    <a:lstStyle/>
                    <a:p>
                      <a:r>
                        <a:rPr lang="en-US" sz="1000" dirty="0">
                          <a:solidFill>
                            <a:srgbClr val="4D4D4C"/>
                          </a:solidFill>
                          <a:latin typeface="+mn-lt"/>
                          <a:hlinkClick r:id="rId4"/>
                        </a:rPr>
                        <a:t>Policy 0055</a:t>
                      </a:r>
                      <a:endParaRPr lang="en-US" sz="1000" dirty="0">
                        <a:solidFill>
                          <a:srgbClr val="4D4D4C"/>
                        </a:solidFill>
                        <a:latin typeface="+mn-lt"/>
                      </a:endParaRPr>
                    </a:p>
                  </a:txBody>
                  <a:tcPr marL="91436" marR="91436" marT="45726" marB="4572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GB" sz="1000" dirty="0">
                          <a:solidFill>
                            <a:srgbClr val="4D4D4C"/>
                          </a:solidFill>
                          <a:latin typeface="+mn-lt"/>
                        </a:rPr>
                        <a:t>Performing Services in New Countries and High Risk Countries</a:t>
                      </a:r>
                      <a:endParaRPr lang="en-US" sz="1000" dirty="0">
                        <a:solidFill>
                          <a:srgbClr val="4D4D4C"/>
                        </a:solidFill>
                        <a:latin typeface="+mn-lt"/>
                      </a:endParaRPr>
                    </a:p>
                  </a:txBody>
                  <a:tcPr marL="91436" marR="91436" marT="45726" marB="4572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GB" sz="1000" dirty="0">
                          <a:solidFill>
                            <a:srgbClr val="4D4D4C"/>
                          </a:solidFill>
                          <a:latin typeface="+mn-lt"/>
                        </a:rPr>
                        <a:t>This policy sets forth the request, review and approval process for proposals for Avanade to pursue client projects where all or part of the Company’s services are</a:t>
                      </a:r>
                    </a:p>
                    <a:p>
                      <a:r>
                        <a:rPr lang="en-GB" sz="1000" dirty="0">
                          <a:solidFill>
                            <a:srgbClr val="4D4D4C"/>
                          </a:solidFill>
                          <a:latin typeface="+mn-lt"/>
                        </a:rPr>
                        <a:t>anticipated to be performed in a country for which no Avanade entity currently exists.</a:t>
                      </a:r>
                      <a:endParaRPr lang="en-US" sz="1000" dirty="0">
                        <a:solidFill>
                          <a:srgbClr val="4D4D4C"/>
                        </a:solidFill>
                        <a:latin typeface="+mn-lt"/>
                      </a:endParaRPr>
                    </a:p>
                  </a:txBody>
                  <a:tcPr marL="91436" marR="91436" marT="45726" marB="4572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6285996"/>
                  </a:ext>
                </a:extLst>
              </a:tr>
              <a:tr h="443520">
                <a:tc>
                  <a:txBody>
                    <a:bodyPr/>
                    <a:lstStyle/>
                    <a:p>
                      <a:r>
                        <a:rPr lang="en-US" sz="1000" dirty="0">
                          <a:solidFill>
                            <a:srgbClr val="4D4D4C"/>
                          </a:solidFill>
                          <a:effectLst/>
                          <a:latin typeface="+mn-lt"/>
                          <a:hlinkClick r:id="rId5"/>
                        </a:rPr>
                        <a:t>Policy 0110</a:t>
                      </a:r>
                      <a:endParaRPr lang="en-US" sz="1000" dirty="0">
                        <a:solidFill>
                          <a:srgbClr val="4D4D4C"/>
                        </a:solidFill>
                        <a:latin typeface="+mn-lt"/>
                      </a:endParaRPr>
                    </a:p>
                  </a:txBody>
                  <a:tcPr marL="91436" marR="91436" marT="45726" marB="4572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sz="1000" dirty="0">
                          <a:solidFill>
                            <a:srgbClr val="4D4D4C"/>
                          </a:solidFill>
                          <a:latin typeface="+mn-lt"/>
                        </a:rPr>
                        <a:t>Contracting-Global Policy</a:t>
                      </a:r>
                    </a:p>
                  </a:txBody>
                  <a:tcPr marL="91436" marR="91436" marT="45726" marB="4572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sz="1000" dirty="0">
                          <a:solidFill>
                            <a:srgbClr val="4D4D4C"/>
                          </a:solidFill>
                          <a:effectLst/>
                          <a:latin typeface="+mn-lt"/>
                        </a:rPr>
                        <a:t>Defines the principles that govern the development, negotiation, and execution of Avanade’s contracts with clients.</a:t>
                      </a:r>
                      <a:endParaRPr lang="en-US" sz="1000" dirty="0">
                        <a:solidFill>
                          <a:srgbClr val="4D4D4C"/>
                        </a:solidFill>
                        <a:latin typeface="+mn-lt"/>
                      </a:endParaRPr>
                    </a:p>
                  </a:txBody>
                  <a:tcPr marL="91436" marR="91436" marT="45726" marB="4572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3595802"/>
                  </a:ext>
                </a:extLst>
              </a:tr>
              <a:tr h="348602">
                <a:tc>
                  <a:txBody>
                    <a:bodyPr/>
                    <a:lstStyle/>
                    <a:p>
                      <a:r>
                        <a:rPr lang="en-US" sz="1000" kern="1200" dirty="0">
                          <a:solidFill>
                            <a:srgbClr val="4D4D4C"/>
                          </a:solidFill>
                          <a:latin typeface="+mn-lt"/>
                          <a:ea typeface="+mn-ea"/>
                          <a:cs typeface="+mn-cs"/>
                          <a:hlinkClick r:id="rId6"/>
                        </a:rPr>
                        <a:t>Policy 0150</a:t>
                      </a:r>
                      <a:endParaRPr lang="en-US" sz="1000" kern="1200" dirty="0">
                        <a:solidFill>
                          <a:srgbClr val="4D4D4C"/>
                        </a:solidFill>
                        <a:latin typeface="+mn-lt"/>
                        <a:ea typeface="+mn-ea"/>
                        <a:cs typeface="+mn-cs"/>
                      </a:endParaRPr>
                    </a:p>
                  </a:txBody>
                  <a:tcPr marL="91436" marR="91436" marT="45726" marB="4572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ltLang="en-US" sz="1000" kern="1200" dirty="0">
                          <a:solidFill>
                            <a:srgbClr val="4D4D4C"/>
                          </a:solidFill>
                          <a:latin typeface="+mn-lt"/>
                          <a:ea typeface="+mn-ea"/>
                          <a:cs typeface="+mn-cs"/>
                        </a:rPr>
                        <a:t>Gifts, Meals, Entertainment and Travel</a:t>
                      </a:r>
                      <a:endParaRPr lang="en-US" altLang="en-US" sz="1000" kern="1200" dirty="0">
                        <a:solidFill>
                          <a:srgbClr val="4D4D4C"/>
                        </a:solidFill>
                        <a:latin typeface="+mn-lt"/>
                        <a:ea typeface="+mn-ea"/>
                        <a:cs typeface="+mn-cs"/>
                      </a:endParaRPr>
                    </a:p>
                  </a:txBody>
                  <a:tcPr marL="91436" marR="91436" marT="45726" marB="4572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kern="1200" dirty="0">
                          <a:solidFill>
                            <a:srgbClr val="4D4D4C"/>
                          </a:solidFill>
                          <a:latin typeface="+mn-lt"/>
                          <a:ea typeface="+mn-ea"/>
                          <a:cs typeface="+mn-cs"/>
                        </a:rPr>
                        <a:t>Provides clarity on anti-corruption</a:t>
                      </a:r>
                      <a:r>
                        <a:rPr lang="en-US" sz="1000" kern="1200" baseline="0" dirty="0">
                          <a:solidFill>
                            <a:srgbClr val="4D4D4C"/>
                          </a:solidFill>
                          <a:latin typeface="+mn-lt"/>
                          <a:ea typeface="+mn-ea"/>
                          <a:cs typeface="+mn-cs"/>
                        </a:rPr>
                        <a:t> laws.</a:t>
                      </a:r>
                      <a:endParaRPr lang="en-US" altLang="en-US" sz="1000" kern="1200" dirty="0">
                        <a:solidFill>
                          <a:srgbClr val="4D4D4C"/>
                        </a:solidFill>
                        <a:latin typeface="+mn-lt"/>
                        <a:ea typeface="+mn-ea"/>
                        <a:cs typeface="+mn-cs"/>
                      </a:endParaRPr>
                    </a:p>
                  </a:txBody>
                  <a:tcPr marL="91436" marR="91436" marT="45726" marB="4572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91561872"/>
                  </a:ext>
                </a:extLst>
              </a:tr>
              <a:tr h="348602">
                <a:tc>
                  <a:txBody>
                    <a:bodyPr/>
                    <a:lstStyle/>
                    <a:p>
                      <a:r>
                        <a:rPr lang="en-US" sz="1000" kern="1200" dirty="0">
                          <a:solidFill>
                            <a:srgbClr val="4D4D4C"/>
                          </a:solidFill>
                          <a:latin typeface="+mn-lt"/>
                          <a:ea typeface="+mn-ea"/>
                          <a:cs typeface="+mn-cs"/>
                          <a:hlinkClick r:id="rId7"/>
                        </a:rPr>
                        <a:t>Policy 0200</a:t>
                      </a:r>
                      <a:endParaRPr lang="en-US" sz="1000" kern="1200" dirty="0">
                        <a:solidFill>
                          <a:srgbClr val="4D4D4C"/>
                        </a:solidFill>
                        <a:latin typeface="+mn-lt"/>
                        <a:ea typeface="+mn-ea"/>
                        <a:cs typeface="+mn-cs"/>
                      </a:endParaRPr>
                    </a:p>
                  </a:txBody>
                  <a:tcPr marL="91436" marR="91436" marT="45726" marB="4572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sz="1000" kern="1200" dirty="0">
                          <a:solidFill>
                            <a:srgbClr val="4D4D4C"/>
                          </a:solidFill>
                          <a:latin typeface="+mn-lt"/>
                          <a:ea typeface="+mn-ea"/>
                          <a:cs typeface="+mn-cs"/>
                        </a:rPr>
                        <a:t>Financial Ownership (</a:t>
                      </a:r>
                      <a:r>
                        <a:rPr lang="en-US" sz="1000" b="1" kern="1200" dirty="0">
                          <a:solidFill>
                            <a:srgbClr val="4D4D4C"/>
                          </a:solidFill>
                          <a:latin typeface="+mn-lt"/>
                          <a:ea typeface="+mn-ea"/>
                          <a:cs typeface="+mn-cs"/>
                        </a:rPr>
                        <a:t>Solution Contingency</a:t>
                      </a:r>
                      <a:r>
                        <a:rPr lang="en-US" sz="1000" kern="1200" dirty="0">
                          <a:solidFill>
                            <a:srgbClr val="4D4D4C"/>
                          </a:solidFill>
                          <a:latin typeface="+mn-lt"/>
                          <a:ea typeface="+mn-ea"/>
                          <a:cs typeface="+mn-cs"/>
                        </a:rPr>
                        <a:t>)</a:t>
                      </a:r>
                    </a:p>
                  </a:txBody>
                  <a:tcPr marL="91436" marR="91436" marT="45726" marB="4572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kern="1200" dirty="0">
                          <a:solidFill>
                            <a:srgbClr val="4D4D4C"/>
                          </a:solidFill>
                          <a:effectLst/>
                          <a:latin typeface="+mn-lt"/>
                          <a:ea typeface="+mn-ea"/>
                          <a:cs typeface="+mn-cs"/>
                        </a:rPr>
                        <a:t>Solution Contingency, is money set aside within the deal financials for risks that couldn’t be mitigated in deal.  Determined in </a:t>
                      </a:r>
                      <a:r>
                        <a:rPr lang="en-US" sz="1000" kern="1200" baseline="0" dirty="0">
                          <a:solidFill>
                            <a:srgbClr val="4D4D4C"/>
                          </a:solidFill>
                          <a:effectLst/>
                          <a:latin typeface="+mn-lt"/>
                          <a:ea typeface="+mn-ea"/>
                          <a:cs typeface="+mn-cs"/>
                          <a:hlinkClick r:id="rId8">
                            <a:extLst>
                              <a:ext uri="{A12FA001-AC4F-418D-AE19-62706E023703}">
                                <ahyp:hlinkClr xmlns:ahyp="http://schemas.microsoft.com/office/drawing/2018/hyperlinkcolor" val="tx"/>
                              </a:ext>
                            </a:extLst>
                          </a:hlinkClick>
                        </a:rPr>
                        <a:t>Opportunity Risk Assessment Template</a:t>
                      </a:r>
                      <a:r>
                        <a:rPr lang="en-US" sz="1000" kern="1200" baseline="0" dirty="0">
                          <a:solidFill>
                            <a:srgbClr val="4D4D4C"/>
                          </a:solidFill>
                          <a:effectLst/>
                          <a:latin typeface="+mn-lt"/>
                          <a:ea typeface="+mn-ea"/>
                          <a:cs typeface="+mn-cs"/>
                        </a:rPr>
                        <a:t> </a:t>
                      </a:r>
                      <a:r>
                        <a:rPr lang="en-US" sz="1000" kern="1200" dirty="0">
                          <a:solidFill>
                            <a:srgbClr val="4D4D4C"/>
                          </a:solidFill>
                          <a:effectLst/>
                          <a:latin typeface="+mn-lt"/>
                          <a:ea typeface="+mn-ea"/>
                          <a:cs typeface="+mn-cs"/>
                        </a:rPr>
                        <a:t>and output in </a:t>
                      </a:r>
                      <a:r>
                        <a:rPr lang="en-US" sz="1000" kern="1200" baseline="0" dirty="0">
                          <a:solidFill>
                            <a:srgbClr val="4D4D4C"/>
                          </a:solidFill>
                          <a:effectLst/>
                          <a:latin typeface="+mn-lt"/>
                          <a:ea typeface="+mn-ea"/>
                          <a:cs typeface="+mn-cs"/>
                          <a:hlinkClick r:id="rId9">
                            <a:extLst>
                              <a:ext uri="{A12FA001-AC4F-418D-AE19-62706E023703}">
                                <ahyp:hlinkClr xmlns:ahyp="http://schemas.microsoft.com/office/drawing/2018/hyperlinkcolor" val="tx"/>
                              </a:ext>
                            </a:extLst>
                          </a:hlinkClick>
                        </a:rPr>
                        <a:t>DPM</a:t>
                      </a:r>
                      <a:r>
                        <a:rPr lang="en-US" sz="1000" kern="1200" dirty="0">
                          <a:solidFill>
                            <a:srgbClr val="4D4D4C"/>
                          </a:solidFill>
                          <a:effectLst/>
                          <a:latin typeface="+mn-lt"/>
                          <a:ea typeface="+mn-ea"/>
                          <a:cs typeface="+mn-cs"/>
                        </a:rPr>
                        <a:t>. </a:t>
                      </a:r>
                    </a:p>
                  </a:txBody>
                  <a:tcPr marL="91436" marR="91436" marT="45726" marB="4572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18443884"/>
                  </a:ext>
                </a:extLst>
              </a:tr>
              <a:tr h="348602">
                <a:tc>
                  <a:txBody>
                    <a:bodyPr/>
                    <a:lstStyle/>
                    <a:p>
                      <a:r>
                        <a:rPr lang="en-US" sz="1000" dirty="0">
                          <a:solidFill>
                            <a:srgbClr val="4D4D4C"/>
                          </a:solidFill>
                          <a:latin typeface="+mn-lt"/>
                          <a:hlinkClick r:id="rId10"/>
                        </a:rPr>
                        <a:t>Policy 0123</a:t>
                      </a:r>
                      <a:endParaRPr lang="en-US" sz="1000" dirty="0">
                        <a:solidFill>
                          <a:srgbClr val="4D4D4C"/>
                        </a:solidFill>
                        <a:latin typeface="+mn-lt"/>
                      </a:endParaRPr>
                    </a:p>
                  </a:txBody>
                  <a:tcPr marL="91436" marR="91436" marT="45726" marB="4572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sz="1000" dirty="0">
                          <a:solidFill>
                            <a:srgbClr val="4D4D4C"/>
                          </a:solidFill>
                          <a:latin typeface="+mn-lt"/>
                        </a:rPr>
                        <a:t>Client Records Management</a:t>
                      </a:r>
                    </a:p>
                  </a:txBody>
                  <a:tcPr marL="91436" marR="91436" marT="45726" marB="4572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GB" sz="1000" dirty="0">
                          <a:solidFill>
                            <a:srgbClr val="4D4D4C"/>
                          </a:solidFill>
                          <a:latin typeface="+mn-lt"/>
                        </a:rPr>
                        <a:t>Describes what is required to manage Avanade’s Business Records and Temporary Documents related to Direct Agreements. </a:t>
                      </a:r>
                      <a:r>
                        <a:rPr lang="en-US" sz="1000" dirty="0">
                          <a:solidFill>
                            <a:srgbClr val="4D4D4C"/>
                          </a:solidFill>
                          <a:latin typeface="+mn-lt"/>
                        </a:rPr>
                        <a:t>Key deliverables are retained for legal purposes e.g. contracts</a:t>
                      </a:r>
                    </a:p>
                  </a:txBody>
                  <a:tcPr marL="91436" marR="91436" marT="45726" marB="4572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8388705"/>
                  </a:ext>
                </a:extLst>
              </a:tr>
              <a:tr h="348602">
                <a:tc>
                  <a:txBody>
                    <a:bodyPr/>
                    <a:lstStyle/>
                    <a:p>
                      <a:r>
                        <a:rPr lang="en-US" sz="1000" baseline="0" dirty="0">
                          <a:solidFill>
                            <a:srgbClr val="4D4D4C"/>
                          </a:solidFill>
                          <a:latin typeface="+mn-lt"/>
                          <a:hlinkClick r:id="rId11"/>
                        </a:rPr>
                        <a:t>Policy 1254</a:t>
                      </a:r>
                      <a:endParaRPr lang="en-US" sz="1000" dirty="0">
                        <a:solidFill>
                          <a:srgbClr val="4D4D4C"/>
                        </a:solidFill>
                        <a:latin typeface="+mn-lt"/>
                      </a:endParaRPr>
                    </a:p>
                  </a:txBody>
                  <a:tcPr marL="91436" marR="91436" marT="45726" marB="4572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GB" sz="1000" dirty="0">
                          <a:solidFill>
                            <a:srgbClr val="4D4D4C"/>
                          </a:solidFill>
                          <a:latin typeface="+mn-lt"/>
                        </a:rPr>
                        <a:t>Restrictions on Doing Business with Certain Countries, Organizations and Individuals (Trade Controls) </a:t>
                      </a:r>
                      <a:endParaRPr lang="en-US" sz="1000" dirty="0">
                        <a:solidFill>
                          <a:srgbClr val="4D4D4C"/>
                        </a:solidFill>
                        <a:latin typeface="+mn-lt"/>
                      </a:endParaRPr>
                    </a:p>
                  </a:txBody>
                  <a:tcPr marL="91436" marR="91436" marT="45726" marB="4572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sz="1000" dirty="0">
                          <a:solidFill>
                            <a:srgbClr val="4D4D4C"/>
                          </a:solidFill>
                          <a:effectLst/>
                          <a:latin typeface="+mn-lt"/>
                        </a:rPr>
                        <a:t>Intended to ensure that sensitive and potentially dangerous items are not misused or allowed to fall into the wrong hands.  Export</a:t>
                      </a:r>
                      <a:r>
                        <a:rPr lang="en-US" sz="1000" baseline="0" dirty="0">
                          <a:solidFill>
                            <a:srgbClr val="4D4D4C"/>
                          </a:solidFill>
                          <a:effectLst/>
                          <a:latin typeface="+mn-lt"/>
                        </a:rPr>
                        <a:t> Compliance questionnaire found in OMS.  </a:t>
                      </a:r>
                      <a:r>
                        <a:rPr lang="en-US" sz="1000" dirty="0">
                          <a:solidFill>
                            <a:srgbClr val="4D4D4C"/>
                          </a:solidFill>
                          <a:effectLst/>
                          <a:latin typeface="+mn-lt"/>
                        </a:rPr>
                        <a:t>Link to: </a:t>
                      </a:r>
                      <a:r>
                        <a:rPr lang="en-US" sz="1000" dirty="0">
                          <a:solidFill>
                            <a:srgbClr val="4D4D4C"/>
                          </a:solidFill>
                          <a:effectLst/>
                          <a:latin typeface="+mn-lt"/>
                          <a:hlinkClick r:id="rId12"/>
                        </a:rPr>
                        <a:t>Trade</a:t>
                      </a:r>
                      <a:r>
                        <a:rPr lang="en-US" sz="1000" baseline="0" dirty="0">
                          <a:solidFill>
                            <a:srgbClr val="4D4D4C"/>
                          </a:solidFill>
                          <a:effectLst/>
                          <a:latin typeface="+mn-lt"/>
                          <a:hlinkClick r:id="rId12"/>
                        </a:rPr>
                        <a:t> Compliance Program</a:t>
                      </a:r>
                      <a:r>
                        <a:rPr lang="en-US" sz="1000" baseline="0" dirty="0">
                          <a:solidFill>
                            <a:srgbClr val="4D4D4C"/>
                          </a:solidFill>
                          <a:effectLst/>
                          <a:latin typeface="+mn-lt"/>
                        </a:rPr>
                        <a:t>, </a:t>
                      </a:r>
                      <a:r>
                        <a:rPr lang="en-US" sz="1000" baseline="0" dirty="0">
                          <a:solidFill>
                            <a:srgbClr val="4D4D4C"/>
                          </a:solidFill>
                          <a:effectLst/>
                          <a:latin typeface="+mn-lt"/>
                          <a:hlinkClick r:id="rId13"/>
                        </a:rPr>
                        <a:t>ECATT Tool</a:t>
                      </a:r>
                      <a:endParaRPr lang="en-US" sz="1000" dirty="0">
                        <a:solidFill>
                          <a:srgbClr val="4D4D4C"/>
                        </a:solidFill>
                        <a:latin typeface="+mn-lt"/>
                      </a:endParaRPr>
                    </a:p>
                  </a:txBody>
                  <a:tcPr marL="91436" marR="91436" marT="45726" marB="4572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8797864"/>
                  </a:ext>
                </a:extLst>
              </a:tr>
              <a:tr h="348602">
                <a:tc>
                  <a:txBody>
                    <a:bodyPr/>
                    <a:lstStyle/>
                    <a:p>
                      <a:r>
                        <a:rPr lang="en-US" sz="1000" dirty="0">
                          <a:solidFill>
                            <a:srgbClr val="4D4D4C"/>
                          </a:solidFill>
                          <a:latin typeface="+mn-lt"/>
                          <a:hlinkClick r:id="rId14"/>
                        </a:rPr>
                        <a:t>Policy 1327</a:t>
                      </a:r>
                      <a:endParaRPr lang="en-US" sz="1000" dirty="0">
                        <a:solidFill>
                          <a:srgbClr val="4D4D4C"/>
                        </a:solidFill>
                        <a:latin typeface="+mn-lt"/>
                      </a:endParaRPr>
                    </a:p>
                  </a:txBody>
                  <a:tcPr marL="91436" marR="91436" marT="45726" marB="4572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000" kern="1200" dirty="0">
                          <a:solidFill>
                            <a:srgbClr val="4D4D4C"/>
                          </a:solidFill>
                          <a:latin typeface="+mn-lt"/>
                          <a:ea typeface="+mn-ea"/>
                          <a:cs typeface="+mn-cs"/>
                        </a:rPr>
                        <a:t>Business Intermediaries</a:t>
                      </a:r>
                    </a:p>
                  </a:txBody>
                  <a:tcPr marL="91436" marR="91436" marT="45726" marB="4572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rgbClr val="4D4D4C"/>
                          </a:solidFill>
                          <a:effectLst/>
                          <a:latin typeface="+mn-lt"/>
                        </a:rPr>
                        <a:t>Provides clarity on anti-corruption laws.</a:t>
                      </a:r>
                      <a:endParaRPr kumimoji="0" lang="en-US" sz="1000" b="0" i="1" u="none" strike="noStrike" cap="none" normalizeH="0" baseline="0" dirty="0">
                        <a:ln>
                          <a:noFill/>
                        </a:ln>
                        <a:solidFill>
                          <a:srgbClr val="4D4D4C"/>
                        </a:solidFill>
                        <a:effectLst/>
                        <a:latin typeface="+mn-lt"/>
                      </a:endParaRPr>
                    </a:p>
                  </a:txBody>
                  <a:tcPr marL="91436" marR="91436" marT="45726" marB="4572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87348068"/>
                  </a:ext>
                </a:extLst>
              </a:tr>
              <a:tr h="348602">
                <a:tc>
                  <a:txBody>
                    <a:bodyPr/>
                    <a:lstStyle/>
                    <a:p>
                      <a:r>
                        <a:rPr lang="en-US" sz="1000" dirty="0">
                          <a:solidFill>
                            <a:srgbClr val="4D4D4C"/>
                          </a:solidFill>
                          <a:latin typeface="+mn-lt"/>
                          <a:hlinkClick r:id="rId15"/>
                        </a:rPr>
                        <a:t>Policy 1431</a:t>
                      </a:r>
                      <a:endParaRPr lang="en-US" sz="1000" dirty="0">
                        <a:solidFill>
                          <a:srgbClr val="4D4D4C"/>
                        </a:solidFill>
                        <a:latin typeface="+mn-lt"/>
                      </a:endParaRPr>
                    </a:p>
                  </a:txBody>
                  <a:tcPr marL="91436" marR="91436" marT="45726" marB="4572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000" kern="1200" dirty="0">
                          <a:solidFill>
                            <a:srgbClr val="4D4D4C"/>
                          </a:solidFill>
                          <a:latin typeface="+mn-lt"/>
                          <a:ea typeface="+mn-ea"/>
                          <a:cs typeface="+mn-cs"/>
                        </a:rPr>
                        <a:t>Data Management</a:t>
                      </a:r>
                    </a:p>
                  </a:txBody>
                  <a:tcPr marL="91436" marR="91436" marT="45726" marB="4572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000" dirty="0">
                          <a:solidFill>
                            <a:srgbClr val="4D4D4C"/>
                          </a:solidFill>
                          <a:effectLst/>
                          <a:latin typeface="+mn-lt"/>
                        </a:rPr>
                        <a:t>Provides protection for Client’s confidential data.</a:t>
                      </a:r>
                      <a:r>
                        <a:rPr lang="en-US" sz="1000" baseline="0" dirty="0">
                          <a:solidFill>
                            <a:srgbClr val="4D4D4C"/>
                          </a:solidFill>
                          <a:effectLst/>
                          <a:latin typeface="+mn-lt"/>
                        </a:rPr>
                        <a:t>  Effort to create CDP Plan and CDP training must be included in the effort and cost estimates. Link to: </a:t>
                      </a:r>
                      <a:r>
                        <a:rPr lang="en-US" sz="1000" baseline="0" dirty="0">
                          <a:solidFill>
                            <a:srgbClr val="4D4D4C"/>
                          </a:solidFill>
                          <a:effectLst/>
                          <a:latin typeface="+mn-lt"/>
                          <a:hlinkClick r:id="rId16"/>
                        </a:rPr>
                        <a:t>CDP Site</a:t>
                      </a:r>
                      <a:endParaRPr kumimoji="0" lang="en-US" sz="1000" b="0" i="1" u="none" strike="noStrike" cap="none" normalizeH="0" baseline="0" dirty="0">
                        <a:ln>
                          <a:noFill/>
                        </a:ln>
                        <a:solidFill>
                          <a:srgbClr val="4D4D4C"/>
                        </a:solidFill>
                        <a:effectLst/>
                        <a:latin typeface="+mn-lt"/>
                      </a:endParaRPr>
                    </a:p>
                  </a:txBody>
                  <a:tcPr marL="91436" marR="91436" marT="45726" marB="4572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35459">
                <a:tc>
                  <a:txBody>
                    <a:bodyPr/>
                    <a:lstStyle/>
                    <a:p>
                      <a:r>
                        <a:rPr lang="en-US" sz="1000" u="sng" dirty="0">
                          <a:solidFill>
                            <a:srgbClr val="4D4D4C"/>
                          </a:solidFill>
                          <a:latin typeface="+mn-lt"/>
                          <a:hlinkClick r:id="rId17"/>
                        </a:rPr>
                        <a:t>Policy 5003</a:t>
                      </a:r>
                      <a:r>
                        <a:rPr lang="en-US" sz="1000" dirty="0">
                          <a:solidFill>
                            <a:srgbClr val="4D4D4C"/>
                          </a:solidFill>
                          <a:latin typeface="+mn-lt"/>
                        </a:rPr>
                        <a:t> </a:t>
                      </a:r>
                    </a:p>
                  </a:txBody>
                  <a:tcPr marL="91436" marR="91436" marT="45726" marB="4572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a:solidFill>
                            <a:schemeClr val="tx1"/>
                          </a:solidFill>
                          <a:latin typeface="+mn-lt"/>
                        </a:rPr>
                        <a:t>Global Solution Sign-Off and Deal Approval Matrix and Opportunity Management Solution Usage</a:t>
                      </a:r>
                      <a:endParaRPr lang="en-US" sz="1000" dirty="0">
                        <a:solidFill>
                          <a:schemeClr val="tx1"/>
                        </a:solidFill>
                        <a:latin typeface="+mn-lt"/>
                      </a:endParaRPr>
                    </a:p>
                  </a:txBody>
                  <a:tcPr marL="91436" marR="91436" marT="45726" marB="4572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sz="1000" dirty="0">
                          <a:solidFill>
                            <a:srgbClr val="4D4D4C"/>
                          </a:solidFill>
                          <a:latin typeface="+mn-lt"/>
                        </a:rPr>
                        <a:t>Deal Review and Approval policy, including the matrix of required thresholds, approvers , documentation etc.</a:t>
                      </a:r>
                    </a:p>
                  </a:txBody>
                  <a:tcPr marL="91436" marR="91436" marT="45726" marB="4572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6384734"/>
                  </a:ext>
                </a:extLst>
              </a:tr>
              <a:tr h="335459">
                <a:tc>
                  <a:txBody>
                    <a:bodyPr/>
                    <a:lstStyle/>
                    <a:p>
                      <a:r>
                        <a:rPr lang="en-US" sz="1000" dirty="0">
                          <a:solidFill>
                            <a:srgbClr val="4D4D4C"/>
                          </a:solidFill>
                          <a:latin typeface="+mn-lt"/>
                          <a:hlinkClick r:id="rId18"/>
                        </a:rPr>
                        <a:t>Policy 5005</a:t>
                      </a:r>
                      <a:endParaRPr lang="en-US" sz="1000" dirty="0">
                        <a:solidFill>
                          <a:srgbClr val="4D4D4C"/>
                        </a:solidFill>
                        <a:latin typeface="+mn-lt"/>
                      </a:endParaRPr>
                    </a:p>
                  </a:txBody>
                  <a:tcPr marL="91436" marR="91436" marT="45726" marB="4572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sz="1000" dirty="0">
                          <a:solidFill>
                            <a:srgbClr val="4D4D4C"/>
                          </a:solidFill>
                          <a:latin typeface="+mn-lt"/>
                        </a:rPr>
                        <a:t>Managed Delivery Usage</a:t>
                      </a:r>
                    </a:p>
                  </a:txBody>
                  <a:tcPr marL="91436" marR="91436" marT="45726" marB="4572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sz="1000" dirty="0">
                          <a:solidFill>
                            <a:srgbClr val="4D4D4C"/>
                          </a:solidFill>
                          <a:latin typeface="+mn-lt"/>
                        </a:rPr>
                        <a:t>Managed Delivery provides an industrialized approach to delivering solutions to clients and is required for certain deal types.</a:t>
                      </a:r>
                      <a:r>
                        <a:rPr lang="en-US" sz="1000" baseline="0" dirty="0">
                          <a:solidFill>
                            <a:srgbClr val="4D4D4C"/>
                          </a:solidFill>
                          <a:latin typeface="+mn-lt"/>
                        </a:rPr>
                        <a:t> </a:t>
                      </a:r>
                      <a:r>
                        <a:rPr lang="en-US" sz="1000" dirty="0">
                          <a:solidFill>
                            <a:srgbClr val="4D4D4C"/>
                          </a:solidFill>
                          <a:latin typeface="+mn-lt"/>
                        </a:rPr>
                        <a:t>Link to: </a:t>
                      </a:r>
                      <a:r>
                        <a:rPr lang="en-US" sz="1000" dirty="0">
                          <a:solidFill>
                            <a:srgbClr val="4D4D4C"/>
                          </a:solidFill>
                          <a:latin typeface="+mn-lt"/>
                          <a:hlinkClick r:id="rId19"/>
                        </a:rPr>
                        <a:t>Managed Delivery Portal</a:t>
                      </a:r>
                      <a:endParaRPr lang="en-US" sz="1000" dirty="0">
                        <a:solidFill>
                          <a:srgbClr val="4D4D4C"/>
                        </a:solidFill>
                        <a:latin typeface="+mn-lt"/>
                      </a:endParaRPr>
                    </a:p>
                  </a:txBody>
                  <a:tcPr marL="91436" marR="91436" marT="45726" marB="4572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2904843"/>
                  </a:ext>
                </a:extLst>
              </a:tr>
              <a:tr h="335459">
                <a:tc>
                  <a:txBody>
                    <a:bodyPr/>
                    <a:lstStyle/>
                    <a:p>
                      <a:r>
                        <a:rPr lang="en-US" sz="1000" dirty="0">
                          <a:solidFill>
                            <a:srgbClr val="4D4D4C"/>
                          </a:solidFill>
                          <a:latin typeface="+mn-lt"/>
                          <a:hlinkClick r:id="rId20"/>
                        </a:rPr>
                        <a:t>Policy 5006</a:t>
                      </a:r>
                      <a:endParaRPr lang="en-US" sz="1000" dirty="0">
                        <a:solidFill>
                          <a:srgbClr val="4D4D4C"/>
                        </a:solidFill>
                        <a:latin typeface="+mn-lt"/>
                      </a:endParaRPr>
                    </a:p>
                  </a:txBody>
                  <a:tcPr marL="91436" marR="91436" marT="45726" marB="4572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sz="1000" dirty="0">
                          <a:solidFill>
                            <a:srgbClr val="4D4D4C"/>
                          </a:solidFill>
                          <a:latin typeface="+mn-lt"/>
                        </a:rPr>
                        <a:t>Signing Authority Policy</a:t>
                      </a:r>
                    </a:p>
                  </a:txBody>
                  <a:tcPr marL="91436" marR="91436" marT="45726" marB="4572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GB" sz="1000" dirty="0">
                          <a:solidFill>
                            <a:srgbClr val="4D4D4C"/>
                          </a:solidFill>
                          <a:latin typeface="+mn-lt"/>
                        </a:rPr>
                        <a:t>The purpose of this policy is to ensure that Company employees hold appropriate internal management authority when legally binding the Company. </a:t>
                      </a:r>
                      <a:endParaRPr lang="en-US" sz="1000" dirty="0">
                        <a:solidFill>
                          <a:srgbClr val="4D4D4C"/>
                        </a:solidFill>
                        <a:latin typeface="+mn-lt"/>
                      </a:endParaRPr>
                    </a:p>
                  </a:txBody>
                  <a:tcPr marL="91436" marR="91436" marT="45726" marB="4572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2521920"/>
                  </a:ext>
                </a:extLst>
              </a:tr>
              <a:tr h="335459">
                <a:tc>
                  <a:txBody>
                    <a:bodyPr/>
                    <a:lstStyle/>
                    <a:p>
                      <a:r>
                        <a:rPr lang="en-US" sz="1000" dirty="0">
                          <a:solidFill>
                            <a:srgbClr val="4D4D4C"/>
                          </a:solidFill>
                          <a:latin typeface="+mn-lt"/>
                          <a:hlinkClick r:id="rId21"/>
                        </a:rPr>
                        <a:t>Policy 5080</a:t>
                      </a:r>
                      <a:endParaRPr lang="en-US" sz="1000" dirty="0">
                        <a:solidFill>
                          <a:srgbClr val="4D4D4C"/>
                        </a:solidFill>
                        <a:latin typeface="+mn-lt"/>
                      </a:endParaRPr>
                    </a:p>
                  </a:txBody>
                  <a:tcPr marL="91436" marR="91436" marT="45726" marB="4572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sz="1000" dirty="0">
                          <a:solidFill>
                            <a:srgbClr val="4D4D4C"/>
                          </a:solidFill>
                          <a:latin typeface="+mn-lt"/>
                        </a:rPr>
                        <a:t>Certain Compensation from Microsoft</a:t>
                      </a:r>
                    </a:p>
                  </a:txBody>
                  <a:tcPr marL="91436" marR="91436" marT="45726" marB="4572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sz="1000" dirty="0">
                          <a:solidFill>
                            <a:srgbClr val="4D4D4C"/>
                          </a:solidFill>
                          <a:latin typeface="+mn-lt"/>
                        </a:rPr>
                        <a:t>This policy describes the type of compensation allowable to Avanade in support of client engagements.</a:t>
                      </a:r>
                    </a:p>
                  </a:txBody>
                  <a:tcPr marL="91436" marR="91436" marT="45726" marB="4572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8272407"/>
                  </a:ext>
                </a:extLst>
              </a:tr>
            </a:tbl>
          </a:graphicData>
        </a:graphic>
      </p:graphicFrame>
    </p:spTree>
    <p:extLst>
      <p:ext uri="{BB962C8B-B14F-4D97-AF65-F5344CB8AC3E}">
        <p14:creationId xmlns:p14="http://schemas.microsoft.com/office/powerpoint/2010/main" val="2553051415"/>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065484DA-BA7A-48BF-8EF6-C09B4B42334C}"/>
              </a:ext>
            </a:extLst>
          </p:cNvPr>
          <p:cNvSpPr>
            <a:spLocks noGrp="1"/>
          </p:cNvSpPr>
          <p:nvPr>
            <p:ph type="sldNum" sz="quarter" idx="10"/>
          </p:nvPr>
        </p:nvSpPr>
        <p:spPr/>
        <p:txBody>
          <a:bodyPr/>
          <a:lstStyle/>
          <a:p>
            <a:fld id="{0EE23A24-5E29-4F5A-B780-9568AE9A51DD}" type="slidenum">
              <a:rPr lang="en-US" sz="1000" smtClean="0"/>
              <a:pPr/>
              <a:t>44</a:t>
            </a:fld>
            <a:endParaRPr lang="en-US" sz="1000" dirty="0"/>
          </a:p>
        </p:txBody>
      </p:sp>
      <p:sp>
        <p:nvSpPr>
          <p:cNvPr id="3" name="Title 3">
            <a:extLst>
              <a:ext uri="{FF2B5EF4-FFF2-40B4-BE49-F238E27FC236}">
                <a16:creationId xmlns:a16="http://schemas.microsoft.com/office/drawing/2014/main" id="{76C3D1D7-4C22-45CF-86AE-C37BEF6B1D1B}"/>
              </a:ext>
            </a:extLst>
          </p:cNvPr>
          <p:cNvSpPr>
            <a:spLocks noGrp="1"/>
          </p:cNvSpPr>
          <p:nvPr>
            <p:ph type="title"/>
          </p:nvPr>
        </p:nvSpPr>
        <p:spPr>
          <a:xfrm>
            <a:off x="973492" y="44644"/>
            <a:ext cx="10270415" cy="998344"/>
          </a:xfrm>
        </p:spPr>
        <p:txBody>
          <a:bodyPr/>
          <a:lstStyle/>
          <a:p>
            <a:r>
              <a:rPr lang="en-US" sz="3200" dirty="0"/>
              <a:t>Reference - Fixed Fee Delivery Questions</a:t>
            </a:r>
            <a:endParaRPr lang="en-US" sz="3200" i="1" dirty="0"/>
          </a:p>
        </p:txBody>
      </p:sp>
      <p:graphicFrame>
        <p:nvGraphicFramePr>
          <p:cNvPr id="4" name="Content Placeholder 5">
            <a:extLst>
              <a:ext uri="{FF2B5EF4-FFF2-40B4-BE49-F238E27FC236}">
                <a16:creationId xmlns:a16="http://schemas.microsoft.com/office/drawing/2014/main" id="{12C0B652-DB1E-468E-9886-45BE172C4626}"/>
              </a:ext>
            </a:extLst>
          </p:cNvPr>
          <p:cNvGraphicFramePr>
            <a:graphicFrameLocks/>
          </p:cNvGraphicFramePr>
          <p:nvPr>
            <p:extLst>
              <p:ext uri="{D42A27DB-BD31-4B8C-83A1-F6EECF244321}">
                <p14:modId xmlns:p14="http://schemas.microsoft.com/office/powerpoint/2010/main" val="3052514350"/>
              </p:ext>
            </p:extLst>
          </p:nvPr>
        </p:nvGraphicFramePr>
        <p:xfrm>
          <a:off x="939779" y="724578"/>
          <a:ext cx="10244289" cy="4883269"/>
        </p:xfrm>
        <a:graphic>
          <a:graphicData uri="http://schemas.openxmlformats.org/drawingml/2006/table">
            <a:tbl>
              <a:tblPr>
                <a:tableStyleId>{BC89EF96-8CEA-46FF-86C4-4CE0E7609802}</a:tableStyleId>
              </a:tblPr>
              <a:tblGrid>
                <a:gridCol w="5171159">
                  <a:extLst>
                    <a:ext uri="{9D8B030D-6E8A-4147-A177-3AD203B41FA5}">
                      <a16:colId xmlns:a16="http://schemas.microsoft.com/office/drawing/2014/main" val="20000"/>
                    </a:ext>
                  </a:extLst>
                </a:gridCol>
                <a:gridCol w="537971">
                  <a:extLst>
                    <a:ext uri="{9D8B030D-6E8A-4147-A177-3AD203B41FA5}">
                      <a16:colId xmlns:a16="http://schemas.microsoft.com/office/drawing/2014/main" val="20001"/>
                    </a:ext>
                  </a:extLst>
                </a:gridCol>
                <a:gridCol w="445217">
                  <a:extLst>
                    <a:ext uri="{9D8B030D-6E8A-4147-A177-3AD203B41FA5}">
                      <a16:colId xmlns:a16="http://schemas.microsoft.com/office/drawing/2014/main" val="20002"/>
                    </a:ext>
                  </a:extLst>
                </a:gridCol>
                <a:gridCol w="4089942">
                  <a:extLst>
                    <a:ext uri="{9D8B030D-6E8A-4147-A177-3AD203B41FA5}">
                      <a16:colId xmlns:a16="http://schemas.microsoft.com/office/drawing/2014/main" val="20003"/>
                    </a:ext>
                  </a:extLst>
                </a:gridCol>
              </a:tblGrid>
              <a:tr h="241286">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a:lnSpc>
                          <a:spcPct val="115000"/>
                        </a:lnSpc>
                        <a:spcBef>
                          <a:spcPts val="0"/>
                        </a:spcBef>
                        <a:spcAft>
                          <a:spcPts val="600"/>
                        </a:spcAft>
                      </a:pPr>
                      <a:r>
                        <a:rPr lang="en-US" sz="1200" b="1" kern="1200" dirty="0">
                          <a:solidFill>
                            <a:schemeClr val="bg1"/>
                          </a:solidFill>
                          <a:latin typeface="+mn-lt"/>
                        </a:rPr>
                        <a:t>Fixed Fee Terms</a:t>
                      </a:r>
                      <a:endParaRPr lang="en-US" sz="1200" b="1" kern="1200" dirty="0">
                        <a:solidFill>
                          <a:schemeClr val="bg1"/>
                        </a:solidFill>
                        <a:latin typeface="+mn-lt"/>
                        <a:ea typeface="Times New Roman"/>
                        <a:cs typeface="Arial"/>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a:lnSpc>
                          <a:spcPct val="115000"/>
                        </a:lnSpc>
                        <a:spcBef>
                          <a:spcPts val="0"/>
                        </a:spcBef>
                        <a:spcAft>
                          <a:spcPts val="600"/>
                        </a:spcAft>
                      </a:pPr>
                      <a:endParaRPr lang="en-US" sz="1200" dirty="0">
                        <a:solidFill>
                          <a:srgbClr val="4D4D4C"/>
                        </a:solidFill>
                        <a:latin typeface="+mn-lt"/>
                        <a:ea typeface="Calibri"/>
                        <a:cs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a:lnSpc>
                          <a:spcPct val="115000"/>
                        </a:lnSpc>
                        <a:spcBef>
                          <a:spcPts val="0"/>
                        </a:spcBef>
                        <a:spcAft>
                          <a:spcPts val="600"/>
                        </a:spcAft>
                      </a:pPr>
                      <a:endParaRPr lang="en-US" sz="1200" dirty="0">
                        <a:solidFill>
                          <a:srgbClr val="4D4D4C"/>
                        </a:solidFill>
                        <a:latin typeface="+mn-lt"/>
                        <a:ea typeface="Calibri"/>
                        <a:cs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algn="l">
                        <a:lnSpc>
                          <a:spcPct val="115000"/>
                        </a:lnSpc>
                        <a:spcBef>
                          <a:spcPts val="0"/>
                        </a:spcBef>
                        <a:spcAft>
                          <a:spcPts val="600"/>
                        </a:spcAft>
                      </a:pPr>
                      <a:endParaRPr lang="en-US" sz="1200" dirty="0">
                        <a:solidFill>
                          <a:srgbClr val="4D4D4C"/>
                        </a:solidFill>
                        <a:latin typeface="+mn-lt"/>
                        <a:ea typeface="Calibri"/>
                        <a:cs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10000"/>
                  </a:ext>
                </a:extLst>
              </a:tr>
              <a:tr h="380485">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a:lnSpc>
                          <a:spcPct val="115000"/>
                        </a:lnSpc>
                        <a:spcBef>
                          <a:spcPts val="0"/>
                        </a:spcBef>
                        <a:spcAft>
                          <a:spcPts val="600"/>
                        </a:spcAft>
                      </a:pPr>
                      <a:r>
                        <a:rPr lang="en-US" sz="1200" kern="1200" dirty="0">
                          <a:solidFill>
                            <a:srgbClr val="4D4D4C"/>
                          </a:solidFill>
                          <a:latin typeface="+mn-lt"/>
                        </a:rPr>
                        <a:t>What is the fixed schedule date?  Limits?  Penalties?</a:t>
                      </a:r>
                      <a:endParaRPr lang="en-US" sz="1200" kern="1200" dirty="0">
                        <a:solidFill>
                          <a:srgbClr val="4D4D4C"/>
                        </a:solidFill>
                        <a:latin typeface="+mn-lt"/>
                        <a:ea typeface="Times New Roman"/>
                        <a:cs typeface="Arial"/>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a:lnSpc>
                          <a:spcPct val="115000"/>
                        </a:lnSpc>
                        <a:spcBef>
                          <a:spcPts val="0"/>
                        </a:spcBef>
                        <a:spcAft>
                          <a:spcPts val="600"/>
                        </a:spcAft>
                      </a:pPr>
                      <a:endParaRPr lang="en-US" sz="1200" dirty="0">
                        <a:solidFill>
                          <a:srgbClr val="4D4D4C"/>
                        </a:solidFill>
                        <a:latin typeface="+mn-lt"/>
                        <a:ea typeface="Calibri"/>
                        <a:cs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a:lnSpc>
                          <a:spcPct val="115000"/>
                        </a:lnSpc>
                        <a:spcBef>
                          <a:spcPts val="0"/>
                        </a:spcBef>
                        <a:spcAft>
                          <a:spcPts val="600"/>
                        </a:spcAft>
                      </a:pPr>
                      <a:endParaRPr lang="en-US" sz="1200" dirty="0">
                        <a:solidFill>
                          <a:srgbClr val="4D4D4C"/>
                        </a:solidFill>
                        <a:latin typeface="+mn-lt"/>
                        <a:ea typeface="Calibri"/>
                        <a:cs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algn="l">
                        <a:lnSpc>
                          <a:spcPct val="115000"/>
                        </a:lnSpc>
                        <a:spcBef>
                          <a:spcPts val="0"/>
                        </a:spcBef>
                        <a:spcAft>
                          <a:spcPts val="600"/>
                        </a:spcAft>
                      </a:pPr>
                      <a:endParaRPr lang="en-US" sz="1200" kern="1200" dirty="0">
                        <a:solidFill>
                          <a:srgbClr val="4D4D4C"/>
                        </a:solidFill>
                        <a:latin typeface="+mn-lt"/>
                        <a:ea typeface="Calibri"/>
                        <a:cs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41286">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a:lnSpc>
                          <a:spcPct val="115000"/>
                        </a:lnSpc>
                        <a:spcBef>
                          <a:spcPts val="0"/>
                        </a:spcBef>
                        <a:spcAft>
                          <a:spcPts val="600"/>
                        </a:spcAft>
                      </a:pPr>
                      <a:r>
                        <a:rPr lang="en-US" sz="1200" b="1" dirty="0">
                          <a:solidFill>
                            <a:schemeClr val="bg1"/>
                          </a:solidFill>
                          <a:latin typeface="+mn-lt"/>
                        </a:rPr>
                        <a:t>Scope</a:t>
                      </a:r>
                      <a:endParaRPr lang="en-US" sz="1200" b="1" dirty="0">
                        <a:solidFill>
                          <a:schemeClr val="bg1"/>
                        </a:solidFill>
                        <a:latin typeface="+mn-lt"/>
                        <a:ea typeface="Calibri"/>
                        <a:cs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a:lnSpc>
                          <a:spcPct val="115000"/>
                        </a:lnSpc>
                        <a:spcBef>
                          <a:spcPts val="0"/>
                        </a:spcBef>
                        <a:spcAft>
                          <a:spcPts val="600"/>
                        </a:spcAft>
                      </a:pPr>
                      <a:endParaRPr lang="en-US" sz="1200" b="1" dirty="0">
                        <a:solidFill>
                          <a:srgbClr val="4D4D4C"/>
                        </a:solidFill>
                        <a:latin typeface="+mn-lt"/>
                        <a:ea typeface="Calibri"/>
                        <a:cs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a:lnSpc>
                          <a:spcPct val="115000"/>
                        </a:lnSpc>
                        <a:spcBef>
                          <a:spcPts val="0"/>
                        </a:spcBef>
                        <a:spcAft>
                          <a:spcPts val="600"/>
                        </a:spcAft>
                      </a:pPr>
                      <a:endParaRPr lang="en-US" sz="1200" b="1" dirty="0">
                        <a:solidFill>
                          <a:srgbClr val="4D4D4C"/>
                        </a:solidFill>
                        <a:latin typeface="+mn-lt"/>
                        <a:ea typeface="Calibri"/>
                        <a:cs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algn="l">
                        <a:lnSpc>
                          <a:spcPct val="115000"/>
                        </a:lnSpc>
                        <a:spcBef>
                          <a:spcPts val="0"/>
                        </a:spcBef>
                        <a:spcAft>
                          <a:spcPts val="600"/>
                        </a:spcAft>
                      </a:pPr>
                      <a:r>
                        <a:rPr lang="en-US" sz="1200" b="1" dirty="0">
                          <a:solidFill>
                            <a:schemeClr val="bg1"/>
                          </a:solidFill>
                          <a:latin typeface="+mn-lt"/>
                        </a:rPr>
                        <a:t>Deal Review Questions if ‘no’:</a:t>
                      </a:r>
                      <a:endParaRPr lang="en-US" sz="1200" b="1" dirty="0">
                        <a:solidFill>
                          <a:schemeClr val="bg1"/>
                        </a:solidFill>
                        <a:latin typeface="+mn-lt"/>
                        <a:ea typeface="Calibri"/>
                        <a:cs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10002"/>
                  </a:ext>
                </a:extLst>
              </a:tr>
              <a:tr h="413634">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a:lnSpc>
                          <a:spcPct val="115000"/>
                        </a:lnSpc>
                        <a:spcBef>
                          <a:spcPts val="0"/>
                        </a:spcBef>
                        <a:spcAft>
                          <a:spcPts val="600"/>
                        </a:spcAft>
                      </a:pPr>
                      <a:r>
                        <a:rPr lang="en-US" sz="1200" dirty="0">
                          <a:solidFill>
                            <a:srgbClr val="4D4D4C"/>
                          </a:solidFill>
                          <a:latin typeface="+mn-lt"/>
                        </a:rPr>
                        <a:t>Are the client functional and non-functional requirements clearly defined?</a:t>
                      </a:r>
                      <a:endParaRPr lang="en-US" sz="1200" dirty="0">
                        <a:solidFill>
                          <a:srgbClr val="4D4D4C"/>
                        </a:solidFill>
                        <a:latin typeface="+mn-lt"/>
                        <a:ea typeface="Calibri"/>
                        <a:cs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a:lnSpc>
                          <a:spcPct val="115000"/>
                        </a:lnSpc>
                        <a:spcBef>
                          <a:spcPts val="0"/>
                        </a:spcBef>
                        <a:spcAft>
                          <a:spcPts val="600"/>
                        </a:spcAft>
                      </a:pPr>
                      <a:r>
                        <a:rPr lang="en-US" sz="1200" dirty="0">
                          <a:solidFill>
                            <a:srgbClr val="4D4D4C"/>
                          </a:solidFill>
                          <a:latin typeface="+mn-lt"/>
                        </a:rPr>
                        <a:t>YES</a:t>
                      </a:r>
                      <a:endParaRPr lang="en-US" sz="1200" dirty="0">
                        <a:solidFill>
                          <a:srgbClr val="4D4D4C"/>
                        </a:solidFill>
                        <a:latin typeface="+mn-lt"/>
                        <a:ea typeface="Calibri"/>
                        <a:cs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a:lnSpc>
                          <a:spcPct val="115000"/>
                        </a:lnSpc>
                        <a:spcBef>
                          <a:spcPts val="0"/>
                        </a:spcBef>
                        <a:spcAft>
                          <a:spcPts val="600"/>
                        </a:spcAft>
                      </a:pPr>
                      <a:r>
                        <a:rPr lang="en-US" sz="1200">
                          <a:solidFill>
                            <a:srgbClr val="4D4D4C"/>
                          </a:solidFill>
                          <a:latin typeface="+mn-lt"/>
                        </a:rPr>
                        <a:t>NO</a:t>
                      </a:r>
                      <a:endParaRPr lang="en-US" sz="1200">
                        <a:solidFill>
                          <a:srgbClr val="4D4D4C"/>
                        </a:solidFill>
                        <a:latin typeface="+mn-lt"/>
                        <a:ea typeface="Calibri"/>
                        <a:cs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a:lnSpc>
                          <a:spcPct val="115000"/>
                        </a:lnSpc>
                        <a:spcBef>
                          <a:spcPts val="0"/>
                        </a:spcBef>
                        <a:spcAft>
                          <a:spcPts val="0"/>
                        </a:spcAft>
                      </a:pPr>
                      <a:r>
                        <a:rPr lang="en-US" sz="1200" dirty="0">
                          <a:solidFill>
                            <a:srgbClr val="4D4D4C"/>
                          </a:solidFill>
                          <a:latin typeface="+mn-lt"/>
                        </a:rPr>
                        <a:t>Detail the gaps</a:t>
                      </a:r>
                      <a:endParaRPr lang="en-US" sz="1200" dirty="0">
                        <a:solidFill>
                          <a:srgbClr val="4D4D4C"/>
                        </a:solidFill>
                        <a:latin typeface="+mn-lt"/>
                        <a:ea typeface="Calibri"/>
                        <a:cs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93488">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a:spcBef>
                          <a:spcPts val="0"/>
                        </a:spcBef>
                        <a:spcAft>
                          <a:spcPts val="0"/>
                        </a:spcAft>
                      </a:pPr>
                      <a:r>
                        <a:rPr lang="en-US" sz="1200" kern="1200" dirty="0">
                          <a:solidFill>
                            <a:srgbClr val="4D4D4C"/>
                          </a:solidFill>
                          <a:latin typeface="+mn-lt"/>
                        </a:rPr>
                        <a:t>Is there a formal change management approach to ensure Avanade is paid for out of scope work?</a:t>
                      </a:r>
                      <a:endParaRPr lang="en-US" sz="1200" kern="1200" dirty="0">
                        <a:solidFill>
                          <a:srgbClr val="4D4D4C"/>
                        </a:solidFill>
                        <a:latin typeface="+mn-lt"/>
                        <a:ea typeface="Times New Roman"/>
                        <a:cs typeface="Arial"/>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a:spcBef>
                          <a:spcPts val="0"/>
                        </a:spcBef>
                        <a:spcAft>
                          <a:spcPts val="0"/>
                        </a:spcAft>
                      </a:pPr>
                      <a:r>
                        <a:rPr lang="en-US" sz="1200" kern="1200" dirty="0">
                          <a:solidFill>
                            <a:srgbClr val="4D4D4C"/>
                          </a:solidFill>
                          <a:latin typeface="+mn-lt"/>
                        </a:rPr>
                        <a:t>YES</a:t>
                      </a:r>
                      <a:endParaRPr lang="en-US" sz="1200" b="1" kern="1200" dirty="0">
                        <a:solidFill>
                          <a:srgbClr val="4D4D4C"/>
                        </a:solidFill>
                        <a:latin typeface="+mn-lt"/>
                        <a:ea typeface="Times New Roman"/>
                        <a:cs typeface="Arial"/>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a:spcBef>
                          <a:spcPts val="0"/>
                        </a:spcBef>
                        <a:spcAft>
                          <a:spcPts val="0"/>
                        </a:spcAft>
                      </a:pPr>
                      <a:r>
                        <a:rPr lang="en-US" sz="1200" kern="1200" dirty="0">
                          <a:solidFill>
                            <a:srgbClr val="4D4D4C"/>
                          </a:solidFill>
                          <a:latin typeface="+mn-lt"/>
                        </a:rPr>
                        <a:t>NO</a:t>
                      </a:r>
                      <a:endParaRPr lang="en-US" sz="1200" b="1" kern="1200" dirty="0">
                        <a:solidFill>
                          <a:srgbClr val="4D4D4C"/>
                        </a:solidFill>
                        <a:latin typeface="+mn-lt"/>
                        <a:ea typeface="Times New Roman"/>
                        <a:cs typeface="Arial"/>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a:spcBef>
                          <a:spcPts val="0"/>
                        </a:spcBef>
                        <a:spcAft>
                          <a:spcPts val="0"/>
                        </a:spcAft>
                      </a:pPr>
                      <a:r>
                        <a:rPr lang="en-US" sz="1200" kern="1200" dirty="0">
                          <a:solidFill>
                            <a:srgbClr val="4D4D4C"/>
                          </a:solidFill>
                          <a:latin typeface="+mn-lt"/>
                        </a:rPr>
                        <a:t>Detail the Change management approach</a:t>
                      </a:r>
                      <a:endParaRPr lang="en-US" sz="1200" kern="1200" dirty="0">
                        <a:solidFill>
                          <a:srgbClr val="4D4D4C"/>
                        </a:solidFill>
                        <a:latin typeface="+mn-lt"/>
                        <a:ea typeface="Times New Roman"/>
                        <a:cs typeface="Arial"/>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41286">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a:lnSpc>
                          <a:spcPct val="115000"/>
                        </a:lnSpc>
                        <a:spcBef>
                          <a:spcPts val="0"/>
                        </a:spcBef>
                        <a:spcAft>
                          <a:spcPts val="600"/>
                        </a:spcAft>
                      </a:pPr>
                      <a:r>
                        <a:rPr lang="en-US" sz="1200" b="1" dirty="0">
                          <a:solidFill>
                            <a:schemeClr val="bg1"/>
                          </a:solidFill>
                          <a:latin typeface="+mn-lt"/>
                        </a:rPr>
                        <a:t>Acceptance</a:t>
                      </a:r>
                      <a:r>
                        <a:rPr lang="en-US" sz="1200" b="1" baseline="0" dirty="0">
                          <a:solidFill>
                            <a:schemeClr val="bg1"/>
                          </a:solidFill>
                          <a:latin typeface="+mn-lt"/>
                        </a:rPr>
                        <a:t> and Issue Escalation</a:t>
                      </a:r>
                      <a:endParaRPr lang="en-US" sz="1200" b="1" dirty="0">
                        <a:solidFill>
                          <a:schemeClr val="bg1"/>
                        </a:solidFill>
                        <a:latin typeface="+mn-lt"/>
                        <a:ea typeface="Calibri"/>
                        <a:cs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a:lnSpc>
                          <a:spcPct val="115000"/>
                        </a:lnSpc>
                        <a:spcBef>
                          <a:spcPts val="0"/>
                        </a:spcBef>
                        <a:spcAft>
                          <a:spcPts val="600"/>
                        </a:spcAft>
                      </a:pPr>
                      <a:endParaRPr lang="en-US" sz="1200" b="1" dirty="0">
                        <a:solidFill>
                          <a:srgbClr val="4D4D4C"/>
                        </a:solidFill>
                        <a:latin typeface="+mn-lt"/>
                        <a:ea typeface="Calibri"/>
                        <a:cs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a:lnSpc>
                          <a:spcPct val="115000"/>
                        </a:lnSpc>
                        <a:spcBef>
                          <a:spcPts val="0"/>
                        </a:spcBef>
                        <a:spcAft>
                          <a:spcPts val="600"/>
                        </a:spcAft>
                      </a:pPr>
                      <a:endParaRPr lang="en-US" sz="1200" b="1" dirty="0">
                        <a:solidFill>
                          <a:srgbClr val="4D4D4C"/>
                        </a:solidFill>
                        <a:latin typeface="+mn-lt"/>
                        <a:ea typeface="Calibri"/>
                        <a:cs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algn="l">
                        <a:lnSpc>
                          <a:spcPct val="115000"/>
                        </a:lnSpc>
                        <a:spcBef>
                          <a:spcPts val="0"/>
                        </a:spcBef>
                        <a:spcAft>
                          <a:spcPts val="600"/>
                        </a:spcAft>
                      </a:pPr>
                      <a:r>
                        <a:rPr lang="en-US" sz="1200" b="1" dirty="0">
                          <a:solidFill>
                            <a:schemeClr val="bg1"/>
                          </a:solidFill>
                          <a:latin typeface="+mn-lt"/>
                        </a:rPr>
                        <a:t>Deal Review Questions if ‘no’:</a:t>
                      </a:r>
                      <a:endParaRPr lang="en-US" sz="1200" b="1" dirty="0">
                        <a:solidFill>
                          <a:schemeClr val="bg1"/>
                        </a:solidFill>
                        <a:latin typeface="+mn-lt"/>
                        <a:ea typeface="Calibri"/>
                        <a:cs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10005"/>
                  </a:ext>
                </a:extLst>
              </a:tr>
              <a:tr h="620451">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a:lnSpc>
                          <a:spcPct val="115000"/>
                        </a:lnSpc>
                        <a:spcBef>
                          <a:spcPts val="0"/>
                        </a:spcBef>
                        <a:spcAft>
                          <a:spcPts val="600"/>
                        </a:spcAft>
                      </a:pPr>
                      <a:r>
                        <a:rPr lang="en-US" sz="1200" dirty="0">
                          <a:solidFill>
                            <a:srgbClr val="4D4D4C"/>
                          </a:solidFill>
                          <a:latin typeface="+mn-lt"/>
                        </a:rPr>
                        <a:t>Are</a:t>
                      </a:r>
                      <a:r>
                        <a:rPr lang="en-US" sz="1200" baseline="0" dirty="0">
                          <a:solidFill>
                            <a:srgbClr val="4D4D4C"/>
                          </a:solidFill>
                          <a:latin typeface="+mn-lt"/>
                        </a:rPr>
                        <a:t> standard acceptance terms and conditions included in the </a:t>
                      </a:r>
                      <a:r>
                        <a:rPr lang="en-US" sz="1200" dirty="0">
                          <a:solidFill>
                            <a:srgbClr val="4D4D4C"/>
                          </a:solidFill>
                          <a:latin typeface="+mn-lt"/>
                        </a:rPr>
                        <a:t>contract for approving deliverables with a standard timeline?  </a:t>
                      </a:r>
                      <a:endParaRPr lang="en-US" sz="1200" dirty="0">
                        <a:solidFill>
                          <a:srgbClr val="4D4D4C"/>
                        </a:solidFill>
                        <a:latin typeface="+mn-lt"/>
                        <a:ea typeface="Times New Roman"/>
                        <a:cs typeface="Arial"/>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a:lnSpc>
                          <a:spcPct val="115000"/>
                        </a:lnSpc>
                        <a:spcBef>
                          <a:spcPts val="0"/>
                        </a:spcBef>
                        <a:spcAft>
                          <a:spcPts val="600"/>
                        </a:spcAft>
                      </a:pPr>
                      <a:r>
                        <a:rPr lang="en-US" sz="1200" dirty="0">
                          <a:solidFill>
                            <a:srgbClr val="4D4D4C"/>
                          </a:solidFill>
                          <a:latin typeface="+mn-lt"/>
                        </a:rPr>
                        <a:t>YES</a:t>
                      </a:r>
                      <a:endParaRPr lang="en-US" sz="1200" dirty="0">
                        <a:solidFill>
                          <a:srgbClr val="4D4D4C"/>
                        </a:solidFill>
                        <a:latin typeface="+mn-lt"/>
                        <a:ea typeface="Calibri"/>
                        <a:cs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a:lnSpc>
                          <a:spcPct val="115000"/>
                        </a:lnSpc>
                        <a:spcBef>
                          <a:spcPts val="0"/>
                        </a:spcBef>
                        <a:spcAft>
                          <a:spcPts val="600"/>
                        </a:spcAft>
                      </a:pPr>
                      <a:r>
                        <a:rPr lang="en-US" sz="1200" dirty="0">
                          <a:solidFill>
                            <a:srgbClr val="4D4D4C"/>
                          </a:solidFill>
                          <a:latin typeface="+mn-lt"/>
                        </a:rPr>
                        <a:t>NO</a:t>
                      </a:r>
                      <a:endParaRPr lang="en-US" sz="1200" dirty="0">
                        <a:solidFill>
                          <a:srgbClr val="4D4D4C"/>
                        </a:solidFill>
                        <a:latin typeface="+mn-lt"/>
                        <a:ea typeface="Calibri"/>
                        <a:cs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a:lnSpc>
                          <a:spcPct val="115000"/>
                        </a:lnSpc>
                        <a:spcBef>
                          <a:spcPts val="0"/>
                        </a:spcBef>
                        <a:spcAft>
                          <a:spcPts val="0"/>
                        </a:spcAft>
                      </a:pPr>
                      <a:r>
                        <a:rPr lang="en-US" sz="1200" dirty="0">
                          <a:solidFill>
                            <a:srgbClr val="4D4D4C"/>
                          </a:solidFill>
                          <a:latin typeface="+mn-lt"/>
                        </a:rPr>
                        <a:t>Detail deviations</a:t>
                      </a:r>
                      <a:r>
                        <a:rPr lang="en-US" sz="1200" baseline="0" dirty="0">
                          <a:solidFill>
                            <a:srgbClr val="4D4D4C"/>
                          </a:solidFill>
                          <a:latin typeface="+mn-lt"/>
                        </a:rPr>
                        <a:t> from the standard terms</a:t>
                      </a:r>
                      <a:endParaRPr lang="en-US" sz="1200" dirty="0">
                        <a:solidFill>
                          <a:srgbClr val="4D4D4C"/>
                        </a:solidFill>
                        <a:latin typeface="+mn-lt"/>
                        <a:ea typeface="Calibri"/>
                        <a:cs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643019">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a:lnSpc>
                          <a:spcPct val="115000"/>
                        </a:lnSpc>
                        <a:spcBef>
                          <a:spcPts val="0"/>
                        </a:spcBef>
                        <a:spcAft>
                          <a:spcPts val="600"/>
                        </a:spcAft>
                      </a:pPr>
                      <a:r>
                        <a:rPr lang="en-US" sz="1200" dirty="0">
                          <a:solidFill>
                            <a:srgbClr val="4D4D4C"/>
                          </a:solidFill>
                          <a:latin typeface="+mn-lt"/>
                        </a:rPr>
                        <a:t>Is there a clear escalation process in the contract for all issues that may arise?  Does</a:t>
                      </a:r>
                      <a:r>
                        <a:rPr lang="en-US" sz="1200" baseline="0" dirty="0">
                          <a:solidFill>
                            <a:srgbClr val="4D4D4C"/>
                          </a:solidFill>
                          <a:latin typeface="+mn-lt"/>
                        </a:rPr>
                        <a:t> the contract allow for </a:t>
                      </a:r>
                      <a:r>
                        <a:rPr lang="en-US" sz="1200" dirty="0">
                          <a:solidFill>
                            <a:srgbClr val="4D4D4C"/>
                          </a:solidFill>
                          <a:latin typeface="+mn-lt"/>
                        </a:rPr>
                        <a:t>joint review and decision making?</a:t>
                      </a:r>
                      <a:r>
                        <a:rPr lang="en-US" sz="1200" baseline="0" dirty="0">
                          <a:solidFill>
                            <a:srgbClr val="4D4D4C"/>
                          </a:solidFill>
                          <a:latin typeface="+mn-lt"/>
                        </a:rPr>
                        <a:t>  </a:t>
                      </a:r>
                      <a:r>
                        <a:rPr lang="en-US" sz="1200" dirty="0">
                          <a:solidFill>
                            <a:srgbClr val="4D4D4C"/>
                          </a:solidFill>
                          <a:latin typeface="+mn-lt"/>
                        </a:rPr>
                        <a:t>With a time limit?</a:t>
                      </a:r>
                      <a:endParaRPr lang="en-US" sz="1200" dirty="0">
                        <a:solidFill>
                          <a:srgbClr val="4D4D4C"/>
                        </a:solidFill>
                        <a:latin typeface="+mn-lt"/>
                        <a:ea typeface="Calibri"/>
                        <a:cs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a:lnSpc>
                          <a:spcPct val="115000"/>
                        </a:lnSpc>
                        <a:spcBef>
                          <a:spcPts val="0"/>
                        </a:spcBef>
                        <a:spcAft>
                          <a:spcPts val="600"/>
                        </a:spcAft>
                      </a:pPr>
                      <a:r>
                        <a:rPr lang="en-US" sz="1200">
                          <a:solidFill>
                            <a:srgbClr val="4D4D4C"/>
                          </a:solidFill>
                          <a:latin typeface="+mn-lt"/>
                        </a:rPr>
                        <a:t>YES</a:t>
                      </a:r>
                      <a:endParaRPr lang="en-US" sz="1200">
                        <a:solidFill>
                          <a:srgbClr val="4D4D4C"/>
                        </a:solidFill>
                        <a:latin typeface="+mn-lt"/>
                        <a:ea typeface="Calibri"/>
                        <a:cs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a:lnSpc>
                          <a:spcPct val="115000"/>
                        </a:lnSpc>
                        <a:spcBef>
                          <a:spcPts val="0"/>
                        </a:spcBef>
                        <a:spcAft>
                          <a:spcPts val="600"/>
                        </a:spcAft>
                      </a:pPr>
                      <a:r>
                        <a:rPr lang="en-US" sz="1200" dirty="0">
                          <a:solidFill>
                            <a:srgbClr val="4D4D4C"/>
                          </a:solidFill>
                          <a:latin typeface="+mn-lt"/>
                        </a:rPr>
                        <a:t>NO</a:t>
                      </a:r>
                      <a:endParaRPr lang="en-US" sz="1200" dirty="0">
                        <a:solidFill>
                          <a:srgbClr val="4D4D4C"/>
                        </a:solidFill>
                        <a:latin typeface="+mn-lt"/>
                        <a:ea typeface="Calibri"/>
                        <a:cs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a:lnSpc>
                          <a:spcPct val="115000"/>
                        </a:lnSpc>
                        <a:spcBef>
                          <a:spcPts val="0"/>
                        </a:spcBef>
                        <a:spcAft>
                          <a:spcPts val="0"/>
                        </a:spcAft>
                      </a:pPr>
                      <a:r>
                        <a:rPr lang="en-US" sz="1200" dirty="0">
                          <a:solidFill>
                            <a:srgbClr val="4D4D4C"/>
                          </a:solidFill>
                          <a:latin typeface="+mn-lt"/>
                        </a:rPr>
                        <a:t>Detail the issue escalation approach</a:t>
                      </a:r>
                      <a:endParaRPr lang="en-US" sz="1200" dirty="0">
                        <a:solidFill>
                          <a:srgbClr val="4D4D4C"/>
                        </a:solidFill>
                        <a:latin typeface="+mn-lt"/>
                        <a:ea typeface="Calibri"/>
                        <a:cs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41286">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a:lnSpc>
                          <a:spcPct val="115000"/>
                        </a:lnSpc>
                        <a:spcBef>
                          <a:spcPts val="0"/>
                        </a:spcBef>
                        <a:spcAft>
                          <a:spcPts val="600"/>
                        </a:spcAft>
                      </a:pPr>
                      <a:r>
                        <a:rPr lang="en-US" sz="1200" b="1" dirty="0">
                          <a:solidFill>
                            <a:schemeClr val="bg1"/>
                          </a:solidFill>
                          <a:latin typeface="+mn-lt"/>
                        </a:rPr>
                        <a:t>Staffing</a:t>
                      </a:r>
                      <a:endParaRPr lang="en-US" sz="1200" b="1" dirty="0">
                        <a:solidFill>
                          <a:schemeClr val="bg1"/>
                        </a:solidFill>
                        <a:latin typeface="+mn-lt"/>
                        <a:ea typeface="Calibri"/>
                        <a:cs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a:lnSpc>
                          <a:spcPct val="115000"/>
                        </a:lnSpc>
                        <a:spcBef>
                          <a:spcPts val="0"/>
                        </a:spcBef>
                        <a:spcAft>
                          <a:spcPts val="600"/>
                        </a:spcAft>
                      </a:pPr>
                      <a:endParaRPr lang="en-US" sz="1200" b="1" dirty="0">
                        <a:solidFill>
                          <a:srgbClr val="4D4D4C"/>
                        </a:solidFill>
                        <a:latin typeface="+mn-lt"/>
                        <a:ea typeface="Calibri"/>
                        <a:cs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a:lnSpc>
                          <a:spcPct val="115000"/>
                        </a:lnSpc>
                        <a:spcBef>
                          <a:spcPts val="0"/>
                        </a:spcBef>
                        <a:spcAft>
                          <a:spcPts val="600"/>
                        </a:spcAft>
                      </a:pPr>
                      <a:endParaRPr lang="en-US" sz="1200" b="1" dirty="0">
                        <a:solidFill>
                          <a:srgbClr val="4D4D4C"/>
                        </a:solidFill>
                        <a:latin typeface="+mn-lt"/>
                        <a:ea typeface="Calibri"/>
                        <a:cs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algn="l">
                        <a:lnSpc>
                          <a:spcPct val="115000"/>
                        </a:lnSpc>
                        <a:spcBef>
                          <a:spcPts val="0"/>
                        </a:spcBef>
                        <a:spcAft>
                          <a:spcPts val="600"/>
                        </a:spcAft>
                      </a:pPr>
                      <a:r>
                        <a:rPr lang="en-US" sz="1200" b="1" kern="1200" baseline="0" dirty="0">
                          <a:solidFill>
                            <a:schemeClr val="bg1"/>
                          </a:solidFill>
                          <a:latin typeface="+mn-lt"/>
                        </a:rPr>
                        <a:t>Deal Review Questions if ‘no’:</a:t>
                      </a:r>
                      <a:endParaRPr lang="en-US" sz="1200" b="1" kern="1200" baseline="0" dirty="0">
                        <a:solidFill>
                          <a:schemeClr val="bg1"/>
                        </a:solidFill>
                        <a:latin typeface="+mn-lt"/>
                        <a:ea typeface="Calibri"/>
                        <a:cs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10008"/>
                  </a:ext>
                </a:extLst>
              </a:tr>
              <a:tr h="306378">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a:lnSpc>
                          <a:spcPct val="115000"/>
                        </a:lnSpc>
                        <a:spcBef>
                          <a:spcPts val="0"/>
                        </a:spcBef>
                        <a:spcAft>
                          <a:spcPts val="600"/>
                        </a:spcAft>
                      </a:pPr>
                      <a:r>
                        <a:rPr lang="en-US" sz="1200" dirty="0">
                          <a:solidFill>
                            <a:srgbClr val="4D4D4C"/>
                          </a:solidFill>
                          <a:latin typeface="+mn-lt"/>
                        </a:rPr>
                        <a:t>Is a Full Time Delivery Lead budgeted?</a:t>
                      </a:r>
                      <a:endParaRPr lang="en-US" sz="1200" dirty="0">
                        <a:solidFill>
                          <a:srgbClr val="4D4D4C"/>
                        </a:solidFill>
                        <a:latin typeface="+mn-lt"/>
                        <a:ea typeface="Calibri"/>
                        <a:cs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a:lnSpc>
                          <a:spcPct val="115000"/>
                        </a:lnSpc>
                        <a:spcBef>
                          <a:spcPts val="0"/>
                        </a:spcBef>
                        <a:spcAft>
                          <a:spcPts val="600"/>
                        </a:spcAft>
                      </a:pPr>
                      <a:r>
                        <a:rPr lang="en-US" sz="1200" dirty="0">
                          <a:solidFill>
                            <a:srgbClr val="4D4D4C"/>
                          </a:solidFill>
                          <a:latin typeface="+mn-lt"/>
                        </a:rPr>
                        <a:t>YES</a:t>
                      </a:r>
                      <a:endParaRPr lang="en-US" sz="1200" dirty="0">
                        <a:solidFill>
                          <a:srgbClr val="4D4D4C"/>
                        </a:solidFill>
                        <a:latin typeface="+mn-lt"/>
                        <a:ea typeface="Calibri"/>
                        <a:cs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a:lnSpc>
                          <a:spcPct val="115000"/>
                        </a:lnSpc>
                        <a:spcBef>
                          <a:spcPts val="0"/>
                        </a:spcBef>
                        <a:spcAft>
                          <a:spcPts val="600"/>
                        </a:spcAft>
                      </a:pPr>
                      <a:r>
                        <a:rPr lang="en-US" sz="1200" dirty="0">
                          <a:solidFill>
                            <a:srgbClr val="4D4D4C"/>
                          </a:solidFill>
                          <a:latin typeface="+mn-lt"/>
                        </a:rPr>
                        <a:t>NO</a:t>
                      </a:r>
                      <a:endParaRPr lang="en-US" sz="1200" dirty="0">
                        <a:solidFill>
                          <a:srgbClr val="4D4D4C"/>
                        </a:solidFill>
                        <a:latin typeface="+mn-lt"/>
                        <a:ea typeface="Calibri"/>
                        <a:cs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a:lnSpc>
                          <a:spcPct val="115000"/>
                        </a:lnSpc>
                        <a:spcBef>
                          <a:spcPts val="0"/>
                        </a:spcBef>
                        <a:spcAft>
                          <a:spcPts val="0"/>
                        </a:spcAft>
                      </a:pPr>
                      <a:r>
                        <a:rPr lang="en-US" sz="1200" dirty="0">
                          <a:solidFill>
                            <a:srgbClr val="4D4D4C"/>
                          </a:solidFill>
                          <a:latin typeface="+mn-lt"/>
                        </a:rPr>
                        <a:t>Detail the how </a:t>
                      </a:r>
                      <a:r>
                        <a:rPr lang="en-US" sz="1200" baseline="0" dirty="0">
                          <a:solidFill>
                            <a:srgbClr val="4D4D4C"/>
                          </a:solidFill>
                          <a:latin typeface="+mn-lt"/>
                        </a:rPr>
                        <a:t>PM oversight is provided</a:t>
                      </a:r>
                      <a:endParaRPr lang="en-US" sz="1200" i="0" dirty="0">
                        <a:solidFill>
                          <a:srgbClr val="4D4D4C"/>
                        </a:solidFill>
                        <a:latin typeface="+mn-lt"/>
                        <a:ea typeface="Calibri"/>
                        <a:cs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386890">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a:spcBef>
                          <a:spcPts val="0"/>
                        </a:spcBef>
                        <a:spcAft>
                          <a:spcPts val="0"/>
                        </a:spcAft>
                      </a:pPr>
                      <a:r>
                        <a:rPr lang="en-US" sz="1200" kern="1200" baseline="0" dirty="0">
                          <a:solidFill>
                            <a:srgbClr val="4D4D4C"/>
                          </a:solidFill>
                          <a:latin typeface="+mn-lt"/>
                        </a:rPr>
                        <a:t>Has the necessary resource availability been confirmed by all Avanade delivery locations?</a:t>
                      </a:r>
                      <a:endParaRPr lang="en-US" sz="1200" kern="1200" baseline="0" dirty="0">
                        <a:solidFill>
                          <a:srgbClr val="4D4D4C"/>
                        </a:solidFill>
                        <a:latin typeface="+mn-lt"/>
                        <a:ea typeface="Calibri"/>
                        <a:cs typeface="Arial"/>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a:lnSpc>
                          <a:spcPct val="115000"/>
                        </a:lnSpc>
                        <a:spcBef>
                          <a:spcPts val="0"/>
                        </a:spcBef>
                        <a:spcAft>
                          <a:spcPts val="600"/>
                        </a:spcAft>
                      </a:pPr>
                      <a:r>
                        <a:rPr lang="en-US" sz="1200" dirty="0">
                          <a:solidFill>
                            <a:srgbClr val="4D4D4C"/>
                          </a:solidFill>
                          <a:latin typeface="+mn-lt"/>
                        </a:rPr>
                        <a:t>YES</a:t>
                      </a:r>
                      <a:endParaRPr lang="en-US" sz="1200" dirty="0">
                        <a:solidFill>
                          <a:srgbClr val="4D4D4C"/>
                        </a:solidFill>
                        <a:latin typeface="+mn-lt"/>
                        <a:ea typeface="Calibri"/>
                        <a:cs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a:lnSpc>
                          <a:spcPct val="115000"/>
                        </a:lnSpc>
                        <a:spcBef>
                          <a:spcPts val="0"/>
                        </a:spcBef>
                        <a:spcAft>
                          <a:spcPts val="600"/>
                        </a:spcAft>
                      </a:pPr>
                      <a:r>
                        <a:rPr lang="en-US" sz="1200" dirty="0">
                          <a:solidFill>
                            <a:srgbClr val="4D4D4C"/>
                          </a:solidFill>
                          <a:latin typeface="+mn-lt"/>
                        </a:rPr>
                        <a:t>NO</a:t>
                      </a:r>
                      <a:endParaRPr lang="en-US" sz="1200" dirty="0">
                        <a:solidFill>
                          <a:srgbClr val="4D4D4C"/>
                        </a:solidFill>
                        <a:latin typeface="+mn-lt"/>
                        <a:ea typeface="Calibri"/>
                        <a:cs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a:spcBef>
                          <a:spcPts val="0"/>
                        </a:spcBef>
                        <a:spcAft>
                          <a:spcPts val="0"/>
                        </a:spcAft>
                      </a:pPr>
                      <a:r>
                        <a:rPr lang="en-US" sz="1200" kern="1200" baseline="0" dirty="0">
                          <a:solidFill>
                            <a:srgbClr val="4D4D4C"/>
                          </a:solidFill>
                          <a:latin typeface="+mn-lt"/>
                        </a:rPr>
                        <a:t>Detail the staffing constraints</a:t>
                      </a:r>
                      <a:endParaRPr lang="en-US" sz="1200" kern="1200" baseline="0" dirty="0">
                        <a:solidFill>
                          <a:srgbClr val="4D4D4C"/>
                        </a:solidFill>
                        <a:latin typeface="+mn-lt"/>
                        <a:ea typeface="Calibri"/>
                        <a:cs typeface="Arial"/>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386890">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a:spcBef>
                          <a:spcPts val="0"/>
                        </a:spcBef>
                        <a:spcAft>
                          <a:spcPts val="0"/>
                        </a:spcAft>
                      </a:pPr>
                      <a:r>
                        <a:rPr lang="en-US" sz="1200" kern="1200" baseline="0" dirty="0">
                          <a:solidFill>
                            <a:srgbClr val="4D4D4C"/>
                          </a:solidFill>
                          <a:latin typeface="+mn-lt"/>
                        </a:rPr>
                        <a:t>Avanade is sole provider of staff to the engagement? </a:t>
                      </a:r>
                      <a:endParaRPr lang="en-US" sz="1200" kern="1200" baseline="0" dirty="0">
                        <a:solidFill>
                          <a:srgbClr val="4D4D4C"/>
                        </a:solidFill>
                        <a:latin typeface="+mn-lt"/>
                        <a:ea typeface="Calibri"/>
                        <a:cs typeface="Arial"/>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a:lnSpc>
                          <a:spcPct val="115000"/>
                        </a:lnSpc>
                        <a:spcBef>
                          <a:spcPts val="0"/>
                        </a:spcBef>
                        <a:spcAft>
                          <a:spcPts val="600"/>
                        </a:spcAft>
                      </a:pPr>
                      <a:r>
                        <a:rPr lang="en-US" sz="1200" dirty="0">
                          <a:solidFill>
                            <a:srgbClr val="4D4D4C"/>
                          </a:solidFill>
                          <a:latin typeface="+mn-lt"/>
                        </a:rPr>
                        <a:t>YES</a:t>
                      </a:r>
                      <a:endParaRPr lang="en-US" sz="1200" dirty="0">
                        <a:solidFill>
                          <a:srgbClr val="4D4D4C"/>
                        </a:solidFill>
                        <a:latin typeface="+mn-lt"/>
                        <a:ea typeface="Calibri"/>
                        <a:cs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a:lnSpc>
                          <a:spcPct val="115000"/>
                        </a:lnSpc>
                        <a:spcBef>
                          <a:spcPts val="0"/>
                        </a:spcBef>
                        <a:spcAft>
                          <a:spcPts val="600"/>
                        </a:spcAft>
                      </a:pPr>
                      <a:r>
                        <a:rPr lang="en-US" sz="1200" dirty="0">
                          <a:solidFill>
                            <a:srgbClr val="4D4D4C"/>
                          </a:solidFill>
                          <a:latin typeface="+mn-lt"/>
                        </a:rPr>
                        <a:t>NO</a:t>
                      </a:r>
                      <a:endParaRPr lang="en-US" sz="1200" dirty="0">
                        <a:solidFill>
                          <a:srgbClr val="4D4D4C"/>
                        </a:solidFill>
                        <a:latin typeface="+mn-lt"/>
                        <a:ea typeface="Calibri"/>
                        <a:cs typeface="Times New Roman"/>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a:spcBef>
                          <a:spcPts val="0"/>
                        </a:spcBef>
                        <a:spcAft>
                          <a:spcPts val="0"/>
                        </a:spcAft>
                      </a:pPr>
                      <a:r>
                        <a:rPr lang="en-US" sz="1200" kern="1200" baseline="0" dirty="0">
                          <a:solidFill>
                            <a:srgbClr val="4D4D4C"/>
                          </a:solidFill>
                          <a:latin typeface="+mn-lt"/>
                        </a:rPr>
                        <a:t>Detail any Contractors and Third Parties. Detail their role, dependencies and risk</a:t>
                      </a:r>
                      <a:endParaRPr lang="en-US" sz="1200" kern="1200" baseline="0" dirty="0">
                        <a:solidFill>
                          <a:srgbClr val="4D4D4C"/>
                        </a:solidFill>
                        <a:latin typeface="+mn-lt"/>
                        <a:ea typeface="Calibri"/>
                        <a:cs typeface="Arial"/>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386890">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endParaRPr lang="en-US" sz="1200" dirty="0">
                        <a:solidFill>
                          <a:srgbClr val="4D4D4C"/>
                        </a:solidFill>
                        <a:latin typeface="+mn-lt"/>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endParaRPr lang="en-US" sz="1200" dirty="0">
                        <a:solidFill>
                          <a:srgbClr val="4D4D4C"/>
                        </a:solidFill>
                        <a:latin typeface="+mn-lt"/>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endParaRPr lang="en-US" sz="1200" dirty="0">
                        <a:solidFill>
                          <a:srgbClr val="4D4D4C"/>
                        </a:solidFill>
                        <a:latin typeface="+mn-lt"/>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a:spcBef>
                          <a:spcPts val="0"/>
                        </a:spcBef>
                        <a:spcAft>
                          <a:spcPts val="0"/>
                        </a:spcAft>
                      </a:pPr>
                      <a:r>
                        <a:rPr lang="en-US" sz="1200" dirty="0">
                          <a:solidFill>
                            <a:srgbClr val="4D4D4C"/>
                          </a:solidFill>
                          <a:latin typeface="+mn-lt"/>
                        </a:rPr>
                        <a:t>Do client resources fit the scope, skill set and geographic needs of the project</a:t>
                      </a:r>
                      <a:endParaRPr lang="en-US" sz="1200" kern="1200" baseline="0" dirty="0">
                        <a:solidFill>
                          <a:srgbClr val="4D4D4C"/>
                        </a:solidFill>
                        <a:latin typeface="+mn-lt"/>
                        <a:ea typeface="Calibri"/>
                        <a:cs typeface="Arial"/>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3250191809"/>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Content Placeholder 4">
            <a:extLst>
              <a:ext uri="{FF2B5EF4-FFF2-40B4-BE49-F238E27FC236}">
                <a16:creationId xmlns:a16="http://schemas.microsoft.com/office/drawing/2014/main" id="{81466228-E6EB-4C32-9050-56D24769BC7D}"/>
              </a:ext>
            </a:extLst>
          </p:cNvPr>
          <p:cNvSpPr>
            <a:spLocks noGrp="1"/>
          </p:cNvSpPr>
          <p:nvPr>
            <p:ph idx="1"/>
          </p:nvPr>
        </p:nvSpPr>
        <p:spPr>
          <a:xfrm>
            <a:off x="960792" y="1243923"/>
            <a:ext cx="10270415" cy="4351338"/>
          </a:xfrm>
        </p:spPr>
        <p:txBody>
          <a:bodyPr/>
          <a:lstStyle/>
          <a:p>
            <a:r>
              <a:rPr lang="en-US" sz="1800" dirty="0">
                <a:solidFill>
                  <a:srgbClr val="464646"/>
                </a:solidFill>
              </a:rPr>
              <a:t>This document contains </a:t>
            </a:r>
            <a:r>
              <a:rPr lang="en-US" sz="1800" b="1" dirty="0">
                <a:solidFill>
                  <a:schemeClr val="accent1"/>
                </a:solidFill>
              </a:rPr>
              <a:t>&lt;Highly Confidential Data&gt;</a:t>
            </a:r>
            <a:r>
              <a:rPr lang="en-US" sz="1800" dirty="0">
                <a:solidFill>
                  <a:srgbClr val="464646"/>
                </a:solidFill>
              </a:rPr>
              <a:t> per Avanade’s </a:t>
            </a:r>
            <a:r>
              <a:rPr lang="en-US" sz="1800" dirty="0">
                <a:solidFill>
                  <a:srgbClr val="464646"/>
                </a:solidFill>
                <a:hlinkClick r:id="rId3"/>
              </a:rPr>
              <a:t>Data Management Policy</a:t>
            </a:r>
            <a:r>
              <a:rPr lang="en-US" sz="1800" dirty="0"/>
              <a:t>.</a:t>
            </a:r>
            <a:endParaRPr lang="en-GB" sz="1800" dirty="0">
              <a:cs typeface="Calibri" pitchFamily="34" charset="0"/>
            </a:endParaRPr>
          </a:p>
          <a:p>
            <a:r>
              <a:rPr lang="en-US" sz="1800" dirty="0">
                <a:solidFill>
                  <a:srgbClr val="464646"/>
                </a:solidFill>
              </a:rPr>
              <a:t>Highly confidential data is very sensitive company data, client data, and personal data that is used for legitimate business purposes. </a:t>
            </a:r>
          </a:p>
          <a:p>
            <a:r>
              <a:rPr lang="en-US" sz="1800" dirty="0">
                <a:solidFill>
                  <a:srgbClr val="464646"/>
                </a:solidFill>
              </a:rPr>
              <a:t>More information can be found on the </a:t>
            </a:r>
            <a:r>
              <a:rPr lang="en-US" sz="1800" dirty="0">
                <a:hlinkClick r:id="rId4"/>
              </a:rPr>
              <a:t>Data Classification and Protection website</a:t>
            </a:r>
            <a:r>
              <a:rPr lang="en-US" sz="1800" dirty="0"/>
              <a:t> </a:t>
            </a:r>
            <a:r>
              <a:rPr lang="en-US" sz="1800" dirty="0">
                <a:solidFill>
                  <a:srgbClr val="464646"/>
                </a:solidFill>
              </a:rPr>
              <a:t>including tools, templates, and training. </a:t>
            </a:r>
          </a:p>
          <a:p>
            <a:endParaRPr lang="en-US" sz="1800" dirty="0">
              <a:solidFill>
                <a:srgbClr val="464646"/>
              </a:solidFill>
            </a:endParaRP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p:txBody>
      </p:sp>
      <p:sp>
        <p:nvSpPr>
          <p:cNvPr id="63" name="Title 1">
            <a:extLst>
              <a:ext uri="{FF2B5EF4-FFF2-40B4-BE49-F238E27FC236}">
                <a16:creationId xmlns:a16="http://schemas.microsoft.com/office/drawing/2014/main" id="{EE73D519-2319-48EC-96D9-7AFCE61F2DC8}"/>
              </a:ext>
            </a:extLst>
          </p:cNvPr>
          <p:cNvSpPr>
            <a:spLocks noGrp="1"/>
          </p:cNvSpPr>
          <p:nvPr>
            <p:ph type="title"/>
          </p:nvPr>
        </p:nvSpPr>
        <p:spPr>
          <a:xfrm>
            <a:off x="960792" y="245579"/>
            <a:ext cx="10270415" cy="998344"/>
          </a:xfrm>
        </p:spPr>
        <p:txBody>
          <a:bodyPr/>
          <a:lstStyle/>
          <a:p>
            <a:r>
              <a:rPr lang="en-US" sz="3200" dirty="0">
                <a:solidFill>
                  <a:srgbClr val="FF5800"/>
                </a:solidFill>
                <a:latin typeface="Segoe UI Semibold" panose="020B0702040204020203" pitchFamily="34" charset="0"/>
                <a:cs typeface="Segoe UI Semibold" panose="020B0702040204020203" pitchFamily="34" charset="0"/>
              </a:rPr>
              <a:t>Classifications and Document Control – Highly Confidential Data</a:t>
            </a:r>
          </a:p>
        </p:txBody>
      </p:sp>
      <p:graphicFrame>
        <p:nvGraphicFramePr>
          <p:cNvPr id="64" name="Table 63">
            <a:extLst>
              <a:ext uri="{FF2B5EF4-FFF2-40B4-BE49-F238E27FC236}">
                <a16:creationId xmlns:a16="http://schemas.microsoft.com/office/drawing/2014/main" id="{DD7052C7-609C-410F-A372-8F4EC5BADD9F}"/>
              </a:ext>
            </a:extLst>
          </p:cNvPr>
          <p:cNvGraphicFramePr>
            <a:graphicFrameLocks noGrp="1"/>
          </p:cNvGraphicFramePr>
          <p:nvPr>
            <p:extLst>
              <p:ext uri="{D42A27DB-BD31-4B8C-83A1-F6EECF244321}">
                <p14:modId xmlns:p14="http://schemas.microsoft.com/office/powerpoint/2010/main" val="632430550"/>
              </p:ext>
            </p:extLst>
          </p:nvPr>
        </p:nvGraphicFramePr>
        <p:xfrm>
          <a:off x="960791" y="2815753"/>
          <a:ext cx="10270415" cy="3268980"/>
        </p:xfrm>
        <a:graphic>
          <a:graphicData uri="http://schemas.openxmlformats.org/drawingml/2006/table">
            <a:tbl>
              <a:tblPr firstCol="1" bandRow="1">
                <a:effectLst/>
                <a:tableStyleId>{5C22544A-7EE6-4342-B048-85BDC9FD1C3A}</a:tableStyleId>
              </a:tblPr>
              <a:tblGrid>
                <a:gridCol w="1501325">
                  <a:extLst>
                    <a:ext uri="{9D8B030D-6E8A-4147-A177-3AD203B41FA5}">
                      <a16:colId xmlns:a16="http://schemas.microsoft.com/office/drawing/2014/main" val="20000"/>
                    </a:ext>
                  </a:extLst>
                </a:gridCol>
                <a:gridCol w="8769090">
                  <a:extLst>
                    <a:ext uri="{9D8B030D-6E8A-4147-A177-3AD203B41FA5}">
                      <a16:colId xmlns:a16="http://schemas.microsoft.com/office/drawing/2014/main" val="20001"/>
                    </a:ext>
                  </a:extLst>
                </a:gridCol>
              </a:tblGrid>
              <a:tr h="0">
                <a:tc gridSpan="2">
                  <a:txBody>
                    <a:bodyPr/>
                    <a:lstStyle/>
                    <a:p>
                      <a:pPr algn="l" fontAlgn="t"/>
                      <a:r>
                        <a:rPr lang="en-US" sz="1200" b="1" i="0" u="none" strike="noStrike" dirty="0">
                          <a:solidFill>
                            <a:schemeClr val="bg1"/>
                          </a:solidFill>
                          <a:effectLst/>
                          <a:latin typeface="Segoe UI" panose="020B0502040204020203" pitchFamily="34" charset="0"/>
                          <a:cs typeface="Segoe UI" panose="020B0502040204020203" pitchFamily="34" charset="0"/>
                        </a:rPr>
                        <a:t>Mandatory Protection for Highly Confidential Data</a:t>
                      </a:r>
                    </a:p>
                  </a:txBody>
                  <a:tcPr marL="25724" marR="25724"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5800"/>
                    </a:solidFill>
                  </a:tcPr>
                </a:tc>
                <a:tc hMerge="1">
                  <a:txBody>
                    <a:bodyPr/>
                    <a:lstStyle/>
                    <a:p>
                      <a:pPr algn="l" fontAlgn="t"/>
                      <a:endParaRPr lang="en-US" sz="1000" b="1" i="0" u="none" strike="noStrike" dirty="0">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10000"/>
                  </a:ext>
                </a:extLst>
              </a:tr>
              <a:tr h="0">
                <a:tc>
                  <a:txBody>
                    <a:bodyPr/>
                    <a:lstStyle/>
                    <a:p>
                      <a:pPr marL="0" algn="l" defTabSz="914400" rtl="0" eaLnBrk="1" fontAlgn="t" latinLnBrk="0" hangingPunct="1"/>
                      <a:r>
                        <a:rPr lang="en-US" sz="1200" b="1" i="1" u="none" strike="noStrike" kern="1200" dirty="0">
                          <a:solidFill>
                            <a:schemeClr val="bg1"/>
                          </a:solidFill>
                          <a:effectLst/>
                          <a:latin typeface="Segoe UI" panose="020B0502040204020203" pitchFamily="34" charset="0"/>
                          <a:ea typeface="+mn-ea"/>
                          <a:cs typeface="Segoe UI" panose="020B0502040204020203" pitchFamily="34" charset="0"/>
                        </a:rPr>
                        <a:t>Access</a:t>
                      </a:r>
                    </a:p>
                  </a:txBody>
                  <a:tcPr marL="25724" marR="25724"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5800"/>
                    </a:solidFill>
                  </a:tcPr>
                </a:tc>
                <a:tc>
                  <a:txBody>
                    <a:bodyPr/>
                    <a:lstStyle/>
                    <a:p>
                      <a:pPr algn="l" fontAlgn="t"/>
                      <a:r>
                        <a:rPr lang="en-US" sz="1200" u="none" strike="noStrike" kern="1200" dirty="0">
                          <a:solidFill>
                            <a:srgbClr val="464646"/>
                          </a:solidFill>
                          <a:effectLst/>
                          <a:latin typeface="Segoe UI Light" panose="020B0502040204020203" pitchFamily="34" charset="0"/>
                          <a:ea typeface="+mn-ea"/>
                          <a:cs typeface="Segoe UI Light" panose="020B0502040204020203" pitchFamily="34" charset="0"/>
                        </a:rPr>
                        <a:t>A</a:t>
                      </a:r>
                      <a:r>
                        <a:rPr lang="en-US" sz="1200" u="none" strike="noStrike" dirty="0">
                          <a:solidFill>
                            <a:srgbClr val="464646"/>
                          </a:solidFill>
                          <a:effectLst/>
                          <a:latin typeface="Segoe UI Light" panose="020B0502040204020203" pitchFamily="34" charset="0"/>
                          <a:cs typeface="Segoe UI Light" panose="020B0502040204020203" pitchFamily="34" charset="0"/>
                        </a:rPr>
                        <a:t>ccess is limited to select individuals/groups that need it to perform their job duties. Access is enforced by encrypting the </a:t>
                      </a:r>
                      <a:r>
                        <a:rPr lang="en-US" sz="1200" u="none" strike="noStrike" kern="1200" dirty="0">
                          <a:solidFill>
                            <a:srgbClr val="464646"/>
                          </a:solidFill>
                          <a:effectLst/>
                          <a:latin typeface="Segoe UI Light" panose="020B0502040204020203" pitchFamily="34" charset="0"/>
                          <a:ea typeface="+mn-ea"/>
                          <a:cs typeface="Segoe UI Light" panose="020B0502040204020203" pitchFamily="34" charset="0"/>
                        </a:rPr>
                        <a:t>file</a:t>
                      </a:r>
                      <a:r>
                        <a:rPr lang="en-US" sz="1200" u="none" strike="noStrike" dirty="0">
                          <a:solidFill>
                            <a:srgbClr val="464646"/>
                          </a:solidFill>
                          <a:effectLst/>
                          <a:latin typeface="Segoe UI Light" panose="020B0502040204020203" pitchFamily="34" charset="0"/>
                          <a:cs typeface="Segoe UI Light" panose="020B0502040204020203" pitchFamily="34" charset="0"/>
                        </a:rPr>
                        <a:t> using minimum 256-bit encryption before being shared or stored anywhere except Avanade workstations or secure repositories</a:t>
                      </a:r>
                      <a:r>
                        <a:rPr lang="en-US" sz="1200" u="none" strike="noStrike" dirty="0">
                          <a:solidFill>
                            <a:schemeClr val="tx2"/>
                          </a:solidFill>
                          <a:effectLst/>
                          <a:latin typeface="Segoe UI Light" panose="020B0502040204020203" pitchFamily="34" charset="0"/>
                          <a:cs typeface="Segoe UI Light" panose="020B0502040204020203" pitchFamily="34" charset="0"/>
                        </a:rPr>
                        <a:t>. </a:t>
                      </a:r>
                      <a:r>
                        <a:rPr lang="en-US" sz="1200" u="none" strike="noStrike" dirty="0">
                          <a:solidFill>
                            <a:schemeClr val="tx2"/>
                          </a:solidFill>
                          <a:effectLst/>
                          <a:latin typeface="Segoe UI" panose="020B0502040204020203" pitchFamily="34" charset="0"/>
                          <a:cs typeface="Segoe UI" panose="020B0502040204020203" pitchFamily="34" charset="0"/>
                          <a:hlinkClick r:id="rId5"/>
                        </a:rPr>
                        <a:t>Click here</a:t>
                      </a:r>
                      <a:r>
                        <a:rPr lang="en-US" sz="1200" u="none" strike="noStrike" dirty="0">
                          <a:solidFill>
                            <a:schemeClr val="tx2"/>
                          </a:solidFill>
                          <a:effectLst/>
                          <a:latin typeface="Segoe UI" panose="020B0502040204020203" pitchFamily="34" charset="0"/>
                          <a:cs typeface="Segoe UI" panose="020B0502040204020203" pitchFamily="34" charset="0"/>
                        </a:rPr>
                        <a:t> </a:t>
                      </a:r>
                      <a:r>
                        <a:rPr lang="en-US" sz="1200" u="none" strike="noStrike" kern="1200" dirty="0">
                          <a:solidFill>
                            <a:srgbClr val="464646"/>
                          </a:solidFill>
                          <a:effectLst/>
                          <a:latin typeface="Segoe UI Light" panose="020B0502040204020203" pitchFamily="34" charset="0"/>
                          <a:ea typeface="+mn-ea"/>
                          <a:cs typeface="Segoe UI Light" panose="020B0502040204020203" pitchFamily="34" charset="0"/>
                        </a:rPr>
                        <a:t>for the complete list</a:t>
                      </a:r>
                      <a:r>
                        <a:rPr lang="en-US" sz="1200" u="none" strike="noStrike" dirty="0">
                          <a:solidFill>
                            <a:schemeClr val="tx2"/>
                          </a:solidFill>
                          <a:effectLst/>
                          <a:latin typeface="Segoe UI" panose="020B0502040204020203" pitchFamily="34" charset="0"/>
                          <a:cs typeface="Segoe UI" panose="020B0502040204020203" pitchFamily="34" charset="0"/>
                        </a:rPr>
                        <a:t>.  </a:t>
                      </a:r>
                      <a:endParaRPr lang="en-US" sz="1200" b="0" i="0" u="none" strike="noStrike" dirty="0">
                        <a:solidFill>
                          <a:schemeClr val="tx2"/>
                        </a:solidFill>
                        <a:effectLst/>
                        <a:latin typeface="Segoe UI" panose="020B0502040204020203" pitchFamily="34" charset="0"/>
                        <a:cs typeface="Segoe UI" panose="020B0502040204020203" pitchFamily="34" charset="0"/>
                      </a:endParaRPr>
                    </a:p>
                  </a:txBody>
                  <a:tcPr marL="34290" marR="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pPr marL="0" algn="l" defTabSz="914400" rtl="0" eaLnBrk="1" fontAlgn="t" latinLnBrk="0" hangingPunct="1"/>
                      <a:r>
                        <a:rPr lang="en-US" sz="1200" b="1" i="1" u="none" strike="noStrike" kern="1200" dirty="0">
                          <a:solidFill>
                            <a:schemeClr val="bg1"/>
                          </a:solidFill>
                          <a:effectLst/>
                          <a:latin typeface="Segoe UI" panose="020B0502040204020203" pitchFamily="34" charset="0"/>
                          <a:ea typeface="+mn-ea"/>
                          <a:cs typeface="Segoe UI" panose="020B0502040204020203" pitchFamily="34" charset="0"/>
                        </a:rPr>
                        <a:t>Devices</a:t>
                      </a:r>
                    </a:p>
                  </a:txBody>
                  <a:tcPr marL="25724" marR="25724"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5800"/>
                    </a:solidFill>
                  </a:tcPr>
                </a:tc>
                <a:tc>
                  <a:txBody>
                    <a:bodyPr/>
                    <a:lstStyle/>
                    <a:p>
                      <a:pPr algn="l" fontAlgn="t"/>
                      <a:r>
                        <a:rPr lang="en-US" sz="1200" u="none" strike="noStrike" kern="1200" dirty="0">
                          <a:solidFill>
                            <a:srgbClr val="464646"/>
                          </a:solidFill>
                          <a:effectLst/>
                          <a:latin typeface="Segoe UI Light" panose="020B0502040204020203" pitchFamily="34" charset="0"/>
                          <a:ea typeface="+mn-ea"/>
                          <a:cs typeface="Segoe UI Light" panose="020B0502040204020203" pitchFamily="34" charset="0"/>
                        </a:rPr>
                        <a:t>Drive is encrypted to minimum 256-bit encryption; when disposal is necessary, physically destroy or securely overwrite when no longer needed.</a:t>
                      </a:r>
                    </a:p>
                  </a:txBody>
                  <a:tcPr marL="34290" marR="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0">
                <a:tc>
                  <a:txBody>
                    <a:bodyPr/>
                    <a:lstStyle/>
                    <a:p>
                      <a:pPr marL="0" algn="l" defTabSz="914400" rtl="0" eaLnBrk="1" fontAlgn="t" latinLnBrk="0" hangingPunct="1"/>
                      <a:r>
                        <a:rPr lang="en-US" sz="1200" b="1" i="1" u="none" strike="noStrike" kern="1200" dirty="0">
                          <a:solidFill>
                            <a:schemeClr val="bg1"/>
                          </a:solidFill>
                          <a:effectLst/>
                          <a:latin typeface="Segoe UI" panose="020B0502040204020203" pitchFamily="34" charset="0"/>
                          <a:ea typeface="+mn-ea"/>
                          <a:cs typeface="Segoe UI" panose="020B0502040204020203" pitchFamily="34" charset="0"/>
                        </a:rPr>
                        <a:t>Storage/Sharing</a:t>
                      </a:r>
                    </a:p>
                  </a:txBody>
                  <a:tcPr marL="25724" marR="25724"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5800"/>
                    </a:solidFill>
                  </a:tcPr>
                </a:tc>
                <a:tc>
                  <a:txBody>
                    <a:bodyPr/>
                    <a:lstStyle/>
                    <a:p>
                      <a:pPr algn="l" fontAlgn="t"/>
                      <a:r>
                        <a:rPr lang="en-US" sz="1200" u="none" strike="noStrike" kern="1200" dirty="0">
                          <a:solidFill>
                            <a:srgbClr val="464646"/>
                          </a:solidFill>
                          <a:effectLst/>
                          <a:latin typeface="Segoe UI Light" panose="020B0502040204020203" pitchFamily="34" charset="0"/>
                          <a:ea typeface="+mn-ea"/>
                          <a:cs typeface="Segoe UI Light" panose="020B0502040204020203" pitchFamily="34" charset="0"/>
                        </a:rPr>
                        <a:t>If highly confidential data will be leaving your workstation for any reason using a standard application (e.g., email, Skype, Yammer), it must be encrypted with the appropriate tools like Active Directory RMS or 7-Zip. File-level encryption is not required when sharing via a secure repository (e.g., uploaded into SAP, OM, OneDrive for Business, SharePoint site). </a:t>
                      </a:r>
                      <a:r>
                        <a:rPr lang="en-US" sz="1200" b="0" i="0" u="none" strike="noStrike" dirty="0">
                          <a:solidFill>
                            <a:schemeClr val="tx2"/>
                          </a:solidFill>
                          <a:effectLst/>
                          <a:latin typeface="Segoe UI" panose="020B0502040204020203" pitchFamily="34" charset="0"/>
                          <a:cs typeface="Segoe UI" panose="020B0502040204020203" pitchFamily="34" charset="0"/>
                          <a:hlinkClick r:id="rId5"/>
                        </a:rPr>
                        <a:t>Click here</a:t>
                      </a:r>
                      <a:r>
                        <a:rPr lang="en-US" sz="1200" b="0" i="0" u="none" strike="noStrike" dirty="0">
                          <a:solidFill>
                            <a:schemeClr val="tx2"/>
                          </a:solidFill>
                          <a:effectLst/>
                          <a:latin typeface="Segoe UI" panose="020B0502040204020203" pitchFamily="34" charset="0"/>
                          <a:cs typeface="Segoe UI" panose="020B0502040204020203" pitchFamily="34" charset="0"/>
                        </a:rPr>
                        <a:t> </a:t>
                      </a:r>
                      <a:r>
                        <a:rPr lang="en-US" sz="1200" u="none" strike="noStrike" kern="1200" dirty="0">
                          <a:solidFill>
                            <a:srgbClr val="464646"/>
                          </a:solidFill>
                          <a:effectLst/>
                          <a:latin typeface="Segoe UI Light" panose="020B0502040204020203" pitchFamily="34" charset="0"/>
                          <a:ea typeface="+mn-ea"/>
                          <a:cs typeface="Segoe UI Light" panose="020B0502040204020203" pitchFamily="34" charset="0"/>
                        </a:rPr>
                        <a:t>for the complete list. </a:t>
                      </a:r>
                    </a:p>
                  </a:txBody>
                  <a:tcPr marL="34290" marR="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0">
                <a:tc>
                  <a:txBody>
                    <a:bodyPr/>
                    <a:lstStyle/>
                    <a:p>
                      <a:pPr marL="0" algn="l" defTabSz="914400" rtl="0" eaLnBrk="1" fontAlgn="t" latinLnBrk="0" hangingPunct="1"/>
                      <a:r>
                        <a:rPr lang="en-US" sz="1200" b="1" i="1" u="none" strike="noStrike" kern="1200" dirty="0">
                          <a:solidFill>
                            <a:schemeClr val="bg1"/>
                          </a:solidFill>
                          <a:effectLst/>
                          <a:latin typeface="Segoe UI" panose="020B0502040204020203" pitchFamily="34" charset="0"/>
                          <a:ea typeface="+mn-ea"/>
                          <a:cs typeface="Segoe UI" panose="020B0502040204020203" pitchFamily="34" charset="0"/>
                        </a:rPr>
                        <a:t>Transmission</a:t>
                      </a:r>
                    </a:p>
                  </a:txBody>
                  <a:tcPr marL="25724" marR="25724"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5800"/>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dirty="0">
                          <a:solidFill>
                            <a:schemeClr val="tx2"/>
                          </a:solidFill>
                          <a:latin typeface="Segoe UI" panose="020B0502040204020203" pitchFamily="34" charset="0"/>
                          <a:cs typeface="Segoe UI" panose="020B0502040204020203" pitchFamily="34" charset="0"/>
                          <a:hlinkClick r:id="rId6"/>
                        </a:rPr>
                        <a:t>Company data</a:t>
                      </a:r>
                      <a:r>
                        <a:rPr lang="en-US" sz="1200" b="0" dirty="0">
                          <a:solidFill>
                            <a:schemeClr val="tx2"/>
                          </a:solidFill>
                          <a:latin typeface="Segoe UI" panose="020B0502040204020203" pitchFamily="34" charset="0"/>
                          <a:cs typeface="Segoe UI" panose="020B0502040204020203" pitchFamily="34" charset="0"/>
                        </a:rPr>
                        <a:t> </a:t>
                      </a:r>
                      <a:r>
                        <a:rPr lang="en-US" sz="1200" u="none" strike="noStrike" kern="1200" dirty="0">
                          <a:solidFill>
                            <a:srgbClr val="464646"/>
                          </a:solidFill>
                          <a:effectLst/>
                          <a:latin typeface="Segoe UI Light" panose="020B0502040204020203" pitchFamily="34" charset="0"/>
                          <a:ea typeface="+mn-ea"/>
                          <a:cs typeface="Segoe UI Light" panose="020B0502040204020203" pitchFamily="34" charset="0"/>
                        </a:rPr>
                        <a:t>and</a:t>
                      </a:r>
                      <a:r>
                        <a:rPr lang="en-US" sz="1200" b="0" dirty="0">
                          <a:solidFill>
                            <a:schemeClr val="tx2"/>
                          </a:solidFill>
                          <a:latin typeface="Segoe UI" panose="020B0502040204020203" pitchFamily="34" charset="0"/>
                          <a:cs typeface="Segoe UI" panose="020B0502040204020203" pitchFamily="34" charset="0"/>
                        </a:rPr>
                        <a:t> </a:t>
                      </a:r>
                      <a:r>
                        <a:rPr lang="en-US" sz="1200" b="0" i="0" u="none" strike="noStrike" dirty="0">
                          <a:solidFill>
                            <a:schemeClr val="tx2"/>
                          </a:solidFill>
                          <a:effectLst/>
                          <a:latin typeface="Segoe UI" panose="020B0502040204020203" pitchFamily="34" charset="0"/>
                          <a:cs typeface="Segoe UI" panose="020B0502040204020203" pitchFamily="34" charset="0"/>
                          <a:hlinkClick r:id="rId6"/>
                        </a:rPr>
                        <a:t>client data</a:t>
                      </a:r>
                      <a:r>
                        <a:rPr lang="en-US" sz="1200" b="0" i="0" u="none" strike="noStrike" dirty="0">
                          <a:solidFill>
                            <a:schemeClr val="tx2"/>
                          </a:solidFill>
                          <a:effectLst/>
                          <a:latin typeface="Segoe UI" panose="020B0502040204020203" pitchFamily="34" charset="0"/>
                          <a:cs typeface="Segoe UI" panose="020B0502040204020203" pitchFamily="34" charset="0"/>
                        </a:rPr>
                        <a:t> </a:t>
                      </a:r>
                      <a:r>
                        <a:rPr lang="en-US" sz="1200" u="none" strike="noStrike" kern="1200" dirty="0">
                          <a:solidFill>
                            <a:srgbClr val="464646"/>
                          </a:solidFill>
                          <a:effectLst/>
                          <a:latin typeface="Segoe UI Light" panose="020B0502040204020203" pitchFamily="34" charset="0"/>
                          <a:ea typeface="+mn-ea"/>
                          <a:cs typeface="Segoe UI Light" panose="020B0502040204020203" pitchFamily="34" charset="0"/>
                        </a:rPr>
                        <a:t>that is transmitted to or received from outside of Avanade must be encrypted (e.g., FTPS, SSL, HTTPS, TLS).</a:t>
                      </a:r>
                    </a:p>
                  </a:txBody>
                  <a:tcPr marL="34290" marR="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0">
                <a:tc>
                  <a:txBody>
                    <a:bodyPr/>
                    <a:lstStyle/>
                    <a:p>
                      <a:pPr marL="0" algn="l" defTabSz="914400" rtl="0" eaLnBrk="1" fontAlgn="t" latinLnBrk="0" hangingPunct="1"/>
                      <a:r>
                        <a:rPr lang="en-US" sz="1200" b="1" i="1" u="none" strike="noStrike" kern="1200" dirty="0">
                          <a:solidFill>
                            <a:schemeClr val="bg1"/>
                          </a:solidFill>
                          <a:effectLst/>
                          <a:latin typeface="Segoe UI" panose="020B0502040204020203" pitchFamily="34" charset="0"/>
                          <a:ea typeface="+mn-ea"/>
                          <a:cs typeface="Segoe UI" panose="020B0502040204020203" pitchFamily="34" charset="0"/>
                        </a:rPr>
                        <a:t>Retention</a:t>
                      </a:r>
                    </a:p>
                  </a:txBody>
                  <a:tcPr marL="25724" marR="25724"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5800"/>
                    </a:solidFill>
                  </a:tcPr>
                </a:tc>
                <a:tc>
                  <a:txBody>
                    <a:bodyPr/>
                    <a:lstStyle/>
                    <a:p>
                      <a:pPr marL="0" algn="l" defTabSz="914400" rtl="0" eaLnBrk="1" fontAlgn="t" latinLnBrk="0" hangingPunct="1"/>
                      <a:r>
                        <a:rPr lang="en-US" sz="1200" b="1" dirty="0">
                          <a:solidFill>
                            <a:schemeClr val="tx2"/>
                          </a:solidFill>
                          <a:latin typeface="Segoe UI" panose="020B0502040204020203" pitchFamily="34" charset="0"/>
                          <a:cs typeface="Segoe UI" panose="020B0502040204020203" pitchFamily="34" charset="0"/>
                          <a:hlinkClick r:id="rId6"/>
                        </a:rPr>
                        <a:t>Company data</a:t>
                      </a:r>
                      <a:r>
                        <a:rPr lang="en-US" sz="1200" b="1" dirty="0">
                          <a:solidFill>
                            <a:schemeClr val="tx2"/>
                          </a:solidFill>
                          <a:latin typeface="Segoe UI" panose="020B0502040204020203" pitchFamily="34" charset="0"/>
                          <a:cs typeface="Segoe UI" panose="020B0502040204020203" pitchFamily="34" charset="0"/>
                        </a:rPr>
                        <a:t>: </a:t>
                      </a:r>
                      <a:r>
                        <a:rPr lang="en-US" sz="1200" u="none" strike="noStrike" kern="1200" dirty="0">
                          <a:solidFill>
                            <a:srgbClr val="464646"/>
                          </a:solidFill>
                          <a:effectLst/>
                          <a:latin typeface="Segoe UI Light" panose="020B0502040204020203" pitchFamily="34" charset="0"/>
                          <a:ea typeface="+mn-ea"/>
                          <a:cs typeface="Segoe UI Light" panose="020B0502040204020203" pitchFamily="34" charset="0"/>
                        </a:rPr>
                        <a:t>If retention is required per </a:t>
                      </a:r>
                      <a:r>
                        <a:rPr lang="en-US" sz="1200" b="0" baseline="0" dirty="0">
                          <a:solidFill>
                            <a:schemeClr val="tx2"/>
                          </a:solidFill>
                          <a:latin typeface="Segoe UI" panose="020B0502040204020203" pitchFamily="34" charset="0"/>
                          <a:cs typeface="Segoe UI" panose="020B0502040204020203" pitchFamily="34" charset="0"/>
                          <a:hlinkClick r:id="rId7"/>
                        </a:rPr>
                        <a:t>Policy 1413AVA: Corporate Records Management</a:t>
                      </a:r>
                      <a:r>
                        <a:rPr lang="en-US" sz="1200" b="0" baseline="0" dirty="0">
                          <a:solidFill>
                            <a:schemeClr val="tx2"/>
                          </a:solidFill>
                          <a:latin typeface="Segoe UI" panose="020B0502040204020203" pitchFamily="34" charset="0"/>
                          <a:cs typeface="Segoe UI" panose="020B0502040204020203" pitchFamily="34" charset="0"/>
                        </a:rPr>
                        <a:t>, </a:t>
                      </a:r>
                      <a:r>
                        <a:rPr lang="en-US" sz="1200" u="none" strike="noStrike" kern="1200" dirty="0">
                          <a:solidFill>
                            <a:srgbClr val="464646"/>
                          </a:solidFill>
                          <a:effectLst/>
                          <a:latin typeface="Segoe UI Light" panose="020B0502040204020203" pitchFamily="34" charset="0"/>
                          <a:ea typeface="+mn-ea"/>
                          <a:cs typeface="Segoe UI Light" panose="020B0502040204020203" pitchFamily="34" charset="0"/>
                        </a:rPr>
                        <a:t>contact your Functional Records Lead. All other company data should be retained for 3 years once template/document/record is no longer current, then securely deleted.</a:t>
                      </a:r>
                    </a:p>
                    <a:p>
                      <a:pPr algn="l" fontAlgn="t"/>
                      <a:r>
                        <a:rPr lang="en-US" sz="1200" b="1" i="0" u="none" strike="noStrike" dirty="0">
                          <a:solidFill>
                            <a:schemeClr val="tx2"/>
                          </a:solidFill>
                          <a:effectLst/>
                          <a:latin typeface="Segoe UI" panose="020B0502040204020203" pitchFamily="34" charset="0"/>
                          <a:cs typeface="Segoe UI" panose="020B0502040204020203" pitchFamily="34" charset="0"/>
                          <a:hlinkClick r:id="rId6"/>
                        </a:rPr>
                        <a:t>Client data</a:t>
                      </a:r>
                      <a:r>
                        <a:rPr lang="en-US" sz="1200" b="1" i="0" u="none" strike="noStrike" dirty="0">
                          <a:solidFill>
                            <a:schemeClr val="tx2"/>
                          </a:solidFill>
                          <a:effectLst/>
                          <a:latin typeface="Segoe UI" panose="020B0502040204020203" pitchFamily="34" charset="0"/>
                          <a:cs typeface="Segoe UI" panose="020B0502040204020203" pitchFamily="34" charset="0"/>
                        </a:rPr>
                        <a:t>: </a:t>
                      </a:r>
                      <a:r>
                        <a:rPr lang="en-US" sz="1200" u="none" strike="noStrike" kern="1200" dirty="0">
                          <a:solidFill>
                            <a:srgbClr val="464646"/>
                          </a:solidFill>
                          <a:effectLst/>
                          <a:latin typeface="Segoe UI Light" panose="020B0502040204020203" pitchFamily="34" charset="0"/>
                          <a:ea typeface="+mn-ea"/>
                          <a:cs typeface="Segoe UI Light" panose="020B0502040204020203" pitchFamily="34" charset="0"/>
                        </a:rPr>
                        <a:t>If retention is required per </a:t>
                      </a:r>
                      <a:r>
                        <a:rPr lang="en-US" sz="1200" b="0" i="0" u="none" strike="noStrike" baseline="0" dirty="0">
                          <a:solidFill>
                            <a:schemeClr val="tx2"/>
                          </a:solidFill>
                          <a:effectLst/>
                          <a:latin typeface="Segoe UI" panose="020B0502040204020203" pitchFamily="34" charset="0"/>
                          <a:cs typeface="Segoe UI" panose="020B0502040204020203" pitchFamily="34" charset="0"/>
                          <a:hlinkClick r:id="rId8"/>
                        </a:rPr>
                        <a:t>Policy 0123AVA: Client Records Management</a:t>
                      </a:r>
                      <a:r>
                        <a:rPr lang="en-US" sz="1200" b="0" i="0" u="none" strike="noStrike" baseline="0" dirty="0">
                          <a:solidFill>
                            <a:schemeClr val="tx2"/>
                          </a:solidFill>
                          <a:effectLst/>
                          <a:latin typeface="Segoe UI" panose="020B0502040204020203" pitchFamily="34" charset="0"/>
                          <a:cs typeface="Segoe UI" panose="020B0502040204020203" pitchFamily="34" charset="0"/>
                        </a:rPr>
                        <a:t>, </a:t>
                      </a:r>
                      <a:r>
                        <a:rPr lang="en-US" sz="1200" b="0" i="0" u="none" strike="noStrike" baseline="0" dirty="0">
                          <a:solidFill>
                            <a:srgbClr val="464646"/>
                          </a:solidFill>
                          <a:effectLst/>
                          <a:latin typeface="Segoe UI" panose="020B0502040204020203" pitchFamily="34" charset="0"/>
                          <a:cs typeface="Segoe UI" panose="020B0502040204020203" pitchFamily="34" charset="0"/>
                        </a:rPr>
                        <a:t>contact your Project Lead for more information. All other client data should be deleted at the end of an engagement if there is no business need.</a:t>
                      </a:r>
                      <a:endParaRPr lang="en-US" sz="1200" b="0" i="0" u="none" strike="noStrike" dirty="0">
                        <a:solidFill>
                          <a:srgbClr val="464646"/>
                        </a:solidFill>
                        <a:effectLst/>
                        <a:latin typeface="Segoe UI" panose="020B0502040204020203" pitchFamily="34" charset="0"/>
                        <a:cs typeface="Segoe UI" panose="020B0502040204020203" pitchFamily="34" charset="0"/>
                      </a:endParaRPr>
                    </a:p>
                  </a:txBody>
                  <a:tcPr marL="34290" marR="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49611897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886FE2F-7841-4E50-87E3-48DB9E9D80C9}"/>
              </a:ext>
            </a:extLst>
          </p:cNvPr>
          <p:cNvSpPr>
            <a:spLocks noGrp="1"/>
          </p:cNvSpPr>
          <p:nvPr>
            <p:ph type="body" sz="quarter" idx="10"/>
          </p:nvPr>
        </p:nvSpPr>
        <p:spPr>
          <a:xfrm>
            <a:off x="1449052" y="2990486"/>
            <a:ext cx="10848975" cy="1363399"/>
          </a:xfrm>
        </p:spPr>
        <p:txBody>
          <a:bodyPr/>
          <a:lstStyle/>
          <a:p>
            <a:r>
              <a:rPr lang="en-US" dirty="0"/>
              <a:t>Solution Plan Overview (SP051)</a:t>
            </a:r>
            <a:br>
              <a:rPr lang="en-US" dirty="0"/>
            </a:br>
            <a:r>
              <a:rPr lang="en-PH" sz="2800" dirty="0">
                <a:latin typeface="Segoe UI Light" panose="020B0502040204020203" pitchFamily="34" charset="0"/>
                <a:cs typeface="Segoe UI Light" panose="020B0502040204020203" pitchFamily="34" charset="0"/>
              </a:rPr>
              <a:t>&lt;Client Name&gt;</a:t>
            </a:r>
            <a:br>
              <a:rPr lang="en-PH" sz="2800" dirty="0">
                <a:latin typeface="Segoe UI Light" panose="020B0502040204020203" pitchFamily="34" charset="0"/>
                <a:cs typeface="Segoe UI Light" panose="020B0502040204020203" pitchFamily="34" charset="0"/>
              </a:rPr>
            </a:br>
            <a:r>
              <a:rPr lang="en-PH" sz="2800" dirty="0">
                <a:latin typeface="Segoe UI Light" panose="020B0502040204020203" pitchFamily="34" charset="0"/>
                <a:cs typeface="Segoe UI Light" panose="020B0502040204020203" pitchFamily="34" charset="0"/>
              </a:rPr>
              <a:t>&lt;Project Name&gt;</a:t>
            </a:r>
          </a:p>
          <a:p>
            <a:endParaRPr lang="en-US" dirty="0">
              <a:latin typeface="Segoe UI Light" panose="020B0502040204020203" pitchFamily="34" charset="0"/>
              <a:cs typeface="Segoe UI Light" panose="020B0502040204020203" pitchFamily="34" charset="0"/>
            </a:endParaRPr>
          </a:p>
        </p:txBody>
      </p:sp>
      <p:sp>
        <p:nvSpPr>
          <p:cNvPr id="7" name="Text Placeholder 5">
            <a:extLst>
              <a:ext uri="{FF2B5EF4-FFF2-40B4-BE49-F238E27FC236}">
                <a16:creationId xmlns:a16="http://schemas.microsoft.com/office/drawing/2014/main" id="{6AF7E889-0716-4E70-B948-62FFA6F212C3}"/>
              </a:ext>
            </a:extLst>
          </p:cNvPr>
          <p:cNvSpPr txBox="1">
            <a:spLocks/>
          </p:cNvSpPr>
          <p:nvPr/>
        </p:nvSpPr>
        <p:spPr>
          <a:xfrm>
            <a:off x="1449052" y="3471169"/>
            <a:ext cx="9293895" cy="1131404"/>
          </a:xfrm>
        </p:spPr>
        <p:txBody>
          <a:bodyPr/>
          <a:lstStyle>
            <a:lvl1pPr marL="0" indent="0" algn="l" defTabSz="914400" rtl="0" eaLnBrk="1" latinLnBrk="0" hangingPunct="1">
              <a:lnSpc>
                <a:spcPct val="90000"/>
              </a:lnSpc>
              <a:spcBef>
                <a:spcPts val="1000"/>
              </a:spcBef>
              <a:buFont typeface="Arial"/>
              <a:buNone/>
              <a:defRPr sz="2000" b="0" i="0" kern="1200">
                <a:solidFill>
                  <a:schemeClr val="tx1"/>
                </a:solidFill>
                <a:latin typeface="Segoe UI Light" charset="0"/>
                <a:ea typeface="Segoe UI Light" charset="0"/>
                <a:cs typeface="Segoe UI Light" charset="0"/>
              </a:defRPr>
            </a:lvl1pPr>
            <a:lvl2pPr marL="685800" indent="-228600" algn="l" defTabSz="914400" rtl="0" eaLnBrk="1" latinLnBrk="0" hangingPunct="1">
              <a:lnSpc>
                <a:spcPct val="90000"/>
              </a:lnSpc>
              <a:spcBef>
                <a:spcPts val="500"/>
              </a:spcBef>
              <a:buFont typeface="Arial"/>
              <a:buChar char="•"/>
              <a:defRPr sz="1800" b="0" i="0" kern="1200">
                <a:solidFill>
                  <a:schemeClr val="tx1"/>
                </a:solidFill>
                <a:latin typeface="Segoe UI Light" charset="0"/>
                <a:ea typeface="Segoe UI Light" charset="0"/>
                <a:cs typeface="Segoe UI Light" charset="0"/>
              </a:defRPr>
            </a:lvl2pPr>
            <a:lvl3pPr marL="1143000" indent="-228600" algn="l" defTabSz="914400" rtl="0" eaLnBrk="1" latinLnBrk="0" hangingPunct="1">
              <a:lnSpc>
                <a:spcPct val="90000"/>
              </a:lnSpc>
              <a:spcBef>
                <a:spcPts val="500"/>
              </a:spcBef>
              <a:buFont typeface="Arial"/>
              <a:buChar char="•"/>
              <a:defRPr sz="1600" b="0" i="0" kern="1200">
                <a:solidFill>
                  <a:schemeClr val="tx1"/>
                </a:solidFill>
                <a:latin typeface="Segoe UI Light" charset="0"/>
                <a:ea typeface="Segoe UI Light" charset="0"/>
                <a:cs typeface="Segoe UI Light" charset="0"/>
              </a:defRPr>
            </a:lvl3pPr>
            <a:lvl4pPr marL="16002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4pPr>
            <a:lvl5pPr marL="20574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defRPr/>
            </a:pPr>
            <a:r>
              <a:rPr lang="en-PH" sz="2800" dirty="0">
                <a:solidFill>
                  <a:schemeClr val="bg1"/>
                </a:solidFill>
              </a:rPr>
              <a:t>&lt;Version&gt;</a:t>
            </a:r>
            <a:br>
              <a:rPr lang="en-PH" sz="2800" dirty="0">
                <a:solidFill>
                  <a:schemeClr val="bg1"/>
                </a:solidFill>
              </a:rPr>
            </a:br>
            <a:r>
              <a:rPr lang="en-PH" sz="2800" dirty="0">
                <a:solidFill>
                  <a:schemeClr val="bg1"/>
                </a:solidFill>
              </a:rPr>
              <a:t>&lt;Date of Review&gt;</a:t>
            </a:r>
            <a:br>
              <a:rPr lang="en-PH" sz="2800" dirty="0">
                <a:solidFill>
                  <a:schemeClr val="bg1"/>
                </a:solidFill>
              </a:rPr>
            </a:br>
            <a:r>
              <a:rPr lang="en-PH" sz="2800" dirty="0">
                <a:solidFill>
                  <a:schemeClr val="bg1"/>
                </a:solidFill>
              </a:rPr>
              <a:t>&lt;C365 Reference&gt;</a:t>
            </a:r>
            <a:endParaRPr lang="en-US" sz="2800" dirty="0">
              <a:solidFill>
                <a:schemeClr val="bg1"/>
              </a:solidFill>
            </a:endParaRPr>
          </a:p>
        </p:txBody>
      </p:sp>
      <p:sp>
        <p:nvSpPr>
          <p:cNvPr id="8" name="Rectangle 7">
            <a:extLst>
              <a:ext uri="{FF2B5EF4-FFF2-40B4-BE49-F238E27FC236}">
                <a16:creationId xmlns:a16="http://schemas.microsoft.com/office/drawing/2014/main" id="{7C4774A4-570E-4A34-BFA1-27EE02DC90B7}"/>
              </a:ext>
            </a:extLst>
          </p:cNvPr>
          <p:cNvSpPr/>
          <p:nvPr/>
        </p:nvSpPr>
        <p:spPr>
          <a:xfrm>
            <a:off x="-2283934" y="725728"/>
            <a:ext cx="2597939" cy="3876846"/>
          </a:xfrm>
          <a:prstGeom prst="rect">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1" i="0" u="sng" strike="noStrike" kern="1200" cap="none" spc="0" normalizeH="0" baseline="0" noProof="0" dirty="0">
                <a:ln>
                  <a:noFill/>
                </a:ln>
                <a:solidFill>
                  <a:srgbClr val="000000"/>
                </a:solidFill>
                <a:effectLst/>
                <a:uLnTx/>
                <a:uFillTx/>
                <a:latin typeface="Segoe UI"/>
                <a:ea typeface="+mn-ea"/>
                <a:cs typeface="+mn-cs"/>
              </a:rPr>
              <a:t>Instructions</a:t>
            </a:r>
            <a:r>
              <a:rPr kumimoji="0" lang="en-GB" sz="1100" b="0" i="0" u="none" strike="noStrike" kern="1200" cap="none" spc="0" normalizeH="0" baseline="0" noProof="0" dirty="0">
                <a:ln>
                  <a:noFill/>
                </a:ln>
                <a:solidFill>
                  <a:srgbClr val="000000"/>
                </a:solidFill>
                <a:effectLst/>
                <a:uLnTx/>
                <a:uFillTx/>
                <a:latin typeface="Segoe UI"/>
                <a:ea typeface="+mn-ea"/>
                <a:cs typeface="+mn-cs"/>
              </a:rPr>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100" b="0" i="0" u="none" strike="noStrike" kern="1200" cap="none" spc="0" normalizeH="0" baseline="0" noProof="0" dirty="0">
                <a:ln>
                  <a:noFill/>
                </a:ln>
                <a:solidFill>
                  <a:srgbClr val="000000"/>
                </a:solidFill>
                <a:effectLst/>
                <a:uLnTx/>
                <a:uFillTx/>
                <a:latin typeface="Segoe UI"/>
                <a:ea typeface="+mn-ea"/>
                <a:cs typeface="+mn-cs"/>
              </a:rPr>
              <a:t>Populate all text formatted </a:t>
            </a:r>
            <a:r>
              <a:rPr kumimoji="0" lang="en-GB" sz="1100" b="0" i="0" u="none" strike="noStrike" kern="1200" cap="none" spc="0" normalizeH="0" baseline="0" noProof="0" dirty="0">
                <a:ln>
                  <a:noFill/>
                </a:ln>
                <a:solidFill>
                  <a:srgbClr val="FF0000"/>
                </a:solidFill>
                <a:effectLst/>
                <a:uLnTx/>
                <a:uFillTx/>
                <a:latin typeface="Segoe UI"/>
                <a:ea typeface="+mn-ea"/>
                <a:cs typeface="+mn-cs"/>
              </a:rPr>
              <a:t>&lt;like this&gt; </a:t>
            </a:r>
          </a:p>
          <a:p>
            <a:pPr marL="171450" indent="-171450">
              <a:buFont typeface="Arial" panose="020B0604020202020204" pitchFamily="34" charset="0"/>
              <a:buChar char="•"/>
            </a:pPr>
            <a:r>
              <a:rPr lang="en-GB" sz="1100" dirty="0">
                <a:solidFill>
                  <a:srgbClr val="000000"/>
                </a:solidFill>
              </a:rPr>
              <a:t>In completing the Solution Plan template ensure all “Mandatory slides” are completed; “Optional” slides can be used at the discretion of the Solution Architect, whom may also add ‘Supplementary’ slides where relevant.</a:t>
            </a:r>
          </a:p>
          <a:p>
            <a:pPr marL="171450" indent="-171450">
              <a:buFont typeface="Arial" panose="020B0604020202020204" pitchFamily="34" charset="0"/>
              <a:buChar char="•"/>
            </a:pPr>
            <a:r>
              <a:rPr lang="en-GB" sz="1100" dirty="0">
                <a:solidFill>
                  <a:srgbClr val="000000"/>
                </a:solidFill>
              </a:rPr>
              <a:t>Examples of Supplementary slides are included in Appendix A</a:t>
            </a:r>
          </a:p>
          <a:p>
            <a:pPr marL="171450" indent="-171450">
              <a:buFont typeface="Arial" panose="020B0604020202020204" pitchFamily="34" charset="0"/>
              <a:buChar char="•"/>
            </a:pPr>
            <a:r>
              <a:rPr lang="en-GB" sz="1100" dirty="0">
                <a:solidFill>
                  <a:srgbClr val="000000"/>
                </a:solidFill>
              </a:rPr>
              <a:t>Review instructions within each slide for guidance on how to complete the slide.</a:t>
            </a:r>
          </a:p>
          <a:p>
            <a:pPr marL="171450" indent="-171450">
              <a:buFont typeface="Arial" panose="020B0604020202020204" pitchFamily="34" charset="0"/>
              <a:buChar char="•"/>
            </a:pPr>
            <a:r>
              <a:rPr lang="en-GB" sz="1100" dirty="0">
                <a:solidFill>
                  <a:srgbClr val="000000"/>
                </a:solidFill>
              </a:rPr>
              <a:t>Ensure all ‘Sticky Notes’ have been addressed and removed, or detail specific actions pending completion, prior to Solution Review</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100" b="0" i="0" u="none" strike="noStrike" kern="1200" cap="none" spc="0" normalizeH="0" baseline="0" noProof="0" dirty="0">
                <a:ln>
                  <a:noFill/>
                </a:ln>
                <a:solidFill>
                  <a:srgbClr val="FF0000"/>
                </a:solidFill>
                <a:effectLst/>
                <a:uLnTx/>
                <a:uFillTx/>
                <a:latin typeface="Segoe UI"/>
                <a:ea typeface="+mn-ea"/>
                <a:cs typeface="+mn-cs"/>
              </a:rPr>
              <a:t>Delete this message on completion</a:t>
            </a:r>
          </a:p>
        </p:txBody>
      </p:sp>
      <p:sp>
        <p:nvSpPr>
          <p:cNvPr id="9" name="Rectangle 8">
            <a:extLst>
              <a:ext uri="{FF2B5EF4-FFF2-40B4-BE49-F238E27FC236}">
                <a16:creationId xmlns:a16="http://schemas.microsoft.com/office/drawing/2014/main" id="{9F18AF88-4AA1-4DB7-914A-A59B8C54EBD0}"/>
              </a:ext>
            </a:extLst>
          </p:cNvPr>
          <p:cNvSpPr/>
          <p:nvPr/>
        </p:nvSpPr>
        <p:spPr>
          <a:xfrm>
            <a:off x="-1304483" y="219149"/>
            <a:ext cx="1618488" cy="459673"/>
          </a:xfrm>
          <a:prstGeom prst="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white"/>
                </a:solidFill>
                <a:effectLst/>
                <a:uLnTx/>
                <a:uFillTx/>
                <a:latin typeface="Segoe UI"/>
                <a:ea typeface="+mn-ea"/>
                <a:cs typeface="+mn-cs"/>
              </a:rPr>
              <a:t>MANDATORY</a:t>
            </a:r>
            <a:endParaRPr kumimoji="0" lang="en-GB" sz="1200" b="0" i="0" u="none" strike="noStrike" kern="1200" cap="none" spc="0" normalizeH="0" baseline="0" noProof="0" dirty="0">
              <a:ln>
                <a:noFill/>
              </a:ln>
              <a:solidFill>
                <a:prstClr val="white"/>
              </a:solidFill>
              <a:effectLst/>
              <a:uLnTx/>
              <a:uFillTx/>
              <a:latin typeface="Segoe UI"/>
              <a:ea typeface="+mn-ea"/>
              <a:cs typeface="+mn-cs"/>
            </a:endParaRPr>
          </a:p>
        </p:txBody>
      </p:sp>
      <p:sp>
        <p:nvSpPr>
          <p:cNvPr id="11" name="Rectangle: Folded Corner 10">
            <a:extLst>
              <a:ext uri="{FF2B5EF4-FFF2-40B4-BE49-F238E27FC236}">
                <a16:creationId xmlns:a16="http://schemas.microsoft.com/office/drawing/2014/main" id="{0A2BF86A-CE98-4452-B868-390C01855DF9}"/>
              </a:ext>
            </a:extLst>
          </p:cNvPr>
          <p:cNvSpPr/>
          <p:nvPr/>
        </p:nvSpPr>
        <p:spPr>
          <a:xfrm>
            <a:off x="-1378834" y="4779840"/>
            <a:ext cx="1702132" cy="1201078"/>
          </a:xfrm>
          <a:prstGeom prst="foldedCorner">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ea typeface="+mn-ea"/>
                <a:cs typeface="+mn-cs"/>
              </a:rPr>
              <a:t>Sticky note to use during solutioning</a:t>
            </a:r>
          </a:p>
        </p:txBody>
      </p:sp>
    </p:spTree>
    <p:extLst>
      <p:ext uri="{BB962C8B-B14F-4D97-AF65-F5344CB8AC3E}">
        <p14:creationId xmlns:p14="http://schemas.microsoft.com/office/powerpoint/2010/main" val="36872894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065484DA-BA7A-48BF-8EF6-C09B4B42334C}"/>
              </a:ext>
            </a:extLst>
          </p:cNvPr>
          <p:cNvSpPr>
            <a:spLocks noGrp="1"/>
          </p:cNvSpPr>
          <p:nvPr>
            <p:ph type="sldNum" sz="quarter" idx="10"/>
          </p:nvPr>
        </p:nvSpPr>
        <p:spPr/>
        <p:txBody>
          <a:bodyPr/>
          <a:lstStyle/>
          <a:p>
            <a:fld id="{0EE23A24-5E29-4F5A-B780-9568AE9A51DD}" type="slidenum">
              <a:rPr lang="en-US" sz="1000" smtClean="0"/>
              <a:pPr/>
              <a:t>6</a:t>
            </a:fld>
            <a:endParaRPr lang="en-US" sz="1000" dirty="0"/>
          </a:p>
        </p:txBody>
      </p:sp>
      <p:sp>
        <p:nvSpPr>
          <p:cNvPr id="12" name="Title 3">
            <a:extLst>
              <a:ext uri="{FF2B5EF4-FFF2-40B4-BE49-F238E27FC236}">
                <a16:creationId xmlns:a16="http://schemas.microsoft.com/office/drawing/2014/main" id="{EC40BFB8-CCA9-4FD1-B3D0-7715CE319E3D}"/>
              </a:ext>
            </a:extLst>
          </p:cNvPr>
          <p:cNvSpPr>
            <a:spLocks noGrp="1"/>
          </p:cNvSpPr>
          <p:nvPr>
            <p:ph type="title"/>
          </p:nvPr>
        </p:nvSpPr>
        <p:spPr>
          <a:xfrm>
            <a:off x="960792" y="56771"/>
            <a:ext cx="10270415" cy="603187"/>
          </a:xfrm>
        </p:spPr>
        <p:txBody>
          <a:bodyPr/>
          <a:lstStyle/>
          <a:p>
            <a:r>
              <a:rPr lang="en-US" sz="3200" dirty="0"/>
              <a:t>Version Control</a:t>
            </a:r>
          </a:p>
        </p:txBody>
      </p:sp>
      <p:graphicFrame>
        <p:nvGraphicFramePr>
          <p:cNvPr id="13" name="Content Placeholder 4">
            <a:extLst>
              <a:ext uri="{FF2B5EF4-FFF2-40B4-BE49-F238E27FC236}">
                <a16:creationId xmlns:a16="http://schemas.microsoft.com/office/drawing/2014/main" id="{A14B1F44-28D1-45D4-AA52-9EE99FB1D4AC}"/>
              </a:ext>
            </a:extLst>
          </p:cNvPr>
          <p:cNvGraphicFramePr>
            <a:graphicFrameLocks/>
          </p:cNvGraphicFramePr>
          <p:nvPr>
            <p:extLst>
              <p:ext uri="{D42A27DB-BD31-4B8C-83A1-F6EECF244321}">
                <p14:modId xmlns:p14="http://schemas.microsoft.com/office/powerpoint/2010/main" val="1558967726"/>
              </p:ext>
            </p:extLst>
          </p:nvPr>
        </p:nvGraphicFramePr>
        <p:xfrm>
          <a:off x="944026" y="1212607"/>
          <a:ext cx="10270768" cy="1981200"/>
        </p:xfrm>
        <a:graphic>
          <a:graphicData uri="http://schemas.openxmlformats.org/drawingml/2006/table">
            <a:tbl>
              <a:tblPr firstRow="1" bandRow="1">
                <a:tableStyleId>{EB344D84-9AFB-497E-A393-DC336BA19D2E}</a:tableStyleId>
              </a:tblPr>
              <a:tblGrid>
                <a:gridCol w="1441941">
                  <a:extLst>
                    <a:ext uri="{9D8B030D-6E8A-4147-A177-3AD203B41FA5}">
                      <a16:colId xmlns:a16="http://schemas.microsoft.com/office/drawing/2014/main" val="144799638"/>
                    </a:ext>
                  </a:extLst>
                </a:gridCol>
                <a:gridCol w="1280160">
                  <a:extLst>
                    <a:ext uri="{9D8B030D-6E8A-4147-A177-3AD203B41FA5}">
                      <a16:colId xmlns:a16="http://schemas.microsoft.com/office/drawing/2014/main" val="495193253"/>
                    </a:ext>
                  </a:extLst>
                </a:gridCol>
                <a:gridCol w="1978429">
                  <a:extLst>
                    <a:ext uri="{9D8B030D-6E8A-4147-A177-3AD203B41FA5}">
                      <a16:colId xmlns:a16="http://schemas.microsoft.com/office/drawing/2014/main" val="3728884304"/>
                    </a:ext>
                  </a:extLst>
                </a:gridCol>
                <a:gridCol w="5570238">
                  <a:extLst>
                    <a:ext uri="{9D8B030D-6E8A-4147-A177-3AD203B41FA5}">
                      <a16:colId xmlns:a16="http://schemas.microsoft.com/office/drawing/2014/main" val="4078360702"/>
                    </a:ext>
                  </a:extLst>
                </a:gridCol>
              </a:tblGrid>
              <a:tr h="0">
                <a:tc>
                  <a:txBody>
                    <a:bodyPr/>
                    <a:lstStyle/>
                    <a:p>
                      <a:r>
                        <a:rPr lang="en-GB" sz="1400" dirty="0"/>
                        <a:t>Version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GB" sz="1400" dirty="0"/>
                        <a:t>Date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GB" sz="1400" dirty="0"/>
                        <a:t>Author</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GB" sz="1400" dirty="0"/>
                        <a:t>Notes/Changes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63206497"/>
                  </a:ext>
                </a:extLst>
              </a:tr>
              <a:tr h="142702">
                <a:tc>
                  <a:txBody>
                    <a:bodyPr/>
                    <a:lstStyle/>
                    <a:p>
                      <a:pPr marL="0" algn="l" defTabSz="914400" rtl="0" eaLnBrk="1" latinLnBrk="0" hangingPunct="1"/>
                      <a:r>
                        <a:rPr kumimoji="0" lang="en-GB" sz="1400" b="0" i="0" u="none" strike="noStrike" kern="1200" cap="none" spc="0" normalizeH="0" baseline="0" dirty="0">
                          <a:ln>
                            <a:noFill/>
                          </a:ln>
                          <a:solidFill>
                            <a:srgbClr val="FF0000"/>
                          </a:solidFill>
                          <a:effectLst/>
                          <a:uLnTx/>
                          <a:uFillTx/>
                          <a:latin typeface="+mn-lt"/>
                          <a:ea typeface="+mn-ea"/>
                          <a:cs typeface="+mn-cs"/>
                        </a:rPr>
                        <a:t>&lt;V0.1&gt;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l" defTabSz="914400" rtl="0" eaLnBrk="1" latinLnBrk="0" hangingPunct="1"/>
                      <a:r>
                        <a:rPr kumimoji="0" lang="en-GB" sz="1400" b="0" i="0" u="none" strike="noStrike" kern="1200" cap="none" spc="0" normalizeH="0" baseline="0" dirty="0">
                          <a:ln>
                            <a:noFill/>
                          </a:ln>
                          <a:solidFill>
                            <a:srgbClr val="FF0000"/>
                          </a:solidFill>
                          <a:effectLst/>
                          <a:uLnTx/>
                          <a:uFillTx/>
                          <a:latin typeface="+mn-lt"/>
                          <a:ea typeface="+mn-ea"/>
                          <a:cs typeface="+mn-cs"/>
                        </a:rPr>
                        <a:t>&lt;Date&gt;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0" lang="en-GB" sz="1400" b="0" i="0" u="none" strike="noStrike" kern="1200" cap="none" spc="0" normalizeH="0" baseline="0" dirty="0">
                          <a:ln>
                            <a:noFill/>
                          </a:ln>
                          <a:solidFill>
                            <a:srgbClr val="FF0000"/>
                          </a:solidFill>
                          <a:effectLst/>
                          <a:uLnTx/>
                          <a:uFillTx/>
                          <a:latin typeface="+mn-lt"/>
                          <a:ea typeface="+mn-ea"/>
                          <a:cs typeface="+mn-cs"/>
                        </a:rPr>
                        <a:t>&lt;Author&gt;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0" lang="en-GB" sz="1400" b="0" i="0" u="none" strike="noStrike" kern="1200" cap="none" spc="0" normalizeH="0" baseline="0" dirty="0">
                          <a:ln>
                            <a:noFill/>
                          </a:ln>
                          <a:solidFill>
                            <a:srgbClr val="FF0000"/>
                          </a:solidFill>
                          <a:effectLst/>
                          <a:uLnTx/>
                          <a:uFillTx/>
                          <a:latin typeface="+mn-lt"/>
                          <a:ea typeface="+mn-ea"/>
                          <a:cs typeface="+mn-cs"/>
                        </a:rPr>
                        <a:t>&lt;Initial Version&gt;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863474"/>
                  </a:ext>
                </a:extLst>
              </a:tr>
              <a:tr h="142702">
                <a:tc>
                  <a:txBody>
                    <a:bodyPr/>
                    <a:lstStyle/>
                    <a:p>
                      <a:endParaRPr lang="en-GB" sz="12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GB" sz="12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GB" sz="12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GB" sz="12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2971430"/>
                  </a:ext>
                </a:extLst>
              </a:tr>
              <a:tr h="142702">
                <a:tc>
                  <a:txBody>
                    <a:bodyPr/>
                    <a:lstStyle/>
                    <a:p>
                      <a:endParaRPr lang="en-GB" sz="12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GB" sz="12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GB" sz="12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GB" sz="12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1999725"/>
                  </a:ext>
                </a:extLst>
              </a:tr>
              <a:tr h="142702">
                <a:tc>
                  <a:txBody>
                    <a:bodyPr/>
                    <a:lstStyle/>
                    <a:p>
                      <a:endParaRPr lang="en-GB" sz="12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GB" sz="12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GB" sz="12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GB" sz="12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93551720"/>
                  </a:ext>
                </a:extLst>
              </a:tr>
              <a:tr h="142702">
                <a:tc>
                  <a:txBody>
                    <a:bodyPr/>
                    <a:lstStyle/>
                    <a:p>
                      <a:endParaRPr lang="en-GB" sz="120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GB" sz="12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GB" sz="12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GB" sz="12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8773475"/>
                  </a:ext>
                </a:extLst>
              </a:tr>
              <a:tr h="142702">
                <a:tc>
                  <a:txBody>
                    <a:bodyPr/>
                    <a:lstStyle/>
                    <a:p>
                      <a:endParaRPr lang="en-GB" sz="12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GB" sz="12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GB" sz="12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GB" sz="12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8590794"/>
                  </a:ext>
                </a:extLst>
              </a:tr>
            </a:tbl>
          </a:graphicData>
        </a:graphic>
      </p:graphicFrame>
      <p:sp>
        <p:nvSpPr>
          <p:cNvPr id="19" name="Text Box 37">
            <a:extLst>
              <a:ext uri="{FF2B5EF4-FFF2-40B4-BE49-F238E27FC236}">
                <a16:creationId xmlns:a16="http://schemas.microsoft.com/office/drawing/2014/main" id="{62328EF0-99EB-4D09-9290-84EECD5E1C02}"/>
              </a:ext>
            </a:extLst>
          </p:cNvPr>
          <p:cNvSpPr txBox="1">
            <a:spLocks noChangeArrowheads="1"/>
          </p:cNvSpPr>
          <p:nvPr/>
        </p:nvSpPr>
        <p:spPr bwMode="auto">
          <a:xfrm>
            <a:off x="960440" y="868668"/>
            <a:ext cx="1738020" cy="215444"/>
          </a:xfrm>
          <a:prstGeom prst="rect">
            <a:avLst/>
          </a:prstGeom>
          <a:ln>
            <a:noFill/>
            <a:headEnd type="none" w="sm" len="sm"/>
            <a:tailEnd type="none" w="sm" len="sm"/>
          </a:ln>
        </p:spPr>
        <p:style>
          <a:lnRef idx="1">
            <a:schemeClr val="dk1"/>
          </a:lnRef>
          <a:fillRef idx="2">
            <a:schemeClr val="dk1"/>
          </a:fillRef>
          <a:effectRef idx="1">
            <a:schemeClr val="dk1"/>
          </a:effectRef>
          <a:fontRef idx="minor">
            <a:schemeClr val="dk1"/>
          </a:fontRef>
        </p:style>
        <p:txBody>
          <a:bodyPr wrap="square" lIns="36000" tIns="0" rIns="36000" bIns="0">
            <a:spAutoFit/>
          </a:bodyPr>
          <a:lstStyle/>
          <a:p>
            <a:pPr>
              <a:defRPr/>
            </a:pPr>
            <a:r>
              <a:rPr lang="en-GB" sz="1400" b="1" kern="0" dirty="0">
                <a:solidFill>
                  <a:schemeClr val="bg1"/>
                </a:solidFill>
                <a:latin typeface="+mj-lt"/>
                <a:cs typeface="Segoe UI" panose="020B0502040204020203" pitchFamily="34" charset="0"/>
              </a:rPr>
              <a:t>Solution Plan</a:t>
            </a:r>
          </a:p>
        </p:txBody>
      </p:sp>
      <p:graphicFrame>
        <p:nvGraphicFramePr>
          <p:cNvPr id="20" name="Content Placeholder 4">
            <a:extLst>
              <a:ext uri="{FF2B5EF4-FFF2-40B4-BE49-F238E27FC236}">
                <a16:creationId xmlns:a16="http://schemas.microsoft.com/office/drawing/2014/main" id="{7ADA6EEC-4556-45A5-A438-BC8874A2C37B}"/>
              </a:ext>
            </a:extLst>
          </p:cNvPr>
          <p:cNvGraphicFramePr>
            <a:graphicFrameLocks/>
          </p:cNvGraphicFramePr>
          <p:nvPr>
            <p:extLst>
              <p:ext uri="{D42A27DB-BD31-4B8C-83A1-F6EECF244321}">
                <p14:modId xmlns:p14="http://schemas.microsoft.com/office/powerpoint/2010/main" val="2197019971"/>
              </p:ext>
            </p:extLst>
          </p:nvPr>
        </p:nvGraphicFramePr>
        <p:xfrm>
          <a:off x="960792" y="3730233"/>
          <a:ext cx="10270767" cy="1615440"/>
        </p:xfrm>
        <a:graphic>
          <a:graphicData uri="http://schemas.openxmlformats.org/drawingml/2006/table">
            <a:tbl>
              <a:tblPr firstRow="1" bandRow="1">
                <a:tableStyleId>{EB344D84-9AFB-497E-A393-DC336BA19D2E}</a:tableStyleId>
              </a:tblPr>
              <a:tblGrid>
                <a:gridCol w="1061400">
                  <a:extLst>
                    <a:ext uri="{9D8B030D-6E8A-4147-A177-3AD203B41FA5}">
                      <a16:colId xmlns:a16="http://schemas.microsoft.com/office/drawing/2014/main" val="144799638"/>
                    </a:ext>
                  </a:extLst>
                </a:gridCol>
                <a:gridCol w="1022849">
                  <a:extLst>
                    <a:ext uri="{9D8B030D-6E8A-4147-A177-3AD203B41FA5}">
                      <a16:colId xmlns:a16="http://schemas.microsoft.com/office/drawing/2014/main" val="495193253"/>
                    </a:ext>
                  </a:extLst>
                </a:gridCol>
                <a:gridCol w="1784411">
                  <a:extLst>
                    <a:ext uri="{9D8B030D-6E8A-4147-A177-3AD203B41FA5}">
                      <a16:colId xmlns:a16="http://schemas.microsoft.com/office/drawing/2014/main" val="3728884304"/>
                    </a:ext>
                  </a:extLst>
                </a:gridCol>
                <a:gridCol w="2790555">
                  <a:extLst>
                    <a:ext uri="{9D8B030D-6E8A-4147-A177-3AD203B41FA5}">
                      <a16:colId xmlns:a16="http://schemas.microsoft.com/office/drawing/2014/main" val="703315475"/>
                    </a:ext>
                  </a:extLst>
                </a:gridCol>
                <a:gridCol w="3611552">
                  <a:extLst>
                    <a:ext uri="{9D8B030D-6E8A-4147-A177-3AD203B41FA5}">
                      <a16:colId xmlns:a16="http://schemas.microsoft.com/office/drawing/2014/main" val="4078360702"/>
                    </a:ext>
                  </a:extLst>
                </a:gridCol>
              </a:tblGrid>
              <a:tr h="142702">
                <a:tc>
                  <a:txBody>
                    <a:bodyPr/>
                    <a:lstStyle/>
                    <a:p>
                      <a:r>
                        <a:rPr lang="en-GB" sz="1400" dirty="0"/>
                        <a:t>Version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GB" sz="1400" dirty="0"/>
                        <a:t>Date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GB" sz="1400" dirty="0"/>
                        <a:t>Author</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GB" sz="1400" dirty="0"/>
                        <a:t>File Name or Link</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GB" sz="1400" dirty="0"/>
                        <a:t>Notes/Changes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63206497"/>
                  </a:ext>
                </a:extLst>
              </a:tr>
              <a:tr h="1427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dirty="0">
                          <a:ln>
                            <a:noFill/>
                          </a:ln>
                          <a:solidFill>
                            <a:srgbClr val="FF0000"/>
                          </a:solidFill>
                          <a:effectLst/>
                          <a:uLnTx/>
                          <a:uFillTx/>
                          <a:latin typeface="+mn-lt"/>
                          <a:ea typeface="+mn-ea"/>
                          <a:cs typeface="+mn-cs"/>
                        </a:rPr>
                        <a:t>&lt;V0.1&gt;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l" defTabSz="914400" rtl="0" eaLnBrk="1" latinLnBrk="0" hangingPunct="1"/>
                      <a:r>
                        <a:rPr kumimoji="0" lang="en-GB" sz="1400" b="0" i="0" u="none" strike="noStrike" kern="1200" cap="none" spc="0" normalizeH="0" baseline="0" dirty="0">
                          <a:ln>
                            <a:noFill/>
                          </a:ln>
                          <a:solidFill>
                            <a:srgbClr val="FF0000"/>
                          </a:solidFill>
                          <a:effectLst/>
                          <a:uLnTx/>
                          <a:uFillTx/>
                          <a:latin typeface="+mn-lt"/>
                          <a:ea typeface="+mn-ea"/>
                          <a:cs typeface="+mn-cs"/>
                        </a:rPr>
                        <a:t>&lt;Date&gt;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l" defTabSz="914400" rtl="0" eaLnBrk="1" latinLnBrk="0" hangingPunct="1"/>
                      <a:r>
                        <a:rPr kumimoji="0" lang="en-GB" sz="1400" b="0" i="0" u="none" strike="noStrike" kern="1200" cap="none" spc="0" normalizeH="0" baseline="0" dirty="0">
                          <a:ln>
                            <a:noFill/>
                          </a:ln>
                          <a:solidFill>
                            <a:srgbClr val="FF0000"/>
                          </a:solidFill>
                          <a:effectLst/>
                          <a:uLnTx/>
                          <a:uFillTx/>
                          <a:latin typeface="+mn-lt"/>
                          <a:ea typeface="+mn-ea"/>
                          <a:cs typeface="+mn-cs"/>
                        </a:rPr>
                        <a:t>&lt;Author&gt;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l" defTabSz="914400" rtl="0" eaLnBrk="1" latinLnBrk="0" hangingPunct="1"/>
                      <a:r>
                        <a:rPr kumimoji="0" lang="en-GB" sz="1400" b="0" i="0" u="none" strike="noStrike" kern="1200" cap="none" spc="0" normalizeH="0" baseline="0" dirty="0">
                          <a:ln>
                            <a:noFill/>
                          </a:ln>
                          <a:solidFill>
                            <a:srgbClr val="FF0000"/>
                          </a:solidFill>
                          <a:effectLst/>
                          <a:uLnTx/>
                          <a:uFillTx/>
                          <a:latin typeface="+mn-lt"/>
                          <a:ea typeface="+mn-ea"/>
                          <a:cs typeface="+mn-cs"/>
                        </a:rPr>
                        <a:t>&lt; e.g. AEM / AEP, DPM, SOW &gt;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l" defTabSz="914400" rtl="0" eaLnBrk="1" latinLnBrk="0" hangingPunct="1"/>
                      <a:r>
                        <a:rPr kumimoji="0" lang="en-GB" sz="1400" b="0" i="0" u="none" strike="noStrike" kern="1200" cap="none" spc="0" normalizeH="0" baseline="0" dirty="0">
                          <a:ln>
                            <a:noFill/>
                          </a:ln>
                          <a:solidFill>
                            <a:srgbClr val="FF0000"/>
                          </a:solidFill>
                          <a:effectLst/>
                          <a:uLnTx/>
                          <a:uFillTx/>
                          <a:latin typeface="+mn-lt"/>
                          <a:ea typeface="+mn-ea"/>
                          <a:cs typeface="+mn-cs"/>
                        </a:rPr>
                        <a:t>&lt;Initial Version&gt;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863474"/>
                  </a:ext>
                </a:extLst>
              </a:tr>
              <a:tr h="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kumimoji="0" lang="en-GB" sz="1200" b="0" i="0" u="none" strike="noStrike" kern="1200" cap="none" spc="0" normalizeH="0" baseline="0" dirty="0">
                        <a:ln>
                          <a:noFill/>
                        </a:ln>
                        <a:solidFill>
                          <a:srgbClr val="FF0000"/>
                        </a:solidFill>
                        <a:effectLst/>
                        <a:uLnTx/>
                        <a:uFillTx/>
                        <a:latin typeface="Segoe UI"/>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kumimoji="0" lang="en-GB" sz="1200" b="0" i="0" u="none" strike="noStrike" kern="1200" cap="none" spc="0" normalizeH="0" baseline="0" dirty="0">
                        <a:ln>
                          <a:noFill/>
                        </a:ln>
                        <a:solidFill>
                          <a:srgbClr val="FF0000"/>
                        </a:solidFill>
                        <a:effectLst/>
                        <a:uLnTx/>
                        <a:uFillTx/>
                        <a:latin typeface="Segoe UI"/>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kumimoji="0" lang="en-GB" sz="1200" b="0" i="0" u="none" strike="noStrike" kern="1200" cap="none" spc="0" normalizeH="0" baseline="0" dirty="0">
                        <a:ln>
                          <a:noFill/>
                        </a:ln>
                        <a:solidFill>
                          <a:srgbClr val="FF0000"/>
                        </a:solidFill>
                        <a:effectLst/>
                        <a:uLnTx/>
                        <a:uFillTx/>
                        <a:latin typeface="Segoe UI"/>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en-GB" sz="1200" kern="1200" dirty="0">
                        <a:solidFill>
                          <a:srgbClr val="4D4D4C"/>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2971430"/>
                  </a:ext>
                </a:extLst>
              </a:tr>
              <a:tr h="142702">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GB" sz="12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GB" sz="12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kumimoji="0" lang="en-GB" sz="1200" b="0" i="0" u="none" strike="noStrike" kern="1200" cap="none" spc="0" normalizeH="0" baseline="0" dirty="0">
                        <a:ln>
                          <a:noFill/>
                        </a:ln>
                        <a:solidFill>
                          <a:srgbClr val="FF0000"/>
                        </a:solidFill>
                        <a:effectLst/>
                        <a:uLnTx/>
                        <a:uFillTx/>
                        <a:latin typeface="Segoe UI"/>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GB" sz="12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1999725"/>
                  </a:ext>
                </a:extLst>
              </a:tr>
              <a:tr h="142702">
                <a:tc>
                  <a:txBody>
                    <a:bodyPr/>
                    <a:lstStyle/>
                    <a:p>
                      <a:endParaRPr lang="en-GB" sz="12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GB" sz="12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GB" sz="12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GB" sz="12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37695736"/>
                  </a:ext>
                </a:extLst>
              </a:tr>
            </a:tbl>
          </a:graphicData>
        </a:graphic>
      </p:graphicFrame>
      <p:sp>
        <p:nvSpPr>
          <p:cNvPr id="21" name="Text Box 37">
            <a:extLst>
              <a:ext uri="{FF2B5EF4-FFF2-40B4-BE49-F238E27FC236}">
                <a16:creationId xmlns:a16="http://schemas.microsoft.com/office/drawing/2014/main" id="{43EEF6F5-44AD-4BD2-BC42-F99A17512F02}"/>
              </a:ext>
            </a:extLst>
          </p:cNvPr>
          <p:cNvSpPr txBox="1">
            <a:spLocks noChangeArrowheads="1"/>
          </p:cNvSpPr>
          <p:nvPr/>
        </p:nvSpPr>
        <p:spPr bwMode="auto">
          <a:xfrm>
            <a:off x="960439" y="3341557"/>
            <a:ext cx="1738020" cy="215444"/>
          </a:xfrm>
          <a:prstGeom prst="rect">
            <a:avLst/>
          </a:prstGeom>
          <a:ln>
            <a:noFill/>
            <a:headEnd type="none" w="sm" len="sm"/>
            <a:tailEnd type="none" w="sm" len="sm"/>
          </a:ln>
        </p:spPr>
        <p:style>
          <a:lnRef idx="1">
            <a:schemeClr val="dk1"/>
          </a:lnRef>
          <a:fillRef idx="2">
            <a:schemeClr val="dk1"/>
          </a:fillRef>
          <a:effectRef idx="1">
            <a:schemeClr val="dk1"/>
          </a:effectRef>
          <a:fontRef idx="minor">
            <a:schemeClr val="dk1"/>
          </a:fontRef>
        </p:style>
        <p:txBody>
          <a:bodyPr wrap="square" lIns="36000" tIns="0" rIns="36000" bIns="0">
            <a:spAutoFit/>
          </a:bodyPr>
          <a:lstStyle/>
          <a:p>
            <a:pPr>
              <a:defRPr/>
            </a:pPr>
            <a:r>
              <a:rPr lang="en-GB" sz="1400" b="1" kern="0" dirty="0">
                <a:solidFill>
                  <a:schemeClr val="bg1"/>
                </a:solidFill>
                <a:latin typeface="+mj-lt"/>
                <a:cs typeface="Segoe UI" panose="020B0502040204020203" pitchFamily="34" charset="0"/>
              </a:rPr>
              <a:t>Deal </a:t>
            </a:r>
            <a:r>
              <a:rPr lang="en-GB" sz="1400" b="1" kern="0" dirty="0" err="1">
                <a:solidFill>
                  <a:schemeClr val="bg1"/>
                </a:solidFill>
                <a:latin typeface="+mj-lt"/>
                <a:cs typeface="Segoe UI" panose="020B0502040204020203" pitchFamily="34" charset="0"/>
              </a:rPr>
              <a:t>Artifacts</a:t>
            </a:r>
            <a:endParaRPr lang="en-GB" sz="1400" b="1" kern="0" dirty="0">
              <a:solidFill>
                <a:schemeClr val="bg1"/>
              </a:solidFill>
              <a:latin typeface="+mj-lt"/>
              <a:cs typeface="Segoe UI" panose="020B0502040204020203" pitchFamily="34" charset="0"/>
            </a:endParaRPr>
          </a:p>
        </p:txBody>
      </p:sp>
      <p:sp>
        <p:nvSpPr>
          <p:cNvPr id="22" name="Rectangle 21">
            <a:extLst>
              <a:ext uri="{FF2B5EF4-FFF2-40B4-BE49-F238E27FC236}">
                <a16:creationId xmlns:a16="http://schemas.microsoft.com/office/drawing/2014/main" id="{11E25C0A-F026-459D-8C80-B0497EECE0D6}"/>
              </a:ext>
            </a:extLst>
          </p:cNvPr>
          <p:cNvSpPr/>
          <p:nvPr/>
        </p:nvSpPr>
        <p:spPr>
          <a:xfrm>
            <a:off x="-1081203" y="128527"/>
            <a:ext cx="1618488" cy="459673"/>
          </a:xfrm>
          <a:prstGeom prst="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white"/>
                </a:solidFill>
                <a:effectLst/>
                <a:uLnTx/>
                <a:uFillTx/>
                <a:ea typeface="+mn-ea"/>
                <a:cs typeface="+mn-cs"/>
              </a:rPr>
              <a:t>MANDATORY</a:t>
            </a:r>
            <a:endParaRPr kumimoji="0" lang="en-GB" sz="1200" b="0" i="0" u="none" strike="noStrike" kern="1200" cap="none" spc="0" normalizeH="0" baseline="0" noProof="0" dirty="0">
              <a:ln>
                <a:noFill/>
              </a:ln>
              <a:solidFill>
                <a:prstClr val="white"/>
              </a:solidFill>
              <a:effectLst/>
              <a:uLnTx/>
              <a:uFillTx/>
              <a:ea typeface="+mn-ea"/>
              <a:cs typeface="+mn-cs"/>
            </a:endParaRPr>
          </a:p>
        </p:txBody>
      </p:sp>
      <p:sp>
        <p:nvSpPr>
          <p:cNvPr id="23" name="Rectangle 22">
            <a:extLst>
              <a:ext uri="{FF2B5EF4-FFF2-40B4-BE49-F238E27FC236}">
                <a16:creationId xmlns:a16="http://schemas.microsoft.com/office/drawing/2014/main" id="{BDAEC5E5-0803-42B1-BD2B-6A19D74F7625}"/>
              </a:ext>
            </a:extLst>
          </p:cNvPr>
          <p:cNvSpPr/>
          <p:nvPr/>
        </p:nvSpPr>
        <p:spPr>
          <a:xfrm>
            <a:off x="-2060654" y="714598"/>
            <a:ext cx="2597939" cy="4386791"/>
          </a:xfrm>
          <a:prstGeom prst="rect">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0" lang="en-GB" sz="1100" b="1" i="0" u="sng" strike="noStrike" kern="1200" cap="none" spc="0" normalizeH="0" baseline="0" noProof="0" dirty="0">
                <a:ln>
                  <a:noFill/>
                </a:ln>
                <a:solidFill>
                  <a:srgbClr val="000000"/>
                </a:solidFill>
                <a:effectLst/>
                <a:uLnTx/>
                <a:uFillTx/>
                <a:ea typeface="+mn-ea"/>
                <a:cs typeface="+mn-cs"/>
              </a:rPr>
              <a:t>Slide Purpose</a:t>
            </a:r>
            <a:r>
              <a:rPr kumimoji="0" lang="en-GB" sz="1100" b="0" i="0" u="none" strike="noStrike" kern="1200" cap="none" spc="0" normalizeH="0" baseline="0" noProof="0" dirty="0">
                <a:ln>
                  <a:noFill/>
                </a:ln>
                <a:solidFill>
                  <a:srgbClr val="000000"/>
                </a:solidFill>
                <a:effectLst/>
                <a:uLnTx/>
                <a:uFillTx/>
                <a:ea typeface="+mn-ea"/>
                <a:cs typeface="+mn-cs"/>
              </a:rPr>
              <a:t>:  Used to track c</a:t>
            </a:r>
            <a:r>
              <a:rPr lang="en-GB" sz="1100" dirty="0" err="1">
                <a:solidFill>
                  <a:srgbClr val="000000"/>
                </a:solidFill>
              </a:rPr>
              <a:t>hanges</a:t>
            </a:r>
            <a:r>
              <a:rPr lang="en-GB" sz="1100" dirty="0">
                <a:solidFill>
                  <a:srgbClr val="000000"/>
                </a:solidFill>
              </a:rPr>
              <a:t> and completion of follow-on actions required to an existing version of the SP051, as determined through solution review, deal review or on the basis of Client interactions..</a:t>
            </a:r>
          </a:p>
          <a:p>
            <a:endParaRPr lang="en-GB" sz="1100" dirty="0">
              <a:solidFill>
                <a:srgbClr val="000000"/>
              </a:solidFill>
            </a:endParaRPr>
          </a:p>
          <a:p>
            <a:r>
              <a:rPr lang="en-GB" sz="1100" dirty="0">
                <a:solidFill>
                  <a:srgbClr val="000000"/>
                </a:solidFill>
              </a:rPr>
              <a:t>Use this slide to keep track of changes within the SPO51. Deal reviews and associated  approvals should apply to a specific version of the SP051 as referenced in this slide.</a:t>
            </a:r>
          </a:p>
          <a:p>
            <a:endParaRPr lang="en-GB" sz="1100" dirty="0">
              <a:solidFill>
                <a:srgbClr val="00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1" i="0" u="sng" strike="noStrike" kern="1200" cap="none" spc="0" normalizeH="0" baseline="0" noProof="0" dirty="0">
                <a:ln>
                  <a:noFill/>
                </a:ln>
                <a:solidFill>
                  <a:srgbClr val="000000"/>
                </a:solidFill>
                <a:effectLst/>
                <a:uLnTx/>
                <a:uFillTx/>
                <a:ea typeface="+mn-ea"/>
                <a:cs typeface="+mn-cs"/>
              </a:rPr>
              <a:t>Instructions</a:t>
            </a:r>
            <a:r>
              <a:rPr kumimoji="0" lang="en-GB" sz="1100" b="0" i="0" u="none" strike="noStrike" kern="1200" cap="none" spc="0" normalizeH="0" baseline="0" noProof="0" dirty="0">
                <a:ln>
                  <a:noFill/>
                </a:ln>
                <a:solidFill>
                  <a:srgbClr val="000000"/>
                </a:solidFill>
                <a:effectLst/>
                <a:uLnTx/>
                <a:uFillTx/>
                <a:ea typeface="+mn-ea"/>
                <a:cs typeface="+mn-cs"/>
              </a:rPr>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100" b="0" i="0" u="none" strike="noStrike" kern="1200" cap="none" spc="0" normalizeH="0" baseline="0" noProof="0" dirty="0">
                <a:ln>
                  <a:noFill/>
                </a:ln>
                <a:solidFill>
                  <a:srgbClr val="000000"/>
                </a:solidFill>
                <a:effectLst/>
                <a:uLnTx/>
                <a:uFillTx/>
                <a:ea typeface="+mn-ea"/>
                <a:cs typeface="+mn-cs"/>
              </a:rPr>
              <a:t>Do NOT delete this slide under any circumstances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100" b="0" i="0" u="none" strike="noStrike" kern="1200" cap="none" spc="0" normalizeH="0" baseline="0" noProof="0" dirty="0">
                <a:ln>
                  <a:noFill/>
                </a:ln>
                <a:solidFill>
                  <a:srgbClr val="000000"/>
                </a:solidFill>
                <a:effectLst/>
                <a:uLnTx/>
                <a:uFillTx/>
                <a:ea typeface="+mn-ea"/>
                <a:cs typeface="+mn-cs"/>
              </a:rPr>
              <a:t>Populate all text formatted </a:t>
            </a:r>
            <a:r>
              <a:rPr kumimoji="0" lang="en-GB" sz="1100" b="0" i="0" u="none" strike="noStrike" kern="1200" cap="none" spc="0" normalizeH="0" baseline="0" noProof="0" dirty="0">
                <a:ln>
                  <a:noFill/>
                </a:ln>
                <a:solidFill>
                  <a:srgbClr val="FF0000"/>
                </a:solidFill>
                <a:effectLst/>
                <a:uLnTx/>
                <a:uFillTx/>
                <a:ea typeface="+mn-ea"/>
                <a:cs typeface="+mn-cs"/>
              </a:rPr>
              <a:t>&lt;like this&gt; </a:t>
            </a:r>
          </a:p>
          <a:p>
            <a:pPr marL="171450" lvl="0" indent="-171450">
              <a:buFont typeface="Arial" panose="020B0604020202020204" pitchFamily="34" charset="0"/>
              <a:buChar char="•"/>
            </a:pPr>
            <a:r>
              <a:rPr lang="en-GB" sz="1100" dirty="0">
                <a:solidFill>
                  <a:srgbClr val="000000"/>
                </a:solidFill>
              </a:rPr>
              <a:t>Note any Policy 110 escalations for non-Avanade countries or other non compliant T&amp;C that need approval.  Reference </a:t>
            </a:r>
            <a:r>
              <a:rPr lang="en-GB" sz="1100" b="1" dirty="0">
                <a:solidFill>
                  <a:schemeClr val="accent5"/>
                </a:solidFill>
                <a:hlinkClick r:id="rId2" action="ppaction://hlinksldjump"/>
              </a:rPr>
              <a:t>Core Policies</a:t>
            </a:r>
            <a:r>
              <a:rPr lang="en-GB" sz="1100" b="1" dirty="0">
                <a:solidFill>
                  <a:schemeClr val="accent5"/>
                </a:solidFill>
              </a:rPr>
              <a:t> </a:t>
            </a:r>
            <a:r>
              <a:rPr lang="en-GB" sz="1100" dirty="0">
                <a:solidFill>
                  <a:srgbClr val="000000"/>
                </a:solidFill>
              </a:rPr>
              <a:t>guidance slide.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100" b="0" i="0" u="none" strike="noStrike" kern="1200" cap="none" spc="0" normalizeH="0" baseline="0" noProof="0" dirty="0">
                <a:ln>
                  <a:noFill/>
                </a:ln>
                <a:solidFill>
                  <a:srgbClr val="FF0000"/>
                </a:solidFill>
                <a:effectLst/>
                <a:uLnTx/>
                <a:uFillTx/>
                <a:ea typeface="+mn-ea"/>
                <a:cs typeface="+mn-cs"/>
              </a:rPr>
              <a:t>Delete this message upon completion</a:t>
            </a:r>
          </a:p>
        </p:txBody>
      </p:sp>
      <p:sp>
        <p:nvSpPr>
          <p:cNvPr id="14" name="Rectangle: Folded Corner 13">
            <a:extLst>
              <a:ext uri="{FF2B5EF4-FFF2-40B4-BE49-F238E27FC236}">
                <a16:creationId xmlns:a16="http://schemas.microsoft.com/office/drawing/2014/main" id="{29A7DA7B-A8F8-4767-AFE3-48B9FB6A5044}"/>
              </a:ext>
            </a:extLst>
          </p:cNvPr>
          <p:cNvSpPr/>
          <p:nvPr/>
        </p:nvSpPr>
        <p:spPr>
          <a:xfrm>
            <a:off x="-1164847" y="5345673"/>
            <a:ext cx="1702132" cy="1201078"/>
          </a:xfrm>
          <a:prstGeom prst="foldedCorner">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ea typeface="+mn-ea"/>
                <a:cs typeface="+mn-cs"/>
              </a:rPr>
              <a:t>Sticky note to use during solutioning</a:t>
            </a:r>
          </a:p>
        </p:txBody>
      </p:sp>
    </p:spTree>
    <p:extLst>
      <p:ext uri="{BB962C8B-B14F-4D97-AF65-F5344CB8AC3E}">
        <p14:creationId xmlns:p14="http://schemas.microsoft.com/office/powerpoint/2010/main" val="369077662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065484DA-BA7A-48BF-8EF6-C09B4B42334C}"/>
              </a:ext>
            </a:extLst>
          </p:cNvPr>
          <p:cNvSpPr>
            <a:spLocks noGrp="1"/>
          </p:cNvSpPr>
          <p:nvPr>
            <p:ph type="sldNum" sz="quarter" idx="10"/>
          </p:nvPr>
        </p:nvSpPr>
        <p:spPr/>
        <p:txBody>
          <a:bodyPr/>
          <a:lstStyle/>
          <a:p>
            <a:fld id="{0EE23A24-5E29-4F5A-B780-9568AE9A51DD}" type="slidenum">
              <a:rPr lang="en-US" sz="1000" smtClean="0"/>
              <a:pPr/>
              <a:t>7</a:t>
            </a:fld>
            <a:endParaRPr lang="en-US" sz="1000" dirty="0"/>
          </a:p>
        </p:txBody>
      </p:sp>
      <p:sp>
        <p:nvSpPr>
          <p:cNvPr id="3" name="TextBox 2">
            <a:extLst>
              <a:ext uri="{FF2B5EF4-FFF2-40B4-BE49-F238E27FC236}">
                <a16:creationId xmlns:a16="http://schemas.microsoft.com/office/drawing/2014/main" id="{B136917B-3D78-4039-ABC2-79DF0172E193}"/>
              </a:ext>
            </a:extLst>
          </p:cNvPr>
          <p:cNvSpPr txBox="1"/>
          <p:nvPr/>
        </p:nvSpPr>
        <p:spPr>
          <a:xfrm>
            <a:off x="960792" y="4804539"/>
            <a:ext cx="6033020" cy="1441423"/>
          </a:xfrm>
          <a:prstGeom prst="rect">
            <a:avLst/>
          </a:prstGeom>
          <a:ln/>
        </p:spPr>
        <p:style>
          <a:lnRef idx="2">
            <a:schemeClr val="dk1"/>
          </a:lnRef>
          <a:fillRef idx="1">
            <a:schemeClr val="lt1"/>
          </a:fillRef>
          <a:effectRef idx="0">
            <a:schemeClr val="dk1"/>
          </a:effectRef>
          <a:fontRef idx="minor">
            <a:schemeClr val="dk1"/>
          </a:fontRef>
        </p:style>
        <p:txBody>
          <a:bodyPr wrap="square" rtlCol="0">
            <a:noAutofit/>
          </a:bodyPr>
          <a:lstStyle/>
          <a:p>
            <a:r>
              <a:rPr lang="en-GB" sz="1100" b="1" u="sng" dirty="0">
                <a:solidFill>
                  <a:srgbClr val="4D4D4C"/>
                </a:solidFill>
              </a:rPr>
              <a:t>Solution to Win / Cost Comment:</a:t>
            </a:r>
          </a:p>
          <a:p>
            <a:pPr marL="285750" indent="-285750">
              <a:buFont typeface="Arial" panose="020B0604020202020204" pitchFamily="34" charset="0"/>
              <a:buChar char="•"/>
            </a:pPr>
            <a:r>
              <a:rPr lang="en-GB" sz="1100" dirty="0">
                <a:solidFill>
                  <a:srgbClr val="FF0000"/>
                </a:solidFill>
              </a:rPr>
              <a:t>&lt;add text&gt;</a:t>
            </a:r>
          </a:p>
          <a:p>
            <a:pPr marL="285750" lvl="0" indent="-285750">
              <a:buFont typeface="Arial" panose="020B0604020202020204" pitchFamily="34" charset="0"/>
              <a:buChar char="•"/>
            </a:pPr>
            <a:r>
              <a:rPr lang="en-GB" sz="1100" dirty="0">
                <a:solidFill>
                  <a:srgbClr val="FF0000"/>
                </a:solidFill>
              </a:rPr>
              <a:t>&lt;add text&gt;</a:t>
            </a:r>
          </a:p>
          <a:p>
            <a:pPr marL="285750" lvl="0" indent="-285750">
              <a:buFont typeface="Arial" panose="020B0604020202020204" pitchFamily="34" charset="0"/>
              <a:buChar char="•"/>
            </a:pPr>
            <a:r>
              <a:rPr lang="en-GB" sz="1100" dirty="0">
                <a:solidFill>
                  <a:srgbClr val="FF0000"/>
                </a:solidFill>
              </a:rPr>
              <a:t>&lt;add text&gt;</a:t>
            </a:r>
          </a:p>
          <a:p>
            <a:pPr marL="285750" lvl="0" indent="-285750">
              <a:buFont typeface="Arial" panose="020B0604020202020204" pitchFamily="34" charset="0"/>
              <a:buChar char="•"/>
            </a:pPr>
            <a:r>
              <a:rPr lang="en-GB" sz="1100" dirty="0">
                <a:solidFill>
                  <a:srgbClr val="FF0000"/>
                </a:solidFill>
              </a:rPr>
              <a:t>&lt;add text&gt;</a:t>
            </a:r>
          </a:p>
          <a:p>
            <a:pPr marL="285750" lvl="0" indent="-285750">
              <a:buFont typeface="Arial" panose="020B0604020202020204" pitchFamily="34" charset="0"/>
              <a:buChar char="•"/>
            </a:pPr>
            <a:r>
              <a:rPr lang="en-GB" sz="1100" dirty="0">
                <a:solidFill>
                  <a:srgbClr val="FF0000"/>
                </a:solidFill>
              </a:rPr>
              <a:t>&lt;add text&gt;</a:t>
            </a:r>
          </a:p>
          <a:p>
            <a:endParaRPr lang="en-GB" sz="1100" dirty="0">
              <a:solidFill>
                <a:srgbClr val="4D4D4C"/>
              </a:solidFill>
            </a:endParaRPr>
          </a:p>
        </p:txBody>
      </p:sp>
      <p:sp>
        <p:nvSpPr>
          <p:cNvPr id="4" name="Title 3">
            <a:extLst>
              <a:ext uri="{FF2B5EF4-FFF2-40B4-BE49-F238E27FC236}">
                <a16:creationId xmlns:a16="http://schemas.microsoft.com/office/drawing/2014/main" id="{ABD91681-B414-4042-BD4E-BB7DBA150C69}"/>
              </a:ext>
            </a:extLst>
          </p:cNvPr>
          <p:cNvSpPr>
            <a:spLocks noGrp="1"/>
          </p:cNvSpPr>
          <p:nvPr>
            <p:ph type="title"/>
          </p:nvPr>
        </p:nvSpPr>
        <p:spPr>
          <a:xfrm>
            <a:off x="960792" y="56771"/>
            <a:ext cx="10270415" cy="603187"/>
          </a:xfrm>
        </p:spPr>
        <p:txBody>
          <a:bodyPr/>
          <a:lstStyle/>
          <a:p>
            <a:r>
              <a:rPr lang="en-US" sz="3200" dirty="0"/>
              <a:t>Top Sheet: </a:t>
            </a:r>
            <a:r>
              <a:rPr lang="en-US" sz="3200" i="1" dirty="0"/>
              <a:t>Solution-to-Win and Price-to-Win</a:t>
            </a:r>
          </a:p>
        </p:txBody>
      </p:sp>
      <p:sp>
        <p:nvSpPr>
          <p:cNvPr id="5" name="TextBox 4">
            <a:extLst>
              <a:ext uri="{FF2B5EF4-FFF2-40B4-BE49-F238E27FC236}">
                <a16:creationId xmlns:a16="http://schemas.microsoft.com/office/drawing/2014/main" id="{CEC5D8F4-0331-46EC-A09E-16F4733B7370}"/>
              </a:ext>
            </a:extLst>
          </p:cNvPr>
          <p:cNvSpPr txBox="1"/>
          <p:nvPr/>
        </p:nvSpPr>
        <p:spPr>
          <a:xfrm>
            <a:off x="7010399" y="4804539"/>
            <a:ext cx="4348869" cy="1423555"/>
          </a:xfrm>
          <a:prstGeom prst="rect">
            <a:avLst/>
          </a:prstGeom>
          <a:ln/>
        </p:spPr>
        <p:style>
          <a:lnRef idx="2">
            <a:schemeClr val="dk1"/>
          </a:lnRef>
          <a:fillRef idx="1">
            <a:schemeClr val="lt1"/>
          </a:fillRef>
          <a:effectRef idx="0">
            <a:schemeClr val="dk1"/>
          </a:effectRef>
          <a:fontRef idx="minor">
            <a:schemeClr val="dk1"/>
          </a:fontRef>
        </p:style>
        <p:txBody>
          <a:bodyPr wrap="square" rtlCol="0">
            <a:noAutofit/>
          </a:bodyPr>
          <a:lstStyle/>
          <a:p>
            <a:r>
              <a:rPr lang="en-GB" sz="1100" b="1" u="sng" dirty="0">
                <a:solidFill>
                  <a:srgbClr val="4D4D4C"/>
                </a:solidFill>
              </a:rPr>
              <a:t>Price to Win Comments</a:t>
            </a:r>
            <a:r>
              <a:rPr lang="en-GB" sz="1100" dirty="0">
                <a:solidFill>
                  <a:srgbClr val="4D4D4C"/>
                </a:solidFill>
              </a:rPr>
              <a:t>:</a:t>
            </a:r>
          </a:p>
          <a:p>
            <a:pPr marL="285750" indent="-285750">
              <a:buFont typeface="Arial" panose="020B0604020202020204" pitchFamily="34" charset="0"/>
              <a:buChar char="•"/>
            </a:pPr>
            <a:r>
              <a:rPr lang="en-GB" sz="1100" dirty="0">
                <a:solidFill>
                  <a:srgbClr val="FF0000"/>
                </a:solidFill>
              </a:rPr>
              <a:t>&lt;add text&gt;</a:t>
            </a:r>
          </a:p>
          <a:p>
            <a:pPr marL="285750" lvl="0" indent="-285750">
              <a:buFont typeface="Arial" panose="020B0604020202020204" pitchFamily="34" charset="0"/>
              <a:buChar char="•"/>
            </a:pPr>
            <a:r>
              <a:rPr lang="en-GB" sz="1100" dirty="0">
                <a:solidFill>
                  <a:srgbClr val="FF0000"/>
                </a:solidFill>
              </a:rPr>
              <a:t>&lt;add text&gt;</a:t>
            </a:r>
          </a:p>
          <a:p>
            <a:pPr marL="285750" lvl="0" indent="-285750">
              <a:buFont typeface="Arial" panose="020B0604020202020204" pitchFamily="34" charset="0"/>
              <a:buChar char="•"/>
            </a:pPr>
            <a:r>
              <a:rPr lang="en-GB" sz="1100" dirty="0">
                <a:solidFill>
                  <a:srgbClr val="FF0000"/>
                </a:solidFill>
              </a:rPr>
              <a:t>&lt;add text&gt;</a:t>
            </a:r>
          </a:p>
          <a:p>
            <a:pPr marL="285750" lvl="0" indent="-285750">
              <a:buFont typeface="Arial" panose="020B0604020202020204" pitchFamily="34" charset="0"/>
              <a:buChar char="•"/>
            </a:pPr>
            <a:r>
              <a:rPr lang="en-GB" sz="1100" dirty="0">
                <a:solidFill>
                  <a:srgbClr val="FF0000"/>
                </a:solidFill>
              </a:rPr>
              <a:t>&lt;add text&gt;</a:t>
            </a:r>
          </a:p>
          <a:p>
            <a:pPr marL="285750" lvl="0" indent="-285750">
              <a:buFont typeface="Arial" panose="020B0604020202020204" pitchFamily="34" charset="0"/>
              <a:buChar char="•"/>
            </a:pPr>
            <a:r>
              <a:rPr lang="en-GB" sz="1100" dirty="0">
                <a:solidFill>
                  <a:srgbClr val="FF0000"/>
                </a:solidFill>
              </a:rPr>
              <a:t>&lt;add text&gt;</a:t>
            </a:r>
          </a:p>
          <a:p>
            <a:pPr marL="285750" indent="-285750">
              <a:buFont typeface="Arial" panose="020B0604020202020204" pitchFamily="34" charset="0"/>
              <a:buChar char="•"/>
            </a:pPr>
            <a:endParaRPr lang="en-GB" sz="1100" dirty="0">
              <a:solidFill>
                <a:srgbClr val="4D4D4C"/>
              </a:solidFill>
            </a:endParaRPr>
          </a:p>
        </p:txBody>
      </p:sp>
      <p:graphicFrame>
        <p:nvGraphicFramePr>
          <p:cNvPr id="6" name="Table 5">
            <a:extLst>
              <a:ext uri="{FF2B5EF4-FFF2-40B4-BE49-F238E27FC236}">
                <a16:creationId xmlns:a16="http://schemas.microsoft.com/office/drawing/2014/main" id="{71EAC9BC-4E6B-466E-B5AB-F35CB0E03CC1}"/>
              </a:ext>
            </a:extLst>
          </p:cNvPr>
          <p:cNvGraphicFramePr>
            <a:graphicFrameLocks noGrp="1"/>
          </p:cNvGraphicFramePr>
          <p:nvPr>
            <p:extLst>
              <p:ext uri="{D42A27DB-BD31-4B8C-83A1-F6EECF244321}">
                <p14:modId xmlns:p14="http://schemas.microsoft.com/office/powerpoint/2010/main" val="2551866437"/>
              </p:ext>
            </p:extLst>
          </p:nvPr>
        </p:nvGraphicFramePr>
        <p:xfrm>
          <a:off x="977379" y="876839"/>
          <a:ext cx="10271124" cy="3692951"/>
        </p:xfrm>
        <a:graphic>
          <a:graphicData uri="http://schemas.openxmlformats.org/drawingml/2006/table">
            <a:tbl>
              <a:tblPr/>
              <a:tblGrid>
                <a:gridCol w="1846880">
                  <a:extLst>
                    <a:ext uri="{9D8B030D-6E8A-4147-A177-3AD203B41FA5}">
                      <a16:colId xmlns:a16="http://schemas.microsoft.com/office/drawing/2014/main" val="1237065122"/>
                    </a:ext>
                  </a:extLst>
                </a:gridCol>
                <a:gridCol w="1098516">
                  <a:extLst>
                    <a:ext uri="{9D8B030D-6E8A-4147-A177-3AD203B41FA5}">
                      <a16:colId xmlns:a16="http://schemas.microsoft.com/office/drawing/2014/main" val="757209708"/>
                    </a:ext>
                  </a:extLst>
                </a:gridCol>
                <a:gridCol w="1180904">
                  <a:extLst>
                    <a:ext uri="{9D8B030D-6E8A-4147-A177-3AD203B41FA5}">
                      <a16:colId xmlns:a16="http://schemas.microsoft.com/office/drawing/2014/main" val="2245504283"/>
                    </a:ext>
                  </a:extLst>
                </a:gridCol>
                <a:gridCol w="947470">
                  <a:extLst>
                    <a:ext uri="{9D8B030D-6E8A-4147-A177-3AD203B41FA5}">
                      <a16:colId xmlns:a16="http://schemas.microsoft.com/office/drawing/2014/main" val="1894395936"/>
                    </a:ext>
                  </a:extLst>
                </a:gridCol>
                <a:gridCol w="947470">
                  <a:extLst>
                    <a:ext uri="{9D8B030D-6E8A-4147-A177-3AD203B41FA5}">
                      <a16:colId xmlns:a16="http://schemas.microsoft.com/office/drawing/2014/main" val="3264693984"/>
                    </a:ext>
                  </a:extLst>
                </a:gridCol>
                <a:gridCol w="947470">
                  <a:extLst>
                    <a:ext uri="{9D8B030D-6E8A-4147-A177-3AD203B41FA5}">
                      <a16:colId xmlns:a16="http://schemas.microsoft.com/office/drawing/2014/main" val="286890438"/>
                    </a:ext>
                  </a:extLst>
                </a:gridCol>
                <a:gridCol w="1105382">
                  <a:extLst>
                    <a:ext uri="{9D8B030D-6E8A-4147-A177-3AD203B41FA5}">
                      <a16:colId xmlns:a16="http://schemas.microsoft.com/office/drawing/2014/main" val="3678497967"/>
                    </a:ext>
                  </a:extLst>
                </a:gridCol>
                <a:gridCol w="1057322">
                  <a:extLst>
                    <a:ext uri="{9D8B030D-6E8A-4147-A177-3AD203B41FA5}">
                      <a16:colId xmlns:a16="http://schemas.microsoft.com/office/drawing/2014/main" val="4118505791"/>
                    </a:ext>
                  </a:extLst>
                </a:gridCol>
                <a:gridCol w="1139710">
                  <a:extLst>
                    <a:ext uri="{9D8B030D-6E8A-4147-A177-3AD203B41FA5}">
                      <a16:colId xmlns:a16="http://schemas.microsoft.com/office/drawing/2014/main" val="371641521"/>
                    </a:ext>
                  </a:extLst>
                </a:gridCol>
              </a:tblGrid>
              <a:tr h="206982">
                <a:tc gridSpan="5">
                  <a:txBody>
                    <a:bodyPr/>
                    <a:lstStyle/>
                    <a:p>
                      <a:pPr algn="ctr" rtl="0" fontAlgn="b"/>
                      <a:r>
                        <a:rPr lang="en-GB" sz="1400" b="1" i="0" u="none" strike="noStrike" dirty="0">
                          <a:solidFill>
                            <a:srgbClr val="FFFFFF"/>
                          </a:solidFill>
                          <a:effectLst/>
                          <a:latin typeface="+mn-lt"/>
                        </a:rPr>
                        <a:t>Solution-to-Win</a:t>
                      </a:r>
                    </a:p>
                  </a:txBody>
                  <a:tcPr marL="0" marR="0" marT="0" marB="0" anchor="b">
                    <a:lnL w="19050" cap="flat" cmpd="sng" algn="ctr">
                      <a:solidFill>
                        <a:srgbClr val="FF5800"/>
                      </a:solidFill>
                      <a:prstDash val="solid"/>
                      <a:round/>
                      <a:headEnd type="none" w="med" len="med"/>
                      <a:tailEnd type="none" w="med" len="med"/>
                    </a:lnL>
                    <a:lnR w="19050" cap="flat" cmpd="sng" algn="ctr">
                      <a:solidFill>
                        <a:srgbClr val="FF5800"/>
                      </a:solidFill>
                      <a:prstDash val="solid"/>
                      <a:round/>
                      <a:headEnd type="none" w="med" len="med"/>
                      <a:tailEnd type="none" w="med" len="med"/>
                    </a:lnR>
                    <a:lnT w="19050" cap="flat" cmpd="sng" algn="ctr">
                      <a:solidFill>
                        <a:srgbClr val="FF5800"/>
                      </a:solidFill>
                      <a:prstDash val="solid"/>
                      <a:round/>
                      <a:headEnd type="none" w="med" len="med"/>
                      <a:tailEnd type="none" w="med" len="med"/>
                    </a:lnT>
                    <a:lnB w="12700" cap="flat" cmpd="sng" algn="ctr">
                      <a:solidFill>
                        <a:srgbClr val="FF5800"/>
                      </a:solidFill>
                      <a:prstDash val="solid"/>
                      <a:round/>
                      <a:headEnd type="none" w="med" len="med"/>
                      <a:tailEnd type="none" w="med" len="med"/>
                    </a:lnB>
                    <a:solidFill>
                      <a:schemeClr val="accent3"/>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a:txBody>
                    <a:bodyPr/>
                    <a:lstStyle/>
                    <a:p>
                      <a:pPr algn="ctr" rtl="0" fontAlgn="b"/>
                      <a:r>
                        <a:rPr lang="en-GB" sz="1100" b="1" i="0" u="none" strike="noStrike" dirty="0">
                          <a:solidFill>
                            <a:srgbClr val="FFFFFF"/>
                          </a:solidFill>
                          <a:effectLst/>
                          <a:latin typeface="Calibri" panose="020F0502020204030204" pitchFamily="34" charset="0"/>
                        </a:rPr>
                        <a:t> </a:t>
                      </a:r>
                    </a:p>
                  </a:txBody>
                  <a:tcPr marL="0" marR="0" marT="0" marB="0" anchor="b">
                    <a:lnL w="19050" cap="flat" cmpd="sng" algn="ctr">
                      <a:solidFill>
                        <a:srgbClr val="FF5800"/>
                      </a:solidFill>
                      <a:prstDash val="solid"/>
                      <a:round/>
                      <a:headEnd type="none" w="med" len="med"/>
                      <a:tailEnd type="none" w="med" len="med"/>
                    </a:lnL>
                    <a:lnR w="19050" cap="flat" cmpd="sng" algn="ctr">
                      <a:solidFill>
                        <a:srgbClr val="FF5800"/>
                      </a:solidFill>
                      <a:prstDash val="solid"/>
                      <a:round/>
                      <a:headEnd type="none" w="med" len="med"/>
                      <a:tailEnd type="none" w="med" len="med"/>
                    </a:lnR>
                    <a:lnT w="19050" cap="flat" cmpd="sng" algn="ctr">
                      <a:solidFill>
                        <a:srgbClr val="FF5800"/>
                      </a:solidFill>
                      <a:prstDash val="solid"/>
                      <a:round/>
                      <a:headEnd type="none" w="med" len="med"/>
                      <a:tailEnd type="none" w="med" len="med"/>
                    </a:lnT>
                    <a:lnB w="6350" cap="flat" cmpd="sng" algn="ctr">
                      <a:solidFill>
                        <a:srgbClr val="FF5800"/>
                      </a:solidFill>
                      <a:prstDash val="solid"/>
                      <a:round/>
                      <a:headEnd type="none" w="med" len="med"/>
                      <a:tailEnd type="none" w="med" len="med"/>
                    </a:lnB>
                    <a:solidFill>
                      <a:schemeClr val="accent3"/>
                    </a:solidFill>
                  </a:tcPr>
                </a:tc>
                <a:tc gridSpan="3">
                  <a:txBody>
                    <a:bodyPr/>
                    <a:lstStyle/>
                    <a:p>
                      <a:pPr algn="ctr" rtl="0" fontAlgn="b"/>
                      <a:r>
                        <a:rPr lang="en-GB" sz="1400" b="1" i="0" u="none" strike="noStrike" dirty="0">
                          <a:solidFill>
                            <a:srgbClr val="FFFFFF"/>
                          </a:solidFill>
                          <a:effectLst/>
                          <a:latin typeface="+mn-lt"/>
                        </a:rPr>
                        <a:t>Price-to-Win</a:t>
                      </a:r>
                    </a:p>
                  </a:txBody>
                  <a:tcPr marL="0" marR="0" marT="0" marB="0" anchor="b">
                    <a:lnL w="19050" cap="flat" cmpd="sng" algn="ctr">
                      <a:solidFill>
                        <a:srgbClr val="FF5800"/>
                      </a:solidFill>
                      <a:prstDash val="solid"/>
                      <a:round/>
                      <a:headEnd type="none" w="med" len="med"/>
                      <a:tailEnd type="none" w="med" len="med"/>
                    </a:lnL>
                    <a:lnR w="19050" cap="flat" cmpd="sng" algn="ctr">
                      <a:solidFill>
                        <a:srgbClr val="FF5800"/>
                      </a:solidFill>
                      <a:prstDash val="solid"/>
                      <a:round/>
                      <a:headEnd type="none" w="med" len="med"/>
                      <a:tailEnd type="none" w="med" len="med"/>
                    </a:lnR>
                    <a:lnT w="19050" cap="flat" cmpd="sng" algn="ctr">
                      <a:solidFill>
                        <a:srgbClr val="FF5800"/>
                      </a:solidFill>
                      <a:prstDash val="solid"/>
                      <a:round/>
                      <a:headEnd type="none" w="med" len="med"/>
                      <a:tailEnd type="none" w="med" len="med"/>
                    </a:lnT>
                    <a:lnB w="6350" cap="flat" cmpd="sng" algn="ctr">
                      <a:solidFill>
                        <a:srgbClr val="FF5800"/>
                      </a:solidFill>
                      <a:prstDash val="solid"/>
                      <a:round/>
                      <a:headEnd type="none" w="med" len="med"/>
                      <a:tailEnd type="none" w="med" len="med"/>
                    </a:lnB>
                    <a:solidFill>
                      <a:schemeClr val="accent3"/>
                    </a:solidFill>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218884114"/>
                  </a:ext>
                </a:extLst>
              </a:tr>
              <a:tr h="386967">
                <a:tc>
                  <a:txBody>
                    <a:bodyPr/>
                    <a:lstStyle/>
                    <a:p>
                      <a:pPr algn="r" rtl="0" fontAlgn="ctr"/>
                      <a:r>
                        <a:rPr lang="en-GB" sz="1100" b="0" i="0" u="none" strike="noStrike" dirty="0">
                          <a:solidFill>
                            <a:srgbClr val="000000"/>
                          </a:solidFill>
                          <a:effectLst/>
                          <a:latin typeface="+mn-lt"/>
                        </a:rPr>
                        <a:t>Project Start Date</a:t>
                      </a:r>
                    </a:p>
                  </a:txBody>
                  <a:tcPr marL="0" marR="107991" marT="0" marB="0" anchor="ctr">
                    <a:lnL w="19050" cap="flat" cmpd="sng" algn="ctr">
                      <a:solidFill>
                        <a:srgbClr val="FF5800"/>
                      </a:solidFill>
                      <a:prstDash val="solid"/>
                      <a:round/>
                      <a:headEnd type="none" w="med" len="med"/>
                      <a:tailEnd type="none" w="med" len="med"/>
                    </a:lnL>
                    <a:lnR w="12700" cap="flat" cmpd="sng" algn="ctr">
                      <a:solidFill>
                        <a:srgbClr val="FF5800"/>
                      </a:solidFill>
                      <a:prstDash val="solid"/>
                      <a:round/>
                      <a:headEnd type="none" w="med" len="med"/>
                      <a:tailEnd type="none" w="med" len="med"/>
                    </a:lnR>
                    <a:lnT w="12700" cap="flat" cmpd="sng" algn="ctr">
                      <a:solidFill>
                        <a:srgbClr val="FF5800"/>
                      </a:solidFill>
                      <a:prstDash val="solid"/>
                      <a:round/>
                      <a:headEnd type="none" w="med" len="med"/>
                      <a:tailEnd type="none" w="med" len="med"/>
                    </a:lnT>
                    <a:lnB w="12700" cap="flat" cmpd="sng" algn="ctr">
                      <a:solidFill>
                        <a:srgbClr val="FF5800"/>
                      </a:solidFill>
                      <a:prstDash val="solid"/>
                      <a:round/>
                      <a:headEnd type="none" w="med" len="med"/>
                      <a:tailEnd type="none" w="med" len="med"/>
                    </a:lnB>
                    <a:solidFill>
                      <a:srgbClr val="FFFFFF"/>
                    </a:solidFill>
                  </a:tcPr>
                </a:tc>
                <a:tc>
                  <a:txBody>
                    <a:bodyPr/>
                    <a:lstStyle/>
                    <a:p>
                      <a:pPr algn="ctr" rtl="0" fontAlgn="ctr"/>
                      <a:r>
                        <a:rPr lang="en-GB" sz="1100" b="0" i="0" u="none" strike="noStrike" dirty="0">
                          <a:solidFill>
                            <a:srgbClr val="FF5800"/>
                          </a:solidFill>
                          <a:effectLst/>
                          <a:latin typeface="+mn-lt"/>
                        </a:rPr>
                        <a:t>Sep-19</a:t>
                      </a:r>
                    </a:p>
                  </a:txBody>
                  <a:tcPr marL="0" marR="0" marT="0" marB="0" anchor="ctr">
                    <a:lnL w="12700" cap="flat" cmpd="sng" algn="ctr">
                      <a:solidFill>
                        <a:srgbClr val="FF5800"/>
                      </a:solidFill>
                      <a:prstDash val="solid"/>
                      <a:round/>
                      <a:headEnd type="none" w="med" len="med"/>
                      <a:tailEnd type="none" w="med" len="med"/>
                    </a:lnL>
                    <a:lnR w="12700" cap="flat" cmpd="sng" algn="ctr">
                      <a:solidFill>
                        <a:srgbClr val="FF5800"/>
                      </a:solidFill>
                      <a:prstDash val="solid"/>
                      <a:round/>
                      <a:headEnd type="none" w="med" len="med"/>
                      <a:tailEnd type="none" w="med" len="med"/>
                    </a:lnR>
                    <a:lnT w="12700" cap="flat" cmpd="sng" algn="ctr">
                      <a:solidFill>
                        <a:srgbClr val="FF5800"/>
                      </a:solidFill>
                      <a:prstDash val="solid"/>
                      <a:round/>
                      <a:headEnd type="none" w="med" len="med"/>
                      <a:tailEnd type="none" w="med" len="med"/>
                    </a:lnT>
                    <a:lnB w="12700" cap="flat" cmpd="sng" algn="ctr">
                      <a:solidFill>
                        <a:srgbClr val="FF5800"/>
                      </a:solidFill>
                      <a:prstDash val="solid"/>
                      <a:round/>
                      <a:headEnd type="none" w="med" len="med"/>
                      <a:tailEnd type="none" w="med" len="med"/>
                    </a:lnB>
                    <a:solidFill>
                      <a:srgbClr val="FDE9D9"/>
                    </a:solidFill>
                  </a:tcPr>
                </a:tc>
                <a:tc gridSpan="2">
                  <a:txBody>
                    <a:bodyPr/>
                    <a:lstStyle/>
                    <a:p>
                      <a:pPr algn="r" rtl="0" fontAlgn="ctr"/>
                      <a:r>
                        <a:rPr lang="en-GB" sz="1100" b="0" i="0" u="none" strike="noStrike" dirty="0">
                          <a:solidFill>
                            <a:srgbClr val="000000"/>
                          </a:solidFill>
                          <a:effectLst/>
                          <a:latin typeface="+mn-lt"/>
                        </a:rPr>
                        <a:t>Project End Date</a:t>
                      </a:r>
                    </a:p>
                  </a:txBody>
                  <a:tcPr marL="0" marR="107991" marT="0" marB="0" anchor="ctr">
                    <a:lnL w="12700" cap="flat" cmpd="sng" algn="ctr">
                      <a:solidFill>
                        <a:srgbClr val="FF5800"/>
                      </a:solidFill>
                      <a:prstDash val="solid"/>
                      <a:round/>
                      <a:headEnd type="none" w="med" len="med"/>
                      <a:tailEnd type="none" w="med" len="med"/>
                    </a:lnL>
                    <a:lnR w="12700" cap="flat" cmpd="sng" algn="ctr">
                      <a:solidFill>
                        <a:srgbClr val="FF5800"/>
                      </a:solidFill>
                      <a:prstDash val="solid"/>
                      <a:round/>
                      <a:headEnd type="none" w="med" len="med"/>
                      <a:tailEnd type="none" w="med" len="med"/>
                    </a:lnR>
                    <a:lnT w="12700" cap="flat" cmpd="sng" algn="ctr">
                      <a:solidFill>
                        <a:srgbClr val="FF5800"/>
                      </a:solidFill>
                      <a:prstDash val="solid"/>
                      <a:round/>
                      <a:headEnd type="none" w="med" len="med"/>
                      <a:tailEnd type="none" w="med" len="med"/>
                    </a:lnT>
                    <a:lnB w="12700" cap="flat" cmpd="sng" algn="ctr">
                      <a:solidFill>
                        <a:srgbClr val="FF5800"/>
                      </a:solidFill>
                      <a:prstDash val="solid"/>
                      <a:round/>
                      <a:headEnd type="none" w="med" len="med"/>
                      <a:tailEnd type="none" w="med" len="med"/>
                    </a:lnB>
                    <a:solidFill>
                      <a:srgbClr val="FFFFFF"/>
                    </a:solidFill>
                  </a:tcPr>
                </a:tc>
                <a:tc hMerge="1">
                  <a:txBody>
                    <a:bodyPr/>
                    <a:lstStyle/>
                    <a:p>
                      <a:endParaRPr lang="en-GB"/>
                    </a:p>
                  </a:txBody>
                  <a:tcPr/>
                </a:tc>
                <a:tc>
                  <a:txBody>
                    <a:bodyPr/>
                    <a:lstStyle/>
                    <a:p>
                      <a:pPr algn="ctr" rtl="0" fontAlgn="ctr"/>
                      <a:r>
                        <a:rPr lang="en-GB" sz="1100" b="0" i="0" u="none" strike="noStrike">
                          <a:solidFill>
                            <a:srgbClr val="FF5800"/>
                          </a:solidFill>
                          <a:effectLst/>
                          <a:latin typeface="+mn-lt"/>
                        </a:rPr>
                        <a:t>Aug-20</a:t>
                      </a:r>
                    </a:p>
                  </a:txBody>
                  <a:tcPr marL="0" marR="0" marT="0" marB="0" anchor="ctr">
                    <a:lnL w="12700" cap="flat" cmpd="sng" algn="ctr">
                      <a:solidFill>
                        <a:srgbClr val="FF5800"/>
                      </a:solidFill>
                      <a:prstDash val="solid"/>
                      <a:round/>
                      <a:headEnd type="none" w="med" len="med"/>
                      <a:tailEnd type="none" w="med" len="med"/>
                    </a:lnL>
                    <a:lnR w="19050" cap="flat" cmpd="sng" algn="ctr">
                      <a:solidFill>
                        <a:srgbClr val="FF5800"/>
                      </a:solidFill>
                      <a:prstDash val="solid"/>
                      <a:round/>
                      <a:headEnd type="none" w="med" len="med"/>
                      <a:tailEnd type="none" w="med" len="med"/>
                    </a:lnR>
                    <a:lnT w="12700" cap="flat" cmpd="sng" algn="ctr">
                      <a:solidFill>
                        <a:srgbClr val="FF5800"/>
                      </a:solidFill>
                      <a:prstDash val="solid"/>
                      <a:round/>
                      <a:headEnd type="none" w="med" len="med"/>
                      <a:tailEnd type="none" w="med" len="med"/>
                    </a:lnT>
                    <a:lnB w="12700" cap="flat" cmpd="sng" algn="ctr">
                      <a:solidFill>
                        <a:srgbClr val="FF5800"/>
                      </a:solidFill>
                      <a:prstDash val="solid"/>
                      <a:round/>
                      <a:headEnd type="none" w="med" len="med"/>
                      <a:tailEnd type="none" w="med" len="med"/>
                    </a:lnB>
                    <a:solidFill>
                      <a:srgbClr val="FDE9D9"/>
                    </a:solidFill>
                  </a:tcPr>
                </a:tc>
                <a:tc gridSpan="2">
                  <a:txBody>
                    <a:bodyPr/>
                    <a:lstStyle/>
                    <a:p>
                      <a:pPr algn="l" rtl="0" fontAlgn="ctr"/>
                      <a:r>
                        <a:rPr lang="en-GB" sz="1100" b="0" i="0" u="none" strike="noStrike">
                          <a:solidFill>
                            <a:srgbClr val="000000"/>
                          </a:solidFill>
                          <a:effectLst/>
                          <a:latin typeface="+mn-lt"/>
                        </a:rPr>
                        <a:t>Client Name</a:t>
                      </a:r>
                    </a:p>
                  </a:txBody>
                  <a:tcPr marL="107991" marR="0" marT="0" marB="0" anchor="ctr">
                    <a:lnL w="19050" cap="flat" cmpd="sng" algn="ctr">
                      <a:solidFill>
                        <a:srgbClr val="FF5800"/>
                      </a:solidFill>
                      <a:prstDash val="solid"/>
                      <a:round/>
                      <a:headEnd type="none" w="med" len="med"/>
                      <a:tailEnd type="none" w="med" len="med"/>
                    </a:lnL>
                    <a:lnR w="12700" cap="flat" cmpd="sng" algn="ctr">
                      <a:solidFill>
                        <a:srgbClr val="FF5800"/>
                      </a:solidFill>
                      <a:prstDash val="solid"/>
                      <a:round/>
                      <a:headEnd type="none" w="med" len="med"/>
                      <a:tailEnd type="none" w="med" len="med"/>
                    </a:lnR>
                    <a:lnT w="6350" cap="flat" cmpd="sng" algn="ctr">
                      <a:solidFill>
                        <a:srgbClr val="FF5800"/>
                      </a:solidFill>
                      <a:prstDash val="solid"/>
                      <a:round/>
                      <a:headEnd type="none" w="med" len="med"/>
                      <a:tailEnd type="none" w="med" len="med"/>
                    </a:lnT>
                    <a:lnB w="6350" cap="flat" cmpd="sng" algn="ctr">
                      <a:solidFill>
                        <a:srgbClr val="FF5800"/>
                      </a:solidFill>
                      <a:prstDash val="solid"/>
                      <a:round/>
                      <a:headEnd type="none" w="med" len="med"/>
                      <a:tailEnd type="none" w="med" len="med"/>
                    </a:lnB>
                    <a:solidFill>
                      <a:srgbClr val="FFFFFF"/>
                    </a:solidFill>
                  </a:tcPr>
                </a:tc>
                <a:tc hMerge="1">
                  <a:txBody>
                    <a:bodyPr/>
                    <a:lstStyle/>
                    <a:p>
                      <a:endParaRPr lang="en-GB"/>
                    </a:p>
                  </a:txBody>
                  <a:tcPr/>
                </a:tc>
                <a:tc gridSpan="2">
                  <a:txBody>
                    <a:bodyPr/>
                    <a:lstStyle/>
                    <a:p>
                      <a:pPr algn="ctr" rtl="0" fontAlgn="ctr"/>
                      <a:r>
                        <a:rPr lang="en-GB" sz="1100" b="0" i="0" u="none" strike="noStrike">
                          <a:solidFill>
                            <a:srgbClr val="FF5800"/>
                          </a:solidFill>
                          <a:effectLst/>
                          <a:latin typeface="+mn-lt"/>
                        </a:rPr>
                        <a:t>0</a:t>
                      </a:r>
                    </a:p>
                  </a:txBody>
                  <a:tcPr marL="0" marR="0" marT="0" marB="0" anchor="ctr">
                    <a:lnL w="12700" cap="flat" cmpd="sng" algn="ctr">
                      <a:solidFill>
                        <a:srgbClr val="FF5800"/>
                      </a:solidFill>
                      <a:prstDash val="solid"/>
                      <a:round/>
                      <a:headEnd type="none" w="med" len="med"/>
                      <a:tailEnd type="none" w="med" len="med"/>
                    </a:lnL>
                    <a:lnR w="19050" cap="flat" cmpd="sng" algn="ctr">
                      <a:solidFill>
                        <a:srgbClr val="FF5800"/>
                      </a:solidFill>
                      <a:prstDash val="solid"/>
                      <a:round/>
                      <a:headEnd type="none" w="med" len="med"/>
                      <a:tailEnd type="none" w="med" len="med"/>
                    </a:lnR>
                    <a:lnT w="12700" cap="flat" cmpd="sng" algn="ctr">
                      <a:solidFill>
                        <a:srgbClr val="FF5800"/>
                      </a:solidFill>
                      <a:prstDash val="solid"/>
                      <a:round/>
                      <a:headEnd type="none" w="med" len="med"/>
                      <a:tailEnd type="none" w="med" len="med"/>
                    </a:lnT>
                    <a:lnB w="6350" cap="flat" cmpd="sng" algn="ctr">
                      <a:solidFill>
                        <a:srgbClr val="FF5800"/>
                      </a:solidFill>
                      <a:prstDash val="solid"/>
                      <a:round/>
                      <a:headEnd type="none" w="med" len="med"/>
                      <a:tailEnd type="none" w="med" len="med"/>
                    </a:lnB>
                    <a:solidFill>
                      <a:srgbClr val="FFFFFF"/>
                    </a:solidFill>
                  </a:tcPr>
                </a:tc>
                <a:tc hMerge="1">
                  <a:txBody>
                    <a:bodyPr/>
                    <a:lstStyle/>
                    <a:p>
                      <a:endParaRPr lang="en-GB"/>
                    </a:p>
                  </a:txBody>
                  <a:tcPr/>
                </a:tc>
                <a:extLst>
                  <a:ext uri="{0D108BD9-81ED-4DB2-BD59-A6C34878D82A}">
                    <a16:rowId xmlns:a16="http://schemas.microsoft.com/office/drawing/2014/main" val="1677175477"/>
                  </a:ext>
                </a:extLst>
              </a:tr>
              <a:tr h="197983">
                <a:tc>
                  <a:txBody>
                    <a:bodyPr/>
                    <a:lstStyle/>
                    <a:p>
                      <a:pPr algn="l" rtl="0" fontAlgn="ctr"/>
                      <a:r>
                        <a:rPr lang="en-GB" sz="1100" b="1" i="0" u="none" strike="noStrike">
                          <a:solidFill>
                            <a:srgbClr val="000000"/>
                          </a:solidFill>
                          <a:effectLst/>
                          <a:latin typeface="+mn-lt"/>
                        </a:rPr>
                        <a:t>Project Team Mix and Cost</a:t>
                      </a:r>
                    </a:p>
                  </a:txBody>
                  <a:tcPr marL="107991" marR="0" marT="0" marB="0" anchor="ctr">
                    <a:lnL w="19050" cap="flat" cmpd="sng" algn="ctr">
                      <a:solidFill>
                        <a:srgbClr val="FF5800"/>
                      </a:solidFill>
                      <a:prstDash val="solid"/>
                      <a:round/>
                      <a:headEnd type="none" w="med" len="med"/>
                      <a:tailEnd type="none" w="med" len="med"/>
                    </a:lnL>
                    <a:lnR w="6350" cap="flat" cmpd="sng" algn="ctr">
                      <a:solidFill>
                        <a:srgbClr val="FF5800"/>
                      </a:solidFill>
                      <a:prstDash val="solid"/>
                      <a:round/>
                      <a:headEnd type="none" w="med" len="med"/>
                      <a:tailEnd type="none" w="med" len="med"/>
                    </a:lnR>
                    <a:lnT w="12700" cap="flat" cmpd="sng" algn="ctr">
                      <a:solidFill>
                        <a:srgbClr val="FF5800"/>
                      </a:solidFill>
                      <a:prstDash val="solid"/>
                      <a:round/>
                      <a:headEnd type="none" w="med" len="med"/>
                      <a:tailEnd type="none" w="med" len="med"/>
                    </a:lnT>
                    <a:lnB w="12700" cap="flat" cmpd="sng" algn="ctr">
                      <a:solidFill>
                        <a:srgbClr val="FF5800"/>
                      </a:solidFill>
                      <a:prstDash val="solid"/>
                      <a:round/>
                      <a:headEnd type="none" w="med" len="med"/>
                      <a:tailEnd type="none" w="med" len="med"/>
                    </a:lnB>
                  </a:tcPr>
                </a:tc>
                <a:tc>
                  <a:txBody>
                    <a:bodyPr/>
                    <a:lstStyle/>
                    <a:p>
                      <a:pPr algn="ctr" rtl="0" fontAlgn="ctr"/>
                      <a:r>
                        <a:rPr lang="en-GB" sz="1100" b="1" i="0" u="none" strike="noStrike">
                          <a:solidFill>
                            <a:srgbClr val="FF5800"/>
                          </a:solidFill>
                          <a:effectLst/>
                          <a:latin typeface="+mn-lt"/>
                        </a:rPr>
                        <a:t>#N/A</a:t>
                      </a:r>
                    </a:p>
                  </a:txBody>
                  <a:tcPr marL="0" marR="0" marT="0" marB="0" anchor="ctr">
                    <a:lnL w="6350" cap="flat" cmpd="sng" algn="ctr">
                      <a:solidFill>
                        <a:srgbClr val="FF5800"/>
                      </a:solidFill>
                      <a:prstDash val="solid"/>
                      <a:round/>
                      <a:headEnd type="none" w="med" len="med"/>
                      <a:tailEnd type="none" w="med" len="med"/>
                    </a:lnL>
                    <a:lnR w="6350" cap="flat" cmpd="sng" algn="ctr">
                      <a:solidFill>
                        <a:srgbClr val="FF5800"/>
                      </a:solidFill>
                      <a:prstDash val="solid"/>
                      <a:round/>
                      <a:headEnd type="none" w="med" len="med"/>
                      <a:tailEnd type="none" w="med" len="med"/>
                    </a:lnR>
                    <a:lnT w="12700" cap="flat" cmpd="sng" algn="ctr">
                      <a:solidFill>
                        <a:srgbClr val="FF5800"/>
                      </a:solidFill>
                      <a:prstDash val="solid"/>
                      <a:round/>
                      <a:headEnd type="none" w="med" len="med"/>
                      <a:tailEnd type="none" w="med" len="med"/>
                    </a:lnT>
                    <a:lnB w="12700" cap="flat" cmpd="sng" algn="ctr">
                      <a:solidFill>
                        <a:srgbClr val="FF5800"/>
                      </a:solidFill>
                      <a:prstDash val="solid"/>
                      <a:round/>
                      <a:headEnd type="none" w="med" len="med"/>
                      <a:tailEnd type="none" w="med" len="med"/>
                    </a:lnB>
                  </a:tcPr>
                </a:tc>
                <a:tc>
                  <a:txBody>
                    <a:bodyPr/>
                    <a:lstStyle/>
                    <a:p>
                      <a:pPr algn="ctr" rtl="0" fontAlgn="ctr"/>
                      <a:r>
                        <a:rPr lang="en-GB" sz="1100" b="1" i="0" u="none" strike="noStrike">
                          <a:solidFill>
                            <a:srgbClr val="FF5800"/>
                          </a:solidFill>
                          <a:effectLst/>
                          <a:latin typeface="+mn-lt"/>
                        </a:rPr>
                        <a:t>% Hrs</a:t>
                      </a:r>
                    </a:p>
                  </a:txBody>
                  <a:tcPr marL="0" marR="0" marT="0" marB="0" anchor="ctr">
                    <a:lnL w="6350" cap="flat" cmpd="sng" algn="ctr">
                      <a:solidFill>
                        <a:srgbClr val="FF5800"/>
                      </a:solidFill>
                      <a:prstDash val="solid"/>
                      <a:round/>
                      <a:headEnd type="none" w="med" len="med"/>
                      <a:tailEnd type="none" w="med" len="med"/>
                    </a:lnL>
                    <a:lnR w="6350" cap="flat" cmpd="sng" algn="ctr">
                      <a:solidFill>
                        <a:srgbClr val="FF5800"/>
                      </a:solidFill>
                      <a:prstDash val="solid"/>
                      <a:round/>
                      <a:headEnd type="none" w="med" len="med"/>
                      <a:tailEnd type="none" w="med" len="med"/>
                    </a:lnR>
                    <a:lnT w="12700" cap="flat" cmpd="sng" algn="ctr">
                      <a:solidFill>
                        <a:srgbClr val="FF5800"/>
                      </a:solidFill>
                      <a:prstDash val="solid"/>
                      <a:round/>
                      <a:headEnd type="none" w="med" len="med"/>
                      <a:tailEnd type="none" w="med" len="med"/>
                    </a:lnT>
                    <a:lnB w="12700" cap="flat" cmpd="sng" algn="ctr">
                      <a:solidFill>
                        <a:srgbClr val="FF5800"/>
                      </a:solidFill>
                      <a:prstDash val="solid"/>
                      <a:round/>
                      <a:headEnd type="none" w="med" len="med"/>
                      <a:tailEnd type="none" w="med" len="med"/>
                    </a:lnB>
                  </a:tcPr>
                </a:tc>
                <a:tc>
                  <a:txBody>
                    <a:bodyPr/>
                    <a:lstStyle/>
                    <a:p>
                      <a:pPr algn="ctr" rtl="0" fontAlgn="ctr"/>
                      <a:r>
                        <a:rPr lang="en-GB" sz="1100" b="1" i="0" u="none" strike="noStrike">
                          <a:solidFill>
                            <a:srgbClr val="FF5800"/>
                          </a:solidFill>
                          <a:effectLst/>
                          <a:latin typeface="+mn-lt"/>
                        </a:rPr>
                        <a:t>% Cost</a:t>
                      </a:r>
                    </a:p>
                  </a:txBody>
                  <a:tcPr marL="0" marR="0" marT="0" marB="0" anchor="ctr">
                    <a:lnL w="6350" cap="flat" cmpd="sng" algn="ctr">
                      <a:solidFill>
                        <a:srgbClr val="FF5800"/>
                      </a:solidFill>
                      <a:prstDash val="solid"/>
                      <a:round/>
                      <a:headEnd type="none" w="med" len="med"/>
                      <a:tailEnd type="none" w="med" len="med"/>
                    </a:lnL>
                    <a:lnR w="6350" cap="flat" cmpd="sng" algn="ctr">
                      <a:solidFill>
                        <a:srgbClr val="FF5800"/>
                      </a:solidFill>
                      <a:prstDash val="solid"/>
                      <a:round/>
                      <a:headEnd type="none" w="med" len="med"/>
                      <a:tailEnd type="none" w="med" len="med"/>
                    </a:lnR>
                    <a:lnT w="12700" cap="flat" cmpd="sng" algn="ctr">
                      <a:solidFill>
                        <a:srgbClr val="FF5800"/>
                      </a:solidFill>
                      <a:prstDash val="solid"/>
                      <a:round/>
                      <a:headEnd type="none" w="med" len="med"/>
                      <a:tailEnd type="none" w="med" len="med"/>
                    </a:lnT>
                    <a:lnB w="12700" cap="flat" cmpd="sng" algn="ctr">
                      <a:solidFill>
                        <a:srgbClr val="FF5800"/>
                      </a:solidFill>
                      <a:prstDash val="solid"/>
                      <a:round/>
                      <a:headEnd type="none" w="med" len="med"/>
                      <a:tailEnd type="none" w="med" len="med"/>
                    </a:lnB>
                  </a:tcPr>
                </a:tc>
                <a:tc>
                  <a:txBody>
                    <a:bodyPr/>
                    <a:lstStyle/>
                    <a:p>
                      <a:pPr algn="ctr" rtl="0" fontAlgn="ctr"/>
                      <a:r>
                        <a:rPr lang="en-GB" sz="1100" b="1" i="0" u="none" strike="noStrike" dirty="0">
                          <a:solidFill>
                            <a:srgbClr val="FF5800"/>
                          </a:solidFill>
                          <a:effectLst/>
                          <a:latin typeface="+mn-lt"/>
                        </a:rPr>
                        <a:t>#N/A</a:t>
                      </a:r>
                    </a:p>
                  </a:txBody>
                  <a:tcPr marL="0" marR="0" marT="0" marB="0" anchor="ctr">
                    <a:lnL w="6350" cap="flat" cmpd="sng" algn="ctr">
                      <a:solidFill>
                        <a:srgbClr val="FF5800"/>
                      </a:solidFill>
                      <a:prstDash val="solid"/>
                      <a:round/>
                      <a:headEnd type="none" w="med" len="med"/>
                      <a:tailEnd type="none" w="med" len="med"/>
                    </a:lnL>
                    <a:lnR w="19050" cap="flat" cmpd="sng" algn="ctr">
                      <a:solidFill>
                        <a:srgbClr val="FF5800"/>
                      </a:solidFill>
                      <a:prstDash val="solid"/>
                      <a:round/>
                      <a:headEnd type="none" w="med" len="med"/>
                      <a:tailEnd type="none" w="med" len="med"/>
                    </a:lnR>
                    <a:lnT w="12700" cap="flat" cmpd="sng" algn="ctr">
                      <a:solidFill>
                        <a:srgbClr val="FF5800"/>
                      </a:solidFill>
                      <a:prstDash val="solid"/>
                      <a:round/>
                      <a:headEnd type="none" w="med" len="med"/>
                      <a:tailEnd type="none" w="med" len="med"/>
                    </a:lnT>
                    <a:lnB w="12700" cap="flat" cmpd="sng" algn="ctr">
                      <a:solidFill>
                        <a:srgbClr val="FF5800"/>
                      </a:solidFill>
                      <a:prstDash val="solid"/>
                      <a:round/>
                      <a:headEnd type="none" w="med" len="med"/>
                      <a:tailEnd type="none" w="med" len="med"/>
                    </a:lnB>
                  </a:tcPr>
                </a:tc>
                <a:tc gridSpan="2">
                  <a:txBody>
                    <a:bodyPr/>
                    <a:lstStyle/>
                    <a:p>
                      <a:pPr algn="l" rtl="0" fontAlgn="ctr"/>
                      <a:r>
                        <a:rPr lang="en-GB" sz="1100" b="0" i="0" u="none" strike="noStrike" dirty="0">
                          <a:solidFill>
                            <a:srgbClr val="000000"/>
                          </a:solidFill>
                          <a:effectLst/>
                          <a:latin typeface="+mn-lt"/>
                        </a:rPr>
                        <a:t>Opportunity Name</a:t>
                      </a:r>
                    </a:p>
                  </a:txBody>
                  <a:tcPr marL="107991" marR="0" marT="0" marB="0" anchor="ctr">
                    <a:lnL w="19050" cap="flat" cmpd="sng" algn="ctr">
                      <a:solidFill>
                        <a:srgbClr val="FF5800"/>
                      </a:solidFill>
                      <a:prstDash val="solid"/>
                      <a:round/>
                      <a:headEnd type="none" w="med" len="med"/>
                      <a:tailEnd type="none" w="med" len="med"/>
                    </a:lnL>
                    <a:lnR w="12700" cap="flat" cmpd="sng" algn="ctr">
                      <a:solidFill>
                        <a:srgbClr val="FF5800"/>
                      </a:solidFill>
                      <a:prstDash val="solid"/>
                      <a:round/>
                      <a:headEnd type="none" w="med" len="med"/>
                      <a:tailEnd type="none" w="med" len="med"/>
                    </a:lnR>
                    <a:lnT w="6350" cap="flat" cmpd="sng" algn="ctr">
                      <a:solidFill>
                        <a:srgbClr val="FF5800"/>
                      </a:solidFill>
                      <a:prstDash val="solid"/>
                      <a:round/>
                      <a:headEnd type="none" w="med" len="med"/>
                      <a:tailEnd type="none" w="med" len="med"/>
                    </a:lnT>
                    <a:lnB w="6350" cap="flat" cmpd="sng" algn="ctr">
                      <a:solidFill>
                        <a:srgbClr val="FF5800"/>
                      </a:solidFill>
                      <a:prstDash val="solid"/>
                      <a:round/>
                      <a:headEnd type="none" w="med" len="med"/>
                      <a:tailEnd type="none" w="med" len="med"/>
                    </a:lnB>
                    <a:solidFill>
                      <a:srgbClr val="FFFFFF"/>
                    </a:solidFill>
                  </a:tcPr>
                </a:tc>
                <a:tc hMerge="1">
                  <a:txBody>
                    <a:bodyPr/>
                    <a:lstStyle/>
                    <a:p>
                      <a:endParaRPr lang="en-GB"/>
                    </a:p>
                  </a:txBody>
                  <a:tcPr/>
                </a:tc>
                <a:tc gridSpan="2">
                  <a:txBody>
                    <a:bodyPr/>
                    <a:lstStyle/>
                    <a:p>
                      <a:pPr algn="ctr" rtl="0" fontAlgn="ctr"/>
                      <a:r>
                        <a:rPr lang="en-GB" sz="1100" b="0" i="0" u="none" strike="noStrike">
                          <a:solidFill>
                            <a:srgbClr val="FF5800"/>
                          </a:solidFill>
                          <a:effectLst/>
                          <a:latin typeface="+mn-lt"/>
                        </a:rPr>
                        <a:t>0</a:t>
                      </a:r>
                    </a:p>
                  </a:txBody>
                  <a:tcPr marL="0" marR="0" marT="0" marB="0" anchor="ctr">
                    <a:lnL w="12700" cap="flat" cmpd="sng" algn="ctr">
                      <a:solidFill>
                        <a:srgbClr val="FF5800"/>
                      </a:solidFill>
                      <a:prstDash val="solid"/>
                      <a:round/>
                      <a:headEnd type="none" w="med" len="med"/>
                      <a:tailEnd type="none" w="med" len="med"/>
                    </a:lnL>
                    <a:lnR w="19050" cap="flat" cmpd="sng" algn="ctr">
                      <a:solidFill>
                        <a:srgbClr val="FF5800"/>
                      </a:solidFill>
                      <a:prstDash val="solid"/>
                      <a:round/>
                      <a:headEnd type="none" w="med" len="med"/>
                      <a:tailEnd type="none" w="med" len="med"/>
                    </a:lnR>
                    <a:lnT w="6350" cap="flat" cmpd="sng" algn="ctr">
                      <a:solidFill>
                        <a:srgbClr val="FF5800"/>
                      </a:solidFill>
                      <a:prstDash val="solid"/>
                      <a:round/>
                      <a:headEnd type="none" w="med" len="med"/>
                      <a:tailEnd type="none" w="med" len="med"/>
                    </a:lnT>
                    <a:lnB w="6350" cap="flat" cmpd="sng" algn="ctr">
                      <a:solidFill>
                        <a:srgbClr val="FF5800"/>
                      </a:solidFill>
                      <a:prstDash val="solid"/>
                      <a:round/>
                      <a:headEnd type="none" w="med" len="med"/>
                      <a:tailEnd type="none" w="med" len="med"/>
                    </a:lnB>
                    <a:solidFill>
                      <a:srgbClr val="FFFFFF"/>
                    </a:solidFill>
                  </a:tcPr>
                </a:tc>
                <a:tc hMerge="1">
                  <a:txBody>
                    <a:bodyPr/>
                    <a:lstStyle/>
                    <a:p>
                      <a:endParaRPr lang="en-GB"/>
                    </a:p>
                  </a:txBody>
                  <a:tcPr/>
                </a:tc>
                <a:extLst>
                  <a:ext uri="{0D108BD9-81ED-4DB2-BD59-A6C34878D82A}">
                    <a16:rowId xmlns:a16="http://schemas.microsoft.com/office/drawing/2014/main" val="2827273351"/>
                  </a:ext>
                </a:extLst>
              </a:tr>
              <a:tr h="197983">
                <a:tc>
                  <a:txBody>
                    <a:bodyPr/>
                    <a:lstStyle/>
                    <a:p>
                      <a:pPr algn="l" rtl="0" fontAlgn="ctr"/>
                      <a:r>
                        <a:rPr lang="en-GB" sz="1100" b="0" i="0" u="none" strike="noStrike">
                          <a:solidFill>
                            <a:srgbClr val="000000"/>
                          </a:solidFill>
                          <a:effectLst/>
                          <a:latin typeface="+mn-lt"/>
                        </a:rPr>
                        <a:t>Domestic Labor</a:t>
                      </a:r>
                    </a:p>
                  </a:txBody>
                  <a:tcPr marL="215982" marR="0" marT="0" marB="0" anchor="ctr">
                    <a:lnL w="19050" cap="flat" cmpd="sng" algn="ctr">
                      <a:solidFill>
                        <a:srgbClr val="FF5800"/>
                      </a:solidFill>
                      <a:prstDash val="solid"/>
                      <a:round/>
                      <a:headEnd type="none" w="med" len="med"/>
                      <a:tailEnd type="none" w="med" len="med"/>
                    </a:lnL>
                    <a:lnR w="6350" cap="flat" cmpd="sng" algn="ctr">
                      <a:solidFill>
                        <a:srgbClr val="FF5800"/>
                      </a:solidFill>
                      <a:prstDash val="solid"/>
                      <a:round/>
                      <a:headEnd type="none" w="med" len="med"/>
                      <a:tailEnd type="none" w="med" len="med"/>
                    </a:lnR>
                    <a:lnT w="12700" cap="flat" cmpd="sng" algn="ctr">
                      <a:solidFill>
                        <a:srgbClr val="FF5800"/>
                      </a:solidFill>
                      <a:prstDash val="solid"/>
                      <a:round/>
                      <a:headEnd type="none" w="med" len="med"/>
                      <a:tailEnd type="none" w="med" len="med"/>
                    </a:lnT>
                    <a:lnB w="6350" cap="flat" cmpd="sng" algn="ctr">
                      <a:solidFill>
                        <a:srgbClr val="FF5800"/>
                      </a:solidFill>
                      <a:prstDash val="solid"/>
                      <a:round/>
                      <a:headEnd type="none" w="med" len="med"/>
                      <a:tailEnd type="none" w="med" len="med"/>
                    </a:lnB>
                    <a:solidFill>
                      <a:srgbClr val="FFFFFF"/>
                    </a:solidFill>
                  </a:tcPr>
                </a:tc>
                <a:tc>
                  <a:txBody>
                    <a:bodyPr/>
                    <a:lstStyle/>
                    <a:p>
                      <a:pPr algn="ctr" rtl="0" fontAlgn="ctr"/>
                      <a:r>
                        <a:rPr lang="en-GB" sz="1100" b="0" i="0" u="none" strike="noStrike">
                          <a:solidFill>
                            <a:srgbClr val="FF5800"/>
                          </a:solidFill>
                          <a:effectLst/>
                          <a:latin typeface="+mn-lt"/>
                        </a:rPr>
                        <a:t>#N/A</a:t>
                      </a:r>
                    </a:p>
                  </a:txBody>
                  <a:tcPr marL="0" marR="0" marT="0" marB="0" anchor="ctr">
                    <a:lnL w="6350" cap="flat" cmpd="sng" algn="ctr">
                      <a:solidFill>
                        <a:srgbClr val="FF5800"/>
                      </a:solidFill>
                      <a:prstDash val="solid"/>
                      <a:round/>
                      <a:headEnd type="none" w="med" len="med"/>
                      <a:tailEnd type="none" w="med" len="med"/>
                    </a:lnL>
                    <a:lnR w="6350" cap="flat" cmpd="sng" algn="ctr">
                      <a:solidFill>
                        <a:srgbClr val="FF5800"/>
                      </a:solidFill>
                      <a:prstDash val="solid"/>
                      <a:round/>
                      <a:headEnd type="none" w="med" len="med"/>
                      <a:tailEnd type="none" w="med" len="med"/>
                    </a:lnR>
                    <a:lnT w="12700" cap="flat" cmpd="sng" algn="ctr">
                      <a:solidFill>
                        <a:srgbClr val="FF5800"/>
                      </a:solidFill>
                      <a:prstDash val="solid"/>
                      <a:round/>
                      <a:headEnd type="none" w="med" len="med"/>
                      <a:tailEnd type="none" w="med" len="med"/>
                    </a:lnT>
                    <a:lnB w="6350" cap="flat" cmpd="sng" algn="ctr">
                      <a:solidFill>
                        <a:srgbClr val="FF5800"/>
                      </a:solidFill>
                      <a:prstDash val="solid"/>
                      <a:round/>
                      <a:headEnd type="none" w="med" len="med"/>
                      <a:tailEnd type="none" w="med" len="med"/>
                    </a:lnB>
                  </a:tcPr>
                </a:tc>
                <a:tc>
                  <a:txBody>
                    <a:bodyPr/>
                    <a:lstStyle/>
                    <a:p>
                      <a:pPr algn="ctr" rtl="0" fontAlgn="ctr"/>
                      <a:r>
                        <a:rPr lang="en-GB" sz="1100" b="0" i="0" u="none" strike="noStrike">
                          <a:solidFill>
                            <a:srgbClr val="FF5800"/>
                          </a:solidFill>
                          <a:effectLst/>
                          <a:latin typeface="+mn-lt"/>
                        </a:rPr>
                        <a:t>#DIV/0!</a:t>
                      </a:r>
                    </a:p>
                  </a:txBody>
                  <a:tcPr marL="0" marR="0" marT="0" marB="0" anchor="ctr">
                    <a:lnL w="6350" cap="flat" cmpd="sng" algn="ctr">
                      <a:solidFill>
                        <a:srgbClr val="FF5800"/>
                      </a:solidFill>
                      <a:prstDash val="solid"/>
                      <a:round/>
                      <a:headEnd type="none" w="med" len="med"/>
                      <a:tailEnd type="none" w="med" len="med"/>
                    </a:lnL>
                    <a:lnR w="6350" cap="flat" cmpd="sng" algn="ctr">
                      <a:solidFill>
                        <a:srgbClr val="FF5800"/>
                      </a:solidFill>
                      <a:prstDash val="solid"/>
                      <a:round/>
                      <a:headEnd type="none" w="med" len="med"/>
                      <a:tailEnd type="none" w="med" len="med"/>
                    </a:lnR>
                    <a:lnT w="12700" cap="flat" cmpd="sng" algn="ctr">
                      <a:solidFill>
                        <a:srgbClr val="FF5800"/>
                      </a:solidFill>
                      <a:prstDash val="solid"/>
                      <a:round/>
                      <a:headEnd type="none" w="med" len="med"/>
                      <a:tailEnd type="none" w="med" len="med"/>
                    </a:lnT>
                    <a:lnB w="6350" cap="flat" cmpd="sng" algn="ctr">
                      <a:solidFill>
                        <a:srgbClr val="FF5800"/>
                      </a:solidFill>
                      <a:prstDash val="solid"/>
                      <a:round/>
                      <a:headEnd type="none" w="med" len="med"/>
                      <a:tailEnd type="none" w="med" len="med"/>
                    </a:lnB>
                  </a:tcPr>
                </a:tc>
                <a:tc>
                  <a:txBody>
                    <a:bodyPr/>
                    <a:lstStyle/>
                    <a:p>
                      <a:pPr algn="ctr" rtl="0" fontAlgn="ctr"/>
                      <a:r>
                        <a:rPr lang="en-GB" sz="1100" b="0" i="0" u="none" strike="noStrike">
                          <a:solidFill>
                            <a:srgbClr val="FF5800"/>
                          </a:solidFill>
                          <a:effectLst/>
                          <a:latin typeface="+mn-lt"/>
                        </a:rPr>
                        <a:t>#N/A</a:t>
                      </a:r>
                    </a:p>
                  </a:txBody>
                  <a:tcPr marL="0" marR="0" marT="0" marB="0" anchor="ctr">
                    <a:lnL w="6350" cap="flat" cmpd="sng" algn="ctr">
                      <a:solidFill>
                        <a:srgbClr val="FF5800"/>
                      </a:solidFill>
                      <a:prstDash val="solid"/>
                      <a:round/>
                      <a:headEnd type="none" w="med" len="med"/>
                      <a:tailEnd type="none" w="med" len="med"/>
                    </a:lnL>
                    <a:lnR w="6350" cap="flat" cmpd="sng" algn="ctr">
                      <a:solidFill>
                        <a:srgbClr val="FF5800"/>
                      </a:solidFill>
                      <a:prstDash val="solid"/>
                      <a:round/>
                      <a:headEnd type="none" w="med" len="med"/>
                      <a:tailEnd type="none" w="med" len="med"/>
                    </a:lnR>
                    <a:lnT w="12700" cap="flat" cmpd="sng" algn="ctr">
                      <a:solidFill>
                        <a:srgbClr val="FF5800"/>
                      </a:solidFill>
                      <a:prstDash val="solid"/>
                      <a:round/>
                      <a:headEnd type="none" w="med" len="med"/>
                      <a:tailEnd type="none" w="med" len="med"/>
                    </a:lnT>
                    <a:lnB w="6350" cap="flat" cmpd="sng" algn="ctr">
                      <a:solidFill>
                        <a:srgbClr val="FF5800"/>
                      </a:solidFill>
                      <a:prstDash val="solid"/>
                      <a:round/>
                      <a:headEnd type="none" w="med" len="med"/>
                      <a:tailEnd type="none" w="med" len="med"/>
                    </a:lnB>
                  </a:tcPr>
                </a:tc>
                <a:tc>
                  <a:txBody>
                    <a:bodyPr/>
                    <a:lstStyle/>
                    <a:p>
                      <a:pPr algn="ctr" rtl="0" fontAlgn="ctr"/>
                      <a:r>
                        <a:rPr lang="en-GB" sz="1100" b="0" i="0" u="none" strike="noStrike" dirty="0">
                          <a:solidFill>
                            <a:srgbClr val="FF5800"/>
                          </a:solidFill>
                          <a:effectLst/>
                          <a:latin typeface="+mn-lt"/>
                        </a:rPr>
                        <a:t>0</a:t>
                      </a:r>
                    </a:p>
                  </a:txBody>
                  <a:tcPr marL="0" marR="0" marT="0" marB="0" anchor="ctr">
                    <a:lnL w="6350" cap="flat" cmpd="sng" algn="ctr">
                      <a:solidFill>
                        <a:srgbClr val="FF5800"/>
                      </a:solidFill>
                      <a:prstDash val="solid"/>
                      <a:round/>
                      <a:headEnd type="none" w="med" len="med"/>
                      <a:tailEnd type="none" w="med" len="med"/>
                    </a:lnL>
                    <a:lnR w="19050" cap="flat" cmpd="sng" algn="ctr">
                      <a:solidFill>
                        <a:srgbClr val="FF5800"/>
                      </a:solidFill>
                      <a:prstDash val="solid"/>
                      <a:round/>
                      <a:headEnd type="none" w="med" len="med"/>
                      <a:tailEnd type="none" w="med" len="med"/>
                    </a:lnR>
                    <a:lnT w="12700" cap="flat" cmpd="sng" algn="ctr">
                      <a:solidFill>
                        <a:srgbClr val="FF5800"/>
                      </a:solidFill>
                      <a:prstDash val="solid"/>
                      <a:round/>
                      <a:headEnd type="none" w="med" len="med"/>
                      <a:tailEnd type="none" w="med" len="med"/>
                    </a:lnT>
                    <a:lnB w="6350" cap="flat" cmpd="sng" algn="ctr">
                      <a:solidFill>
                        <a:srgbClr val="FF5800"/>
                      </a:solidFill>
                      <a:prstDash val="solid"/>
                      <a:round/>
                      <a:headEnd type="none" w="med" len="med"/>
                      <a:tailEnd type="none" w="med" len="med"/>
                    </a:lnB>
                  </a:tcPr>
                </a:tc>
                <a:tc gridSpan="2">
                  <a:txBody>
                    <a:bodyPr/>
                    <a:lstStyle/>
                    <a:p>
                      <a:pPr algn="l" rtl="0" fontAlgn="ctr"/>
                      <a:r>
                        <a:rPr lang="en-GB" sz="1100" b="0" i="0" u="none" strike="noStrike">
                          <a:solidFill>
                            <a:srgbClr val="000000"/>
                          </a:solidFill>
                          <a:effectLst/>
                          <a:latin typeface="+mn-lt"/>
                        </a:rPr>
                        <a:t>Business Channel</a:t>
                      </a:r>
                    </a:p>
                  </a:txBody>
                  <a:tcPr marL="107991" marR="0" marT="0" marB="0" anchor="ctr">
                    <a:lnL w="19050" cap="flat" cmpd="sng" algn="ctr">
                      <a:solidFill>
                        <a:srgbClr val="FF5800"/>
                      </a:solidFill>
                      <a:prstDash val="solid"/>
                      <a:round/>
                      <a:headEnd type="none" w="med" len="med"/>
                      <a:tailEnd type="none" w="med" len="med"/>
                    </a:lnL>
                    <a:lnR w="12700" cap="flat" cmpd="sng" algn="ctr">
                      <a:solidFill>
                        <a:srgbClr val="FF5800"/>
                      </a:solidFill>
                      <a:prstDash val="solid"/>
                      <a:round/>
                      <a:headEnd type="none" w="med" len="med"/>
                      <a:tailEnd type="none" w="med" len="med"/>
                    </a:lnR>
                    <a:lnT w="6350" cap="flat" cmpd="sng" algn="ctr">
                      <a:solidFill>
                        <a:srgbClr val="FF5800"/>
                      </a:solidFill>
                      <a:prstDash val="solid"/>
                      <a:round/>
                      <a:headEnd type="none" w="med" len="med"/>
                      <a:tailEnd type="none" w="med" len="med"/>
                    </a:lnT>
                    <a:lnB w="6350" cap="flat" cmpd="sng" algn="ctr">
                      <a:solidFill>
                        <a:srgbClr val="FF5800"/>
                      </a:solidFill>
                      <a:prstDash val="solid"/>
                      <a:round/>
                      <a:headEnd type="none" w="med" len="med"/>
                      <a:tailEnd type="none" w="med" len="med"/>
                    </a:lnB>
                    <a:solidFill>
                      <a:srgbClr val="FFFFFF"/>
                    </a:solidFill>
                  </a:tcPr>
                </a:tc>
                <a:tc hMerge="1">
                  <a:txBody>
                    <a:bodyPr/>
                    <a:lstStyle/>
                    <a:p>
                      <a:endParaRPr lang="en-GB"/>
                    </a:p>
                  </a:txBody>
                  <a:tcPr/>
                </a:tc>
                <a:tc gridSpan="2">
                  <a:txBody>
                    <a:bodyPr/>
                    <a:lstStyle/>
                    <a:p>
                      <a:pPr algn="ctr" rtl="0" fontAlgn="ctr"/>
                      <a:r>
                        <a:rPr lang="en-GB" sz="1100" b="0" i="0" u="none" strike="noStrike">
                          <a:solidFill>
                            <a:srgbClr val="FF5800"/>
                          </a:solidFill>
                          <a:effectLst/>
                          <a:latin typeface="+mn-lt"/>
                        </a:rPr>
                        <a:t>0</a:t>
                      </a:r>
                    </a:p>
                  </a:txBody>
                  <a:tcPr marL="0" marR="0" marT="0" marB="0" anchor="ctr">
                    <a:lnL w="12700" cap="flat" cmpd="sng" algn="ctr">
                      <a:solidFill>
                        <a:srgbClr val="FF5800"/>
                      </a:solidFill>
                      <a:prstDash val="solid"/>
                      <a:round/>
                      <a:headEnd type="none" w="med" len="med"/>
                      <a:tailEnd type="none" w="med" len="med"/>
                    </a:lnL>
                    <a:lnR w="19050" cap="flat" cmpd="sng" algn="ctr">
                      <a:solidFill>
                        <a:srgbClr val="FF5800"/>
                      </a:solidFill>
                      <a:prstDash val="solid"/>
                      <a:round/>
                      <a:headEnd type="none" w="med" len="med"/>
                      <a:tailEnd type="none" w="med" len="med"/>
                    </a:lnR>
                    <a:lnT w="6350" cap="flat" cmpd="sng" algn="ctr">
                      <a:solidFill>
                        <a:srgbClr val="FF5800"/>
                      </a:solidFill>
                      <a:prstDash val="solid"/>
                      <a:round/>
                      <a:headEnd type="none" w="med" len="med"/>
                      <a:tailEnd type="none" w="med" len="med"/>
                    </a:lnT>
                    <a:lnB w="6350" cap="flat" cmpd="sng" algn="ctr">
                      <a:solidFill>
                        <a:srgbClr val="FF5800"/>
                      </a:solidFill>
                      <a:prstDash val="solid"/>
                      <a:round/>
                      <a:headEnd type="none" w="med" len="med"/>
                      <a:tailEnd type="none" w="med" len="med"/>
                    </a:lnB>
                    <a:solidFill>
                      <a:srgbClr val="FFFFFF"/>
                    </a:solidFill>
                  </a:tcPr>
                </a:tc>
                <a:tc hMerge="1">
                  <a:txBody>
                    <a:bodyPr/>
                    <a:lstStyle/>
                    <a:p>
                      <a:endParaRPr lang="en-GB"/>
                    </a:p>
                  </a:txBody>
                  <a:tcPr/>
                </a:tc>
                <a:extLst>
                  <a:ext uri="{0D108BD9-81ED-4DB2-BD59-A6C34878D82A}">
                    <a16:rowId xmlns:a16="http://schemas.microsoft.com/office/drawing/2014/main" val="787236049"/>
                  </a:ext>
                </a:extLst>
              </a:tr>
              <a:tr h="197983">
                <a:tc>
                  <a:txBody>
                    <a:bodyPr/>
                    <a:lstStyle/>
                    <a:p>
                      <a:pPr algn="l" rtl="0" fontAlgn="ctr"/>
                      <a:r>
                        <a:rPr lang="en-GB" sz="1100" b="0" i="0" u="none" strike="noStrike">
                          <a:solidFill>
                            <a:srgbClr val="000000"/>
                          </a:solidFill>
                          <a:effectLst/>
                          <a:latin typeface="+mn-lt"/>
                        </a:rPr>
                        <a:t>GCP (GDN Onshore) Labor</a:t>
                      </a:r>
                    </a:p>
                  </a:txBody>
                  <a:tcPr marL="215982" marR="0" marT="0" marB="0" anchor="ctr">
                    <a:lnL w="19050" cap="flat" cmpd="sng" algn="ctr">
                      <a:solidFill>
                        <a:srgbClr val="FF5800"/>
                      </a:solidFill>
                      <a:prstDash val="solid"/>
                      <a:round/>
                      <a:headEnd type="none" w="med" len="med"/>
                      <a:tailEnd type="none" w="med" len="med"/>
                    </a:lnL>
                    <a:lnR w="6350" cap="flat" cmpd="sng" algn="ctr">
                      <a:solidFill>
                        <a:srgbClr val="FF5800"/>
                      </a:solidFill>
                      <a:prstDash val="solid"/>
                      <a:round/>
                      <a:headEnd type="none" w="med" len="med"/>
                      <a:tailEnd type="none" w="med" len="med"/>
                    </a:lnR>
                    <a:lnT w="6350" cap="flat" cmpd="sng" algn="ctr">
                      <a:solidFill>
                        <a:srgbClr val="FF5800"/>
                      </a:solidFill>
                      <a:prstDash val="solid"/>
                      <a:round/>
                      <a:headEnd type="none" w="med" len="med"/>
                      <a:tailEnd type="none" w="med" len="med"/>
                    </a:lnT>
                    <a:lnB w="6350" cap="flat" cmpd="sng" algn="ctr">
                      <a:solidFill>
                        <a:srgbClr val="FF5800"/>
                      </a:solidFill>
                      <a:prstDash val="solid"/>
                      <a:round/>
                      <a:headEnd type="none" w="med" len="med"/>
                      <a:tailEnd type="none" w="med" len="med"/>
                    </a:lnB>
                    <a:solidFill>
                      <a:srgbClr val="FFFFFF"/>
                    </a:solidFill>
                  </a:tcPr>
                </a:tc>
                <a:tc>
                  <a:txBody>
                    <a:bodyPr/>
                    <a:lstStyle/>
                    <a:p>
                      <a:pPr algn="ctr" rtl="0" fontAlgn="ctr"/>
                      <a:r>
                        <a:rPr lang="en-GB" sz="1100" b="0" i="0" u="none" strike="noStrike" dirty="0">
                          <a:solidFill>
                            <a:srgbClr val="FF5800"/>
                          </a:solidFill>
                          <a:effectLst/>
                          <a:latin typeface="+mn-lt"/>
                        </a:rPr>
                        <a:t>#N/A</a:t>
                      </a:r>
                    </a:p>
                  </a:txBody>
                  <a:tcPr marL="0" marR="0" marT="0" marB="0" anchor="ctr">
                    <a:lnL w="6350" cap="flat" cmpd="sng" algn="ctr">
                      <a:solidFill>
                        <a:srgbClr val="FF5800"/>
                      </a:solidFill>
                      <a:prstDash val="solid"/>
                      <a:round/>
                      <a:headEnd type="none" w="med" len="med"/>
                      <a:tailEnd type="none" w="med" len="med"/>
                    </a:lnL>
                    <a:lnR w="6350" cap="flat" cmpd="sng" algn="ctr">
                      <a:solidFill>
                        <a:srgbClr val="FF5800"/>
                      </a:solidFill>
                      <a:prstDash val="solid"/>
                      <a:round/>
                      <a:headEnd type="none" w="med" len="med"/>
                      <a:tailEnd type="none" w="med" len="med"/>
                    </a:lnR>
                    <a:lnT w="6350" cap="flat" cmpd="sng" algn="ctr">
                      <a:solidFill>
                        <a:srgbClr val="FF5800"/>
                      </a:solidFill>
                      <a:prstDash val="solid"/>
                      <a:round/>
                      <a:headEnd type="none" w="med" len="med"/>
                      <a:tailEnd type="none" w="med" len="med"/>
                    </a:lnT>
                    <a:lnB w="6350" cap="flat" cmpd="sng" algn="ctr">
                      <a:solidFill>
                        <a:srgbClr val="FF5800"/>
                      </a:solidFill>
                      <a:prstDash val="solid"/>
                      <a:round/>
                      <a:headEnd type="none" w="med" len="med"/>
                      <a:tailEnd type="none" w="med" len="med"/>
                    </a:lnB>
                  </a:tcPr>
                </a:tc>
                <a:tc>
                  <a:txBody>
                    <a:bodyPr/>
                    <a:lstStyle/>
                    <a:p>
                      <a:pPr algn="ctr" rtl="0" fontAlgn="ctr"/>
                      <a:r>
                        <a:rPr lang="en-GB" sz="1100" b="0" i="0" u="none" strike="noStrike">
                          <a:solidFill>
                            <a:srgbClr val="FF5800"/>
                          </a:solidFill>
                          <a:effectLst/>
                          <a:latin typeface="+mn-lt"/>
                        </a:rPr>
                        <a:t>#DIV/0!</a:t>
                      </a:r>
                    </a:p>
                  </a:txBody>
                  <a:tcPr marL="0" marR="0" marT="0" marB="0" anchor="ctr">
                    <a:lnL w="6350" cap="flat" cmpd="sng" algn="ctr">
                      <a:solidFill>
                        <a:srgbClr val="FF5800"/>
                      </a:solidFill>
                      <a:prstDash val="solid"/>
                      <a:round/>
                      <a:headEnd type="none" w="med" len="med"/>
                      <a:tailEnd type="none" w="med" len="med"/>
                    </a:lnL>
                    <a:lnR w="6350" cap="flat" cmpd="sng" algn="ctr">
                      <a:solidFill>
                        <a:srgbClr val="FF5800"/>
                      </a:solidFill>
                      <a:prstDash val="solid"/>
                      <a:round/>
                      <a:headEnd type="none" w="med" len="med"/>
                      <a:tailEnd type="none" w="med" len="med"/>
                    </a:lnR>
                    <a:lnT w="6350" cap="flat" cmpd="sng" algn="ctr">
                      <a:solidFill>
                        <a:srgbClr val="FF5800"/>
                      </a:solidFill>
                      <a:prstDash val="solid"/>
                      <a:round/>
                      <a:headEnd type="none" w="med" len="med"/>
                      <a:tailEnd type="none" w="med" len="med"/>
                    </a:lnT>
                    <a:lnB w="6350" cap="flat" cmpd="sng" algn="ctr">
                      <a:solidFill>
                        <a:srgbClr val="FF5800"/>
                      </a:solidFill>
                      <a:prstDash val="solid"/>
                      <a:round/>
                      <a:headEnd type="none" w="med" len="med"/>
                      <a:tailEnd type="none" w="med" len="med"/>
                    </a:lnB>
                  </a:tcPr>
                </a:tc>
                <a:tc>
                  <a:txBody>
                    <a:bodyPr/>
                    <a:lstStyle/>
                    <a:p>
                      <a:pPr algn="ctr" rtl="0" fontAlgn="ctr"/>
                      <a:r>
                        <a:rPr lang="en-GB" sz="1100" b="0" i="0" u="none" strike="noStrike">
                          <a:solidFill>
                            <a:srgbClr val="FF5800"/>
                          </a:solidFill>
                          <a:effectLst/>
                          <a:latin typeface="+mn-lt"/>
                        </a:rPr>
                        <a:t>#N/A</a:t>
                      </a:r>
                    </a:p>
                  </a:txBody>
                  <a:tcPr marL="0" marR="0" marT="0" marB="0" anchor="ctr">
                    <a:lnL w="6350" cap="flat" cmpd="sng" algn="ctr">
                      <a:solidFill>
                        <a:srgbClr val="FF5800"/>
                      </a:solidFill>
                      <a:prstDash val="solid"/>
                      <a:round/>
                      <a:headEnd type="none" w="med" len="med"/>
                      <a:tailEnd type="none" w="med" len="med"/>
                    </a:lnL>
                    <a:lnR w="6350" cap="flat" cmpd="sng" algn="ctr">
                      <a:solidFill>
                        <a:srgbClr val="FF5800"/>
                      </a:solidFill>
                      <a:prstDash val="solid"/>
                      <a:round/>
                      <a:headEnd type="none" w="med" len="med"/>
                      <a:tailEnd type="none" w="med" len="med"/>
                    </a:lnR>
                    <a:lnT w="6350" cap="flat" cmpd="sng" algn="ctr">
                      <a:solidFill>
                        <a:srgbClr val="FF5800"/>
                      </a:solidFill>
                      <a:prstDash val="solid"/>
                      <a:round/>
                      <a:headEnd type="none" w="med" len="med"/>
                      <a:tailEnd type="none" w="med" len="med"/>
                    </a:lnT>
                    <a:lnB w="6350" cap="flat" cmpd="sng" algn="ctr">
                      <a:solidFill>
                        <a:srgbClr val="FF5800"/>
                      </a:solidFill>
                      <a:prstDash val="solid"/>
                      <a:round/>
                      <a:headEnd type="none" w="med" len="med"/>
                      <a:tailEnd type="none" w="med" len="med"/>
                    </a:lnB>
                  </a:tcPr>
                </a:tc>
                <a:tc>
                  <a:txBody>
                    <a:bodyPr/>
                    <a:lstStyle/>
                    <a:p>
                      <a:pPr algn="ctr" rtl="0" fontAlgn="ctr"/>
                      <a:r>
                        <a:rPr lang="en-GB" sz="1100" b="0" i="0" u="none" strike="noStrike" dirty="0">
                          <a:solidFill>
                            <a:srgbClr val="FF5800"/>
                          </a:solidFill>
                          <a:effectLst/>
                          <a:latin typeface="+mn-lt"/>
                        </a:rPr>
                        <a:t>0</a:t>
                      </a:r>
                    </a:p>
                  </a:txBody>
                  <a:tcPr marL="0" marR="0" marT="0" marB="0" anchor="ctr">
                    <a:lnL w="6350" cap="flat" cmpd="sng" algn="ctr">
                      <a:solidFill>
                        <a:srgbClr val="FF5800"/>
                      </a:solidFill>
                      <a:prstDash val="solid"/>
                      <a:round/>
                      <a:headEnd type="none" w="med" len="med"/>
                      <a:tailEnd type="none" w="med" len="med"/>
                    </a:lnL>
                    <a:lnR w="19050" cap="flat" cmpd="sng" algn="ctr">
                      <a:solidFill>
                        <a:srgbClr val="FF5800"/>
                      </a:solidFill>
                      <a:prstDash val="solid"/>
                      <a:round/>
                      <a:headEnd type="none" w="med" len="med"/>
                      <a:tailEnd type="none" w="med" len="med"/>
                    </a:lnR>
                    <a:lnT w="6350" cap="flat" cmpd="sng" algn="ctr">
                      <a:solidFill>
                        <a:srgbClr val="FF5800"/>
                      </a:solidFill>
                      <a:prstDash val="solid"/>
                      <a:round/>
                      <a:headEnd type="none" w="med" len="med"/>
                      <a:tailEnd type="none" w="med" len="med"/>
                    </a:lnT>
                    <a:lnB w="6350" cap="flat" cmpd="sng" algn="ctr">
                      <a:solidFill>
                        <a:srgbClr val="FF5800"/>
                      </a:solidFill>
                      <a:prstDash val="solid"/>
                      <a:round/>
                      <a:headEnd type="none" w="med" len="med"/>
                      <a:tailEnd type="none" w="med" len="med"/>
                    </a:lnB>
                  </a:tcPr>
                </a:tc>
                <a:tc gridSpan="2">
                  <a:txBody>
                    <a:bodyPr/>
                    <a:lstStyle/>
                    <a:p>
                      <a:pPr algn="l" rtl="0" fontAlgn="ctr"/>
                      <a:r>
                        <a:rPr lang="en-GB" sz="1100" b="0" i="0" u="none" strike="noStrike">
                          <a:solidFill>
                            <a:srgbClr val="000000"/>
                          </a:solidFill>
                          <a:effectLst/>
                          <a:latin typeface="+mn-lt"/>
                        </a:rPr>
                        <a:t>RBE</a:t>
                      </a:r>
                    </a:p>
                  </a:txBody>
                  <a:tcPr marL="107991" marR="0" marT="0" marB="0" anchor="ctr">
                    <a:lnL w="19050" cap="flat" cmpd="sng" algn="ctr">
                      <a:solidFill>
                        <a:srgbClr val="FF5800"/>
                      </a:solidFill>
                      <a:prstDash val="solid"/>
                      <a:round/>
                      <a:headEnd type="none" w="med" len="med"/>
                      <a:tailEnd type="none" w="med" len="med"/>
                    </a:lnL>
                    <a:lnR w="12700" cap="flat" cmpd="sng" algn="ctr">
                      <a:solidFill>
                        <a:srgbClr val="FF5800"/>
                      </a:solidFill>
                      <a:prstDash val="solid"/>
                      <a:round/>
                      <a:headEnd type="none" w="med" len="med"/>
                      <a:tailEnd type="none" w="med" len="med"/>
                    </a:lnR>
                    <a:lnT w="6350" cap="flat" cmpd="sng" algn="ctr">
                      <a:solidFill>
                        <a:srgbClr val="FF5800"/>
                      </a:solidFill>
                      <a:prstDash val="solid"/>
                      <a:round/>
                      <a:headEnd type="none" w="med" len="med"/>
                      <a:tailEnd type="none" w="med" len="med"/>
                    </a:lnT>
                    <a:lnB w="6350" cap="flat" cmpd="sng" algn="ctr">
                      <a:solidFill>
                        <a:srgbClr val="FF5800"/>
                      </a:solidFill>
                      <a:prstDash val="solid"/>
                      <a:round/>
                      <a:headEnd type="none" w="med" len="med"/>
                      <a:tailEnd type="none" w="med" len="med"/>
                    </a:lnB>
                    <a:solidFill>
                      <a:srgbClr val="FFFFFF"/>
                    </a:solidFill>
                  </a:tcPr>
                </a:tc>
                <a:tc hMerge="1">
                  <a:txBody>
                    <a:bodyPr/>
                    <a:lstStyle/>
                    <a:p>
                      <a:endParaRPr lang="en-GB"/>
                    </a:p>
                  </a:txBody>
                  <a:tcPr/>
                </a:tc>
                <a:tc gridSpan="2">
                  <a:txBody>
                    <a:bodyPr/>
                    <a:lstStyle/>
                    <a:p>
                      <a:pPr algn="ctr" rtl="0" fontAlgn="ctr"/>
                      <a:r>
                        <a:rPr lang="en-GB" sz="1100" b="0" i="0" u="none" strike="noStrike">
                          <a:solidFill>
                            <a:srgbClr val="FF5800"/>
                          </a:solidFill>
                          <a:effectLst/>
                          <a:latin typeface="+mn-lt"/>
                        </a:rPr>
                        <a:t>&lt;Complete&gt;</a:t>
                      </a:r>
                    </a:p>
                  </a:txBody>
                  <a:tcPr marL="0" marR="0" marT="0" marB="0" anchor="ctr">
                    <a:lnL w="12700" cap="flat" cmpd="sng" algn="ctr">
                      <a:solidFill>
                        <a:srgbClr val="FF5800"/>
                      </a:solidFill>
                      <a:prstDash val="solid"/>
                      <a:round/>
                      <a:headEnd type="none" w="med" len="med"/>
                      <a:tailEnd type="none" w="med" len="med"/>
                    </a:lnL>
                    <a:lnR w="19050" cap="flat" cmpd="sng" algn="ctr">
                      <a:solidFill>
                        <a:srgbClr val="FF5800"/>
                      </a:solidFill>
                      <a:prstDash val="solid"/>
                      <a:round/>
                      <a:headEnd type="none" w="med" len="med"/>
                      <a:tailEnd type="none" w="med" len="med"/>
                    </a:lnR>
                    <a:lnT w="6350" cap="flat" cmpd="sng" algn="ctr">
                      <a:solidFill>
                        <a:srgbClr val="FF5800"/>
                      </a:solidFill>
                      <a:prstDash val="solid"/>
                      <a:round/>
                      <a:headEnd type="none" w="med" len="med"/>
                      <a:tailEnd type="none" w="med" len="med"/>
                    </a:lnT>
                    <a:lnB w="6350" cap="flat" cmpd="sng" algn="ctr">
                      <a:solidFill>
                        <a:srgbClr val="FF5800"/>
                      </a:solidFill>
                      <a:prstDash val="solid"/>
                      <a:round/>
                      <a:headEnd type="none" w="med" len="med"/>
                      <a:tailEnd type="none" w="med" len="med"/>
                    </a:lnB>
                    <a:solidFill>
                      <a:srgbClr val="FFFFFF"/>
                    </a:solidFill>
                  </a:tcPr>
                </a:tc>
                <a:tc hMerge="1">
                  <a:txBody>
                    <a:bodyPr/>
                    <a:lstStyle/>
                    <a:p>
                      <a:endParaRPr lang="en-GB"/>
                    </a:p>
                  </a:txBody>
                  <a:tcPr/>
                </a:tc>
                <a:extLst>
                  <a:ext uri="{0D108BD9-81ED-4DB2-BD59-A6C34878D82A}">
                    <a16:rowId xmlns:a16="http://schemas.microsoft.com/office/drawing/2014/main" val="1867362688"/>
                  </a:ext>
                </a:extLst>
              </a:tr>
              <a:tr h="197983">
                <a:tc>
                  <a:txBody>
                    <a:bodyPr/>
                    <a:lstStyle/>
                    <a:p>
                      <a:pPr algn="l" rtl="0" fontAlgn="ctr"/>
                      <a:r>
                        <a:rPr lang="en-GB" sz="1100" b="0" i="0" u="none" strike="noStrike">
                          <a:solidFill>
                            <a:srgbClr val="000000"/>
                          </a:solidFill>
                          <a:effectLst/>
                          <a:latin typeface="+mn-lt"/>
                        </a:rPr>
                        <a:t>GDN Offshore Labor</a:t>
                      </a:r>
                    </a:p>
                  </a:txBody>
                  <a:tcPr marL="215982" marR="0" marT="0" marB="0" anchor="ctr">
                    <a:lnL w="19050" cap="flat" cmpd="sng" algn="ctr">
                      <a:solidFill>
                        <a:srgbClr val="FF5800"/>
                      </a:solidFill>
                      <a:prstDash val="solid"/>
                      <a:round/>
                      <a:headEnd type="none" w="med" len="med"/>
                      <a:tailEnd type="none" w="med" len="med"/>
                    </a:lnL>
                    <a:lnR w="6350" cap="flat" cmpd="sng" algn="ctr">
                      <a:solidFill>
                        <a:srgbClr val="FF5800"/>
                      </a:solidFill>
                      <a:prstDash val="solid"/>
                      <a:round/>
                      <a:headEnd type="none" w="med" len="med"/>
                      <a:tailEnd type="none" w="med" len="med"/>
                    </a:lnR>
                    <a:lnT w="6350" cap="flat" cmpd="sng" algn="ctr">
                      <a:solidFill>
                        <a:srgbClr val="FF5800"/>
                      </a:solidFill>
                      <a:prstDash val="solid"/>
                      <a:round/>
                      <a:headEnd type="none" w="med" len="med"/>
                      <a:tailEnd type="none" w="med" len="med"/>
                    </a:lnT>
                    <a:lnB w="6350" cap="flat" cmpd="sng" algn="ctr">
                      <a:solidFill>
                        <a:srgbClr val="FF5800"/>
                      </a:solidFill>
                      <a:prstDash val="solid"/>
                      <a:round/>
                      <a:headEnd type="none" w="med" len="med"/>
                      <a:tailEnd type="none" w="med" len="med"/>
                    </a:lnB>
                    <a:solidFill>
                      <a:srgbClr val="FFFFFF"/>
                    </a:solidFill>
                  </a:tcPr>
                </a:tc>
                <a:tc>
                  <a:txBody>
                    <a:bodyPr/>
                    <a:lstStyle/>
                    <a:p>
                      <a:pPr algn="ctr" rtl="0" fontAlgn="ctr"/>
                      <a:r>
                        <a:rPr lang="en-GB" sz="1100" b="0" i="0" u="none" strike="noStrike">
                          <a:solidFill>
                            <a:srgbClr val="FF5800"/>
                          </a:solidFill>
                          <a:effectLst/>
                          <a:latin typeface="+mn-lt"/>
                        </a:rPr>
                        <a:t>#N/A</a:t>
                      </a:r>
                    </a:p>
                  </a:txBody>
                  <a:tcPr marL="0" marR="0" marT="0" marB="0" anchor="ctr">
                    <a:lnL w="6350" cap="flat" cmpd="sng" algn="ctr">
                      <a:solidFill>
                        <a:srgbClr val="FF5800"/>
                      </a:solidFill>
                      <a:prstDash val="solid"/>
                      <a:round/>
                      <a:headEnd type="none" w="med" len="med"/>
                      <a:tailEnd type="none" w="med" len="med"/>
                    </a:lnL>
                    <a:lnR w="6350" cap="flat" cmpd="sng" algn="ctr">
                      <a:solidFill>
                        <a:srgbClr val="FF5800"/>
                      </a:solidFill>
                      <a:prstDash val="solid"/>
                      <a:round/>
                      <a:headEnd type="none" w="med" len="med"/>
                      <a:tailEnd type="none" w="med" len="med"/>
                    </a:lnR>
                    <a:lnT w="6350" cap="flat" cmpd="sng" algn="ctr">
                      <a:solidFill>
                        <a:srgbClr val="FF5800"/>
                      </a:solidFill>
                      <a:prstDash val="solid"/>
                      <a:round/>
                      <a:headEnd type="none" w="med" len="med"/>
                      <a:tailEnd type="none" w="med" len="med"/>
                    </a:lnT>
                    <a:lnB w="6350" cap="flat" cmpd="sng" algn="ctr">
                      <a:solidFill>
                        <a:srgbClr val="FF5800"/>
                      </a:solidFill>
                      <a:prstDash val="solid"/>
                      <a:round/>
                      <a:headEnd type="none" w="med" len="med"/>
                      <a:tailEnd type="none" w="med" len="med"/>
                    </a:lnB>
                  </a:tcPr>
                </a:tc>
                <a:tc>
                  <a:txBody>
                    <a:bodyPr/>
                    <a:lstStyle/>
                    <a:p>
                      <a:pPr algn="ctr" rtl="0" fontAlgn="ctr"/>
                      <a:r>
                        <a:rPr lang="en-GB" sz="1100" b="0" i="0" u="none" strike="noStrike" dirty="0">
                          <a:solidFill>
                            <a:srgbClr val="FF5800"/>
                          </a:solidFill>
                          <a:effectLst/>
                          <a:latin typeface="+mn-lt"/>
                        </a:rPr>
                        <a:t>#DIV/0!</a:t>
                      </a:r>
                    </a:p>
                  </a:txBody>
                  <a:tcPr marL="0" marR="0" marT="0" marB="0" anchor="ctr">
                    <a:lnL w="6350" cap="flat" cmpd="sng" algn="ctr">
                      <a:solidFill>
                        <a:srgbClr val="FF5800"/>
                      </a:solidFill>
                      <a:prstDash val="solid"/>
                      <a:round/>
                      <a:headEnd type="none" w="med" len="med"/>
                      <a:tailEnd type="none" w="med" len="med"/>
                    </a:lnL>
                    <a:lnR w="6350" cap="flat" cmpd="sng" algn="ctr">
                      <a:solidFill>
                        <a:srgbClr val="FF5800"/>
                      </a:solidFill>
                      <a:prstDash val="solid"/>
                      <a:round/>
                      <a:headEnd type="none" w="med" len="med"/>
                      <a:tailEnd type="none" w="med" len="med"/>
                    </a:lnR>
                    <a:lnT w="6350" cap="flat" cmpd="sng" algn="ctr">
                      <a:solidFill>
                        <a:srgbClr val="FF5800"/>
                      </a:solidFill>
                      <a:prstDash val="solid"/>
                      <a:round/>
                      <a:headEnd type="none" w="med" len="med"/>
                      <a:tailEnd type="none" w="med" len="med"/>
                    </a:lnT>
                    <a:lnB w="6350" cap="flat" cmpd="sng" algn="ctr">
                      <a:solidFill>
                        <a:srgbClr val="FF5800"/>
                      </a:solidFill>
                      <a:prstDash val="solid"/>
                      <a:round/>
                      <a:headEnd type="none" w="med" len="med"/>
                      <a:tailEnd type="none" w="med" len="med"/>
                    </a:lnB>
                  </a:tcPr>
                </a:tc>
                <a:tc>
                  <a:txBody>
                    <a:bodyPr/>
                    <a:lstStyle/>
                    <a:p>
                      <a:pPr algn="ctr" rtl="0" fontAlgn="ctr"/>
                      <a:r>
                        <a:rPr lang="en-GB" sz="1100" b="0" i="0" u="none" strike="noStrike">
                          <a:solidFill>
                            <a:srgbClr val="FF5800"/>
                          </a:solidFill>
                          <a:effectLst/>
                          <a:latin typeface="+mn-lt"/>
                        </a:rPr>
                        <a:t>#N/A</a:t>
                      </a:r>
                    </a:p>
                  </a:txBody>
                  <a:tcPr marL="0" marR="0" marT="0" marB="0" anchor="ctr">
                    <a:lnL w="6350" cap="flat" cmpd="sng" algn="ctr">
                      <a:solidFill>
                        <a:srgbClr val="FF5800"/>
                      </a:solidFill>
                      <a:prstDash val="solid"/>
                      <a:round/>
                      <a:headEnd type="none" w="med" len="med"/>
                      <a:tailEnd type="none" w="med" len="med"/>
                    </a:lnL>
                    <a:lnR w="6350" cap="flat" cmpd="sng" algn="ctr">
                      <a:solidFill>
                        <a:srgbClr val="FF5800"/>
                      </a:solidFill>
                      <a:prstDash val="solid"/>
                      <a:round/>
                      <a:headEnd type="none" w="med" len="med"/>
                      <a:tailEnd type="none" w="med" len="med"/>
                    </a:lnR>
                    <a:lnT w="6350" cap="flat" cmpd="sng" algn="ctr">
                      <a:solidFill>
                        <a:srgbClr val="FF5800"/>
                      </a:solidFill>
                      <a:prstDash val="solid"/>
                      <a:round/>
                      <a:headEnd type="none" w="med" len="med"/>
                      <a:tailEnd type="none" w="med" len="med"/>
                    </a:lnT>
                    <a:lnB w="6350" cap="flat" cmpd="sng" algn="ctr">
                      <a:solidFill>
                        <a:srgbClr val="FF5800"/>
                      </a:solidFill>
                      <a:prstDash val="solid"/>
                      <a:round/>
                      <a:headEnd type="none" w="med" len="med"/>
                      <a:tailEnd type="none" w="med" len="med"/>
                    </a:lnB>
                  </a:tcPr>
                </a:tc>
                <a:tc>
                  <a:txBody>
                    <a:bodyPr/>
                    <a:lstStyle/>
                    <a:p>
                      <a:pPr algn="ctr" rtl="0" fontAlgn="ctr"/>
                      <a:r>
                        <a:rPr lang="en-GB" sz="1100" b="0" i="0" u="none" strike="noStrike">
                          <a:solidFill>
                            <a:srgbClr val="FF5800"/>
                          </a:solidFill>
                          <a:effectLst/>
                          <a:latin typeface="+mn-lt"/>
                        </a:rPr>
                        <a:t>0</a:t>
                      </a:r>
                    </a:p>
                  </a:txBody>
                  <a:tcPr marL="0" marR="0" marT="0" marB="0" anchor="ctr">
                    <a:lnL w="6350" cap="flat" cmpd="sng" algn="ctr">
                      <a:solidFill>
                        <a:srgbClr val="FF5800"/>
                      </a:solidFill>
                      <a:prstDash val="solid"/>
                      <a:round/>
                      <a:headEnd type="none" w="med" len="med"/>
                      <a:tailEnd type="none" w="med" len="med"/>
                    </a:lnL>
                    <a:lnR w="19050" cap="flat" cmpd="sng" algn="ctr">
                      <a:solidFill>
                        <a:srgbClr val="FF5800"/>
                      </a:solidFill>
                      <a:prstDash val="solid"/>
                      <a:round/>
                      <a:headEnd type="none" w="med" len="med"/>
                      <a:tailEnd type="none" w="med" len="med"/>
                    </a:lnR>
                    <a:lnT w="6350" cap="flat" cmpd="sng" algn="ctr">
                      <a:solidFill>
                        <a:srgbClr val="FF5800"/>
                      </a:solidFill>
                      <a:prstDash val="solid"/>
                      <a:round/>
                      <a:headEnd type="none" w="med" len="med"/>
                      <a:tailEnd type="none" w="med" len="med"/>
                    </a:lnT>
                    <a:lnB w="6350" cap="flat" cmpd="sng" algn="ctr">
                      <a:solidFill>
                        <a:srgbClr val="FF5800"/>
                      </a:solidFill>
                      <a:prstDash val="solid"/>
                      <a:round/>
                      <a:headEnd type="none" w="med" len="med"/>
                      <a:tailEnd type="none" w="med" len="med"/>
                    </a:lnB>
                  </a:tcPr>
                </a:tc>
                <a:tc gridSpan="2">
                  <a:txBody>
                    <a:bodyPr/>
                    <a:lstStyle/>
                    <a:p>
                      <a:pPr algn="l" rtl="0" fontAlgn="ctr"/>
                      <a:r>
                        <a:rPr lang="en-GB" sz="1100" b="0" i="0" u="none" strike="noStrike" dirty="0">
                          <a:solidFill>
                            <a:srgbClr val="000000"/>
                          </a:solidFill>
                          <a:effectLst/>
                          <a:latin typeface="+mn-lt"/>
                        </a:rPr>
                        <a:t>Market Unit | Offering</a:t>
                      </a:r>
                    </a:p>
                  </a:txBody>
                  <a:tcPr marL="107991" marR="0" marT="0" marB="0" anchor="ctr">
                    <a:lnL w="19050" cap="flat" cmpd="sng" algn="ctr">
                      <a:solidFill>
                        <a:srgbClr val="FF5800"/>
                      </a:solidFill>
                      <a:prstDash val="solid"/>
                      <a:round/>
                      <a:headEnd type="none" w="med" len="med"/>
                      <a:tailEnd type="none" w="med" len="med"/>
                    </a:lnL>
                    <a:lnR w="12700" cap="flat" cmpd="sng" algn="ctr">
                      <a:solidFill>
                        <a:srgbClr val="FF5800"/>
                      </a:solidFill>
                      <a:prstDash val="solid"/>
                      <a:round/>
                      <a:headEnd type="none" w="med" len="med"/>
                      <a:tailEnd type="none" w="med" len="med"/>
                    </a:lnR>
                    <a:lnT w="6350" cap="flat" cmpd="sng" algn="ctr">
                      <a:solidFill>
                        <a:srgbClr val="FF5800"/>
                      </a:solidFill>
                      <a:prstDash val="solid"/>
                      <a:round/>
                      <a:headEnd type="none" w="med" len="med"/>
                      <a:tailEnd type="none" w="med" len="med"/>
                    </a:lnT>
                    <a:lnB w="6350" cap="flat" cmpd="sng" algn="ctr">
                      <a:solidFill>
                        <a:srgbClr val="FF5800"/>
                      </a:solidFill>
                      <a:prstDash val="solid"/>
                      <a:round/>
                      <a:headEnd type="none" w="med" len="med"/>
                      <a:tailEnd type="none" w="med" len="med"/>
                    </a:lnB>
                    <a:solidFill>
                      <a:srgbClr val="FFFFFF"/>
                    </a:solidFill>
                  </a:tcPr>
                </a:tc>
                <a:tc hMerge="1">
                  <a:txBody>
                    <a:bodyPr/>
                    <a:lstStyle/>
                    <a:p>
                      <a:endParaRPr lang="en-GB"/>
                    </a:p>
                  </a:txBody>
                  <a:tcPr/>
                </a:tc>
                <a:tc>
                  <a:txBody>
                    <a:bodyPr/>
                    <a:lstStyle/>
                    <a:p>
                      <a:pPr algn="ctr" rtl="0" fontAlgn="ctr"/>
                      <a:r>
                        <a:rPr lang="en-GB" sz="1100" b="0" i="0" u="none" strike="noStrike">
                          <a:solidFill>
                            <a:srgbClr val="FF5800"/>
                          </a:solidFill>
                          <a:effectLst/>
                          <a:latin typeface="+mn-lt"/>
                        </a:rPr>
                        <a:t>0</a:t>
                      </a:r>
                    </a:p>
                  </a:txBody>
                  <a:tcPr marL="0" marR="0" marT="0" marB="0" anchor="ctr">
                    <a:lnL w="12700" cap="flat" cmpd="sng" algn="ctr">
                      <a:solidFill>
                        <a:srgbClr val="FF5800"/>
                      </a:solidFill>
                      <a:prstDash val="solid"/>
                      <a:round/>
                      <a:headEnd type="none" w="med" len="med"/>
                      <a:tailEnd type="none" w="med" len="med"/>
                    </a:lnL>
                    <a:lnR w="19050" cap="flat" cmpd="sng" algn="ctr">
                      <a:solidFill>
                        <a:srgbClr val="FF5800"/>
                      </a:solidFill>
                      <a:prstDash val="solid"/>
                      <a:round/>
                      <a:headEnd type="none" w="med" len="med"/>
                      <a:tailEnd type="none" w="med" len="med"/>
                    </a:lnR>
                    <a:lnT w="6350" cap="flat" cmpd="sng" algn="ctr">
                      <a:solidFill>
                        <a:srgbClr val="FF5800"/>
                      </a:solidFill>
                      <a:prstDash val="solid"/>
                      <a:round/>
                      <a:headEnd type="none" w="med" len="med"/>
                      <a:tailEnd type="none" w="med" len="med"/>
                    </a:lnT>
                    <a:lnB w="6350" cap="flat" cmpd="sng" algn="ctr">
                      <a:solidFill>
                        <a:srgbClr val="FF5800"/>
                      </a:solidFill>
                      <a:prstDash val="solid"/>
                      <a:round/>
                      <a:headEnd type="none" w="med" len="med"/>
                      <a:tailEnd type="none" w="med" len="med"/>
                    </a:lnB>
                    <a:solidFill>
                      <a:srgbClr val="FFFFFF"/>
                    </a:solidFill>
                  </a:tcPr>
                </a:tc>
                <a:tc>
                  <a:txBody>
                    <a:bodyPr/>
                    <a:lstStyle/>
                    <a:p>
                      <a:pPr algn="ctr" rtl="0" fontAlgn="ctr"/>
                      <a:r>
                        <a:rPr lang="en-GB" sz="1100" b="0" i="0" u="none" strike="noStrike">
                          <a:solidFill>
                            <a:srgbClr val="FF5800"/>
                          </a:solidFill>
                          <a:effectLst/>
                          <a:latin typeface="Calibri" panose="020F0502020204030204" pitchFamily="34" charset="0"/>
                        </a:rPr>
                        <a:t>&lt;Complete&gt;</a:t>
                      </a:r>
                    </a:p>
                  </a:txBody>
                  <a:tcPr marL="0" marR="0" marT="0" marB="0" anchor="ctr">
                    <a:lnL w="19050" cap="flat" cmpd="sng" algn="ctr">
                      <a:solidFill>
                        <a:srgbClr val="FF5800"/>
                      </a:solidFill>
                      <a:prstDash val="solid"/>
                      <a:round/>
                      <a:headEnd type="none" w="med" len="med"/>
                      <a:tailEnd type="none" w="med" len="med"/>
                    </a:lnL>
                    <a:lnR w="19050" cap="flat" cmpd="sng" algn="ctr">
                      <a:solidFill>
                        <a:srgbClr val="FF5800"/>
                      </a:solidFill>
                      <a:prstDash val="solid"/>
                      <a:round/>
                      <a:headEnd type="none" w="med" len="med"/>
                      <a:tailEnd type="none" w="med" len="med"/>
                    </a:lnR>
                    <a:lnT w="6350" cap="flat" cmpd="sng" algn="ctr">
                      <a:solidFill>
                        <a:srgbClr val="FF5800"/>
                      </a:solidFill>
                      <a:prstDash val="solid"/>
                      <a:round/>
                      <a:headEnd type="none" w="med" len="med"/>
                      <a:tailEnd type="none" w="med" len="med"/>
                    </a:lnT>
                    <a:lnB w="6350" cap="flat" cmpd="sng" algn="ctr">
                      <a:solidFill>
                        <a:srgbClr val="FF5800"/>
                      </a:solidFill>
                      <a:prstDash val="solid"/>
                      <a:round/>
                      <a:headEnd type="none" w="med" len="med"/>
                      <a:tailEnd type="none" w="med" len="med"/>
                    </a:lnB>
                    <a:solidFill>
                      <a:srgbClr val="FFFFFF"/>
                    </a:solidFill>
                  </a:tcPr>
                </a:tc>
                <a:extLst>
                  <a:ext uri="{0D108BD9-81ED-4DB2-BD59-A6C34878D82A}">
                    <a16:rowId xmlns:a16="http://schemas.microsoft.com/office/drawing/2014/main" val="1248883046"/>
                  </a:ext>
                </a:extLst>
              </a:tr>
              <a:tr h="197983">
                <a:tc>
                  <a:txBody>
                    <a:bodyPr/>
                    <a:lstStyle/>
                    <a:p>
                      <a:pPr algn="l" rtl="0" fontAlgn="ctr"/>
                      <a:r>
                        <a:rPr lang="en-GB" sz="1100" b="0" i="0" u="none" strike="noStrike">
                          <a:solidFill>
                            <a:srgbClr val="000000"/>
                          </a:solidFill>
                          <a:effectLst/>
                          <a:latin typeface="+mn-lt"/>
                        </a:rPr>
                        <a:t>Subcontractor Labor</a:t>
                      </a:r>
                    </a:p>
                  </a:txBody>
                  <a:tcPr marL="215982" marR="0" marT="0" marB="0" anchor="ctr">
                    <a:lnL w="19050" cap="flat" cmpd="sng" algn="ctr">
                      <a:solidFill>
                        <a:srgbClr val="FF5800"/>
                      </a:solidFill>
                      <a:prstDash val="solid"/>
                      <a:round/>
                      <a:headEnd type="none" w="med" len="med"/>
                      <a:tailEnd type="none" w="med" len="med"/>
                    </a:lnL>
                    <a:lnR w="6350" cap="flat" cmpd="sng" algn="ctr">
                      <a:solidFill>
                        <a:srgbClr val="FF5800"/>
                      </a:solidFill>
                      <a:prstDash val="solid"/>
                      <a:round/>
                      <a:headEnd type="none" w="med" len="med"/>
                      <a:tailEnd type="none" w="med" len="med"/>
                    </a:lnR>
                    <a:lnT w="6350" cap="flat" cmpd="sng" algn="ctr">
                      <a:solidFill>
                        <a:srgbClr val="FF5800"/>
                      </a:solidFill>
                      <a:prstDash val="solid"/>
                      <a:round/>
                      <a:headEnd type="none" w="med" len="med"/>
                      <a:tailEnd type="none" w="med" len="med"/>
                    </a:lnT>
                    <a:lnB w="12700" cap="flat" cmpd="sng" algn="ctr">
                      <a:solidFill>
                        <a:srgbClr val="FF5800"/>
                      </a:solidFill>
                      <a:prstDash val="solid"/>
                      <a:round/>
                      <a:headEnd type="none" w="med" len="med"/>
                      <a:tailEnd type="none" w="med" len="med"/>
                    </a:lnB>
                    <a:solidFill>
                      <a:srgbClr val="FFFFFF"/>
                    </a:solidFill>
                  </a:tcPr>
                </a:tc>
                <a:tc>
                  <a:txBody>
                    <a:bodyPr/>
                    <a:lstStyle/>
                    <a:p>
                      <a:pPr algn="ctr" rtl="0" fontAlgn="ctr"/>
                      <a:r>
                        <a:rPr lang="en-GB" sz="1100" b="0" i="0" u="none" strike="noStrike">
                          <a:solidFill>
                            <a:srgbClr val="FF5800"/>
                          </a:solidFill>
                          <a:effectLst/>
                          <a:latin typeface="+mn-lt"/>
                        </a:rPr>
                        <a:t>#N/A</a:t>
                      </a:r>
                    </a:p>
                  </a:txBody>
                  <a:tcPr marL="0" marR="0" marT="0" marB="0" anchor="ctr">
                    <a:lnL w="6350" cap="flat" cmpd="sng" algn="ctr">
                      <a:solidFill>
                        <a:srgbClr val="FF5800"/>
                      </a:solidFill>
                      <a:prstDash val="solid"/>
                      <a:round/>
                      <a:headEnd type="none" w="med" len="med"/>
                      <a:tailEnd type="none" w="med" len="med"/>
                    </a:lnL>
                    <a:lnR w="6350" cap="flat" cmpd="sng" algn="ctr">
                      <a:solidFill>
                        <a:srgbClr val="FF5800"/>
                      </a:solidFill>
                      <a:prstDash val="solid"/>
                      <a:round/>
                      <a:headEnd type="none" w="med" len="med"/>
                      <a:tailEnd type="none" w="med" len="med"/>
                    </a:lnR>
                    <a:lnT w="6350" cap="flat" cmpd="sng" algn="ctr">
                      <a:solidFill>
                        <a:srgbClr val="FF5800"/>
                      </a:solidFill>
                      <a:prstDash val="solid"/>
                      <a:round/>
                      <a:headEnd type="none" w="med" len="med"/>
                      <a:tailEnd type="none" w="med" len="med"/>
                    </a:lnT>
                    <a:lnB w="12700" cap="flat" cmpd="sng" algn="ctr">
                      <a:solidFill>
                        <a:srgbClr val="FF5800"/>
                      </a:solidFill>
                      <a:prstDash val="solid"/>
                      <a:round/>
                      <a:headEnd type="none" w="med" len="med"/>
                      <a:tailEnd type="none" w="med" len="med"/>
                    </a:lnB>
                  </a:tcPr>
                </a:tc>
                <a:tc>
                  <a:txBody>
                    <a:bodyPr/>
                    <a:lstStyle/>
                    <a:p>
                      <a:pPr algn="ctr" rtl="0" fontAlgn="ctr"/>
                      <a:r>
                        <a:rPr lang="en-GB" sz="1100" b="0" i="0" u="none" strike="noStrike">
                          <a:solidFill>
                            <a:srgbClr val="FF5800"/>
                          </a:solidFill>
                          <a:effectLst/>
                          <a:latin typeface="+mn-lt"/>
                        </a:rPr>
                        <a:t>#DIV/0!</a:t>
                      </a:r>
                    </a:p>
                  </a:txBody>
                  <a:tcPr marL="0" marR="0" marT="0" marB="0" anchor="ctr">
                    <a:lnL w="6350" cap="flat" cmpd="sng" algn="ctr">
                      <a:solidFill>
                        <a:srgbClr val="FF5800"/>
                      </a:solidFill>
                      <a:prstDash val="solid"/>
                      <a:round/>
                      <a:headEnd type="none" w="med" len="med"/>
                      <a:tailEnd type="none" w="med" len="med"/>
                    </a:lnL>
                    <a:lnR w="6350" cap="flat" cmpd="sng" algn="ctr">
                      <a:solidFill>
                        <a:srgbClr val="FF5800"/>
                      </a:solidFill>
                      <a:prstDash val="solid"/>
                      <a:round/>
                      <a:headEnd type="none" w="med" len="med"/>
                      <a:tailEnd type="none" w="med" len="med"/>
                    </a:lnR>
                    <a:lnT w="6350" cap="flat" cmpd="sng" algn="ctr">
                      <a:solidFill>
                        <a:srgbClr val="FF5800"/>
                      </a:solidFill>
                      <a:prstDash val="solid"/>
                      <a:round/>
                      <a:headEnd type="none" w="med" len="med"/>
                      <a:tailEnd type="none" w="med" len="med"/>
                    </a:lnT>
                    <a:lnB w="12700" cap="flat" cmpd="sng" algn="ctr">
                      <a:solidFill>
                        <a:srgbClr val="FF5800"/>
                      </a:solidFill>
                      <a:prstDash val="solid"/>
                      <a:round/>
                      <a:headEnd type="none" w="med" len="med"/>
                      <a:tailEnd type="none" w="med" len="med"/>
                    </a:lnB>
                  </a:tcPr>
                </a:tc>
                <a:tc>
                  <a:txBody>
                    <a:bodyPr/>
                    <a:lstStyle/>
                    <a:p>
                      <a:pPr algn="ctr" rtl="0" fontAlgn="ctr"/>
                      <a:r>
                        <a:rPr lang="en-GB" sz="1100" b="0" i="0" u="none" strike="noStrike" dirty="0">
                          <a:solidFill>
                            <a:srgbClr val="FF5800"/>
                          </a:solidFill>
                          <a:effectLst/>
                          <a:latin typeface="+mn-lt"/>
                        </a:rPr>
                        <a:t>#N/A</a:t>
                      </a:r>
                    </a:p>
                  </a:txBody>
                  <a:tcPr marL="0" marR="0" marT="0" marB="0" anchor="ctr">
                    <a:lnL w="6350" cap="flat" cmpd="sng" algn="ctr">
                      <a:solidFill>
                        <a:srgbClr val="FF5800"/>
                      </a:solidFill>
                      <a:prstDash val="solid"/>
                      <a:round/>
                      <a:headEnd type="none" w="med" len="med"/>
                      <a:tailEnd type="none" w="med" len="med"/>
                    </a:lnL>
                    <a:lnR w="6350" cap="flat" cmpd="sng" algn="ctr">
                      <a:solidFill>
                        <a:srgbClr val="FF5800"/>
                      </a:solidFill>
                      <a:prstDash val="solid"/>
                      <a:round/>
                      <a:headEnd type="none" w="med" len="med"/>
                      <a:tailEnd type="none" w="med" len="med"/>
                    </a:lnR>
                    <a:lnT w="6350" cap="flat" cmpd="sng" algn="ctr">
                      <a:solidFill>
                        <a:srgbClr val="FF5800"/>
                      </a:solidFill>
                      <a:prstDash val="solid"/>
                      <a:round/>
                      <a:headEnd type="none" w="med" len="med"/>
                      <a:tailEnd type="none" w="med" len="med"/>
                    </a:lnT>
                    <a:lnB w="12700" cap="flat" cmpd="sng" algn="ctr">
                      <a:solidFill>
                        <a:srgbClr val="FF5800"/>
                      </a:solidFill>
                      <a:prstDash val="solid"/>
                      <a:round/>
                      <a:headEnd type="none" w="med" len="med"/>
                      <a:tailEnd type="none" w="med" len="med"/>
                    </a:lnB>
                  </a:tcPr>
                </a:tc>
                <a:tc>
                  <a:txBody>
                    <a:bodyPr/>
                    <a:lstStyle/>
                    <a:p>
                      <a:pPr algn="ctr" rtl="0" fontAlgn="ctr"/>
                      <a:r>
                        <a:rPr lang="en-GB" sz="1100" b="0" i="0" u="none" strike="noStrike">
                          <a:solidFill>
                            <a:srgbClr val="FF5800"/>
                          </a:solidFill>
                          <a:effectLst/>
                          <a:latin typeface="+mn-lt"/>
                        </a:rPr>
                        <a:t>0</a:t>
                      </a:r>
                    </a:p>
                  </a:txBody>
                  <a:tcPr marL="0" marR="0" marT="0" marB="0" anchor="ctr">
                    <a:lnL w="6350" cap="flat" cmpd="sng" algn="ctr">
                      <a:solidFill>
                        <a:srgbClr val="FF5800"/>
                      </a:solidFill>
                      <a:prstDash val="solid"/>
                      <a:round/>
                      <a:headEnd type="none" w="med" len="med"/>
                      <a:tailEnd type="none" w="med" len="med"/>
                    </a:lnL>
                    <a:lnR w="19050" cap="flat" cmpd="sng" algn="ctr">
                      <a:solidFill>
                        <a:srgbClr val="FF5800"/>
                      </a:solidFill>
                      <a:prstDash val="solid"/>
                      <a:round/>
                      <a:headEnd type="none" w="med" len="med"/>
                      <a:tailEnd type="none" w="med" len="med"/>
                    </a:lnR>
                    <a:lnT w="6350" cap="flat" cmpd="sng" algn="ctr">
                      <a:solidFill>
                        <a:srgbClr val="FF5800"/>
                      </a:solidFill>
                      <a:prstDash val="solid"/>
                      <a:round/>
                      <a:headEnd type="none" w="med" len="med"/>
                      <a:tailEnd type="none" w="med" len="med"/>
                    </a:lnT>
                    <a:lnB w="12700" cap="flat" cmpd="sng" algn="ctr">
                      <a:solidFill>
                        <a:srgbClr val="FF5800"/>
                      </a:solidFill>
                      <a:prstDash val="solid"/>
                      <a:round/>
                      <a:headEnd type="none" w="med" len="med"/>
                      <a:tailEnd type="none" w="med" len="med"/>
                    </a:lnB>
                  </a:tcPr>
                </a:tc>
                <a:tc gridSpan="2">
                  <a:txBody>
                    <a:bodyPr/>
                    <a:lstStyle/>
                    <a:p>
                      <a:pPr algn="l" rtl="0" fontAlgn="ctr"/>
                      <a:r>
                        <a:rPr lang="en-GB" sz="1100" b="0" i="0" u="none" strike="noStrike" dirty="0">
                          <a:solidFill>
                            <a:srgbClr val="000000"/>
                          </a:solidFill>
                          <a:effectLst/>
                          <a:latin typeface="+mn-lt"/>
                        </a:rPr>
                        <a:t>Contract | CDP</a:t>
                      </a:r>
                    </a:p>
                  </a:txBody>
                  <a:tcPr marL="107991" marR="0" marT="0" marB="0" anchor="ctr">
                    <a:lnL w="19050" cap="flat" cmpd="sng" algn="ctr">
                      <a:solidFill>
                        <a:srgbClr val="FF5800"/>
                      </a:solidFill>
                      <a:prstDash val="solid"/>
                      <a:round/>
                      <a:headEnd type="none" w="med" len="med"/>
                      <a:tailEnd type="none" w="med" len="med"/>
                    </a:lnL>
                    <a:lnR w="12700" cap="flat" cmpd="sng" algn="ctr">
                      <a:solidFill>
                        <a:srgbClr val="FF5800"/>
                      </a:solidFill>
                      <a:prstDash val="solid"/>
                      <a:round/>
                      <a:headEnd type="none" w="med" len="med"/>
                      <a:tailEnd type="none" w="med" len="med"/>
                    </a:lnR>
                    <a:lnT w="6350" cap="flat" cmpd="sng" algn="ctr">
                      <a:solidFill>
                        <a:srgbClr val="FF5800"/>
                      </a:solidFill>
                      <a:prstDash val="solid"/>
                      <a:round/>
                      <a:headEnd type="none" w="med" len="med"/>
                      <a:tailEnd type="none" w="med" len="med"/>
                    </a:lnT>
                    <a:lnB w="6350" cap="flat" cmpd="sng" algn="ctr">
                      <a:solidFill>
                        <a:srgbClr val="FF5800"/>
                      </a:solidFill>
                      <a:prstDash val="solid"/>
                      <a:round/>
                      <a:headEnd type="none" w="med" len="med"/>
                      <a:tailEnd type="none" w="med" len="med"/>
                    </a:lnB>
                    <a:solidFill>
                      <a:srgbClr val="FFFFFF"/>
                    </a:solidFill>
                  </a:tcPr>
                </a:tc>
                <a:tc hMerge="1">
                  <a:txBody>
                    <a:bodyPr/>
                    <a:lstStyle/>
                    <a:p>
                      <a:endParaRPr lang="en-GB"/>
                    </a:p>
                  </a:txBody>
                  <a:tcPr/>
                </a:tc>
                <a:tc>
                  <a:txBody>
                    <a:bodyPr/>
                    <a:lstStyle/>
                    <a:p>
                      <a:pPr algn="ctr" rtl="0" fontAlgn="ctr"/>
                      <a:r>
                        <a:rPr lang="en-GB" sz="1100" b="0" i="0" u="none" strike="noStrike">
                          <a:solidFill>
                            <a:srgbClr val="FF5800"/>
                          </a:solidFill>
                          <a:effectLst/>
                          <a:latin typeface="+mn-lt"/>
                        </a:rPr>
                        <a:t>T&amp;M</a:t>
                      </a:r>
                    </a:p>
                  </a:txBody>
                  <a:tcPr marL="0" marR="0" marT="0" marB="0" anchor="ctr">
                    <a:lnL w="12700" cap="flat" cmpd="sng" algn="ctr">
                      <a:solidFill>
                        <a:srgbClr val="FF5800"/>
                      </a:solidFill>
                      <a:prstDash val="solid"/>
                      <a:round/>
                      <a:headEnd type="none" w="med" len="med"/>
                      <a:tailEnd type="none" w="med" len="med"/>
                    </a:lnL>
                    <a:lnR w="19050" cap="flat" cmpd="sng" algn="ctr">
                      <a:solidFill>
                        <a:srgbClr val="FF5800"/>
                      </a:solidFill>
                      <a:prstDash val="solid"/>
                      <a:round/>
                      <a:headEnd type="none" w="med" len="med"/>
                      <a:tailEnd type="none" w="med" len="med"/>
                    </a:lnR>
                    <a:lnT w="6350" cap="flat" cmpd="sng" algn="ctr">
                      <a:solidFill>
                        <a:srgbClr val="FF5800"/>
                      </a:solidFill>
                      <a:prstDash val="solid"/>
                      <a:round/>
                      <a:headEnd type="none" w="med" len="med"/>
                      <a:tailEnd type="none" w="med" len="med"/>
                    </a:lnT>
                    <a:lnB w="6350" cap="flat" cmpd="sng" algn="ctr">
                      <a:solidFill>
                        <a:srgbClr val="FF5800"/>
                      </a:solidFill>
                      <a:prstDash val="solid"/>
                      <a:round/>
                      <a:headEnd type="none" w="med" len="med"/>
                      <a:tailEnd type="none" w="med" len="med"/>
                    </a:lnB>
                    <a:solidFill>
                      <a:srgbClr val="FFFFFF"/>
                    </a:solidFill>
                  </a:tcPr>
                </a:tc>
                <a:tc>
                  <a:txBody>
                    <a:bodyPr/>
                    <a:lstStyle/>
                    <a:p>
                      <a:pPr algn="ctr" rtl="0" fontAlgn="ctr"/>
                      <a:r>
                        <a:rPr lang="en-GB" sz="1100" b="0" i="0" u="none" strike="noStrike">
                          <a:solidFill>
                            <a:srgbClr val="FF5800"/>
                          </a:solidFill>
                          <a:effectLst/>
                          <a:latin typeface="Calibri" panose="020F0502020204030204" pitchFamily="34" charset="0"/>
                        </a:rPr>
                        <a:t>High</a:t>
                      </a:r>
                    </a:p>
                  </a:txBody>
                  <a:tcPr marL="0" marR="0" marT="0" marB="0" anchor="ctr">
                    <a:lnL w="19050" cap="flat" cmpd="sng" algn="ctr">
                      <a:solidFill>
                        <a:srgbClr val="FF5800"/>
                      </a:solidFill>
                      <a:prstDash val="solid"/>
                      <a:round/>
                      <a:headEnd type="none" w="med" len="med"/>
                      <a:tailEnd type="none" w="med" len="med"/>
                    </a:lnL>
                    <a:lnR w="19050" cap="flat" cmpd="sng" algn="ctr">
                      <a:solidFill>
                        <a:srgbClr val="FF5800"/>
                      </a:solidFill>
                      <a:prstDash val="solid"/>
                      <a:round/>
                      <a:headEnd type="none" w="med" len="med"/>
                      <a:tailEnd type="none" w="med" len="med"/>
                    </a:lnR>
                    <a:lnT w="6350" cap="flat" cmpd="sng" algn="ctr">
                      <a:solidFill>
                        <a:srgbClr val="FF5800"/>
                      </a:solidFill>
                      <a:prstDash val="solid"/>
                      <a:round/>
                      <a:headEnd type="none" w="med" len="med"/>
                      <a:tailEnd type="none" w="med" len="med"/>
                    </a:lnT>
                    <a:lnB w="6350" cap="flat" cmpd="sng" algn="ctr">
                      <a:solidFill>
                        <a:srgbClr val="FF5800"/>
                      </a:solidFill>
                      <a:prstDash val="solid"/>
                      <a:round/>
                      <a:headEnd type="none" w="med" len="med"/>
                      <a:tailEnd type="none" w="med" len="med"/>
                    </a:lnB>
                    <a:solidFill>
                      <a:srgbClr val="FFFFFF"/>
                    </a:solidFill>
                  </a:tcPr>
                </a:tc>
                <a:extLst>
                  <a:ext uri="{0D108BD9-81ED-4DB2-BD59-A6C34878D82A}">
                    <a16:rowId xmlns:a16="http://schemas.microsoft.com/office/drawing/2014/main" val="2982948311"/>
                  </a:ext>
                </a:extLst>
              </a:tr>
              <a:tr h="197983">
                <a:tc>
                  <a:txBody>
                    <a:bodyPr/>
                    <a:lstStyle/>
                    <a:p>
                      <a:pPr algn="l" rtl="0" fontAlgn="ctr"/>
                      <a:r>
                        <a:rPr lang="en-GB" sz="1100" b="1" i="0" u="none" strike="noStrike">
                          <a:solidFill>
                            <a:srgbClr val="000000"/>
                          </a:solidFill>
                          <a:effectLst/>
                          <a:latin typeface="+mn-lt"/>
                        </a:rPr>
                        <a:t>Total Hours Cost</a:t>
                      </a:r>
                    </a:p>
                  </a:txBody>
                  <a:tcPr marL="107991" marR="0" marT="0" marB="0" anchor="ctr">
                    <a:lnL w="19050" cap="flat" cmpd="sng" algn="ctr">
                      <a:solidFill>
                        <a:srgbClr val="FF5800"/>
                      </a:solidFill>
                      <a:prstDash val="solid"/>
                      <a:round/>
                      <a:headEnd type="none" w="med" len="med"/>
                      <a:tailEnd type="none" w="med" len="med"/>
                    </a:lnL>
                    <a:lnR w="6350" cap="flat" cmpd="sng" algn="ctr">
                      <a:solidFill>
                        <a:srgbClr val="FF5800"/>
                      </a:solidFill>
                      <a:prstDash val="solid"/>
                      <a:round/>
                      <a:headEnd type="none" w="med" len="med"/>
                      <a:tailEnd type="none" w="med" len="med"/>
                    </a:lnR>
                    <a:lnT w="12700" cap="flat" cmpd="sng" algn="ctr">
                      <a:solidFill>
                        <a:srgbClr val="FF5800"/>
                      </a:solidFill>
                      <a:prstDash val="solid"/>
                      <a:round/>
                      <a:headEnd type="none" w="med" len="med"/>
                      <a:tailEnd type="none" w="med" len="med"/>
                    </a:lnT>
                    <a:lnB w="12700" cap="flat" cmpd="sng" algn="ctr">
                      <a:solidFill>
                        <a:srgbClr val="FF5800"/>
                      </a:solidFill>
                      <a:prstDash val="solid"/>
                      <a:round/>
                      <a:headEnd type="none" w="med" len="med"/>
                      <a:tailEnd type="none" w="med" len="med"/>
                    </a:lnB>
                  </a:tcPr>
                </a:tc>
                <a:tc>
                  <a:txBody>
                    <a:bodyPr/>
                    <a:lstStyle/>
                    <a:p>
                      <a:pPr algn="ctr" rtl="0" fontAlgn="ctr"/>
                      <a:r>
                        <a:rPr lang="en-GB" sz="1100" b="1" i="0" u="none" strike="noStrike">
                          <a:solidFill>
                            <a:srgbClr val="FF5800"/>
                          </a:solidFill>
                          <a:effectLst/>
                          <a:latin typeface="+mn-lt"/>
                        </a:rPr>
                        <a:t>#N/A</a:t>
                      </a:r>
                    </a:p>
                  </a:txBody>
                  <a:tcPr marL="0" marR="0" marT="0" marB="0" anchor="ctr">
                    <a:lnL w="6350" cap="flat" cmpd="sng" algn="ctr">
                      <a:solidFill>
                        <a:srgbClr val="FF5800"/>
                      </a:solidFill>
                      <a:prstDash val="solid"/>
                      <a:round/>
                      <a:headEnd type="none" w="med" len="med"/>
                      <a:tailEnd type="none" w="med" len="med"/>
                    </a:lnL>
                    <a:lnR w="12700" cap="flat" cmpd="sng" algn="ctr">
                      <a:solidFill>
                        <a:srgbClr val="FF5800"/>
                      </a:solidFill>
                      <a:prstDash val="solid"/>
                      <a:round/>
                      <a:headEnd type="none" w="med" len="med"/>
                      <a:tailEnd type="none" w="med" len="med"/>
                    </a:lnR>
                    <a:lnT w="12700" cap="flat" cmpd="sng" algn="ctr">
                      <a:solidFill>
                        <a:srgbClr val="FF5800"/>
                      </a:solidFill>
                      <a:prstDash val="solid"/>
                      <a:round/>
                      <a:headEnd type="none" w="med" len="med"/>
                      <a:tailEnd type="none" w="med" len="med"/>
                    </a:lnT>
                    <a:lnB w="12700" cap="flat" cmpd="sng" algn="ctr">
                      <a:solidFill>
                        <a:srgbClr val="FF5800"/>
                      </a:solidFill>
                      <a:prstDash val="solid"/>
                      <a:round/>
                      <a:headEnd type="none" w="med" len="med"/>
                      <a:tailEnd type="none" w="med" len="med"/>
                    </a:lnB>
                  </a:tcPr>
                </a:tc>
                <a:tc gridSpan="2">
                  <a:txBody>
                    <a:bodyPr/>
                    <a:lstStyle/>
                    <a:p>
                      <a:pPr algn="r" rtl="0" fontAlgn="ctr"/>
                      <a:r>
                        <a:rPr lang="en-GB" sz="1100" b="1" i="0" u="none" strike="noStrike" dirty="0">
                          <a:solidFill>
                            <a:srgbClr val="000000"/>
                          </a:solidFill>
                          <a:effectLst/>
                          <a:latin typeface="+mn-lt"/>
                        </a:rPr>
                        <a:t>Total Hours</a:t>
                      </a:r>
                    </a:p>
                  </a:txBody>
                  <a:tcPr marL="0" marR="0" marT="0" marB="0" anchor="ctr">
                    <a:lnL w="12700" cap="flat" cmpd="sng" algn="ctr">
                      <a:solidFill>
                        <a:srgbClr val="FF5800"/>
                      </a:solidFill>
                      <a:prstDash val="solid"/>
                      <a:round/>
                      <a:headEnd type="none" w="med" len="med"/>
                      <a:tailEnd type="none" w="med" len="med"/>
                    </a:lnL>
                    <a:lnR w="6350" cap="flat" cmpd="sng" algn="ctr">
                      <a:solidFill>
                        <a:srgbClr val="FF5800"/>
                      </a:solidFill>
                      <a:prstDash val="solid"/>
                      <a:round/>
                      <a:headEnd type="none" w="med" len="med"/>
                      <a:tailEnd type="none" w="med" len="med"/>
                    </a:lnR>
                    <a:lnT w="12700" cap="flat" cmpd="sng" algn="ctr">
                      <a:solidFill>
                        <a:srgbClr val="FF5800"/>
                      </a:solidFill>
                      <a:prstDash val="solid"/>
                      <a:round/>
                      <a:headEnd type="none" w="med" len="med"/>
                      <a:tailEnd type="none" w="med" len="med"/>
                    </a:lnT>
                    <a:lnB w="12700" cap="flat" cmpd="sng" algn="ctr">
                      <a:solidFill>
                        <a:srgbClr val="FF5800"/>
                      </a:solidFill>
                      <a:prstDash val="solid"/>
                      <a:round/>
                      <a:headEnd type="none" w="med" len="med"/>
                      <a:tailEnd type="none" w="med" len="med"/>
                    </a:lnB>
                  </a:tcPr>
                </a:tc>
                <a:tc hMerge="1">
                  <a:txBody>
                    <a:bodyPr/>
                    <a:lstStyle/>
                    <a:p>
                      <a:endParaRPr lang="en-GB"/>
                    </a:p>
                  </a:txBody>
                  <a:tcPr/>
                </a:tc>
                <a:tc>
                  <a:txBody>
                    <a:bodyPr/>
                    <a:lstStyle/>
                    <a:p>
                      <a:pPr algn="ctr" rtl="0" fontAlgn="ctr"/>
                      <a:r>
                        <a:rPr lang="en-GB" sz="1100" b="1" i="0" u="none" strike="noStrike">
                          <a:solidFill>
                            <a:srgbClr val="FF5800"/>
                          </a:solidFill>
                          <a:effectLst/>
                          <a:latin typeface="+mn-lt"/>
                        </a:rPr>
                        <a:t>0</a:t>
                      </a:r>
                    </a:p>
                  </a:txBody>
                  <a:tcPr marL="0" marR="0" marT="0" marB="0" anchor="ctr">
                    <a:lnL w="6350" cap="flat" cmpd="sng" algn="ctr">
                      <a:solidFill>
                        <a:srgbClr val="FF5800"/>
                      </a:solidFill>
                      <a:prstDash val="solid"/>
                      <a:round/>
                      <a:headEnd type="none" w="med" len="med"/>
                      <a:tailEnd type="none" w="med" len="med"/>
                    </a:lnL>
                    <a:lnR w="19050" cap="flat" cmpd="sng" algn="ctr">
                      <a:solidFill>
                        <a:srgbClr val="FF5800"/>
                      </a:solidFill>
                      <a:prstDash val="solid"/>
                      <a:round/>
                      <a:headEnd type="none" w="med" len="med"/>
                      <a:tailEnd type="none" w="med" len="med"/>
                    </a:lnR>
                    <a:lnT w="12700" cap="flat" cmpd="sng" algn="ctr">
                      <a:solidFill>
                        <a:srgbClr val="FF5800"/>
                      </a:solidFill>
                      <a:prstDash val="solid"/>
                      <a:round/>
                      <a:headEnd type="none" w="med" len="med"/>
                      <a:tailEnd type="none" w="med" len="med"/>
                    </a:lnT>
                    <a:lnB w="12700" cap="flat" cmpd="sng" algn="ctr">
                      <a:solidFill>
                        <a:srgbClr val="FF5800"/>
                      </a:solidFill>
                      <a:prstDash val="solid"/>
                      <a:round/>
                      <a:headEnd type="none" w="med" len="med"/>
                      <a:tailEnd type="none" w="med" len="med"/>
                    </a:lnB>
                  </a:tcPr>
                </a:tc>
                <a:tc gridSpan="2">
                  <a:txBody>
                    <a:bodyPr/>
                    <a:lstStyle/>
                    <a:p>
                      <a:pPr algn="l" rtl="0" fontAlgn="ctr"/>
                      <a:r>
                        <a:rPr lang="en-GB" sz="1100" b="0" i="0" u="none" strike="noStrike" dirty="0">
                          <a:solidFill>
                            <a:srgbClr val="000000"/>
                          </a:solidFill>
                          <a:effectLst/>
                          <a:latin typeface="+mn-lt"/>
                        </a:rPr>
                        <a:t>Risk Assessment</a:t>
                      </a:r>
                    </a:p>
                  </a:txBody>
                  <a:tcPr marL="107991" marR="0" marT="0" marB="0" anchor="ctr">
                    <a:lnL w="19050" cap="flat" cmpd="sng" algn="ctr">
                      <a:solidFill>
                        <a:srgbClr val="FF5800"/>
                      </a:solidFill>
                      <a:prstDash val="solid"/>
                      <a:round/>
                      <a:headEnd type="none" w="med" len="med"/>
                      <a:tailEnd type="none" w="med" len="med"/>
                    </a:lnL>
                    <a:lnR w="12700" cap="flat" cmpd="sng" algn="ctr">
                      <a:solidFill>
                        <a:srgbClr val="FF5800"/>
                      </a:solidFill>
                      <a:prstDash val="solid"/>
                      <a:round/>
                      <a:headEnd type="none" w="med" len="med"/>
                      <a:tailEnd type="none" w="med" len="med"/>
                    </a:lnR>
                    <a:lnT w="6350" cap="flat" cmpd="sng" algn="ctr">
                      <a:solidFill>
                        <a:srgbClr val="FF5800"/>
                      </a:solidFill>
                      <a:prstDash val="solid"/>
                      <a:round/>
                      <a:headEnd type="none" w="med" len="med"/>
                      <a:tailEnd type="none" w="med" len="med"/>
                    </a:lnT>
                    <a:lnB w="6350" cap="flat" cmpd="sng" algn="ctr">
                      <a:solidFill>
                        <a:srgbClr val="FF5800"/>
                      </a:solidFill>
                      <a:prstDash val="solid"/>
                      <a:round/>
                      <a:headEnd type="none" w="med" len="med"/>
                      <a:tailEnd type="none" w="med" len="med"/>
                    </a:lnB>
                    <a:solidFill>
                      <a:srgbClr val="FFFFFF"/>
                    </a:solidFill>
                  </a:tcPr>
                </a:tc>
                <a:tc hMerge="1">
                  <a:txBody>
                    <a:bodyPr/>
                    <a:lstStyle/>
                    <a:p>
                      <a:endParaRPr lang="en-GB"/>
                    </a:p>
                  </a:txBody>
                  <a:tcPr/>
                </a:tc>
                <a:tc gridSpan="2">
                  <a:txBody>
                    <a:bodyPr/>
                    <a:lstStyle/>
                    <a:p>
                      <a:pPr algn="ctr" rtl="0" fontAlgn="ctr"/>
                      <a:r>
                        <a:rPr lang="en-GB" sz="1100" b="0" i="0" u="none" strike="noStrike">
                          <a:solidFill>
                            <a:srgbClr val="FF5800"/>
                          </a:solidFill>
                          <a:effectLst/>
                          <a:latin typeface="+mn-lt"/>
                        </a:rPr>
                        <a:t>Normal</a:t>
                      </a:r>
                    </a:p>
                  </a:txBody>
                  <a:tcPr marL="0" marR="0" marT="0" marB="0" anchor="ctr">
                    <a:lnL w="12700" cap="flat" cmpd="sng" algn="ctr">
                      <a:solidFill>
                        <a:srgbClr val="FF5800"/>
                      </a:solidFill>
                      <a:prstDash val="solid"/>
                      <a:round/>
                      <a:headEnd type="none" w="med" len="med"/>
                      <a:tailEnd type="none" w="med" len="med"/>
                    </a:lnL>
                    <a:lnR w="19050" cap="flat" cmpd="sng" algn="ctr">
                      <a:solidFill>
                        <a:srgbClr val="FF5800"/>
                      </a:solidFill>
                      <a:prstDash val="solid"/>
                      <a:round/>
                      <a:headEnd type="none" w="med" len="med"/>
                      <a:tailEnd type="none" w="med" len="med"/>
                    </a:lnR>
                    <a:lnT w="6350" cap="flat" cmpd="sng" algn="ctr">
                      <a:solidFill>
                        <a:srgbClr val="FF5800"/>
                      </a:solidFill>
                      <a:prstDash val="solid"/>
                      <a:round/>
                      <a:headEnd type="none" w="med" len="med"/>
                      <a:tailEnd type="none" w="med" len="med"/>
                    </a:lnT>
                    <a:lnB w="6350" cap="flat" cmpd="sng" algn="ctr">
                      <a:solidFill>
                        <a:srgbClr val="FF5800"/>
                      </a:solidFill>
                      <a:prstDash val="solid"/>
                      <a:round/>
                      <a:headEnd type="none" w="med" len="med"/>
                      <a:tailEnd type="none" w="med" len="med"/>
                    </a:lnB>
                    <a:solidFill>
                      <a:srgbClr val="FFFFFF"/>
                    </a:solidFill>
                  </a:tcPr>
                </a:tc>
                <a:tc hMerge="1">
                  <a:txBody>
                    <a:bodyPr/>
                    <a:lstStyle/>
                    <a:p>
                      <a:endParaRPr lang="en-GB"/>
                    </a:p>
                  </a:txBody>
                  <a:tcPr/>
                </a:tc>
                <a:extLst>
                  <a:ext uri="{0D108BD9-81ED-4DB2-BD59-A6C34878D82A}">
                    <a16:rowId xmlns:a16="http://schemas.microsoft.com/office/drawing/2014/main" val="3061727281"/>
                  </a:ext>
                </a:extLst>
              </a:tr>
              <a:tr h="197983">
                <a:tc>
                  <a:txBody>
                    <a:bodyPr/>
                    <a:lstStyle/>
                    <a:p>
                      <a:pPr algn="l" rtl="0" fontAlgn="ctr"/>
                      <a:r>
                        <a:rPr lang="en-GB" sz="1100" b="1" i="0" u="none" strike="noStrike">
                          <a:solidFill>
                            <a:srgbClr val="000000"/>
                          </a:solidFill>
                          <a:effectLst/>
                          <a:latin typeface="+mn-lt"/>
                        </a:rPr>
                        <a:t>#N/A</a:t>
                      </a:r>
                    </a:p>
                  </a:txBody>
                  <a:tcPr marL="107991" marR="0" marT="0" marB="0" anchor="ctr">
                    <a:lnL w="19050" cap="flat" cmpd="sng" algn="ctr">
                      <a:solidFill>
                        <a:srgbClr val="FF5800"/>
                      </a:solidFill>
                      <a:prstDash val="solid"/>
                      <a:round/>
                      <a:headEnd type="none" w="med" len="med"/>
                      <a:tailEnd type="none" w="med" len="med"/>
                    </a:lnL>
                    <a:lnR w="6350" cap="flat" cmpd="sng" algn="ctr">
                      <a:solidFill>
                        <a:srgbClr val="FF5800"/>
                      </a:solidFill>
                      <a:prstDash val="solid"/>
                      <a:round/>
                      <a:headEnd type="none" w="med" len="med"/>
                      <a:tailEnd type="none" w="med" len="med"/>
                    </a:lnR>
                    <a:lnT w="12700" cap="flat" cmpd="sng" algn="ctr">
                      <a:solidFill>
                        <a:srgbClr val="FF5800"/>
                      </a:solidFill>
                      <a:prstDash val="solid"/>
                      <a:round/>
                      <a:headEnd type="none" w="med" len="med"/>
                      <a:tailEnd type="none" w="med" len="med"/>
                    </a:lnT>
                    <a:lnB w="12700" cap="flat" cmpd="sng" algn="ctr">
                      <a:solidFill>
                        <a:srgbClr val="FF5800"/>
                      </a:solidFill>
                      <a:prstDash val="solid"/>
                      <a:round/>
                      <a:headEnd type="none" w="med" len="med"/>
                      <a:tailEnd type="none" w="med" len="med"/>
                    </a:lnB>
                  </a:tcPr>
                </a:tc>
                <a:tc>
                  <a:txBody>
                    <a:bodyPr/>
                    <a:lstStyle/>
                    <a:p>
                      <a:pPr algn="ctr" rtl="0" fontAlgn="ctr"/>
                      <a:r>
                        <a:rPr lang="en-GB" sz="1100" b="1" i="0" u="none" strike="noStrike" dirty="0">
                          <a:solidFill>
                            <a:srgbClr val="FF5800"/>
                          </a:solidFill>
                          <a:effectLst/>
                          <a:latin typeface="+mn-lt"/>
                        </a:rPr>
                        <a:t>#N/A</a:t>
                      </a:r>
                    </a:p>
                  </a:txBody>
                  <a:tcPr marL="0" marR="0" marT="0" marB="0" anchor="ctr">
                    <a:lnL w="6350" cap="flat" cmpd="sng" algn="ctr">
                      <a:solidFill>
                        <a:srgbClr val="FF5800"/>
                      </a:solidFill>
                      <a:prstDash val="solid"/>
                      <a:round/>
                      <a:headEnd type="none" w="med" len="med"/>
                      <a:tailEnd type="none" w="med" len="med"/>
                    </a:lnL>
                    <a:lnR w="12700" cap="flat" cmpd="sng" algn="ctr">
                      <a:solidFill>
                        <a:srgbClr val="FF5800"/>
                      </a:solidFill>
                      <a:prstDash val="solid"/>
                      <a:round/>
                      <a:headEnd type="none" w="med" len="med"/>
                      <a:tailEnd type="none" w="med" len="med"/>
                    </a:lnR>
                    <a:lnT w="12700" cap="flat" cmpd="sng" algn="ctr">
                      <a:solidFill>
                        <a:srgbClr val="FF5800"/>
                      </a:solidFill>
                      <a:prstDash val="solid"/>
                      <a:round/>
                      <a:headEnd type="none" w="med" len="med"/>
                      <a:tailEnd type="none" w="med" len="med"/>
                    </a:lnT>
                    <a:lnB w="12700" cap="flat" cmpd="sng" algn="ctr">
                      <a:solidFill>
                        <a:srgbClr val="FF5800"/>
                      </a:solidFill>
                      <a:prstDash val="solid"/>
                      <a:round/>
                      <a:headEnd type="none" w="med" len="med"/>
                      <a:tailEnd type="none" w="med" len="med"/>
                    </a:lnB>
                  </a:tcPr>
                </a:tc>
                <a:tc gridSpan="2">
                  <a:txBody>
                    <a:bodyPr/>
                    <a:lstStyle/>
                    <a:p>
                      <a:pPr algn="r" rtl="0" fontAlgn="ctr"/>
                      <a:r>
                        <a:rPr lang="en-GB" sz="1100" b="1" i="0" u="none" strike="noStrike">
                          <a:solidFill>
                            <a:srgbClr val="000000"/>
                          </a:solidFill>
                          <a:effectLst/>
                          <a:latin typeface="+mn-lt"/>
                        </a:rPr>
                        <a:t>Solution Contingency (%)</a:t>
                      </a:r>
                    </a:p>
                  </a:txBody>
                  <a:tcPr marL="0" marR="0" marT="0" marB="0" anchor="ctr">
                    <a:lnL w="12700" cap="flat" cmpd="sng" algn="ctr">
                      <a:solidFill>
                        <a:srgbClr val="FF5800"/>
                      </a:solidFill>
                      <a:prstDash val="solid"/>
                      <a:round/>
                      <a:headEnd type="none" w="med" len="med"/>
                      <a:tailEnd type="none" w="med" len="med"/>
                    </a:lnL>
                    <a:lnR w="6350" cap="flat" cmpd="sng" algn="ctr">
                      <a:solidFill>
                        <a:srgbClr val="FF5800"/>
                      </a:solidFill>
                      <a:prstDash val="solid"/>
                      <a:round/>
                      <a:headEnd type="none" w="med" len="med"/>
                      <a:tailEnd type="none" w="med" len="med"/>
                    </a:lnR>
                    <a:lnT w="12700" cap="flat" cmpd="sng" algn="ctr">
                      <a:solidFill>
                        <a:srgbClr val="FF5800"/>
                      </a:solidFill>
                      <a:prstDash val="solid"/>
                      <a:round/>
                      <a:headEnd type="none" w="med" len="med"/>
                      <a:tailEnd type="none" w="med" len="med"/>
                    </a:lnT>
                    <a:lnB w="12700" cap="flat" cmpd="sng" algn="ctr">
                      <a:solidFill>
                        <a:srgbClr val="FF5800"/>
                      </a:solidFill>
                      <a:prstDash val="solid"/>
                      <a:round/>
                      <a:headEnd type="none" w="med" len="med"/>
                      <a:tailEnd type="none" w="med" len="med"/>
                    </a:lnB>
                  </a:tcPr>
                </a:tc>
                <a:tc hMerge="1">
                  <a:txBody>
                    <a:bodyPr/>
                    <a:lstStyle/>
                    <a:p>
                      <a:endParaRPr lang="en-GB"/>
                    </a:p>
                  </a:txBody>
                  <a:tcPr/>
                </a:tc>
                <a:tc>
                  <a:txBody>
                    <a:bodyPr/>
                    <a:lstStyle/>
                    <a:p>
                      <a:pPr algn="ctr" rtl="0" fontAlgn="ctr"/>
                      <a:r>
                        <a:rPr lang="en-GB" sz="1100" b="1" i="0" u="none" strike="noStrike">
                          <a:solidFill>
                            <a:srgbClr val="FF5800"/>
                          </a:solidFill>
                          <a:effectLst/>
                          <a:latin typeface="+mn-lt"/>
                        </a:rPr>
                        <a:t>0%</a:t>
                      </a:r>
                    </a:p>
                  </a:txBody>
                  <a:tcPr marL="0" marR="0" marT="0" marB="0" anchor="ctr">
                    <a:lnL w="6350" cap="flat" cmpd="sng" algn="ctr">
                      <a:solidFill>
                        <a:srgbClr val="FF5800"/>
                      </a:solidFill>
                      <a:prstDash val="solid"/>
                      <a:round/>
                      <a:headEnd type="none" w="med" len="med"/>
                      <a:tailEnd type="none" w="med" len="med"/>
                    </a:lnL>
                    <a:lnR w="19050" cap="flat" cmpd="sng" algn="ctr">
                      <a:solidFill>
                        <a:srgbClr val="FF5800"/>
                      </a:solidFill>
                      <a:prstDash val="solid"/>
                      <a:round/>
                      <a:headEnd type="none" w="med" len="med"/>
                      <a:tailEnd type="none" w="med" len="med"/>
                    </a:lnR>
                    <a:lnT w="12700" cap="flat" cmpd="sng" algn="ctr">
                      <a:solidFill>
                        <a:srgbClr val="FF5800"/>
                      </a:solidFill>
                      <a:prstDash val="solid"/>
                      <a:round/>
                      <a:headEnd type="none" w="med" len="med"/>
                      <a:tailEnd type="none" w="med" len="med"/>
                    </a:lnT>
                    <a:lnB w="12700" cap="flat" cmpd="sng" algn="ctr">
                      <a:solidFill>
                        <a:srgbClr val="FF5800"/>
                      </a:solidFill>
                      <a:prstDash val="solid"/>
                      <a:round/>
                      <a:headEnd type="none" w="med" len="med"/>
                      <a:tailEnd type="none" w="med" len="med"/>
                    </a:lnB>
                  </a:tcPr>
                </a:tc>
                <a:tc gridSpan="2">
                  <a:txBody>
                    <a:bodyPr/>
                    <a:lstStyle/>
                    <a:p>
                      <a:pPr algn="l" rtl="0" fontAlgn="ctr"/>
                      <a:r>
                        <a:rPr lang="en-GB" sz="1100" b="0" i="0" u="none" strike="noStrike" dirty="0">
                          <a:solidFill>
                            <a:srgbClr val="000000"/>
                          </a:solidFill>
                          <a:effectLst/>
                          <a:latin typeface="+mn-lt"/>
                        </a:rPr>
                        <a:t>Currency</a:t>
                      </a:r>
                    </a:p>
                  </a:txBody>
                  <a:tcPr marL="107991" marR="0" marT="0" marB="0" anchor="ctr">
                    <a:lnL w="19050" cap="flat" cmpd="sng" algn="ctr">
                      <a:solidFill>
                        <a:srgbClr val="FF5800"/>
                      </a:solidFill>
                      <a:prstDash val="solid"/>
                      <a:round/>
                      <a:headEnd type="none" w="med" len="med"/>
                      <a:tailEnd type="none" w="med" len="med"/>
                    </a:lnL>
                    <a:lnR w="12700" cap="flat" cmpd="sng" algn="ctr">
                      <a:solidFill>
                        <a:srgbClr val="FF5800"/>
                      </a:solidFill>
                      <a:prstDash val="solid"/>
                      <a:round/>
                      <a:headEnd type="none" w="med" len="med"/>
                      <a:tailEnd type="none" w="med" len="med"/>
                    </a:lnR>
                    <a:lnT w="6350" cap="flat" cmpd="sng" algn="ctr">
                      <a:solidFill>
                        <a:srgbClr val="FF5800"/>
                      </a:solidFill>
                      <a:prstDash val="solid"/>
                      <a:round/>
                      <a:headEnd type="none" w="med" len="med"/>
                      <a:tailEnd type="none" w="med" len="med"/>
                    </a:lnT>
                    <a:lnB w="6350" cap="flat" cmpd="sng" algn="ctr">
                      <a:solidFill>
                        <a:srgbClr val="FF5800"/>
                      </a:solidFill>
                      <a:prstDash val="solid"/>
                      <a:round/>
                      <a:headEnd type="none" w="med" len="med"/>
                      <a:tailEnd type="none" w="med" len="med"/>
                    </a:lnB>
                    <a:solidFill>
                      <a:srgbClr val="FFFFFF"/>
                    </a:solidFill>
                  </a:tcPr>
                </a:tc>
                <a:tc hMerge="1">
                  <a:txBody>
                    <a:bodyPr/>
                    <a:lstStyle/>
                    <a:p>
                      <a:endParaRPr lang="en-GB"/>
                    </a:p>
                  </a:txBody>
                  <a:tcPr/>
                </a:tc>
                <a:tc gridSpan="2">
                  <a:txBody>
                    <a:bodyPr/>
                    <a:lstStyle/>
                    <a:p>
                      <a:pPr algn="ctr" rtl="0" fontAlgn="ctr"/>
                      <a:r>
                        <a:rPr lang="en-GB" sz="1100" b="1" i="0" u="none" strike="noStrike">
                          <a:solidFill>
                            <a:srgbClr val="FF5800"/>
                          </a:solidFill>
                          <a:effectLst/>
                          <a:latin typeface="+mn-lt"/>
                        </a:rPr>
                        <a:t> </a:t>
                      </a:r>
                    </a:p>
                  </a:txBody>
                  <a:tcPr marL="0" marR="0" marT="0" marB="0" anchor="ctr">
                    <a:lnL w="12700" cap="flat" cmpd="sng" algn="ctr">
                      <a:solidFill>
                        <a:srgbClr val="FF5800"/>
                      </a:solidFill>
                      <a:prstDash val="solid"/>
                      <a:round/>
                      <a:headEnd type="none" w="med" len="med"/>
                      <a:tailEnd type="none" w="med" len="med"/>
                    </a:lnL>
                    <a:lnR w="19050" cap="flat" cmpd="sng" algn="ctr">
                      <a:solidFill>
                        <a:srgbClr val="FF5800"/>
                      </a:solidFill>
                      <a:prstDash val="solid"/>
                      <a:round/>
                      <a:headEnd type="none" w="med" len="med"/>
                      <a:tailEnd type="none" w="med" len="med"/>
                    </a:lnR>
                    <a:lnT w="6350" cap="flat" cmpd="sng" algn="ctr">
                      <a:solidFill>
                        <a:srgbClr val="FF5800"/>
                      </a:solidFill>
                      <a:prstDash val="solid"/>
                      <a:round/>
                      <a:headEnd type="none" w="med" len="med"/>
                      <a:tailEnd type="none" w="med" len="med"/>
                    </a:lnT>
                    <a:lnB w="6350" cap="flat" cmpd="sng" algn="ctr">
                      <a:solidFill>
                        <a:srgbClr val="FF5800"/>
                      </a:solidFill>
                      <a:prstDash val="solid"/>
                      <a:round/>
                      <a:headEnd type="none" w="med" len="med"/>
                      <a:tailEnd type="none" w="med" len="med"/>
                    </a:lnB>
                    <a:solidFill>
                      <a:srgbClr val="FDE9D9"/>
                    </a:solidFill>
                  </a:tcPr>
                </a:tc>
                <a:tc hMerge="1">
                  <a:txBody>
                    <a:bodyPr/>
                    <a:lstStyle/>
                    <a:p>
                      <a:endParaRPr lang="en-GB"/>
                    </a:p>
                  </a:txBody>
                  <a:tcPr/>
                </a:tc>
                <a:extLst>
                  <a:ext uri="{0D108BD9-81ED-4DB2-BD59-A6C34878D82A}">
                    <a16:rowId xmlns:a16="http://schemas.microsoft.com/office/drawing/2014/main" val="274209202"/>
                  </a:ext>
                </a:extLst>
              </a:tr>
              <a:tr h="197983">
                <a:tc>
                  <a:txBody>
                    <a:bodyPr/>
                    <a:lstStyle/>
                    <a:p>
                      <a:pPr algn="l" rtl="0" fontAlgn="ctr"/>
                      <a:r>
                        <a:rPr lang="en-GB" sz="1100" b="0" i="0" u="none" strike="noStrike">
                          <a:solidFill>
                            <a:srgbClr val="000000"/>
                          </a:solidFill>
                          <a:effectLst/>
                          <a:latin typeface="+mn-lt"/>
                        </a:rPr>
                        <a:t>#N/A</a:t>
                      </a:r>
                    </a:p>
                  </a:txBody>
                  <a:tcPr marL="107991" marR="0" marT="0" marB="0" anchor="ctr">
                    <a:lnL w="19050" cap="flat" cmpd="sng" algn="ctr">
                      <a:solidFill>
                        <a:srgbClr val="FF5800"/>
                      </a:solidFill>
                      <a:prstDash val="solid"/>
                      <a:round/>
                      <a:headEnd type="none" w="med" len="med"/>
                      <a:tailEnd type="none" w="med" len="med"/>
                    </a:lnL>
                    <a:lnR w="6350" cap="flat" cmpd="sng" algn="ctr">
                      <a:solidFill>
                        <a:srgbClr val="FF5800"/>
                      </a:solidFill>
                      <a:prstDash val="solid"/>
                      <a:round/>
                      <a:headEnd type="none" w="med" len="med"/>
                      <a:tailEnd type="none" w="med" len="med"/>
                    </a:lnR>
                    <a:lnT w="12700" cap="flat" cmpd="sng" algn="ctr">
                      <a:solidFill>
                        <a:srgbClr val="FF5800"/>
                      </a:solidFill>
                      <a:prstDash val="solid"/>
                      <a:round/>
                      <a:headEnd type="none" w="med" len="med"/>
                      <a:tailEnd type="none" w="med" len="med"/>
                    </a:lnT>
                    <a:lnB w="12700" cap="flat" cmpd="sng" algn="ctr">
                      <a:solidFill>
                        <a:srgbClr val="FF5800"/>
                      </a:solidFill>
                      <a:prstDash val="solid"/>
                      <a:round/>
                      <a:headEnd type="none" w="med" len="med"/>
                      <a:tailEnd type="none" w="med" len="med"/>
                    </a:lnB>
                  </a:tcPr>
                </a:tc>
                <a:tc>
                  <a:txBody>
                    <a:bodyPr/>
                    <a:lstStyle/>
                    <a:p>
                      <a:pPr algn="ctr" rtl="0" fontAlgn="ctr"/>
                      <a:r>
                        <a:rPr lang="en-GB" sz="1100" b="0" i="0" u="none" strike="noStrike">
                          <a:solidFill>
                            <a:srgbClr val="FF5800"/>
                          </a:solidFill>
                          <a:effectLst/>
                          <a:latin typeface="+mn-lt"/>
                        </a:rPr>
                        <a:t>#N/A</a:t>
                      </a:r>
                    </a:p>
                  </a:txBody>
                  <a:tcPr marL="0" marR="0" marT="0" marB="0" anchor="ctr">
                    <a:lnL w="6350" cap="flat" cmpd="sng" algn="ctr">
                      <a:solidFill>
                        <a:srgbClr val="FF5800"/>
                      </a:solidFill>
                      <a:prstDash val="solid"/>
                      <a:round/>
                      <a:headEnd type="none" w="med" len="med"/>
                      <a:tailEnd type="none" w="med" len="med"/>
                    </a:lnL>
                    <a:lnR w="12700" cap="flat" cmpd="sng" algn="ctr">
                      <a:solidFill>
                        <a:srgbClr val="FF5800"/>
                      </a:solidFill>
                      <a:prstDash val="solid"/>
                      <a:round/>
                      <a:headEnd type="none" w="med" len="med"/>
                      <a:tailEnd type="none" w="med" len="med"/>
                    </a:lnR>
                    <a:lnT w="12700" cap="flat" cmpd="sng" algn="ctr">
                      <a:solidFill>
                        <a:srgbClr val="FF5800"/>
                      </a:solidFill>
                      <a:prstDash val="solid"/>
                      <a:round/>
                      <a:headEnd type="none" w="med" len="med"/>
                      <a:tailEnd type="none" w="med" len="med"/>
                    </a:lnT>
                    <a:lnB w="12700" cap="flat" cmpd="sng" algn="ctr">
                      <a:solidFill>
                        <a:srgbClr val="FF5800"/>
                      </a:solidFill>
                      <a:prstDash val="solid"/>
                      <a:round/>
                      <a:headEnd type="none" w="med" len="med"/>
                      <a:tailEnd type="none" w="med" len="med"/>
                    </a:lnB>
                  </a:tcPr>
                </a:tc>
                <a:tc gridSpan="2">
                  <a:txBody>
                    <a:bodyPr/>
                    <a:lstStyle/>
                    <a:p>
                      <a:pPr algn="r" rtl="0" fontAlgn="ctr"/>
                      <a:r>
                        <a:rPr lang="en-GB" sz="1100" b="0" i="0" u="none" strike="noStrike">
                          <a:solidFill>
                            <a:srgbClr val="000000"/>
                          </a:solidFill>
                          <a:effectLst/>
                          <a:latin typeface="+mn-lt"/>
                        </a:rPr>
                        <a:t>#N/A</a:t>
                      </a:r>
                    </a:p>
                  </a:txBody>
                  <a:tcPr marL="0" marR="0" marT="0" marB="0" anchor="ctr">
                    <a:lnL w="12700" cap="flat" cmpd="sng" algn="ctr">
                      <a:solidFill>
                        <a:srgbClr val="FF5800"/>
                      </a:solidFill>
                      <a:prstDash val="solid"/>
                      <a:round/>
                      <a:headEnd type="none" w="med" len="med"/>
                      <a:tailEnd type="none" w="med" len="med"/>
                    </a:lnL>
                    <a:lnR w="6350" cap="flat" cmpd="sng" algn="ctr">
                      <a:solidFill>
                        <a:srgbClr val="FF5800"/>
                      </a:solidFill>
                      <a:prstDash val="solid"/>
                      <a:round/>
                      <a:headEnd type="none" w="med" len="med"/>
                      <a:tailEnd type="none" w="med" len="med"/>
                    </a:lnR>
                    <a:lnT w="12700" cap="flat" cmpd="sng" algn="ctr">
                      <a:solidFill>
                        <a:srgbClr val="FF5800"/>
                      </a:solidFill>
                      <a:prstDash val="solid"/>
                      <a:round/>
                      <a:headEnd type="none" w="med" len="med"/>
                      <a:tailEnd type="none" w="med" len="med"/>
                    </a:lnT>
                    <a:lnB w="12700" cap="flat" cmpd="sng" algn="ctr">
                      <a:solidFill>
                        <a:srgbClr val="FF5800"/>
                      </a:solidFill>
                      <a:prstDash val="solid"/>
                      <a:round/>
                      <a:headEnd type="none" w="med" len="med"/>
                      <a:tailEnd type="none" w="med" len="med"/>
                    </a:lnB>
                  </a:tcPr>
                </a:tc>
                <a:tc hMerge="1">
                  <a:txBody>
                    <a:bodyPr/>
                    <a:lstStyle/>
                    <a:p>
                      <a:endParaRPr lang="en-GB"/>
                    </a:p>
                  </a:txBody>
                  <a:tcPr/>
                </a:tc>
                <a:tc>
                  <a:txBody>
                    <a:bodyPr/>
                    <a:lstStyle/>
                    <a:p>
                      <a:pPr algn="ctr" rtl="0" fontAlgn="ctr"/>
                      <a:r>
                        <a:rPr lang="en-GB" sz="1100" b="0" i="0" u="none" strike="noStrike">
                          <a:solidFill>
                            <a:srgbClr val="FF5800"/>
                          </a:solidFill>
                          <a:effectLst/>
                          <a:latin typeface="+mn-lt"/>
                        </a:rPr>
                        <a:t>0</a:t>
                      </a:r>
                    </a:p>
                  </a:txBody>
                  <a:tcPr marL="0" marR="0" marT="0" marB="0" anchor="ctr">
                    <a:lnL w="6350" cap="flat" cmpd="sng" algn="ctr">
                      <a:solidFill>
                        <a:srgbClr val="FF5800"/>
                      </a:solidFill>
                      <a:prstDash val="solid"/>
                      <a:round/>
                      <a:headEnd type="none" w="med" len="med"/>
                      <a:tailEnd type="none" w="med" len="med"/>
                    </a:lnL>
                    <a:lnR w="19050" cap="flat" cmpd="sng" algn="ctr">
                      <a:solidFill>
                        <a:srgbClr val="FF5800"/>
                      </a:solidFill>
                      <a:prstDash val="solid"/>
                      <a:round/>
                      <a:headEnd type="none" w="med" len="med"/>
                      <a:tailEnd type="none" w="med" len="med"/>
                    </a:lnR>
                    <a:lnT w="12700" cap="flat" cmpd="sng" algn="ctr">
                      <a:solidFill>
                        <a:srgbClr val="FF5800"/>
                      </a:solidFill>
                      <a:prstDash val="solid"/>
                      <a:round/>
                      <a:headEnd type="none" w="med" len="med"/>
                      <a:tailEnd type="none" w="med" len="med"/>
                    </a:lnT>
                    <a:lnB w="12700" cap="flat" cmpd="sng" algn="ctr">
                      <a:solidFill>
                        <a:srgbClr val="FF5800"/>
                      </a:solidFill>
                      <a:prstDash val="solid"/>
                      <a:round/>
                      <a:headEnd type="none" w="med" len="med"/>
                      <a:tailEnd type="none" w="med" len="med"/>
                    </a:lnB>
                  </a:tcPr>
                </a:tc>
                <a:tc gridSpan="2">
                  <a:txBody>
                    <a:bodyPr/>
                    <a:lstStyle/>
                    <a:p>
                      <a:pPr algn="l" rtl="0" fontAlgn="ctr"/>
                      <a:r>
                        <a:rPr lang="en-GB" sz="1100" b="0" i="0" u="none" strike="noStrike">
                          <a:solidFill>
                            <a:srgbClr val="000000"/>
                          </a:solidFill>
                          <a:effectLst/>
                          <a:latin typeface="+mn-lt"/>
                        </a:rPr>
                        <a:t>Price-to-Win</a:t>
                      </a:r>
                    </a:p>
                  </a:txBody>
                  <a:tcPr marL="107991" marR="0" marT="0" marB="0" anchor="ctr">
                    <a:lnL w="19050" cap="flat" cmpd="sng" algn="ctr">
                      <a:solidFill>
                        <a:srgbClr val="FF5800"/>
                      </a:solidFill>
                      <a:prstDash val="solid"/>
                      <a:round/>
                      <a:headEnd type="none" w="med" len="med"/>
                      <a:tailEnd type="none" w="med" len="med"/>
                    </a:lnL>
                    <a:lnR w="12700" cap="flat" cmpd="sng" algn="ctr">
                      <a:solidFill>
                        <a:srgbClr val="FF5800"/>
                      </a:solidFill>
                      <a:prstDash val="solid"/>
                      <a:round/>
                      <a:headEnd type="none" w="med" len="med"/>
                      <a:tailEnd type="none" w="med" len="med"/>
                    </a:lnR>
                    <a:lnT w="6350" cap="flat" cmpd="sng" algn="ctr">
                      <a:solidFill>
                        <a:srgbClr val="FF5800"/>
                      </a:solidFill>
                      <a:prstDash val="solid"/>
                      <a:round/>
                      <a:headEnd type="none" w="med" len="med"/>
                      <a:tailEnd type="none" w="med" len="med"/>
                    </a:lnT>
                    <a:lnB w="6350" cap="flat" cmpd="sng" algn="ctr">
                      <a:solidFill>
                        <a:srgbClr val="FF5800"/>
                      </a:solidFill>
                      <a:prstDash val="solid"/>
                      <a:round/>
                      <a:headEnd type="none" w="med" len="med"/>
                      <a:tailEnd type="none" w="med" len="med"/>
                    </a:lnB>
                    <a:solidFill>
                      <a:srgbClr val="FFFFFF"/>
                    </a:solidFill>
                  </a:tcPr>
                </a:tc>
                <a:tc hMerge="1">
                  <a:txBody>
                    <a:bodyPr/>
                    <a:lstStyle/>
                    <a:p>
                      <a:endParaRPr lang="en-GB"/>
                    </a:p>
                  </a:txBody>
                  <a:tcPr/>
                </a:tc>
                <a:tc gridSpan="2">
                  <a:txBody>
                    <a:bodyPr/>
                    <a:lstStyle/>
                    <a:p>
                      <a:pPr algn="ctr" rtl="0" fontAlgn="ctr"/>
                      <a:r>
                        <a:rPr lang="en-GB" sz="1100" b="0" i="0" u="none" strike="noStrike">
                          <a:solidFill>
                            <a:srgbClr val="FF5800"/>
                          </a:solidFill>
                          <a:effectLst/>
                          <a:latin typeface="+mn-lt"/>
                        </a:rPr>
                        <a:t>&lt;Complete&gt;</a:t>
                      </a:r>
                    </a:p>
                  </a:txBody>
                  <a:tcPr marL="0" marR="0" marT="0" marB="0" anchor="ctr">
                    <a:lnL w="12700" cap="flat" cmpd="sng" algn="ctr">
                      <a:solidFill>
                        <a:srgbClr val="FF5800"/>
                      </a:solidFill>
                      <a:prstDash val="solid"/>
                      <a:round/>
                      <a:headEnd type="none" w="med" len="med"/>
                      <a:tailEnd type="none" w="med" len="med"/>
                    </a:lnL>
                    <a:lnR w="19050" cap="flat" cmpd="sng" algn="ctr">
                      <a:solidFill>
                        <a:srgbClr val="FF5800"/>
                      </a:solidFill>
                      <a:prstDash val="solid"/>
                      <a:round/>
                      <a:headEnd type="none" w="med" len="med"/>
                      <a:tailEnd type="none" w="med" len="med"/>
                    </a:lnR>
                    <a:lnT w="6350" cap="flat" cmpd="sng" algn="ctr">
                      <a:solidFill>
                        <a:srgbClr val="FF5800"/>
                      </a:solidFill>
                      <a:prstDash val="solid"/>
                      <a:round/>
                      <a:headEnd type="none" w="med" len="med"/>
                      <a:tailEnd type="none" w="med" len="med"/>
                    </a:lnT>
                    <a:lnB w="6350" cap="flat" cmpd="sng" algn="ctr">
                      <a:solidFill>
                        <a:srgbClr val="FF5800"/>
                      </a:solidFill>
                      <a:prstDash val="solid"/>
                      <a:round/>
                      <a:headEnd type="none" w="med" len="med"/>
                      <a:tailEnd type="none" w="med" len="med"/>
                    </a:lnB>
                  </a:tcPr>
                </a:tc>
                <a:tc hMerge="1">
                  <a:txBody>
                    <a:bodyPr/>
                    <a:lstStyle/>
                    <a:p>
                      <a:endParaRPr lang="en-GB"/>
                    </a:p>
                  </a:txBody>
                  <a:tcPr/>
                </a:tc>
                <a:extLst>
                  <a:ext uri="{0D108BD9-81ED-4DB2-BD59-A6C34878D82A}">
                    <a16:rowId xmlns:a16="http://schemas.microsoft.com/office/drawing/2014/main" val="3687421260"/>
                  </a:ext>
                </a:extLst>
              </a:tr>
              <a:tr h="197983">
                <a:tc>
                  <a:txBody>
                    <a:bodyPr/>
                    <a:lstStyle/>
                    <a:p>
                      <a:pPr algn="l" rtl="0" fontAlgn="ctr"/>
                      <a:r>
                        <a:rPr lang="en-GB" sz="1100" b="0" i="0" u="none" strike="noStrike">
                          <a:solidFill>
                            <a:srgbClr val="000000"/>
                          </a:solidFill>
                          <a:effectLst/>
                          <a:latin typeface="+mn-lt"/>
                        </a:rPr>
                        <a:t>#N/A</a:t>
                      </a:r>
                    </a:p>
                  </a:txBody>
                  <a:tcPr marL="107991" marR="0" marT="0" marB="0" anchor="ctr">
                    <a:lnL w="19050" cap="flat" cmpd="sng" algn="ctr">
                      <a:solidFill>
                        <a:srgbClr val="FF5800"/>
                      </a:solidFill>
                      <a:prstDash val="solid"/>
                      <a:round/>
                      <a:headEnd type="none" w="med" len="med"/>
                      <a:tailEnd type="none" w="med" len="med"/>
                    </a:lnL>
                    <a:lnR w="6350" cap="flat" cmpd="sng" algn="ctr">
                      <a:solidFill>
                        <a:srgbClr val="FF5800"/>
                      </a:solidFill>
                      <a:prstDash val="solid"/>
                      <a:round/>
                      <a:headEnd type="none" w="med" len="med"/>
                      <a:tailEnd type="none" w="med" len="med"/>
                    </a:lnR>
                    <a:lnT w="12700" cap="flat" cmpd="sng" algn="ctr">
                      <a:solidFill>
                        <a:srgbClr val="FF5800"/>
                      </a:solidFill>
                      <a:prstDash val="solid"/>
                      <a:round/>
                      <a:headEnd type="none" w="med" len="med"/>
                      <a:tailEnd type="none" w="med" len="med"/>
                    </a:lnT>
                    <a:lnB w="12700" cap="flat" cmpd="sng" algn="ctr">
                      <a:solidFill>
                        <a:srgbClr val="FF5800"/>
                      </a:solidFill>
                      <a:prstDash val="solid"/>
                      <a:round/>
                      <a:headEnd type="none" w="med" len="med"/>
                      <a:tailEnd type="none" w="med" len="med"/>
                    </a:lnB>
                  </a:tcPr>
                </a:tc>
                <a:tc>
                  <a:txBody>
                    <a:bodyPr/>
                    <a:lstStyle/>
                    <a:p>
                      <a:pPr algn="ctr" rtl="0" fontAlgn="ctr"/>
                      <a:r>
                        <a:rPr lang="en-GB" sz="1100" b="0" i="0" u="none" strike="noStrike">
                          <a:solidFill>
                            <a:srgbClr val="FF5800"/>
                          </a:solidFill>
                          <a:effectLst/>
                          <a:latin typeface="+mn-lt"/>
                        </a:rPr>
                        <a:t>#N/A</a:t>
                      </a:r>
                    </a:p>
                  </a:txBody>
                  <a:tcPr marL="0" marR="0" marT="0" marB="0" anchor="ctr">
                    <a:lnL w="6350" cap="flat" cmpd="sng" algn="ctr">
                      <a:solidFill>
                        <a:srgbClr val="FF5800"/>
                      </a:solidFill>
                      <a:prstDash val="solid"/>
                      <a:round/>
                      <a:headEnd type="none" w="med" len="med"/>
                      <a:tailEnd type="none" w="med" len="med"/>
                    </a:lnL>
                    <a:lnR w="12700" cap="flat" cmpd="sng" algn="ctr">
                      <a:solidFill>
                        <a:srgbClr val="FF5800"/>
                      </a:solidFill>
                      <a:prstDash val="solid"/>
                      <a:round/>
                      <a:headEnd type="none" w="med" len="med"/>
                      <a:tailEnd type="none" w="med" len="med"/>
                    </a:lnR>
                    <a:lnT w="12700" cap="flat" cmpd="sng" algn="ctr">
                      <a:solidFill>
                        <a:srgbClr val="FF5800"/>
                      </a:solidFill>
                      <a:prstDash val="solid"/>
                      <a:round/>
                      <a:headEnd type="none" w="med" len="med"/>
                      <a:tailEnd type="none" w="med" len="med"/>
                    </a:lnT>
                    <a:lnB w="12700" cap="flat" cmpd="sng" algn="ctr">
                      <a:solidFill>
                        <a:srgbClr val="FF5800"/>
                      </a:solidFill>
                      <a:prstDash val="solid"/>
                      <a:round/>
                      <a:headEnd type="none" w="med" len="med"/>
                      <a:tailEnd type="none" w="med" len="med"/>
                    </a:lnB>
                  </a:tcPr>
                </a:tc>
                <a:tc gridSpan="2">
                  <a:txBody>
                    <a:bodyPr/>
                    <a:lstStyle/>
                    <a:p>
                      <a:pPr algn="r" rtl="0" fontAlgn="ctr"/>
                      <a:r>
                        <a:rPr lang="en-GB" sz="1100" b="0" i="0" u="none" strike="noStrike">
                          <a:solidFill>
                            <a:srgbClr val="000000"/>
                          </a:solidFill>
                          <a:effectLst/>
                          <a:latin typeface="+mn-lt"/>
                        </a:rPr>
                        <a:t>#N/A</a:t>
                      </a:r>
                    </a:p>
                  </a:txBody>
                  <a:tcPr marL="0" marR="0" marT="0" marB="0" anchor="ctr">
                    <a:lnL w="12700" cap="flat" cmpd="sng" algn="ctr">
                      <a:solidFill>
                        <a:srgbClr val="FF5800"/>
                      </a:solidFill>
                      <a:prstDash val="solid"/>
                      <a:round/>
                      <a:headEnd type="none" w="med" len="med"/>
                      <a:tailEnd type="none" w="med" len="med"/>
                    </a:lnL>
                    <a:lnR w="6350" cap="flat" cmpd="sng" algn="ctr">
                      <a:solidFill>
                        <a:srgbClr val="FF5800"/>
                      </a:solidFill>
                      <a:prstDash val="solid"/>
                      <a:round/>
                      <a:headEnd type="none" w="med" len="med"/>
                      <a:tailEnd type="none" w="med" len="med"/>
                    </a:lnR>
                    <a:lnT w="12700" cap="flat" cmpd="sng" algn="ctr">
                      <a:solidFill>
                        <a:srgbClr val="FF5800"/>
                      </a:solidFill>
                      <a:prstDash val="solid"/>
                      <a:round/>
                      <a:headEnd type="none" w="med" len="med"/>
                      <a:tailEnd type="none" w="med" len="med"/>
                    </a:lnT>
                    <a:lnB w="12700" cap="flat" cmpd="sng" algn="ctr">
                      <a:solidFill>
                        <a:srgbClr val="FF5800"/>
                      </a:solidFill>
                      <a:prstDash val="solid"/>
                      <a:round/>
                      <a:headEnd type="none" w="med" len="med"/>
                      <a:tailEnd type="none" w="med" len="med"/>
                    </a:lnB>
                  </a:tcPr>
                </a:tc>
                <a:tc hMerge="1">
                  <a:txBody>
                    <a:bodyPr/>
                    <a:lstStyle/>
                    <a:p>
                      <a:endParaRPr lang="en-GB"/>
                    </a:p>
                  </a:txBody>
                  <a:tcPr/>
                </a:tc>
                <a:tc>
                  <a:txBody>
                    <a:bodyPr/>
                    <a:lstStyle/>
                    <a:p>
                      <a:pPr algn="ctr" rtl="0" fontAlgn="ctr"/>
                      <a:r>
                        <a:rPr lang="en-GB" sz="1100" b="0" i="0" u="none" strike="noStrike">
                          <a:solidFill>
                            <a:srgbClr val="FF5800"/>
                          </a:solidFill>
                          <a:effectLst/>
                          <a:latin typeface="+mn-lt"/>
                        </a:rPr>
                        <a:t>0</a:t>
                      </a:r>
                    </a:p>
                  </a:txBody>
                  <a:tcPr marL="0" marR="0" marT="0" marB="0" anchor="ctr">
                    <a:lnL w="6350" cap="flat" cmpd="sng" algn="ctr">
                      <a:solidFill>
                        <a:srgbClr val="FF5800"/>
                      </a:solidFill>
                      <a:prstDash val="solid"/>
                      <a:round/>
                      <a:headEnd type="none" w="med" len="med"/>
                      <a:tailEnd type="none" w="med" len="med"/>
                    </a:lnL>
                    <a:lnR w="19050" cap="flat" cmpd="sng" algn="ctr">
                      <a:solidFill>
                        <a:srgbClr val="FF5800"/>
                      </a:solidFill>
                      <a:prstDash val="solid"/>
                      <a:round/>
                      <a:headEnd type="none" w="med" len="med"/>
                      <a:tailEnd type="none" w="med" len="med"/>
                    </a:lnR>
                    <a:lnT w="12700" cap="flat" cmpd="sng" algn="ctr">
                      <a:solidFill>
                        <a:srgbClr val="FF5800"/>
                      </a:solidFill>
                      <a:prstDash val="solid"/>
                      <a:round/>
                      <a:headEnd type="none" w="med" len="med"/>
                      <a:tailEnd type="none" w="med" len="med"/>
                    </a:lnT>
                    <a:lnB w="12700" cap="flat" cmpd="sng" algn="ctr">
                      <a:solidFill>
                        <a:srgbClr val="FF5800"/>
                      </a:solidFill>
                      <a:prstDash val="solid"/>
                      <a:round/>
                      <a:headEnd type="none" w="med" len="med"/>
                      <a:tailEnd type="none" w="med" len="med"/>
                    </a:lnB>
                  </a:tcPr>
                </a:tc>
                <a:tc gridSpan="2">
                  <a:txBody>
                    <a:bodyPr/>
                    <a:lstStyle/>
                    <a:p>
                      <a:pPr algn="l" rtl="0" fontAlgn="ctr"/>
                      <a:r>
                        <a:rPr lang="en-GB" sz="1100" b="0" i="0" u="none" strike="noStrike" dirty="0">
                          <a:solidFill>
                            <a:srgbClr val="000000"/>
                          </a:solidFill>
                          <a:effectLst/>
                          <a:latin typeface="+mn-lt"/>
                        </a:rPr>
                        <a:t>#N/A</a:t>
                      </a:r>
                    </a:p>
                  </a:txBody>
                  <a:tcPr marL="107991" marR="0" marT="0" marB="0" anchor="ctr">
                    <a:lnL w="19050" cap="flat" cmpd="sng" algn="ctr">
                      <a:solidFill>
                        <a:srgbClr val="FF5800"/>
                      </a:solidFill>
                      <a:prstDash val="solid"/>
                      <a:round/>
                      <a:headEnd type="none" w="med" len="med"/>
                      <a:tailEnd type="none" w="med" len="med"/>
                    </a:lnL>
                    <a:lnR w="12700" cap="flat" cmpd="sng" algn="ctr">
                      <a:solidFill>
                        <a:srgbClr val="FF5800"/>
                      </a:solidFill>
                      <a:prstDash val="solid"/>
                      <a:round/>
                      <a:headEnd type="none" w="med" len="med"/>
                      <a:tailEnd type="none" w="med" len="med"/>
                    </a:lnR>
                    <a:lnT w="6350" cap="flat" cmpd="sng" algn="ctr">
                      <a:solidFill>
                        <a:srgbClr val="FF5800"/>
                      </a:solidFill>
                      <a:prstDash val="solid"/>
                      <a:round/>
                      <a:headEnd type="none" w="med" len="med"/>
                      <a:tailEnd type="none" w="med" len="med"/>
                    </a:lnT>
                    <a:lnB w="6350" cap="flat" cmpd="sng" algn="ctr">
                      <a:solidFill>
                        <a:srgbClr val="FF5800"/>
                      </a:solidFill>
                      <a:prstDash val="solid"/>
                      <a:round/>
                      <a:headEnd type="none" w="med" len="med"/>
                      <a:tailEnd type="none" w="med" len="med"/>
                    </a:lnB>
                    <a:solidFill>
                      <a:srgbClr val="FFFFFF"/>
                    </a:solidFill>
                  </a:tcPr>
                </a:tc>
                <a:tc hMerge="1">
                  <a:txBody>
                    <a:bodyPr/>
                    <a:lstStyle/>
                    <a:p>
                      <a:endParaRPr lang="en-GB"/>
                    </a:p>
                  </a:txBody>
                  <a:tcPr/>
                </a:tc>
                <a:tc gridSpan="2">
                  <a:txBody>
                    <a:bodyPr/>
                    <a:lstStyle/>
                    <a:p>
                      <a:pPr algn="ctr" rtl="0" fontAlgn="ctr"/>
                      <a:r>
                        <a:rPr lang="en-GB" sz="1100" b="1" i="0" u="none" strike="noStrike">
                          <a:solidFill>
                            <a:srgbClr val="FF5800"/>
                          </a:solidFill>
                          <a:effectLst/>
                          <a:latin typeface="+mn-lt"/>
                        </a:rPr>
                        <a:t>#N/A</a:t>
                      </a:r>
                    </a:p>
                  </a:txBody>
                  <a:tcPr marL="0" marR="0" marT="0" marB="0" anchor="ctr">
                    <a:lnL w="12700" cap="flat" cmpd="sng" algn="ctr">
                      <a:solidFill>
                        <a:srgbClr val="FF5800"/>
                      </a:solidFill>
                      <a:prstDash val="solid"/>
                      <a:round/>
                      <a:headEnd type="none" w="med" len="med"/>
                      <a:tailEnd type="none" w="med" len="med"/>
                    </a:lnL>
                    <a:lnR w="19050" cap="flat" cmpd="sng" algn="ctr">
                      <a:solidFill>
                        <a:srgbClr val="FF5800"/>
                      </a:solidFill>
                      <a:prstDash val="solid"/>
                      <a:round/>
                      <a:headEnd type="none" w="med" len="med"/>
                      <a:tailEnd type="none" w="med" len="med"/>
                    </a:lnR>
                    <a:lnT w="6350" cap="flat" cmpd="sng" algn="ctr">
                      <a:solidFill>
                        <a:srgbClr val="FF5800"/>
                      </a:solidFill>
                      <a:prstDash val="solid"/>
                      <a:round/>
                      <a:headEnd type="none" w="med" len="med"/>
                      <a:tailEnd type="none" w="med" len="med"/>
                    </a:lnT>
                    <a:lnB w="6350" cap="flat" cmpd="sng" algn="ctr">
                      <a:solidFill>
                        <a:srgbClr val="FF5800"/>
                      </a:solidFill>
                      <a:prstDash val="solid"/>
                      <a:round/>
                      <a:headEnd type="none" w="med" len="med"/>
                      <a:tailEnd type="none" w="med" len="med"/>
                    </a:lnB>
                  </a:tcPr>
                </a:tc>
                <a:tc hMerge="1">
                  <a:txBody>
                    <a:bodyPr/>
                    <a:lstStyle/>
                    <a:p>
                      <a:endParaRPr lang="en-GB"/>
                    </a:p>
                  </a:txBody>
                  <a:tcPr/>
                </a:tc>
                <a:extLst>
                  <a:ext uri="{0D108BD9-81ED-4DB2-BD59-A6C34878D82A}">
                    <a16:rowId xmlns:a16="http://schemas.microsoft.com/office/drawing/2014/main" val="242259803"/>
                  </a:ext>
                </a:extLst>
              </a:tr>
              <a:tr h="134626">
                <a:tc>
                  <a:txBody>
                    <a:bodyPr/>
                    <a:lstStyle/>
                    <a:p>
                      <a:pPr algn="l" rtl="0" fontAlgn="ctr"/>
                      <a:r>
                        <a:rPr lang="en-GB" sz="1100" b="1" i="0" u="none" strike="noStrike">
                          <a:solidFill>
                            <a:srgbClr val="000000"/>
                          </a:solidFill>
                          <a:effectLst/>
                          <a:latin typeface="+mn-lt"/>
                        </a:rPr>
                        <a:t>#N/A</a:t>
                      </a:r>
                    </a:p>
                  </a:txBody>
                  <a:tcPr marL="107991" marR="0" marT="0" marB="0" anchor="ctr">
                    <a:lnL w="19050" cap="flat" cmpd="sng" algn="ctr">
                      <a:solidFill>
                        <a:srgbClr val="FF5800"/>
                      </a:solidFill>
                      <a:prstDash val="solid"/>
                      <a:round/>
                      <a:headEnd type="none" w="med" len="med"/>
                      <a:tailEnd type="none" w="med" len="med"/>
                    </a:lnL>
                    <a:lnR w="6350" cap="flat" cmpd="sng" algn="ctr">
                      <a:solidFill>
                        <a:srgbClr val="FF5800"/>
                      </a:solidFill>
                      <a:prstDash val="solid"/>
                      <a:round/>
                      <a:headEnd type="none" w="med" len="med"/>
                      <a:tailEnd type="none" w="med" len="med"/>
                    </a:lnR>
                    <a:lnT w="12700" cap="flat" cmpd="sng" algn="ctr">
                      <a:solidFill>
                        <a:srgbClr val="FF5800"/>
                      </a:solidFill>
                      <a:prstDash val="solid"/>
                      <a:round/>
                      <a:headEnd type="none" w="med" len="med"/>
                      <a:tailEnd type="none" w="med" len="med"/>
                    </a:lnT>
                    <a:lnB w="19050" cap="flat" cmpd="sng" algn="ctr">
                      <a:solidFill>
                        <a:srgbClr val="FF5800"/>
                      </a:solidFill>
                      <a:prstDash val="solid"/>
                      <a:round/>
                      <a:headEnd type="none" w="med" len="med"/>
                      <a:tailEnd type="none" w="med" len="med"/>
                    </a:lnB>
                  </a:tcPr>
                </a:tc>
                <a:tc>
                  <a:txBody>
                    <a:bodyPr/>
                    <a:lstStyle/>
                    <a:p>
                      <a:pPr algn="ctr" rtl="0" fontAlgn="ctr"/>
                      <a:r>
                        <a:rPr lang="en-GB" sz="1100" b="0" i="0" u="none" strike="noStrike">
                          <a:solidFill>
                            <a:srgbClr val="FF5800"/>
                          </a:solidFill>
                          <a:effectLst/>
                          <a:latin typeface="+mn-lt"/>
                        </a:rPr>
                        <a:t>#N/A</a:t>
                      </a:r>
                    </a:p>
                  </a:txBody>
                  <a:tcPr marL="0" marR="0" marT="0" marB="0" anchor="ctr">
                    <a:lnL w="6350" cap="flat" cmpd="sng" algn="ctr">
                      <a:solidFill>
                        <a:srgbClr val="FF5800"/>
                      </a:solidFill>
                      <a:prstDash val="solid"/>
                      <a:round/>
                      <a:headEnd type="none" w="med" len="med"/>
                      <a:tailEnd type="none" w="med" len="med"/>
                    </a:lnL>
                    <a:lnR w="12700" cap="flat" cmpd="sng" algn="ctr">
                      <a:solidFill>
                        <a:srgbClr val="FF5800"/>
                      </a:solidFill>
                      <a:prstDash val="solid"/>
                      <a:round/>
                      <a:headEnd type="none" w="med" len="med"/>
                      <a:tailEnd type="none" w="med" len="med"/>
                    </a:lnR>
                    <a:lnT w="12700" cap="flat" cmpd="sng" algn="ctr">
                      <a:solidFill>
                        <a:srgbClr val="FF5800"/>
                      </a:solidFill>
                      <a:prstDash val="solid"/>
                      <a:round/>
                      <a:headEnd type="none" w="med" len="med"/>
                      <a:tailEnd type="none" w="med" len="med"/>
                    </a:lnT>
                    <a:lnB w="19050" cap="flat" cmpd="sng" algn="ctr">
                      <a:solidFill>
                        <a:srgbClr val="FF5800"/>
                      </a:solidFill>
                      <a:prstDash val="solid"/>
                      <a:round/>
                      <a:headEnd type="none" w="med" len="med"/>
                      <a:tailEnd type="none" w="med" len="med"/>
                    </a:lnB>
                  </a:tcPr>
                </a:tc>
                <a:tc gridSpan="2">
                  <a:txBody>
                    <a:bodyPr/>
                    <a:lstStyle/>
                    <a:p>
                      <a:pPr algn="r" rtl="0" fontAlgn="ctr"/>
                      <a:r>
                        <a:rPr lang="en-GB" sz="1100" b="0" i="0" u="none" strike="noStrike">
                          <a:solidFill>
                            <a:srgbClr val="000000"/>
                          </a:solidFill>
                          <a:effectLst/>
                          <a:latin typeface="+mn-lt"/>
                        </a:rPr>
                        <a:t>#N/A</a:t>
                      </a:r>
                    </a:p>
                  </a:txBody>
                  <a:tcPr marL="0" marR="0" marT="0" marB="0" anchor="ctr">
                    <a:lnL w="12700" cap="flat" cmpd="sng" algn="ctr">
                      <a:solidFill>
                        <a:srgbClr val="FF5800"/>
                      </a:solidFill>
                      <a:prstDash val="solid"/>
                      <a:round/>
                      <a:headEnd type="none" w="med" len="med"/>
                      <a:tailEnd type="none" w="med" len="med"/>
                    </a:lnL>
                    <a:lnR w="6350" cap="flat" cmpd="sng" algn="ctr">
                      <a:solidFill>
                        <a:srgbClr val="FF5800"/>
                      </a:solidFill>
                      <a:prstDash val="solid"/>
                      <a:round/>
                      <a:headEnd type="none" w="med" len="med"/>
                      <a:tailEnd type="none" w="med" len="med"/>
                    </a:lnR>
                    <a:lnT w="12700" cap="flat" cmpd="sng" algn="ctr">
                      <a:solidFill>
                        <a:srgbClr val="FF5800"/>
                      </a:solidFill>
                      <a:prstDash val="solid"/>
                      <a:round/>
                      <a:headEnd type="none" w="med" len="med"/>
                      <a:tailEnd type="none" w="med" len="med"/>
                    </a:lnT>
                    <a:lnB w="19050" cap="flat" cmpd="sng" algn="ctr">
                      <a:solidFill>
                        <a:srgbClr val="FF5800"/>
                      </a:solidFill>
                      <a:prstDash val="solid"/>
                      <a:round/>
                      <a:headEnd type="none" w="med" len="med"/>
                      <a:tailEnd type="none" w="med" len="med"/>
                    </a:lnB>
                  </a:tcPr>
                </a:tc>
                <a:tc hMerge="1">
                  <a:txBody>
                    <a:bodyPr/>
                    <a:lstStyle/>
                    <a:p>
                      <a:endParaRPr lang="en-GB"/>
                    </a:p>
                  </a:txBody>
                  <a:tcPr/>
                </a:tc>
                <a:tc>
                  <a:txBody>
                    <a:bodyPr/>
                    <a:lstStyle/>
                    <a:p>
                      <a:pPr algn="ctr" rtl="0" fontAlgn="ctr"/>
                      <a:r>
                        <a:rPr lang="en-GB" sz="1100" b="0" i="0" u="none" strike="noStrike">
                          <a:solidFill>
                            <a:srgbClr val="FF5800"/>
                          </a:solidFill>
                          <a:effectLst/>
                          <a:latin typeface="+mn-lt"/>
                        </a:rPr>
                        <a:t>#N/A</a:t>
                      </a:r>
                    </a:p>
                  </a:txBody>
                  <a:tcPr marL="0" marR="0" marT="0" marB="0" anchor="ctr">
                    <a:lnL w="6350" cap="flat" cmpd="sng" algn="ctr">
                      <a:solidFill>
                        <a:srgbClr val="FF5800"/>
                      </a:solidFill>
                      <a:prstDash val="solid"/>
                      <a:round/>
                      <a:headEnd type="none" w="med" len="med"/>
                      <a:tailEnd type="none" w="med" len="med"/>
                    </a:lnL>
                    <a:lnR w="19050" cap="flat" cmpd="sng" algn="ctr">
                      <a:solidFill>
                        <a:srgbClr val="FF5800"/>
                      </a:solidFill>
                      <a:prstDash val="solid"/>
                      <a:round/>
                      <a:headEnd type="none" w="med" len="med"/>
                      <a:tailEnd type="none" w="med" len="med"/>
                    </a:lnR>
                    <a:lnT w="12700" cap="flat" cmpd="sng" algn="ctr">
                      <a:solidFill>
                        <a:srgbClr val="FF5800"/>
                      </a:solidFill>
                      <a:prstDash val="solid"/>
                      <a:round/>
                      <a:headEnd type="none" w="med" len="med"/>
                      <a:tailEnd type="none" w="med" len="med"/>
                    </a:lnT>
                    <a:lnB w="19050" cap="flat" cmpd="sng" algn="ctr">
                      <a:solidFill>
                        <a:srgbClr val="FF5800"/>
                      </a:solidFill>
                      <a:prstDash val="solid"/>
                      <a:round/>
                      <a:headEnd type="none" w="med" len="med"/>
                      <a:tailEnd type="none" w="med" len="med"/>
                    </a:lnB>
                  </a:tcPr>
                </a:tc>
                <a:tc gridSpan="2">
                  <a:txBody>
                    <a:bodyPr/>
                    <a:lstStyle/>
                    <a:p>
                      <a:pPr algn="l" rtl="0" fontAlgn="ctr"/>
                      <a:r>
                        <a:rPr lang="en-GB" sz="1100" b="0" i="0" u="none" strike="noStrike" dirty="0">
                          <a:solidFill>
                            <a:srgbClr val="000000"/>
                          </a:solidFill>
                          <a:effectLst/>
                          <a:latin typeface="+mn-lt"/>
                        </a:rPr>
                        <a:t>#N/A</a:t>
                      </a:r>
                    </a:p>
                  </a:txBody>
                  <a:tcPr marL="107991" marR="0" marT="0" marB="0" anchor="ctr">
                    <a:lnL w="19050" cap="flat" cmpd="sng" algn="ctr">
                      <a:solidFill>
                        <a:srgbClr val="FF5800"/>
                      </a:solidFill>
                      <a:prstDash val="solid"/>
                      <a:round/>
                      <a:headEnd type="none" w="med" len="med"/>
                      <a:tailEnd type="none" w="med" len="med"/>
                    </a:lnL>
                    <a:lnR w="12700" cap="flat" cmpd="sng" algn="ctr">
                      <a:solidFill>
                        <a:srgbClr val="FF5800"/>
                      </a:solidFill>
                      <a:prstDash val="solid"/>
                      <a:round/>
                      <a:headEnd type="none" w="med" len="med"/>
                      <a:tailEnd type="none" w="med" len="med"/>
                    </a:lnR>
                    <a:lnT w="6350" cap="flat" cmpd="sng" algn="ctr">
                      <a:solidFill>
                        <a:srgbClr val="FF5800"/>
                      </a:solidFill>
                      <a:prstDash val="solid"/>
                      <a:round/>
                      <a:headEnd type="none" w="med" len="med"/>
                      <a:tailEnd type="none" w="med" len="med"/>
                    </a:lnT>
                    <a:lnB w="6350" cap="flat" cmpd="sng" algn="ctr">
                      <a:solidFill>
                        <a:srgbClr val="FF5800"/>
                      </a:solidFill>
                      <a:prstDash val="solid"/>
                      <a:round/>
                      <a:headEnd type="none" w="med" len="med"/>
                      <a:tailEnd type="none" w="med" len="med"/>
                    </a:lnB>
                    <a:solidFill>
                      <a:srgbClr val="FFFFFF"/>
                    </a:solidFill>
                  </a:tcPr>
                </a:tc>
                <a:tc hMerge="1">
                  <a:txBody>
                    <a:bodyPr/>
                    <a:lstStyle/>
                    <a:p>
                      <a:endParaRPr lang="en-GB"/>
                    </a:p>
                  </a:txBody>
                  <a:tcPr/>
                </a:tc>
                <a:tc gridSpan="2">
                  <a:txBody>
                    <a:bodyPr/>
                    <a:lstStyle/>
                    <a:p>
                      <a:pPr algn="ctr" rtl="0" fontAlgn="ctr"/>
                      <a:r>
                        <a:rPr lang="en-GB" sz="1100" b="1" i="0" u="none" strike="noStrike">
                          <a:solidFill>
                            <a:srgbClr val="FF5800"/>
                          </a:solidFill>
                          <a:effectLst/>
                          <a:latin typeface="+mn-lt"/>
                        </a:rPr>
                        <a:t>#N/A</a:t>
                      </a:r>
                    </a:p>
                  </a:txBody>
                  <a:tcPr marL="0" marR="0" marT="0" marB="0" anchor="ctr">
                    <a:lnL w="12700" cap="flat" cmpd="sng" algn="ctr">
                      <a:solidFill>
                        <a:srgbClr val="FF5800"/>
                      </a:solidFill>
                      <a:prstDash val="solid"/>
                      <a:round/>
                      <a:headEnd type="none" w="med" len="med"/>
                      <a:tailEnd type="none" w="med" len="med"/>
                    </a:lnL>
                    <a:lnR w="19050" cap="flat" cmpd="sng" algn="ctr">
                      <a:solidFill>
                        <a:srgbClr val="FF5800"/>
                      </a:solidFill>
                      <a:prstDash val="solid"/>
                      <a:round/>
                      <a:headEnd type="none" w="med" len="med"/>
                      <a:tailEnd type="none" w="med" len="med"/>
                    </a:lnR>
                    <a:lnT w="6350" cap="flat" cmpd="sng" algn="ctr">
                      <a:solidFill>
                        <a:srgbClr val="FF5800"/>
                      </a:solidFill>
                      <a:prstDash val="solid"/>
                      <a:round/>
                      <a:headEnd type="none" w="med" len="med"/>
                      <a:tailEnd type="none" w="med" len="med"/>
                    </a:lnT>
                    <a:lnB w="6350" cap="flat" cmpd="sng" algn="ctr">
                      <a:solidFill>
                        <a:srgbClr val="FF5800"/>
                      </a:solidFill>
                      <a:prstDash val="solid"/>
                      <a:round/>
                      <a:headEnd type="none" w="med" len="med"/>
                      <a:tailEnd type="none" w="med" len="med"/>
                    </a:lnB>
                    <a:solidFill>
                      <a:srgbClr val="FDE9D9"/>
                    </a:solidFill>
                  </a:tcPr>
                </a:tc>
                <a:tc hMerge="1">
                  <a:txBody>
                    <a:bodyPr/>
                    <a:lstStyle/>
                    <a:p>
                      <a:endParaRPr lang="en-GB"/>
                    </a:p>
                  </a:txBody>
                  <a:tcPr/>
                </a:tc>
                <a:extLst>
                  <a:ext uri="{0D108BD9-81ED-4DB2-BD59-A6C34878D82A}">
                    <a16:rowId xmlns:a16="http://schemas.microsoft.com/office/drawing/2014/main" val="468017683"/>
                  </a:ext>
                </a:extLst>
              </a:tr>
              <a:tr h="197983">
                <a:tc>
                  <a:txBody>
                    <a:bodyPr/>
                    <a:lstStyle/>
                    <a:p>
                      <a:pPr algn="l" rtl="0" fontAlgn="ctr"/>
                      <a:endParaRPr lang="en-GB" sz="1100" b="0" i="0" u="none" strike="noStrike">
                        <a:solidFill>
                          <a:srgbClr val="000000"/>
                        </a:solidFill>
                        <a:effectLst/>
                        <a:latin typeface="+mn-lt"/>
                      </a:endParaRPr>
                    </a:p>
                  </a:txBody>
                  <a:tcPr marL="107991" marR="0" marT="0" marB="0" anchor="ctr">
                    <a:lnL>
                      <a:noFill/>
                    </a:lnL>
                    <a:lnR>
                      <a:noFill/>
                    </a:lnR>
                    <a:lnT w="19050" cap="flat" cmpd="sng" algn="ctr">
                      <a:solidFill>
                        <a:srgbClr val="FF5800"/>
                      </a:solidFill>
                      <a:prstDash val="solid"/>
                      <a:round/>
                      <a:headEnd type="none" w="med" len="med"/>
                      <a:tailEnd type="none" w="med" len="med"/>
                    </a:lnT>
                    <a:lnB>
                      <a:noFill/>
                    </a:lnB>
                  </a:tcPr>
                </a:tc>
                <a:tc>
                  <a:txBody>
                    <a:bodyPr/>
                    <a:lstStyle/>
                    <a:p>
                      <a:pPr algn="ctr" rtl="0" fontAlgn="ctr"/>
                      <a:endParaRPr lang="en-GB" sz="1100" b="0" i="0" u="none" strike="noStrike">
                        <a:solidFill>
                          <a:srgbClr val="FF5800"/>
                        </a:solidFill>
                        <a:effectLst/>
                        <a:latin typeface="+mn-lt"/>
                      </a:endParaRPr>
                    </a:p>
                  </a:txBody>
                  <a:tcPr marL="0" marR="0" marT="0" marB="0" anchor="ctr">
                    <a:lnL>
                      <a:noFill/>
                    </a:lnL>
                    <a:lnR>
                      <a:noFill/>
                    </a:lnR>
                    <a:lnT w="19050" cap="flat" cmpd="sng" algn="ctr">
                      <a:solidFill>
                        <a:srgbClr val="FF5800"/>
                      </a:solidFill>
                      <a:prstDash val="solid"/>
                      <a:round/>
                      <a:headEnd type="none" w="med" len="med"/>
                      <a:tailEnd type="none" w="med" len="med"/>
                    </a:lnT>
                    <a:lnB>
                      <a:noFill/>
                    </a:lnB>
                  </a:tcPr>
                </a:tc>
                <a:tc gridSpan="2">
                  <a:txBody>
                    <a:bodyPr/>
                    <a:lstStyle/>
                    <a:p>
                      <a:pPr algn="r" rtl="0" fontAlgn="ctr"/>
                      <a:endParaRPr lang="en-GB" sz="1100" b="0" i="0" u="none" strike="noStrike">
                        <a:solidFill>
                          <a:srgbClr val="000000"/>
                        </a:solidFill>
                        <a:effectLst/>
                        <a:latin typeface="+mn-lt"/>
                      </a:endParaRPr>
                    </a:p>
                  </a:txBody>
                  <a:tcPr marL="0" marR="0" marT="0" marB="0" anchor="ctr">
                    <a:lnL>
                      <a:noFill/>
                    </a:lnL>
                    <a:lnR>
                      <a:noFill/>
                    </a:lnR>
                    <a:lnT w="19050" cap="flat" cmpd="sng" algn="ctr">
                      <a:solidFill>
                        <a:srgbClr val="FF5800"/>
                      </a:solidFill>
                      <a:prstDash val="solid"/>
                      <a:round/>
                      <a:headEnd type="none" w="med" len="med"/>
                      <a:tailEnd type="none" w="med" len="med"/>
                    </a:lnT>
                    <a:lnB>
                      <a:noFill/>
                    </a:lnB>
                  </a:tcPr>
                </a:tc>
                <a:tc hMerge="1">
                  <a:txBody>
                    <a:bodyPr/>
                    <a:lstStyle/>
                    <a:p>
                      <a:endParaRPr lang="en-GB"/>
                    </a:p>
                  </a:txBody>
                  <a:tcPr/>
                </a:tc>
                <a:tc>
                  <a:txBody>
                    <a:bodyPr/>
                    <a:lstStyle/>
                    <a:p>
                      <a:pPr algn="ctr" rtl="0" fontAlgn="ctr"/>
                      <a:endParaRPr lang="en-GB" sz="1100" b="0" i="0" u="none" strike="noStrike">
                        <a:solidFill>
                          <a:srgbClr val="FF5800"/>
                        </a:solidFill>
                        <a:effectLst/>
                        <a:latin typeface="+mn-lt"/>
                      </a:endParaRPr>
                    </a:p>
                  </a:txBody>
                  <a:tcPr marL="0" marR="0" marT="0" marB="0" anchor="ctr">
                    <a:lnL>
                      <a:noFill/>
                    </a:lnL>
                    <a:lnR w="19050" cap="flat" cmpd="sng" algn="ctr">
                      <a:solidFill>
                        <a:srgbClr val="FF5800"/>
                      </a:solidFill>
                      <a:prstDash val="solid"/>
                      <a:round/>
                      <a:headEnd type="none" w="med" len="med"/>
                      <a:tailEnd type="none" w="med" len="med"/>
                    </a:lnR>
                    <a:lnT w="19050" cap="flat" cmpd="sng" algn="ctr">
                      <a:solidFill>
                        <a:srgbClr val="FF5800"/>
                      </a:solidFill>
                      <a:prstDash val="solid"/>
                      <a:round/>
                      <a:headEnd type="none" w="med" len="med"/>
                      <a:tailEnd type="none" w="med" len="med"/>
                    </a:lnT>
                    <a:lnB>
                      <a:noFill/>
                    </a:lnB>
                  </a:tcPr>
                </a:tc>
                <a:tc gridSpan="2">
                  <a:txBody>
                    <a:bodyPr/>
                    <a:lstStyle/>
                    <a:p>
                      <a:pPr algn="l" rtl="0" fontAlgn="ctr"/>
                      <a:r>
                        <a:rPr lang="en-GB" sz="1100" b="0" i="0" u="none" strike="noStrike" dirty="0">
                          <a:solidFill>
                            <a:srgbClr val="000000"/>
                          </a:solidFill>
                          <a:effectLst/>
                          <a:latin typeface="+mn-lt"/>
                        </a:rPr>
                        <a:t>CI</a:t>
                      </a:r>
                    </a:p>
                  </a:txBody>
                  <a:tcPr marL="107991" marR="0" marT="0" marB="0" anchor="ctr">
                    <a:lnL w="19050" cap="flat" cmpd="sng" algn="ctr">
                      <a:solidFill>
                        <a:srgbClr val="FF5800"/>
                      </a:solidFill>
                      <a:prstDash val="solid"/>
                      <a:round/>
                      <a:headEnd type="none" w="med" len="med"/>
                      <a:tailEnd type="none" w="med" len="med"/>
                    </a:lnL>
                    <a:lnR w="12700" cap="flat" cmpd="sng" algn="ctr">
                      <a:solidFill>
                        <a:srgbClr val="FF5800"/>
                      </a:solidFill>
                      <a:prstDash val="solid"/>
                      <a:round/>
                      <a:headEnd type="none" w="med" len="med"/>
                      <a:tailEnd type="none" w="med" len="med"/>
                    </a:lnR>
                    <a:lnT w="6350" cap="flat" cmpd="sng" algn="ctr">
                      <a:solidFill>
                        <a:srgbClr val="FF5800"/>
                      </a:solidFill>
                      <a:prstDash val="solid"/>
                      <a:round/>
                      <a:headEnd type="none" w="med" len="med"/>
                      <a:tailEnd type="none" w="med" len="med"/>
                    </a:lnT>
                    <a:lnB w="6350" cap="flat" cmpd="sng" algn="ctr">
                      <a:solidFill>
                        <a:srgbClr val="FF5800"/>
                      </a:solidFill>
                      <a:prstDash val="solid"/>
                      <a:round/>
                      <a:headEnd type="none" w="med" len="med"/>
                      <a:tailEnd type="none" w="med" len="med"/>
                    </a:lnB>
                    <a:solidFill>
                      <a:srgbClr val="FFFFFF"/>
                    </a:solidFill>
                  </a:tcPr>
                </a:tc>
                <a:tc hMerge="1">
                  <a:txBody>
                    <a:bodyPr/>
                    <a:lstStyle/>
                    <a:p>
                      <a:endParaRPr lang="en-GB"/>
                    </a:p>
                  </a:txBody>
                  <a:tcPr/>
                </a:tc>
                <a:tc gridSpan="2">
                  <a:txBody>
                    <a:bodyPr/>
                    <a:lstStyle/>
                    <a:p>
                      <a:pPr algn="ctr" rtl="0" fontAlgn="ctr"/>
                      <a:r>
                        <a:rPr lang="en-GB" sz="1100" b="1" i="0" u="none" strike="noStrike">
                          <a:solidFill>
                            <a:srgbClr val="FF5800"/>
                          </a:solidFill>
                          <a:effectLst/>
                          <a:latin typeface="+mn-lt"/>
                        </a:rPr>
                        <a:t>0%</a:t>
                      </a:r>
                    </a:p>
                  </a:txBody>
                  <a:tcPr marL="0" marR="0" marT="0" marB="0" anchor="ctr">
                    <a:lnL w="12700" cap="flat" cmpd="sng" algn="ctr">
                      <a:solidFill>
                        <a:srgbClr val="FF5800"/>
                      </a:solidFill>
                      <a:prstDash val="solid"/>
                      <a:round/>
                      <a:headEnd type="none" w="med" len="med"/>
                      <a:tailEnd type="none" w="med" len="med"/>
                    </a:lnL>
                    <a:lnR w="19050" cap="flat" cmpd="sng" algn="ctr">
                      <a:solidFill>
                        <a:srgbClr val="FF5800"/>
                      </a:solidFill>
                      <a:prstDash val="solid"/>
                      <a:round/>
                      <a:headEnd type="none" w="med" len="med"/>
                      <a:tailEnd type="none" w="med" len="med"/>
                    </a:lnR>
                    <a:lnT w="6350" cap="flat" cmpd="sng" algn="ctr">
                      <a:solidFill>
                        <a:srgbClr val="FF5800"/>
                      </a:solidFill>
                      <a:prstDash val="solid"/>
                      <a:round/>
                      <a:headEnd type="none" w="med" len="med"/>
                      <a:tailEnd type="none" w="med" len="med"/>
                    </a:lnT>
                    <a:lnB w="6350" cap="flat" cmpd="sng" algn="ctr">
                      <a:solidFill>
                        <a:srgbClr val="FF5800"/>
                      </a:solidFill>
                      <a:prstDash val="solid"/>
                      <a:round/>
                      <a:headEnd type="none" w="med" len="med"/>
                      <a:tailEnd type="none" w="med" len="med"/>
                    </a:lnB>
                    <a:solidFill>
                      <a:srgbClr val="FDE9D9"/>
                    </a:solidFill>
                  </a:tcPr>
                </a:tc>
                <a:tc hMerge="1">
                  <a:txBody>
                    <a:bodyPr/>
                    <a:lstStyle/>
                    <a:p>
                      <a:endParaRPr lang="en-GB"/>
                    </a:p>
                  </a:txBody>
                  <a:tcPr/>
                </a:tc>
                <a:extLst>
                  <a:ext uri="{0D108BD9-81ED-4DB2-BD59-A6C34878D82A}">
                    <a16:rowId xmlns:a16="http://schemas.microsoft.com/office/drawing/2014/main" val="2102641350"/>
                  </a:ext>
                </a:extLst>
              </a:tr>
              <a:tr h="0">
                <a:tc gridSpan="2">
                  <a:txBody>
                    <a:bodyPr/>
                    <a:lstStyle/>
                    <a:p>
                      <a:pPr algn="l" fontAlgn="b"/>
                      <a:r>
                        <a:rPr lang="en-GB" sz="1100" b="1" i="0" u="none" strike="noStrike" dirty="0">
                          <a:solidFill>
                            <a:srgbClr val="FFFFFF"/>
                          </a:solidFill>
                          <a:effectLst/>
                          <a:latin typeface="+mn-lt"/>
                        </a:rPr>
                        <a:t>Note: Copy this table into the SPO51 Top Sheet page.</a:t>
                      </a:r>
                    </a:p>
                  </a:txBody>
                  <a:tcPr marL="0" marR="0" marT="0" marB="0" anchor="b">
                    <a:lnL>
                      <a:noFill/>
                    </a:lnL>
                    <a:lnR>
                      <a:noFill/>
                    </a:lnR>
                    <a:lnT>
                      <a:noFill/>
                    </a:lnT>
                    <a:lnB>
                      <a:noFill/>
                    </a:lnB>
                  </a:tcPr>
                </a:tc>
                <a:tc hMerge="1">
                  <a:txBody>
                    <a:bodyPr/>
                    <a:lstStyle/>
                    <a:p>
                      <a:endParaRPr lang="en-GB"/>
                    </a:p>
                  </a:txBody>
                  <a:tcPr/>
                </a:tc>
                <a:tc>
                  <a:txBody>
                    <a:bodyPr/>
                    <a:lstStyle/>
                    <a:p>
                      <a:pPr algn="l" fontAlgn="b"/>
                      <a:endParaRPr lang="en-GB" sz="1100" b="0" i="0" u="none" strike="noStrike">
                        <a:effectLst/>
                        <a:latin typeface="+mn-lt"/>
                      </a:endParaRPr>
                    </a:p>
                  </a:txBody>
                  <a:tcPr marL="0" marR="0" marT="0" marB="0" anchor="b">
                    <a:lnL>
                      <a:noFill/>
                    </a:lnL>
                    <a:lnR>
                      <a:noFill/>
                    </a:lnR>
                    <a:lnT>
                      <a:noFill/>
                    </a:lnT>
                    <a:lnB>
                      <a:noFill/>
                    </a:lnB>
                  </a:tcPr>
                </a:tc>
                <a:tc>
                  <a:txBody>
                    <a:bodyPr/>
                    <a:lstStyle/>
                    <a:p>
                      <a:pPr algn="l" fontAlgn="b"/>
                      <a:endParaRPr lang="en-GB" sz="1100" b="0" i="0" u="none" strike="noStrike" dirty="0">
                        <a:effectLst/>
                        <a:latin typeface="+mn-lt"/>
                      </a:endParaRPr>
                    </a:p>
                  </a:txBody>
                  <a:tcPr marL="0" marR="0" marT="0" marB="0" anchor="b">
                    <a:lnL>
                      <a:noFill/>
                    </a:lnL>
                    <a:lnR>
                      <a:noFill/>
                    </a:lnR>
                    <a:lnT>
                      <a:noFill/>
                    </a:lnT>
                    <a:lnB>
                      <a:noFill/>
                    </a:lnB>
                  </a:tcPr>
                </a:tc>
                <a:tc>
                  <a:txBody>
                    <a:bodyPr/>
                    <a:lstStyle/>
                    <a:p>
                      <a:pPr algn="l" fontAlgn="b"/>
                      <a:endParaRPr lang="en-GB" sz="1100" b="0" i="0" u="none" strike="noStrike">
                        <a:effectLst/>
                        <a:latin typeface="+mn-lt"/>
                      </a:endParaRPr>
                    </a:p>
                  </a:txBody>
                  <a:tcPr marL="0" marR="0" marT="0" marB="0" anchor="b">
                    <a:lnL>
                      <a:noFill/>
                    </a:lnL>
                    <a:lnR w="19050" cap="flat" cmpd="sng" algn="ctr">
                      <a:solidFill>
                        <a:srgbClr val="FF5800"/>
                      </a:solidFill>
                      <a:prstDash val="solid"/>
                      <a:round/>
                      <a:headEnd type="none" w="med" len="med"/>
                      <a:tailEnd type="none" w="med" len="med"/>
                    </a:lnR>
                    <a:lnT>
                      <a:noFill/>
                    </a:lnT>
                    <a:lnB>
                      <a:noFill/>
                    </a:lnB>
                  </a:tcPr>
                </a:tc>
                <a:tc gridSpan="2">
                  <a:txBody>
                    <a:bodyPr/>
                    <a:lstStyle/>
                    <a:p>
                      <a:pPr algn="l" rtl="0" fontAlgn="ctr"/>
                      <a:r>
                        <a:rPr lang="en-GB" sz="1100" b="0" i="0" u="none" strike="noStrike" dirty="0">
                          <a:solidFill>
                            <a:srgbClr val="000000"/>
                          </a:solidFill>
                          <a:effectLst/>
                          <a:latin typeface="+mn-lt"/>
                        </a:rPr>
                        <a:t>Margin (Target | Floor)</a:t>
                      </a:r>
                    </a:p>
                  </a:txBody>
                  <a:tcPr marL="107991" marR="0" marT="0" marB="0" anchor="ctr">
                    <a:lnL w="19050" cap="flat" cmpd="sng" algn="ctr">
                      <a:solidFill>
                        <a:srgbClr val="FF5800"/>
                      </a:solidFill>
                      <a:prstDash val="solid"/>
                      <a:round/>
                      <a:headEnd type="none" w="med" len="med"/>
                      <a:tailEnd type="none" w="med" len="med"/>
                    </a:lnL>
                    <a:lnR w="12700" cap="flat" cmpd="sng" algn="ctr">
                      <a:solidFill>
                        <a:srgbClr val="FF5800"/>
                      </a:solidFill>
                      <a:prstDash val="solid"/>
                      <a:round/>
                      <a:headEnd type="none" w="med" len="med"/>
                      <a:tailEnd type="none" w="med" len="med"/>
                    </a:lnR>
                    <a:lnT w="6350" cap="flat" cmpd="sng" algn="ctr">
                      <a:solidFill>
                        <a:srgbClr val="FF5800"/>
                      </a:solidFill>
                      <a:prstDash val="solid"/>
                      <a:round/>
                      <a:headEnd type="none" w="med" len="med"/>
                      <a:tailEnd type="none" w="med" len="med"/>
                    </a:lnT>
                    <a:lnB w="6350" cap="flat" cmpd="sng" algn="ctr">
                      <a:solidFill>
                        <a:srgbClr val="FF5800"/>
                      </a:solidFill>
                      <a:prstDash val="solid"/>
                      <a:round/>
                      <a:headEnd type="none" w="med" len="med"/>
                      <a:tailEnd type="none" w="med" len="med"/>
                    </a:lnB>
                    <a:solidFill>
                      <a:srgbClr val="FFFFFF"/>
                    </a:solidFill>
                  </a:tcPr>
                </a:tc>
                <a:tc hMerge="1">
                  <a:txBody>
                    <a:bodyPr/>
                    <a:lstStyle/>
                    <a:p>
                      <a:endParaRPr lang="en-GB"/>
                    </a:p>
                  </a:txBody>
                  <a:tcPr/>
                </a:tc>
                <a:tc>
                  <a:txBody>
                    <a:bodyPr/>
                    <a:lstStyle/>
                    <a:p>
                      <a:pPr algn="ctr" rtl="0" fontAlgn="ctr"/>
                      <a:r>
                        <a:rPr lang="en-GB" sz="1100" b="0" i="0" u="none" strike="noStrike">
                          <a:solidFill>
                            <a:srgbClr val="FF5800"/>
                          </a:solidFill>
                          <a:effectLst/>
                          <a:latin typeface="+mn-lt"/>
                        </a:rPr>
                        <a:t>&lt;Complete&gt;</a:t>
                      </a:r>
                    </a:p>
                  </a:txBody>
                  <a:tcPr marL="0" marR="0" marT="0" marB="0" anchor="ctr">
                    <a:lnL w="12700" cap="flat" cmpd="sng" algn="ctr">
                      <a:solidFill>
                        <a:srgbClr val="FF5800"/>
                      </a:solidFill>
                      <a:prstDash val="solid"/>
                      <a:round/>
                      <a:headEnd type="none" w="med" len="med"/>
                      <a:tailEnd type="none" w="med" len="med"/>
                    </a:lnL>
                    <a:lnR w="19050" cap="flat" cmpd="sng" algn="ctr">
                      <a:solidFill>
                        <a:srgbClr val="FF5800"/>
                      </a:solidFill>
                      <a:prstDash val="solid"/>
                      <a:round/>
                      <a:headEnd type="none" w="med" len="med"/>
                      <a:tailEnd type="none" w="med" len="med"/>
                    </a:lnR>
                    <a:lnT w="6350" cap="flat" cmpd="sng" algn="ctr">
                      <a:solidFill>
                        <a:srgbClr val="FF5800"/>
                      </a:solidFill>
                      <a:prstDash val="solid"/>
                      <a:round/>
                      <a:headEnd type="none" w="med" len="med"/>
                      <a:tailEnd type="none" w="med" len="med"/>
                    </a:lnT>
                    <a:lnB w="6350" cap="flat" cmpd="sng" algn="ctr">
                      <a:solidFill>
                        <a:srgbClr val="FF5800"/>
                      </a:solidFill>
                      <a:prstDash val="solid"/>
                      <a:round/>
                      <a:headEnd type="none" w="med" len="med"/>
                      <a:tailEnd type="none" w="med" len="med"/>
                    </a:lnB>
                    <a:solidFill>
                      <a:srgbClr val="FFFFFF"/>
                    </a:solidFill>
                  </a:tcPr>
                </a:tc>
                <a:tc>
                  <a:txBody>
                    <a:bodyPr/>
                    <a:lstStyle/>
                    <a:p>
                      <a:pPr algn="ctr" rtl="0" fontAlgn="ctr"/>
                      <a:r>
                        <a:rPr lang="en-GB" sz="1100" b="0" i="0" u="none" strike="noStrike">
                          <a:solidFill>
                            <a:srgbClr val="FF5800"/>
                          </a:solidFill>
                          <a:effectLst/>
                          <a:latin typeface="Calibri" panose="020F0502020204030204" pitchFamily="34" charset="0"/>
                        </a:rPr>
                        <a:t>&lt;Complete&gt;</a:t>
                      </a:r>
                    </a:p>
                  </a:txBody>
                  <a:tcPr marL="0" marR="0" marT="0" marB="0" anchor="ctr">
                    <a:lnL w="19050" cap="flat" cmpd="sng" algn="ctr">
                      <a:solidFill>
                        <a:srgbClr val="FF5800"/>
                      </a:solidFill>
                      <a:prstDash val="solid"/>
                      <a:round/>
                      <a:headEnd type="none" w="med" len="med"/>
                      <a:tailEnd type="none" w="med" len="med"/>
                    </a:lnL>
                    <a:lnR w="19050" cap="flat" cmpd="sng" algn="ctr">
                      <a:solidFill>
                        <a:srgbClr val="FF5800"/>
                      </a:solidFill>
                      <a:prstDash val="solid"/>
                      <a:round/>
                      <a:headEnd type="none" w="med" len="med"/>
                      <a:tailEnd type="none" w="med" len="med"/>
                    </a:lnR>
                    <a:lnT w="6350" cap="flat" cmpd="sng" algn="ctr">
                      <a:solidFill>
                        <a:srgbClr val="FF5800"/>
                      </a:solidFill>
                      <a:prstDash val="solid"/>
                      <a:round/>
                      <a:headEnd type="none" w="med" len="med"/>
                      <a:tailEnd type="none" w="med" len="med"/>
                    </a:lnT>
                    <a:lnB w="6350" cap="flat" cmpd="sng" algn="ctr">
                      <a:solidFill>
                        <a:srgbClr val="FF5800"/>
                      </a:solidFill>
                      <a:prstDash val="solid"/>
                      <a:round/>
                      <a:headEnd type="none" w="med" len="med"/>
                      <a:tailEnd type="none" w="med" len="med"/>
                    </a:lnB>
                    <a:solidFill>
                      <a:srgbClr val="FFFFFF"/>
                    </a:solidFill>
                  </a:tcPr>
                </a:tc>
                <a:extLst>
                  <a:ext uri="{0D108BD9-81ED-4DB2-BD59-A6C34878D82A}">
                    <a16:rowId xmlns:a16="http://schemas.microsoft.com/office/drawing/2014/main" val="3657486361"/>
                  </a:ext>
                </a:extLst>
              </a:tr>
              <a:tr h="197983">
                <a:tc gridSpan="5">
                  <a:txBody>
                    <a:bodyPr/>
                    <a:lstStyle/>
                    <a:p>
                      <a:pPr algn="l" fontAlgn="b"/>
                      <a:r>
                        <a:rPr lang="en-GB" sz="1100" b="1" i="0" u="none" strike="noStrike" dirty="0">
                          <a:solidFill>
                            <a:srgbClr val="FFFFFF"/>
                          </a:solidFill>
                          <a:effectLst/>
                          <a:latin typeface="+mn-lt"/>
                        </a:rPr>
                        <a:t>Note: Changing the currency on the Project Output tab (Cell H2) will change the currency on this tab as well</a:t>
                      </a:r>
                    </a:p>
                  </a:txBody>
                  <a:tcPr marL="0" marR="0" marT="0" marB="0" anchor="b">
                    <a:lnL>
                      <a:noFill/>
                    </a:lnL>
                    <a:lnR w="19050" cap="flat" cmpd="sng" algn="ctr">
                      <a:solidFill>
                        <a:srgbClr val="FF5800"/>
                      </a:solidFill>
                      <a:prstDash val="solid"/>
                      <a:round/>
                      <a:headEnd type="none" w="med" len="med"/>
                      <a:tailEnd type="none" w="med" len="med"/>
                    </a:lnR>
                    <a:lnT>
                      <a:noFill/>
                    </a:lnT>
                    <a:lnB>
                      <a:noFill/>
                    </a:lnB>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gridSpan="2">
                  <a:txBody>
                    <a:bodyPr/>
                    <a:lstStyle/>
                    <a:p>
                      <a:pPr algn="l" rtl="0" fontAlgn="ctr"/>
                      <a:r>
                        <a:rPr lang="en-GB" sz="1100" b="1" i="0" u="none" strike="noStrike" dirty="0">
                          <a:solidFill>
                            <a:srgbClr val="000000"/>
                          </a:solidFill>
                          <a:effectLst/>
                          <a:latin typeface="+mn-lt"/>
                        </a:rPr>
                        <a:t>#N/A</a:t>
                      </a:r>
                    </a:p>
                  </a:txBody>
                  <a:tcPr marL="107991" marR="0" marT="0" marB="0" anchor="ctr">
                    <a:lnL w="19050" cap="flat" cmpd="sng" algn="ctr">
                      <a:solidFill>
                        <a:srgbClr val="FF5800"/>
                      </a:solidFill>
                      <a:prstDash val="solid"/>
                      <a:round/>
                      <a:headEnd type="none" w="med" len="med"/>
                      <a:tailEnd type="none" w="med" len="med"/>
                    </a:lnL>
                    <a:lnR w="12700" cap="flat" cmpd="sng" algn="ctr">
                      <a:solidFill>
                        <a:srgbClr val="FF5800"/>
                      </a:solidFill>
                      <a:prstDash val="solid"/>
                      <a:round/>
                      <a:headEnd type="none" w="med" len="med"/>
                      <a:tailEnd type="none" w="med" len="med"/>
                    </a:lnR>
                    <a:lnT w="6350" cap="flat" cmpd="sng" algn="ctr">
                      <a:solidFill>
                        <a:srgbClr val="FF5800"/>
                      </a:solidFill>
                      <a:prstDash val="solid"/>
                      <a:round/>
                      <a:headEnd type="none" w="med" len="med"/>
                      <a:tailEnd type="none" w="med" len="med"/>
                    </a:lnT>
                    <a:lnB w="19050" cap="flat" cmpd="sng" algn="ctr">
                      <a:solidFill>
                        <a:srgbClr val="FF5800"/>
                      </a:solidFill>
                      <a:prstDash val="solid"/>
                      <a:round/>
                      <a:headEnd type="none" w="med" len="med"/>
                      <a:tailEnd type="none" w="med" len="med"/>
                    </a:lnB>
                    <a:solidFill>
                      <a:srgbClr val="FFFFFF"/>
                    </a:solidFill>
                  </a:tcPr>
                </a:tc>
                <a:tc hMerge="1">
                  <a:txBody>
                    <a:bodyPr/>
                    <a:lstStyle/>
                    <a:p>
                      <a:endParaRPr lang="en-GB"/>
                    </a:p>
                  </a:txBody>
                  <a:tcPr/>
                </a:tc>
                <a:tc gridSpan="2">
                  <a:txBody>
                    <a:bodyPr/>
                    <a:lstStyle/>
                    <a:p>
                      <a:pPr algn="ctr" rtl="0" fontAlgn="ctr"/>
                      <a:r>
                        <a:rPr lang="en-GB" sz="1100" b="1" i="0" u="none" strike="noStrike" dirty="0">
                          <a:solidFill>
                            <a:srgbClr val="FF5800"/>
                          </a:solidFill>
                          <a:effectLst/>
                          <a:latin typeface="+mn-lt"/>
                        </a:rPr>
                        <a:t>#N/A</a:t>
                      </a:r>
                    </a:p>
                  </a:txBody>
                  <a:tcPr marL="0" marR="0" marT="0" marB="0" anchor="ctr">
                    <a:lnL w="12700" cap="flat" cmpd="sng" algn="ctr">
                      <a:solidFill>
                        <a:srgbClr val="FF5800"/>
                      </a:solidFill>
                      <a:prstDash val="solid"/>
                      <a:round/>
                      <a:headEnd type="none" w="med" len="med"/>
                      <a:tailEnd type="none" w="med" len="med"/>
                    </a:lnL>
                    <a:lnR w="19050" cap="flat" cmpd="sng" algn="ctr">
                      <a:solidFill>
                        <a:srgbClr val="FF5800"/>
                      </a:solidFill>
                      <a:prstDash val="solid"/>
                      <a:round/>
                      <a:headEnd type="none" w="med" len="med"/>
                      <a:tailEnd type="none" w="med" len="med"/>
                    </a:lnR>
                    <a:lnT w="6350" cap="flat" cmpd="sng" algn="ctr">
                      <a:solidFill>
                        <a:srgbClr val="FF5800"/>
                      </a:solidFill>
                      <a:prstDash val="solid"/>
                      <a:round/>
                      <a:headEnd type="none" w="med" len="med"/>
                      <a:tailEnd type="none" w="med" len="med"/>
                    </a:lnT>
                    <a:lnB w="19050" cap="flat" cmpd="sng" algn="ctr">
                      <a:solidFill>
                        <a:srgbClr val="FF5800"/>
                      </a:solidFill>
                      <a:prstDash val="solid"/>
                      <a:round/>
                      <a:headEnd type="none" w="med" len="med"/>
                      <a:tailEnd type="none" w="med" len="med"/>
                    </a:lnB>
                  </a:tcPr>
                </a:tc>
                <a:tc hMerge="1">
                  <a:txBody>
                    <a:bodyPr/>
                    <a:lstStyle/>
                    <a:p>
                      <a:endParaRPr lang="en-GB"/>
                    </a:p>
                  </a:txBody>
                  <a:tcPr/>
                </a:tc>
                <a:extLst>
                  <a:ext uri="{0D108BD9-81ED-4DB2-BD59-A6C34878D82A}">
                    <a16:rowId xmlns:a16="http://schemas.microsoft.com/office/drawing/2014/main" val="3475636098"/>
                  </a:ext>
                </a:extLst>
              </a:tr>
            </a:tbl>
          </a:graphicData>
        </a:graphic>
      </p:graphicFrame>
      <p:sp>
        <p:nvSpPr>
          <p:cNvPr id="7" name="Rectangle 6">
            <a:extLst>
              <a:ext uri="{FF2B5EF4-FFF2-40B4-BE49-F238E27FC236}">
                <a16:creationId xmlns:a16="http://schemas.microsoft.com/office/drawing/2014/main" id="{0C2AC596-828E-4CA7-B975-C6C35BACA379}"/>
              </a:ext>
            </a:extLst>
          </p:cNvPr>
          <p:cNvSpPr/>
          <p:nvPr/>
        </p:nvSpPr>
        <p:spPr>
          <a:xfrm>
            <a:off x="-1081203" y="208020"/>
            <a:ext cx="1618488" cy="459673"/>
          </a:xfrm>
          <a:prstGeom prst="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white"/>
                </a:solidFill>
                <a:effectLst/>
                <a:uLnTx/>
                <a:uFillTx/>
              </a:rPr>
              <a:t>MANDATORY</a:t>
            </a:r>
            <a:endParaRPr kumimoji="0" lang="en-GB" sz="1200" b="0" i="0" u="none" strike="noStrike" kern="1200" cap="none" spc="0" normalizeH="0" baseline="0" noProof="0" dirty="0">
              <a:ln>
                <a:noFill/>
              </a:ln>
              <a:solidFill>
                <a:prstClr val="white"/>
              </a:solidFill>
              <a:effectLst/>
              <a:uLnTx/>
              <a:uFillTx/>
            </a:endParaRPr>
          </a:p>
        </p:txBody>
      </p:sp>
      <p:sp>
        <p:nvSpPr>
          <p:cNvPr id="9" name="Rectangle 8">
            <a:extLst>
              <a:ext uri="{FF2B5EF4-FFF2-40B4-BE49-F238E27FC236}">
                <a16:creationId xmlns:a16="http://schemas.microsoft.com/office/drawing/2014/main" id="{1BC8836D-D3DF-43AD-996E-4D14CD9FF92D}"/>
              </a:ext>
            </a:extLst>
          </p:cNvPr>
          <p:cNvSpPr/>
          <p:nvPr/>
        </p:nvSpPr>
        <p:spPr>
          <a:xfrm>
            <a:off x="-2060654" y="714598"/>
            <a:ext cx="2597939" cy="4290539"/>
          </a:xfrm>
          <a:prstGeom prst="rect">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0" lang="en-GB" sz="1100" b="1" i="0" u="sng" strike="noStrike" kern="1200" cap="none" spc="0" normalizeH="0" baseline="0" noProof="0" dirty="0">
                <a:ln>
                  <a:noFill/>
                </a:ln>
                <a:solidFill>
                  <a:srgbClr val="000000"/>
                </a:solidFill>
                <a:effectLst/>
                <a:uLnTx/>
                <a:uFillTx/>
                <a:ea typeface="+mn-ea"/>
                <a:cs typeface="+mn-cs"/>
              </a:rPr>
              <a:t>Slide Purpose</a:t>
            </a:r>
            <a:r>
              <a:rPr kumimoji="0" lang="en-GB" sz="1100" b="0" i="0" u="none" strike="noStrike" kern="1200" cap="none" spc="0" normalizeH="0" baseline="0" noProof="0" dirty="0">
                <a:ln>
                  <a:noFill/>
                </a:ln>
                <a:solidFill>
                  <a:srgbClr val="000000"/>
                </a:solidFill>
                <a:effectLst/>
                <a:uLnTx/>
                <a:uFillTx/>
                <a:ea typeface="+mn-ea"/>
                <a:cs typeface="+mn-cs"/>
              </a:rPr>
              <a:t>:</a:t>
            </a:r>
            <a:endParaRPr lang="en-GB" sz="1100" dirty="0">
              <a:solidFill>
                <a:srgbClr val="000000"/>
              </a:solidFill>
            </a:endParaRPr>
          </a:p>
          <a:p>
            <a:r>
              <a:rPr lang="en-GB" sz="1100" dirty="0">
                <a:solidFill>
                  <a:srgbClr val="000000"/>
                </a:solidFill>
              </a:rPr>
              <a:t>This slide is for use in Deal Review; it provides deal review participants a snapshot of the core solution commercials including workforce mix, effort/cost estimates and allocations, contingency, CI and price.</a:t>
            </a:r>
          </a:p>
          <a:p>
            <a:endParaRPr kumimoji="0" lang="en-GB" sz="1100" b="1" i="0" u="sng" strike="noStrike" kern="1200" cap="none" spc="0" normalizeH="0" baseline="0" noProof="0" dirty="0">
              <a:ln>
                <a:noFill/>
              </a:ln>
              <a:solidFill>
                <a:srgbClr val="000000"/>
              </a:solidFill>
              <a:effectLst/>
              <a:uLnTx/>
              <a:uFillTx/>
              <a:ea typeface="+mn-ea"/>
              <a:cs typeface="+mn-cs"/>
            </a:endParaRPr>
          </a:p>
          <a:p>
            <a:r>
              <a:rPr kumimoji="0" lang="en-GB" sz="1100" b="1" i="0" u="sng" strike="noStrike" kern="1200" cap="none" spc="0" normalizeH="0" baseline="0" noProof="0" dirty="0">
                <a:ln>
                  <a:noFill/>
                </a:ln>
                <a:solidFill>
                  <a:srgbClr val="000000"/>
                </a:solidFill>
                <a:effectLst/>
                <a:uLnTx/>
                <a:uFillTx/>
                <a:ea typeface="+mn-ea"/>
                <a:cs typeface="+mn-cs"/>
              </a:rPr>
              <a:t>Instructions</a:t>
            </a:r>
            <a:r>
              <a:rPr kumimoji="0" lang="en-GB" sz="1100" b="0" i="0" u="none" strike="noStrike" kern="1200" cap="none" spc="0" normalizeH="0" baseline="0" noProof="0" dirty="0">
                <a:ln>
                  <a:noFill/>
                </a:ln>
                <a:solidFill>
                  <a:srgbClr val="000000"/>
                </a:solidFill>
                <a:effectLst/>
                <a:uLnTx/>
                <a:uFillTx/>
                <a:ea typeface="+mn-ea"/>
                <a:cs typeface="+mn-cs"/>
              </a:rPr>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100" b="0" i="0" u="none" strike="noStrike" kern="1200" cap="none" spc="0" normalizeH="0" baseline="0" noProof="0" dirty="0">
                <a:ln>
                  <a:noFill/>
                </a:ln>
                <a:solidFill>
                  <a:srgbClr val="000000"/>
                </a:solidFill>
                <a:effectLst/>
                <a:uLnTx/>
                <a:uFillTx/>
                <a:ea typeface="+mn-ea"/>
                <a:cs typeface="+mn-cs"/>
              </a:rPr>
              <a:t>Do NOT delete this slide under any circumstances</a:t>
            </a:r>
          </a:p>
          <a:p>
            <a:pPr marL="171450" indent="-171450">
              <a:buFont typeface="Arial" panose="020B0604020202020204" pitchFamily="34" charset="0"/>
              <a:buChar char="•"/>
              <a:defRPr/>
            </a:pPr>
            <a:r>
              <a:rPr lang="en-GB" sz="1100" dirty="0">
                <a:solidFill>
                  <a:srgbClr val="000000"/>
                </a:solidFill>
              </a:rPr>
              <a:t>Ensure you are using the latest DPM template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100" b="0" i="0" u="none" strike="noStrike" kern="1200" cap="none" spc="0" normalizeH="0" baseline="0" noProof="0" dirty="0">
                <a:ln>
                  <a:noFill/>
                </a:ln>
                <a:solidFill>
                  <a:srgbClr val="000000"/>
                </a:solidFill>
                <a:effectLst/>
                <a:uLnTx/>
                <a:uFillTx/>
                <a:ea typeface="+mn-ea"/>
                <a:cs typeface="+mn-cs"/>
              </a:rPr>
              <a:t>Copy this table from the DPM worksheet ‘SP051 TopSheet’; noting fields labelled as </a:t>
            </a:r>
            <a:r>
              <a:rPr lang="en-GB" sz="1100" dirty="0">
                <a:solidFill>
                  <a:srgbClr val="FF0000"/>
                </a:solidFill>
              </a:rPr>
              <a:t>&lt;Complete&gt;</a:t>
            </a:r>
            <a:r>
              <a:rPr kumimoji="0" lang="en-GB" sz="1100" b="0" i="0" u="none" strike="noStrike" kern="1200" cap="none" spc="0" normalizeH="0" baseline="0" noProof="0" dirty="0">
                <a:ln>
                  <a:noFill/>
                </a:ln>
                <a:solidFill>
                  <a:srgbClr val="000000"/>
                </a:solidFill>
                <a:effectLst/>
                <a:uLnTx/>
                <a:uFillTx/>
                <a:ea typeface="+mn-ea"/>
                <a:cs typeface="+mn-cs"/>
              </a:rPr>
              <a:t> need to be manually edited.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100" b="0" i="0" u="none" strike="noStrike" kern="1200" cap="none" spc="0" normalizeH="0" baseline="0" noProof="0" dirty="0">
                <a:ln>
                  <a:noFill/>
                </a:ln>
                <a:solidFill>
                  <a:srgbClr val="000000"/>
                </a:solidFill>
                <a:effectLst/>
                <a:uLnTx/>
                <a:uFillTx/>
                <a:ea typeface="+mn-ea"/>
                <a:cs typeface="+mn-cs"/>
              </a:rPr>
              <a:t>Populate all text formatted </a:t>
            </a:r>
            <a:r>
              <a:rPr kumimoji="0" lang="en-GB" sz="1100" b="0" i="0" u="none" strike="noStrike" kern="1200" cap="none" spc="0" normalizeH="0" baseline="0" noProof="0" dirty="0">
                <a:ln>
                  <a:noFill/>
                </a:ln>
                <a:solidFill>
                  <a:srgbClr val="FF0000"/>
                </a:solidFill>
                <a:effectLst/>
                <a:uLnTx/>
                <a:uFillTx/>
                <a:ea typeface="+mn-ea"/>
                <a:cs typeface="+mn-cs"/>
              </a:rPr>
              <a:t>&lt;like this&gt; </a:t>
            </a:r>
            <a:r>
              <a:rPr lang="en-GB" sz="1100" dirty="0">
                <a:solidFill>
                  <a:srgbClr val="000000"/>
                </a:solidFill>
              </a:rPr>
              <a:t>in bottom table</a:t>
            </a:r>
          </a:p>
          <a:p>
            <a:pPr marL="171450" indent="-171450">
              <a:buFont typeface="Arial" panose="020B0604020202020204" pitchFamily="34" charset="0"/>
              <a:buChar char="•"/>
              <a:defRPr/>
            </a:pPr>
            <a:r>
              <a:rPr lang="en-GB" sz="1100" dirty="0">
                <a:solidFill>
                  <a:srgbClr val="000000"/>
                </a:solidFill>
              </a:rPr>
              <a:t>Note: Payment term is found in the DPM in cell C31 of the ‘ODE output’ tab</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100" b="0" i="0" u="none" strike="noStrike" kern="1200" cap="none" spc="0" normalizeH="0" baseline="0" noProof="0" dirty="0">
                <a:ln>
                  <a:noFill/>
                </a:ln>
                <a:solidFill>
                  <a:srgbClr val="FF0000"/>
                </a:solidFill>
                <a:effectLst/>
                <a:uLnTx/>
                <a:uFillTx/>
                <a:ea typeface="+mn-ea"/>
                <a:cs typeface="+mn-cs"/>
              </a:rPr>
              <a:t>Delete this message upon completion</a:t>
            </a:r>
          </a:p>
        </p:txBody>
      </p:sp>
      <p:sp>
        <p:nvSpPr>
          <p:cNvPr id="10" name="Rectangle 9">
            <a:extLst>
              <a:ext uri="{FF2B5EF4-FFF2-40B4-BE49-F238E27FC236}">
                <a16:creationId xmlns:a16="http://schemas.microsoft.com/office/drawing/2014/main" id="{7893BFC9-B55B-457C-BA3C-DEC4E9B4CEC3}"/>
              </a:ext>
            </a:extLst>
          </p:cNvPr>
          <p:cNvSpPr/>
          <p:nvPr/>
        </p:nvSpPr>
        <p:spPr>
          <a:xfrm>
            <a:off x="914399" y="3915272"/>
            <a:ext cx="6096000" cy="369332"/>
          </a:xfrm>
          <a:prstGeom prst="rect">
            <a:avLst/>
          </a:prstGeom>
        </p:spPr>
        <p:txBody>
          <a:bodyPr>
            <a:spAutoFit/>
          </a:bodyPr>
          <a:lstStyle/>
          <a:p>
            <a:pPr lvl="0">
              <a:defRPr/>
            </a:pPr>
            <a:r>
              <a:rPr lang="en-GB" b="1" dirty="0">
                <a:solidFill>
                  <a:srgbClr val="000000"/>
                </a:solidFill>
                <a:cs typeface="Segoe UI Semibold" panose="020B0702040204020203" pitchFamily="34" charset="0"/>
              </a:rPr>
              <a:t>Payment Terms: </a:t>
            </a:r>
            <a:r>
              <a:rPr lang="en-GB" sz="1400" dirty="0">
                <a:solidFill>
                  <a:srgbClr val="FF0000"/>
                </a:solidFill>
                <a:latin typeface="Segoe UI"/>
              </a:rPr>
              <a:t>&lt;Enter term&gt;</a:t>
            </a:r>
            <a:endParaRPr lang="en-GB" sz="1200" dirty="0">
              <a:solidFill>
                <a:srgbClr val="FF0000"/>
              </a:solidFill>
              <a:latin typeface="Segoe UI"/>
            </a:endParaRPr>
          </a:p>
        </p:txBody>
      </p:sp>
      <p:sp>
        <p:nvSpPr>
          <p:cNvPr id="12" name="Rectangle: Folded Corner 11">
            <a:extLst>
              <a:ext uri="{FF2B5EF4-FFF2-40B4-BE49-F238E27FC236}">
                <a16:creationId xmlns:a16="http://schemas.microsoft.com/office/drawing/2014/main" id="{6D394C4B-8EC1-4DAF-A6D2-3D4D8B3ADB0C}"/>
              </a:ext>
            </a:extLst>
          </p:cNvPr>
          <p:cNvSpPr/>
          <p:nvPr/>
        </p:nvSpPr>
        <p:spPr>
          <a:xfrm>
            <a:off x="-1164847" y="5212924"/>
            <a:ext cx="1702132" cy="1201078"/>
          </a:xfrm>
          <a:prstGeom prst="foldedCorner">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ea typeface="+mn-ea"/>
                <a:cs typeface="+mn-cs"/>
              </a:rPr>
              <a:t>Sticky note to use during solutioning</a:t>
            </a:r>
          </a:p>
        </p:txBody>
      </p:sp>
    </p:spTree>
    <p:extLst>
      <p:ext uri="{BB962C8B-B14F-4D97-AF65-F5344CB8AC3E}">
        <p14:creationId xmlns:p14="http://schemas.microsoft.com/office/powerpoint/2010/main" val="27164337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065484DA-BA7A-48BF-8EF6-C09B4B42334C}"/>
              </a:ext>
            </a:extLst>
          </p:cNvPr>
          <p:cNvSpPr>
            <a:spLocks noGrp="1"/>
          </p:cNvSpPr>
          <p:nvPr>
            <p:ph type="sldNum" sz="quarter" idx="10"/>
          </p:nvPr>
        </p:nvSpPr>
        <p:spPr/>
        <p:txBody>
          <a:bodyPr/>
          <a:lstStyle/>
          <a:p>
            <a:fld id="{0EE23A24-5E29-4F5A-B780-9568AE9A51DD}" type="slidenum">
              <a:rPr lang="en-US" sz="1000" smtClean="0"/>
              <a:pPr/>
              <a:t>8</a:t>
            </a:fld>
            <a:endParaRPr lang="en-US" sz="1000" dirty="0"/>
          </a:p>
        </p:txBody>
      </p:sp>
      <p:sp>
        <p:nvSpPr>
          <p:cNvPr id="3" name="Title 3">
            <a:extLst>
              <a:ext uri="{FF2B5EF4-FFF2-40B4-BE49-F238E27FC236}">
                <a16:creationId xmlns:a16="http://schemas.microsoft.com/office/drawing/2014/main" id="{0E7DF92C-C4E7-4472-B009-744A36A9A0B7}"/>
              </a:ext>
            </a:extLst>
          </p:cNvPr>
          <p:cNvSpPr>
            <a:spLocks noGrp="1"/>
          </p:cNvSpPr>
          <p:nvPr>
            <p:ph type="title"/>
          </p:nvPr>
        </p:nvSpPr>
        <p:spPr>
          <a:xfrm>
            <a:off x="973492" y="44644"/>
            <a:ext cx="10270415" cy="998344"/>
          </a:xfrm>
        </p:spPr>
        <p:txBody>
          <a:bodyPr/>
          <a:lstStyle/>
          <a:p>
            <a:r>
              <a:rPr lang="en-US" sz="3200" dirty="0"/>
              <a:t>Opportunity Background</a:t>
            </a:r>
            <a:endParaRPr lang="en-US" sz="3200" i="1" dirty="0"/>
          </a:p>
        </p:txBody>
      </p:sp>
      <p:sp>
        <p:nvSpPr>
          <p:cNvPr id="4" name="Rectangle 3">
            <a:extLst>
              <a:ext uri="{FF2B5EF4-FFF2-40B4-BE49-F238E27FC236}">
                <a16:creationId xmlns:a16="http://schemas.microsoft.com/office/drawing/2014/main" id="{1CC24AE2-69FD-4AC6-A709-378E72EB0F6D}"/>
              </a:ext>
            </a:extLst>
          </p:cNvPr>
          <p:cNvSpPr>
            <a:spLocks noChangeArrowheads="1"/>
          </p:cNvSpPr>
          <p:nvPr/>
        </p:nvSpPr>
        <p:spPr bwMode="auto">
          <a:xfrm>
            <a:off x="960430" y="885855"/>
            <a:ext cx="10677518" cy="1144619"/>
          </a:xfrm>
          <a:prstGeom prst="rect">
            <a:avLst/>
          </a:prstGeom>
          <a:solidFill>
            <a:sysClr val="window" lastClr="FFFFFF"/>
          </a:solidFill>
          <a:ln w="12700">
            <a:solidFill>
              <a:srgbClr val="C00000"/>
            </a:solidFill>
            <a:miter lim="800000"/>
            <a:headEnd type="none" w="sm" len="sm"/>
            <a:tailEnd type="none" w="sm" len="sm"/>
          </a:ln>
          <a:effectLst/>
        </p:spPr>
        <p:txBody>
          <a:bodyPr tIns="108000"/>
          <a:lstStyle/>
          <a:p>
            <a:pPr>
              <a:spcBef>
                <a:spcPts val="600"/>
              </a:spcBef>
              <a:defRPr/>
            </a:pPr>
            <a:r>
              <a:rPr lang="en-GB" sz="1400" dirty="0">
                <a:solidFill>
                  <a:srgbClr val="FF0000"/>
                </a:solidFill>
                <a:latin typeface="Segoe UI Light" panose="020B0502040204020203" pitchFamily="34" charset="0"/>
                <a:cs typeface="Segoe UI Light" panose="020B0502040204020203" pitchFamily="34" charset="0"/>
              </a:rPr>
              <a:t>&lt;Summarize the </a:t>
            </a:r>
            <a:r>
              <a:rPr lang="en-GB" sz="1400" b="1" dirty="0">
                <a:solidFill>
                  <a:srgbClr val="FF0000"/>
                </a:solidFill>
                <a:latin typeface="Segoe UI Light" panose="020B0502040204020203" pitchFamily="34" charset="0"/>
                <a:cs typeface="Segoe UI Light" panose="020B0502040204020203" pitchFamily="34" charset="0"/>
              </a:rPr>
              <a:t>client vision and key business objectives </a:t>
            </a:r>
            <a:r>
              <a:rPr lang="en-GB" sz="1400" dirty="0">
                <a:solidFill>
                  <a:srgbClr val="FF0000"/>
                </a:solidFill>
                <a:latin typeface="Segoe UI Light" panose="020B0502040204020203" pitchFamily="34" charset="0"/>
                <a:cs typeface="Segoe UI Light" panose="020B0502040204020203" pitchFamily="34" charset="0"/>
              </a:rPr>
              <a:t>for the solution we are trying to deliver&gt;</a:t>
            </a:r>
          </a:p>
          <a:p>
            <a:pPr>
              <a:spcBef>
                <a:spcPts val="600"/>
              </a:spcBef>
              <a:defRPr/>
            </a:pPr>
            <a:r>
              <a:rPr lang="en-GB" sz="1400" dirty="0">
                <a:solidFill>
                  <a:srgbClr val="FF0000"/>
                </a:solidFill>
                <a:latin typeface="Segoe UI Light" panose="020B0502040204020203" pitchFamily="34" charset="0"/>
                <a:cs typeface="Segoe UI Light" panose="020B0502040204020203" pitchFamily="34" charset="0"/>
              </a:rPr>
              <a:t>&lt;Summarize the </a:t>
            </a:r>
            <a:r>
              <a:rPr lang="en-GB" sz="1400" b="1" dirty="0">
                <a:solidFill>
                  <a:srgbClr val="FF0000"/>
                </a:solidFill>
                <a:latin typeface="Segoe UI Light" panose="020B0502040204020203" pitchFamily="34" charset="0"/>
                <a:cs typeface="Segoe UI Light" panose="020B0502040204020203" pitchFamily="34" charset="0"/>
              </a:rPr>
              <a:t>functional and technical scope </a:t>
            </a:r>
            <a:r>
              <a:rPr lang="en-GB" sz="1400" dirty="0">
                <a:solidFill>
                  <a:srgbClr val="FF0000"/>
                </a:solidFill>
                <a:latin typeface="Segoe UI Light" panose="020B0502040204020203" pitchFamily="34" charset="0"/>
                <a:cs typeface="Segoe UI Light" panose="020B0502040204020203" pitchFamily="34" charset="0"/>
              </a:rPr>
              <a:t>that Avanade is proposing to provide in terms of Avanade’s solutions and methodologies&gt;</a:t>
            </a:r>
          </a:p>
          <a:p>
            <a:pPr>
              <a:spcBef>
                <a:spcPts val="600"/>
              </a:spcBef>
              <a:defRPr/>
            </a:pPr>
            <a:r>
              <a:rPr lang="en-GB" sz="1400" dirty="0">
                <a:solidFill>
                  <a:srgbClr val="FF0000"/>
                </a:solidFill>
                <a:latin typeface="Segoe UI Light" panose="020B0502040204020203" pitchFamily="34" charset="0"/>
                <a:cs typeface="Segoe UI Light" panose="020B0502040204020203" pitchFamily="34" charset="0"/>
              </a:rPr>
              <a:t>&lt;State the </a:t>
            </a:r>
            <a:r>
              <a:rPr lang="en-GB" sz="1400" b="1" dirty="0">
                <a:solidFill>
                  <a:srgbClr val="FF0000"/>
                </a:solidFill>
                <a:latin typeface="Segoe UI Light" panose="020B0502040204020203" pitchFamily="34" charset="0"/>
                <a:cs typeface="Segoe UI Light" panose="020B0502040204020203" pitchFamily="34" charset="0"/>
              </a:rPr>
              <a:t>business case / value </a:t>
            </a:r>
            <a:r>
              <a:rPr lang="en-GB" sz="1400" dirty="0">
                <a:solidFill>
                  <a:srgbClr val="FF0000"/>
                </a:solidFill>
                <a:latin typeface="Segoe UI Light" panose="020B0502040204020203" pitchFamily="34" charset="0"/>
                <a:cs typeface="Segoe UI Light" panose="020B0502040204020203" pitchFamily="34" charset="0"/>
              </a:rPr>
              <a:t>provided by Avanade in the solution proposed for the client&gt; </a:t>
            </a:r>
          </a:p>
        </p:txBody>
      </p:sp>
      <p:sp>
        <p:nvSpPr>
          <p:cNvPr id="5" name="Rectangle 4">
            <a:extLst>
              <a:ext uri="{FF2B5EF4-FFF2-40B4-BE49-F238E27FC236}">
                <a16:creationId xmlns:a16="http://schemas.microsoft.com/office/drawing/2014/main" id="{D3B2F294-8707-48CD-A1B6-2CF3AA3D65AE}"/>
              </a:ext>
            </a:extLst>
          </p:cNvPr>
          <p:cNvSpPr>
            <a:spLocks noChangeArrowheads="1"/>
          </p:cNvSpPr>
          <p:nvPr/>
        </p:nvSpPr>
        <p:spPr bwMode="auto">
          <a:xfrm>
            <a:off x="8792289" y="474209"/>
            <a:ext cx="2462900" cy="351045"/>
          </a:xfrm>
          <a:prstGeom prst="rect">
            <a:avLst/>
          </a:prstGeom>
          <a:solidFill>
            <a:sysClr val="window" lastClr="FFFFFF"/>
          </a:solidFill>
          <a:ln w="12700">
            <a:solidFill>
              <a:srgbClr val="C00000"/>
            </a:solidFill>
            <a:miter lim="800000"/>
            <a:headEnd type="none" w="sm" len="sm"/>
            <a:tailEnd type="none" w="sm" len="sm"/>
          </a:ln>
          <a:effectLst/>
        </p:spPr>
        <p:txBody>
          <a:bodyPr tIns="108000"/>
          <a:lstStyle/>
          <a:p>
            <a:pPr>
              <a:defRPr/>
            </a:pPr>
            <a:r>
              <a:rPr lang="en-GB" sz="1400" dirty="0">
                <a:solidFill>
                  <a:srgbClr val="FF0000"/>
                </a:solidFill>
                <a:latin typeface="Segoe UI Light" panose="020B0502040204020203" pitchFamily="34" charset="0"/>
                <a:cs typeface="Segoe UI Light" panose="020B0502040204020203" pitchFamily="34" charset="0"/>
              </a:rPr>
              <a:t>&lt;e.g. Ex, RFP, down selected &gt;</a:t>
            </a:r>
          </a:p>
        </p:txBody>
      </p:sp>
      <p:sp>
        <p:nvSpPr>
          <p:cNvPr id="6" name="Text Box 37">
            <a:extLst>
              <a:ext uri="{FF2B5EF4-FFF2-40B4-BE49-F238E27FC236}">
                <a16:creationId xmlns:a16="http://schemas.microsoft.com/office/drawing/2014/main" id="{B44B426B-DDAA-4C23-8EC3-B4F92F5F4C0B}"/>
              </a:ext>
            </a:extLst>
          </p:cNvPr>
          <p:cNvSpPr txBox="1">
            <a:spLocks noChangeArrowheads="1"/>
          </p:cNvSpPr>
          <p:nvPr/>
        </p:nvSpPr>
        <p:spPr bwMode="auto">
          <a:xfrm>
            <a:off x="8800679" y="219028"/>
            <a:ext cx="1490895" cy="246221"/>
          </a:xfrm>
          <a:prstGeom prst="rect">
            <a:avLst/>
          </a:prstGeom>
          <a:ln>
            <a:noFill/>
            <a:headEnd type="none" w="sm" len="sm"/>
            <a:tailEnd type="none" w="sm" len="sm"/>
          </a:ln>
        </p:spPr>
        <p:style>
          <a:lnRef idx="1">
            <a:schemeClr val="dk1"/>
          </a:lnRef>
          <a:fillRef idx="2">
            <a:schemeClr val="dk1"/>
          </a:fillRef>
          <a:effectRef idx="1">
            <a:schemeClr val="dk1"/>
          </a:effectRef>
          <a:fontRef idx="minor">
            <a:schemeClr val="dk1"/>
          </a:fontRef>
        </p:style>
        <p:txBody>
          <a:bodyPr wrap="square" lIns="36000" tIns="0" rIns="36000" bIns="0">
            <a:spAutoFit/>
          </a:bodyPr>
          <a:lstStyle/>
          <a:p>
            <a:pPr>
              <a:defRPr/>
            </a:pPr>
            <a:r>
              <a:rPr lang="en-GB" sz="1600" b="1" kern="0" dirty="0">
                <a:solidFill>
                  <a:schemeClr val="bg1"/>
                </a:solidFill>
                <a:latin typeface="Segoe UI Light" panose="020B0502040204020203" pitchFamily="34" charset="0"/>
                <a:cs typeface="Segoe UI Light" panose="020B0502040204020203" pitchFamily="34" charset="0"/>
              </a:rPr>
              <a:t>Proposal Status</a:t>
            </a:r>
          </a:p>
        </p:txBody>
      </p:sp>
      <p:graphicFrame>
        <p:nvGraphicFramePr>
          <p:cNvPr id="7" name="Table 6">
            <a:extLst>
              <a:ext uri="{FF2B5EF4-FFF2-40B4-BE49-F238E27FC236}">
                <a16:creationId xmlns:a16="http://schemas.microsoft.com/office/drawing/2014/main" id="{A5559974-3152-4152-8057-AC9B4A28C74C}"/>
              </a:ext>
            </a:extLst>
          </p:cNvPr>
          <p:cNvGraphicFramePr>
            <a:graphicFrameLocks noGrp="1"/>
          </p:cNvGraphicFramePr>
          <p:nvPr>
            <p:extLst>
              <p:ext uri="{D42A27DB-BD31-4B8C-83A1-F6EECF244321}">
                <p14:modId xmlns:p14="http://schemas.microsoft.com/office/powerpoint/2010/main" val="2945789739"/>
              </p:ext>
            </p:extLst>
          </p:nvPr>
        </p:nvGraphicFramePr>
        <p:xfrm>
          <a:off x="969307" y="2345579"/>
          <a:ext cx="10157569" cy="3859950"/>
        </p:xfrm>
        <a:graphic>
          <a:graphicData uri="http://schemas.openxmlformats.org/drawingml/2006/table">
            <a:tbl>
              <a:tblPr firstRow="1" bandRow="1">
                <a:tableStyleId>{5C22544A-7EE6-4342-B048-85BDC9FD1C3A}</a:tableStyleId>
              </a:tblPr>
              <a:tblGrid>
                <a:gridCol w="1134060">
                  <a:extLst>
                    <a:ext uri="{9D8B030D-6E8A-4147-A177-3AD203B41FA5}">
                      <a16:colId xmlns:a16="http://schemas.microsoft.com/office/drawing/2014/main" val="372987950"/>
                    </a:ext>
                  </a:extLst>
                </a:gridCol>
                <a:gridCol w="2811260">
                  <a:extLst>
                    <a:ext uri="{9D8B030D-6E8A-4147-A177-3AD203B41FA5}">
                      <a16:colId xmlns:a16="http://schemas.microsoft.com/office/drawing/2014/main" val="4119222893"/>
                    </a:ext>
                  </a:extLst>
                </a:gridCol>
                <a:gridCol w="1071503">
                  <a:extLst>
                    <a:ext uri="{9D8B030D-6E8A-4147-A177-3AD203B41FA5}">
                      <a16:colId xmlns:a16="http://schemas.microsoft.com/office/drawing/2014/main" val="1571716575"/>
                    </a:ext>
                  </a:extLst>
                </a:gridCol>
                <a:gridCol w="223629">
                  <a:extLst>
                    <a:ext uri="{9D8B030D-6E8A-4147-A177-3AD203B41FA5}">
                      <a16:colId xmlns:a16="http://schemas.microsoft.com/office/drawing/2014/main" val="4119696586"/>
                    </a:ext>
                  </a:extLst>
                </a:gridCol>
                <a:gridCol w="1523287">
                  <a:extLst>
                    <a:ext uri="{9D8B030D-6E8A-4147-A177-3AD203B41FA5}">
                      <a16:colId xmlns:a16="http://schemas.microsoft.com/office/drawing/2014/main" val="1616383823"/>
                    </a:ext>
                  </a:extLst>
                </a:gridCol>
                <a:gridCol w="3393830">
                  <a:extLst>
                    <a:ext uri="{9D8B030D-6E8A-4147-A177-3AD203B41FA5}">
                      <a16:colId xmlns:a16="http://schemas.microsoft.com/office/drawing/2014/main" val="1213499091"/>
                    </a:ext>
                  </a:extLst>
                </a:gridCol>
              </a:tblGrid>
              <a:tr h="404582">
                <a:tc gridSpan="2">
                  <a:txBody>
                    <a:bodyPr/>
                    <a:lstStyle/>
                    <a:p>
                      <a:pPr algn="ctr"/>
                      <a:r>
                        <a:rPr lang="en-US" sz="1400" b="1" dirty="0"/>
                        <a:t>Test</a:t>
                      </a:r>
                      <a:r>
                        <a:rPr lang="en-US" sz="1400" b="1" baseline="0" dirty="0"/>
                        <a:t> highlighted points</a:t>
                      </a:r>
                      <a:r>
                        <a:rPr lang="en-US" sz="1400" b="1" dirty="0"/>
                        <a:t> with the client </a:t>
                      </a:r>
                    </a:p>
                  </a:txBody>
                  <a:tcPr marL="45720" marR="45720">
                    <a:lnL w="12700" cap="flat" cmpd="sng" algn="ctr">
                      <a:solidFill>
                        <a:srgbClr val="FF5800"/>
                      </a:solidFill>
                      <a:prstDash val="solid"/>
                      <a:round/>
                      <a:headEnd type="none" w="med" len="med"/>
                      <a:tailEnd type="none" w="med" len="med"/>
                    </a:lnL>
                    <a:lnR w="12700" cap="flat" cmpd="sng" algn="ctr">
                      <a:solidFill>
                        <a:srgbClr val="FF5800"/>
                      </a:solidFill>
                      <a:prstDash val="solid"/>
                      <a:round/>
                      <a:headEnd type="none" w="med" len="med"/>
                      <a:tailEnd type="none" w="med" len="med"/>
                    </a:lnR>
                    <a:lnT w="12700" cap="flat" cmpd="sng" algn="ctr">
                      <a:solidFill>
                        <a:srgbClr val="FF5800"/>
                      </a:solidFill>
                      <a:prstDash val="solid"/>
                      <a:round/>
                      <a:headEnd type="none" w="med" len="med"/>
                      <a:tailEnd type="none" w="med" len="med"/>
                    </a:lnT>
                    <a:lnB w="12700" cap="flat" cmpd="sng" algn="ctr">
                      <a:solidFill>
                        <a:srgbClr val="FF5800"/>
                      </a:solidFill>
                      <a:prstDash val="solid"/>
                      <a:round/>
                      <a:headEnd type="none" w="med" len="med"/>
                      <a:tailEnd type="none" w="med" len="med"/>
                    </a:lnB>
                    <a:solidFill>
                      <a:srgbClr val="C00000"/>
                    </a:solidFill>
                  </a:tcPr>
                </a:tc>
                <a:tc hMerge="1">
                  <a:txBody>
                    <a:bodyPr/>
                    <a:lstStyle/>
                    <a:p>
                      <a:endParaRPr lang="en-US" sz="1400" dirty="0"/>
                    </a:p>
                  </a:txBody>
                  <a:tcPr/>
                </a:tc>
                <a:tc>
                  <a:txBody>
                    <a:bodyPr/>
                    <a:lstStyle/>
                    <a:p>
                      <a:pPr algn="ctr"/>
                      <a:r>
                        <a:rPr lang="en-US" sz="1400" b="1" dirty="0"/>
                        <a:t>Client Importance </a:t>
                      </a:r>
                    </a:p>
                    <a:p>
                      <a:pPr algn="ctr"/>
                      <a:r>
                        <a:rPr lang="en-US" sz="1400" b="1" dirty="0"/>
                        <a:t>(1= Low; 5 = High)</a:t>
                      </a:r>
                    </a:p>
                  </a:txBody>
                  <a:tcPr marL="45720" marR="45720">
                    <a:lnL w="12700" cap="flat" cmpd="sng" algn="ctr">
                      <a:solidFill>
                        <a:srgbClr val="FF5800"/>
                      </a:solidFill>
                      <a:prstDash val="solid"/>
                      <a:round/>
                      <a:headEnd type="none" w="med" len="med"/>
                      <a:tailEnd type="none" w="med" len="med"/>
                    </a:lnL>
                    <a:lnR w="12700" cap="flat" cmpd="sng" algn="ctr">
                      <a:solidFill>
                        <a:srgbClr val="FF5800"/>
                      </a:solidFill>
                      <a:prstDash val="solid"/>
                      <a:round/>
                      <a:headEnd type="none" w="med" len="med"/>
                      <a:tailEnd type="none" w="med" len="med"/>
                    </a:lnR>
                    <a:lnT w="12700" cap="flat" cmpd="sng" algn="ctr">
                      <a:solidFill>
                        <a:srgbClr val="FF5800"/>
                      </a:solidFill>
                      <a:prstDash val="solid"/>
                      <a:round/>
                      <a:headEnd type="none" w="med" len="med"/>
                      <a:tailEnd type="none" w="med" len="med"/>
                    </a:lnT>
                    <a:lnB w="12700" cap="flat" cmpd="sng" algn="ctr">
                      <a:solidFill>
                        <a:srgbClr val="FF5800"/>
                      </a:solidFill>
                      <a:prstDash val="solid"/>
                      <a:round/>
                      <a:headEnd type="none" w="med" len="med"/>
                      <a:tailEnd type="none" w="med" len="med"/>
                    </a:lnB>
                    <a:solidFill>
                      <a:srgbClr val="C00000"/>
                    </a:solidFill>
                  </a:tcPr>
                </a:tc>
                <a:tc>
                  <a:txBody>
                    <a:bodyPr/>
                    <a:lstStyle/>
                    <a:p>
                      <a:pPr algn="ctr"/>
                      <a:endParaRPr lang="en-US" sz="1050" b="1" dirty="0"/>
                    </a:p>
                  </a:txBody>
                  <a:tcPr marL="45720" marR="45720">
                    <a:lnL w="12700" cap="flat" cmpd="sng" algn="ctr">
                      <a:solidFill>
                        <a:srgbClr val="FF5800"/>
                      </a:solidFill>
                      <a:prstDash val="solid"/>
                      <a:round/>
                      <a:headEnd type="none" w="med" len="med"/>
                      <a:tailEnd type="none" w="med" len="med"/>
                    </a:lnL>
                    <a:lnR w="12700" cap="flat" cmpd="sng" algn="ctr">
                      <a:solidFill>
                        <a:srgbClr val="FF5800"/>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a:t>Theme</a:t>
                      </a:r>
                    </a:p>
                  </a:txBody>
                  <a:tcPr marL="45720" marR="45720">
                    <a:lnL w="12700" cap="flat" cmpd="sng" algn="ctr">
                      <a:solidFill>
                        <a:srgbClr val="FF5800"/>
                      </a:solidFill>
                      <a:prstDash val="solid"/>
                      <a:round/>
                      <a:headEnd type="none" w="med" len="med"/>
                      <a:tailEnd type="none" w="med" len="med"/>
                    </a:lnL>
                    <a:lnR w="12700" cap="flat" cmpd="sng" algn="ctr">
                      <a:solidFill>
                        <a:srgbClr val="FF5800"/>
                      </a:solidFill>
                      <a:prstDash val="solid"/>
                      <a:round/>
                      <a:headEnd type="none" w="med" len="med"/>
                      <a:tailEnd type="none" w="med" len="med"/>
                    </a:lnR>
                    <a:lnT w="12700" cap="flat" cmpd="sng" algn="ctr">
                      <a:solidFill>
                        <a:srgbClr val="FF5800"/>
                      </a:solidFill>
                      <a:prstDash val="solid"/>
                      <a:round/>
                      <a:headEnd type="none" w="med" len="med"/>
                      <a:tailEnd type="none" w="med" len="med"/>
                    </a:lnT>
                    <a:lnB w="12700" cap="flat" cmpd="sng" algn="ctr">
                      <a:solidFill>
                        <a:srgbClr val="FF5800"/>
                      </a:solidFill>
                      <a:prstDash val="solid"/>
                      <a:round/>
                      <a:headEnd type="none" w="med" len="med"/>
                      <a:tailEnd type="none" w="med" len="med"/>
                    </a:lnB>
                    <a:solidFill>
                      <a:srgbClr val="C00000"/>
                    </a:solidFill>
                  </a:tcPr>
                </a:tc>
                <a:tc>
                  <a:txBody>
                    <a:bodyPr/>
                    <a:lstStyle/>
                    <a:p>
                      <a:r>
                        <a:rPr lang="en-US" sz="1400" dirty="0"/>
                        <a:t>Evidence</a:t>
                      </a:r>
                    </a:p>
                  </a:txBody>
                  <a:tcPr>
                    <a:lnL w="12700" cap="flat" cmpd="sng" algn="ctr">
                      <a:solidFill>
                        <a:srgbClr val="FF5800"/>
                      </a:solidFill>
                      <a:prstDash val="solid"/>
                      <a:round/>
                      <a:headEnd type="none" w="med" len="med"/>
                      <a:tailEnd type="none" w="med" len="med"/>
                    </a:lnL>
                    <a:lnR w="12700" cap="flat" cmpd="sng" algn="ctr">
                      <a:solidFill>
                        <a:srgbClr val="FF5800"/>
                      </a:solidFill>
                      <a:prstDash val="solid"/>
                      <a:round/>
                      <a:headEnd type="none" w="med" len="med"/>
                      <a:tailEnd type="none" w="med" len="med"/>
                    </a:lnR>
                    <a:lnT w="12700" cap="flat" cmpd="sng" algn="ctr">
                      <a:solidFill>
                        <a:srgbClr val="FF5800"/>
                      </a:solidFill>
                      <a:prstDash val="solid"/>
                      <a:round/>
                      <a:headEnd type="none" w="med" len="med"/>
                      <a:tailEnd type="none" w="med" len="med"/>
                    </a:lnT>
                    <a:lnB w="12700" cap="flat" cmpd="sng" algn="ctr">
                      <a:solidFill>
                        <a:srgbClr val="FF5800"/>
                      </a:solidFill>
                      <a:prstDash val="solid"/>
                      <a:round/>
                      <a:headEnd type="none" w="med" len="med"/>
                      <a:tailEnd type="none" w="med" len="med"/>
                    </a:lnB>
                    <a:solidFill>
                      <a:srgbClr val="C00000"/>
                    </a:solidFill>
                  </a:tcPr>
                </a:tc>
                <a:extLst>
                  <a:ext uri="{0D108BD9-81ED-4DB2-BD59-A6C34878D82A}">
                    <a16:rowId xmlns:a16="http://schemas.microsoft.com/office/drawing/2014/main" val="2987838005"/>
                  </a:ext>
                </a:extLst>
              </a:tr>
              <a:tr h="535515">
                <a:tc>
                  <a:txBody>
                    <a:bodyPr/>
                    <a:lstStyle/>
                    <a:p>
                      <a:r>
                        <a:rPr lang="en-US" sz="1000" kern="1200" dirty="0">
                          <a:solidFill>
                            <a:srgbClr val="4D4D4C"/>
                          </a:solidFill>
                          <a:latin typeface="+mn-lt"/>
                          <a:ea typeface="+mn-ea"/>
                          <a:cs typeface="+mn-cs"/>
                        </a:rPr>
                        <a:t>Technical Capability</a:t>
                      </a:r>
                    </a:p>
                  </a:txBody>
                  <a:tcPr marL="45720" marR="45720">
                    <a:lnL w="12700" cap="flat" cmpd="sng" algn="ctr">
                      <a:solidFill>
                        <a:srgbClr val="FF5800"/>
                      </a:solidFill>
                      <a:prstDash val="solid"/>
                      <a:round/>
                      <a:headEnd type="none" w="med" len="med"/>
                      <a:tailEnd type="none" w="med" len="med"/>
                    </a:lnL>
                    <a:lnR w="12700" cap="flat" cmpd="sng" algn="ctr">
                      <a:solidFill>
                        <a:srgbClr val="FF5800"/>
                      </a:solidFill>
                      <a:prstDash val="solid"/>
                      <a:round/>
                      <a:headEnd type="none" w="med" len="med"/>
                      <a:tailEnd type="none" w="med" len="med"/>
                    </a:lnR>
                    <a:lnT w="12700" cap="flat" cmpd="sng" algn="ctr">
                      <a:solidFill>
                        <a:srgbClr val="FF5800"/>
                      </a:solidFill>
                      <a:prstDash val="solid"/>
                      <a:round/>
                      <a:headEnd type="none" w="med" len="med"/>
                      <a:tailEnd type="none" w="med" len="med"/>
                    </a:lnT>
                    <a:lnB w="12700" cap="flat" cmpd="sng" algn="ctr">
                      <a:solidFill>
                        <a:srgbClr val="FF5800"/>
                      </a:solidFill>
                      <a:prstDash val="solid"/>
                      <a:round/>
                      <a:headEnd type="none" w="med" len="med"/>
                      <a:tailEnd type="none" w="med" len="med"/>
                    </a:lnB>
                    <a:solidFill>
                      <a:schemeClr val="bg1"/>
                    </a:solidFill>
                  </a:tcPr>
                </a:tc>
                <a:tc>
                  <a:txBody>
                    <a:bodyPr/>
                    <a:lstStyle/>
                    <a:p>
                      <a:pPr marL="0" marR="0" lvl="0" indent="0" algn="l" defTabSz="914400" rtl="0" eaLnBrk="0" fontAlgn="t" latinLnBrk="0" hangingPunct="0">
                        <a:lnSpc>
                          <a:spcPct val="100000"/>
                        </a:lnSpc>
                        <a:spcBef>
                          <a:spcPct val="0"/>
                        </a:spcBef>
                        <a:spcAft>
                          <a:spcPct val="0"/>
                        </a:spcAft>
                        <a:buClr>
                          <a:schemeClr val="tx1"/>
                        </a:buClr>
                        <a:buSzTx/>
                        <a:buFontTx/>
                        <a:buNone/>
                        <a:tabLst/>
                        <a:defRPr/>
                      </a:pPr>
                      <a:r>
                        <a:rPr lang="en-US" sz="1000" kern="1200" dirty="0">
                          <a:solidFill>
                            <a:srgbClr val="4D4D4C"/>
                          </a:solidFill>
                          <a:latin typeface="+mn-lt"/>
                          <a:ea typeface="+mn-ea"/>
                          <a:cs typeface="+mn-cs"/>
                        </a:rPr>
                        <a:t>Software development methodologies, quality control and user acceptance protocols</a:t>
                      </a:r>
                    </a:p>
                  </a:txBody>
                  <a:tcPr>
                    <a:lnL w="12700" cap="flat" cmpd="sng" algn="ctr">
                      <a:solidFill>
                        <a:srgbClr val="FF5800"/>
                      </a:solidFill>
                      <a:prstDash val="solid"/>
                      <a:round/>
                      <a:headEnd type="none" w="med" len="med"/>
                      <a:tailEnd type="none" w="med" len="med"/>
                    </a:lnL>
                    <a:lnR w="12700" cap="flat" cmpd="sng" algn="ctr">
                      <a:solidFill>
                        <a:srgbClr val="FF5800"/>
                      </a:solidFill>
                      <a:prstDash val="solid"/>
                      <a:round/>
                      <a:headEnd type="none" w="med" len="med"/>
                      <a:tailEnd type="none" w="med" len="med"/>
                    </a:lnR>
                    <a:lnT w="12700" cap="flat" cmpd="sng" algn="ctr">
                      <a:solidFill>
                        <a:srgbClr val="FF5800"/>
                      </a:solidFill>
                      <a:prstDash val="solid"/>
                      <a:round/>
                      <a:headEnd type="none" w="med" len="med"/>
                      <a:tailEnd type="none" w="med" len="med"/>
                    </a:lnT>
                    <a:lnB w="12700" cap="flat" cmpd="sng" algn="ctr">
                      <a:solidFill>
                        <a:srgbClr val="FF5800"/>
                      </a:solidFill>
                      <a:prstDash val="solid"/>
                      <a:round/>
                      <a:headEnd type="none" w="med" len="med"/>
                      <a:tailEnd type="none" w="med" len="med"/>
                    </a:lnB>
                    <a:solidFill>
                      <a:schemeClr val="bg1"/>
                    </a:solidFill>
                  </a:tcPr>
                </a:tc>
                <a:tc>
                  <a:txBody>
                    <a:bodyPr/>
                    <a:lstStyle/>
                    <a:p>
                      <a:pPr marL="0" marR="0" lvl="0" indent="0" algn="ctr" defTabSz="914400" rtl="0" eaLnBrk="0" fontAlgn="t" latinLnBrk="0" hangingPunct="0">
                        <a:lnSpc>
                          <a:spcPct val="100000"/>
                        </a:lnSpc>
                        <a:spcBef>
                          <a:spcPct val="0"/>
                        </a:spcBef>
                        <a:spcAft>
                          <a:spcPct val="0"/>
                        </a:spcAft>
                        <a:buClr>
                          <a:schemeClr val="tx1"/>
                        </a:buClr>
                        <a:buSzTx/>
                        <a:buFontTx/>
                        <a:buNone/>
                        <a:tabLst/>
                        <a:defRPr/>
                      </a:pPr>
                      <a:r>
                        <a:rPr kumimoji="0" lang="en-US" sz="1000" b="0" i="0" u="none" strike="noStrike" kern="1200" cap="none" spc="0" normalizeH="0" baseline="0" dirty="0">
                          <a:ln>
                            <a:noFill/>
                          </a:ln>
                          <a:solidFill>
                            <a:srgbClr val="FF0000"/>
                          </a:solidFill>
                          <a:effectLst/>
                          <a:uLnTx/>
                          <a:uFillTx/>
                          <a:latin typeface="+mn-lt"/>
                          <a:ea typeface="+mn-ea"/>
                          <a:cs typeface="+mn-cs"/>
                        </a:rPr>
                        <a:t>&lt;Score&gt;</a:t>
                      </a:r>
                    </a:p>
                    <a:p>
                      <a:pPr marL="0" marR="0" lvl="0" indent="0" algn="ctr" defTabSz="914400" rtl="0" eaLnBrk="0" fontAlgn="t" latinLnBrk="0" hangingPunct="0">
                        <a:lnSpc>
                          <a:spcPct val="100000"/>
                        </a:lnSpc>
                        <a:spcBef>
                          <a:spcPct val="0"/>
                        </a:spcBef>
                        <a:spcAft>
                          <a:spcPct val="0"/>
                        </a:spcAft>
                        <a:buClr>
                          <a:schemeClr val="tx1"/>
                        </a:buClr>
                        <a:buSzTx/>
                        <a:buFontTx/>
                        <a:buNone/>
                        <a:tabLst/>
                        <a:defRPr/>
                      </a:pPr>
                      <a:endParaRPr kumimoji="0" lang="en-US" sz="1000" b="0" i="0" u="none" strike="noStrike" kern="1200" cap="none" spc="0" normalizeH="0" baseline="0" dirty="0">
                        <a:ln>
                          <a:noFill/>
                        </a:ln>
                        <a:solidFill>
                          <a:srgbClr val="FF0000"/>
                        </a:solidFill>
                        <a:effectLst/>
                        <a:uLnTx/>
                        <a:uFillTx/>
                        <a:latin typeface="+mn-lt"/>
                        <a:ea typeface="+mn-ea"/>
                        <a:cs typeface="+mn-cs"/>
                      </a:endParaRPr>
                    </a:p>
                  </a:txBody>
                  <a:tcPr>
                    <a:lnL w="12700" cap="flat" cmpd="sng" algn="ctr">
                      <a:solidFill>
                        <a:srgbClr val="FF5800"/>
                      </a:solidFill>
                      <a:prstDash val="solid"/>
                      <a:round/>
                      <a:headEnd type="none" w="med" len="med"/>
                      <a:tailEnd type="none" w="med" len="med"/>
                    </a:lnL>
                    <a:lnR w="12700" cap="flat" cmpd="sng" algn="ctr">
                      <a:solidFill>
                        <a:srgbClr val="FF5800"/>
                      </a:solidFill>
                      <a:prstDash val="solid"/>
                      <a:round/>
                      <a:headEnd type="none" w="med" len="med"/>
                      <a:tailEnd type="none" w="med" len="med"/>
                    </a:lnR>
                    <a:lnT w="12700" cap="flat" cmpd="sng" algn="ctr">
                      <a:solidFill>
                        <a:srgbClr val="FF5800"/>
                      </a:solidFill>
                      <a:prstDash val="solid"/>
                      <a:round/>
                      <a:headEnd type="none" w="med" len="med"/>
                      <a:tailEnd type="none" w="med" len="med"/>
                    </a:lnT>
                    <a:lnB w="12700" cap="flat" cmpd="sng" algn="ctr">
                      <a:solidFill>
                        <a:srgbClr val="FF5800"/>
                      </a:solidFill>
                      <a:prstDash val="solid"/>
                      <a:round/>
                      <a:headEnd type="none" w="med" len="med"/>
                      <a:tailEnd type="none" w="med" len="med"/>
                    </a:lnB>
                    <a:solidFill>
                      <a:schemeClr val="bg1"/>
                    </a:solidFill>
                  </a:tcPr>
                </a:tc>
                <a:tc>
                  <a:txBody>
                    <a:bodyPr/>
                    <a:lstStyle/>
                    <a:p>
                      <a:pPr marL="0" marR="0" lvl="0" indent="0" algn="l" defTabSz="914400" rtl="0" eaLnBrk="0" fontAlgn="t" latinLnBrk="0" hangingPunct="0">
                        <a:lnSpc>
                          <a:spcPct val="100000"/>
                        </a:lnSpc>
                        <a:spcBef>
                          <a:spcPct val="0"/>
                        </a:spcBef>
                        <a:spcAft>
                          <a:spcPct val="0"/>
                        </a:spcAft>
                        <a:buClr>
                          <a:schemeClr val="tx1"/>
                        </a:buClr>
                        <a:buSzTx/>
                        <a:buFontTx/>
                        <a:buNone/>
                        <a:tabLst/>
                        <a:defRPr/>
                      </a:pPr>
                      <a:endParaRPr lang="en-US" sz="1050" dirty="0">
                        <a:solidFill>
                          <a:srgbClr val="4D4D4C"/>
                        </a:solidFill>
                        <a:latin typeface="+mn-lt"/>
                      </a:endParaRPr>
                    </a:p>
                  </a:txBody>
                  <a:tcPr>
                    <a:lnL w="12700" cap="flat" cmpd="sng" algn="ctr">
                      <a:solidFill>
                        <a:srgbClr val="FF5800"/>
                      </a:solidFill>
                      <a:prstDash val="solid"/>
                      <a:round/>
                      <a:headEnd type="none" w="med" len="med"/>
                      <a:tailEnd type="none" w="med" len="med"/>
                    </a:lnL>
                    <a:lnR w="12700" cap="flat" cmpd="sng" algn="ctr">
                      <a:solidFill>
                        <a:srgbClr val="FF5800"/>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t" latinLnBrk="0" hangingPunct="1">
                        <a:lnSpc>
                          <a:spcPct val="100000"/>
                        </a:lnSpc>
                        <a:spcBef>
                          <a:spcPct val="0"/>
                        </a:spcBef>
                        <a:spcAft>
                          <a:spcPct val="0"/>
                        </a:spcAft>
                        <a:buClr>
                          <a:schemeClr val="tx1"/>
                        </a:buClr>
                        <a:buSzTx/>
                        <a:buFontTx/>
                        <a:buNone/>
                        <a:tabLst/>
                        <a:defRPr/>
                      </a:pPr>
                      <a:r>
                        <a:rPr lang="en-US" sz="1100" kern="1200" dirty="0">
                          <a:solidFill>
                            <a:srgbClr val="FF0000"/>
                          </a:solidFill>
                          <a:latin typeface="Segoe UI"/>
                          <a:ea typeface="+mn-ea"/>
                          <a:cs typeface="+mn-cs"/>
                        </a:rPr>
                        <a:t>&lt;</a:t>
                      </a:r>
                      <a:r>
                        <a:rPr lang="en-US" sz="1000" kern="1200" dirty="0">
                          <a:solidFill>
                            <a:srgbClr val="FF0000"/>
                          </a:solidFill>
                          <a:latin typeface="+mn-lt"/>
                          <a:ea typeface="+mn-ea"/>
                          <a:cs typeface="+mn-cs"/>
                        </a:rPr>
                        <a:t>Theme</a:t>
                      </a:r>
                      <a:r>
                        <a:rPr lang="en-US" sz="1100" kern="1200" dirty="0">
                          <a:solidFill>
                            <a:srgbClr val="FF0000"/>
                          </a:solidFill>
                          <a:latin typeface="Segoe UI"/>
                          <a:ea typeface="+mn-ea"/>
                          <a:cs typeface="+mn-cs"/>
                        </a:rPr>
                        <a:t>&gt;</a:t>
                      </a:r>
                    </a:p>
                  </a:txBody>
                  <a:tcPr marL="45720" marR="45720">
                    <a:lnL w="12700" cap="flat" cmpd="sng" algn="ctr">
                      <a:solidFill>
                        <a:srgbClr val="FF5800"/>
                      </a:solidFill>
                      <a:prstDash val="solid"/>
                      <a:round/>
                      <a:headEnd type="none" w="med" len="med"/>
                      <a:tailEnd type="none" w="med" len="med"/>
                    </a:lnL>
                    <a:lnR w="12700" cap="flat" cmpd="sng" algn="ctr">
                      <a:solidFill>
                        <a:srgbClr val="FF5800"/>
                      </a:solidFill>
                      <a:prstDash val="solid"/>
                      <a:round/>
                      <a:headEnd type="none" w="med" len="med"/>
                      <a:tailEnd type="none" w="med" len="med"/>
                    </a:lnR>
                    <a:lnT w="12700" cap="flat" cmpd="sng" algn="ctr">
                      <a:solidFill>
                        <a:srgbClr val="FF5800"/>
                      </a:solidFill>
                      <a:prstDash val="solid"/>
                      <a:round/>
                      <a:headEnd type="none" w="med" len="med"/>
                      <a:tailEnd type="none" w="med" len="med"/>
                    </a:lnT>
                    <a:lnB w="12700" cap="flat" cmpd="sng" algn="ctr">
                      <a:solidFill>
                        <a:srgbClr val="FF5800"/>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rgbClr val="FF0000"/>
                          </a:solidFill>
                          <a:latin typeface="Segoe UI"/>
                          <a:ea typeface="+mn-ea"/>
                          <a:cs typeface="+mn-cs"/>
                        </a:rPr>
                        <a:t>&lt;Evidence&gt;</a:t>
                      </a:r>
                    </a:p>
                  </a:txBody>
                  <a:tcPr>
                    <a:lnL w="12700" cap="flat" cmpd="sng" algn="ctr">
                      <a:solidFill>
                        <a:srgbClr val="FF5800"/>
                      </a:solidFill>
                      <a:prstDash val="solid"/>
                      <a:round/>
                      <a:headEnd type="none" w="med" len="med"/>
                      <a:tailEnd type="none" w="med" len="med"/>
                    </a:lnL>
                    <a:lnR w="12700" cap="flat" cmpd="sng" algn="ctr">
                      <a:solidFill>
                        <a:srgbClr val="FF5800"/>
                      </a:solidFill>
                      <a:prstDash val="solid"/>
                      <a:round/>
                      <a:headEnd type="none" w="med" len="med"/>
                      <a:tailEnd type="none" w="med" len="med"/>
                    </a:lnR>
                    <a:lnT w="12700" cap="flat" cmpd="sng" algn="ctr">
                      <a:solidFill>
                        <a:srgbClr val="FF5800"/>
                      </a:solidFill>
                      <a:prstDash val="solid"/>
                      <a:round/>
                      <a:headEnd type="none" w="med" len="med"/>
                      <a:tailEnd type="none" w="med" len="med"/>
                    </a:lnT>
                    <a:lnB w="12700" cap="flat" cmpd="sng" algn="ctr">
                      <a:solidFill>
                        <a:srgbClr val="FF5800"/>
                      </a:solidFill>
                      <a:prstDash val="solid"/>
                      <a:round/>
                      <a:headEnd type="none" w="med" len="med"/>
                      <a:tailEnd type="none" w="med" len="med"/>
                    </a:lnB>
                    <a:solidFill>
                      <a:schemeClr val="bg1"/>
                    </a:solidFill>
                  </a:tcPr>
                </a:tc>
                <a:extLst>
                  <a:ext uri="{0D108BD9-81ED-4DB2-BD59-A6C34878D82A}">
                    <a16:rowId xmlns:a16="http://schemas.microsoft.com/office/drawing/2014/main" val="810151354"/>
                  </a:ext>
                </a:extLst>
              </a:tr>
              <a:tr h="535515">
                <a:tc>
                  <a:txBody>
                    <a:bodyPr/>
                    <a:lstStyle/>
                    <a:p>
                      <a:r>
                        <a:rPr lang="en-US" sz="1000" kern="1200" dirty="0">
                          <a:solidFill>
                            <a:srgbClr val="4D4D4C"/>
                          </a:solidFill>
                          <a:latin typeface="+mn-lt"/>
                          <a:ea typeface="+mn-ea"/>
                          <a:cs typeface="+mn-cs"/>
                        </a:rPr>
                        <a:t>Service Transition</a:t>
                      </a:r>
                    </a:p>
                  </a:txBody>
                  <a:tcPr marL="45720" marR="45720">
                    <a:lnL w="12700" cap="flat" cmpd="sng" algn="ctr">
                      <a:solidFill>
                        <a:srgbClr val="FF5800"/>
                      </a:solidFill>
                      <a:prstDash val="solid"/>
                      <a:round/>
                      <a:headEnd type="none" w="med" len="med"/>
                      <a:tailEnd type="none" w="med" len="med"/>
                    </a:lnL>
                    <a:lnR w="12700" cap="flat" cmpd="sng" algn="ctr">
                      <a:solidFill>
                        <a:srgbClr val="FF5800"/>
                      </a:solidFill>
                      <a:prstDash val="solid"/>
                      <a:round/>
                      <a:headEnd type="none" w="med" len="med"/>
                      <a:tailEnd type="none" w="med" len="med"/>
                    </a:lnR>
                    <a:lnT w="12700" cap="flat" cmpd="sng" algn="ctr">
                      <a:solidFill>
                        <a:srgbClr val="FF5800"/>
                      </a:solidFill>
                      <a:prstDash val="solid"/>
                      <a:round/>
                      <a:headEnd type="none" w="med" len="med"/>
                      <a:tailEnd type="none" w="med" len="med"/>
                    </a:lnT>
                    <a:lnB w="12700" cap="flat" cmpd="sng" algn="ctr">
                      <a:solidFill>
                        <a:srgbClr val="FF5800"/>
                      </a:solidFill>
                      <a:prstDash val="solid"/>
                      <a:round/>
                      <a:headEnd type="none" w="med" len="med"/>
                      <a:tailEnd type="none" w="med" len="med"/>
                    </a:lnB>
                    <a:solidFill>
                      <a:schemeClr val="bg1">
                        <a:lumMod val="95000"/>
                      </a:schemeClr>
                    </a:solidFill>
                  </a:tcPr>
                </a:tc>
                <a:tc>
                  <a:txBody>
                    <a:bodyPr/>
                    <a:lstStyle/>
                    <a:p>
                      <a:r>
                        <a:rPr lang="en-US" sz="1000" kern="1200" dirty="0">
                          <a:solidFill>
                            <a:srgbClr val="4D4D4C"/>
                          </a:solidFill>
                          <a:latin typeface="+mn-lt"/>
                          <a:ea typeface="+mn-ea"/>
                          <a:cs typeface="+mn-cs"/>
                        </a:rPr>
                        <a:t>Quality evaluation and implementation plan</a:t>
                      </a:r>
                    </a:p>
                  </a:txBody>
                  <a:tcPr>
                    <a:lnL w="12700" cap="flat" cmpd="sng" algn="ctr">
                      <a:solidFill>
                        <a:srgbClr val="FF5800"/>
                      </a:solidFill>
                      <a:prstDash val="solid"/>
                      <a:round/>
                      <a:headEnd type="none" w="med" len="med"/>
                      <a:tailEnd type="none" w="med" len="med"/>
                    </a:lnL>
                    <a:lnR w="12700" cap="flat" cmpd="sng" algn="ctr">
                      <a:solidFill>
                        <a:srgbClr val="FF5800"/>
                      </a:solidFill>
                      <a:prstDash val="solid"/>
                      <a:round/>
                      <a:headEnd type="none" w="med" len="med"/>
                      <a:tailEnd type="none" w="med" len="med"/>
                    </a:lnR>
                    <a:lnT w="12700" cap="flat" cmpd="sng" algn="ctr">
                      <a:solidFill>
                        <a:srgbClr val="FF5800"/>
                      </a:solidFill>
                      <a:prstDash val="solid"/>
                      <a:round/>
                      <a:headEnd type="none" w="med" len="med"/>
                      <a:tailEnd type="none" w="med" len="med"/>
                    </a:lnT>
                    <a:lnB w="12700" cap="flat" cmpd="sng" algn="ctr">
                      <a:solidFill>
                        <a:srgbClr val="FF5800"/>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dirty="0">
                          <a:ln>
                            <a:noFill/>
                          </a:ln>
                          <a:solidFill>
                            <a:srgbClr val="FF0000"/>
                          </a:solidFill>
                          <a:effectLst/>
                          <a:uLnTx/>
                          <a:uFillTx/>
                          <a:latin typeface="+mn-lt"/>
                          <a:ea typeface="+mn-ea"/>
                          <a:cs typeface="+mn-cs"/>
                        </a:rPr>
                        <a:t>&lt;Score&gt;</a:t>
                      </a:r>
                    </a:p>
                    <a:p>
                      <a:pPr algn="ctr"/>
                      <a:endParaRPr kumimoji="0" lang="en-US" sz="1000" b="0" i="0" u="none" strike="noStrike" kern="1200" cap="none" spc="0" normalizeH="0" baseline="0" dirty="0">
                        <a:ln>
                          <a:noFill/>
                        </a:ln>
                        <a:solidFill>
                          <a:srgbClr val="FF0000"/>
                        </a:solidFill>
                        <a:effectLst/>
                        <a:uLnTx/>
                        <a:uFillTx/>
                        <a:latin typeface="+mn-lt"/>
                        <a:ea typeface="+mn-ea"/>
                        <a:cs typeface="+mn-cs"/>
                      </a:endParaRPr>
                    </a:p>
                  </a:txBody>
                  <a:tcPr>
                    <a:lnL w="12700" cap="flat" cmpd="sng" algn="ctr">
                      <a:solidFill>
                        <a:srgbClr val="FF5800"/>
                      </a:solidFill>
                      <a:prstDash val="solid"/>
                      <a:round/>
                      <a:headEnd type="none" w="med" len="med"/>
                      <a:tailEnd type="none" w="med" len="med"/>
                    </a:lnL>
                    <a:lnR w="12700" cap="flat" cmpd="sng" algn="ctr">
                      <a:solidFill>
                        <a:srgbClr val="FF5800"/>
                      </a:solidFill>
                      <a:prstDash val="solid"/>
                      <a:round/>
                      <a:headEnd type="none" w="med" len="med"/>
                      <a:tailEnd type="none" w="med" len="med"/>
                    </a:lnR>
                    <a:lnT w="12700" cap="flat" cmpd="sng" algn="ctr">
                      <a:solidFill>
                        <a:srgbClr val="FF5800"/>
                      </a:solidFill>
                      <a:prstDash val="solid"/>
                      <a:round/>
                      <a:headEnd type="none" w="med" len="med"/>
                      <a:tailEnd type="none" w="med" len="med"/>
                    </a:lnT>
                    <a:lnB w="12700" cap="flat" cmpd="sng" algn="ctr">
                      <a:solidFill>
                        <a:srgbClr val="FF5800"/>
                      </a:solidFill>
                      <a:prstDash val="solid"/>
                      <a:round/>
                      <a:headEnd type="none" w="med" len="med"/>
                      <a:tailEnd type="none" w="med" len="med"/>
                    </a:lnB>
                    <a:solidFill>
                      <a:schemeClr val="bg1">
                        <a:lumMod val="95000"/>
                      </a:schemeClr>
                    </a:solidFill>
                  </a:tcPr>
                </a:tc>
                <a:tc>
                  <a:txBody>
                    <a:bodyPr/>
                    <a:lstStyle/>
                    <a:p>
                      <a:endParaRPr lang="en-US" sz="1050" dirty="0">
                        <a:solidFill>
                          <a:srgbClr val="4D4D4C"/>
                        </a:solidFill>
                        <a:latin typeface="+mn-lt"/>
                      </a:endParaRPr>
                    </a:p>
                  </a:txBody>
                  <a:tcPr>
                    <a:lnL w="12700" cap="flat" cmpd="sng" algn="ctr">
                      <a:solidFill>
                        <a:srgbClr val="FF5800"/>
                      </a:solidFill>
                      <a:prstDash val="solid"/>
                      <a:round/>
                      <a:headEnd type="none" w="med" len="med"/>
                      <a:tailEnd type="none" w="med" len="med"/>
                    </a:lnL>
                    <a:lnR w="12700" cap="flat" cmpd="sng" algn="ctr">
                      <a:solidFill>
                        <a:srgbClr val="FF5800"/>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t" latinLnBrk="0" hangingPunct="1">
                        <a:lnSpc>
                          <a:spcPct val="100000"/>
                        </a:lnSpc>
                        <a:spcBef>
                          <a:spcPct val="0"/>
                        </a:spcBef>
                        <a:spcAft>
                          <a:spcPct val="0"/>
                        </a:spcAft>
                        <a:buClr>
                          <a:schemeClr val="tx1"/>
                        </a:buClr>
                        <a:buSzTx/>
                        <a:buFontTx/>
                        <a:buNone/>
                        <a:tabLst/>
                        <a:defRPr/>
                      </a:pPr>
                      <a:r>
                        <a:rPr lang="en-US" sz="1100" kern="1200" dirty="0">
                          <a:solidFill>
                            <a:srgbClr val="FF0000"/>
                          </a:solidFill>
                          <a:latin typeface="Segoe UI"/>
                          <a:ea typeface="+mn-ea"/>
                          <a:cs typeface="+mn-cs"/>
                        </a:rPr>
                        <a:t>&lt;Example: MSFT</a:t>
                      </a:r>
                    </a:p>
                    <a:p>
                      <a:pPr marL="0" marR="0" lvl="0" indent="0" algn="l" defTabSz="914400" rtl="0" eaLnBrk="1" fontAlgn="t" latinLnBrk="0" hangingPunct="1">
                        <a:lnSpc>
                          <a:spcPct val="100000"/>
                        </a:lnSpc>
                        <a:spcBef>
                          <a:spcPct val="0"/>
                        </a:spcBef>
                        <a:spcAft>
                          <a:spcPct val="0"/>
                        </a:spcAft>
                        <a:buClr>
                          <a:schemeClr val="tx1"/>
                        </a:buClr>
                        <a:buSzTx/>
                        <a:buFontTx/>
                        <a:buNone/>
                        <a:tabLst/>
                        <a:defRPr/>
                      </a:pPr>
                      <a:r>
                        <a:rPr lang="en-US" sz="1100" kern="1200" dirty="0">
                          <a:solidFill>
                            <a:srgbClr val="FF0000"/>
                          </a:solidFill>
                          <a:latin typeface="Segoe UI"/>
                          <a:ea typeface="+mn-ea"/>
                          <a:cs typeface="+mn-cs"/>
                        </a:rPr>
                        <a:t>Heritage&gt;</a:t>
                      </a:r>
                    </a:p>
                  </a:txBody>
                  <a:tcPr marL="45720" marR="45720">
                    <a:lnL w="12700" cap="flat" cmpd="sng" algn="ctr">
                      <a:solidFill>
                        <a:srgbClr val="FF5800"/>
                      </a:solidFill>
                      <a:prstDash val="solid"/>
                      <a:round/>
                      <a:headEnd type="none" w="med" len="med"/>
                      <a:tailEnd type="none" w="med" len="med"/>
                    </a:lnL>
                    <a:lnR w="12700" cap="flat" cmpd="sng" algn="ctr">
                      <a:solidFill>
                        <a:srgbClr val="FF5800"/>
                      </a:solidFill>
                      <a:prstDash val="solid"/>
                      <a:round/>
                      <a:headEnd type="none" w="med" len="med"/>
                      <a:tailEnd type="none" w="med" len="med"/>
                    </a:lnR>
                    <a:lnT w="12700" cap="flat" cmpd="sng" algn="ctr">
                      <a:solidFill>
                        <a:srgbClr val="FF5800"/>
                      </a:solidFill>
                      <a:prstDash val="solid"/>
                      <a:round/>
                      <a:headEnd type="none" w="med" len="med"/>
                      <a:tailEnd type="none" w="med" len="med"/>
                    </a:lnT>
                    <a:lnB w="12700" cap="flat" cmpd="sng" algn="ctr">
                      <a:solidFill>
                        <a:srgbClr val="FF5800"/>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t" latinLnBrk="0" hangingPunct="1">
                        <a:lnSpc>
                          <a:spcPct val="100000"/>
                        </a:lnSpc>
                        <a:spcBef>
                          <a:spcPct val="0"/>
                        </a:spcBef>
                        <a:spcAft>
                          <a:spcPct val="0"/>
                        </a:spcAft>
                        <a:buClr>
                          <a:schemeClr val="tx1"/>
                        </a:buClr>
                        <a:buSzTx/>
                        <a:buFontTx/>
                        <a:buNone/>
                        <a:tabLst/>
                        <a:defRPr/>
                      </a:pPr>
                      <a:r>
                        <a:rPr lang="en-US" sz="1100" kern="1200" dirty="0">
                          <a:solidFill>
                            <a:srgbClr val="FF0000"/>
                          </a:solidFill>
                          <a:latin typeface="Segoe UI"/>
                          <a:ea typeface="+mn-ea"/>
                          <a:cs typeface="+mn-cs"/>
                        </a:rPr>
                        <a:t>&lt;Example: Number of certifications &amp; partner of the year awards. Microsoft Letter of Endorsement&gt;</a:t>
                      </a:r>
                    </a:p>
                  </a:txBody>
                  <a:tcPr>
                    <a:lnL w="12700" cap="flat" cmpd="sng" algn="ctr">
                      <a:solidFill>
                        <a:srgbClr val="FF5800"/>
                      </a:solidFill>
                      <a:prstDash val="solid"/>
                      <a:round/>
                      <a:headEnd type="none" w="med" len="med"/>
                      <a:tailEnd type="none" w="med" len="med"/>
                    </a:lnL>
                    <a:lnR w="12700" cap="flat" cmpd="sng" algn="ctr">
                      <a:solidFill>
                        <a:srgbClr val="FF5800"/>
                      </a:solidFill>
                      <a:prstDash val="solid"/>
                      <a:round/>
                      <a:headEnd type="none" w="med" len="med"/>
                      <a:tailEnd type="none" w="med" len="med"/>
                    </a:lnR>
                    <a:lnT w="12700" cap="flat" cmpd="sng" algn="ctr">
                      <a:solidFill>
                        <a:srgbClr val="FF5800"/>
                      </a:solidFill>
                      <a:prstDash val="solid"/>
                      <a:round/>
                      <a:headEnd type="none" w="med" len="med"/>
                      <a:tailEnd type="none" w="med" len="med"/>
                    </a:lnT>
                    <a:lnB w="12700" cap="flat" cmpd="sng" algn="ctr">
                      <a:solidFill>
                        <a:srgbClr val="FF58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476636779"/>
                  </a:ext>
                </a:extLst>
              </a:tr>
              <a:tr h="535515">
                <a:tc>
                  <a:txBody>
                    <a:bodyPr/>
                    <a:lstStyle/>
                    <a:p>
                      <a:r>
                        <a:rPr lang="en-US" sz="1000" kern="1200" dirty="0">
                          <a:solidFill>
                            <a:srgbClr val="4D4D4C"/>
                          </a:solidFill>
                          <a:latin typeface="+mn-lt"/>
                          <a:ea typeface="+mn-ea"/>
                          <a:cs typeface="+mn-cs"/>
                        </a:rPr>
                        <a:t>Vendor Selection</a:t>
                      </a:r>
                    </a:p>
                  </a:txBody>
                  <a:tcPr marL="45720" marR="45720">
                    <a:lnL w="12700" cap="flat" cmpd="sng" algn="ctr">
                      <a:solidFill>
                        <a:srgbClr val="FF5800"/>
                      </a:solidFill>
                      <a:prstDash val="solid"/>
                      <a:round/>
                      <a:headEnd type="none" w="med" len="med"/>
                      <a:tailEnd type="none" w="med" len="med"/>
                    </a:lnL>
                    <a:lnR w="12700" cap="flat" cmpd="sng" algn="ctr">
                      <a:solidFill>
                        <a:srgbClr val="FF5800"/>
                      </a:solidFill>
                      <a:prstDash val="solid"/>
                      <a:round/>
                      <a:headEnd type="none" w="med" len="med"/>
                      <a:tailEnd type="none" w="med" len="med"/>
                    </a:lnR>
                    <a:lnT w="12700" cap="flat" cmpd="sng" algn="ctr">
                      <a:solidFill>
                        <a:srgbClr val="FF5800"/>
                      </a:solidFill>
                      <a:prstDash val="solid"/>
                      <a:round/>
                      <a:headEnd type="none" w="med" len="med"/>
                      <a:tailEnd type="none" w="med" len="med"/>
                    </a:lnT>
                    <a:lnB w="12700" cap="flat" cmpd="sng" algn="ctr">
                      <a:solidFill>
                        <a:srgbClr val="FF5800"/>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kern="1200" dirty="0">
                          <a:solidFill>
                            <a:srgbClr val="4D4D4C"/>
                          </a:solidFill>
                          <a:latin typeface="+mn-lt"/>
                          <a:ea typeface="+mn-ea"/>
                          <a:cs typeface="+mn-cs"/>
                        </a:rPr>
                        <a:t>Services purchased using the best of breed suppliers within the marketplace, having regard to price, delivery, and fitness for purpose </a:t>
                      </a:r>
                    </a:p>
                  </a:txBody>
                  <a:tcPr>
                    <a:lnL w="12700" cap="flat" cmpd="sng" algn="ctr">
                      <a:solidFill>
                        <a:srgbClr val="FF5800"/>
                      </a:solidFill>
                      <a:prstDash val="solid"/>
                      <a:round/>
                      <a:headEnd type="none" w="med" len="med"/>
                      <a:tailEnd type="none" w="med" len="med"/>
                    </a:lnL>
                    <a:lnR w="12700" cap="flat" cmpd="sng" algn="ctr">
                      <a:solidFill>
                        <a:srgbClr val="FF5800"/>
                      </a:solidFill>
                      <a:prstDash val="solid"/>
                      <a:round/>
                      <a:headEnd type="none" w="med" len="med"/>
                      <a:tailEnd type="none" w="med" len="med"/>
                    </a:lnR>
                    <a:lnT w="12700" cap="flat" cmpd="sng" algn="ctr">
                      <a:solidFill>
                        <a:srgbClr val="FF5800"/>
                      </a:solidFill>
                      <a:prstDash val="solid"/>
                      <a:round/>
                      <a:headEnd type="none" w="med" len="med"/>
                      <a:tailEnd type="none" w="med" len="med"/>
                    </a:lnT>
                    <a:lnB w="12700" cap="flat" cmpd="sng" algn="ctr">
                      <a:solidFill>
                        <a:srgbClr val="FF5800"/>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dirty="0">
                          <a:ln>
                            <a:noFill/>
                          </a:ln>
                          <a:solidFill>
                            <a:srgbClr val="FF0000"/>
                          </a:solidFill>
                          <a:effectLst/>
                          <a:uLnTx/>
                          <a:uFillTx/>
                          <a:latin typeface="+mn-lt"/>
                          <a:ea typeface="+mn-ea"/>
                          <a:cs typeface="+mn-cs"/>
                        </a:rPr>
                        <a:t>&lt;Score&gt;</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dirty="0">
                        <a:ln>
                          <a:noFill/>
                        </a:ln>
                        <a:solidFill>
                          <a:srgbClr val="FF0000"/>
                        </a:solidFill>
                        <a:effectLst/>
                        <a:uLnTx/>
                        <a:uFillTx/>
                        <a:latin typeface="+mn-lt"/>
                        <a:ea typeface="+mn-ea"/>
                        <a:cs typeface="+mn-cs"/>
                      </a:endParaRPr>
                    </a:p>
                  </a:txBody>
                  <a:tcPr>
                    <a:lnL w="12700" cap="flat" cmpd="sng" algn="ctr">
                      <a:solidFill>
                        <a:srgbClr val="FF5800"/>
                      </a:solidFill>
                      <a:prstDash val="solid"/>
                      <a:round/>
                      <a:headEnd type="none" w="med" len="med"/>
                      <a:tailEnd type="none" w="med" len="med"/>
                    </a:lnL>
                    <a:lnR w="12700" cap="flat" cmpd="sng" algn="ctr">
                      <a:solidFill>
                        <a:srgbClr val="FF5800"/>
                      </a:solidFill>
                      <a:prstDash val="solid"/>
                      <a:round/>
                      <a:headEnd type="none" w="med" len="med"/>
                      <a:tailEnd type="none" w="med" len="med"/>
                    </a:lnR>
                    <a:lnT w="12700" cap="flat" cmpd="sng" algn="ctr">
                      <a:solidFill>
                        <a:srgbClr val="FF5800"/>
                      </a:solidFill>
                      <a:prstDash val="solid"/>
                      <a:round/>
                      <a:headEnd type="none" w="med" len="med"/>
                      <a:tailEnd type="none" w="med" len="med"/>
                    </a:lnT>
                    <a:lnB w="12700" cap="flat" cmpd="sng" algn="ctr">
                      <a:solidFill>
                        <a:srgbClr val="FF5800"/>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a:solidFill>
                          <a:srgbClr val="4D4D4C"/>
                        </a:solidFill>
                        <a:latin typeface="+mn-lt"/>
                      </a:endParaRPr>
                    </a:p>
                  </a:txBody>
                  <a:tcPr>
                    <a:lnL w="12700" cap="flat" cmpd="sng" algn="ctr">
                      <a:solidFill>
                        <a:srgbClr val="FF5800"/>
                      </a:solidFill>
                      <a:prstDash val="solid"/>
                      <a:round/>
                      <a:headEnd type="none" w="med" len="med"/>
                      <a:tailEnd type="none" w="med" len="med"/>
                    </a:lnL>
                    <a:lnR w="12700" cap="flat" cmpd="sng" algn="ctr">
                      <a:solidFill>
                        <a:srgbClr val="FF5800"/>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t" latinLnBrk="0" hangingPunct="1">
                        <a:lnSpc>
                          <a:spcPct val="100000"/>
                        </a:lnSpc>
                        <a:spcBef>
                          <a:spcPct val="0"/>
                        </a:spcBef>
                        <a:spcAft>
                          <a:spcPct val="0"/>
                        </a:spcAft>
                        <a:buClr>
                          <a:schemeClr val="tx1"/>
                        </a:buClr>
                        <a:buSzTx/>
                        <a:buFontTx/>
                        <a:buNone/>
                        <a:tabLst/>
                        <a:defRPr/>
                      </a:pPr>
                      <a:r>
                        <a:rPr lang="en-US" sz="1100" kern="1200" dirty="0">
                          <a:solidFill>
                            <a:srgbClr val="FF0000"/>
                          </a:solidFill>
                          <a:latin typeface="Segoe UI"/>
                          <a:ea typeface="+mn-ea"/>
                          <a:cs typeface="+mn-cs"/>
                        </a:rPr>
                        <a:t>&lt;Example: AVN Transitions&gt;</a:t>
                      </a:r>
                    </a:p>
                  </a:txBody>
                  <a:tcPr marL="45720" marR="45720">
                    <a:lnL w="12700" cap="flat" cmpd="sng" algn="ctr">
                      <a:solidFill>
                        <a:srgbClr val="FF5800"/>
                      </a:solidFill>
                      <a:prstDash val="solid"/>
                      <a:round/>
                      <a:headEnd type="none" w="med" len="med"/>
                      <a:tailEnd type="none" w="med" len="med"/>
                    </a:lnL>
                    <a:lnR w="12700" cap="flat" cmpd="sng" algn="ctr">
                      <a:solidFill>
                        <a:srgbClr val="FF5800"/>
                      </a:solidFill>
                      <a:prstDash val="solid"/>
                      <a:round/>
                      <a:headEnd type="none" w="med" len="med"/>
                      <a:tailEnd type="none" w="med" len="med"/>
                    </a:lnR>
                    <a:lnT w="12700" cap="flat" cmpd="sng" algn="ctr">
                      <a:solidFill>
                        <a:srgbClr val="FF5800"/>
                      </a:solidFill>
                      <a:prstDash val="solid"/>
                      <a:round/>
                      <a:headEnd type="none" w="med" len="med"/>
                      <a:tailEnd type="none" w="med" len="med"/>
                    </a:lnT>
                    <a:lnB w="12700" cap="flat" cmpd="sng" algn="ctr">
                      <a:solidFill>
                        <a:srgbClr val="FF5800"/>
                      </a:solidFill>
                      <a:prstDash val="solid"/>
                      <a:round/>
                      <a:headEnd type="none" w="med" len="med"/>
                      <a:tailEnd type="none" w="med" len="med"/>
                    </a:lnB>
                    <a:solidFill>
                      <a:schemeClr val="bg1"/>
                    </a:solidFill>
                  </a:tcPr>
                </a:tc>
                <a:tc>
                  <a:txBody>
                    <a:bodyPr/>
                    <a:lstStyle/>
                    <a:p>
                      <a:pPr marL="0" marR="0" lvl="0" indent="0" algn="l" defTabSz="914400" rtl="0" eaLnBrk="1" fontAlgn="t" latinLnBrk="0" hangingPunct="1">
                        <a:lnSpc>
                          <a:spcPct val="100000"/>
                        </a:lnSpc>
                        <a:spcBef>
                          <a:spcPct val="0"/>
                        </a:spcBef>
                        <a:spcAft>
                          <a:spcPct val="0"/>
                        </a:spcAft>
                        <a:buClr>
                          <a:schemeClr val="tx1"/>
                        </a:buClr>
                        <a:buSzTx/>
                        <a:buFontTx/>
                        <a:buNone/>
                        <a:tabLst/>
                        <a:defRPr/>
                      </a:pPr>
                      <a:r>
                        <a:rPr lang="en-US" sz="1100" kern="1200" dirty="0">
                          <a:solidFill>
                            <a:srgbClr val="FF0000"/>
                          </a:solidFill>
                          <a:latin typeface="Segoe UI"/>
                          <a:ea typeface="+mn-ea"/>
                          <a:cs typeface="+mn-cs"/>
                        </a:rPr>
                        <a:t>&lt;Example: Case studies and other tolls and assets. </a:t>
                      </a:r>
                    </a:p>
                    <a:p>
                      <a:pPr marL="0" marR="0" lvl="0" indent="0" algn="l" defTabSz="914400" rtl="0" eaLnBrk="1" fontAlgn="t" latinLnBrk="0" hangingPunct="1">
                        <a:lnSpc>
                          <a:spcPct val="100000"/>
                        </a:lnSpc>
                        <a:spcBef>
                          <a:spcPct val="0"/>
                        </a:spcBef>
                        <a:spcAft>
                          <a:spcPct val="0"/>
                        </a:spcAft>
                        <a:buClr>
                          <a:schemeClr val="tx1"/>
                        </a:buClr>
                        <a:buSzTx/>
                        <a:buFontTx/>
                        <a:buNone/>
                        <a:tabLst/>
                        <a:defRPr/>
                      </a:pPr>
                      <a:r>
                        <a:rPr lang="en-US" sz="1100" kern="1200" dirty="0">
                          <a:solidFill>
                            <a:srgbClr val="FF0000"/>
                          </a:solidFill>
                          <a:latin typeface="Segoe UI"/>
                          <a:ea typeface="+mn-ea"/>
                          <a:cs typeface="+mn-cs"/>
                        </a:rPr>
                        <a:t>Number of successful transitions in region and globally&gt;</a:t>
                      </a:r>
                    </a:p>
                  </a:txBody>
                  <a:tcPr>
                    <a:lnL w="12700" cap="flat" cmpd="sng" algn="ctr">
                      <a:solidFill>
                        <a:srgbClr val="FF5800"/>
                      </a:solidFill>
                      <a:prstDash val="solid"/>
                      <a:round/>
                      <a:headEnd type="none" w="med" len="med"/>
                      <a:tailEnd type="none" w="med" len="med"/>
                    </a:lnL>
                    <a:lnR w="12700" cap="flat" cmpd="sng" algn="ctr">
                      <a:solidFill>
                        <a:srgbClr val="FF5800"/>
                      </a:solidFill>
                      <a:prstDash val="solid"/>
                      <a:round/>
                      <a:headEnd type="none" w="med" len="med"/>
                      <a:tailEnd type="none" w="med" len="med"/>
                    </a:lnR>
                    <a:lnT w="12700" cap="flat" cmpd="sng" algn="ctr">
                      <a:solidFill>
                        <a:srgbClr val="FF5800"/>
                      </a:solidFill>
                      <a:prstDash val="solid"/>
                      <a:round/>
                      <a:headEnd type="none" w="med" len="med"/>
                      <a:tailEnd type="none" w="med" len="med"/>
                    </a:lnT>
                    <a:lnB w="12700" cap="flat" cmpd="sng" algn="ctr">
                      <a:solidFill>
                        <a:srgbClr val="FF5800"/>
                      </a:solidFill>
                      <a:prstDash val="solid"/>
                      <a:round/>
                      <a:headEnd type="none" w="med" len="med"/>
                      <a:tailEnd type="none" w="med" len="med"/>
                    </a:lnB>
                    <a:solidFill>
                      <a:schemeClr val="bg1"/>
                    </a:solidFill>
                  </a:tcPr>
                </a:tc>
                <a:extLst>
                  <a:ext uri="{0D108BD9-81ED-4DB2-BD59-A6C34878D82A}">
                    <a16:rowId xmlns:a16="http://schemas.microsoft.com/office/drawing/2014/main" val="3500939629"/>
                  </a:ext>
                </a:extLst>
              </a:tr>
              <a:tr h="383260">
                <a:tc>
                  <a:txBody>
                    <a:bodyPr/>
                    <a:lstStyle/>
                    <a:p>
                      <a:r>
                        <a:rPr lang="en-US" sz="1000" kern="1200" dirty="0">
                          <a:solidFill>
                            <a:srgbClr val="4D4D4C"/>
                          </a:solidFill>
                          <a:latin typeface="+mn-lt"/>
                          <a:ea typeface="+mn-ea"/>
                          <a:cs typeface="+mn-cs"/>
                        </a:rPr>
                        <a:t>Cultural Fit</a:t>
                      </a:r>
                    </a:p>
                  </a:txBody>
                  <a:tcPr marL="45720" marR="45720">
                    <a:lnL w="12700" cap="flat" cmpd="sng" algn="ctr">
                      <a:solidFill>
                        <a:srgbClr val="FF5800"/>
                      </a:solidFill>
                      <a:prstDash val="solid"/>
                      <a:round/>
                      <a:headEnd type="none" w="med" len="med"/>
                      <a:tailEnd type="none" w="med" len="med"/>
                    </a:lnL>
                    <a:lnR w="12700" cap="flat" cmpd="sng" algn="ctr">
                      <a:solidFill>
                        <a:srgbClr val="FF5800"/>
                      </a:solidFill>
                      <a:prstDash val="solid"/>
                      <a:round/>
                      <a:headEnd type="none" w="med" len="med"/>
                      <a:tailEnd type="none" w="med" len="med"/>
                    </a:lnR>
                    <a:lnT w="12700" cap="flat" cmpd="sng" algn="ctr">
                      <a:solidFill>
                        <a:srgbClr val="FF5800"/>
                      </a:solidFill>
                      <a:prstDash val="solid"/>
                      <a:round/>
                      <a:headEnd type="none" w="med" len="med"/>
                      <a:tailEnd type="none" w="med" len="med"/>
                    </a:lnT>
                    <a:lnB w="12700" cap="flat" cmpd="sng" algn="ctr">
                      <a:solidFill>
                        <a:srgbClr val="FF5800"/>
                      </a:solidFill>
                      <a:prstDash val="solid"/>
                      <a:round/>
                      <a:headEnd type="none" w="med" len="med"/>
                      <a:tailEnd type="none" w="med" len="med"/>
                    </a:lnB>
                    <a:solidFill>
                      <a:schemeClr val="bg1">
                        <a:lumMod val="95000"/>
                      </a:schemeClr>
                    </a:solidFill>
                  </a:tcPr>
                </a:tc>
                <a:tc>
                  <a:txBody>
                    <a:bodyPr/>
                    <a:lstStyle/>
                    <a:p>
                      <a:r>
                        <a:rPr lang="en-US" sz="1000" kern="1200" dirty="0">
                          <a:solidFill>
                            <a:srgbClr val="4D4D4C"/>
                          </a:solidFill>
                          <a:latin typeface="+mn-lt"/>
                          <a:ea typeface="+mn-ea"/>
                          <a:cs typeface="+mn-cs"/>
                        </a:rPr>
                        <a:t>A strong relationship will benefit both sides therefore AVN needs to demonstrate how relationship management will work</a:t>
                      </a:r>
                    </a:p>
                  </a:txBody>
                  <a:tcPr>
                    <a:lnL w="12700" cap="flat" cmpd="sng" algn="ctr">
                      <a:solidFill>
                        <a:srgbClr val="FF5800"/>
                      </a:solidFill>
                      <a:prstDash val="solid"/>
                      <a:round/>
                      <a:headEnd type="none" w="med" len="med"/>
                      <a:tailEnd type="none" w="med" len="med"/>
                    </a:lnL>
                    <a:lnR w="12700" cap="flat" cmpd="sng" algn="ctr">
                      <a:solidFill>
                        <a:srgbClr val="FF5800"/>
                      </a:solidFill>
                      <a:prstDash val="solid"/>
                      <a:round/>
                      <a:headEnd type="none" w="med" len="med"/>
                      <a:tailEnd type="none" w="med" len="med"/>
                    </a:lnR>
                    <a:lnT w="12700" cap="flat" cmpd="sng" algn="ctr">
                      <a:solidFill>
                        <a:srgbClr val="FF5800"/>
                      </a:solidFill>
                      <a:prstDash val="solid"/>
                      <a:round/>
                      <a:headEnd type="none" w="med" len="med"/>
                      <a:tailEnd type="none" w="med" len="med"/>
                    </a:lnT>
                    <a:lnB w="12700" cap="flat" cmpd="sng" algn="ctr">
                      <a:solidFill>
                        <a:srgbClr val="FF5800"/>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dirty="0">
                          <a:ln>
                            <a:noFill/>
                          </a:ln>
                          <a:solidFill>
                            <a:srgbClr val="FF0000"/>
                          </a:solidFill>
                          <a:effectLst/>
                          <a:uLnTx/>
                          <a:uFillTx/>
                          <a:latin typeface="+mn-lt"/>
                          <a:ea typeface="+mn-ea"/>
                          <a:cs typeface="+mn-cs"/>
                        </a:rPr>
                        <a:t>&lt;Score&gt;</a:t>
                      </a:r>
                    </a:p>
                    <a:p>
                      <a:pPr algn="ctr"/>
                      <a:endParaRPr kumimoji="0" lang="en-US" sz="1000" b="0" i="0" u="none" strike="noStrike" kern="1200" cap="none" spc="0" normalizeH="0" baseline="0" dirty="0">
                        <a:ln>
                          <a:noFill/>
                        </a:ln>
                        <a:solidFill>
                          <a:srgbClr val="FF0000"/>
                        </a:solidFill>
                        <a:effectLst/>
                        <a:uLnTx/>
                        <a:uFillTx/>
                        <a:latin typeface="+mn-lt"/>
                        <a:ea typeface="+mn-ea"/>
                        <a:cs typeface="+mn-cs"/>
                      </a:endParaRPr>
                    </a:p>
                  </a:txBody>
                  <a:tcPr>
                    <a:lnL w="12700" cap="flat" cmpd="sng" algn="ctr">
                      <a:solidFill>
                        <a:srgbClr val="FF5800"/>
                      </a:solidFill>
                      <a:prstDash val="solid"/>
                      <a:round/>
                      <a:headEnd type="none" w="med" len="med"/>
                      <a:tailEnd type="none" w="med" len="med"/>
                    </a:lnL>
                    <a:lnR w="12700" cap="flat" cmpd="sng" algn="ctr">
                      <a:solidFill>
                        <a:srgbClr val="FF5800"/>
                      </a:solidFill>
                      <a:prstDash val="solid"/>
                      <a:round/>
                      <a:headEnd type="none" w="med" len="med"/>
                      <a:tailEnd type="none" w="med" len="med"/>
                    </a:lnR>
                    <a:lnT w="12700" cap="flat" cmpd="sng" algn="ctr">
                      <a:solidFill>
                        <a:srgbClr val="FF5800"/>
                      </a:solidFill>
                      <a:prstDash val="solid"/>
                      <a:round/>
                      <a:headEnd type="none" w="med" len="med"/>
                      <a:tailEnd type="none" w="med" len="med"/>
                    </a:lnT>
                    <a:lnB w="12700" cap="flat" cmpd="sng" algn="ctr">
                      <a:solidFill>
                        <a:srgbClr val="FF5800"/>
                      </a:solidFill>
                      <a:prstDash val="solid"/>
                      <a:round/>
                      <a:headEnd type="none" w="med" len="med"/>
                      <a:tailEnd type="none" w="med" len="med"/>
                    </a:lnB>
                    <a:solidFill>
                      <a:schemeClr val="bg1">
                        <a:lumMod val="95000"/>
                      </a:schemeClr>
                    </a:solidFill>
                  </a:tcPr>
                </a:tc>
                <a:tc>
                  <a:txBody>
                    <a:bodyPr/>
                    <a:lstStyle/>
                    <a:p>
                      <a:endParaRPr lang="en-US" sz="1050" dirty="0">
                        <a:solidFill>
                          <a:srgbClr val="4D4D4C"/>
                        </a:solidFill>
                        <a:latin typeface="+mn-lt"/>
                      </a:endParaRPr>
                    </a:p>
                  </a:txBody>
                  <a:tcPr>
                    <a:lnL w="12700" cap="flat" cmpd="sng" algn="ctr">
                      <a:solidFill>
                        <a:srgbClr val="FF5800"/>
                      </a:solidFill>
                      <a:prstDash val="solid"/>
                      <a:round/>
                      <a:headEnd type="none" w="med" len="med"/>
                      <a:tailEnd type="none" w="med" len="med"/>
                    </a:lnL>
                    <a:lnR w="12700" cap="flat" cmpd="sng" algn="ctr">
                      <a:solidFill>
                        <a:srgbClr val="FF5800"/>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t" latinLnBrk="0" hangingPunct="1">
                        <a:lnSpc>
                          <a:spcPct val="100000"/>
                        </a:lnSpc>
                        <a:spcBef>
                          <a:spcPct val="0"/>
                        </a:spcBef>
                        <a:spcAft>
                          <a:spcPct val="0"/>
                        </a:spcAft>
                        <a:buClr>
                          <a:schemeClr val="tx1"/>
                        </a:buClr>
                        <a:buSzTx/>
                        <a:buFontTx/>
                        <a:buNone/>
                        <a:tabLst/>
                        <a:defRPr/>
                      </a:pPr>
                      <a:r>
                        <a:rPr lang="en-US" sz="1100" kern="1200" dirty="0">
                          <a:solidFill>
                            <a:srgbClr val="FF0000"/>
                          </a:solidFill>
                          <a:latin typeface="Segoe UI"/>
                          <a:ea typeface="+mn-ea"/>
                          <a:cs typeface="+mn-cs"/>
                        </a:rPr>
                        <a:t>&lt;Example: Innovation &amp; Value&gt;</a:t>
                      </a:r>
                    </a:p>
                  </a:txBody>
                  <a:tcPr marL="45720" marR="45720">
                    <a:lnL w="12700" cap="flat" cmpd="sng" algn="ctr">
                      <a:solidFill>
                        <a:srgbClr val="FF5800"/>
                      </a:solidFill>
                      <a:prstDash val="solid"/>
                      <a:round/>
                      <a:headEnd type="none" w="med" len="med"/>
                      <a:tailEnd type="none" w="med" len="med"/>
                    </a:lnL>
                    <a:lnR w="12700" cap="flat" cmpd="sng" algn="ctr">
                      <a:solidFill>
                        <a:srgbClr val="FF5800"/>
                      </a:solidFill>
                      <a:prstDash val="solid"/>
                      <a:round/>
                      <a:headEnd type="none" w="med" len="med"/>
                      <a:tailEnd type="none" w="med" len="med"/>
                    </a:lnR>
                    <a:lnT w="12700" cap="flat" cmpd="sng" algn="ctr">
                      <a:solidFill>
                        <a:srgbClr val="FF5800"/>
                      </a:solidFill>
                      <a:prstDash val="solid"/>
                      <a:round/>
                      <a:headEnd type="none" w="med" len="med"/>
                      <a:tailEnd type="none" w="med" len="med"/>
                    </a:lnT>
                    <a:lnB w="12700" cap="flat" cmpd="sng" algn="ctr">
                      <a:solidFill>
                        <a:srgbClr val="FF5800"/>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t" latinLnBrk="0" hangingPunct="1">
                        <a:lnSpc>
                          <a:spcPct val="100000"/>
                        </a:lnSpc>
                        <a:spcBef>
                          <a:spcPct val="0"/>
                        </a:spcBef>
                        <a:spcAft>
                          <a:spcPct val="0"/>
                        </a:spcAft>
                        <a:buClr>
                          <a:schemeClr val="tx1"/>
                        </a:buClr>
                        <a:buSzTx/>
                        <a:buFontTx/>
                        <a:buNone/>
                        <a:tabLst/>
                        <a:defRPr/>
                      </a:pPr>
                      <a:r>
                        <a:rPr lang="en-US" sz="1100" kern="1200" dirty="0">
                          <a:solidFill>
                            <a:srgbClr val="FF0000"/>
                          </a:solidFill>
                          <a:latin typeface="Segoe UI"/>
                          <a:ea typeface="+mn-ea"/>
                          <a:cs typeface="+mn-cs"/>
                        </a:rPr>
                        <a:t>&lt;Example: </a:t>
                      </a:r>
                      <a:r>
                        <a:rPr lang="en-GB" sz="1100" kern="1200" dirty="0">
                          <a:solidFill>
                            <a:srgbClr val="FF0000"/>
                          </a:solidFill>
                          <a:latin typeface="Segoe UI"/>
                          <a:ea typeface="+mn-ea"/>
                          <a:cs typeface="+mn-cs"/>
                        </a:rPr>
                        <a:t>MEP – case study on how we can help them accelerate deployment &amp; integrate with Jira &amp; Confluence&gt;</a:t>
                      </a:r>
                      <a:endParaRPr lang="en-US" sz="1100" kern="1200" dirty="0">
                        <a:solidFill>
                          <a:srgbClr val="FF0000"/>
                        </a:solidFill>
                        <a:latin typeface="Segoe UI"/>
                        <a:ea typeface="+mn-ea"/>
                        <a:cs typeface="+mn-cs"/>
                      </a:endParaRPr>
                    </a:p>
                  </a:txBody>
                  <a:tcPr>
                    <a:lnL w="12700" cap="flat" cmpd="sng" algn="ctr">
                      <a:solidFill>
                        <a:srgbClr val="FF5800"/>
                      </a:solidFill>
                      <a:prstDash val="solid"/>
                      <a:round/>
                      <a:headEnd type="none" w="med" len="med"/>
                      <a:tailEnd type="none" w="med" len="med"/>
                    </a:lnL>
                    <a:lnR w="12700" cap="flat" cmpd="sng" algn="ctr">
                      <a:solidFill>
                        <a:srgbClr val="FF5800"/>
                      </a:solidFill>
                      <a:prstDash val="solid"/>
                      <a:round/>
                      <a:headEnd type="none" w="med" len="med"/>
                      <a:tailEnd type="none" w="med" len="med"/>
                    </a:lnR>
                    <a:lnT w="12700" cap="flat" cmpd="sng" algn="ctr">
                      <a:solidFill>
                        <a:srgbClr val="FF5800"/>
                      </a:solidFill>
                      <a:prstDash val="solid"/>
                      <a:round/>
                      <a:headEnd type="none" w="med" len="med"/>
                      <a:tailEnd type="none" w="med" len="med"/>
                    </a:lnT>
                    <a:lnB w="12700" cap="flat" cmpd="sng" algn="ctr">
                      <a:solidFill>
                        <a:srgbClr val="FF58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518565462"/>
                  </a:ext>
                </a:extLst>
              </a:tr>
              <a:tr h="535515">
                <a:tc>
                  <a:txBody>
                    <a:bodyPr/>
                    <a:lstStyle/>
                    <a:p>
                      <a:r>
                        <a:rPr lang="en-US" sz="1000" kern="1200" dirty="0">
                          <a:solidFill>
                            <a:srgbClr val="4D4D4C"/>
                          </a:solidFill>
                          <a:latin typeface="+mn-lt"/>
                          <a:ea typeface="+mn-ea"/>
                          <a:cs typeface="+mn-cs"/>
                        </a:rPr>
                        <a:t>Corporate Profile &amp; Financial Stability</a:t>
                      </a:r>
                    </a:p>
                  </a:txBody>
                  <a:tcPr marL="45720" marR="45720">
                    <a:lnL w="12700" cap="flat" cmpd="sng" algn="ctr">
                      <a:solidFill>
                        <a:srgbClr val="FF5800"/>
                      </a:solidFill>
                      <a:prstDash val="solid"/>
                      <a:round/>
                      <a:headEnd type="none" w="med" len="med"/>
                      <a:tailEnd type="none" w="med" len="med"/>
                    </a:lnL>
                    <a:lnR w="12700" cap="flat" cmpd="sng" algn="ctr">
                      <a:solidFill>
                        <a:srgbClr val="FF5800"/>
                      </a:solidFill>
                      <a:prstDash val="solid"/>
                      <a:round/>
                      <a:headEnd type="none" w="med" len="med"/>
                      <a:tailEnd type="none" w="med" len="med"/>
                    </a:lnR>
                    <a:lnT w="12700" cap="flat" cmpd="sng" algn="ctr">
                      <a:solidFill>
                        <a:srgbClr val="FF5800"/>
                      </a:solidFill>
                      <a:prstDash val="solid"/>
                      <a:round/>
                      <a:headEnd type="none" w="med" len="med"/>
                      <a:tailEnd type="none" w="med" len="med"/>
                    </a:lnT>
                    <a:lnB w="12700" cap="flat" cmpd="sng" algn="ctr">
                      <a:solidFill>
                        <a:srgbClr val="FF5800"/>
                      </a:solidFill>
                      <a:prstDash val="solid"/>
                      <a:round/>
                      <a:headEnd type="none" w="med" len="med"/>
                      <a:tailEnd type="none" w="med" len="med"/>
                    </a:lnB>
                    <a:solidFill>
                      <a:schemeClr val="bg1"/>
                    </a:solidFill>
                  </a:tcPr>
                </a:tc>
                <a:tc>
                  <a:txBody>
                    <a:bodyPr/>
                    <a:lstStyle/>
                    <a:p>
                      <a:r>
                        <a:rPr lang="en-US" sz="1000" kern="1200" dirty="0">
                          <a:solidFill>
                            <a:srgbClr val="4D4D4C"/>
                          </a:solidFill>
                          <a:latin typeface="+mn-lt"/>
                          <a:ea typeface="+mn-ea"/>
                          <a:cs typeface="+mn-cs"/>
                        </a:rPr>
                        <a:t>AVN underlying resources, financial, technical, industry, years of experience</a:t>
                      </a:r>
                    </a:p>
                  </a:txBody>
                  <a:tcPr>
                    <a:lnL w="12700" cap="flat" cmpd="sng" algn="ctr">
                      <a:solidFill>
                        <a:srgbClr val="FF5800"/>
                      </a:solidFill>
                      <a:prstDash val="solid"/>
                      <a:round/>
                      <a:headEnd type="none" w="med" len="med"/>
                      <a:tailEnd type="none" w="med" len="med"/>
                    </a:lnL>
                    <a:lnR w="12700" cap="flat" cmpd="sng" algn="ctr">
                      <a:solidFill>
                        <a:srgbClr val="FF5800"/>
                      </a:solidFill>
                      <a:prstDash val="solid"/>
                      <a:round/>
                      <a:headEnd type="none" w="med" len="med"/>
                      <a:tailEnd type="none" w="med" len="med"/>
                    </a:lnR>
                    <a:lnT w="12700" cap="flat" cmpd="sng" algn="ctr">
                      <a:solidFill>
                        <a:srgbClr val="FF5800"/>
                      </a:solidFill>
                      <a:prstDash val="solid"/>
                      <a:round/>
                      <a:headEnd type="none" w="med" len="med"/>
                      <a:tailEnd type="none" w="med" len="med"/>
                    </a:lnT>
                    <a:lnB w="12700" cap="flat" cmpd="sng" algn="ctr">
                      <a:solidFill>
                        <a:srgbClr val="FF5800"/>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dirty="0">
                          <a:ln>
                            <a:noFill/>
                          </a:ln>
                          <a:solidFill>
                            <a:srgbClr val="FF0000"/>
                          </a:solidFill>
                          <a:effectLst/>
                          <a:uLnTx/>
                          <a:uFillTx/>
                          <a:latin typeface="+mn-lt"/>
                          <a:ea typeface="+mn-ea"/>
                          <a:cs typeface="+mn-cs"/>
                        </a:rPr>
                        <a:t>&lt;Score&gt;</a:t>
                      </a:r>
                    </a:p>
                    <a:p>
                      <a:pPr algn="ctr"/>
                      <a:endParaRPr kumimoji="0" lang="en-US" sz="1000" b="0" i="0" u="none" strike="noStrike" kern="1200" cap="none" spc="0" normalizeH="0" baseline="0" dirty="0">
                        <a:ln>
                          <a:noFill/>
                        </a:ln>
                        <a:solidFill>
                          <a:srgbClr val="FF0000"/>
                        </a:solidFill>
                        <a:effectLst/>
                        <a:uLnTx/>
                        <a:uFillTx/>
                        <a:latin typeface="+mn-lt"/>
                        <a:ea typeface="+mn-ea"/>
                        <a:cs typeface="+mn-cs"/>
                      </a:endParaRPr>
                    </a:p>
                  </a:txBody>
                  <a:tcPr>
                    <a:lnL w="12700" cap="flat" cmpd="sng" algn="ctr">
                      <a:solidFill>
                        <a:srgbClr val="FF5800"/>
                      </a:solidFill>
                      <a:prstDash val="solid"/>
                      <a:round/>
                      <a:headEnd type="none" w="med" len="med"/>
                      <a:tailEnd type="none" w="med" len="med"/>
                    </a:lnL>
                    <a:lnR w="12700" cap="flat" cmpd="sng" algn="ctr">
                      <a:solidFill>
                        <a:srgbClr val="FF5800"/>
                      </a:solidFill>
                      <a:prstDash val="solid"/>
                      <a:round/>
                      <a:headEnd type="none" w="med" len="med"/>
                      <a:tailEnd type="none" w="med" len="med"/>
                    </a:lnR>
                    <a:lnT w="12700" cap="flat" cmpd="sng" algn="ctr">
                      <a:solidFill>
                        <a:srgbClr val="FF5800"/>
                      </a:solidFill>
                      <a:prstDash val="solid"/>
                      <a:round/>
                      <a:headEnd type="none" w="med" len="med"/>
                      <a:tailEnd type="none" w="med" len="med"/>
                    </a:lnT>
                    <a:lnB w="12700" cap="flat" cmpd="sng" algn="ctr">
                      <a:solidFill>
                        <a:srgbClr val="FF5800"/>
                      </a:solidFill>
                      <a:prstDash val="solid"/>
                      <a:round/>
                      <a:headEnd type="none" w="med" len="med"/>
                      <a:tailEnd type="none" w="med" len="med"/>
                    </a:lnB>
                    <a:solidFill>
                      <a:schemeClr val="bg1"/>
                    </a:solidFill>
                  </a:tcPr>
                </a:tc>
                <a:tc>
                  <a:txBody>
                    <a:bodyPr/>
                    <a:lstStyle/>
                    <a:p>
                      <a:endParaRPr lang="en-US" sz="1050" dirty="0">
                        <a:solidFill>
                          <a:srgbClr val="4D4D4C"/>
                        </a:solidFill>
                        <a:latin typeface="+mn-lt"/>
                      </a:endParaRPr>
                    </a:p>
                  </a:txBody>
                  <a:tcPr>
                    <a:lnL w="12700" cap="flat" cmpd="sng" algn="ctr">
                      <a:solidFill>
                        <a:srgbClr val="FF5800"/>
                      </a:solidFill>
                      <a:prstDash val="solid"/>
                      <a:round/>
                      <a:headEnd type="none" w="med" len="med"/>
                      <a:tailEnd type="none" w="med" len="med"/>
                    </a:lnL>
                    <a:lnR w="12700" cap="flat" cmpd="sng" algn="ctr">
                      <a:solidFill>
                        <a:srgbClr val="FF5800"/>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t" latinLnBrk="0" hangingPunct="1">
                        <a:lnSpc>
                          <a:spcPct val="100000"/>
                        </a:lnSpc>
                        <a:spcBef>
                          <a:spcPct val="0"/>
                        </a:spcBef>
                        <a:spcAft>
                          <a:spcPct val="0"/>
                        </a:spcAft>
                        <a:buClr>
                          <a:schemeClr val="tx1"/>
                        </a:buClr>
                        <a:buSzTx/>
                        <a:buFontTx/>
                        <a:buNone/>
                        <a:tabLst/>
                        <a:defRPr/>
                      </a:pPr>
                      <a:r>
                        <a:rPr lang="en-US" sz="1100" kern="1200" dirty="0">
                          <a:solidFill>
                            <a:srgbClr val="FF0000"/>
                          </a:solidFill>
                          <a:latin typeface="Segoe UI"/>
                          <a:ea typeface="+mn-ea"/>
                          <a:cs typeface="+mn-cs"/>
                        </a:rPr>
                        <a:t>&lt;Example: Embedded Relationships&gt;</a:t>
                      </a:r>
                    </a:p>
                  </a:txBody>
                  <a:tcPr marL="45720" marR="45720">
                    <a:lnL w="12700" cap="flat" cmpd="sng" algn="ctr">
                      <a:solidFill>
                        <a:srgbClr val="FF5800"/>
                      </a:solidFill>
                      <a:prstDash val="solid"/>
                      <a:round/>
                      <a:headEnd type="none" w="med" len="med"/>
                      <a:tailEnd type="none" w="med" len="med"/>
                    </a:lnL>
                    <a:lnR w="12700" cap="flat" cmpd="sng" algn="ctr">
                      <a:solidFill>
                        <a:srgbClr val="FF5800"/>
                      </a:solidFill>
                      <a:prstDash val="solid"/>
                      <a:round/>
                      <a:headEnd type="none" w="med" len="med"/>
                      <a:tailEnd type="none" w="med" len="med"/>
                    </a:lnR>
                    <a:lnT w="12700" cap="flat" cmpd="sng" algn="ctr">
                      <a:solidFill>
                        <a:srgbClr val="FF5800"/>
                      </a:solidFill>
                      <a:prstDash val="solid"/>
                      <a:round/>
                      <a:headEnd type="none" w="med" len="med"/>
                      <a:tailEnd type="none" w="med" len="med"/>
                    </a:lnT>
                    <a:lnB w="12700" cap="flat" cmpd="sng" algn="ctr">
                      <a:solidFill>
                        <a:srgbClr val="FF5800"/>
                      </a:solidFill>
                      <a:prstDash val="solid"/>
                      <a:round/>
                      <a:headEnd type="none" w="med" len="med"/>
                      <a:tailEnd type="none" w="med" len="med"/>
                    </a:lnB>
                    <a:solidFill>
                      <a:schemeClr val="bg1"/>
                    </a:solidFill>
                  </a:tcPr>
                </a:tc>
                <a:tc>
                  <a:txBody>
                    <a:bodyPr/>
                    <a:lstStyle/>
                    <a:p>
                      <a:pPr marL="0" marR="0" lvl="0" indent="0" algn="l" defTabSz="914400" rtl="0" eaLnBrk="1" fontAlgn="t" latinLnBrk="0" hangingPunct="1">
                        <a:lnSpc>
                          <a:spcPct val="100000"/>
                        </a:lnSpc>
                        <a:spcBef>
                          <a:spcPct val="0"/>
                        </a:spcBef>
                        <a:spcAft>
                          <a:spcPct val="0"/>
                        </a:spcAft>
                        <a:buClr>
                          <a:schemeClr val="tx1"/>
                        </a:buClr>
                        <a:buSzTx/>
                        <a:buFontTx/>
                        <a:buNone/>
                        <a:tabLst/>
                        <a:defRPr/>
                      </a:pPr>
                      <a:r>
                        <a:rPr lang="en-US" sz="1100" kern="1200" dirty="0">
                          <a:solidFill>
                            <a:srgbClr val="FF0000"/>
                          </a:solidFill>
                          <a:latin typeface="Segoe UI"/>
                          <a:ea typeface="+mn-ea"/>
                          <a:cs typeface="+mn-cs"/>
                        </a:rPr>
                        <a:t>&lt;Example: Strategic relationships who can help us win.  Cultural fit with AVN&gt;</a:t>
                      </a:r>
                    </a:p>
                  </a:txBody>
                  <a:tcPr>
                    <a:lnL w="12700" cap="flat" cmpd="sng" algn="ctr">
                      <a:solidFill>
                        <a:srgbClr val="FF5800"/>
                      </a:solidFill>
                      <a:prstDash val="solid"/>
                      <a:round/>
                      <a:headEnd type="none" w="med" len="med"/>
                      <a:tailEnd type="none" w="med" len="med"/>
                    </a:lnL>
                    <a:lnR w="12700" cap="flat" cmpd="sng" algn="ctr">
                      <a:solidFill>
                        <a:srgbClr val="FF5800"/>
                      </a:solidFill>
                      <a:prstDash val="solid"/>
                      <a:round/>
                      <a:headEnd type="none" w="med" len="med"/>
                      <a:tailEnd type="none" w="med" len="med"/>
                    </a:lnR>
                    <a:lnT w="12700" cap="flat" cmpd="sng" algn="ctr">
                      <a:solidFill>
                        <a:srgbClr val="FF5800"/>
                      </a:solidFill>
                      <a:prstDash val="solid"/>
                      <a:round/>
                      <a:headEnd type="none" w="med" len="med"/>
                      <a:tailEnd type="none" w="med" len="med"/>
                    </a:lnT>
                    <a:lnB w="12700" cap="flat" cmpd="sng" algn="ctr">
                      <a:solidFill>
                        <a:srgbClr val="FF5800"/>
                      </a:solidFill>
                      <a:prstDash val="solid"/>
                      <a:round/>
                      <a:headEnd type="none" w="med" len="med"/>
                      <a:tailEnd type="none" w="med" len="med"/>
                    </a:lnB>
                    <a:solidFill>
                      <a:schemeClr val="bg1"/>
                    </a:solidFill>
                  </a:tcPr>
                </a:tc>
                <a:extLst>
                  <a:ext uri="{0D108BD9-81ED-4DB2-BD59-A6C34878D82A}">
                    <a16:rowId xmlns:a16="http://schemas.microsoft.com/office/drawing/2014/main" val="3999378878"/>
                  </a:ext>
                </a:extLst>
              </a:tr>
            </a:tbl>
          </a:graphicData>
        </a:graphic>
      </p:graphicFrame>
      <p:sp>
        <p:nvSpPr>
          <p:cNvPr id="8" name="Text Box 37">
            <a:extLst>
              <a:ext uri="{FF2B5EF4-FFF2-40B4-BE49-F238E27FC236}">
                <a16:creationId xmlns:a16="http://schemas.microsoft.com/office/drawing/2014/main" id="{722597AF-D129-4BD1-9EB9-0F58A278AEED}"/>
              </a:ext>
            </a:extLst>
          </p:cNvPr>
          <p:cNvSpPr txBox="1">
            <a:spLocks noChangeArrowheads="1"/>
          </p:cNvSpPr>
          <p:nvPr/>
        </p:nvSpPr>
        <p:spPr bwMode="auto">
          <a:xfrm>
            <a:off x="969307" y="2088475"/>
            <a:ext cx="4119239" cy="246221"/>
          </a:xfrm>
          <a:prstGeom prst="rect">
            <a:avLst/>
          </a:prstGeom>
          <a:ln>
            <a:noFill/>
            <a:headEnd type="none" w="sm" len="sm"/>
            <a:tailEnd type="none" w="sm" len="sm"/>
          </a:ln>
        </p:spPr>
        <p:style>
          <a:lnRef idx="1">
            <a:schemeClr val="dk1"/>
          </a:lnRef>
          <a:fillRef idx="2">
            <a:schemeClr val="dk1"/>
          </a:fillRef>
          <a:effectRef idx="1">
            <a:schemeClr val="dk1"/>
          </a:effectRef>
          <a:fontRef idx="minor">
            <a:schemeClr val="dk1"/>
          </a:fontRef>
        </p:style>
        <p:txBody>
          <a:bodyPr wrap="square" lIns="36000" tIns="0" rIns="36000" bIns="0">
            <a:spAutoFit/>
          </a:bodyPr>
          <a:lstStyle/>
          <a:p>
            <a:pPr>
              <a:defRPr/>
            </a:pPr>
            <a:r>
              <a:rPr lang="en-GB" sz="1600" b="1" kern="0" dirty="0">
                <a:solidFill>
                  <a:schemeClr val="bg1"/>
                </a:solidFill>
                <a:latin typeface="Segoe UI Light" panose="020B0502040204020203" pitchFamily="34" charset="0"/>
                <a:cs typeface="Segoe UI Light" panose="020B0502040204020203" pitchFamily="34" charset="0"/>
              </a:rPr>
              <a:t>Client Buyer Values and Required Capabilities</a:t>
            </a:r>
          </a:p>
        </p:txBody>
      </p:sp>
      <p:sp>
        <p:nvSpPr>
          <p:cNvPr id="9" name="Text Box 37">
            <a:extLst>
              <a:ext uri="{FF2B5EF4-FFF2-40B4-BE49-F238E27FC236}">
                <a16:creationId xmlns:a16="http://schemas.microsoft.com/office/drawing/2014/main" id="{E48CE464-64D2-4978-BFA0-89FFB67528DD}"/>
              </a:ext>
            </a:extLst>
          </p:cNvPr>
          <p:cNvSpPr txBox="1">
            <a:spLocks noChangeArrowheads="1"/>
          </p:cNvSpPr>
          <p:nvPr/>
        </p:nvSpPr>
        <p:spPr bwMode="auto">
          <a:xfrm>
            <a:off x="6228132" y="2088475"/>
            <a:ext cx="4119239" cy="246221"/>
          </a:xfrm>
          <a:prstGeom prst="rect">
            <a:avLst/>
          </a:prstGeom>
          <a:ln>
            <a:noFill/>
            <a:headEnd type="none" w="sm" len="sm"/>
            <a:tailEnd type="none" w="sm" len="sm"/>
          </a:ln>
        </p:spPr>
        <p:style>
          <a:lnRef idx="1">
            <a:schemeClr val="dk1"/>
          </a:lnRef>
          <a:fillRef idx="2">
            <a:schemeClr val="dk1"/>
          </a:fillRef>
          <a:effectRef idx="1">
            <a:schemeClr val="dk1"/>
          </a:effectRef>
          <a:fontRef idx="minor">
            <a:schemeClr val="dk1"/>
          </a:fontRef>
        </p:style>
        <p:txBody>
          <a:bodyPr wrap="square" lIns="36000" tIns="0" rIns="36000" bIns="0">
            <a:spAutoFit/>
          </a:bodyPr>
          <a:lstStyle/>
          <a:p>
            <a:pPr>
              <a:defRPr/>
            </a:pPr>
            <a:r>
              <a:rPr lang="en-GB" sz="1600" b="1" kern="0" dirty="0">
                <a:solidFill>
                  <a:schemeClr val="bg1"/>
                </a:solidFill>
                <a:latin typeface="Segoe UI Light" panose="020B0502040204020203" pitchFamily="34" charset="0"/>
                <a:cs typeface="Segoe UI Light" panose="020B0502040204020203" pitchFamily="34" charset="0"/>
              </a:rPr>
              <a:t>Win Themes</a:t>
            </a:r>
          </a:p>
        </p:txBody>
      </p:sp>
      <p:sp>
        <p:nvSpPr>
          <p:cNvPr id="10" name="Rectangle 9">
            <a:extLst>
              <a:ext uri="{FF2B5EF4-FFF2-40B4-BE49-F238E27FC236}">
                <a16:creationId xmlns:a16="http://schemas.microsoft.com/office/drawing/2014/main" id="{96684820-A342-440A-9483-7F3E3C3B32FE}"/>
              </a:ext>
            </a:extLst>
          </p:cNvPr>
          <p:cNvSpPr/>
          <p:nvPr/>
        </p:nvSpPr>
        <p:spPr>
          <a:xfrm>
            <a:off x="-1081203" y="208020"/>
            <a:ext cx="1618488" cy="459673"/>
          </a:xfrm>
          <a:prstGeom prst="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white"/>
                </a:solidFill>
                <a:effectLst/>
                <a:uLnTx/>
                <a:uFillTx/>
                <a:ea typeface="+mn-ea"/>
                <a:cs typeface="+mn-cs"/>
              </a:rPr>
              <a:t>MANDATORY</a:t>
            </a:r>
            <a:endParaRPr kumimoji="0" lang="en-GB" sz="1200" b="0" i="0" u="none" strike="noStrike" kern="1200" cap="none" spc="0" normalizeH="0" baseline="0" noProof="0" dirty="0">
              <a:ln>
                <a:noFill/>
              </a:ln>
              <a:solidFill>
                <a:prstClr val="white"/>
              </a:solidFill>
              <a:effectLst/>
              <a:uLnTx/>
              <a:uFillTx/>
              <a:ea typeface="+mn-ea"/>
              <a:cs typeface="+mn-cs"/>
            </a:endParaRPr>
          </a:p>
        </p:txBody>
      </p:sp>
      <p:sp>
        <p:nvSpPr>
          <p:cNvPr id="13" name="Rectangle 12">
            <a:extLst>
              <a:ext uri="{FF2B5EF4-FFF2-40B4-BE49-F238E27FC236}">
                <a16:creationId xmlns:a16="http://schemas.microsoft.com/office/drawing/2014/main" id="{7D75F213-6C7E-453C-8B12-FDD1F0316CC5}"/>
              </a:ext>
            </a:extLst>
          </p:cNvPr>
          <p:cNvSpPr/>
          <p:nvPr/>
        </p:nvSpPr>
        <p:spPr>
          <a:xfrm>
            <a:off x="-2060654" y="714599"/>
            <a:ext cx="2597939" cy="3047776"/>
          </a:xfrm>
          <a:prstGeom prst="rect">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0" lang="en-GB" sz="1100" b="1" i="0" u="sng" strike="noStrike" kern="1200" cap="none" spc="0" normalizeH="0" baseline="0" noProof="0" dirty="0">
                <a:ln>
                  <a:noFill/>
                </a:ln>
                <a:solidFill>
                  <a:srgbClr val="000000"/>
                </a:solidFill>
                <a:effectLst/>
                <a:uLnTx/>
                <a:uFillTx/>
                <a:ea typeface="+mn-ea"/>
                <a:cs typeface="+mn-cs"/>
              </a:rPr>
              <a:t>Slide Purpose</a:t>
            </a:r>
            <a:r>
              <a:rPr kumimoji="0" lang="en-GB" sz="1100" b="0" i="0" u="none" strike="noStrike" kern="1200" cap="none" spc="0" normalizeH="0" baseline="0" noProof="0" dirty="0">
                <a:ln>
                  <a:noFill/>
                </a:ln>
                <a:solidFill>
                  <a:srgbClr val="000000"/>
                </a:solidFill>
                <a:effectLst/>
                <a:uLnTx/>
                <a:uFillTx/>
                <a:ea typeface="+mn-ea"/>
                <a:cs typeface="+mn-cs"/>
              </a:rPr>
              <a:t>:</a:t>
            </a:r>
            <a:endParaRPr lang="en-GB" sz="1100" dirty="0">
              <a:solidFill>
                <a:srgbClr val="000000"/>
              </a:solidFill>
            </a:endParaRPr>
          </a:p>
          <a:p>
            <a:r>
              <a:rPr lang="en-GB" sz="1100" dirty="0">
                <a:solidFill>
                  <a:srgbClr val="000000"/>
                </a:solidFill>
              </a:rPr>
              <a:t>Provides for a one page overview of the opportunity background in respect of the clients vision, core business objectives and high level scope for the proposed solution. </a:t>
            </a:r>
          </a:p>
          <a:p>
            <a:endParaRPr kumimoji="0" lang="en-GB" sz="1100" b="1" i="0" u="sng" strike="noStrike" kern="1200" cap="none" spc="0" normalizeH="0" baseline="0" noProof="0" dirty="0">
              <a:ln>
                <a:noFill/>
              </a:ln>
              <a:solidFill>
                <a:srgbClr val="000000"/>
              </a:solidFill>
              <a:effectLst/>
              <a:uLnTx/>
              <a:uFillTx/>
              <a:ea typeface="+mn-ea"/>
              <a:cs typeface="+mn-cs"/>
            </a:endParaRPr>
          </a:p>
          <a:p>
            <a:r>
              <a:rPr kumimoji="0" lang="en-GB" sz="1100" b="1" i="0" u="sng" strike="noStrike" kern="1200" cap="none" spc="0" normalizeH="0" baseline="0" noProof="0" dirty="0">
                <a:ln>
                  <a:noFill/>
                </a:ln>
                <a:solidFill>
                  <a:srgbClr val="000000"/>
                </a:solidFill>
                <a:effectLst/>
                <a:uLnTx/>
                <a:uFillTx/>
                <a:ea typeface="+mn-ea"/>
                <a:cs typeface="+mn-cs"/>
              </a:rPr>
              <a:t>Instructions</a:t>
            </a:r>
            <a:r>
              <a:rPr kumimoji="0" lang="en-GB" sz="1100" b="0" i="0" u="none" strike="noStrike" kern="1200" cap="none" spc="0" normalizeH="0" baseline="0" noProof="0" dirty="0">
                <a:ln>
                  <a:noFill/>
                </a:ln>
                <a:solidFill>
                  <a:srgbClr val="000000"/>
                </a:solidFill>
                <a:effectLst/>
                <a:uLnTx/>
                <a:uFillTx/>
                <a:ea typeface="+mn-ea"/>
                <a:cs typeface="+mn-cs"/>
              </a:rPr>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100" b="0" i="0" u="none" strike="noStrike" kern="1200" cap="none" spc="0" normalizeH="0" baseline="0" noProof="0" dirty="0">
                <a:ln>
                  <a:noFill/>
                </a:ln>
                <a:solidFill>
                  <a:srgbClr val="000000"/>
                </a:solidFill>
                <a:effectLst/>
                <a:uLnTx/>
                <a:uFillTx/>
                <a:ea typeface="+mn-ea"/>
                <a:cs typeface="+mn-cs"/>
              </a:rPr>
              <a:t>Do NOT delete this slide under any circumstances</a:t>
            </a:r>
          </a:p>
          <a:p>
            <a:pPr marL="171450" indent="-171450">
              <a:buFont typeface="Arial" panose="020B0604020202020204" pitchFamily="34" charset="0"/>
              <a:buChar char="•"/>
            </a:pPr>
            <a:r>
              <a:rPr lang="en-GB" sz="1100" dirty="0">
                <a:solidFill>
                  <a:srgbClr val="000000"/>
                </a:solidFill>
              </a:rPr>
              <a:t>This slide should be completed with the Deal Owner.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100" b="0" i="0" u="none" strike="noStrike" kern="1200" cap="none" spc="0" normalizeH="0" baseline="0" noProof="0" dirty="0">
                <a:ln>
                  <a:noFill/>
                </a:ln>
                <a:solidFill>
                  <a:srgbClr val="000000"/>
                </a:solidFill>
                <a:effectLst/>
                <a:uLnTx/>
                <a:uFillTx/>
                <a:ea typeface="+mn-ea"/>
                <a:cs typeface="+mn-cs"/>
              </a:rPr>
              <a:t>Populate all text formatted </a:t>
            </a:r>
            <a:r>
              <a:rPr kumimoji="0" lang="en-GB" sz="1100" b="0" i="0" u="none" strike="noStrike" kern="1200" cap="none" spc="0" normalizeH="0" baseline="0" noProof="0" dirty="0">
                <a:ln>
                  <a:noFill/>
                </a:ln>
                <a:solidFill>
                  <a:srgbClr val="FF0000"/>
                </a:solidFill>
                <a:effectLst/>
                <a:uLnTx/>
                <a:uFillTx/>
                <a:ea typeface="+mn-ea"/>
                <a:cs typeface="+mn-cs"/>
              </a:rPr>
              <a:t>&lt;like this&gt;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100" b="0" i="0" u="none" strike="noStrike" kern="1200" cap="none" spc="0" normalizeH="0" baseline="0" noProof="0" dirty="0">
                <a:ln>
                  <a:noFill/>
                </a:ln>
                <a:solidFill>
                  <a:srgbClr val="FF0000"/>
                </a:solidFill>
                <a:effectLst/>
                <a:uLnTx/>
                <a:uFillTx/>
                <a:ea typeface="+mn-ea"/>
                <a:cs typeface="+mn-cs"/>
              </a:rPr>
              <a:t>Delete this message upon completion</a:t>
            </a:r>
          </a:p>
        </p:txBody>
      </p:sp>
      <p:sp>
        <p:nvSpPr>
          <p:cNvPr id="14" name="Rectangle 13">
            <a:extLst>
              <a:ext uri="{FF2B5EF4-FFF2-40B4-BE49-F238E27FC236}">
                <a16:creationId xmlns:a16="http://schemas.microsoft.com/office/drawing/2014/main" id="{A13505A4-74BC-48D9-891A-D7EAF5C6AA69}"/>
              </a:ext>
            </a:extLst>
          </p:cNvPr>
          <p:cNvSpPr>
            <a:spLocks noChangeArrowheads="1"/>
          </p:cNvSpPr>
          <p:nvPr/>
        </p:nvSpPr>
        <p:spPr bwMode="auto">
          <a:xfrm>
            <a:off x="6333458" y="465744"/>
            <a:ext cx="2387031" cy="359510"/>
          </a:xfrm>
          <a:prstGeom prst="rect">
            <a:avLst/>
          </a:prstGeom>
          <a:solidFill>
            <a:sysClr val="window" lastClr="FFFFFF"/>
          </a:solidFill>
          <a:ln w="12700">
            <a:solidFill>
              <a:srgbClr val="C00000"/>
            </a:solidFill>
            <a:miter lim="800000"/>
            <a:headEnd type="none" w="sm" len="sm"/>
            <a:tailEnd type="none" w="sm" len="sm"/>
          </a:ln>
          <a:effectLst/>
        </p:spPr>
        <p:txBody>
          <a:bodyPr tIns="108000"/>
          <a:lstStyle/>
          <a:p>
            <a:pPr>
              <a:defRPr/>
            </a:pPr>
            <a:r>
              <a:rPr lang="en-GB" sz="1400" dirty="0">
                <a:solidFill>
                  <a:srgbClr val="FF0000"/>
                </a:solidFill>
                <a:latin typeface="Segoe UI Light" panose="020B0502040204020203" pitchFamily="34" charset="0"/>
                <a:cs typeface="Segoe UI Light" panose="020B0502040204020203" pitchFamily="34" charset="0"/>
              </a:rPr>
              <a:t>&lt;e.g. Joe Bloggs (CIO)&gt;</a:t>
            </a:r>
          </a:p>
        </p:txBody>
      </p:sp>
      <p:sp>
        <p:nvSpPr>
          <p:cNvPr id="15" name="Text Box 37">
            <a:extLst>
              <a:ext uri="{FF2B5EF4-FFF2-40B4-BE49-F238E27FC236}">
                <a16:creationId xmlns:a16="http://schemas.microsoft.com/office/drawing/2014/main" id="{50D5BFD4-944A-49B7-8B6D-59AA77C05ED7}"/>
              </a:ext>
            </a:extLst>
          </p:cNvPr>
          <p:cNvSpPr txBox="1">
            <a:spLocks noChangeArrowheads="1"/>
          </p:cNvSpPr>
          <p:nvPr/>
        </p:nvSpPr>
        <p:spPr bwMode="auto">
          <a:xfrm>
            <a:off x="6337843" y="241357"/>
            <a:ext cx="1490895" cy="246221"/>
          </a:xfrm>
          <a:prstGeom prst="rect">
            <a:avLst/>
          </a:prstGeom>
          <a:ln>
            <a:noFill/>
            <a:headEnd type="none" w="sm" len="sm"/>
            <a:tailEnd type="none" w="sm" len="sm"/>
          </a:ln>
        </p:spPr>
        <p:style>
          <a:lnRef idx="1">
            <a:schemeClr val="dk1"/>
          </a:lnRef>
          <a:fillRef idx="2">
            <a:schemeClr val="dk1"/>
          </a:fillRef>
          <a:effectRef idx="1">
            <a:schemeClr val="dk1"/>
          </a:effectRef>
          <a:fontRef idx="minor">
            <a:schemeClr val="dk1"/>
          </a:fontRef>
        </p:style>
        <p:txBody>
          <a:bodyPr wrap="square" lIns="36000" tIns="0" rIns="36000" bIns="0">
            <a:spAutoFit/>
          </a:bodyPr>
          <a:lstStyle/>
          <a:p>
            <a:pPr>
              <a:defRPr/>
            </a:pPr>
            <a:r>
              <a:rPr lang="en-GB" sz="1600" b="1" kern="0" dirty="0">
                <a:solidFill>
                  <a:schemeClr val="bg1"/>
                </a:solidFill>
                <a:latin typeface="Segoe UI Light" panose="020B0502040204020203" pitchFamily="34" charset="0"/>
                <a:cs typeface="Segoe UI Light" panose="020B0502040204020203" pitchFamily="34" charset="0"/>
              </a:rPr>
              <a:t>Client contacts</a:t>
            </a:r>
          </a:p>
        </p:txBody>
      </p:sp>
      <p:sp>
        <p:nvSpPr>
          <p:cNvPr id="16" name="Rectangle: Folded Corner 15">
            <a:extLst>
              <a:ext uri="{FF2B5EF4-FFF2-40B4-BE49-F238E27FC236}">
                <a16:creationId xmlns:a16="http://schemas.microsoft.com/office/drawing/2014/main" id="{CB7690FB-05DC-424F-B969-6C45DBDFCEAB}"/>
              </a:ext>
            </a:extLst>
          </p:cNvPr>
          <p:cNvSpPr/>
          <p:nvPr/>
        </p:nvSpPr>
        <p:spPr>
          <a:xfrm>
            <a:off x="-1164847" y="3963381"/>
            <a:ext cx="1702132" cy="1201078"/>
          </a:xfrm>
          <a:prstGeom prst="foldedCorner">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ea typeface="+mn-ea"/>
                <a:cs typeface="+mn-cs"/>
              </a:rPr>
              <a:t>Sticky note to use during solutioning</a:t>
            </a:r>
          </a:p>
        </p:txBody>
      </p:sp>
    </p:spTree>
    <p:extLst>
      <p:ext uri="{BB962C8B-B14F-4D97-AF65-F5344CB8AC3E}">
        <p14:creationId xmlns:p14="http://schemas.microsoft.com/office/powerpoint/2010/main" val="68488809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065484DA-BA7A-48BF-8EF6-C09B4B42334C}"/>
              </a:ext>
            </a:extLst>
          </p:cNvPr>
          <p:cNvSpPr>
            <a:spLocks noGrp="1"/>
          </p:cNvSpPr>
          <p:nvPr>
            <p:ph type="sldNum" sz="quarter" idx="10"/>
          </p:nvPr>
        </p:nvSpPr>
        <p:spPr/>
        <p:txBody>
          <a:bodyPr/>
          <a:lstStyle/>
          <a:p>
            <a:fld id="{0EE23A24-5E29-4F5A-B780-9568AE9A51DD}" type="slidenum">
              <a:rPr lang="en-US" sz="1000" smtClean="0"/>
              <a:pPr/>
              <a:t>9</a:t>
            </a:fld>
            <a:endParaRPr lang="en-US" sz="1000" dirty="0"/>
          </a:p>
        </p:txBody>
      </p:sp>
      <p:sp>
        <p:nvSpPr>
          <p:cNvPr id="3" name="Title 3">
            <a:extLst>
              <a:ext uri="{FF2B5EF4-FFF2-40B4-BE49-F238E27FC236}">
                <a16:creationId xmlns:a16="http://schemas.microsoft.com/office/drawing/2014/main" id="{B8F2FC8B-CFF9-4443-9799-F6480AF44633}"/>
              </a:ext>
            </a:extLst>
          </p:cNvPr>
          <p:cNvSpPr>
            <a:spLocks noGrp="1"/>
          </p:cNvSpPr>
          <p:nvPr>
            <p:ph type="title"/>
          </p:nvPr>
        </p:nvSpPr>
        <p:spPr>
          <a:xfrm>
            <a:off x="960792" y="56771"/>
            <a:ext cx="10270415" cy="603187"/>
          </a:xfrm>
        </p:spPr>
        <p:txBody>
          <a:bodyPr/>
          <a:lstStyle/>
          <a:p>
            <a:r>
              <a:rPr lang="en-US" sz="3200" dirty="0"/>
              <a:t>Competitor Strategy</a:t>
            </a:r>
            <a:endParaRPr lang="en-US" sz="3200" i="1" dirty="0"/>
          </a:p>
        </p:txBody>
      </p:sp>
      <p:sp>
        <p:nvSpPr>
          <p:cNvPr id="4" name="Rectangle 3">
            <a:extLst>
              <a:ext uri="{FF2B5EF4-FFF2-40B4-BE49-F238E27FC236}">
                <a16:creationId xmlns:a16="http://schemas.microsoft.com/office/drawing/2014/main" id="{9B1301A9-58BB-4B40-9D70-9109CD15ED6D}"/>
              </a:ext>
            </a:extLst>
          </p:cNvPr>
          <p:cNvSpPr>
            <a:spLocks noChangeArrowheads="1"/>
          </p:cNvSpPr>
          <p:nvPr/>
        </p:nvSpPr>
        <p:spPr bwMode="auto">
          <a:xfrm>
            <a:off x="960431" y="885855"/>
            <a:ext cx="5011840" cy="1452383"/>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tIns="108000"/>
          <a:lstStyle/>
          <a:p>
            <a:pPr marL="171450" indent="-171450">
              <a:spcBef>
                <a:spcPts val="600"/>
              </a:spcBef>
              <a:buFont typeface="Arial" panose="020B0604020202020204" pitchFamily="34" charset="0"/>
              <a:buChar char="•"/>
              <a:defRPr/>
            </a:pPr>
            <a:r>
              <a:rPr lang="en-US" sz="1400" dirty="0">
                <a:solidFill>
                  <a:srgbClr val="FF0000"/>
                </a:solidFill>
                <a:latin typeface="Segoe UI Light" panose="020B0502040204020203" pitchFamily="34" charset="0"/>
                <a:cs typeface="Segoe UI Light" panose="020B0502040204020203" pitchFamily="34" charset="0"/>
              </a:rPr>
              <a:t>&lt;e.g. Strong industry, relevant technology, and delivery experience (Client X, Client Y, and so on)&gt;</a:t>
            </a:r>
          </a:p>
          <a:p>
            <a:pPr marL="171450" indent="-171450">
              <a:spcBef>
                <a:spcPts val="600"/>
              </a:spcBef>
              <a:buFont typeface="Arial" panose="020B0604020202020204" pitchFamily="34" charset="0"/>
              <a:buChar char="•"/>
              <a:defRPr/>
            </a:pPr>
            <a:r>
              <a:rPr lang="en-US" sz="1400" dirty="0">
                <a:solidFill>
                  <a:srgbClr val="FF0000"/>
                </a:solidFill>
                <a:latin typeface="Segoe UI Light" panose="020B0502040204020203" pitchFamily="34" charset="0"/>
                <a:cs typeface="Segoe UI Light" panose="020B0502040204020203" pitchFamily="34" charset="0"/>
              </a:rPr>
              <a:t>&lt;e.g. Credible Avanade references with scale and complexity&gt;</a:t>
            </a:r>
          </a:p>
        </p:txBody>
      </p:sp>
      <p:sp>
        <p:nvSpPr>
          <p:cNvPr id="5" name="Rectangle 4">
            <a:extLst>
              <a:ext uri="{FF2B5EF4-FFF2-40B4-BE49-F238E27FC236}">
                <a16:creationId xmlns:a16="http://schemas.microsoft.com/office/drawing/2014/main" id="{73F7F3E2-3EC9-4C62-B84E-DC290C62341D}"/>
              </a:ext>
            </a:extLst>
          </p:cNvPr>
          <p:cNvSpPr>
            <a:spLocks noChangeArrowheads="1"/>
          </p:cNvSpPr>
          <p:nvPr/>
        </p:nvSpPr>
        <p:spPr bwMode="auto">
          <a:xfrm>
            <a:off x="6096000" y="879990"/>
            <a:ext cx="5971953" cy="1452383"/>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tIns="108000"/>
          <a:lstStyle/>
          <a:p>
            <a:pPr marL="171450" indent="-171450">
              <a:spcBef>
                <a:spcPts val="600"/>
              </a:spcBef>
              <a:buFont typeface="Arial" panose="020B0604020202020204" pitchFamily="34" charset="0"/>
              <a:buChar char="•"/>
              <a:defRPr/>
            </a:pPr>
            <a:r>
              <a:rPr lang="en-US" sz="1400" dirty="0">
                <a:solidFill>
                  <a:srgbClr val="FF0000"/>
                </a:solidFill>
                <a:latin typeface="Segoe UI Light" panose="020B0502040204020203" pitchFamily="34" charset="0"/>
                <a:cs typeface="Segoe UI Light" panose="020B0502040204020203" pitchFamily="34" charset="0"/>
              </a:rPr>
              <a:t>&lt;e.g. Interaction with business users is historically limited.&gt;</a:t>
            </a:r>
          </a:p>
          <a:p>
            <a:pPr marL="171450" indent="-171450">
              <a:spcBef>
                <a:spcPts val="600"/>
              </a:spcBef>
              <a:buFont typeface="Arial" panose="020B0604020202020204" pitchFamily="34" charset="0"/>
              <a:buChar char="•"/>
              <a:defRPr/>
            </a:pPr>
            <a:r>
              <a:rPr lang="en-US" sz="1400" dirty="0">
                <a:solidFill>
                  <a:srgbClr val="FF0000"/>
                </a:solidFill>
                <a:latin typeface="Segoe UI Light" panose="020B0502040204020203" pitchFamily="34" charset="0"/>
                <a:cs typeface="Segoe UI Light" panose="020B0502040204020203" pitchFamily="34" charset="0"/>
              </a:rPr>
              <a:t>&lt;e.g. The client has recently awarded opportunities across suppliers, and may be adopting a round-robin procurement.&gt;</a:t>
            </a:r>
          </a:p>
          <a:p>
            <a:pPr marL="171450" indent="-171450">
              <a:spcBef>
                <a:spcPts val="600"/>
              </a:spcBef>
              <a:buFont typeface="Arial" panose="020B0604020202020204" pitchFamily="34" charset="0"/>
              <a:buChar char="•"/>
              <a:defRPr/>
            </a:pPr>
            <a:r>
              <a:rPr lang="en-US" sz="1400" dirty="0">
                <a:solidFill>
                  <a:srgbClr val="FF0000"/>
                </a:solidFill>
                <a:latin typeface="Segoe UI Light" panose="020B0502040204020203" pitchFamily="34" charset="0"/>
                <a:cs typeface="Segoe UI Light" panose="020B0502040204020203" pitchFamily="34" charset="0"/>
              </a:rPr>
              <a:t>&lt;e.g. A competitor is offering an end-to-end solution: services, software, hardware, and hosting, and is likely to subsidize the overall deal.&gt;</a:t>
            </a:r>
          </a:p>
          <a:p>
            <a:pPr marL="171450" indent="-171450">
              <a:spcBef>
                <a:spcPts val="600"/>
              </a:spcBef>
              <a:buFont typeface="Arial" panose="020B0604020202020204" pitchFamily="34" charset="0"/>
              <a:buChar char="•"/>
              <a:defRPr/>
            </a:pPr>
            <a:endParaRPr lang="en-US" sz="1200" kern="0" dirty="0">
              <a:solidFill>
                <a:schemeClr val="tx1"/>
              </a:solidFill>
              <a:latin typeface="Segoe UI" panose="020B0502040204020203" pitchFamily="34" charset="0"/>
              <a:cs typeface="Segoe UI" panose="020B0502040204020203" pitchFamily="34" charset="0"/>
            </a:endParaRPr>
          </a:p>
        </p:txBody>
      </p:sp>
      <p:graphicFrame>
        <p:nvGraphicFramePr>
          <p:cNvPr id="6" name="Table 5">
            <a:extLst>
              <a:ext uri="{FF2B5EF4-FFF2-40B4-BE49-F238E27FC236}">
                <a16:creationId xmlns:a16="http://schemas.microsoft.com/office/drawing/2014/main" id="{A61940BF-6794-4A56-8C8D-7BFE9C99D804}"/>
              </a:ext>
            </a:extLst>
          </p:cNvPr>
          <p:cNvGraphicFramePr>
            <a:graphicFrameLocks noGrp="1"/>
          </p:cNvGraphicFramePr>
          <p:nvPr>
            <p:extLst>
              <p:ext uri="{D42A27DB-BD31-4B8C-83A1-F6EECF244321}">
                <p14:modId xmlns:p14="http://schemas.microsoft.com/office/powerpoint/2010/main" val="381943142"/>
              </p:ext>
            </p:extLst>
          </p:nvPr>
        </p:nvGraphicFramePr>
        <p:xfrm>
          <a:off x="960430" y="2459623"/>
          <a:ext cx="10258080" cy="3337094"/>
        </p:xfrm>
        <a:graphic>
          <a:graphicData uri="http://schemas.openxmlformats.org/drawingml/2006/table">
            <a:tbl>
              <a:tblPr firstRow="1" bandRow="1">
                <a:tableStyleId>{EB344D84-9AFB-497E-A393-DC336BA19D2E}</a:tableStyleId>
              </a:tblPr>
              <a:tblGrid>
                <a:gridCol w="1264632">
                  <a:extLst>
                    <a:ext uri="{9D8B030D-6E8A-4147-A177-3AD203B41FA5}">
                      <a16:colId xmlns:a16="http://schemas.microsoft.com/office/drawing/2014/main" val="372987950"/>
                    </a:ext>
                  </a:extLst>
                </a:gridCol>
                <a:gridCol w="2248362">
                  <a:extLst>
                    <a:ext uri="{9D8B030D-6E8A-4147-A177-3AD203B41FA5}">
                      <a16:colId xmlns:a16="http://schemas.microsoft.com/office/drawing/2014/main" val="1423498167"/>
                    </a:ext>
                  </a:extLst>
                </a:gridCol>
                <a:gridCol w="2248362">
                  <a:extLst>
                    <a:ext uri="{9D8B030D-6E8A-4147-A177-3AD203B41FA5}">
                      <a16:colId xmlns:a16="http://schemas.microsoft.com/office/drawing/2014/main" val="1139486186"/>
                    </a:ext>
                  </a:extLst>
                </a:gridCol>
                <a:gridCol w="2248362">
                  <a:extLst>
                    <a:ext uri="{9D8B030D-6E8A-4147-A177-3AD203B41FA5}">
                      <a16:colId xmlns:a16="http://schemas.microsoft.com/office/drawing/2014/main" val="4269448825"/>
                    </a:ext>
                  </a:extLst>
                </a:gridCol>
                <a:gridCol w="2248362">
                  <a:extLst>
                    <a:ext uri="{9D8B030D-6E8A-4147-A177-3AD203B41FA5}">
                      <a16:colId xmlns:a16="http://schemas.microsoft.com/office/drawing/2014/main" val="4119222893"/>
                    </a:ext>
                  </a:extLst>
                </a:gridCol>
              </a:tblGrid>
              <a:tr h="623228">
                <a:tc>
                  <a:txBody>
                    <a:bodyPr/>
                    <a:lstStyle/>
                    <a:p>
                      <a:pPr algn="ctr"/>
                      <a:r>
                        <a:rPr lang="en-US" sz="1400" dirty="0">
                          <a:latin typeface="+mn-lt"/>
                        </a:rPr>
                        <a:t>Competitor</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400" dirty="0">
                          <a:latin typeface="+mn-lt"/>
                        </a:rPr>
                        <a:t>Strengths</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400" dirty="0">
                          <a:latin typeface="+mn-lt"/>
                        </a:rPr>
                        <a:t>Weaknesses</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400" dirty="0">
                          <a:latin typeface="+mn-lt"/>
                        </a:rPr>
                        <a:t>Their Strategy to Compete</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400" dirty="0">
                          <a:latin typeface="+mn-lt"/>
                        </a:rPr>
                        <a:t>Our Strategy to Compete</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87838005"/>
                  </a:ext>
                </a:extLst>
              </a:tr>
              <a:tr h="536029">
                <a:tc>
                  <a:txBody>
                    <a:bodyPr/>
                    <a:lstStyle/>
                    <a:p>
                      <a:pPr algn="l"/>
                      <a:r>
                        <a:rPr lang="en-US" sz="1100" b="1" dirty="0">
                          <a:latin typeface="+mn-lt"/>
                        </a:rPr>
                        <a:t>India Pure Play</a:t>
                      </a:r>
                      <a:endParaRPr lang="en-US" sz="1100" b="1" dirty="0">
                        <a:solidFill>
                          <a:srgbClr val="4D4D4C"/>
                        </a:solidFill>
                        <a:latin typeface="+mn-lt"/>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FF0000"/>
                          </a:solidFill>
                          <a:effectLst/>
                          <a:uLnTx/>
                          <a:uFillTx/>
                          <a:latin typeface="+mn-lt"/>
                          <a:ea typeface="+mn-ea"/>
                          <a:cs typeface="+mn-cs"/>
                        </a:rPr>
                        <a:t>&lt; add text &gt;</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FF0000"/>
                          </a:solidFill>
                          <a:effectLst/>
                          <a:uLnTx/>
                          <a:uFillTx/>
                          <a:latin typeface="+mn-lt"/>
                          <a:ea typeface="+mn-ea"/>
                          <a:cs typeface="+mn-cs"/>
                        </a:rPr>
                        <a:t>&lt; add text &gt;</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FF0000"/>
                          </a:solidFill>
                          <a:effectLst/>
                          <a:uLnTx/>
                          <a:uFillTx/>
                          <a:latin typeface="+mn-lt"/>
                          <a:ea typeface="+mn-ea"/>
                          <a:cs typeface="+mn-cs"/>
                        </a:rPr>
                        <a:t>&lt; add text &gt;</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FF0000"/>
                          </a:solidFill>
                          <a:effectLst/>
                          <a:uLnTx/>
                          <a:uFillTx/>
                          <a:latin typeface="+mn-lt"/>
                          <a:ea typeface="+mn-ea"/>
                          <a:cs typeface="+mn-cs"/>
                        </a:rPr>
                        <a:t>&lt; add text &gt;</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0151354"/>
                  </a:ext>
                </a:extLst>
              </a:tr>
              <a:tr h="553111">
                <a:tc>
                  <a:txBody>
                    <a:bodyPr/>
                    <a:lstStyle/>
                    <a:p>
                      <a:pPr algn="l"/>
                      <a:r>
                        <a:rPr lang="en-US" sz="1100" b="1" dirty="0">
                          <a:latin typeface="+mn-lt"/>
                        </a:rPr>
                        <a:t>Local</a:t>
                      </a:r>
                      <a:endParaRPr lang="en-US" sz="1100" b="1" dirty="0">
                        <a:solidFill>
                          <a:srgbClr val="4D4D4C"/>
                        </a:solidFill>
                        <a:latin typeface="+mn-lt"/>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FF0000"/>
                          </a:solidFill>
                          <a:effectLst/>
                          <a:uLnTx/>
                          <a:uFillTx/>
                          <a:latin typeface="+mn-lt"/>
                          <a:ea typeface="+mn-ea"/>
                          <a:cs typeface="+mn-cs"/>
                        </a:rPr>
                        <a:t>&lt; add text &gt;</a:t>
                      </a:r>
                      <a:endParaRPr kumimoji="0" lang="en-US" sz="1100" b="0" i="0" u="none" strike="noStrike" kern="1200" cap="none" spc="0" normalizeH="0" baseline="0" noProof="0" dirty="0">
                        <a:ln>
                          <a:noFill/>
                        </a:ln>
                        <a:solidFill>
                          <a:srgbClr val="FF0000"/>
                        </a:solidFill>
                        <a:effectLst/>
                        <a:uLnTx/>
                        <a:uFillTx/>
                        <a:latin typeface="+mn-lt"/>
                        <a:ea typeface="+mn-ea"/>
                        <a:cs typeface="+mn-cs"/>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FF0000"/>
                          </a:solidFill>
                          <a:effectLst/>
                          <a:uLnTx/>
                          <a:uFillTx/>
                          <a:latin typeface="+mn-lt"/>
                          <a:ea typeface="+mn-ea"/>
                          <a:cs typeface="+mn-cs"/>
                        </a:rPr>
                        <a:t>&lt; add text &gt;</a:t>
                      </a:r>
                      <a:endParaRPr kumimoji="0" lang="en-US" sz="1100" b="0" i="0" u="none" strike="noStrike" kern="1200" cap="none" spc="0" normalizeH="0" baseline="0" noProof="0" dirty="0">
                        <a:ln>
                          <a:noFill/>
                        </a:ln>
                        <a:solidFill>
                          <a:srgbClr val="FF0000"/>
                        </a:solidFill>
                        <a:effectLst/>
                        <a:uLnTx/>
                        <a:uFillTx/>
                        <a:latin typeface="+mn-lt"/>
                        <a:ea typeface="+mn-ea"/>
                        <a:cs typeface="+mn-cs"/>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FF0000"/>
                          </a:solidFill>
                          <a:effectLst/>
                          <a:uLnTx/>
                          <a:uFillTx/>
                          <a:latin typeface="+mn-lt"/>
                          <a:ea typeface="+mn-ea"/>
                          <a:cs typeface="+mn-cs"/>
                        </a:rPr>
                        <a:t>&lt; add text &gt;</a:t>
                      </a:r>
                      <a:endParaRPr kumimoji="0" lang="en-US" sz="1100" b="0" i="0" u="none" strike="noStrike" kern="1200" cap="none" spc="0" normalizeH="0" baseline="0" noProof="0" dirty="0">
                        <a:ln>
                          <a:noFill/>
                        </a:ln>
                        <a:solidFill>
                          <a:srgbClr val="FF0000"/>
                        </a:solidFill>
                        <a:effectLst/>
                        <a:uLnTx/>
                        <a:uFillTx/>
                        <a:latin typeface="+mn-lt"/>
                        <a:ea typeface="+mn-ea"/>
                        <a:cs typeface="+mn-cs"/>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FF0000"/>
                          </a:solidFill>
                          <a:effectLst/>
                          <a:uLnTx/>
                          <a:uFillTx/>
                          <a:latin typeface="+mn-lt"/>
                          <a:ea typeface="+mn-ea"/>
                          <a:cs typeface="+mn-cs"/>
                        </a:rPr>
                        <a:t>&lt; add text &gt;</a:t>
                      </a:r>
                      <a:endParaRPr kumimoji="0" lang="en-US" sz="1100" b="0" i="0" u="none" strike="noStrike" kern="1200" cap="none" spc="0" normalizeH="0" baseline="0" noProof="0" dirty="0">
                        <a:ln>
                          <a:noFill/>
                        </a:ln>
                        <a:solidFill>
                          <a:srgbClr val="FF0000"/>
                        </a:solidFill>
                        <a:effectLst/>
                        <a:uLnTx/>
                        <a:uFillTx/>
                        <a:latin typeface="+mn-lt"/>
                        <a:ea typeface="+mn-ea"/>
                        <a:cs typeface="+mn-cs"/>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76636779"/>
                  </a:ext>
                </a:extLst>
              </a:tr>
              <a:tr h="741938">
                <a:tc>
                  <a:txBody>
                    <a:bodyPr/>
                    <a:lstStyle/>
                    <a:p>
                      <a:pPr algn="l"/>
                      <a:r>
                        <a:rPr lang="en-US" sz="1100" b="1" dirty="0">
                          <a:latin typeface="+mn-lt"/>
                        </a:rPr>
                        <a:t>Consulting Peer (IBM, MCS, CGI, Sapient)</a:t>
                      </a:r>
                      <a:endParaRPr lang="en-US" sz="1100" b="1" dirty="0">
                        <a:solidFill>
                          <a:srgbClr val="4D4D4C"/>
                        </a:solidFill>
                        <a:latin typeface="+mn-lt"/>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FF0000"/>
                          </a:solidFill>
                          <a:effectLst/>
                          <a:uLnTx/>
                          <a:uFillTx/>
                          <a:latin typeface="+mn-lt"/>
                          <a:ea typeface="+mn-ea"/>
                          <a:cs typeface="+mn-cs"/>
                        </a:rPr>
                        <a:t>&lt; add text &gt;</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FF0000"/>
                          </a:solidFill>
                          <a:effectLst/>
                          <a:uLnTx/>
                          <a:uFillTx/>
                          <a:latin typeface="+mn-lt"/>
                          <a:ea typeface="+mn-ea"/>
                          <a:cs typeface="+mn-cs"/>
                        </a:rPr>
                        <a:t>&lt; add text &gt;</a:t>
                      </a:r>
                      <a:endParaRPr kumimoji="0" lang="en-US" sz="1100" b="0" i="0" u="none" strike="noStrike" kern="1200" cap="none" spc="0" normalizeH="0" baseline="0" noProof="0" dirty="0">
                        <a:ln>
                          <a:noFill/>
                        </a:ln>
                        <a:solidFill>
                          <a:srgbClr val="FF0000"/>
                        </a:solidFill>
                        <a:effectLst/>
                        <a:uLnTx/>
                        <a:uFillTx/>
                        <a:latin typeface="+mn-lt"/>
                        <a:ea typeface="+mn-ea"/>
                        <a:cs typeface="+mn-cs"/>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FF0000"/>
                          </a:solidFill>
                          <a:effectLst/>
                          <a:uLnTx/>
                          <a:uFillTx/>
                          <a:latin typeface="+mn-lt"/>
                          <a:ea typeface="+mn-ea"/>
                          <a:cs typeface="+mn-cs"/>
                        </a:rPr>
                        <a:t>&lt; add text &gt;</a:t>
                      </a:r>
                      <a:endParaRPr kumimoji="0" lang="en-US" sz="1100" b="0" i="0" u="none" strike="noStrike" kern="1200" cap="none" spc="0" normalizeH="0" baseline="0" noProof="0" dirty="0">
                        <a:ln>
                          <a:noFill/>
                        </a:ln>
                        <a:solidFill>
                          <a:srgbClr val="FF0000"/>
                        </a:solidFill>
                        <a:effectLst/>
                        <a:uLnTx/>
                        <a:uFillTx/>
                        <a:latin typeface="+mn-lt"/>
                        <a:ea typeface="+mn-ea"/>
                        <a:cs typeface="+mn-cs"/>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FF0000"/>
                          </a:solidFill>
                          <a:effectLst/>
                          <a:uLnTx/>
                          <a:uFillTx/>
                          <a:latin typeface="+mn-lt"/>
                          <a:ea typeface="+mn-ea"/>
                          <a:cs typeface="+mn-cs"/>
                        </a:rPr>
                        <a:t>&lt; add text &gt;</a:t>
                      </a:r>
                      <a:endParaRPr kumimoji="0" lang="en-US" sz="1100" b="0" i="0" u="none" strike="noStrike" kern="1200" cap="none" spc="0" normalizeH="0" baseline="0" noProof="0" dirty="0">
                        <a:ln>
                          <a:noFill/>
                        </a:ln>
                        <a:solidFill>
                          <a:srgbClr val="FF0000"/>
                        </a:solidFill>
                        <a:effectLst/>
                        <a:uLnTx/>
                        <a:uFillTx/>
                        <a:latin typeface="+mn-lt"/>
                        <a:ea typeface="+mn-ea"/>
                        <a:cs typeface="+mn-cs"/>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00939629"/>
                  </a:ext>
                </a:extLst>
              </a:tr>
              <a:tr h="882788">
                <a:tc>
                  <a:txBody>
                    <a:bodyPr/>
                    <a:lstStyle/>
                    <a:p>
                      <a:pPr algn="l"/>
                      <a:r>
                        <a:rPr lang="en-US" sz="1100" b="1" dirty="0">
                          <a:latin typeface="+mn-lt"/>
                        </a:rPr>
                        <a:t>Others</a:t>
                      </a:r>
                      <a:endParaRPr lang="en-US" sz="1100" b="1" dirty="0">
                        <a:solidFill>
                          <a:srgbClr val="4D4D4C"/>
                        </a:solidFill>
                        <a:latin typeface="+mn-lt"/>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FF0000"/>
                          </a:solidFill>
                          <a:effectLst/>
                          <a:uLnTx/>
                          <a:uFillTx/>
                          <a:latin typeface="+mn-lt"/>
                          <a:ea typeface="+mn-ea"/>
                          <a:cs typeface="+mn-cs"/>
                        </a:rPr>
                        <a:t>&lt; add text &gt;</a:t>
                      </a:r>
                      <a:endParaRPr kumimoji="0" lang="en-US" sz="1100" b="0" i="0" u="none" strike="noStrike" kern="1200" cap="none" spc="0" normalizeH="0" baseline="0" noProof="0" dirty="0">
                        <a:ln>
                          <a:noFill/>
                        </a:ln>
                        <a:solidFill>
                          <a:srgbClr val="FF0000"/>
                        </a:solidFill>
                        <a:effectLst/>
                        <a:uLnTx/>
                        <a:uFillTx/>
                        <a:latin typeface="+mn-lt"/>
                        <a:ea typeface="+mn-ea"/>
                        <a:cs typeface="+mn-cs"/>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FF0000"/>
                          </a:solidFill>
                          <a:effectLst/>
                          <a:uLnTx/>
                          <a:uFillTx/>
                          <a:latin typeface="+mn-lt"/>
                          <a:ea typeface="+mn-ea"/>
                          <a:cs typeface="+mn-cs"/>
                        </a:rPr>
                        <a:t>&lt; add text &gt;</a:t>
                      </a:r>
                      <a:endParaRPr kumimoji="0" lang="en-US" sz="1100" b="0" i="0" u="none" strike="noStrike" kern="1200" cap="none" spc="0" normalizeH="0" baseline="0" noProof="0" dirty="0">
                        <a:ln>
                          <a:noFill/>
                        </a:ln>
                        <a:solidFill>
                          <a:srgbClr val="FF0000"/>
                        </a:solidFill>
                        <a:effectLst/>
                        <a:uLnTx/>
                        <a:uFillTx/>
                        <a:latin typeface="+mn-lt"/>
                        <a:ea typeface="+mn-ea"/>
                        <a:cs typeface="+mn-cs"/>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FF0000"/>
                          </a:solidFill>
                          <a:effectLst/>
                          <a:uLnTx/>
                          <a:uFillTx/>
                          <a:latin typeface="+mn-lt"/>
                          <a:ea typeface="+mn-ea"/>
                          <a:cs typeface="+mn-cs"/>
                        </a:rPr>
                        <a:t>&lt; add text &gt;</a:t>
                      </a:r>
                      <a:endParaRPr kumimoji="0" lang="en-US" sz="1100" b="0" i="0" u="none" strike="noStrike" kern="1200" cap="none" spc="0" normalizeH="0" baseline="0" noProof="0" dirty="0">
                        <a:ln>
                          <a:noFill/>
                        </a:ln>
                        <a:solidFill>
                          <a:srgbClr val="FF0000"/>
                        </a:solidFill>
                        <a:effectLst/>
                        <a:uLnTx/>
                        <a:uFillTx/>
                        <a:latin typeface="+mn-lt"/>
                        <a:ea typeface="+mn-ea"/>
                        <a:cs typeface="+mn-cs"/>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FF0000"/>
                          </a:solidFill>
                          <a:effectLst/>
                          <a:uLnTx/>
                          <a:uFillTx/>
                          <a:latin typeface="+mn-lt"/>
                          <a:ea typeface="+mn-ea"/>
                          <a:cs typeface="+mn-cs"/>
                        </a:rPr>
                        <a:t>&lt; add text &gt;</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8565462"/>
                  </a:ext>
                </a:extLst>
              </a:tr>
            </a:tbl>
          </a:graphicData>
        </a:graphic>
      </p:graphicFrame>
      <p:sp>
        <p:nvSpPr>
          <p:cNvPr id="7" name="Text Box 37">
            <a:extLst>
              <a:ext uri="{FF2B5EF4-FFF2-40B4-BE49-F238E27FC236}">
                <a16:creationId xmlns:a16="http://schemas.microsoft.com/office/drawing/2014/main" id="{19E8C2B9-74CE-4367-89E8-2BEFEB453A02}"/>
              </a:ext>
            </a:extLst>
          </p:cNvPr>
          <p:cNvSpPr txBox="1">
            <a:spLocks noChangeArrowheads="1"/>
          </p:cNvSpPr>
          <p:nvPr/>
        </p:nvSpPr>
        <p:spPr bwMode="auto">
          <a:xfrm>
            <a:off x="960430" y="670411"/>
            <a:ext cx="3447447" cy="215444"/>
          </a:xfrm>
          <a:prstGeom prst="rect">
            <a:avLst/>
          </a:prstGeom>
          <a:ln>
            <a:noFill/>
            <a:headEnd type="none" w="sm" len="sm"/>
            <a:tailEnd type="none" w="sm" len="sm"/>
          </a:ln>
        </p:spPr>
        <p:style>
          <a:lnRef idx="1">
            <a:schemeClr val="dk1"/>
          </a:lnRef>
          <a:fillRef idx="2">
            <a:schemeClr val="dk1"/>
          </a:fillRef>
          <a:effectRef idx="1">
            <a:schemeClr val="dk1"/>
          </a:effectRef>
          <a:fontRef idx="minor">
            <a:schemeClr val="dk1"/>
          </a:fontRef>
        </p:style>
        <p:txBody>
          <a:bodyPr wrap="square" lIns="36000" tIns="0" rIns="36000" bIns="0">
            <a:spAutoFit/>
          </a:bodyPr>
          <a:lstStyle/>
          <a:p>
            <a:pPr>
              <a:defRPr/>
            </a:pPr>
            <a:r>
              <a:rPr lang="en-GB" sz="1400" b="1" kern="0" dirty="0">
                <a:solidFill>
                  <a:schemeClr val="bg1"/>
                </a:solidFill>
                <a:cs typeface="Segoe UI Light" panose="020B0502040204020203" pitchFamily="34" charset="0"/>
              </a:rPr>
              <a:t>Avanade Opportunity Strengths</a:t>
            </a:r>
          </a:p>
        </p:txBody>
      </p:sp>
      <p:sp>
        <p:nvSpPr>
          <p:cNvPr id="8" name="Text Box 37">
            <a:extLst>
              <a:ext uri="{FF2B5EF4-FFF2-40B4-BE49-F238E27FC236}">
                <a16:creationId xmlns:a16="http://schemas.microsoft.com/office/drawing/2014/main" id="{996C582E-A431-4FBE-A836-8E76F7EA7A36}"/>
              </a:ext>
            </a:extLst>
          </p:cNvPr>
          <p:cNvSpPr txBox="1">
            <a:spLocks noChangeArrowheads="1"/>
          </p:cNvSpPr>
          <p:nvPr/>
        </p:nvSpPr>
        <p:spPr bwMode="auto">
          <a:xfrm>
            <a:off x="6096001" y="670411"/>
            <a:ext cx="3447447" cy="215444"/>
          </a:xfrm>
          <a:prstGeom prst="rect">
            <a:avLst/>
          </a:prstGeom>
          <a:ln>
            <a:noFill/>
            <a:headEnd type="none" w="sm" len="sm"/>
            <a:tailEnd type="none" w="sm" len="sm"/>
          </a:ln>
        </p:spPr>
        <p:style>
          <a:lnRef idx="1">
            <a:schemeClr val="dk1"/>
          </a:lnRef>
          <a:fillRef idx="2">
            <a:schemeClr val="dk1"/>
          </a:fillRef>
          <a:effectRef idx="1">
            <a:schemeClr val="dk1"/>
          </a:effectRef>
          <a:fontRef idx="minor">
            <a:schemeClr val="dk1"/>
          </a:fontRef>
        </p:style>
        <p:txBody>
          <a:bodyPr wrap="square" lIns="36000" tIns="0" rIns="36000" bIns="0">
            <a:spAutoFit/>
          </a:bodyPr>
          <a:lstStyle/>
          <a:p>
            <a:pPr>
              <a:defRPr/>
            </a:pPr>
            <a:r>
              <a:rPr lang="en-GB" sz="1400" b="1" kern="0" dirty="0">
                <a:solidFill>
                  <a:schemeClr val="bg1"/>
                </a:solidFill>
                <a:cs typeface="Segoe UI Light" panose="020B0502040204020203" pitchFamily="34" charset="0"/>
              </a:rPr>
              <a:t>Avanade Opportunity Weaknesses</a:t>
            </a:r>
          </a:p>
        </p:txBody>
      </p:sp>
      <p:sp>
        <p:nvSpPr>
          <p:cNvPr id="10" name="Rectangle 9">
            <a:extLst>
              <a:ext uri="{FF2B5EF4-FFF2-40B4-BE49-F238E27FC236}">
                <a16:creationId xmlns:a16="http://schemas.microsoft.com/office/drawing/2014/main" id="{18433AA9-9A8C-431E-AD3C-A6AAD67DCDFF}"/>
              </a:ext>
            </a:extLst>
          </p:cNvPr>
          <p:cNvSpPr/>
          <p:nvPr/>
        </p:nvSpPr>
        <p:spPr>
          <a:xfrm>
            <a:off x="-2060654" y="714599"/>
            <a:ext cx="2597939" cy="3905528"/>
          </a:xfrm>
          <a:prstGeom prst="rect">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0" lang="en-GB" sz="1100" b="1" i="0" u="sng" strike="noStrike" kern="1200" cap="none" spc="0" normalizeH="0" baseline="0" noProof="0" dirty="0">
                <a:ln>
                  <a:noFill/>
                </a:ln>
                <a:solidFill>
                  <a:srgbClr val="000000"/>
                </a:solidFill>
                <a:effectLst/>
                <a:uLnTx/>
                <a:uFillTx/>
                <a:ea typeface="+mn-ea"/>
                <a:cs typeface="+mn-cs"/>
              </a:rPr>
              <a:t>Slide Purpose</a:t>
            </a:r>
            <a:r>
              <a:rPr kumimoji="0" lang="en-GB" sz="1100" b="0" i="0" u="none" strike="noStrike" kern="1200" cap="none" spc="0" normalizeH="0" baseline="0" noProof="0" dirty="0">
                <a:ln>
                  <a:noFill/>
                </a:ln>
                <a:solidFill>
                  <a:srgbClr val="000000"/>
                </a:solidFill>
                <a:effectLst/>
                <a:uLnTx/>
                <a:uFillTx/>
                <a:ea typeface="+mn-ea"/>
                <a:cs typeface="+mn-cs"/>
              </a:rPr>
              <a:t>:</a:t>
            </a:r>
            <a:endParaRPr lang="en-GB" sz="1100" dirty="0">
              <a:solidFill>
                <a:srgbClr val="000000"/>
              </a:solidFill>
            </a:endParaRPr>
          </a:p>
          <a:p>
            <a:r>
              <a:rPr lang="en-GB" sz="1100" dirty="0">
                <a:solidFill>
                  <a:srgbClr val="000000"/>
                </a:solidFill>
              </a:rPr>
              <a:t>Provides for a one page overview of the opportunity as it relates to deal competition, and their associated strengths and weaknesses. Whilst this may not be relevant to all opportunities, it should used where Avanade is competing with other vendors.</a:t>
            </a:r>
          </a:p>
          <a:p>
            <a:r>
              <a:rPr lang="en-GB" sz="1100" dirty="0">
                <a:solidFill>
                  <a:srgbClr val="000000"/>
                </a:solidFill>
              </a:rPr>
              <a:t> </a:t>
            </a:r>
            <a:endParaRPr kumimoji="0" lang="en-GB" sz="1100" b="1" i="0" u="sng" strike="noStrike" kern="1200" cap="none" spc="0" normalizeH="0" baseline="0" noProof="0" dirty="0">
              <a:ln>
                <a:noFill/>
              </a:ln>
              <a:solidFill>
                <a:srgbClr val="000000"/>
              </a:solidFill>
              <a:effectLst/>
              <a:uLnTx/>
              <a:uFillTx/>
              <a:ea typeface="+mn-ea"/>
              <a:cs typeface="+mn-cs"/>
            </a:endParaRPr>
          </a:p>
          <a:p>
            <a:r>
              <a:rPr kumimoji="0" lang="en-GB" sz="1100" b="1" i="0" u="sng" strike="noStrike" kern="1200" cap="none" spc="0" normalizeH="0" baseline="0" noProof="0" dirty="0">
                <a:ln>
                  <a:noFill/>
                </a:ln>
                <a:solidFill>
                  <a:srgbClr val="000000"/>
                </a:solidFill>
                <a:effectLst/>
                <a:uLnTx/>
                <a:uFillTx/>
                <a:ea typeface="+mn-ea"/>
                <a:cs typeface="+mn-cs"/>
              </a:rPr>
              <a:t>Instructions</a:t>
            </a:r>
            <a:r>
              <a:rPr kumimoji="0" lang="en-GB" sz="1100" b="0" i="0" u="none" strike="noStrike" kern="1200" cap="none" spc="0" normalizeH="0" baseline="0" noProof="0" dirty="0">
                <a:ln>
                  <a:noFill/>
                </a:ln>
                <a:solidFill>
                  <a:srgbClr val="000000"/>
                </a:solidFill>
                <a:effectLst/>
                <a:uLnTx/>
                <a:uFillTx/>
                <a:ea typeface="+mn-ea"/>
                <a:cs typeface="+mn-cs"/>
              </a:rPr>
              <a:t>:  </a:t>
            </a:r>
          </a:p>
          <a:p>
            <a:pPr marL="171450" indent="-171450">
              <a:buFont typeface="Arial" panose="020B0604020202020204" pitchFamily="34" charset="0"/>
              <a:buChar char="•"/>
            </a:pPr>
            <a:r>
              <a:rPr lang="en-GB" sz="1100" dirty="0">
                <a:solidFill>
                  <a:srgbClr val="000000"/>
                </a:solidFill>
              </a:rPr>
              <a:t>This is an </a:t>
            </a:r>
            <a:r>
              <a:rPr lang="en-GB" sz="1100" b="1" dirty="0">
                <a:solidFill>
                  <a:srgbClr val="000000"/>
                </a:solidFill>
              </a:rPr>
              <a:t>OPTIONAL</a:t>
            </a:r>
            <a:r>
              <a:rPr lang="en-GB" sz="1100" dirty="0">
                <a:solidFill>
                  <a:srgbClr val="000000"/>
                </a:solidFill>
              </a:rPr>
              <a:t> slide which you may include at your discretion, however it is recommended to use</a:t>
            </a:r>
            <a:r>
              <a:rPr kumimoji="0" lang="en-GB" sz="1100" b="0" i="0" u="none" strike="noStrike" kern="1200" cap="none" spc="0" normalizeH="0" baseline="0" noProof="0" dirty="0">
                <a:ln>
                  <a:noFill/>
                </a:ln>
                <a:solidFill>
                  <a:srgbClr val="000000"/>
                </a:solidFill>
                <a:effectLst/>
                <a:uLnTx/>
                <a:uFillTx/>
                <a:ea typeface="+mn-ea"/>
                <a:cs typeface="+mn-cs"/>
              </a:rPr>
              <a:t> this slide where Avanade is in a competition situation.</a:t>
            </a:r>
          </a:p>
          <a:p>
            <a:pPr marL="171450" indent="-171450">
              <a:buFont typeface="Arial" panose="020B0604020202020204" pitchFamily="34" charset="0"/>
              <a:buChar char="•"/>
            </a:pPr>
            <a:r>
              <a:rPr lang="en-GB" sz="1100" dirty="0">
                <a:solidFill>
                  <a:srgbClr val="000000"/>
                </a:solidFill>
              </a:rPr>
              <a:t>This slide should be completed with the Deal Owner.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100" b="0" i="0" u="none" strike="noStrike" kern="1200" cap="none" spc="0" normalizeH="0" baseline="0" noProof="0" dirty="0">
                <a:ln>
                  <a:noFill/>
                </a:ln>
                <a:solidFill>
                  <a:srgbClr val="000000"/>
                </a:solidFill>
                <a:effectLst/>
                <a:uLnTx/>
                <a:uFillTx/>
                <a:ea typeface="+mn-ea"/>
                <a:cs typeface="+mn-cs"/>
              </a:rPr>
              <a:t>Populate all text formatted </a:t>
            </a:r>
            <a:r>
              <a:rPr kumimoji="0" lang="en-GB" sz="1100" b="0" i="0" u="none" strike="noStrike" kern="1200" cap="none" spc="0" normalizeH="0" baseline="0" noProof="0" dirty="0">
                <a:ln>
                  <a:noFill/>
                </a:ln>
                <a:solidFill>
                  <a:srgbClr val="FF0000"/>
                </a:solidFill>
                <a:effectLst/>
                <a:uLnTx/>
                <a:uFillTx/>
                <a:ea typeface="+mn-ea"/>
                <a:cs typeface="+mn-cs"/>
              </a:rPr>
              <a:t>&lt;like this&gt;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100" b="0" i="0" u="none" strike="noStrike" kern="1200" cap="none" spc="0" normalizeH="0" baseline="0" noProof="0" dirty="0">
                <a:ln>
                  <a:noFill/>
                </a:ln>
                <a:solidFill>
                  <a:srgbClr val="FF0000"/>
                </a:solidFill>
                <a:effectLst/>
                <a:uLnTx/>
                <a:uFillTx/>
                <a:ea typeface="+mn-ea"/>
                <a:cs typeface="+mn-cs"/>
              </a:rPr>
              <a:t>Delete this message upon completion</a:t>
            </a:r>
          </a:p>
        </p:txBody>
      </p:sp>
      <p:sp>
        <p:nvSpPr>
          <p:cNvPr id="12" name="Rectangle 11">
            <a:extLst>
              <a:ext uri="{FF2B5EF4-FFF2-40B4-BE49-F238E27FC236}">
                <a16:creationId xmlns:a16="http://schemas.microsoft.com/office/drawing/2014/main" id="{4C92D9A2-7374-4B99-98D5-E7A6359A8C39}"/>
              </a:ext>
            </a:extLst>
          </p:cNvPr>
          <p:cNvSpPr/>
          <p:nvPr/>
        </p:nvSpPr>
        <p:spPr>
          <a:xfrm>
            <a:off x="-1081203" y="160362"/>
            <a:ext cx="1618488" cy="459673"/>
          </a:xfrm>
          <a:prstGeom prst="rect">
            <a:avLst/>
          </a:prstGeom>
          <a:solidFill>
            <a:srgbClr val="0070C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white"/>
                </a:solidFill>
                <a:effectLst/>
                <a:uLnTx/>
                <a:uFillTx/>
                <a:latin typeface="Segoe UI"/>
                <a:ea typeface="+mn-ea"/>
                <a:cs typeface="+mn-cs"/>
              </a:rPr>
              <a:t>OPTIONAL</a:t>
            </a:r>
            <a:endParaRPr kumimoji="0" lang="en-GB" sz="1200" b="0" i="0" u="none" strike="noStrike" kern="1200" cap="none" spc="0" normalizeH="0" baseline="0" noProof="0" dirty="0">
              <a:ln>
                <a:noFill/>
              </a:ln>
              <a:solidFill>
                <a:prstClr val="white"/>
              </a:solidFill>
              <a:effectLst/>
              <a:uLnTx/>
              <a:uFillTx/>
              <a:latin typeface="Segoe UI"/>
              <a:ea typeface="+mn-ea"/>
              <a:cs typeface="+mn-cs"/>
            </a:endParaRPr>
          </a:p>
        </p:txBody>
      </p:sp>
      <p:sp>
        <p:nvSpPr>
          <p:cNvPr id="13" name="Rectangle: Folded Corner 12">
            <a:extLst>
              <a:ext uri="{FF2B5EF4-FFF2-40B4-BE49-F238E27FC236}">
                <a16:creationId xmlns:a16="http://schemas.microsoft.com/office/drawing/2014/main" id="{6C55C9BF-8100-4EFC-BDBA-2D60A9AD4D31}"/>
              </a:ext>
            </a:extLst>
          </p:cNvPr>
          <p:cNvSpPr/>
          <p:nvPr/>
        </p:nvSpPr>
        <p:spPr>
          <a:xfrm>
            <a:off x="-1164847" y="4728594"/>
            <a:ext cx="1702132" cy="1201078"/>
          </a:xfrm>
          <a:prstGeom prst="foldedCorner">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ea typeface="+mn-ea"/>
                <a:cs typeface="+mn-cs"/>
              </a:rPr>
              <a:t>Sticky note to use during solutioning</a:t>
            </a:r>
          </a:p>
        </p:txBody>
      </p:sp>
    </p:spTree>
    <p:extLst>
      <p:ext uri="{BB962C8B-B14F-4D97-AF65-F5344CB8AC3E}">
        <p14:creationId xmlns:p14="http://schemas.microsoft.com/office/powerpoint/2010/main" val="4102571180"/>
      </p:ext>
    </p:extLst>
  </p:cSld>
  <p:clrMapOvr>
    <a:masterClrMapping/>
  </p:clrMapOvr>
  <p:transition>
    <p:fade/>
  </p:transition>
</p:sld>
</file>

<file path=ppt/theme/theme1.xml><?xml version="1.0" encoding="utf-8"?>
<a:theme xmlns:a="http://schemas.openxmlformats.org/drawingml/2006/main" name="Highly Confidential">
  <a:themeElements>
    <a:clrScheme name="Update Avanade">
      <a:dk1>
        <a:srgbClr val="333333"/>
      </a:dk1>
      <a:lt1>
        <a:sysClr val="window" lastClr="FFFFFF"/>
      </a:lt1>
      <a:dk2>
        <a:srgbClr val="FF5800"/>
      </a:dk2>
      <a:lt2>
        <a:srgbClr val="EDEDED"/>
      </a:lt2>
      <a:accent1>
        <a:srgbClr val="FF5800"/>
      </a:accent1>
      <a:accent2>
        <a:srgbClr val="CE056A"/>
      </a:accent2>
      <a:accent3>
        <a:srgbClr val="C80000"/>
      </a:accent3>
      <a:accent4>
        <a:srgbClr val="FFB414"/>
      </a:accent4>
      <a:accent5>
        <a:srgbClr val="4B912A"/>
      </a:accent5>
      <a:accent6>
        <a:srgbClr val="008C95"/>
      </a:accent6>
      <a:hlink>
        <a:srgbClr val="FF5800"/>
      </a:hlink>
      <a:folHlink>
        <a:srgbClr val="890078"/>
      </a:folHlink>
    </a:clrScheme>
    <a:fontScheme name="Custom 1">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1C210104-DC78-444B-929E-FBEF4DF41226}" vid="{86462BBF-5BEE-4EB2-A154-3428CBF3A2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Ava_WBSElement xmlns="5c6536c9-b8f0-43e3-9703-491ed605a055" xsi:nil="true"/>
    <dbcac63996034bb5ab00629643269bbf xmlns="5c6536c9-b8f0-43e3-9703-491ed605a055">
      <Terms xmlns="http://schemas.microsoft.com/office/infopath/2007/PartnerControls"/>
    </dbcac63996034bb5ab00629643269bbf>
    <i164f6e312eb402ab96c662b44f65928 xmlns="5c6536c9-b8f0-43e3-9703-491ed605a055">
      <Terms xmlns="http://schemas.microsoft.com/office/infopath/2007/PartnerControls"/>
    </i164f6e312eb402ab96c662b44f65928>
    <LikesCount xmlns="http://schemas.microsoft.com/sharepoint/v3" xsi:nil="true"/>
    <e23119ab3f614e75b99d2a63602f0f9e xmlns="5c6536c9-b8f0-43e3-9703-491ed605a055">
      <Terms xmlns="http://schemas.microsoft.com/office/infopath/2007/PartnerControls">
        <TermInfo xmlns="http://schemas.microsoft.com/office/infopath/2007/PartnerControls">
          <TermName xmlns="http://schemas.microsoft.com/office/infopath/2007/PartnerControls">N/A- Not Applicable</TermName>
          <TermId xmlns="http://schemas.microsoft.com/office/infopath/2007/PartnerControls">0e36607a-4796-4f4e-bde1-652abdf19e5c</TermId>
        </TermInfo>
      </Terms>
    </e23119ab3f614e75b99d2a63602f0f9e>
    <K_A_ContributionType xmlns="5c6536c9-b8f0-43e3-9703-491ed605a055">Original Material</K_A_ContributionType>
    <ParentModifiedDateUpdate xmlns="bf78e01e-608e-41fd-90b2-d6e58fb24ccf">
      <Url xsi:nil="true"/>
      <Description xsi:nil="true"/>
    </ParentModifiedDateUpdate>
    <K_A_RetiredBy xmlns="bf78e01e-608e-41fd-90b2-d6e58fb24ccf">
      <UserInfo>
        <DisplayName/>
        <AccountId xsi:nil="true"/>
        <AccountType/>
      </UserInfo>
    </K_A_RetiredBy>
    <TaxCatchAll xmlns="0e56c044-f2f6-4825-ae61-b726c90d87ff">
      <Value>5466</Value>
      <Value>6097</Value>
      <Value>6096</Value>
      <Value>6095</Value>
      <Value>3190</Value>
      <Value>6090</Value>
      <Value>6089</Value>
      <Value>5203</Value>
      <Value>7004</Value>
    </TaxCatchAll>
    <h7424637c88d496482edfe9ce4e383ad xmlns="5c6536c9-b8f0-43e3-9703-491ed605a055">
      <Terms xmlns="http://schemas.microsoft.com/office/infopath/2007/PartnerControls"/>
    </h7424637c88d496482edfe9ce4e383ad>
    <Ratings xmlns="http://schemas.microsoft.com/sharepoint/v3" xsi:nil="true"/>
    <TaxKeywordTaxHTField xmlns="0e56c044-f2f6-4825-ae61-b726c90d87ff">
      <Terms xmlns="http://schemas.microsoft.com/office/infopath/2007/PartnerControls">
        <TermInfo xmlns="http://schemas.microsoft.com/office/infopath/2007/PartnerControls">
          <TermName xmlns="http://schemas.microsoft.com/office/infopath/2007/PartnerControls">SP 51 Template</TermName>
          <TermId xmlns="http://schemas.microsoft.com/office/infopath/2007/PartnerControls">54bab825-0ffe-4296-8a10-dca896ccbea1</TermId>
        </TermInfo>
        <TermInfo xmlns="http://schemas.microsoft.com/office/infopath/2007/PartnerControls">
          <TermName xmlns="http://schemas.microsoft.com/office/infopath/2007/PartnerControls">Solution Plan Template</TermName>
          <TermId xmlns="http://schemas.microsoft.com/office/infopath/2007/PartnerControls">fe2b7d0f-8f28-42b4-b3ec-63447ad1a1cb</TermId>
        </TermInfo>
        <TermInfo xmlns="http://schemas.microsoft.com/office/infopath/2007/PartnerControls">
          <TermName xmlns="http://schemas.microsoft.com/office/infopath/2007/PartnerControls">SP Template</TermName>
          <TermId xmlns="http://schemas.microsoft.com/office/infopath/2007/PartnerControls">be0bda1e-9f2c-4bfc-8480-80f7069a852a</TermId>
        </TermInfo>
        <TermInfo xmlns="http://schemas.microsoft.com/office/infopath/2007/PartnerControls">
          <TermName xmlns="http://schemas.microsoft.com/office/infopath/2007/PartnerControls">SP051</TermName>
          <TermId xmlns="http://schemas.microsoft.com/office/infopath/2007/PartnerControls">8f6ddd9e-2785-40af-89e1-22b60871c60f</TermId>
        </TermInfo>
        <TermInfo xmlns="http://schemas.microsoft.com/office/infopath/2007/PartnerControls">
          <TermName xmlns="http://schemas.microsoft.com/office/infopath/2007/PartnerControls">SP51</TermName>
          <TermId xmlns="http://schemas.microsoft.com/office/infopath/2007/PartnerControls">c8458c0d-cbc0-4e3c-b11f-9f6741ccd0ed</TermId>
        </TermInfo>
        <TermInfo xmlns="http://schemas.microsoft.com/office/infopath/2007/PartnerControls">
          <TermName xmlns="http://schemas.microsoft.com/office/infopath/2007/PartnerControls">SP051 Solution Plan</TermName>
          <TermId xmlns="http://schemas.microsoft.com/office/infopath/2007/PartnerControls">1f69a0a2-7abf-165f-c16e-7fd915d55496</TermId>
        </TermInfo>
        <TermInfo xmlns="http://schemas.microsoft.com/office/infopath/2007/PartnerControls">
          <TermName xmlns="http://schemas.microsoft.com/office/infopath/2007/PartnerControls">Solution Plan</TermName>
          <TermId xmlns="http://schemas.microsoft.com/office/infopath/2007/PartnerControls">ead11ab2-cdf3-4dc9-a1b9-461957dea6f4</TermId>
        </TermInfo>
      </Terms>
    </TaxKeywordTaxHTField>
    <Ava_ExternalAuthor xmlns="5c6536c9-b8f0-43e3-9703-491ed605a055" xsi:nil="true"/>
    <LikedBy xmlns="http://schemas.microsoft.com/sharepoint/v3">
      <UserInfo>
        <DisplayName/>
        <AccountId xsi:nil="true"/>
        <AccountType/>
      </UserInfo>
    </LikedBy>
    <K_A_Contributed_x0020_by xmlns="5c6536c9-b8f0-43e3-9703-491ed605a055">
      <UserInfo>
        <DisplayName>Michael Robertson</DisplayName>
        <AccountId>261</AccountId>
        <AccountType/>
      </UserInfo>
    </K_A_Contributed_x0020_by>
    <ce7cba295be64191bf9873b7e3f6c459 xmlns="5c6536c9-b8f0-43e3-9703-491ed605a055">
      <Terms xmlns="http://schemas.microsoft.com/office/infopath/2007/PartnerControls">
        <TermInfo xmlns="http://schemas.microsoft.com/office/infopath/2007/PartnerControls">
          <TermName xmlns="http://schemas.microsoft.com/office/infopath/2007/PartnerControls">Internal Avanade use only</TermName>
          <TermId xmlns="http://schemas.microsoft.com/office/infopath/2007/PartnerControls">9914b639-e543-480a-a33a-edb490cc60e8</TermId>
        </TermInfo>
      </Terms>
    </ce7cba295be64191bf9873b7e3f6c459>
    <n0565a55c5ed469c9eb842327131e786 xmlns="5c6536c9-b8f0-43e3-9703-491ed605a055">
      <Terms xmlns="http://schemas.microsoft.com/office/infopath/2007/PartnerControls"/>
    </n0565a55c5ed469c9eb842327131e786>
    <m88e5436840d49d8947bb8d0c7c49aef xmlns="5c6536c9-b8f0-43e3-9703-491ed605a055">
      <Terms xmlns="http://schemas.microsoft.com/office/infopath/2007/PartnerControls"/>
    </m88e5436840d49d8947bb8d0c7c49aef>
    <K_A_Author xmlns="5c6536c9-b8f0-43e3-9703-491ed605a055">
      <UserInfo>
        <DisplayName>Michael Robertson</DisplayName>
        <AccountId>261</AccountId>
        <AccountType/>
      </UserInfo>
      <UserInfo>
        <DisplayName>James Batty</DisplayName>
        <AccountId>18883</AccountId>
        <AccountType/>
      </UserInfo>
      <UserInfo>
        <DisplayName>Hilary Browne</DisplayName>
        <AccountId>1551</AccountId>
        <AccountType/>
      </UserInfo>
      <UserInfo>
        <DisplayName>Mesut Aydas</DisplayName>
        <AccountId>3106</AccountId>
        <AccountType/>
      </UserInfo>
    </K_A_Author>
    <K_A_Terms_Conds xmlns="5c6536c9-b8f0-43e3-9703-491ed605a055">3</K_A_Terms_Conds>
    <RatedBy xmlns="http://schemas.microsoft.com/sharepoint/v3">
      <UserInfo>
        <DisplayName/>
        <AccountId xsi:nil="true"/>
        <AccountType/>
      </UserInfo>
    </RatedBy>
    <K_A_Document_Description xmlns="5c6536c9-b8f0-43e3-9703-491ed605a055" xsi:nil="true"/>
    <b864fa0abf4449d0ac0c7fc2ea8c6034 xmlns="5c6536c9-b8f0-43e3-9703-491ed605a055">
      <Terms xmlns="http://schemas.microsoft.com/office/infopath/2007/PartnerControls"/>
    </b864fa0abf4449d0ac0c7fc2ea8c6034>
    <lcf76f155ced4ddcb4097134ff3c332f xmlns="bf78e01e-608e-41fd-90b2-d6e58fb24ccf">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1C0C2E955B568408460517FA8180ACE" ma:contentTypeVersion="59" ma:contentTypeDescription="Create a new document." ma:contentTypeScope="" ma:versionID="fd78a5b88e00304a197cd6927f083c4b">
  <xsd:schema xmlns:xsd="http://www.w3.org/2001/XMLSchema" xmlns:xs="http://www.w3.org/2001/XMLSchema" xmlns:p="http://schemas.microsoft.com/office/2006/metadata/properties" xmlns:ns1="http://schemas.microsoft.com/sharepoint/v3" xmlns:ns2="5c6536c9-b8f0-43e3-9703-491ed605a055" xmlns:ns3="0e56c044-f2f6-4825-ae61-b726c90d87ff" xmlns:ns4="bf78e01e-608e-41fd-90b2-d6e58fb24ccf" targetNamespace="http://schemas.microsoft.com/office/2006/metadata/properties" ma:root="true" ma:fieldsID="e407b4b2734ecef517bc4181e774d07b" ns1:_="" ns2:_="" ns3:_="" ns4:_="">
    <xsd:import namespace="http://schemas.microsoft.com/sharepoint/v3"/>
    <xsd:import namespace="5c6536c9-b8f0-43e3-9703-491ed605a055"/>
    <xsd:import namespace="0e56c044-f2f6-4825-ae61-b726c90d87ff"/>
    <xsd:import namespace="bf78e01e-608e-41fd-90b2-d6e58fb24ccf"/>
    <xsd:element name="properties">
      <xsd:complexType>
        <xsd:sequence>
          <xsd:element name="documentManagement">
            <xsd:complexType>
              <xsd:all>
                <xsd:element ref="ns2:K_A_ContributionType" minOccurs="0"/>
                <xsd:element ref="ns2:K_A_Contributed_x0020_by" minOccurs="0"/>
                <xsd:element ref="ns2:K_A_Author" minOccurs="0"/>
                <xsd:element ref="ns1:AverageRating" minOccurs="0"/>
                <xsd:element ref="ns1:RatingCount" minOccurs="0"/>
                <xsd:element ref="ns2:Ava_WBSElement" minOccurs="0"/>
                <xsd:element ref="ns2:Ava_ExternalAuthor" minOccurs="0"/>
                <xsd:element ref="ns2:K_A_Terms_Conds" minOccurs="0"/>
                <xsd:element ref="ns2:dbcac63996034bb5ab00629643269bbf" minOccurs="0"/>
                <xsd:element ref="ns2:m88e5436840d49d8947bb8d0c7c49aef" minOccurs="0"/>
                <xsd:element ref="ns3:TaxCatchAll" minOccurs="0"/>
                <xsd:element ref="ns2:i164f6e312eb402ab96c662b44f65928" minOccurs="0"/>
                <xsd:element ref="ns2:h7424637c88d496482edfe9ce4e383ad" minOccurs="0"/>
                <xsd:element ref="ns2:n0565a55c5ed469c9eb842327131e786" minOccurs="0"/>
                <xsd:element ref="ns3:TaxKeywordTaxHTField" minOccurs="0"/>
                <xsd:element ref="ns2:ce7cba295be64191bf9873b7e3f6c459" minOccurs="0"/>
                <xsd:element ref="ns2:SharedWithUsers" minOccurs="0"/>
                <xsd:element ref="ns2:SharedWithDetails" minOccurs="0"/>
                <xsd:element ref="ns1:RatedBy" minOccurs="0"/>
                <xsd:element ref="ns1:Ratings" minOccurs="0"/>
                <xsd:element ref="ns1:LikesCount" minOccurs="0"/>
                <xsd:element ref="ns1:LikedBy" minOccurs="0"/>
                <xsd:element ref="ns2:K_A_Document_Description" minOccurs="0"/>
                <xsd:element ref="ns2:e23119ab3f614e75b99d2a63602f0f9e" minOccurs="0"/>
                <xsd:element ref="ns2:b864fa0abf4449d0ac0c7fc2ea8c6034" minOccurs="0"/>
                <xsd:element ref="ns2:LastSharedByUser" minOccurs="0"/>
                <xsd:element ref="ns2:LastSharedByTime" minOccurs="0"/>
                <xsd:element ref="ns4:ParentModifiedDateUpdate" minOccurs="0"/>
                <xsd:element ref="ns4:MediaServiceMetadata" minOccurs="0"/>
                <xsd:element ref="ns4:MediaServiceFastMetadata" minOccurs="0"/>
                <xsd:element ref="ns4:MediaServiceAutoTags" minOccurs="0"/>
                <xsd:element ref="ns4:MediaServiceDateTaken" minOccurs="0"/>
                <xsd:element ref="ns1:_ip_UnifiedCompliancePolicyProperties" minOccurs="0"/>
                <xsd:element ref="ns1:_ip_UnifiedCompliancePolicyUIAction" minOccurs="0"/>
                <xsd:element ref="ns4:MediaServiceOCR" minOccurs="0"/>
                <xsd:element ref="ns4:K_A_RetiredBy" minOccurs="0"/>
                <xsd:element ref="ns4:MediaServiceEventHashCode" minOccurs="0"/>
                <xsd:element ref="ns4:MediaServiceGenerationTime" minOccurs="0"/>
                <xsd:element ref="ns4:MediaServiceAutoKeyPoints" minOccurs="0"/>
                <xsd:element ref="ns4:MediaServiceKeyPoints" minOccurs="0"/>
                <xsd:element ref="ns4:MediaLengthInSeconds" minOccurs="0"/>
                <xsd:element ref="ns4:lcf76f155ced4ddcb4097134ff3c332f"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12" nillable="true" ma:displayName="Rating (0-5)" ma:decimals="2" ma:indexed="true" ma:internalName="AverageRating" ma:readOnly="true">
      <xsd:simpleType>
        <xsd:restriction base="dms:Number"/>
      </xsd:simpleType>
    </xsd:element>
    <xsd:element name="RatingCount" ma:index="13" nillable="true" ma:displayName="Number of Ratings" ma:decimals="0" ma:indexed="true" ma:internalName="RatingCount" ma:readOnly="true">
      <xsd:simpleType>
        <xsd:restriction base="dms:Number"/>
      </xsd:simpleType>
    </xsd:element>
    <xsd:element name="RatedBy" ma:index="33"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34" nillable="true" ma:displayName="User ratings" ma:description="User ratings for the item" ma:hidden="true" ma:internalName="Ratings">
      <xsd:simpleType>
        <xsd:restriction base="dms:Note"/>
      </xsd:simpleType>
    </xsd:element>
    <xsd:element name="LikesCount" ma:index="35" nillable="true" ma:displayName="Number of Likes" ma:internalName="LikesCount">
      <xsd:simpleType>
        <xsd:restriction base="dms:Unknown"/>
      </xsd:simpleType>
    </xsd:element>
    <xsd:element name="LikedBy" ma:index="36"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ip_UnifiedCompliancePolicyProperties" ma:index="49" nillable="true" ma:displayName="Unified Compliance Policy Properties" ma:hidden="true" ma:internalName="_ip_UnifiedCompliancePolicyProperties">
      <xsd:simpleType>
        <xsd:restriction base="dms:Note"/>
      </xsd:simpleType>
    </xsd:element>
    <xsd:element name="_ip_UnifiedCompliancePolicyUIAction" ma:index="50"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c6536c9-b8f0-43e3-9703-491ed605a055" elementFormDefault="qualified">
    <xsd:import namespace="http://schemas.microsoft.com/office/2006/documentManagement/types"/>
    <xsd:import namespace="http://schemas.microsoft.com/office/infopath/2007/PartnerControls"/>
    <xsd:element name="K_A_ContributionType" ma:index="2" nillable="true" ma:displayName="Contribution Type" ma:default="Original Material" ma:indexed="true" ma:internalName="K_A_ContributionType" ma:readOnly="false">
      <xsd:simpleType>
        <xsd:restriction base="dms:Choice">
          <xsd:enumeration value="Client Engagement"/>
          <xsd:enumeration value="Original Material"/>
          <xsd:enumeration value="Third Party"/>
        </xsd:restriction>
      </xsd:simpleType>
    </xsd:element>
    <xsd:element name="K_A_Contributed_x0020_by" ma:index="4" nillable="true" ma:displayName="Contributed by" ma:indexed="true" ma:list="UserInfo" ma:internalName="K_A_Contributed_x0020_by"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K_A_Author" ma:index="5" nillable="true" ma:displayName="Author(s)" ma:list="UserInfo" ma:internalName="K_A_Author" ma:readOnly="fals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a_WBSElement" ma:index="14" nillable="true" ma:displayName="Engagement WBS" ma:description="WBSElement only required for 'Customer Engagement' contribution type" ma:internalName="K_A_Engagement_x0020_WBS" ma:readOnly="false">
      <xsd:simpleType>
        <xsd:restriction base="dms:Text">
          <xsd:maxLength value="255"/>
        </xsd:restriction>
      </xsd:simpleType>
    </xsd:element>
    <xsd:element name="Ava_ExternalAuthor" ma:index="15" nillable="true" ma:displayName="Third Party" ma:internalName="K_A_Third_x0020_Party_x0020_Author" ma:readOnly="false">
      <xsd:simpleType>
        <xsd:restriction base="dms:Text">
          <xsd:maxLength value="255"/>
        </xsd:restriction>
      </xsd:simpleType>
    </xsd:element>
    <xsd:element name="K_A_Terms_Conds" ma:index="16" nillable="true" ma:displayName="Terms and Definitions" ma:default="1" ma:internalName="K_A_Terms_Conds" ma:readOnly="false">
      <xsd:simpleType>
        <xsd:restriction base="dms:Number"/>
      </xsd:simpleType>
    </xsd:element>
    <xsd:element name="dbcac63996034bb5ab00629643269bbf" ma:index="17" nillable="true" ma:taxonomy="true" ma:internalName="dbcac63996034bb5ab00629643269bbf" ma:taxonomyFieldName="K_A_Talent_x0020_Community" ma:displayName="Talent Community" ma:default="" ma:fieldId="{dbcac639-9603-4bb5-ab00-629643269bbf}" ma:taxonomyMulti="true" ma:sspId="1217ff2e-1616-4146-8372-4640400776c3" ma:termSetId="63900f27-0a4a-49f1-9170-586f98161d50" ma:anchorId="00000000-0000-0000-0000-000000000000" ma:open="false" ma:isKeyword="false">
      <xsd:complexType>
        <xsd:sequence>
          <xsd:element ref="pc:Terms" minOccurs="0" maxOccurs="1"/>
        </xsd:sequence>
      </xsd:complexType>
    </xsd:element>
    <xsd:element name="m88e5436840d49d8947bb8d0c7c49aef" ma:index="20" nillable="true" ma:taxonomy="true" ma:internalName="m88e5436840d49d8947bb8d0c7c49aef" ma:taxonomyFieldName="K_A_Offering" ma:displayName="Offering" ma:default="" ma:fieldId="{688e5436-840d-49d8-947b-b8d0c7c49aef}" ma:taxonomyMulti="true" ma:sspId="1217ff2e-1616-4146-8372-4640400776c3" ma:termSetId="e6e719a6-01fa-405f-a38b-61facd0c9740" ma:anchorId="00000000-0000-0000-0000-000000000000" ma:open="false" ma:isKeyword="false">
      <xsd:complexType>
        <xsd:sequence>
          <xsd:element ref="pc:Terms" minOccurs="0" maxOccurs="1"/>
        </xsd:sequence>
      </xsd:complexType>
    </xsd:element>
    <xsd:element name="i164f6e312eb402ab96c662b44f65928" ma:index="22" nillable="true" ma:taxonomy="true" ma:internalName="i164f6e312eb402ab96c662b44f65928" ma:taxonomyFieldName="K_A_Market_x0020_Unit" ma:displayName="Solution Areas" ma:default="" ma:fieldId="{2164f6e3-12eb-402a-b96c-662b44f65928}" ma:taxonomyMulti="true" ma:sspId="1217ff2e-1616-4146-8372-4640400776c3" ma:termSetId="c8d408bd-6a37-402f-b62c-cf59c6540ee8" ma:anchorId="00000000-0000-0000-0000-000000000000" ma:open="false" ma:isKeyword="false">
      <xsd:complexType>
        <xsd:sequence>
          <xsd:element ref="pc:Terms" minOccurs="0" maxOccurs="1"/>
        </xsd:sequence>
      </xsd:complexType>
    </xsd:element>
    <xsd:element name="h7424637c88d496482edfe9ce4e383ad" ma:index="23" nillable="true" ma:taxonomy="true" ma:internalName="h7424637c88d496482edfe9ce4e383ad" ma:taxonomyFieldName="K_A_Asset_x0020_Type" ma:displayName="Asset Type" ma:indexed="true" ma:default="" ma:fieldId="{17424637-c88d-4964-82ed-fe9ce4e383ad}" ma:sspId="1217ff2e-1616-4146-8372-4640400776c3" ma:termSetId="da715966-62bd-4f17-86cb-cf8d61fc2681" ma:anchorId="00000000-0000-0000-0000-000000000000" ma:open="false" ma:isKeyword="false">
      <xsd:complexType>
        <xsd:sequence>
          <xsd:element ref="pc:Terms" minOccurs="0" maxOccurs="1"/>
        </xsd:sequence>
      </xsd:complexType>
    </xsd:element>
    <xsd:element name="n0565a55c5ed469c9eb842327131e786" ma:index="24" nillable="true" ma:taxonomy="true" ma:internalName="n0565a55c5ed469c9eb842327131e786" ma:taxonomyFieldName="K_A_Industry" ma:displayName="Industry" ma:default="" ma:fieldId="{70565a55-c5ed-469c-9eb8-42327131e786}" ma:taxonomyMulti="true" ma:sspId="1217ff2e-1616-4146-8372-4640400776c3" ma:termSetId="ab578b3f-5196-416c-a312-04a3676737db" ma:anchorId="00000000-0000-0000-0000-000000000000" ma:open="false" ma:isKeyword="false">
      <xsd:complexType>
        <xsd:sequence>
          <xsd:element ref="pc:Terms" minOccurs="0" maxOccurs="1"/>
        </xsd:sequence>
      </xsd:complexType>
    </xsd:element>
    <xsd:element name="ce7cba295be64191bf9873b7e3f6c459" ma:index="28" nillable="true" ma:taxonomy="true" ma:internalName="ce7cba295be64191bf9873b7e3f6c459" ma:taxonomyFieldName="K_A_DocumentAcceptableUse" ma:displayName="Acceptable Use" ma:default="" ma:fieldId="{ce7cba29-5be6-4191-bf98-73b7e3f6c459}" ma:taxonomyMulti="true" ma:sspId="1217ff2e-1616-4146-8372-4640400776c3" ma:termSetId="e18029de-0b13-442f-9d58-2e875b08831b" ma:anchorId="00000000-0000-0000-0000-000000000000" ma:open="false" ma:isKeyword="false">
      <xsd:complexType>
        <xsd:sequence>
          <xsd:element ref="pc:Terms" minOccurs="0" maxOccurs="1"/>
        </xsd:sequence>
      </xsd:complexType>
    </xsd:element>
    <xsd:element name="SharedWithUsers" ma:index="31"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2" nillable="true" ma:displayName="Shared With Details" ma:description="" ma:internalName="SharedWithDetails" ma:readOnly="true">
      <xsd:simpleType>
        <xsd:restriction base="dms:Note">
          <xsd:maxLength value="255"/>
        </xsd:restriction>
      </xsd:simpleType>
    </xsd:element>
    <xsd:element name="K_A_Document_Description" ma:index="37" nillable="true" ma:displayName="Description" ma:internalName="Description0" ma:readOnly="false">
      <xsd:simpleType>
        <xsd:restriction base="dms:Text">
          <xsd:maxLength value="255"/>
        </xsd:restriction>
      </xsd:simpleType>
    </xsd:element>
    <xsd:element name="e23119ab3f614e75b99d2a63602f0f9e" ma:index="38" nillable="true" ma:taxonomy="true" ma:internalName="e23119ab3f614e75b99d2a63602f0f9e" ma:taxonomyFieldName="K_A_Market_Unit_Portfolio" ma:displayName="Market Unit - Portfolio" ma:readOnly="false" ma:default="3190;#N/A- Not Applicable|0e36607a-4796-4f4e-bde1-652abdf19e5c" ma:fieldId="{e23119ab-3f61-4e75-b99d-2a63602f0f9e}" ma:taxonomyMulti="true" ma:sspId="1217ff2e-1616-4146-8372-4640400776c3" ma:termSetId="69998958-0cf7-4289-9488-51bd94411207" ma:anchorId="00000000-0000-0000-0000-000000000000" ma:open="false" ma:isKeyword="false">
      <xsd:complexType>
        <xsd:sequence>
          <xsd:element ref="pc:Terms" minOccurs="0" maxOccurs="1"/>
        </xsd:sequence>
      </xsd:complexType>
    </xsd:element>
    <xsd:element name="b864fa0abf4449d0ac0c7fc2ea8c6034" ma:index="40" nillable="true" ma:taxonomy="true" ma:internalName="b864fa0abf4449d0ac0c7fc2ea8c6034" ma:taxonomyFieldName="K_A_Operating_x0020_Group" ma:displayName="Operating Group" ma:default="" ma:fieldId="{b864fa0a-bf44-49d0-ac0c-7fc2ea8c6034}" ma:taxonomyMulti="true" ma:sspId="1217ff2e-1616-4146-8372-4640400776c3" ma:termSetId="b44fb919-5388-4ba1-9ab7-a89767d0fe34" ma:anchorId="00000000-0000-0000-0000-000000000000" ma:open="false" ma:isKeyword="false">
      <xsd:complexType>
        <xsd:sequence>
          <xsd:element ref="pc:Terms" minOccurs="0" maxOccurs="1"/>
        </xsd:sequence>
      </xsd:complexType>
    </xsd:element>
    <xsd:element name="LastSharedByUser" ma:index="42" nillable="true" ma:displayName="Last Shared By User" ma:description="" ma:internalName="LastSharedByUser" ma:readOnly="true">
      <xsd:simpleType>
        <xsd:restriction base="dms:Note">
          <xsd:maxLength value="255"/>
        </xsd:restriction>
      </xsd:simpleType>
    </xsd:element>
    <xsd:element name="LastSharedByTime" ma:index="43"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0e56c044-f2f6-4825-ae61-b726c90d87ff" elementFormDefault="qualified">
    <xsd:import namespace="http://schemas.microsoft.com/office/2006/documentManagement/types"/>
    <xsd:import namespace="http://schemas.microsoft.com/office/infopath/2007/PartnerControls"/>
    <xsd:element name="TaxCatchAll" ma:index="21" nillable="true" ma:displayName="Taxonomy Catch All Column" ma:description="" ma:hidden="true" ma:list="{12dbe6a2-031b-4840-a795-4bb899f2d563}" ma:internalName="TaxCatchAll" ma:showField="CatchAllData" ma:web="5c6536c9-b8f0-43e3-9703-491ed605a055">
      <xsd:complexType>
        <xsd:complexContent>
          <xsd:extension base="dms:MultiChoiceLookup">
            <xsd:sequence>
              <xsd:element name="Value" type="dms:Lookup" maxOccurs="unbounded" minOccurs="0" nillable="true"/>
            </xsd:sequence>
          </xsd:extension>
        </xsd:complexContent>
      </xsd:complexType>
    </xsd:element>
    <xsd:element name="TaxKeywordTaxHTField" ma:index="25" nillable="true" ma:taxonomy="true" ma:internalName="TaxKeywordTaxHTField" ma:taxonomyFieldName="TaxKeyword" ma:displayName="Enterprise Keywords" ma:fieldId="{23f27201-bee3-471e-b2e7-b64fd8b7ca38}" ma:taxonomyMulti="true" ma:sspId="1217ff2e-1616-4146-8372-4640400776c3"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bf78e01e-608e-41fd-90b2-d6e58fb24ccf" elementFormDefault="qualified">
    <xsd:import namespace="http://schemas.microsoft.com/office/2006/documentManagement/types"/>
    <xsd:import namespace="http://schemas.microsoft.com/office/infopath/2007/PartnerControls"/>
    <xsd:element name="ParentModifiedDateUpdate" ma:index="44" nillable="true" ma:displayName="ParentModifiedDateUpdate" ma:internalName="ParentModifiedDateUpdat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45" nillable="true" ma:displayName="MediaServiceMetadata" ma:description="" ma:hidden="true" ma:internalName="MediaServiceMetadata" ma:readOnly="true">
      <xsd:simpleType>
        <xsd:restriction base="dms:Note"/>
      </xsd:simpleType>
    </xsd:element>
    <xsd:element name="MediaServiceFastMetadata" ma:index="46" nillable="true" ma:displayName="MediaServiceFastMetadata" ma:description="" ma:hidden="true" ma:internalName="MediaServiceFastMetadata" ma:readOnly="true">
      <xsd:simpleType>
        <xsd:restriction base="dms:Note"/>
      </xsd:simpleType>
    </xsd:element>
    <xsd:element name="MediaServiceAutoTags" ma:index="47" nillable="true" ma:displayName="MediaServiceAutoTags" ma:description="" ma:internalName="MediaServiceAutoTags" ma:readOnly="true">
      <xsd:simpleType>
        <xsd:restriction base="dms:Text"/>
      </xsd:simpleType>
    </xsd:element>
    <xsd:element name="MediaServiceDateTaken" ma:index="48" nillable="true" ma:displayName="MediaServiceDateTaken" ma:description="" ma:hidden="true" ma:internalName="MediaServiceDateTaken" ma:readOnly="true">
      <xsd:simpleType>
        <xsd:restriction base="dms:Text"/>
      </xsd:simpleType>
    </xsd:element>
    <xsd:element name="MediaServiceOCR" ma:index="51" nillable="true" ma:displayName="MediaServiceOCR" ma:internalName="MediaServiceOCR" ma:readOnly="true">
      <xsd:simpleType>
        <xsd:restriction base="dms:Note">
          <xsd:maxLength value="255"/>
        </xsd:restriction>
      </xsd:simpleType>
    </xsd:element>
    <xsd:element name="K_A_RetiredBy" ma:index="52" nillable="true" ma:displayName="K_A_RetiredBy" ma:list="UserInfo" ma:SharePointGroup="0" ma:internalName="K_A_RetiredBy"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ServiceEventHashCode" ma:index="53" nillable="true" ma:displayName="MediaServiceEventHashCode" ma:hidden="true" ma:internalName="MediaServiceEventHashCode" ma:readOnly="true">
      <xsd:simpleType>
        <xsd:restriction base="dms:Text"/>
      </xsd:simpleType>
    </xsd:element>
    <xsd:element name="MediaServiceGenerationTime" ma:index="54" nillable="true" ma:displayName="MediaServiceGenerationTime" ma:hidden="true" ma:internalName="MediaServiceGenerationTime" ma:readOnly="true">
      <xsd:simpleType>
        <xsd:restriction base="dms:Text"/>
      </xsd:simpleType>
    </xsd:element>
    <xsd:element name="MediaServiceAutoKeyPoints" ma:index="55" nillable="true" ma:displayName="MediaServiceAutoKeyPoints" ma:hidden="true" ma:internalName="MediaServiceAutoKeyPoints" ma:readOnly="true">
      <xsd:simpleType>
        <xsd:restriction base="dms:Note"/>
      </xsd:simpleType>
    </xsd:element>
    <xsd:element name="MediaServiceKeyPoints" ma:index="56" nillable="true" ma:displayName="KeyPoints" ma:internalName="MediaServiceKeyPoints" ma:readOnly="true">
      <xsd:simpleType>
        <xsd:restriction base="dms:Note">
          <xsd:maxLength value="255"/>
        </xsd:restriction>
      </xsd:simpleType>
    </xsd:element>
    <xsd:element name="MediaLengthInSeconds" ma:index="57" nillable="true" ma:displayName="Length (seconds)" ma:internalName="MediaLengthInSeconds" ma:readOnly="true">
      <xsd:simpleType>
        <xsd:restriction base="dms:Unknown"/>
      </xsd:simpleType>
    </xsd:element>
    <xsd:element name="lcf76f155ced4ddcb4097134ff3c332f" ma:index="59" nillable="true" ma:taxonomy="true" ma:internalName="lcf76f155ced4ddcb4097134ff3c332f" ma:taxonomyFieldName="MediaServiceImageTags" ma:displayName="Image Tags" ma:readOnly="false" ma:fieldId="{5cf76f15-5ced-4ddc-b409-7134ff3c332f}" ma:taxonomyMulti="true" ma:sspId="1217ff2e-1616-4146-8372-4640400776c3"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3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7A03C18-8CA8-4E85-8FD3-26F080DC8A47}">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A35BC5BD-2F86-406E-8953-9EE1A3C80074}">
  <ds:schemaRefs>
    <ds:schemaRef ds:uri="http://schemas.microsoft.com/sharepoint/v3/contenttype/forms"/>
  </ds:schemaRefs>
</ds:datastoreItem>
</file>

<file path=customXml/itemProps3.xml><?xml version="1.0" encoding="utf-8"?>
<ds:datastoreItem xmlns:ds="http://schemas.openxmlformats.org/officeDocument/2006/customXml" ds:itemID="{64678835-E8B3-4795-BF7F-929283AC4D70}"/>
</file>

<file path=docProps/app.xml><?xml version="1.0" encoding="utf-8"?>
<Properties xmlns="http://schemas.openxmlformats.org/officeDocument/2006/extended-properties" xmlns:vt="http://schemas.openxmlformats.org/officeDocument/2006/docPropsVTypes">
  <Template>Light  Aurora PPT 2020</Template>
  <TotalTime>0</TotalTime>
  <Words>11128</Words>
  <Application>Microsoft Office PowerPoint</Application>
  <PresentationFormat>Widescreen</PresentationFormat>
  <Paragraphs>1794</Paragraphs>
  <Slides>45</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45</vt:i4>
      </vt:variant>
    </vt:vector>
  </HeadingPairs>
  <TitlesOfParts>
    <vt:vector size="54" baseType="lpstr">
      <vt:lpstr>Arial</vt:lpstr>
      <vt:lpstr>Calibri</vt:lpstr>
      <vt:lpstr>Courier New</vt:lpstr>
      <vt:lpstr>Segoe UI</vt:lpstr>
      <vt:lpstr>Segoe UI Light</vt:lpstr>
      <vt:lpstr>Segoe UI Semibold</vt:lpstr>
      <vt:lpstr>Segoe UI Semilight</vt:lpstr>
      <vt:lpstr>Wingdings</vt:lpstr>
      <vt:lpstr>Highly Confidential</vt:lpstr>
      <vt:lpstr>Contents</vt:lpstr>
      <vt:lpstr>About This Document</vt:lpstr>
      <vt:lpstr>Proposal Submission Plan / Checklist</vt:lpstr>
      <vt:lpstr>MU Sign Off Accountability – planning tool</vt:lpstr>
      <vt:lpstr>PowerPoint Presentation</vt:lpstr>
      <vt:lpstr>Version Control</vt:lpstr>
      <vt:lpstr>Top Sheet: Solution-to-Win and Price-to-Win</vt:lpstr>
      <vt:lpstr>Opportunity Background</vt:lpstr>
      <vt:lpstr>Competitor Strategy</vt:lpstr>
      <vt:lpstr>Scope Definition</vt:lpstr>
      <vt:lpstr>Delivery Approach Overview</vt:lpstr>
      <vt:lpstr>Estimation Basis – Scope of Work</vt:lpstr>
      <vt:lpstr>PowerPoint Presentation</vt:lpstr>
      <vt:lpstr>Indicative High Level Schedule</vt:lpstr>
      <vt:lpstr>Expenses</vt:lpstr>
      <vt:lpstr>Solution Blueprint  Technology or Application or Security Architecture</vt:lpstr>
      <vt:lpstr>PowerPoint Presentation</vt:lpstr>
      <vt:lpstr>Payment / Contract Milestones</vt:lpstr>
      <vt:lpstr>PowerPoint Presentation</vt:lpstr>
      <vt:lpstr>PowerPoint Presentation</vt:lpstr>
      <vt:lpstr>PowerPoint Presentation</vt:lpstr>
      <vt:lpstr>Pre-Contracting Action List </vt:lpstr>
      <vt:lpstr>Opportunity QA Risk Assessment Risk Profile</vt:lpstr>
      <vt:lpstr>Opportunity QA Risk Assessment Solution Contingency</vt:lpstr>
      <vt:lpstr>CDP Risk Assessment</vt:lpstr>
      <vt:lpstr>PowerPoint Presentation</vt:lpstr>
      <vt:lpstr>Project Leadership &amp; Critical Roles</vt:lpstr>
      <vt:lpstr>Role and Responsibilities - Solution RACI</vt:lpstr>
      <vt:lpstr>PowerPoint Presentation</vt:lpstr>
      <vt:lpstr>PowerPoint Presentation</vt:lpstr>
      <vt:lpstr>Staffing &amp; Effort Estimate by Week View - AEP</vt:lpstr>
      <vt:lpstr>Mobilization Considerations/Lead Times</vt:lpstr>
      <vt:lpstr>Infrastructure Requirements and Cost Elements</vt:lpstr>
      <vt:lpstr>Scope  - Estimating Basis</vt:lpstr>
      <vt:lpstr>Key Workstream Tasks by Stage</vt:lpstr>
      <vt:lpstr>Project Meetings Governance – Purpose &amp; Rhythm</vt:lpstr>
      <vt:lpstr>Sprint Meetings Governance – Purpose &amp; Rhythm</vt:lpstr>
      <vt:lpstr>Issue Escalation Procedure</vt:lpstr>
      <vt:lpstr>Azure PSS Coverage</vt:lpstr>
      <vt:lpstr>Deal Pricing Model</vt:lpstr>
      <vt:lpstr>PowerPoint Presentation</vt:lpstr>
      <vt:lpstr>Core Reference Materials   </vt:lpstr>
      <vt:lpstr>Core Policies</vt:lpstr>
      <vt:lpstr>Reference - Fixed Fee Delivery Questions</vt:lpstr>
      <vt:lpstr>Classifications and Document Control – Highly Confidential Data</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SP051; Solution Plan Template; Solution Plan; SP Template; SP051 Solution Plan; SP51; SP 51 Template</cp:keywords>
  <dc:description/>
  <cp:lastModifiedBy/>
  <cp:revision>1</cp:revision>
  <dcterms:created xsi:type="dcterms:W3CDTF">2020-04-03T10:03:33Z</dcterms:created>
  <dcterms:modified xsi:type="dcterms:W3CDTF">2020-07-02T15:51:17Z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36020b0-6d69-48c1-9bb5-c586c1062b70_Enabled">
    <vt:lpwstr>True</vt:lpwstr>
  </property>
  <property fmtid="{D5CDD505-2E9C-101B-9397-08002B2CF9AE}" pid="3" name="MSIP_Label_236020b0-6d69-48c1-9bb5-c586c1062b70_SiteId">
    <vt:lpwstr>cf36141c-ddd7-45a7-b073-111f66d0b30c</vt:lpwstr>
  </property>
  <property fmtid="{D5CDD505-2E9C-101B-9397-08002B2CF9AE}" pid="4" name="MSIP_Label_236020b0-6d69-48c1-9bb5-c586c1062b70_Owner">
    <vt:lpwstr>courteney.malon@avanade.com</vt:lpwstr>
  </property>
  <property fmtid="{D5CDD505-2E9C-101B-9397-08002B2CF9AE}" pid="5" name="MSIP_Label_236020b0-6d69-48c1-9bb5-c586c1062b70_SetDate">
    <vt:lpwstr>2018-12-20T17:57:52.8924816Z</vt:lpwstr>
  </property>
  <property fmtid="{D5CDD505-2E9C-101B-9397-08002B2CF9AE}" pid="6" name="MSIP_Label_236020b0-6d69-48c1-9bb5-c586c1062b70_Name">
    <vt:lpwstr>Confidential</vt:lpwstr>
  </property>
  <property fmtid="{D5CDD505-2E9C-101B-9397-08002B2CF9AE}" pid="7" name="MSIP_Label_236020b0-6d69-48c1-9bb5-c586c1062b70_Application">
    <vt:lpwstr>Microsoft Azure Information Protection</vt:lpwstr>
  </property>
  <property fmtid="{D5CDD505-2E9C-101B-9397-08002B2CF9AE}" pid="8" name="MSIP_Label_236020b0-6d69-48c1-9bb5-c586c1062b70_Extended_MSFT_Method">
    <vt:lpwstr>Automatic</vt:lpwstr>
  </property>
  <property fmtid="{D5CDD505-2E9C-101B-9397-08002B2CF9AE}" pid="9" name="MSIP_Label_5fae8262-b78e-4366-8929-a5d6aac95320_Enabled">
    <vt:lpwstr>True</vt:lpwstr>
  </property>
  <property fmtid="{D5CDD505-2E9C-101B-9397-08002B2CF9AE}" pid="10" name="MSIP_Label_5fae8262-b78e-4366-8929-a5d6aac95320_SiteId">
    <vt:lpwstr>cf36141c-ddd7-45a7-b073-111f66d0b30c</vt:lpwstr>
  </property>
  <property fmtid="{D5CDD505-2E9C-101B-9397-08002B2CF9AE}" pid="11" name="MSIP_Label_5fae8262-b78e-4366-8929-a5d6aac95320_Owner">
    <vt:lpwstr>courteney.malon@avanade.com</vt:lpwstr>
  </property>
  <property fmtid="{D5CDD505-2E9C-101B-9397-08002B2CF9AE}" pid="12" name="MSIP_Label_5fae8262-b78e-4366-8929-a5d6aac95320_SetDate">
    <vt:lpwstr>2018-12-20T17:57:52.8924816Z</vt:lpwstr>
  </property>
  <property fmtid="{D5CDD505-2E9C-101B-9397-08002B2CF9AE}" pid="13" name="MSIP_Label_5fae8262-b78e-4366-8929-a5d6aac95320_Name">
    <vt:lpwstr>Recipients Have Full Control</vt:lpwstr>
  </property>
  <property fmtid="{D5CDD505-2E9C-101B-9397-08002B2CF9AE}" pid="14" name="MSIP_Label_5fae8262-b78e-4366-8929-a5d6aac95320_Application">
    <vt:lpwstr>Microsoft Azure Information Protection</vt:lpwstr>
  </property>
  <property fmtid="{D5CDD505-2E9C-101B-9397-08002B2CF9AE}" pid="15" name="MSIP_Label_5fae8262-b78e-4366-8929-a5d6aac95320_Parent">
    <vt:lpwstr>236020b0-6d69-48c1-9bb5-c586c1062b70</vt:lpwstr>
  </property>
  <property fmtid="{D5CDD505-2E9C-101B-9397-08002B2CF9AE}" pid="16" name="MSIP_Label_5fae8262-b78e-4366-8929-a5d6aac95320_Extended_MSFT_Method">
    <vt:lpwstr>Automatic</vt:lpwstr>
  </property>
  <property fmtid="{D5CDD505-2E9C-101B-9397-08002B2CF9AE}" pid="17" name="Sensitivity">
    <vt:lpwstr>Confidential Recipients Have Full Control</vt:lpwstr>
  </property>
  <property fmtid="{D5CDD505-2E9C-101B-9397-08002B2CF9AE}" pid="18" name="ContentTypeId">
    <vt:lpwstr>0x01010071C0C2E955B568408460517FA8180ACE</vt:lpwstr>
  </property>
  <property fmtid="{D5CDD505-2E9C-101B-9397-08002B2CF9AE}" pid="19" name="TaxKeyword">
    <vt:lpwstr>6097;#SP 51 Template|54bab825-0ffe-4296-8a10-dca896ccbea1;#6096;#Solution Plan Template|fe2b7d0f-8f28-42b4-b3ec-63447ad1a1cb;#6095;#SP Template|be0bda1e-9f2c-4bfc-8480-80f7069a852a;#6090;#SP051|8f6ddd9e-2785-40af-89e1-22b60871c60f;#6089;#SP51|c8458c0d-cbc0-4e3c-b11f-9f6741ccd0ed;#5203;#SP051 Solution Plan|1f69a0a2-7abf-165f-c16e-7fd915d55496;#7004;#Solution Plan|ead11ab2-cdf3-4dc9-a1b9-461957dea6f4</vt:lpwstr>
  </property>
  <property fmtid="{D5CDD505-2E9C-101B-9397-08002B2CF9AE}" pid="20" name="K_A_Industry">
    <vt:lpwstr/>
  </property>
  <property fmtid="{D5CDD505-2E9C-101B-9397-08002B2CF9AE}" pid="21" name="K_A_DocumentAcceptableUse">
    <vt:lpwstr>5466;#Internal Avanade use only|9914b639-e543-480a-a33a-edb490cc60e8</vt:lpwstr>
  </property>
  <property fmtid="{D5CDD505-2E9C-101B-9397-08002B2CF9AE}" pid="22" name="K_A_Operating Group">
    <vt:lpwstr/>
  </property>
  <property fmtid="{D5CDD505-2E9C-101B-9397-08002B2CF9AE}" pid="23" name="K_A_Talent Community">
    <vt:lpwstr/>
  </property>
  <property fmtid="{D5CDD505-2E9C-101B-9397-08002B2CF9AE}" pid="24" name="K_A_Offering">
    <vt:lpwstr/>
  </property>
  <property fmtid="{D5CDD505-2E9C-101B-9397-08002B2CF9AE}" pid="26" name="K_A_Market_Unit_Portfolio">
    <vt:lpwstr>3190;#N/A- Not Applicable|0e36607a-4796-4f4e-bde1-652abdf19e5c</vt:lpwstr>
  </property>
  <property fmtid="{D5CDD505-2E9C-101B-9397-08002B2CF9AE}" pid="27" name="K_A_Market Unit">
    <vt:lpwstr/>
  </property>
  <property fmtid="{D5CDD505-2E9C-101B-9397-08002B2CF9AE}" pid="28" name="K_A_DigitalInnovation">
    <vt:lpwstr/>
  </property>
  <property fmtid="{D5CDD505-2E9C-101B-9397-08002B2CF9AE}" pid="29" name="d50dde5bb07149a3a1ac3fa50b63730e">
    <vt:lpwstr/>
  </property>
  <property fmtid="{D5CDD505-2E9C-101B-9397-08002B2CF9AE}" pid="30" name="i1b72d3e0121427caf4dcfceb8b8a873">
    <vt:lpwstr/>
  </property>
  <property fmtid="{D5CDD505-2E9C-101B-9397-08002B2CF9AE}" pid="31" name="K_A_Sub_Offerings">
    <vt:lpwstr/>
  </property>
  <property fmtid="{D5CDD505-2E9C-101B-9397-08002B2CF9AE}" pid="32" name="K_A_AMP_BusinessFunction">
    <vt:lpwstr/>
  </property>
  <property fmtid="{D5CDD505-2E9C-101B-9397-08002B2CF9AE}" pid="33" name="bb61b19362a04c4dabb125d63e0bde14">
    <vt:lpwstr/>
  </property>
  <property fmtid="{D5CDD505-2E9C-101B-9397-08002B2CF9AE}" pid="34" name="_docset_NoMedatataSyncRequired">
    <vt:lpwstr>False</vt:lpwstr>
  </property>
  <property fmtid="{D5CDD505-2E9C-101B-9397-08002B2CF9AE}" pid="35" name="MediaServiceImageTags">
    <vt:lpwstr/>
  </property>
</Properties>
</file>