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4"/>
  </p:sldMasterIdLst>
  <p:sldIdLst>
    <p:sldId id="256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chsah Xavier" initials="AX" lastIdx="1" clrIdx="0">
    <p:extLst>
      <p:ext uri="{19B8F6BF-5375-455C-9EA6-DF929625EA0E}">
        <p15:presenceInfo xmlns:p15="http://schemas.microsoft.com/office/powerpoint/2012/main" userId="Achsah Xavi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0137F8-7F5D-44A3-BF5B-FCA87885CFAC}" v="45" dt="2021-09-20T09:05:08.5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4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2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8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6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D4E46AA-1EC0-4433-9956-E798E94A6FB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34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2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6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9/20/2021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6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2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 descr="Computer script on a screen">
            <a:extLst>
              <a:ext uri="{FF2B5EF4-FFF2-40B4-BE49-F238E27FC236}">
                <a16:creationId xmlns:a16="http://schemas.microsoft.com/office/drawing/2014/main" id="{73A8219E-2420-49B5-A8C9-CC52F60F84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018" b="8714"/>
          <a:stretch/>
        </p:blipFill>
        <p:spPr>
          <a:xfrm>
            <a:off x="1" y="152"/>
            <a:ext cx="12192000" cy="6857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794AEA-A7A4-473E-B436-ABB34239F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5525" y="1371600"/>
            <a:ext cx="7461752" cy="2696866"/>
          </a:xfrm>
        </p:spPr>
        <p:txBody>
          <a:bodyPr anchor="t">
            <a:noAutofit/>
          </a:bodyPr>
          <a:lstStyle/>
          <a:p>
            <a:pPr algn="ctr"/>
            <a:r>
              <a:rPr lang="en-US" sz="6600" b="1" u="sng" dirty="0">
                <a:latin typeface="Arial Black" panose="020B0A04020102020204" pitchFamily="34" charset="0"/>
              </a:rPr>
              <a:t>PYTHON</a:t>
            </a:r>
            <a:br>
              <a:rPr lang="en-US" sz="6600" b="1" u="sng" dirty="0">
                <a:latin typeface="Arial Black" panose="020B0A04020102020204" pitchFamily="34" charset="0"/>
              </a:rPr>
            </a:br>
            <a:br>
              <a:rPr lang="en-US" sz="6600" b="1" u="sng" dirty="0">
                <a:latin typeface="Arial Black" panose="020B0A04020102020204" pitchFamily="34" charset="0"/>
              </a:rPr>
            </a:br>
            <a:r>
              <a:rPr lang="en-US" sz="6600" b="1" u="sng" dirty="0">
                <a:latin typeface="Arial Black" panose="020B0A04020102020204" pitchFamily="34" charset="0"/>
              </a:rPr>
              <a:t>Loops - Break</a:t>
            </a:r>
            <a:endParaRPr lang="en-IN" sz="6600" b="1" u="sng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05886-1FE3-4BA3-BE2C-DCC04A62F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8649" y="5175682"/>
            <a:ext cx="3656372" cy="697084"/>
          </a:xfrm>
        </p:spPr>
        <p:txBody>
          <a:bodyPr anchor="b">
            <a:normAutofit/>
          </a:bodyPr>
          <a:lstStyle/>
          <a:p>
            <a:pPr algn="r"/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00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7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7" name="Oval 9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38" name="Rectangle 11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3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D5E97-C5E6-41C3-8A76-CDC0E9F84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b="1" u="sng">
                <a:solidFill>
                  <a:srgbClr val="FFFFFF"/>
                </a:solidFill>
              </a:rPr>
              <a:t>Break Statement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2FA60-0738-450C-BD10-7A008E8EBB34}"/>
              </a:ext>
            </a:extLst>
          </p:cNvPr>
          <p:cNvSpPr txBox="1"/>
          <p:nvPr/>
        </p:nvSpPr>
        <p:spPr>
          <a:xfrm>
            <a:off x="5053780" y="599768"/>
            <a:ext cx="6074467" cy="557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b="1" dirty="0"/>
              <a:t>A break statement is usually used to terminate a loop.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b="1" dirty="0"/>
              <a:t>When a break statement is executed, the statements after the contents of the loop are executed.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b="1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b="1" dirty="0"/>
              <a:t>A break statement can be placed inside a nested loop.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b="1" dirty="0"/>
              <a:t>If a break statement appears in a nested loop, only the inner loop will stop executing. The outer loop will continue to execute until all iterations have occurred or until the outer loop is broken using a break statement.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b="1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b="1" dirty="0"/>
              <a:t>So, one can use break statement to exit a loop when a specific condition is met instead of running the whole loop.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b="1" dirty="0"/>
              <a:t>We declare a break statement within the loop, usually under an if statement.</a:t>
            </a:r>
          </a:p>
        </p:txBody>
      </p:sp>
      <p:sp>
        <p:nvSpPr>
          <p:cNvPr id="40" name="Oval 15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1" name="Oval 17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12563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8A40DE-9DCF-4487-A250-4B757EBFBAAA}"/>
              </a:ext>
            </a:extLst>
          </p:cNvPr>
          <p:cNvSpPr txBox="1"/>
          <p:nvPr/>
        </p:nvSpPr>
        <p:spPr>
          <a:xfrm>
            <a:off x="423333" y="67732"/>
            <a:ext cx="9296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Syntax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break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4B14A0-9910-40B9-BE3F-67F9DA697F88}"/>
              </a:ext>
            </a:extLst>
          </p:cNvPr>
          <p:cNvSpPr txBox="1"/>
          <p:nvPr/>
        </p:nvSpPr>
        <p:spPr>
          <a:xfrm>
            <a:off x="423332" y="1660040"/>
            <a:ext cx="4080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Flowchart</a:t>
            </a:r>
            <a:endParaRPr lang="en-IN" sz="32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AF2AFFD-2DCD-4B58-8BA6-5953A5033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2" y="2244815"/>
            <a:ext cx="5918201" cy="39866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C494D9-E7D2-4FB6-A555-88503ACEFD17}"/>
              </a:ext>
            </a:extLst>
          </p:cNvPr>
          <p:cNvSpPr txBox="1"/>
          <p:nvPr/>
        </p:nvSpPr>
        <p:spPr>
          <a:xfrm>
            <a:off x="8204200" y="1482342"/>
            <a:ext cx="32088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dirty="0"/>
              <a:t> var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</a:t>
            </a:r>
            <a:r>
              <a:rPr lang="en-US" dirty="0"/>
              <a:t> python: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  #codes inside for loop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dirty="0"/>
              <a:t> condition: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break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#codes inside for loop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#codes outside for loop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32D73-A609-4DD4-A130-1451755FFCC7}"/>
              </a:ext>
            </a:extLst>
          </p:cNvPr>
          <p:cNvSpPr txBox="1"/>
          <p:nvPr/>
        </p:nvSpPr>
        <p:spPr>
          <a:xfrm>
            <a:off x="7264401" y="794259"/>
            <a:ext cx="4148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working of break statement in for loop</a:t>
            </a:r>
            <a:endParaRPr lang="en-IN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432509-5E4E-4951-96A4-F65CDF3560DB}"/>
              </a:ext>
            </a:extLst>
          </p:cNvPr>
          <p:cNvCxnSpPr/>
          <p:nvPr/>
        </p:nvCxnSpPr>
        <p:spPr>
          <a:xfrm flipH="1">
            <a:off x="7501467" y="2500842"/>
            <a:ext cx="1244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EAD439-F766-49DA-9AE4-E0A62A32EC44}"/>
              </a:ext>
            </a:extLst>
          </p:cNvPr>
          <p:cNvCxnSpPr/>
          <p:nvPr/>
        </p:nvCxnSpPr>
        <p:spPr>
          <a:xfrm>
            <a:off x="7526867" y="2506133"/>
            <a:ext cx="0" cy="812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45BAFB-ED0C-4556-8943-870FF84FB886}"/>
              </a:ext>
            </a:extLst>
          </p:cNvPr>
          <p:cNvCxnSpPr/>
          <p:nvPr/>
        </p:nvCxnSpPr>
        <p:spPr>
          <a:xfrm>
            <a:off x="7501467" y="3302000"/>
            <a:ext cx="79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1EA5E2-6594-440C-A811-910441C12532}"/>
              </a:ext>
            </a:extLst>
          </p:cNvPr>
          <p:cNvCxnSpPr/>
          <p:nvPr/>
        </p:nvCxnSpPr>
        <p:spPr>
          <a:xfrm>
            <a:off x="7526867" y="2506133"/>
            <a:ext cx="0" cy="677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64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328E1743E1E547B5D81BC82026A8DC" ma:contentTypeVersion="2" ma:contentTypeDescription="Create a new document." ma:contentTypeScope="" ma:versionID="1ba6cea0dbdeea4bbd6985c9420ab5fe">
  <xsd:schema xmlns:xsd="http://www.w3.org/2001/XMLSchema" xmlns:xs="http://www.w3.org/2001/XMLSchema" xmlns:p="http://schemas.microsoft.com/office/2006/metadata/properties" xmlns:ns3="19644cfb-33d8-4cc3-8513-38889de625e6" targetNamespace="http://schemas.microsoft.com/office/2006/metadata/properties" ma:root="true" ma:fieldsID="68351838127a00728fe4700678fccc7b" ns3:_="">
    <xsd:import namespace="19644cfb-33d8-4cc3-8513-38889de625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644cfb-33d8-4cc3-8513-38889de625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AB3358-77E0-48E6-A291-5078B613F16E}">
  <ds:schemaRefs>
    <ds:schemaRef ds:uri="19644cfb-33d8-4cc3-8513-38889de625e6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348AE3A-D75D-4365-9FC5-07CF677101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98F304-4420-4DE3-AAE2-9AF2FD4E98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644cfb-33d8-4cc3-8513-38889de625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199</TotalTime>
  <Words>171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 Black</vt:lpstr>
      <vt:lpstr>Calibri</vt:lpstr>
      <vt:lpstr>Rockwell</vt:lpstr>
      <vt:lpstr>Rockwell Condensed</vt:lpstr>
      <vt:lpstr>Rockwell Extra Bold</vt:lpstr>
      <vt:lpstr>Wingdings</vt:lpstr>
      <vt:lpstr>Wood Type</vt:lpstr>
      <vt:lpstr>PYTHON  Loops - Break</vt:lpstr>
      <vt:lpstr>Break Statement in Python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Loops - Break</dc:title>
  <dc:creator>Achsah Xavier</dc:creator>
  <cp:lastModifiedBy>Achsah Xavier</cp:lastModifiedBy>
  <cp:revision>2</cp:revision>
  <dcterms:created xsi:type="dcterms:W3CDTF">2021-09-20T05:46:05Z</dcterms:created>
  <dcterms:modified xsi:type="dcterms:W3CDTF">2021-09-20T12:35:53Z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0x010100AE328E1743E1E547B5D81BC82026A8DC</vt:lpwstr>
  </property>
</Properties>
</file>