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1" r:id="rId7"/>
    <p:sldId id="262" r:id="rId8"/>
    <p:sldId id="263" r:id="rId9"/>
    <p:sldId id="264" r:id="rId10"/>
    <p:sldId id="265" r:id="rId11"/>
    <p:sldId id="26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707E3-349C-41DC-9D3F-354234FE8A27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81A0A-9AE1-4FD3-8327-A7D1A49AA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3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EDD9-0CE2-41AC-858F-3DC08D5E2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51D1A-4EFC-479F-B852-ABD80C523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BDB52-D5D4-45FC-B46A-10EE0270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B086-1E77-4BFE-970B-D8C652C15CD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72195-8574-4CCC-948F-E1A0C598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AEF1F-4AF0-467D-AED9-3FD8D957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BFA4-2430-44C0-B52F-C687A5DB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F46D-80FC-492F-BD5F-3F301D17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4F55A-5F99-4458-B6A1-5C0044624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8C09C-BCB5-44A3-8FD7-5379F30B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B086-1E77-4BFE-970B-D8C652C15CD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8676B-9B90-4CD3-8B30-C072E059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B288F-DF8E-4FB0-875A-724E6F1A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BFA4-2430-44C0-B52F-C687A5DB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2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1A803-1B61-4C52-BCB5-FB942550C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9A41D-A692-49F9-B0FE-EAA99C4C9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C8035-A609-435E-A932-67BFC791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B086-1E77-4BFE-970B-D8C652C15CD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CB755-DF4B-4636-89EC-79452E12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63C34-85E0-48DA-A0CA-61031C7F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BFA4-2430-44C0-B52F-C687A5DB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6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4C46-B065-4397-9005-3F206E85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BCE2-D195-4186-96DD-C417E70D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B4C16-2174-473F-ACAB-14B742F8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B086-1E77-4BFE-970B-D8C652C15CD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A0020-C607-4A58-87CC-7FA4A352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7A71A-A0B2-4D62-A34D-89A277E9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BFA4-2430-44C0-B52F-C687A5DB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E27F-A032-4691-B7B1-22CE370A2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F1829-2AC3-4770-80DC-F1E74D7C0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9276B-CF77-4441-BF0C-0B2E34A5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B086-1E77-4BFE-970B-D8C652C15CD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BC53-5BC4-46DC-976E-225417CD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DED60-5933-4E64-BC84-027E5DE4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BFA4-2430-44C0-B52F-C687A5DB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6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3188-76E4-4D95-946E-C1E46971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4F8F-A16C-476B-A8D0-E50113D4B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E2F0E-E038-4BB6-8820-049AB595F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35399-67A7-4DC5-9620-300D82DA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B086-1E77-4BFE-970B-D8C652C15CD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E9D30-4B3A-4091-83AF-E9C04B7D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A7B6D-0AFF-451E-AC49-DDCECC56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BFA4-2430-44C0-B52F-C687A5DB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C008-7C0D-4DDC-93EF-5748D9B8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69D56-42F1-4C9D-9FC1-C40199FF1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40982-6785-4315-B996-2E4E31FB2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2C5EE-528F-4674-9633-E0B406F81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B5274-8DAE-44B0-953C-F69D7F001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48B0B-B3B0-468D-9DDF-1BB8E65D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B086-1E77-4BFE-970B-D8C652C15CD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44693-9E32-4FC2-809C-BF26EF00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F9177-C9EE-49B1-B042-C609E30B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BFA4-2430-44C0-B52F-C687A5DB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9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CB34-DAC5-43A6-8AD7-9136514C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7CC26-1BE1-4F9F-8DD8-BB625C43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B086-1E77-4BFE-970B-D8C652C15CD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CDFA8-BF4E-48D2-AA2F-ED87084C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8F8AE-7AAD-4B5B-8081-156788A9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BFA4-2430-44C0-B52F-C687A5DB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4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DB383-52BB-49F5-BCC9-F8BEF2F6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B086-1E77-4BFE-970B-D8C652C15CD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C1A25-7A39-4FDC-9A44-8CF31887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8E355-4EC4-48A1-8C8B-322EB121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BFA4-2430-44C0-B52F-C687A5DB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9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4ABE-DF50-46CB-8446-C09168F7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4D260-9CCF-4265-B99A-01DF1A6E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32943-4064-4657-9C5C-D4C6F91B8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FC243-96B1-4FA4-9DD9-616987F86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B086-1E77-4BFE-970B-D8C652C15CD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5B945-FEB1-4EBB-875D-5DF59FF6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D5F83-134B-4E2C-A26A-96FA67DB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BFA4-2430-44C0-B52F-C687A5DB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5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1F47-F2DF-470C-B085-524C87DF2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373C3-84BE-4360-8066-7FB5699A4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94BEF-B76D-4487-B954-C83849981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967A3-9787-4942-9289-11DCB2B5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B086-1E77-4BFE-970B-D8C652C15CD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39294-E886-43FD-AFA5-9A45F921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F0A07-E2A5-40E5-BEAB-489CE6E3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BFA4-2430-44C0-B52F-C687A5DB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8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F26D5-91F0-4BE3-A663-F7B689A4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041E-9EC3-4D03-AE80-59EE5127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BC097-4269-4ABB-A66A-D9487289D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DB086-1E77-4BFE-970B-D8C652C15CD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BE2FC-84A4-4620-A1C5-6A4B01BF0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CD795-1612-49CB-BC07-442942141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BBFA4-2430-44C0-B52F-C687A5DB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2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2596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03B0AB59-FBAB-4ED2-8A3A-65607D019F61}"/>
              </a:ext>
            </a:extLst>
          </p:cNvPr>
          <p:cNvGrpSpPr/>
          <p:nvPr/>
        </p:nvGrpSpPr>
        <p:grpSpPr>
          <a:xfrm>
            <a:off x="0" y="0"/>
            <a:ext cx="12527985" cy="558800"/>
            <a:chOff x="0" y="0"/>
            <a:chExt cx="12527985" cy="558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8E1408-F63B-44F5-B450-AA81D9F3DF64}"/>
                </a:ext>
              </a:extLst>
            </p:cNvPr>
            <p:cNvSpPr/>
            <p:nvPr/>
          </p:nvSpPr>
          <p:spPr>
            <a:xfrm>
              <a:off x="0" y="0"/>
              <a:ext cx="12192000" cy="55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91B07E7-6BB5-43B7-999F-688CF35BB2E5}"/>
                </a:ext>
              </a:extLst>
            </p:cNvPr>
            <p:cNvSpPr/>
            <p:nvPr/>
          </p:nvSpPr>
          <p:spPr>
            <a:xfrm>
              <a:off x="108023" y="68342"/>
              <a:ext cx="91440" cy="9144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498077-14CD-4DC6-BDB7-87A312DD2A73}"/>
                </a:ext>
              </a:extLst>
            </p:cNvPr>
            <p:cNvSpPr/>
            <p:nvPr/>
          </p:nvSpPr>
          <p:spPr>
            <a:xfrm>
              <a:off x="361933" y="68342"/>
              <a:ext cx="91440" cy="91440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EAE07B-C9BA-428F-A084-574EA2ADB025}"/>
                </a:ext>
              </a:extLst>
            </p:cNvPr>
            <p:cNvSpPr/>
            <p:nvPr/>
          </p:nvSpPr>
          <p:spPr>
            <a:xfrm>
              <a:off x="615843" y="68342"/>
              <a:ext cx="91440" cy="91440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2F5EFA-4E93-4FBF-8D7B-CAD2480BA740}"/>
                </a:ext>
              </a:extLst>
            </p:cNvPr>
            <p:cNvSpPr/>
            <p:nvPr/>
          </p:nvSpPr>
          <p:spPr>
            <a:xfrm>
              <a:off x="0" y="228124"/>
              <a:ext cx="12192000" cy="330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C02E783-2489-471F-A2A9-5E9881E3D9AD}"/>
                </a:ext>
              </a:extLst>
            </p:cNvPr>
            <p:cNvGrpSpPr/>
            <p:nvPr/>
          </p:nvGrpSpPr>
          <p:grpSpPr>
            <a:xfrm>
              <a:off x="66675" y="308625"/>
              <a:ext cx="688216" cy="180471"/>
              <a:chOff x="66675" y="308625"/>
              <a:chExt cx="688216" cy="180471"/>
            </a:xfrm>
          </p:grpSpPr>
          <p:sp>
            <p:nvSpPr>
              <p:cNvPr id="7" name="Arrow: Left 6">
                <a:extLst>
                  <a:ext uri="{FF2B5EF4-FFF2-40B4-BE49-F238E27FC236}">
                    <a16:creationId xmlns:a16="http://schemas.microsoft.com/office/drawing/2014/main" id="{01DDC459-8B54-4116-B9CD-E4C0BDCDA421}"/>
                  </a:ext>
                </a:extLst>
              </p:cNvPr>
              <p:cNvSpPr/>
              <p:nvPr/>
            </p:nvSpPr>
            <p:spPr>
              <a:xfrm>
                <a:off x="66675" y="319564"/>
                <a:ext cx="151040" cy="158592"/>
              </a:xfrm>
              <a:prstGeom prst="leftArrow">
                <a:avLst>
                  <a:gd name="adj1" fmla="val 50000"/>
                  <a:gd name="adj2" fmla="val 69854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row: Circular 8">
                <a:extLst>
                  <a:ext uri="{FF2B5EF4-FFF2-40B4-BE49-F238E27FC236}">
                    <a16:creationId xmlns:a16="http://schemas.microsoft.com/office/drawing/2014/main" id="{8FAE002B-833D-42B4-B16B-0B7EA571B553}"/>
                  </a:ext>
                </a:extLst>
              </p:cNvPr>
              <p:cNvSpPr/>
              <p:nvPr/>
            </p:nvSpPr>
            <p:spPr>
              <a:xfrm rot="12600000">
                <a:off x="317418" y="308625"/>
                <a:ext cx="180471" cy="180471"/>
              </a:xfrm>
              <a:prstGeom prst="circularArrow">
                <a:avLst>
                  <a:gd name="adj1" fmla="val 12500"/>
                  <a:gd name="adj2" fmla="val 626707"/>
                  <a:gd name="adj3" fmla="val 20457681"/>
                  <a:gd name="adj4" fmla="val 2602344"/>
                  <a:gd name="adj5" fmla="val 5121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Arrow: Left 9">
                <a:extLst>
                  <a:ext uri="{FF2B5EF4-FFF2-40B4-BE49-F238E27FC236}">
                    <a16:creationId xmlns:a16="http://schemas.microsoft.com/office/drawing/2014/main" id="{8DB6B760-DD22-4FCC-AED8-F29AABD32DF4}"/>
                  </a:ext>
                </a:extLst>
              </p:cNvPr>
              <p:cNvSpPr/>
              <p:nvPr/>
            </p:nvSpPr>
            <p:spPr>
              <a:xfrm flipH="1">
                <a:off x="603851" y="319564"/>
                <a:ext cx="151040" cy="158592"/>
              </a:xfrm>
              <a:prstGeom prst="leftArrow">
                <a:avLst>
                  <a:gd name="adj1" fmla="val 50000"/>
                  <a:gd name="adj2" fmla="val 69854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404234-F78F-4D11-8398-C6702913D638}"/>
                </a:ext>
              </a:extLst>
            </p:cNvPr>
            <p:cNvSpPr txBox="1"/>
            <p:nvPr/>
          </p:nvSpPr>
          <p:spPr>
            <a:xfrm>
              <a:off x="11132148" y="7154"/>
              <a:ext cx="13958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aleway" panose="020B0503030101060003" pitchFamily="34" charset="0"/>
                </a:rPr>
                <a:t>ACHS IT CLUB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381E9A-5F97-436D-8C97-A9BE74C1DBBE}"/>
                </a:ext>
              </a:extLst>
            </p:cNvPr>
            <p:cNvSpPr txBox="1"/>
            <p:nvPr/>
          </p:nvSpPr>
          <p:spPr>
            <a:xfrm>
              <a:off x="5142521" y="7154"/>
              <a:ext cx="1906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 panose="020B0503030101060003" pitchFamily="34" charset="0"/>
                </a:rPr>
                <a:t>FRONT END WORKSHOP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DAE6E9-7A17-43D6-B6F4-3AB54A5A9115}"/>
                </a:ext>
              </a:extLst>
            </p:cNvPr>
            <p:cNvSpPr/>
            <p:nvPr/>
          </p:nvSpPr>
          <p:spPr>
            <a:xfrm>
              <a:off x="1127760" y="228124"/>
              <a:ext cx="1906958" cy="330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0CC090-89E9-4014-8784-E0313E68A9D1}"/>
                </a:ext>
              </a:extLst>
            </p:cNvPr>
            <p:cNvSpPr txBox="1"/>
            <p:nvPr/>
          </p:nvSpPr>
          <p:spPr>
            <a:xfrm>
              <a:off x="1127760" y="260515"/>
              <a:ext cx="1246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 panose="020B0503030101060003" pitchFamily="34" charset="0"/>
                </a:rPr>
                <a:t>INTRODUCTION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55CE70-1ACE-4F8F-9112-021DBA9C8751}"/>
                </a:ext>
              </a:extLst>
            </p:cNvPr>
            <p:cNvSpPr/>
            <p:nvPr/>
          </p:nvSpPr>
          <p:spPr>
            <a:xfrm flipV="1">
              <a:off x="2747010" y="302896"/>
              <a:ext cx="175260" cy="1752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aleway" panose="020B0503030101060003" pitchFamily="34" charset="0"/>
                </a:rPr>
                <a:t>X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AE8FED8-BBCF-4A5A-93B8-35260171E524}"/>
              </a:ext>
            </a:extLst>
          </p:cNvPr>
          <p:cNvSpPr txBox="1"/>
          <p:nvPr/>
        </p:nvSpPr>
        <p:spPr>
          <a:xfrm>
            <a:off x="0" y="586631"/>
            <a:ext cx="12192000" cy="620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>
                <a:solidFill>
                  <a:srgbClr val="323232"/>
                </a:solidFill>
                <a:latin typeface="Raleway Black" panose="020B0A03030101060003" pitchFamily="34" charset="0"/>
              </a:rPr>
              <a:t>h1	</a:t>
            </a:r>
            <a:r>
              <a:rPr lang="en-US" dirty="0" err="1">
                <a:solidFill>
                  <a:srgbClr val="323232"/>
                </a:solidFill>
                <a:latin typeface="Raleway Black" panose="020B0A03030101060003" pitchFamily="34" charset="0"/>
              </a:rPr>
              <a:t>img</a:t>
            </a:r>
            <a:r>
              <a:rPr lang="en-US" dirty="0">
                <a:solidFill>
                  <a:srgbClr val="323232"/>
                </a:solidFill>
                <a:latin typeface="Raleway Black" panose="020B0A03030101060003" pitchFamily="34" charset="0"/>
              </a:rPr>
              <a:t>	</a:t>
            </a:r>
            <a:r>
              <a:rPr lang="en-US" dirty="0" err="1">
                <a:solidFill>
                  <a:srgbClr val="323232"/>
                </a:solidFill>
                <a:latin typeface="Raleway Black" panose="020B0A03030101060003" pitchFamily="34" charset="0"/>
              </a:rPr>
              <a:t>br</a:t>
            </a:r>
            <a:r>
              <a:rPr lang="en-US" dirty="0">
                <a:solidFill>
                  <a:srgbClr val="323232"/>
                </a:solidFill>
                <a:latin typeface="Raleway Black" panose="020B0A03030101060003" pitchFamily="34" charset="0"/>
              </a:rPr>
              <a:t>	header		nav	a	footer		div	p	h2	section</a:t>
            </a:r>
          </a:p>
          <a:p>
            <a:pPr>
              <a:lnSpc>
                <a:spcPct val="250000"/>
              </a:lnSpc>
            </a:pPr>
            <a:r>
              <a:rPr lang="en-US" dirty="0">
                <a:solidFill>
                  <a:srgbClr val="323232"/>
                </a:solidFill>
                <a:latin typeface="Raleway Black" panose="020B0A03030101060003" pitchFamily="34" charset="0"/>
              </a:rPr>
              <a:t>       class          id	       input	button	         type        /**/        text        password                         email     number</a:t>
            </a:r>
          </a:p>
          <a:p>
            <a:pPr>
              <a:lnSpc>
                <a:spcPct val="250000"/>
              </a:lnSpc>
            </a:pPr>
            <a:r>
              <a:rPr lang="en-US" dirty="0" err="1">
                <a:solidFill>
                  <a:srgbClr val="323232"/>
                </a:solidFill>
                <a:latin typeface="Raleway Black" panose="020B0A03030101060003" pitchFamily="34" charset="0"/>
              </a:rPr>
              <a:t>src</a:t>
            </a:r>
            <a:r>
              <a:rPr lang="en-US" dirty="0">
                <a:solidFill>
                  <a:srgbClr val="323232"/>
                </a:solidFill>
                <a:latin typeface="Raleway Black" panose="020B0A03030101060003" pitchFamily="34" charset="0"/>
              </a:rPr>
              <a:t>          link       </a:t>
            </a:r>
            <a:r>
              <a:rPr lang="en-US" dirty="0" err="1">
                <a:solidFill>
                  <a:srgbClr val="323232"/>
                </a:solidFill>
                <a:latin typeface="Raleway Black" panose="020B0A03030101060003" pitchFamily="34" charset="0"/>
              </a:rPr>
              <a:t>rel</a:t>
            </a:r>
            <a:r>
              <a:rPr lang="en-US" dirty="0">
                <a:solidFill>
                  <a:srgbClr val="323232"/>
                </a:solidFill>
                <a:latin typeface="Raleway Black" panose="020B0A03030101060003" pitchFamily="34" charset="0"/>
              </a:rPr>
              <a:t>             stylesheet               script                    h3                radio                     checkbox                    option</a:t>
            </a:r>
          </a:p>
          <a:p>
            <a:pPr>
              <a:lnSpc>
                <a:spcPct val="250000"/>
              </a:lnSpc>
            </a:pPr>
            <a:r>
              <a:rPr lang="en-US" dirty="0">
                <a:solidFill>
                  <a:srgbClr val="323232"/>
                </a:solidFill>
                <a:latin typeface="Raleway Black" panose="020B0A03030101060003" pitchFamily="34" charset="0"/>
              </a:rPr>
              <a:t>     select                      ul                        li              disc        circle              square             body                head               html         </a:t>
            </a:r>
          </a:p>
          <a:p>
            <a:pPr>
              <a:lnSpc>
                <a:spcPct val="250000"/>
              </a:lnSpc>
            </a:pPr>
            <a:r>
              <a:rPr lang="en-US" dirty="0">
                <a:solidFill>
                  <a:srgbClr val="323232"/>
                </a:solidFill>
                <a:latin typeface="Raleway Black" panose="020B0A03030101060003" pitchFamily="34" charset="0"/>
              </a:rPr>
              <a:t>&lt;&gt;                &lt;!</a:t>
            </a:r>
            <a:r>
              <a:rPr lang="en-US" dirty="0">
                <a:solidFill>
                  <a:srgbClr val="323232"/>
                </a:solidFill>
                <a:latin typeface="Raleway Black" panose="020B0A03030101060003" pitchFamily="34" charset="0"/>
                <a:sym typeface="Wingdings" panose="05000000000000000000" pitchFamily="2" charset="2"/>
              </a:rPr>
              <a:t>-- &gt;       &lt;/&gt;            title 		h4                      </a:t>
            </a:r>
            <a:r>
              <a:rPr lang="en-US" dirty="0" err="1">
                <a:solidFill>
                  <a:srgbClr val="323232"/>
                </a:solidFill>
                <a:latin typeface="Raleway Black" panose="020B0A03030101060003" pitchFamily="34" charset="0"/>
                <a:sym typeface="Wingdings" panose="05000000000000000000" pitchFamily="2" charset="2"/>
              </a:rPr>
              <a:t>href</a:t>
            </a:r>
            <a:r>
              <a:rPr lang="en-US" dirty="0">
                <a:solidFill>
                  <a:srgbClr val="323232"/>
                </a:solidFill>
                <a:latin typeface="Raleway Black" panose="020B0A03030101060003" pitchFamily="34" charset="0"/>
                <a:sym typeface="Wingdings" panose="05000000000000000000" pitchFamily="2" charset="2"/>
              </a:rPr>
              <a:t>                       h5 		aside		table</a:t>
            </a:r>
          </a:p>
          <a:p>
            <a:pPr>
              <a:lnSpc>
                <a:spcPct val="250000"/>
              </a:lnSpc>
            </a:pPr>
            <a:r>
              <a:rPr lang="en-US" dirty="0" err="1">
                <a:solidFill>
                  <a:srgbClr val="323232"/>
                </a:solidFill>
                <a:latin typeface="Raleway Black" panose="020B0A03030101060003" pitchFamily="34" charset="0"/>
              </a:rPr>
              <a:t>css</a:t>
            </a:r>
            <a:r>
              <a:rPr lang="en-US" dirty="0">
                <a:solidFill>
                  <a:srgbClr val="323232"/>
                </a:solidFill>
                <a:latin typeface="Raleway Black" panose="020B0A03030101060003" pitchFamily="34" charset="0"/>
              </a:rPr>
              <a:t>	*	margin		padding		rem		</a:t>
            </a:r>
            <a:r>
              <a:rPr lang="en-US" dirty="0" err="1">
                <a:solidFill>
                  <a:srgbClr val="323232"/>
                </a:solidFill>
                <a:latin typeface="Raleway Black" panose="020B0A03030101060003" pitchFamily="34" charset="0"/>
              </a:rPr>
              <a:t>em</a:t>
            </a:r>
            <a:r>
              <a:rPr lang="en-US" dirty="0">
                <a:solidFill>
                  <a:srgbClr val="323232"/>
                </a:solidFill>
                <a:latin typeface="Raleway Black" panose="020B0A03030101060003" pitchFamily="34" charset="0"/>
              </a:rPr>
              <a:t>		%	</a:t>
            </a:r>
            <a:r>
              <a:rPr lang="en-US" dirty="0" err="1">
                <a:solidFill>
                  <a:srgbClr val="323232"/>
                </a:solidFill>
                <a:latin typeface="Raleway Black" panose="020B0A03030101060003" pitchFamily="34" charset="0"/>
              </a:rPr>
              <a:t>vh</a:t>
            </a:r>
            <a:r>
              <a:rPr lang="en-US" dirty="0">
                <a:solidFill>
                  <a:srgbClr val="323232"/>
                </a:solidFill>
                <a:latin typeface="Raleway Black" panose="020B0A03030101060003" pitchFamily="34" charset="0"/>
              </a:rPr>
              <a:t>		</a:t>
            </a:r>
            <a:r>
              <a:rPr lang="en-US" dirty="0" err="1">
                <a:solidFill>
                  <a:srgbClr val="323232"/>
                </a:solidFill>
                <a:latin typeface="Raleway Black" panose="020B0A03030101060003" pitchFamily="34" charset="0"/>
              </a:rPr>
              <a:t>vw</a:t>
            </a:r>
            <a:r>
              <a:rPr lang="en-US" dirty="0">
                <a:solidFill>
                  <a:srgbClr val="323232"/>
                </a:solidFill>
                <a:latin typeface="Raleway Black" panose="020B0A03030101060003" pitchFamily="34" charset="0"/>
              </a:rPr>
              <a:t>	px	keyframe	media		background		cover		contain</a:t>
            </a:r>
          </a:p>
          <a:p>
            <a:pPr>
              <a:lnSpc>
                <a:spcPct val="250000"/>
              </a:lnSpc>
            </a:pPr>
            <a:r>
              <a:rPr lang="en-US" dirty="0">
                <a:solidFill>
                  <a:srgbClr val="323232"/>
                </a:solidFill>
                <a:latin typeface="Raleway Black" panose="020B0A03030101060003" pitchFamily="34" charset="0"/>
              </a:rPr>
              <a:t>height		width	before                    after	//	hover		font-size	transition</a:t>
            </a:r>
          </a:p>
          <a:p>
            <a:pPr>
              <a:lnSpc>
                <a:spcPct val="250000"/>
              </a:lnSpc>
            </a:pPr>
            <a:r>
              <a:rPr lang="en-US" dirty="0">
                <a:solidFill>
                  <a:srgbClr val="323232"/>
                </a:solidFill>
                <a:latin typeface="Raleway Black" panose="020B0A03030101060003" pitchFamily="34" charset="0"/>
              </a:rPr>
              <a:t>	all	unset		max-width		min-width	{}	.	#	[]	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055437-FEDD-44A2-A829-434706CC60E1}"/>
              </a:ext>
            </a:extLst>
          </p:cNvPr>
          <p:cNvSpPr txBox="1"/>
          <p:nvPr/>
        </p:nvSpPr>
        <p:spPr>
          <a:xfrm>
            <a:off x="108023" y="5435142"/>
            <a:ext cx="4856729" cy="1214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ACHS IT CLUB</a:t>
            </a:r>
          </a:p>
          <a:p>
            <a:pPr>
              <a:lnSpc>
                <a:spcPct val="250000"/>
              </a:lnSpc>
            </a:pP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8</a:t>
            </a:r>
            <a:r>
              <a:rPr lang="en-US" sz="1200" baseline="30000" dirty="0">
                <a:solidFill>
                  <a:schemeClr val="bg1"/>
                </a:solidFill>
                <a:latin typeface="Raleway" panose="020B0503030101060003" pitchFamily="34" charset="0"/>
              </a:rPr>
              <a:t>th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February, 2020</a:t>
            </a:r>
          </a:p>
          <a:p>
            <a:pPr>
              <a:lnSpc>
                <a:spcPct val="250000"/>
              </a:lnSpc>
            </a:pP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SPEAKER: SUPARTH NARAYAN GHIMIRE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F97BF1-3557-4D9A-96D3-65CEAF648457}"/>
              </a:ext>
            </a:extLst>
          </p:cNvPr>
          <p:cNvGrpSpPr/>
          <p:nvPr/>
        </p:nvGrpSpPr>
        <p:grpSpPr>
          <a:xfrm>
            <a:off x="2693705" y="1988893"/>
            <a:ext cx="6804590" cy="3319224"/>
            <a:chOff x="2693705" y="1988893"/>
            <a:chExt cx="6804590" cy="331922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9F9B7F1-CA16-4F5E-8BC7-26A2D4834A28}"/>
                </a:ext>
              </a:extLst>
            </p:cNvPr>
            <p:cNvGrpSpPr/>
            <p:nvPr/>
          </p:nvGrpSpPr>
          <p:grpSpPr>
            <a:xfrm>
              <a:off x="2693705" y="1988893"/>
              <a:ext cx="6804590" cy="2880215"/>
              <a:chOff x="1926581" y="1666754"/>
              <a:chExt cx="8338839" cy="2880215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DB42FB6-BB4F-451B-9F53-2C137ECCA509}"/>
                  </a:ext>
                </a:extLst>
              </p:cNvPr>
              <p:cNvGrpSpPr/>
              <p:nvPr/>
            </p:nvGrpSpPr>
            <p:grpSpPr>
              <a:xfrm>
                <a:off x="1926581" y="1666754"/>
                <a:ext cx="8338839" cy="2880215"/>
                <a:chOff x="2747010" y="1666754"/>
                <a:chExt cx="8338839" cy="2880215"/>
              </a:xfrm>
            </p:grpSpPr>
            <p:sp>
              <p:nvSpPr>
                <p:cNvPr id="23" name="Half Frame 22">
                  <a:extLst>
                    <a:ext uri="{FF2B5EF4-FFF2-40B4-BE49-F238E27FC236}">
                      <a16:creationId xmlns:a16="http://schemas.microsoft.com/office/drawing/2014/main" id="{EB2C330E-7AA1-4C2A-B81A-D379D8C7C015}"/>
                    </a:ext>
                  </a:extLst>
                </p:cNvPr>
                <p:cNvSpPr/>
                <p:nvPr/>
              </p:nvSpPr>
              <p:spPr>
                <a:xfrm>
                  <a:off x="2747010" y="1666754"/>
                  <a:ext cx="2727815" cy="2727815"/>
                </a:xfrm>
                <a:prstGeom prst="halfFrame">
                  <a:avLst>
                    <a:gd name="adj1" fmla="val 4055"/>
                    <a:gd name="adj2" fmla="val 4479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Half Frame 23">
                  <a:extLst>
                    <a:ext uri="{FF2B5EF4-FFF2-40B4-BE49-F238E27FC236}">
                      <a16:creationId xmlns:a16="http://schemas.microsoft.com/office/drawing/2014/main" id="{0C6D29B6-CF51-4110-8691-244BD3B40842}"/>
                    </a:ext>
                  </a:extLst>
                </p:cNvPr>
                <p:cNvSpPr/>
                <p:nvPr/>
              </p:nvSpPr>
              <p:spPr>
                <a:xfrm rot="10800000">
                  <a:off x="8358034" y="1819154"/>
                  <a:ext cx="2727815" cy="2727815"/>
                </a:xfrm>
                <a:prstGeom prst="halfFrame">
                  <a:avLst>
                    <a:gd name="adj1" fmla="val 4055"/>
                    <a:gd name="adj2" fmla="val 4479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CAF8B5-C1E3-4DCE-8B7C-6F787DC24BB7}"/>
                  </a:ext>
                </a:extLst>
              </p:cNvPr>
              <p:cNvSpPr txBox="1"/>
              <p:nvPr/>
            </p:nvSpPr>
            <p:spPr>
              <a:xfrm>
                <a:off x="2199190" y="1921397"/>
                <a:ext cx="7836061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0" dirty="0">
                    <a:solidFill>
                      <a:schemeClr val="bg1"/>
                    </a:solidFill>
                    <a:latin typeface="Raleway Black" panose="020B0A03030101060003" pitchFamily="34" charset="0"/>
                  </a:rPr>
                  <a:t>FRONTEND WORKSHOP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0767318-9ED2-41FA-A0A2-B69C04375816}"/>
                </a:ext>
              </a:extLst>
            </p:cNvPr>
            <p:cNvSpPr txBox="1"/>
            <p:nvPr/>
          </p:nvSpPr>
          <p:spPr>
            <a:xfrm>
              <a:off x="8536573" y="4938785"/>
              <a:ext cx="9617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aleway Black" panose="020B0A03030101060003" pitchFamily="34" charset="0"/>
                </a:rPr>
                <a:t>PART 1</a:t>
              </a:r>
            </a:p>
          </p:txBody>
        </p:sp>
      </p:grpSp>
      <p:pic>
        <p:nvPicPr>
          <p:cNvPr id="42" name="Graphic 41">
            <a:extLst>
              <a:ext uri="{FF2B5EF4-FFF2-40B4-BE49-F238E27FC236}">
                <a16:creationId xmlns:a16="http://schemas.microsoft.com/office/drawing/2014/main" id="{10FE4230-44E2-4BAA-A38F-94BAAF6AA8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9240"/>
          <a:stretch/>
        </p:blipFill>
        <p:spPr>
          <a:xfrm>
            <a:off x="407653" y="2319042"/>
            <a:ext cx="1813567" cy="2067515"/>
          </a:xfrm>
          <a:prstGeom prst="rect">
            <a:avLst/>
          </a:prstGeom>
        </p:spPr>
      </p:pic>
      <p:pic>
        <p:nvPicPr>
          <p:cNvPr id="1030" name="Picture 6" descr="Image result for html 5 logo&quot;">
            <a:extLst>
              <a:ext uri="{FF2B5EF4-FFF2-40B4-BE49-F238E27FC236}">
                <a16:creationId xmlns:a16="http://schemas.microsoft.com/office/drawing/2014/main" id="{6B07C7AD-4053-42C3-9258-500FE5AC8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8"/>
          <a:stretch/>
        </p:blipFill>
        <p:spPr bwMode="auto">
          <a:xfrm>
            <a:off x="9970349" y="2319042"/>
            <a:ext cx="1813998" cy="206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809368C-75FD-40BF-935F-C1756D8C40AB}"/>
              </a:ext>
            </a:extLst>
          </p:cNvPr>
          <p:cNvSpPr txBox="1"/>
          <p:nvPr/>
        </p:nvSpPr>
        <p:spPr>
          <a:xfrm>
            <a:off x="7227248" y="4938785"/>
            <a:ext cx="4856729" cy="1860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50000"/>
              </a:lnSpc>
            </a:pP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AADARSHA AACHARYA</a:t>
            </a:r>
          </a:p>
          <a:p>
            <a:pPr algn="r">
              <a:lnSpc>
                <a:spcPct val="250000"/>
              </a:lnSpc>
            </a:pP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Pemba Sherpa</a:t>
            </a:r>
          </a:p>
          <a:p>
            <a:pPr algn="r">
              <a:lnSpc>
                <a:spcPct val="250000"/>
              </a:lnSpc>
            </a:pP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Mukesh Chaudhary</a:t>
            </a:r>
            <a:b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DIKSHYA LAMMICHHANE</a:t>
            </a:r>
          </a:p>
        </p:txBody>
      </p:sp>
    </p:spTree>
    <p:extLst>
      <p:ext uri="{BB962C8B-B14F-4D97-AF65-F5344CB8AC3E}">
        <p14:creationId xmlns:p14="http://schemas.microsoft.com/office/powerpoint/2010/main" val="61258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011A6B5-002A-470D-A93E-26FD7DBCE4EE}"/>
              </a:ext>
            </a:extLst>
          </p:cNvPr>
          <p:cNvSpPr/>
          <p:nvPr/>
        </p:nvSpPr>
        <p:spPr>
          <a:xfrm>
            <a:off x="0" y="558799"/>
            <a:ext cx="12192000" cy="6080215"/>
          </a:xfrm>
          <a:custGeom>
            <a:avLst/>
            <a:gdLst>
              <a:gd name="connsiteX0" fmla="*/ 0 w 12192000"/>
              <a:gd name="connsiteY0" fmla="*/ 0 h 5796280"/>
              <a:gd name="connsiteX1" fmla="*/ 12192000 w 12192000"/>
              <a:gd name="connsiteY1" fmla="*/ 0 h 5796280"/>
              <a:gd name="connsiteX2" fmla="*/ 12192000 w 12192000"/>
              <a:gd name="connsiteY2" fmla="*/ 5796280 h 5796280"/>
              <a:gd name="connsiteX3" fmla="*/ 0 w 12192000"/>
              <a:gd name="connsiteY3" fmla="*/ 5796280 h 5796280"/>
              <a:gd name="connsiteX4" fmla="*/ 0 w 12192000"/>
              <a:gd name="connsiteY4" fmla="*/ 0 h 5796280"/>
              <a:gd name="connsiteX0" fmla="*/ 0 w 12192000"/>
              <a:gd name="connsiteY0" fmla="*/ 0 h 5796280"/>
              <a:gd name="connsiteX1" fmla="*/ 12192000 w 12192000"/>
              <a:gd name="connsiteY1" fmla="*/ 0 h 5796280"/>
              <a:gd name="connsiteX2" fmla="*/ 12192000 w 12192000"/>
              <a:gd name="connsiteY2" fmla="*/ 5796280 h 5796280"/>
              <a:gd name="connsiteX3" fmla="*/ 0 w 12192000"/>
              <a:gd name="connsiteY3" fmla="*/ 5796280 h 5796280"/>
              <a:gd name="connsiteX4" fmla="*/ 0 w 12192000"/>
              <a:gd name="connsiteY4" fmla="*/ 0 h 5796280"/>
              <a:gd name="connsiteX0" fmla="*/ 0 w 12192000"/>
              <a:gd name="connsiteY0" fmla="*/ 0 h 5796280"/>
              <a:gd name="connsiteX1" fmla="*/ 12192000 w 12192000"/>
              <a:gd name="connsiteY1" fmla="*/ 0 h 5796280"/>
              <a:gd name="connsiteX2" fmla="*/ 12192000 w 12192000"/>
              <a:gd name="connsiteY2" fmla="*/ 5796280 h 5796280"/>
              <a:gd name="connsiteX3" fmla="*/ 0 w 12192000"/>
              <a:gd name="connsiteY3" fmla="*/ 5796280 h 5796280"/>
              <a:gd name="connsiteX4" fmla="*/ 0 w 12192000"/>
              <a:gd name="connsiteY4" fmla="*/ 0 h 5796280"/>
              <a:gd name="connsiteX0" fmla="*/ 0 w 12192000"/>
              <a:gd name="connsiteY0" fmla="*/ 0 h 6022766"/>
              <a:gd name="connsiteX1" fmla="*/ 12192000 w 12192000"/>
              <a:gd name="connsiteY1" fmla="*/ 0 h 6022766"/>
              <a:gd name="connsiteX2" fmla="*/ 12192000 w 12192000"/>
              <a:gd name="connsiteY2" fmla="*/ 5796280 h 6022766"/>
              <a:gd name="connsiteX3" fmla="*/ 6050280 w 12192000"/>
              <a:gd name="connsiteY3" fmla="*/ 4988560 h 6022766"/>
              <a:gd name="connsiteX4" fmla="*/ 0 w 12192000"/>
              <a:gd name="connsiteY4" fmla="*/ 5796280 h 6022766"/>
              <a:gd name="connsiteX5" fmla="*/ 0 w 12192000"/>
              <a:gd name="connsiteY5" fmla="*/ 0 h 6022766"/>
              <a:gd name="connsiteX0" fmla="*/ 0 w 12192000"/>
              <a:gd name="connsiteY0" fmla="*/ 0 h 6156946"/>
              <a:gd name="connsiteX1" fmla="*/ 12192000 w 12192000"/>
              <a:gd name="connsiteY1" fmla="*/ 0 h 6156946"/>
              <a:gd name="connsiteX2" fmla="*/ 12192000 w 12192000"/>
              <a:gd name="connsiteY2" fmla="*/ 5796280 h 6156946"/>
              <a:gd name="connsiteX3" fmla="*/ 8945880 w 12192000"/>
              <a:gd name="connsiteY3" fmla="*/ 5461000 h 6156946"/>
              <a:gd name="connsiteX4" fmla="*/ 6050280 w 12192000"/>
              <a:gd name="connsiteY4" fmla="*/ 4988560 h 6156946"/>
              <a:gd name="connsiteX5" fmla="*/ 0 w 12192000"/>
              <a:gd name="connsiteY5" fmla="*/ 5796280 h 6156946"/>
              <a:gd name="connsiteX6" fmla="*/ 0 w 12192000"/>
              <a:gd name="connsiteY6" fmla="*/ 0 h 6156946"/>
              <a:gd name="connsiteX0" fmla="*/ 0 w 12192000"/>
              <a:gd name="connsiteY0" fmla="*/ 0 h 6080215"/>
              <a:gd name="connsiteX1" fmla="*/ 12192000 w 12192000"/>
              <a:gd name="connsiteY1" fmla="*/ 0 h 6080215"/>
              <a:gd name="connsiteX2" fmla="*/ 12192000 w 12192000"/>
              <a:gd name="connsiteY2" fmla="*/ 5796280 h 6080215"/>
              <a:gd name="connsiteX3" fmla="*/ 8945880 w 12192000"/>
              <a:gd name="connsiteY3" fmla="*/ 5461000 h 6080215"/>
              <a:gd name="connsiteX4" fmla="*/ 6050280 w 12192000"/>
              <a:gd name="connsiteY4" fmla="*/ 4988560 h 6080215"/>
              <a:gd name="connsiteX5" fmla="*/ 0 w 12192000"/>
              <a:gd name="connsiteY5" fmla="*/ 5796280 h 6080215"/>
              <a:gd name="connsiteX6" fmla="*/ 0 w 12192000"/>
              <a:gd name="connsiteY6" fmla="*/ 0 h 6080215"/>
              <a:gd name="connsiteX0" fmla="*/ 0 w 12192000"/>
              <a:gd name="connsiteY0" fmla="*/ 0 h 6080215"/>
              <a:gd name="connsiteX1" fmla="*/ 12192000 w 12192000"/>
              <a:gd name="connsiteY1" fmla="*/ 0 h 6080215"/>
              <a:gd name="connsiteX2" fmla="*/ 12192000 w 12192000"/>
              <a:gd name="connsiteY2" fmla="*/ 5796280 h 6080215"/>
              <a:gd name="connsiteX3" fmla="*/ 8945880 w 12192000"/>
              <a:gd name="connsiteY3" fmla="*/ 5461000 h 6080215"/>
              <a:gd name="connsiteX4" fmla="*/ 6050280 w 12192000"/>
              <a:gd name="connsiteY4" fmla="*/ 4988560 h 6080215"/>
              <a:gd name="connsiteX5" fmla="*/ 0 w 12192000"/>
              <a:gd name="connsiteY5" fmla="*/ 5796280 h 6080215"/>
              <a:gd name="connsiteX6" fmla="*/ 0 w 12192000"/>
              <a:gd name="connsiteY6" fmla="*/ 0 h 608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80215">
                <a:moveTo>
                  <a:pt x="0" y="0"/>
                </a:moveTo>
                <a:lnTo>
                  <a:pt x="12192000" y="0"/>
                </a:lnTo>
                <a:lnTo>
                  <a:pt x="12192000" y="5796280"/>
                </a:lnTo>
                <a:cubicBezTo>
                  <a:pt x="11648440" y="6719147"/>
                  <a:pt x="9923780" y="5062220"/>
                  <a:pt x="8945880" y="5461000"/>
                </a:cubicBezTo>
                <a:cubicBezTo>
                  <a:pt x="8105140" y="5783580"/>
                  <a:pt x="7538720" y="4945380"/>
                  <a:pt x="6050280" y="4988560"/>
                </a:cubicBezTo>
                <a:cubicBezTo>
                  <a:pt x="4561840" y="5031740"/>
                  <a:pt x="1016000" y="6604847"/>
                  <a:pt x="0" y="57962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2B32D4-FEA1-4B4B-B304-628965B83157}"/>
              </a:ext>
            </a:extLst>
          </p:cNvPr>
          <p:cNvGrpSpPr/>
          <p:nvPr/>
        </p:nvGrpSpPr>
        <p:grpSpPr>
          <a:xfrm>
            <a:off x="217715" y="859733"/>
            <a:ext cx="10041390" cy="523220"/>
            <a:chOff x="217715" y="859733"/>
            <a:chExt cx="10041390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BEEE30-2B76-4448-A085-5A1834A8A71E}"/>
                </a:ext>
              </a:extLst>
            </p:cNvPr>
            <p:cNvSpPr txBox="1"/>
            <p:nvPr/>
          </p:nvSpPr>
          <p:spPr>
            <a:xfrm>
              <a:off x="217715" y="859733"/>
              <a:ext cx="2064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323232"/>
                  </a:solidFill>
                  <a:latin typeface="Raleway Black" panose="020B0A03030101060003" pitchFamily="34" charset="0"/>
                </a:rPr>
                <a:t>SUPARTH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E74FCB0-4F8E-4F7B-A95C-085FE332E465}"/>
                </a:ext>
              </a:extLst>
            </p:cNvPr>
            <p:cNvSpPr/>
            <p:nvPr/>
          </p:nvSpPr>
          <p:spPr>
            <a:xfrm>
              <a:off x="7460653" y="859733"/>
              <a:ext cx="1227492" cy="459524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aleway Black" panose="020B0A03030101060003" pitchFamily="34" charset="0"/>
                </a:rPr>
                <a:t>HOME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3E6511-BBD9-4C23-B048-F3477730DACC}"/>
                </a:ext>
              </a:extLst>
            </p:cNvPr>
            <p:cNvSpPr/>
            <p:nvPr/>
          </p:nvSpPr>
          <p:spPr>
            <a:xfrm>
              <a:off x="9031613" y="859733"/>
              <a:ext cx="1227492" cy="459524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aleway Black" panose="020B0A03030101060003" pitchFamily="34" charset="0"/>
                </a:rPr>
                <a:t>ABOUT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418011D-3F1E-4341-9AE0-0E8C90DACB0C}"/>
              </a:ext>
            </a:extLst>
          </p:cNvPr>
          <p:cNvGrpSpPr/>
          <p:nvPr/>
        </p:nvGrpSpPr>
        <p:grpSpPr>
          <a:xfrm>
            <a:off x="0" y="0"/>
            <a:ext cx="12527985" cy="558800"/>
            <a:chOff x="0" y="0"/>
            <a:chExt cx="12527985" cy="558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8A52FF-E7A8-4E88-9996-55AF54E24E2D}"/>
                </a:ext>
              </a:extLst>
            </p:cNvPr>
            <p:cNvSpPr/>
            <p:nvPr/>
          </p:nvSpPr>
          <p:spPr>
            <a:xfrm>
              <a:off x="0" y="0"/>
              <a:ext cx="12192000" cy="55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2AE70D9-84AB-4FDC-BC51-FEC55CECBD37}"/>
                </a:ext>
              </a:extLst>
            </p:cNvPr>
            <p:cNvSpPr/>
            <p:nvPr/>
          </p:nvSpPr>
          <p:spPr>
            <a:xfrm>
              <a:off x="108023" y="68342"/>
              <a:ext cx="91440" cy="9144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CD3F4D-A6AD-4B0F-8087-E81FB5250F22}"/>
                </a:ext>
              </a:extLst>
            </p:cNvPr>
            <p:cNvSpPr/>
            <p:nvPr/>
          </p:nvSpPr>
          <p:spPr>
            <a:xfrm>
              <a:off x="361933" y="68342"/>
              <a:ext cx="91440" cy="91440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8FCE9C-1284-4FCA-9A70-7E422F21554F}"/>
                </a:ext>
              </a:extLst>
            </p:cNvPr>
            <p:cNvSpPr/>
            <p:nvPr/>
          </p:nvSpPr>
          <p:spPr>
            <a:xfrm>
              <a:off x="615843" y="68342"/>
              <a:ext cx="91440" cy="91440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76B99C-E7B3-4197-846D-CAB126836474}"/>
                </a:ext>
              </a:extLst>
            </p:cNvPr>
            <p:cNvSpPr/>
            <p:nvPr/>
          </p:nvSpPr>
          <p:spPr>
            <a:xfrm>
              <a:off x="0" y="228124"/>
              <a:ext cx="12192000" cy="330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227A7-6D3F-4061-B1B8-A4232BA01D96}"/>
                </a:ext>
              </a:extLst>
            </p:cNvPr>
            <p:cNvGrpSpPr/>
            <p:nvPr/>
          </p:nvGrpSpPr>
          <p:grpSpPr>
            <a:xfrm>
              <a:off x="66675" y="308625"/>
              <a:ext cx="688216" cy="180471"/>
              <a:chOff x="66675" y="308625"/>
              <a:chExt cx="688216" cy="180471"/>
            </a:xfrm>
          </p:grpSpPr>
          <p:sp>
            <p:nvSpPr>
              <p:cNvPr id="16" name="Arrow: Left 15">
                <a:extLst>
                  <a:ext uri="{FF2B5EF4-FFF2-40B4-BE49-F238E27FC236}">
                    <a16:creationId xmlns:a16="http://schemas.microsoft.com/office/drawing/2014/main" id="{644CE635-F0C1-4875-B657-9EA02847DEA8}"/>
                  </a:ext>
                </a:extLst>
              </p:cNvPr>
              <p:cNvSpPr/>
              <p:nvPr/>
            </p:nvSpPr>
            <p:spPr>
              <a:xfrm>
                <a:off x="66675" y="319564"/>
                <a:ext cx="151040" cy="158592"/>
              </a:xfrm>
              <a:prstGeom prst="leftArrow">
                <a:avLst>
                  <a:gd name="adj1" fmla="val 50000"/>
                  <a:gd name="adj2" fmla="val 69854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Circular 16">
                <a:extLst>
                  <a:ext uri="{FF2B5EF4-FFF2-40B4-BE49-F238E27FC236}">
                    <a16:creationId xmlns:a16="http://schemas.microsoft.com/office/drawing/2014/main" id="{9B4064A2-CABF-44FC-9786-2884B25E51FB}"/>
                  </a:ext>
                </a:extLst>
              </p:cNvPr>
              <p:cNvSpPr/>
              <p:nvPr/>
            </p:nvSpPr>
            <p:spPr>
              <a:xfrm rot="12600000">
                <a:off x="317418" y="308625"/>
                <a:ext cx="180471" cy="180471"/>
              </a:xfrm>
              <a:prstGeom prst="circularArrow">
                <a:avLst>
                  <a:gd name="adj1" fmla="val 12500"/>
                  <a:gd name="adj2" fmla="val 626707"/>
                  <a:gd name="adj3" fmla="val 20457681"/>
                  <a:gd name="adj4" fmla="val 2602344"/>
                  <a:gd name="adj5" fmla="val 5121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Arrow: Left 17">
                <a:extLst>
                  <a:ext uri="{FF2B5EF4-FFF2-40B4-BE49-F238E27FC236}">
                    <a16:creationId xmlns:a16="http://schemas.microsoft.com/office/drawing/2014/main" id="{6F1B17DE-E3BE-445C-8EA8-891B0C30BA67}"/>
                  </a:ext>
                </a:extLst>
              </p:cNvPr>
              <p:cNvSpPr/>
              <p:nvPr/>
            </p:nvSpPr>
            <p:spPr>
              <a:xfrm flipH="1">
                <a:off x="603851" y="319564"/>
                <a:ext cx="151040" cy="158592"/>
              </a:xfrm>
              <a:prstGeom prst="leftArrow">
                <a:avLst>
                  <a:gd name="adj1" fmla="val 50000"/>
                  <a:gd name="adj2" fmla="val 69854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34F023-ACC5-4859-832B-15289E99B67D}"/>
                </a:ext>
              </a:extLst>
            </p:cNvPr>
            <p:cNvSpPr txBox="1"/>
            <p:nvPr/>
          </p:nvSpPr>
          <p:spPr>
            <a:xfrm>
              <a:off x="11132148" y="7154"/>
              <a:ext cx="13958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aleway" panose="020B0503030101060003" pitchFamily="34" charset="0"/>
                </a:rPr>
                <a:t>ACHS IT CLUB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73B3FB-1DA0-4C7E-B8F3-AC7FA82D9574}"/>
                </a:ext>
              </a:extLst>
            </p:cNvPr>
            <p:cNvSpPr txBox="1"/>
            <p:nvPr/>
          </p:nvSpPr>
          <p:spPr>
            <a:xfrm>
              <a:off x="5142521" y="7154"/>
              <a:ext cx="1906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 panose="020B0503030101060003" pitchFamily="34" charset="0"/>
                </a:rPr>
                <a:t>FRONT END WORKSHOP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919E77-0D2E-4524-AAF3-6D17BDD4B554}"/>
                </a:ext>
              </a:extLst>
            </p:cNvPr>
            <p:cNvSpPr/>
            <p:nvPr/>
          </p:nvSpPr>
          <p:spPr>
            <a:xfrm>
              <a:off x="1127760" y="228124"/>
              <a:ext cx="1906958" cy="330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E6DD61-CCFE-4E21-A662-25334F4EDC12}"/>
                </a:ext>
              </a:extLst>
            </p:cNvPr>
            <p:cNvSpPr txBox="1"/>
            <p:nvPr/>
          </p:nvSpPr>
          <p:spPr>
            <a:xfrm>
              <a:off x="1108923" y="260515"/>
              <a:ext cx="1246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 panose="020B0503030101060003" pitchFamily="34" charset="0"/>
                </a:rPr>
                <a:t>HTML AND CSS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72C0D03-C6E5-47A9-BCD4-EF5CA45A7F7C}"/>
                </a:ext>
              </a:extLst>
            </p:cNvPr>
            <p:cNvSpPr/>
            <p:nvPr/>
          </p:nvSpPr>
          <p:spPr>
            <a:xfrm flipV="1">
              <a:off x="2747010" y="302896"/>
              <a:ext cx="175260" cy="1752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aleway" panose="020B0503030101060003" pitchFamily="34" charset="0"/>
                </a:rPr>
                <a:t>X</a:t>
              </a:r>
            </a:p>
          </p:txBody>
        </p:sp>
      </p:grpSp>
      <p:pic>
        <p:nvPicPr>
          <p:cNvPr id="4098" name="Picture 2" descr="Image may contain: 1 person, smiling">
            <a:extLst>
              <a:ext uri="{FF2B5EF4-FFF2-40B4-BE49-F238E27FC236}">
                <a16:creationId xmlns:a16="http://schemas.microsoft.com/office/drawing/2014/main" id="{350B83B2-97D3-4095-A0A9-DFAB9D48E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990" y="1319257"/>
            <a:ext cx="3360838" cy="33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B36543-4DAD-4596-87C5-0FA79D38C0F8}"/>
              </a:ext>
            </a:extLst>
          </p:cNvPr>
          <p:cNvSpPr txBox="1"/>
          <p:nvPr/>
        </p:nvSpPr>
        <p:spPr>
          <a:xfrm>
            <a:off x="1604210" y="1906013"/>
            <a:ext cx="8356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23232"/>
                </a:solidFill>
                <a:latin typeface="Raleway Black" panose="020B0A03030101060003" pitchFamily="34" charset="0"/>
              </a:rPr>
              <a:t>WELCOME TO MY WEBSITE</a:t>
            </a:r>
          </a:p>
          <a:p>
            <a:endParaRPr lang="en-GB" dirty="0">
              <a:solidFill>
                <a:srgbClr val="323232"/>
              </a:solidFill>
              <a:latin typeface="Raleway Black" panose="020B0A03030101060003" pitchFamily="34" charset="0"/>
            </a:endParaRPr>
          </a:p>
          <a:p>
            <a:r>
              <a:rPr lang="en-GB" dirty="0">
                <a:solidFill>
                  <a:srgbClr val="323232"/>
                </a:solidFill>
                <a:latin typeface="Raleway Black" panose="020B0A03030101060003" pitchFamily="34" charset="0"/>
              </a:rPr>
              <a:t>MY NAME IS SUPARTH NARAYAN GHIMRIE</a:t>
            </a:r>
          </a:p>
          <a:p>
            <a:endParaRPr lang="en-GB" dirty="0">
              <a:solidFill>
                <a:srgbClr val="323232"/>
              </a:solidFill>
              <a:latin typeface="Raleway" panose="020B0503030101060003" pitchFamily="34" charset="0"/>
            </a:endParaRPr>
          </a:p>
          <a:p>
            <a:r>
              <a:rPr lang="en-GB" dirty="0">
                <a:solidFill>
                  <a:srgbClr val="323232"/>
                </a:solidFill>
                <a:latin typeface="Raleway" panose="020B0503030101060003" pitchFamily="34" charset="0"/>
              </a:rPr>
              <a:t>I AM A WEB DEVELOPER!</a:t>
            </a:r>
          </a:p>
          <a:p>
            <a:endParaRPr lang="en-GB" dirty="0">
              <a:solidFill>
                <a:srgbClr val="323232"/>
              </a:solidFill>
              <a:latin typeface="Raleway" panose="020B0503030101060003" pitchFamily="34" charset="0"/>
            </a:endParaRPr>
          </a:p>
          <a:p>
            <a:r>
              <a:rPr lang="en-GB" dirty="0">
                <a:solidFill>
                  <a:srgbClr val="323232"/>
                </a:solidFill>
                <a:latin typeface="Raleway" panose="020B0503030101060003" pitchFamily="34" charset="0"/>
              </a:rPr>
              <a:t>THIS LOOKS COOL THO!</a:t>
            </a:r>
            <a:endParaRPr lang="en-US" dirty="0">
              <a:solidFill>
                <a:srgbClr val="323232"/>
              </a:solidFill>
              <a:latin typeface="Raleway" panose="020B05030301010600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37B7F9-9A2F-42CF-BD2B-BD177874EB16}"/>
              </a:ext>
            </a:extLst>
          </p:cNvPr>
          <p:cNvGrpSpPr/>
          <p:nvPr/>
        </p:nvGrpSpPr>
        <p:grpSpPr>
          <a:xfrm>
            <a:off x="6018009" y="5365439"/>
            <a:ext cx="365284" cy="365284"/>
            <a:chOff x="8900160" y="5944076"/>
            <a:chExt cx="685800" cy="6858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5BDBCD-C551-4DF4-A187-58442849F78C}"/>
                </a:ext>
              </a:extLst>
            </p:cNvPr>
            <p:cNvSpPr/>
            <p:nvPr/>
          </p:nvSpPr>
          <p:spPr>
            <a:xfrm>
              <a:off x="8900160" y="5944076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F0AFD183-CED3-4261-A3FA-4BB455FE05D3}"/>
                </a:ext>
              </a:extLst>
            </p:cNvPr>
            <p:cNvSpPr/>
            <p:nvPr/>
          </p:nvSpPr>
          <p:spPr>
            <a:xfrm rot="10800000">
              <a:off x="9071120" y="6140457"/>
              <a:ext cx="343879" cy="397979"/>
            </a:xfrm>
            <a:prstGeom prst="upArrow">
              <a:avLst>
                <a:gd name="adj1" fmla="val 55909"/>
                <a:gd name="adj2" fmla="val 100227"/>
              </a:avLst>
            </a:prstGeom>
            <a:solidFill>
              <a:srgbClr val="2A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2512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418011D-3F1E-4341-9AE0-0E8C90DACB0C}"/>
              </a:ext>
            </a:extLst>
          </p:cNvPr>
          <p:cNvGrpSpPr/>
          <p:nvPr/>
        </p:nvGrpSpPr>
        <p:grpSpPr>
          <a:xfrm>
            <a:off x="0" y="0"/>
            <a:ext cx="12527985" cy="558800"/>
            <a:chOff x="0" y="0"/>
            <a:chExt cx="12527985" cy="558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8A52FF-E7A8-4E88-9996-55AF54E24E2D}"/>
                </a:ext>
              </a:extLst>
            </p:cNvPr>
            <p:cNvSpPr/>
            <p:nvPr/>
          </p:nvSpPr>
          <p:spPr>
            <a:xfrm>
              <a:off x="0" y="0"/>
              <a:ext cx="12192000" cy="55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2AE70D9-84AB-4FDC-BC51-FEC55CECBD37}"/>
                </a:ext>
              </a:extLst>
            </p:cNvPr>
            <p:cNvSpPr/>
            <p:nvPr/>
          </p:nvSpPr>
          <p:spPr>
            <a:xfrm>
              <a:off x="108023" y="68342"/>
              <a:ext cx="91440" cy="9144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CD3F4D-A6AD-4B0F-8087-E81FB5250F22}"/>
                </a:ext>
              </a:extLst>
            </p:cNvPr>
            <p:cNvSpPr/>
            <p:nvPr/>
          </p:nvSpPr>
          <p:spPr>
            <a:xfrm>
              <a:off x="361933" y="68342"/>
              <a:ext cx="91440" cy="91440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8FCE9C-1284-4FCA-9A70-7E422F21554F}"/>
                </a:ext>
              </a:extLst>
            </p:cNvPr>
            <p:cNvSpPr/>
            <p:nvPr/>
          </p:nvSpPr>
          <p:spPr>
            <a:xfrm>
              <a:off x="615843" y="68342"/>
              <a:ext cx="91440" cy="91440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76B99C-E7B3-4197-846D-CAB126836474}"/>
                </a:ext>
              </a:extLst>
            </p:cNvPr>
            <p:cNvSpPr/>
            <p:nvPr/>
          </p:nvSpPr>
          <p:spPr>
            <a:xfrm>
              <a:off x="0" y="228124"/>
              <a:ext cx="12192000" cy="330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227A7-6D3F-4061-B1B8-A4232BA01D96}"/>
                </a:ext>
              </a:extLst>
            </p:cNvPr>
            <p:cNvGrpSpPr/>
            <p:nvPr/>
          </p:nvGrpSpPr>
          <p:grpSpPr>
            <a:xfrm>
              <a:off x="66675" y="308625"/>
              <a:ext cx="688216" cy="180471"/>
              <a:chOff x="66675" y="308625"/>
              <a:chExt cx="688216" cy="180471"/>
            </a:xfrm>
          </p:grpSpPr>
          <p:sp>
            <p:nvSpPr>
              <p:cNvPr id="16" name="Arrow: Left 15">
                <a:extLst>
                  <a:ext uri="{FF2B5EF4-FFF2-40B4-BE49-F238E27FC236}">
                    <a16:creationId xmlns:a16="http://schemas.microsoft.com/office/drawing/2014/main" id="{644CE635-F0C1-4875-B657-9EA02847DEA8}"/>
                  </a:ext>
                </a:extLst>
              </p:cNvPr>
              <p:cNvSpPr/>
              <p:nvPr/>
            </p:nvSpPr>
            <p:spPr>
              <a:xfrm>
                <a:off x="66675" y="319564"/>
                <a:ext cx="151040" cy="158592"/>
              </a:xfrm>
              <a:prstGeom prst="leftArrow">
                <a:avLst>
                  <a:gd name="adj1" fmla="val 50000"/>
                  <a:gd name="adj2" fmla="val 69854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Circular 16">
                <a:extLst>
                  <a:ext uri="{FF2B5EF4-FFF2-40B4-BE49-F238E27FC236}">
                    <a16:creationId xmlns:a16="http://schemas.microsoft.com/office/drawing/2014/main" id="{9B4064A2-CABF-44FC-9786-2884B25E51FB}"/>
                  </a:ext>
                </a:extLst>
              </p:cNvPr>
              <p:cNvSpPr/>
              <p:nvPr/>
            </p:nvSpPr>
            <p:spPr>
              <a:xfrm rot="12600000">
                <a:off x="317418" y="308625"/>
                <a:ext cx="180471" cy="180471"/>
              </a:xfrm>
              <a:prstGeom prst="circularArrow">
                <a:avLst>
                  <a:gd name="adj1" fmla="val 12500"/>
                  <a:gd name="adj2" fmla="val 626707"/>
                  <a:gd name="adj3" fmla="val 20457681"/>
                  <a:gd name="adj4" fmla="val 2602344"/>
                  <a:gd name="adj5" fmla="val 5121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Arrow: Left 17">
                <a:extLst>
                  <a:ext uri="{FF2B5EF4-FFF2-40B4-BE49-F238E27FC236}">
                    <a16:creationId xmlns:a16="http://schemas.microsoft.com/office/drawing/2014/main" id="{6F1B17DE-E3BE-445C-8EA8-891B0C30BA67}"/>
                  </a:ext>
                </a:extLst>
              </p:cNvPr>
              <p:cNvSpPr/>
              <p:nvPr/>
            </p:nvSpPr>
            <p:spPr>
              <a:xfrm flipH="1">
                <a:off x="603851" y="319564"/>
                <a:ext cx="151040" cy="158592"/>
              </a:xfrm>
              <a:prstGeom prst="leftArrow">
                <a:avLst>
                  <a:gd name="adj1" fmla="val 50000"/>
                  <a:gd name="adj2" fmla="val 69854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34F023-ACC5-4859-832B-15289E99B67D}"/>
                </a:ext>
              </a:extLst>
            </p:cNvPr>
            <p:cNvSpPr txBox="1"/>
            <p:nvPr/>
          </p:nvSpPr>
          <p:spPr>
            <a:xfrm>
              <a:off x="11132148" y="7154"/>
              <a:ext cx="13958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aleway" panose="020B0503030101060003" pitchFamily="34" charset="0"/>
                </a:rPr>
                <a:t>ACHS IT CLUB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73B3FB-1DA0-4C7E-B8F3-AC7FA82D9574}"/>
                </a:ext>
              </a:extLst>
            </p:cNvPr>
            <p:cNvSpPr txBox="1"/>
            <p:nvPr/>
          </p:nvSpPr>
          <p:spPr>
            <a:xfrm>
              <a:off x="5142521" y="7154"/>
              <a:ext cx="1906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 panose="020B0503030101060003" pitchFamily="34" charset="0"/>
                </a:rPr>
                <a:t>FRONT END WORKSHOP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919E77-0D2E-4524-AAF3-6D17BDD4B554}"/>
                </a:ext>
              </a:extLst>
            </p:cNvPr>
            <p:cNvSpPr/>
            <p:nvPr/>
          </p:nvSpPr>
          <p:spPr>
            <a:xfrm>
              <a:off x="1127760" y="228124"/>
              <a:ext cx="1906958" cy="330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E6DD61-CCFE-4E21-A662-25334F4EDC12}"/>
                </a:ext>
              </a:extLst>
            </p:cNvPr>
            <p:cNvSpPr txBox="1"/>
            <p:nvPr/>
          </p:nvSpPr>
          <p:spPr>
            <a:xfrm>
              <a:off x="936749" y="260515"/>
              <a:ext cx="1246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 panose="020B0503030101060003" pitchFamily="34" charset="0"/>
                </a:rPr>
                <a:t>LETS CODE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72C0D03-C6E5-47A9-BCD4-EF5CA45A7F7C}"/>
                </a:ext>
              </a:extLst>
            </p:cNvPr>
            <p:cNvSpPr/>
            <p:nvPr/>
          </p:nvSpPr>
          <p:spPr>
            <a:xfrm flipV="1">
              <a:off x="2747010" y="302896"/>
              <a:ext cx="175260" cy="1752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aleway" panose="020B0503030101060003" pitchFamily="34" charset="0"/>
                </a:rPr>
                <a:t>X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7EA6896-5D87-46E1-A09F-EA4515A2545A}"/>
              </a:ext>
            </a:extLst>
          </p:cNvPr>
          <p:cNvSpPr txBox="1"/>
          <p:nvPr/>
        </p:nvSpPr>
        <p:spPr>
          <a:xfrm>
            <a:off x="1154879" y="1351508"/>
            <a:ext cx="98822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600" dirty="0">
                <a:solidFill>
                  <a:schemeClr val="bg1"/>
                </a:solidFill>
                <a:latin typeface="Raleway Black" panose="020B0A03030101060003" pitchFamily="34" charset="0"/>
              </a:rPr>
              <a:t>LETS CODE!</a:t>
            </a:r>
            <a:br>
              <a:rPr lang="en-US" sz="6600" spc="600" dirty="0">
                <a:solidFill>
                  <a:schemeClr val="bg1"/>
                </a:solidFill>
                <a:latin typeface="Raleway Black" panose="020B0A03030101060003" pitchFamily="34" charset="0"/>
              </a:rPr>
            </a:br>
            <a:r>
              <a:rPr lang="en-US" sz="6600" spc="600" dirty="0">
                <a:solidFill>
                  <a:schemeClr val="bg1"/>
                </a:solidFill>
                <a:latin typeface="Raleway Black" panose="020B0A03030101060003" pitchFamily="34" charset="0"/>
              </a:rPr>
              <a:t>TURN ON YOUR LAPTOPS AND OPEN VS CODE!!!!!!!!!</a:t>
            </a:r>
          </a:p>
        </p:txBody>
      </p:sp>
    </p:spTree>
    <p:extLst>
      <p:ext uri="{BB962C8B-B14F-4D97-AF65-F5344CB8AC3E}">
        <p14:creationId xmlns:p14="http://schemas.microsoft.com/office/powerpoint/2010/main" val="85956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49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418011D-3F1E-4341-9AE0-0E8C90DACB0C}"/>
              </a:ext>
            </a:extLst>
          </p:cNvPr>
          <p:cNvGrpSpPr/>
          <p:nvPr/>
        </p:nvGrpSpPr>
        <p:grpSpPr>
          <a:xfrm>
            <a:off x="0" y="0"/>
            <a:ext cx="12527985" cy="558800"/>
            <a:chOff x="0" y="0"/>
            <a:chExt cx="12527985" cy="558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8A52FF-E7A8-4E88-9996-55AF54E24E2D}"/>
                </a:ext>
              </a:extLst>
            </p:cNvPr>
            <p:cNvSpPr/>
            <p:nvPr/>
          </p:nvSpPr>
          <p:spPr>
            <a:xfrm>
              <a:off x="0" y="0"/>
              <a:ext cx="12192000" cy="55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2AE70D9-84AB-4FDC-BC51-FEC55CECBD37}"/>
                </a:ext>
              </a:extLst>
            </p:cNvPr>
            <p:cNvSpPr/>
            <p:nvPr/>
          </p:nvSpPr>
          <p:spPr>
            <a:xfrm>
              <a:off x="108023" y="68342"/>
              <a:ext cx="91440" cy="9144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CD3F4D-A6AD-4B0F-8087-E81FB5250F22}"/>
                </a:ext>
              </a:extLst>
            </p:cNvPr>
            <p:cNvSpPr/>
            <p:nvPr/>
          </p:nvSpPr>
          <p:spPr>
            <a:xfrm>
              <a:off x="361933" y="68342"/>
              <a:ext cx="91440" cy="91440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8FCE9C-1284-4FCA-9A70-7E422F21554F}"/>
                </a:ext>
              </a:extLst>
            </p:cNvPr>
            <p:cNvSpPr/>
            <p:nvPr/>
          </p:nvSpPr>
          <p:spPr>
            <a:xfrm>
              <a:off x="615843" y="68342"/>
              <a:ext cx="91440" cy="91440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76B99C-E7B3-4197-846D-CAB126836474}"/>
                </a:ext>
              </a:extLst>
            </p:cNvPr>
            <p:cNvSpPr/>
            <p:nvPr/>
          </p:nvSpPr>
          <p:spPr>
            <a:xfrm>
              <a:off x="0" y="228124"/>
              <a:ext cx="12192000" cy="330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227A7-6D3F-4061-B1B8-A4232BA01D96}"/>
                </a:ext>
              </a:extLst>
            </p:cNvPr>
            <p:cNvGrpSpPr/>
            <p:nvPr/>
          </p:nvGrpSpPr>
          <p:grpSpPr>
            <a:xfrm>
              <a:off x="66675" y="308625"/>
              <a:ext cx="688216" cy="180471"/>
              <a:chOff x="66675" y="308625"/>
              <a:chExt cx="688216" cy="180471"/>
            </a:xfrm>
          </p:grpSpPr>
          <p:sp>
            <p:nvSpPr>
              <p:cNvPr id="16" name="Arrow: Left 15">
                <a:extLst>
                  <a:ext uri="{FF2B5EF4-FFF2-40B4-BE49-F238E27FC236}">
                    <a16:creationId xmlns:a16="http://schemas.microsoft.com/office/drawing/2014/main" id="{644CE635-F0C1-4875-B657-9EA02847DEA8}"/>
                  </a:ext>
                </a:extLst>
              </p:cNvPr>
              <p:cNvSpPr/>
              <p:nvPr/>
            </p:nvSpPr>
            <p:spPr>
              <a:xfrm>
                <a:off x="66675" y="319564"/>
                <a:ext cx="151040" cy="158592"/>
              </a:xfrm>
              <a:prstGeom prst="leftArrow">
                <a:avLst>
                  <a:gd name="adj1" fmla="val 50000"/>
                  <a:gd name="adj2" fmla="val 69854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Circular 16">
                <a:extLst>
                  <a:ext uri="{FF2B5EF4-FFF2-40B4-BE49-F238E27FC236}">
                    <a16:creationId xmlns:a16="http://schemas.microsoft.com/office/drawing/2014/main" id="{9B4064A2-CABF-44FC-9786-2884B25E51FB}"/>
                  </a:ext>
                </a:extLst>
              </p:cNvPr>
              <p:cNvSpPr/>
              <p:nvPr/>
            </p:nvSpPr>
            <p:spPr>
              <a:xfrm rot="12600000">
                <a:off x="317418" y="308625"/>
                <a:ext cx="180471" cy="180471"/>
              </a:xfrm>
              <a:prstGeom prst="circularArrow">
                <a:avLst>
                  <a:gd name="adj1" fmla="val 12500"/>
                  <a:gd name="adj2" fmla="val 626707"/>
                  <a:gd name="adj3" fmla="val 20457681"/>
                  <a:gd name="adj4" fmla="val 2602344"/>
                  <a:gd name="adj5" fmla="val 5121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Arrow: Left 17">
                <a:extLst>
                  <a:ext uri="{FF2B5EF4-FFF2-40B4-BE49-F238E27FC236}">
                    <a16:creationId xmlns:a16="http://schemas.microsoft.com/office/drawing/2014/main" id="{6F1B17DE-E3BE-445C-8EA8-891B0C30BA67}"/>
                  </a:ext>
                </a:extLst>
              </p:cNvPr>
              <p:cNvSpPr/>
              <p:nvPr/>
            </p:nvSpPr>
            <p:spPr>
              <a:xfrm flipH="1">
                <a:off x="603851" y="319564"/>
                <a:ext cx="151040" cy="158592"/>
              </a:xfrm>
              <a:prstGeom prst="leftArrow">
                <a:avLst>
                  <a:gd name="adj1" fmla="val 50000"/>
                  <a:gd name="adj2" fmla="val 69854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34F023-ACC5-4859-832B-15289E99B67D}"/>
                </a:ext>
              </a:extLst>
            </p:cNvPr>
            <p:cNvSpPr txBox="1"/>
            <p:nvPr/>
          </p:nvSpPr>
          <p:spPr>
            <a:xfrm>
              <a:off x="11132148" y="7154"/>
              <a:ext cx="13958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aleway" panose="020B0503030101060003" pitchFamily="34" charset="0"/>
                </a:rPr>
                <a:t>ACHS IT CLUB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73B3FB-1DA0-4C7E-B8F3-AC7FA82D9574}"/>
                </a:ext>
              </a:extLst>
            </p:cNvPr>
            <p:cNvSpPr txBox="1"/>
            <p:nvPr/>
          </p:nvSpPr>
          <p:spPr>
            <a:xfrm>
              <a:off x="5142521" y="7154"/>
              <a:ext cx="1906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 panose="020B0503030101060003" pitchFamily="34" charset="0"/>
                </a:rPr>
                <a:t>FRONT END WORKSHOP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919E77-0D2E-4524-AAF3-6D17BDD4B554}"/>
                </a:ext>
              </a:extLst>
            </p:cNvPr>
            <p:cNvSpPr/>
            <p:nvPr/>
          </p:nvSpPr>
          <p:spPr>
            <a:xfrm>
              <a:off x="1127760" y="228124"/>
              <a:ext cx="1906958" cy="330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E6DD61-CCFE-4E21-A662-25334F4EDC12}"/>
                </a:ext>
              </a:extLst>
            </p:cNvPr>
            <p:cNvSpPr txBox="1"/>
            <p:nvPr/>
          </p:nvSpPr>
          <p:spPr>
            <a:xfrm>
              <a:off x="936749" y="260515"/>
              <a:ext cx="1246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 panose="020B0503030101060003" pitchFamily="34" charset="0"/>
                </a:rPr>
                <a:t>CHAPTER 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72C0D03-C6E5-47A9-BCD4-EF5CA45A7F7C}"/>
                </a:ext>
              </a:extLst>
            </p:cNvPr>
            <p:cNvSpPr/>
            <p:nvPr/>
          </p:nvSpPr>
          <p:spPr>
            <a:xfrm flipV="1">
              <a:off x="2747010" y="302896"/>
              <a:ext cx="175260" cy="1752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aleway" panose="020B0503030101060003" pitchFamily="34" charset="0"/>
                </a:rPr>
                <a:t>X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7EA6896-5D87-46E1-A09F-EA4515A2545A}"/>
              </a:ext>
            </a:extLst>
          </p:cNvPr>
          <p:cNvSpPr txBox="1"/>
          <p:nvPr/>
        </p:nvSpPr>
        <p:spPr>
          <a:xfrm>
            <a:off x="1154879" y="2367171"/>
            <a:ext cx="98822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600" dirty="0">
                <a:solidFill>
                  <a:schemeClr val="bg1"/>
                </a:solidFill>
                <a:latin typeface="Raleway Black" panose="020B0A03030101060003" pitchFamily="34" charset="0"/>
              </a:rPr>
              <a:t>UNDERSTANDING WEB</a:t>
            </a:r>
          </a:p>
        </p:txBody>
      </p:sp>
    </p:spTree>
    <p:extLst>
      <p:ext uri="{BB962C8B-B14F-4D97-AF65-F5344CB8AC3E}">
        <p14:creationId xmlns:p14="http://schemas.microsoft.com/office/powerpoint/2010/main" val="2754429090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418011D-3F1E-4341-9AE0-0E8C90DACB0C}"/>
              </a:ext>
            </a:extLst>
          </p:cNvPr>
          <p:cNvGrpSpPr/>
          <p:nvPr/>
        </p:nvGrpSpPr>
        <p:grpSpPr>
          <a:xfrm>
            <a:off x="0" y="0"/>
            <a:ext cx="12527985" cy="558800"/>
            <a:chOff x="0" y="0"/>
            <a:chExt cx="12527985" cy="558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8A52FF-E7A8-4E88-9996-55AF54E24E2D}"/>
                </a:ext>
              </a:extLst>
            </p:cNvPr>
            <p:cNvSpPr/>
            <p:nvPr/>
          </p:nvSpPr>
          <p:spPr>
            <a:xfrm>
              <a:off x="0" y="0"/>
              <a:ext cx="12192000" cy="55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2AE70D9-84AB-4FDC-BC51-FEC55CECBD37}"/>
                </a:ext>
              </a:extLst>
            </p:cNvPr>
            <p:cNvSpPr/>
            <p:nvPr/>
          </p:nvSpPr>
          <p:spPr>
            <a:xfrm>
              <a:off x="108023" y="68342"/>
              <a:ext cx="91440" cy="9144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CD3F4D-A6AD-4B0F-8087-E81FB5250F22}"/>
                </a:ext>
              </a:extLst>
            </p:cNvPr>
            <p:cNvSpPr/>
            <p:nvPr/>
          </p:nvSpPr>
          <p:spPr>
            <a:xfrm>
              <a:off x="361933" y="68342"/>
              <a:ext cx="91440" cy="91440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8FCE9C-1284-4FCA-9A70-7E422F21554F}"/>
                </a:ext>
              </a:extLst>
            </p:cNvPr>
            <p:cNvSpPr/>
            <p:nvPr/>
          </p:nvSpPr>
          <p:spPr>
            <a:xfrm>
              <a:off x="615843" y="68342"/>
              <a:ext cx="91440" cy="91440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76B99C-E7B3-4197-846D-CAB126836474}"/>
                </a:ext>
              </a:extLst>
            </p:cNvPr>
            <p:cNvSpPr/>
            <p:nvPr/>
          </p:nvSpPr>
          <p:spPr>
            <a:xfrm>
              <a:off x="0" y="228124"/>
              <a:ext cx="12192000" cy="330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227A7-6D3F-4061-B1B8-A4232BA01D96}"/>
                </a:ext>
              </a:extLst>
            </p:cNvPr>
            <p:cNvGrpSpPr/>
            <p:nvPr/>
          </p:nvGrpSpPr>
          <p:grpSpPr>
            <a:xfrm>
              <a:off x="66675" y="308625"/>
              <a:ext cx="688216" cy="180471"/>
              <a:chOff x="66675" y="308625"/>
              <a:chExt cx="688216" cy="180471"/>
            </a:xfrm>
          </p:grpSpPr>
          <p:sp>
            <p:nvSpPr>
              <p:cNvPr id="16" name="Arrow: Left 15">
                <a:extLst>
                  <a:ext uri="{FF2B5EF4-FFF2-40B4-BE49-F238E27FC236}">
                    <a16:creationId xmlns:a16="http://schemas.microsoft.com/office/drawing/2014/main" id="{644CE635-F0C1-4875-B657-9EA02847DEA8}"/>
                  </a:ext>
                </a:extLst>
              </p:cNvPr>
              <p:cNvSpPr/>
              <p:nvPr/>
            </p:nvSpPr>
            <p:spPr>
              <a:xfrm>
                <a:off x="66675" y="319564"/>
                <a:ext cx="151040" cy="158592"/>
              </a:xfrm>
              <a:prstGeom prst="leftArrow">
                <a:avLst>
                  <a:gd name="adj1" fmla="val 50000"/>
                  <a:gd name="adj2" fmla="val 69854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Circular 16">
                <a:extLst>
                  <a:ext uri="{FF2B5EF4-FFF2-40B4-BE49-F238E27FC236}">
                    <a16:creationId xmlns:a16="http://schemas.microsoft.com/office/drawing/2014/main" id="{9B4064A2-CABF-44FC-9786-2884B25E51FB}"/>
                  </a:ext>
                </a:extLst>
              </p:cNvPr>
              <p:cNvSpPr/>
              <p:nvPr/>
            </p:nvSpPr>
            <p:spPr>
              <a:xfrm rot="12600000">
                <a:off x="317418" y="308625"/>
                <a:ext cx="180471" cy="180471"/>
              </a:xfrm>
              <a:prstGeom prst="circularArrow">
                <a:avLst>
                  <a:gd name="adj1" fmla="val 12500"/>
                  <a:gd name="adj2" fmla="val 626707"/>
                  <a:gd name="adj3" fmla="val 20457681"/>
                  <a:gd name="adj4" fmla="val 2602344"/>
                  <a:gd name="adj5" fmla="val 5121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Arrow: Left 17">
                <a:extLst>
                  <a:ext uri="{FF2B5EF4-FFF2-40B4-BE49-F238E27FC236}">
                    <a16:creationId xmlns:a16="http://schemas.microsoft.com/office/drawing/2014/main" id="{6F1B17DE-E3BE-445C-8EA8-891B0C30BA67}"/>
                  </a:ext>
                </a:extLst>
              </p:cNvPr>
              <p:cNvSpPr/>
              <p:nvPr/>
            </p:nvSpPr>
            <p:spPr>
              <a:xfrm flipH="1">
                <a:off x="603851" y="319564"/>
                <a:ext cx="151040" cy="158592"/>
              </a:xfrm>
              <a:prstGeom prst="leftArrow">
                <a:avLst>
                  <a:gd name="adj1" fmla="val 50000"/>
                  <a:gd name="adj2" fmla="val 69854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34F023-ACC5-4859-832B-15289E99B67D}"/>
                </a:ext>
              </a:extLst>
            </p:cNvPr>
            <p:cNvSpPr txBox="1"/>
            <p:nvPr/>
          </p:nvSpPr>
          <p:spPr>
            <a:xfrm>
              <a:off x="11132148" y="7154"/>
              <a:ext cx="13958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aleway" panose="020B0503030101060003" pitchFamily="34" charset="0"/>
                </a:rPr>
                <a:t>ACHS IT CLUB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73B3FB-1DA0-4C7E-B8F3-AC7FA82D9574}"/>
                </a:ext>
              </a:extLst>
            </p:cNvPr>
            <p:cNvSpPr txBox="1"/>
            <p:nvPr/>
          </p:nvSpPr>
          <p:spPr>
            <a:xfrm>
              <a:off x="5142521" y="7154"/>
              <a:ext cx="1906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 panose="020B0503030101060003" pitchFamily="34" charset="0"/>
                </a:rPr>
                <a:t>FRONT END WORKSHOP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919E77-0D2E-4524-AAF3-6D17BDD4B554}"/>
                </a:ext>
              </a:extLst>
            </p:cNvPr>
            <p:cNvSpPr/>
            <p:nvPr/>
          </p:nvSpPr>
          <p:spPr>
            <a:xfrm>
              <a:off x="1127760" y="228124"/>
              <a:ext cx="1906958" cy="330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E6DD61-CCFE-4E21-A662-25334F4EDC12}"/>
                </a:ext>
              </a:extLst>
            </p:cNvPr>
            <p:cNvSpPr txBox="1"/>
            <p:nvPr/>
          </p:nvSpPr>
          <p:spPr>
            <a:xfrm>
              <a:off x="936749" y="260515"/>
              <a:ext cx="1246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 panose="020B0503030101060003" pitchFamily="34" charset="0"/>
                </a:rPr>
                <a:t>CHAPTER 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72C0D03-C6E5-47A9-BCD4-EF5CA45A7F7C}"/>
                </a:ext>
              </a:extLst>
            </p:cNvPr>
            <p:cNvSpPr/>
            <p:nvPr/>
          </p:nvSpPr>
          <p:spPr>
            <a:xfrm flipV="1">
              <a:off x="2747010" y="302896"/>
              <a:ext cx="175260" cy="1752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aleway" panose="020B0503030101060003" pitchFamily="34" charset="0"/>
                </a:rPr>
                <a:t>X</a:t>
              </a:r>
            </a:p>
          </p:txBody>
        </p:sp>
      </p:grpSp>
      <p:grpSp>
        <p:nvGrpSpPr>
          <p:cNvPr id="2064" name="Group 2063">
            <a:extLst>
              <a:ext uri="{FF2B5EF4-FFF2-40B4-BE49-F238E27FC236}">
                <a16:creationId xmlns:a16="http://schemas.microsoft.com/office/drawing/2014/main" id="{7693CB59-56F0-40FD-BD2B-26545AD9C74B}"/>
              </a:ext>
            </a:extLst>
          </p:cNvPr>
          <p:cNvGrpSpPr/>
          <p:nvPr/>
        </p:nvGrpSpPr>
        <p:grpSpPr>
          <a:xfrm>
            <a:off x="7965314" y="1889940"/>
            <a:ext cx="4226686" cy="4202075"/>
            <a:chOff x="7965314" y="1889940"/>
            <a:chExt cx="4226686" cy="4202075"/>
          </a:xfrm>
        </p:grpSpPr>
        <p:pic>
          <p:nvPicPr>
            <p:cNvPr id="2053" name="Picture 2052" descr="A close up of a computer&#10;&#10;Description automatically generated">
              <a:extLst>
                <a:ext uri="{FF2B5EF4-FFF2-40B4-BE49-F238E27FC236}">
                  <a16:creationId xmlns:a16="http://schemas.microsoft.com/office/drawing/2014/main" id="{38C044A2-C4EB-44DC-90F0-558638BCA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252250" y="1889940"/>
              <a:ext cx="3627268" cy="307812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9EB52B4-DEAA-4E58-80FE-7F44C3987C6E}"/>
                </a:ext>
              </a:extLst>
            </p:cNvPr>
            <p:cNvSpPr txBox="1"/>
            <p:nvPr/>
          </p:nvSpPr>
          <p:spPr>
            <a:xfrm>
              <a:off x="7965314" y="5276407"/>
              <a:ext cx="4226686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323232"/>
                  </a:solidFill>
                  <a:latin typeface="Raleway" panose="020B0503030101060003" pitchFamily="34" charset="0"/>
                </a:rPr>
                <a:t>GOOGLE SERVERS</a:t>
              </a:r>
            </a:p>
            <a:p>
              <a:pPr algn="ctr"/>
              <a:r>
                <a:rPr lang="en-US" dirty="0">
                  <a:solidFill>
                    <a:srgbClr val="323232"/>
                  </a:solidFill>
                  <a:latin typeface="Raleway" panose="020B0503030101060003" pitchFamily="34" charset="0"/>
                </a:rPr>
                <a:t>(WEB + APPLICATION SERVERS)</a:t>
              </a:r>
            </a:p>
            <a:p>
              <a:pPr algn="ctr"/>
              <a:endParaRPr lang="en-US" sz="1100" dirty="0">
                <a:solidFill>
                  <a:srgbClr val="323232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02EB52B9-B7B2-47A4-BFEC-C79C3E3065FC}"/>
              </a:ext>
            </a:extLst>
          </p:cNvPr>
          <p:cNvGrpSpPr/>
          <p:nvPr/>
        </p:nvGrpSpPr>
        <p:grpSpPr>
          <a:xfrm>
            <a:off x="4728610" y="3429000"/>
            <a:ext cx="2734779" cy="1443371"/>
            <a:chOff x="4728610" y="3429000"/>
            <a:chExt cx="2734779" cy="1443371"/>
          </a:xfrm>
        </p:grpSpPr>
        <p:sp>
          <p:nvSpPr>
            <p:cNvPr id="46" name="Arrow: Left 45">
              <a:extLst>
                <a:ext uri="{FF2B5EF4-FFF2-40B4-BE49-F238E27FC236}">
                  <a16:creationId xmlns:a16="http://schemas.microsoft.com/office/drawing/2014/main" id="{34E0A4D1-CA19-461E-B401-96A70D6FF5AB}"/>
                </a:ext>
              </a:extLst>
            </p:cNvPr>
            <p:cNvSpPr/>
            <p:nvPr/>
          </p:nvSpPr>
          <p:spPr>
            <a:xfrm rot="10800000">
              <a:off x="4728610" y="3429000"/>
              <a:ext cx="2734779" cy="792300"/>
            </a:xfrm>
            <a:prstGeom prst="leftArrow">
              <a:avLst/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ED89D11-1BE1-44B0-98F0-686C952C714A}"/>
                </a:ext>
              </a:extLst>
            </p:cNvPr>
            <p:cNvSpPr txBox="1"/>
            <p:nvPr/>
          </p:nvSpPr>
          <p:spPr>
            <a:xfrm>
              <a:off x="4968300" y="4056763"/>
              <a:ext cx="1859219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323232"/>
                  </a:solidFill>
                  <a:latin typeface="Raleway" panose="020B0503030101060003" pitchFamily="34" charset="0"/>
                </a:rPr>
                <a:t>Protocolled REQUEST</a:t>
              </a:r>
            </a:p>
            <a:p>
              <a:pPr algn="ctr"/>
              <a:endParaRPr lang="en-US" sz="1100" dirty="0">
                <a:solidFill>
                  <a:srgbClr val="323232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2060" name="Group 2059">
            <a:extLst>
              <a:ext uri="{FF2B5EF4-FFF2-40B4-BE49-F238E27FC236}">
                <a16:creationId xmlns:a16="http://schemas.microsoft.com/office/drawing/2014/main" id="{83D2E093-8694-48C3-891B-95938930FAF7}"/>
              </a:ext>
            </a:extLst>
          </p:cNvPr>
          <p:cNvGrpSpPr/>
          <p:nvPr/>
        </p:nvGrpSpPr>
        <p:grpSpPr>
          <a:xfrm>
            <a:off x="4728609" y="2208767"/>
            <a:ext cx="2734779" cy="976966"/>
            <a:chOff x="4728609" y="2208767"/>
            <a:chExt cx="2734779" cy="976966"/>
          </a:xfrm>
        </p:grpSpPr>
        <p:sp>
          <p:nvSpPr>
            <p:cNvPr id="2055" name="Arrow: Left 2054">
              <a:extLst>
                <a:ext uri="{FF2B5EF4-FFF2-40B4-BE49-F238E27FC236}">
                  <a16:creationId xmlns:a16="http://schemas.microsoft.com/office/drawing/2014/main" id="{C70A5CA8-4CE1-4DE8-9C78-E03AB39A9F43}"/>
                </a:ext>
              </a:extLst>
            </p:cNvPr>
            <p:cNvSpPr/>
            <p:nvPr/>
          </p:nvSpPr>
          <p:spPr>
            <a:xfrm>
              <a:off x="4728609" y="2393433"/>
              <a:ext cx="2734779" cy="792300"/>
            </a:xfrm>
            <a:prstGeom prst="leftArrow">
              <a:avLst/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5B831B2-66EF-4959-A769-6F17470B1BBE}"/>
                </a:ext>
              </a:extLst>
            </p:cNvPr>
            <p:cNvSpPr txBox="1"/>
            <p:nvPr/>
          </p:nvSpPr>
          <p:spPr>
            <a:xfrm>
              <a:off x="5072337" y="2208767"/>
              <a:ext cx="185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323232"/>
                  </a:solidFill>
                  <a:latin typeface="Raleway" panose="020B0503030101060003" pitchFamily="34" charset="0"/>
                </a:rPr>
                <a:t>RESPONSE</a:t>
              </a:r>
              <a:endParaRPr lang="en-US" sz="1100" dirty="0">
                <a:solidFill>
                  <a:srgbClr val="323232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5EE66D81-6CC7-496C-8EF9-F8F49A6657A7}"/>
              </a:ext>
            </a:extLst>
          </p:cNvPr>
          <p:cNvGrpSpPr/>
          <p:nvPr/>
        </p:nvGrpSpPr>
        <p:grpSpPr>
          <a:xfrm>
            <a:off x="217715" y="1515594"/>
            <a:ext cx="4246426" cy="3923179"/>
            <a:chOff x="217715" y="1515594"/>
            <a:chExt cx="4246426" cy="3923179"/>
          </a:xfrm>
        </p:grpSpPr>
        <p:grpSp>
          <p:nvGrpSpPr>
            <p:cNvPr id="2049" name="Group 2048">
              <a:extLst>
                <a:ext uri="{FF2B5EF4-FFF2-40B4-BE49-F238E27FC236}">
                  <a16:creationId xmlns:a16="http://schemas.microsoft.com/office/drawing/2014/main" id="{EDF83ED8-2978-4176-BB73-61B01EC4DCA9}"/>
                </a:ext>
              </a:extLst>
            </p:cNvPr>
            <p:cNvGrpSpPr/>
            <p:nvPr/>
          </p:nvGrpSpPr>
          <p:grpSpPr>
            <a:xfrm>
              <a:off x="217715" y="1515594"/>
              <a:ext cx="4246426" cy="3208806"/>
              <a:chOff x="893220" y="1519253"/>
              <a:chExt cx="1950487" cy="1473883"/>
            </a:xfrm>
          </p:grpSpPr>
          <p:grpSp>
            <p:nvGrpSpPr>
              <p:cNvPr id="2048" name="Group 2047">
                <a:extLst>
                  <a:ext uri="{FF2B5EF4-FFF2-40B4-BE49-F238E27FC236}">
                    <a16:creationId xmlns:a16="http://schemas.microsoft.com/office/drawing/2014/main" id="{5A5B5FDF-0C7E-43CF-93B6-7EF470A9B60B}"/>
                  </a:ext>
                </a:extLst>
              </p:cNvPr>
              <p:cNvGrpSpPr/>
              <p:nvPr/>
            </p:nvGrpSpPr>
            <p:grpSpPr>
              <a:xfrm>
                <a:off x="936749" y="1519253"/>
                <a:ext cx="1906958" cy="1473883"/>
                <a:chOff x="936749" y="1519253"/>
                <a:chExt cx="1906958" cy="1473883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3CA923A2-DCEB-466F-86D3-0285500305E5}"/>
                    </a:ext>
                  </a:extLst>
                </p:cNvPr>
                <p:cNvGrpSpPr/>
                <p:nvPr/>
              </p:nvGrpSpPr>
              <p:grpSpPr>
                <a:xfrm>
                  <a:off x="936749" y="1519253"/>
                  <a:ext cx="1906958" cy="1473883"/>
                  <a:chOff x="936749" y="1519253"/>
                  <a:chExt cx="1906958" cy="1473883"/>
                </a:xfrm>
              </p:grpSpPr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E1F14F49-F81E-4E3A-B50C-A3031DA69E55}"/>
                      </a:ext>
                    </a:extLst>
                  </p:cNvPr>
                  <p:cNvSpPr/>
                  <p:nvPr/>
                </p:nvSpPr>
                <p:spPr>
                  <a:xfrm>
                    <a:off x="936749" y="1553784"/>
                    <a:ext cx="1906958" cy="1439352"/>
                  </a:xfrm>
                  <a:prstGeom prst="rect">
                    <a:avLst/>
                  </a:prstGeom>
                  <a:solidFill>
                    <a:srgbClr val="32323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6598F25F-57E7-4EA7-9798-E3C6D93447CA}"/>
                      </a:ext>
                    </a:extLst>
                  </p:cNvPr>
                  <p:cNvGrpSpPr/>
                  <p:nvPr/>
                </p:nvGrpSpPr>
                <p:grpSpPr>
                  <a:xfrm>
                    <a:off x="936749" y="1519253"/>
                    <a:ext cx="1906958" cy="282344"/>
                    <a:chOff x="-1" y="0"/>
                    <a:chExt cx="3774148" cy="558800"/>
                  </a:xfrm>
                </p:grpSpPr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683E732C-D5EC-4784-8034-FCAA919190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" y="0"/>
                      <a:ext cx="3774147" cy="558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Oval 21">
                      <a:extLst>
                        <a:ext uri="{FF2B5EF4-FFF2-40B4-BE49-F238E27FC236}">
                          <a16:creationId xmlns:a16="http://schemas.microsoft.com/office/drawing/2014/main" id="{916CE42F-9DDA-4C19-82BA-E9D99EF3AB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023" y="68342"/>
                      <a:ext cx="91440" cy="9144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>
                      <a:extLst>
                        <a:ext uri="{FF2B5EF4-FFF2-40B4-BE49-F238E27FC236}">
                          <a16:creationId xmlns:a16="http://schemas.microsoft.com/office/drawing/2014/main" id="{B9C01247-36C1-42A2-9A2E-A069E671FF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33" y="68342"/>
                      <a:ext cx="91440" cy="91440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>
                      <a:extLst>
                        <a:ext uri="{FF2B5EF4-FFF2-40B4-BE49-F238E27FC236}">
                          <a16:creationId xmlns:a16="http://schemas.microsoft.com/office/drawing/2014/main" id="{004205AB-6AE4-4234-90B1-4EA39BB7F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843" y="68342"/>
                      <a:ext cx="91440" cy="9144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86C207F1-4BC1-4844-8ABC-764B22A6B1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228124"/>
                      <a:ext cx="3774147" cy="330676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0EC3E015-C6E8-4CE1-BA23-871F5D9F43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75" y="308625"/>
                      <a:ext cx="688216" cy="180471"/>
                      <a:chOff x="66675" y="308625"/>
                      <a:chExt cx="688216" cy="180471"/>
                    </a:xfrm>
                  </p:grpSpPr>
                  <p:sp>
                    <p:nvSpPr>
                      <p:cNvPr id="32" name="Arrow: Left 31">
                        <a:extLst>
                          <a:ext uri="{FF2B5EF4-FFF2-40B4-BE49-F238E27FC236}">
                            <a16:creationId xmlns:a16="http://schemas.microsoft.com/office/drawing/2014/main" id="{2224DE3F-6C4F-4894-A39D-E025DC09B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75" y="319564"/>
                        <a:ext cx="151040" cy="158592"/>
                      </a:xfrm>
                      <a:prstGeom prst="leftArrow">
                        <a:avLst>
                          <a:gd name="adj1" fmla="val 50000"/>
                          <a:gd name="adj2" fmla="val 69854"/>
                        </a:avLst>
                      </a:prstGeom>
                      <a:solidFill>
                        <a:srgbClr val="2A2A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" name="Arrow: Circular 32">
                        <a:extLst>
                          <a:ext uri="{FF2B5EF4-FFF2-40B4-BE49-F238E27FC236}">
                            <a16:creationId xmlns:a16="http://schemas.microsoft.com/office/drawing/2014/main" id="{AB943BCE-4E5F-43D4-9B5F-8FFF3AC97C5C}"/>
                          </a:ext>
                        </a:extLst>
                      </p:cNvPr>
                      <p:cNvSpPr/>
                      <p:nvPr/>
                    </p:nvSpPr>
                    <p:spPr>
                      <a:xfrm rot="12600000">
                        <a:off x="317418" y="308625"/>
                        <a:ext cx="180471" cy="180471"/>
                      </a:xfrm>
                      <a:prstGeom prst="circularArrow">
                        <a:avLst>
                          <a:gd name="adj1" fmla="val 12500"/>
                          <a:gd name="adj2" fmla="val 626707"/>
                          <a:gd name="adj3" fmla="val 20457681"/>
                          <a:gd name="adj4" fmla="val 2602344"/>
                          <a:gd name="adj5" fmla="val 5121"/>
                        </a:avLst>
                      </a:prstGeom>
                      <a:solidFill>
                        <a:srgbClr val="2A2A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4" name="Arrow: Left 33">
                        <a:extLst>
                          <a:ext uri="{FF2B5EF4-FFF2-40B4-BE49-F238E27FC236}">
                            <a16:creationId xmlns:a16="http://schemas.microsoft.com/office/drawing/2014/main" id="{515B8661-99E9-47AB-810D-F0F2843752C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3851" y="319564"/>
                        <a:ext cx="151040" cy="158592"/>
                      </a:xfrm>
                      <a:prstGeom prst="leftArrow">
                        <a:avLst>
                          <a:gd name="adj1" fmla="val 50000"/>
                          <a:gd name="adj2" fmla="val 69854"/>
                        </a:avLst>
                      </a:prstGeom>
                      <a:solidFill>
                        <a:srgbClr val="2A2A2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CF5CFE4B-F2B9-4F96-B31B-64FC87928F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760" y="228124"/>
                      <a:ext cx="1906958" cy="33067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C6E51D90-60D8-4BF5-974C-56F3F0772BC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47010" y="302896"/>
                      <a:ext cx="175260" cy="175260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latin typeface="Raleway" panose="020B0503030101060003" pitchFamily="34" charset="0"/>
                        </a:rPr>
                        <a:t>X</a:t>
                      </a:r>
                    </a:p>
                  </p:txBody>
                </p:sp>
              </p:grp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66292E8-3D2D-40D5-A974-86B90E7842CF}"/>
                    </a:ext>
                  </a:extLst>
                </p:cNvPr>
                <p:cNvSpPr txBox="1"/>
                <p:nvPr/>
              </p:nvSpPr>
              <p:spPr>
                <a:xfrm>
                  <a:off x="1459187" y="1667031"/>
                  <a:ext cx="681639" cy="1245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Raleway" panose="020B0503030101060003" pitchFamily="34" charset="0"/>
                    </a:rPr>
                    <a:t>www.google.com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D6AC13B-9588-4F97-A44C-4729AD67C004}"/>
                  </a:ext>
                </a:extLst>
              </p:cNvPr>
              <p:cNvSpPr txBox="1"/>
              <p:nvPr/>
            </p:nvSpPr>
            <p:spPr>
              <a:xfrm>
                <a:off x="893220" y="1922466"/>
                <a:ext cx="1941420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aleway" panose="020B0503030101060003" pitchFamily="34" charset="0"/>
                  </a:rPr>
                  <a:t>WEB BROWSER</a:t>
                </a:r>
              </a:p>
              <a:p>
                <a:pPr algn="ctr"/>
                <a:endParaRPr lang="en-US" sz="1100" dirty="0"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5278AAC-D086-4222-97DA-7C0ED223CB7B}"/>
                </a:ext>
              </a:extLst>
            </p:cNvPr>
            <p:cNvSpPr txBox="1"/>
            <p:nvPr/>
          </p:nvSpPr>
          <p:spPr>
            <a:xfrm>
              <a:off x="1680881" y="4900164"/>
              <a:ext cx="130035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323232"/>
                  </a:solidFill>
                  <a:latin typeface="Raleway" panose="020B0503030101060003" pitchFamily="34" charset="0"/>
                </a:rPr>
                <a:t>CLIENT</a:t>
              </a:r>
            </a:p>
            <a:p>
              <a:pPr algn="ctr"/>
              <a:endParaRPr lang="en-US" sz="1100" dirty="0">
                <a:solidFill>
                  <a:srgbClr val="323232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2062" name="Group 2061">
            <a:extLst>
              <a:ext uri="{FF2B5EF4-FFF2-40B4-BE49-F238E27FC236}">
                <a16:creationId xmlns:a16="http://schemas.microsoft.com/office/drawing/2014/main" id="{8CF39E6F-1772-406F-AF39-F046132C6250}"/>
              </a:ext>
            </a:extLst>
          </p:cNvPr>
          <p:cNvGrpSpPr/>
          <p:nvPr/>
        </p:nvGrpSpPr>
        <p:grpSpPr>
          <a:xfrm>
            <a:off x="8381226" y="815681"/>
            <a:ext cx="2046418" cy="1764153"/>
            <a:chOff x="8381226" y="815681"/>
            <a:chExt cx="2046418" cy="1764153"/>
          </a:xfrm>
        </p:grpSpPr>
        <p:sp>
          <p:nvSpPr>
            <p:cNvPr id="2057" name="Rectangle: Rounded Corners 2056">
              <a:extLst>
                <a:ext uri="{FF2B5EF4-FFF2-40B4-BE49-F238E27FC236}">
                  <a16:creationId xmlns:a16="http://schemas.microsoft.com/office/drawing/2014/main" id="{BF43C25B-D5AE-4F9A-B8DA-73D80B710CFC}"/>
                </a:ext>
              </a:extLst>
            </p:cNvPr>
            <p:cNvSpPr/>
            <p:nvPr/>
          </p:nvSpPr>
          <p:spPr>
            <a:xfrm>
              <a:off x="8381226" y="815681"/>
              <a:ext cx="2046418" cy="1764153"/>
            </a:xfrm>
            <a:prstGeom prst="roundRect">
              <a:avLst>
                <a:gd name="adj" fmla="val 5725"/>
              </a:avLst>
            </a:prstGeom>
            <a:solidFill>
              <a:srgbClr val="32323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1076D5D-8E26-4859-89A7-AE35A2116715}"/>
                </a:ext>
              </a:extLst>
            </p:cNvPr>
            <p:cNvSpPr txBox="1"/>
            <p:nvPr/>
          </p:nvSpPr>
          <p:spPr>
            <a:xfrm>
              <a:off x="8477037" y="922118"/>
              <a:ext cx="185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</a:rPr>
                <a:t>WEB SERVERS</a:t>
              </a:r>
              <a:endParaRPr lang="en-US" sz="11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70647FA-C372-4A41-9C88-7D6D3DA24DAC}"/>
                </a:ext>
              </a:extLst>
            </p:cNvPr>
            <p:cNvSpPr txBox="1"/>
            <p:nvPr/>
          </p:nvSpPr>
          <p:spPr>
            <a:xfrm>
              <a:off x="8477037" y="1699214"/>
              <a:ext cx="18547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HTML</a:t>
              </a:r>
              <a:br>
                <a:rPr lang="en-US" sz="1400" dirty="0">
                  <a:solidFill>
                    <a:schemeClr val="bg1"/>
                  </a:solidFill>
                  <a:latin typeface="Raleway" panose="020B0503030101060003" pitchFamily="34" charset="0"/>
                </a:rPr>
              </a:br>
              <a:r>
                <a:rPr lang="en-US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CSS</a:t>
              </a:r>
              <a:br>
                <a:rPr lang="en-US" sz="1400" dirty="0">
                  <a:solidFill>
                    <a:schemeClr val="bg1"/>
                  </a:solidFill>
                  <a:latin typeface="Raleway" panose="020B0503030101060003" pitchFamily="34" charset="0"/>
                </a:rPr>
              </a:br>
              <a:r>
                <a:rPr lang="en-US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JS</a:t>
              </a:r>
              <a:endParaRPr lang="en-US" sz="10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7557E909-8605-4146-955E-57BF877293A2}"/>
              </a:ext>
            </a:extLst>
          </p:cNvPr>
          <p:cNvGrpSpPr/>
          <p:nvPr/>
        </p:nvGrpSpPr>
        <p:grpSpPr>
          <a:xfrm>
            <a:off x="9245600" y="3103448"/>
            <a:ext cx="2633918" cy="1764153"/>
            <a:chOff x="9245600" y="3103448"/>
            <a:chExt cx="2633918" cy="1764153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4CBCE390-5572-4CEE-BFC2-06D768631801}"/>
                </a:ext>
              </a:extLst>
            </p:cNvPr>
            <p:cNvSpPr/>
            <p:nvPr/>
          </p:nvSpPr>
          <p:spPr>
            <a:xfrm>
              <a:off x="9245600" y="3103448"/>
              <a:ext cx="2633918" cy="1764153"/>
            </a:xfrm>
            <a:prstGeom prst="roundRect">
              <a:avLst>
                <a:gd name="adj" fmla="val 3421"/>
              </a:avLst>
            </a:prstGeom>
            <a:solidFill>
              <a:srgbClr val="32323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24911B-7B78-460C-AAC7-6DD19D3F0E36}"/>
                </a:ext>
              </a:extLst>
            </p:cNvPr>
            <p:cNvSpPr txBox="1"/>
            <p:nvPr/>
          </p:nvSpPr>
          <p:spPr>
            <a:xfrm>
              <a:off x="9245601" y="3209885"/>
              <a:ext cx="2538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</a:rPr>
                <a:t>APPLICATION SERVERS</a:t>
              </a:r>
              <a:endParaRPr lang="en-US" sz="11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FB32B93-E42B-4AE9-AFCD-ED187479CD58}"/>
                </a:ext>
              </a:extLst>
            </p:cNvPr>
            <p:cNvSpPr txBox="1"/>
            <p:nvPr/>
          </p:nvSpPr>
          <p:spPr>
            <a:xfrm>
              <a:off x="9368525" y="4015819"/>
              <a:ext cx="2292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Compile Server Side Language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To HTML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C98F542-B7A9-4F99-81A1-8E0F40D44925}"/>
              </a:ext>
            </a:extLst>
          </p:cNvPr>
          <p:cNvSpPr txBox="1"/>
          <p:nvPr/>
        </p:nvSpPr>
        <p:spPr>
          <a:xfrm>
            <a:off x="328331" y="3007330"/>
            <a:ext cx="1854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&lt;html&gt;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…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&lt;html&gt;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.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abc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{…}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Console.log(1)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E32474-EF83-49C5-9B5D-5D4066CBCD6A}"/>
              </a:ext>
            </a:extLst>
          </p:cNvPr>
          <p:cNvSpPr txBox="1"/>
          <p:nvPr/>
        </p:nvSpPr>
        <p:spPr>
          <a:xfrm>
            <a:off x="2450944" y="3007330"/>
            <a:ext cx="1854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aleway" panose="020B0503030101060003" pitchFamily="34" charset="0"/>
              </a:rPr>
              <a:t>&lt;?php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aleway" panose="020B0503030101060003" pitchFamily="34" charset="0"/>
              </a:rPr>
              <a:t>…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aleway" panose="020B0503030101060003" pitchFamily="34" charset="0"/>
              </a:rPr>
              <a:t>?&gt;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aleway" panose="020B0503030101060003" pitchFamily="34" charset="0"/>
              </a:rPr>
              <a:t>INSERT INTO TABLE () VALUES ()</a:t>
            </a:r>
          </a:p>
        </p:txBody>
      </p: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3A04495E-E80B-4D2E-9F33-AA91BD746C55}"/>
              </a:ext>
            </a:extLst>
          </p:cNvPr>
          <p:cNvGrpSpPr/>
          <p:nvPr/>
        </p:nvGrpSpPr>
        <p:grpSpPr>
          <a:xfrm>
            <a:off x="84297" y="4398847"/>
            <a:ext cx="4544673" cy="2420234"/>
            <a:chOff x="84297" y="4398847"/>
            <a:chExt cx="4544673" cy="2420234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DFE7621-5D4F-4C95-8F57-5906FA92E8A0}"/>
                </a:ext>
              </a:extLst>
            </p:cNvPr>
            <p:cNvSpPr/>
            <p:nvPr/>
          </p:nvSpPr>
          <p:spPr>
            <a:xfrm>
              <a:off x="2616540" y="4806651"/>
              <a:ext cx="2012430" cy="201243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FILES COMPILED FROM APPLICATION SERVER</a:t>
              </a:r>
              <a:endParaRPr lang="en-US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065" name="Arrow: Up 2064">
              <a:extLst>
                <a:ext uri="{FF2B5EF4-FFF2-40B4-BE49-F238E27FC236}">
                  <a16:creationId xmlns:a16="http://schemas.microsoft.com/office/drawing/2014/main" id="{D355D65D-EF6C-49C2-98C6-F6755666CFFE}"/>
                </a:ext>
              </a:extLst>
            </p:cNvPr>
            <p:cNvSpPr/>
            <p:nvPr/>
          </p:nvSpPr>
          <p:spPr>
            <a:xfrm>
              <a:off x="862186" y="4398847"/>
              <a:ext cx="479365" cy="815608"/>
            </a:xfrm>
            <a:prstGeom prst="up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8" name="Oval 2057">
              <a:extLst>
                <a:ext uri="{FF2B5EF4-FFF2-40B4-BE49-F238E27FC236}">
                  <a16:creationId xmlns:a16="http://schemas.microsoft.com/office/drawing/2014/main" id="{282EE5B1-31AE-460B-9EDE-0EF254A30773}"/>
                </a:ext>
              </a:extLst>
            </p:cNvPr>
            <p:cNvSpPr/>
            <p:nvPr/>
          </p:nvSpPr>
          <p:spPr>
            <a:xfrm>
              <a:off x="84297" y="4797368"/>
              <a:ext cx="2012430" cy="201243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Raleway" panose="020B0503030101060003" pitchFamily="34" charset="0"/>
                </a:rPr>
                <a:t>FILES DIRECTLY FROM WEB SERVER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73" name="Arrow: Up 72">
              <a:extLst>
                <a:ext uri="{FF2B5EF4-FFF2-40B4-BE49-F238E27FC236}">
                  <a16:creationId xmlns:a16="http://schemas.microsoft.com/office/drawing/2014/main" id="{7F83594F-2D7C-4C3C-BD37-BB18B1C2CCFB}"/>
                </a:ext>
              </a:extLst>
            </p:cNvPr>
            <p:cNvSpPr/>
            <p:nvPr/>
          </p:nvSpPr>
          <p:spPr>
            <a:xfrm>
              <a:off x="3370377" y="4398847"/>
              <a:ext cx="479365" cy="815608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308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418011D-3F1E-4341-9AE0-0E8C90DACB0C}"/>
              </a:ext>
            </a:extLst>
          </p:cNvPr>
          <p:cNvGrpSpPr/>
          <p:nvPr/>
        </p:nvGrpSpPr>
        <p:grpSpPr>
          <a:xfrm>
            <a:off x="0" y="0"/>
            <a:ext cx="12527985" cy="558800"/>
            <a:chOff x="0" y="0"/>
            <a:chExt cx="12527985" cy="558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8A52FF-E7A8-4E88-9996-55AF54E24E2D}"/>
                </a:ext>
              </a:extLst>
            </p:cNvPr>
            <p:cNvSpPr/>
            <p:nvPr/>
          </p:nvSpPr>
          <p:spPr>
            <a:xfrm>
              <a:off x="0" y="0"/>
              <a:ext cx="12192000" cy="55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2AE70D9-84AB-4FDC-BC51-FEC55CECBD37}"/>
                </a:ext>
              </a:extLst>
            </p:cNvPr>
            <p:cNvSpPr/>
            <p:nvPr/>
          </p:nvSpPr>
          <p:spPr>
            <a:xfrm>
              <a:off x="108023" y="68342"/>
              <a:ext cx="91440" cy="9144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CD3F4D-A6AD-4B0F-8087-E81FB5250F22}"/>
                </a:ext>
              </a:extLst>
            </p:cNvPr>
            <p:cNvSpPr/>
            <p:nvPr/>
          </p:nvSpPr>
          <p:spPr>
            <a:xfrm>
              <a:off x="361933" y="68342"/>
              <a:ext cx="91440" cy="91440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8FCE9C-1284-4FCA-9A70-7E422F21554F}"/>
                </a:ext>
              </a:extLst>
            </p:cNvPr>
            <p:cNvSpPr/>
            <p:nvPr/>
          </p:nvSpPr>
          <p:spPr>
            <a:xfrm>
              <a:off x="615843" y="68342"/>
              <a:ext cx="91440" cy="91440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76B99C-E7B3-4197-846D-CAB126836474}"/>
                </a:ext>
              </a:extLst>
            </p:cNvPr>
            <p:cNvSpPr/>
            <p:nvPr/>
          </p:nvSpPr>
          <p:spPr>
            <a:xfrm>
              <a:off x="0" y="228124"/>
              <a:ext cx="12192000" cy="330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227A7-6D3F-4061-B1B8-A4232BA01D96}"/>
                </a:ext>
              </a:extLst>
            </p:cNvPr>
            <p:cNvGrpSpPr/>
            <p:nvPr/>
          </p:nvGrpSpPr>
          <p:grpSpPr>
            <a:xfrm>
              <a:off x="66675" y="308625"/>
              <a:ext cx="688216" cy="180471"/>
              <a:chOff x="66675" y="308625"/>
              <a:chExt cx="688216" cy="180471"/>
            </a:xfrm>
          </p:grpSpPr>
          <p:sp>
            <p:nvSpPr>
              <p:cNvPr id="16" name="Arrow: Left 15">
                <a:extLst>
                  <a:ext uri="{FF2B5EF4-FFF2-40B4-BE49-F238E27FC236}">
                    <a16:creationId xmlns:a16="http://schemas.microsoft.com/office/drawing/2014/main" id="{644CE635-F0C1-4875-B657-9EA02847DEA8}"/>
                  </a:ext>
                </a:extLst>
              </p:cNvPr>
              <p:cNvSpPr/>
              <p:nvPr/>
            </p:nvSpPr>
            <p:spPr>
              <a:xfrm>
                <a:off x="66675" y="319564"/>
                <a:ext cx="151040" cy="158592"/>
              </a:xfrm>
              <a:prstGeom prst="leftArrow">
                <a:avLst>
                  <a:gd name="adj1" fmla="val 50000"/>
                  <a:gd name="adj2" fmla="val 69854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Circular 16">
                <a:extLst>
                  <a:ext uri="{FF2B5EF4-FFF2-40B4-BE49-F238E27FC236}">
                    <a16:creationId xmlns:a16="http://schemas.microsoft.com/office/drawing/2014/main" id="{9B4064A2-CABF-44FC-9786-2884B25E51FB}"/>
                  </a:ext>
                </a:extLst>
              </p:cNvPr>
              <p:cNvSpPr/>
              <p:nvPr/>
            </p:nvSpPr>
            <p:spPr>
              <a:xfrm rot="12600000">
                <a:off x="317418" y="308625"/>
                <a:ext cx="180471" cy="180471"/>
              </a:xfrm>
              <a:prstGeom prst="circularArrow">
                <a:avLst>
                  <a:gd name="adj1" fmla="val 12500"/>
                  <a:gd name="adj2" fmla="val 626707"/>
                  <a:gd name="adj3" fmla="val 20457681"/>
                  <a:gd name="adj4" fmla="val 2602344"/>
                  <a:gd name="adj5" fmla="val 5121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Arrow: Left 17">
                <a:extLst>
                  <a:ext uri="{FF2B5EF4-FFF2-40B4-BE49-F238E27FC236}">
                    <a16:creationId xmlns:a16="http://schemas.microsoft.com/office/drawing/2014/main" id="{6F1B17DE-E3BE-445C-8EA8-891B0C30BA67}"/>
                  </a:ext>
                </a:extLst>
              </p:cNvPr>
              <p:cNvSpPr/>
              <p:nvPr/>
            </p:nvSpPr>
            <p:spPr>
              <a:xfrm flipH="1">
                <a:off x="603851" y="319564"/>
                <a:ext cx="151040" cy="158592"/>
              </a:xfrm>
              <a:prstGeom prst="leftArrow">
                <a:avLst>
                  <a:gd name="adj1" fmla="val 50000"/>
                  <a:gd name="adj2" fmla="val 69854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34F023-ACC5-4859-832B-15289E99B67D}"/>
                </a:ext>
              </a:extLst>
            </p:cNvPr>
            <p:cNvSpPr txBox="1"/>
            <p:nvPr/>
          </p:nvSpPr>
          <p:spPr>
            <a:xfrm>
              <a:off x="11132148" y="7154"/>
              <a:ext cx="13958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aleway" panose="020B0503030101060003" pitchFamily="34" charset="0"/>
                </a:rPr>
                <a:t>ACHS IT CLUB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73B3FB-1DA0-4C7E-B8F3-AC7FA82D9574}"/>
                </a:ext>
              </a:extLst>
            </p:cNvPr>
            <p:cNvSpPr txBox="1"/>
            <p:nvPr/>
          </p:nvSpPr>
          <p:spPr>
            <a:xfrm>
              <a:off x="5142521" y="7154"/>
              <a:ext cx="1906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 panose="020B0503030101060003" pitchFamily="34" charset="0"/>
                </a:rPr>
                <a:t>FRONT END WORKSHOP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919E77-0D2E-4524-AAF3-6D17BDD4B554}"/>
                </a:ext>
              </a:extLst>
            </p:cNvPr>
            <p:cNvSpPr/>
            <p:nvPr/>
          </p:nvSpPr>
          <p:spPr>
            <a:xfrm>
              <a:off x="1127760" y="228124"/>
              <a:ext cx="1906958" cy="330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E6DD61-CCFE-4E21-A662-25334F4EDC12}"/>
                </a:ext>
              </a:extLst>
            </p:cNvPr>
            <p:cNvSpPr txBox="1"/>
            <p:nvPr/>
          </p:nvSpPr>
          <p:spPr>
            <a:xfrm>
              <a:off x="936749" y="260515"/>
              <a:ext cx="1246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 panose="020B0503030101060003" pitchFamily="34" charset="0"/>
                </a:rPr>
                <a:t>CHAPTER 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72C0D03-C6E5-47A9-BCD4-EF5CA45A7F7C}"/>
                </a:ext>
              </a:extLst>
            </p:cNvPr>
            <p:cNvSpPr/>
            <p:nvPr/>
          </p:nvSpPr>
          <p:spPr>
            <a:xfrm flipV="1">
              <a:off x="2747010" y="302896"/>
              <a:ext cx="175260" cy="1752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aleway" panose="020B0503030101060003" pitchFamily="34" charset="0"/>
                </a:rPr>
                <a:t>X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7EA6896-5D87-46E1-A09F-EA4515A2545A}"/>
              </a:ext>
            </a:extLst>
          </p:cNvPr>
          <p:cNvSpPr txBox="1"/>
          <p:nvPr/>
        </p:nvSpPr>
        <p:spPr>
          <a:xfrm>
            <a:off x="1154879" y="779770"/>
            <a:ext cx="98822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600" dirty="0">
                <a:solidFill>
                  <a:schemeClr val="bg1"/>
                </a:solidFill>
                <a:latin typeface="Raleway Black" panose="020B0A03030101060003" pitchFamily="34" charset="0"/>
              </a:rPr>
              <a:t>EXAMPLE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BB4093-FAF6-4F7D-82F4-59E380DB2F3B}"/>
              </a:ext>
            </a:extLst>
          </p:cNvPr>
          <p:cNvSpPr txBox="1"/>
          <p:nvPr/>
        </p:nvSpPr>
        <p:spPr>
          <a:xfrm>
            <a:off x="1154878" y="2207055"/>
            <a:ext cx="98822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bg1"/>
                </a:solidFill>
                <a:latin typeface="Raleway" panose="020B0503030101060003" pitchFamily="34" charset="0"/>
              </a:rPr>
              <a:t>&lt;html&gt;</a:t>
            </a:r>
          </a:p>
          <a:p>
            <a:pPr algn="ctr"/>
            <a:r>
              <a:rPr lang="en-US" sz="2800" b="1" spc="600" dirty="0">
                <a:solidFill>
                  <a:schemeClr val="bg1"/>
                </a:solidFill>
                <a:latin typeface="Raleway" panose="020B0503030101060003" pitchFamily="34" charset="0"/>
              </a:rPr>
              <a:t>.....</a:t>
            </a:r>
          </a:p>
          <a:p>
            <a:pPr algn="ctr"/>
            <a:r>
              <a:rPr lang="en-US" sz="2800" b="1" spc="600" dirty="0">
                <a:solidFill>
                  <a:schemeClr val="bg1"/>
                </a:solidFill>
                <a:latin typeface="Raleway" panose="020B0503030101060003" pitchFamily="34" charset="0"/>
              </a:rPr>
              <a:t>.....</a:t>
            </a:r>
          </a:p>
          <a:p>
            <a:pPr algn="ctr"/>
            <a:endParaRPr lang="en-US" sz="2800" b="1" spc="6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algn="ctr"/>
            <a:r>
              <a:rPr lang="en-US" sz="2800" b="1" spc="600" dirty="0">
                <a:solidFill>
                  <a:schemeClr val="bg1"/>
                </a:solidFill>
                <a:latin typeface="Raleway" panose="020B0503030101060003" pitchFamily="34" charset="0"/>
              </a:rPr>
              <a:t>&lt;?php</a:t>
            </a:r>
          </a:p>
          <a:p>
            <a:pPr algn="ctr"/>
            <a:r>
              <a:rPr lang="en-US" sz="2800" b="1" spc="600" dirty="0">
                <a:solidFill>
                  <a:schemeClr val="bg1"/>
                </a:solidFill>
                <a:latin typeface="Raleway" panose="020B0503030101060003" pitchFamily="34" charset="0"/>
              </a:rPr>
              <a:t>.....</a:t>
            </a:r>
          </a:p>
          <a:p>
            <a:pPr algn="ctr"/>
            <a:r>
              <a:rPr lang="en-US" sz="2800" b="1" spc="600" dirty="0">
                <a:solidFill>
                  <a:schemeClr val="bg1"/>
                </a:solidFill>
                <a:latin typeface="Raleway" panose="020B0503030101060003" pitchFamily="34" charset="0"/>
              </a:rPr>
              <a:t>?&gt;</a:t>
            </a:r>
          </a:p>
          <a:p>
            <a:pPr algn="ctr"/>
            <a:endParaRPr lang="en-US" sz="2800" b="1" spc="6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algn="ctr"/>
            <a:r>
              <a:rPr lang="en-US" sz="2800" b="1" spc="600" dirty="0">
                <a:solidFill>
                  <a:schemeClr val="bg1"/>
                </a:solidFill>
                <a:latin typeface="Raleway" panose="020B0503030101060003" pitchFamily="34" charset="0"/>
              </a:rPr>
              <a:t>....</a:t>
            </a:r>
          </a:p>
          <a:p>
            <a:pPr algn="ctr"/>
            <a:r>
              <a:rPr lang="en-US" sz="2800" b="1" spc="600" dirty="0">
                <a:solidFill>
                  <a:schemeClr val="bg1"/>
                </a:solidFill>
                <a:latin typeface="Raleway" panose="020B0503030101060003" pitchFamily="34" charset="0"/>
              </a:rPr>
              <a:t>&lt;/html&gt;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B2EECB-1114-4439-B090-DF0AA441EEC9}"/>
              </a:ext>
            </a:extLst>
          </p:cNvPr>
          <p:cNvSpPr/>
          <p:nvPr/>
        </p:nvSpPr>
        <p:spPr>
          <a:xfrm>
            <a:off x="5015522" y="2207055"/>
            <a:ext cx="2160956" cy="426417"/>
          </a:xfrm>
          <a:prstGeom prst="rect">
            <a:avLst/>
          </a:prstGeom>
          <a:solidFill>
            <a:srgbClr val="32323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COMPILED BY BROWSER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B7A2BC-2DFB-49D3-8B56-E80A32063A1B}"/>
              </a:ext>
            </a:extLst>
          </p:cNvPr>
          <p:cNvSpPr/>
          <p:nvPr/>
        </p:nvSpPr>
        <p:spPr>
          <a:xfrm>
            <a:off x="5015522" y="2633472"/>
            <a:ext cx="2160956" cy="426417"/>
          </a:xfrm>
          <a:prstGeom prst="rect">
            <a:avLst/>
          </a:prstGeom>
          <a:solidFill>
            <a:srgbClr val="32323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COMPILED BY BROWSER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32B568-DA57-4E26-BE32-E77D7FB02AD1}"/>
              </a:ext>
            </a:extLst>
          </p:cNvPr>
          <p:cNvSpPr/>
          <p:nvPr/>
        </p:nvSpPr>
        <p:spPr>
          <a:xfrm>
            <a:off x="5015522" y="3059889"/>
            <a:ext cx="2160956" cy="426417"/>
          </a:xfrm>
          <a:prstGeom prst="rect">
            <a:avLst/>
          </a:prstGeom>
          <a:solidFill>
            <a:srgbClr val="32323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COMPILED BY BROWSER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9F857E-A802-4F6B-AA09-7237E83C461A}"/>
              </a:ext>
            </a:extLst>
          </p:cNvPr>
          <p:cNvSpPr/>
          <p:nvPr/>
        </p:nvSpPr>
        <p:spPr>
          <a:xfrm>
            <a:off x="5015522" y="3649659"/>
            <a:ext cx="2160956" cy="526128"/>
          </a:xfrm>
          <a:prstGeom prst="rect">
            <a:avLst/>
          </a:prstGeom>
          <a:solidFill>
            <a:srgbClr val="32323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COMPILED BY SERVER AND SENT TO BROWSER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D28F48-0416-48F3-9EB6-AF0943EEEAB7}"/>
              </a:ext>
            </a:extLst>
          </p:cNvPr>
          <p:cNvSpPr/>
          <p:nvPr/>
        </p:nvSpPr>
        <p:spPr>
          <a:xfrm>
            <a:off x="5015522" y="4175787"/>
            <a:ext cx="2160956" cy="526128"/>
          </a:xfrm>
          <a:prstGeom prst="rect">
            <a:avLst/>
          </a:prstGeom>
          <a:solidFill>
            <a:srgbClr val="32323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COMPILED BY SERVER AND SENT TO BROWSER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34F2B1-0262-4645-9B5A-5DDF2214AFE4}"/>
              </a:ext>
            </a:extLst>
          </p:cNvPr>
          <p:cNvSpPr/>
          <p:nvPr/>
        </p:nvSpPr>
        <p:spPr>
          <a:xfrm>
            <a:off x="5015522" y="4701915"/>
            <a:ext cx="2160956" cy="526128"/>
          </a:xfrm>
          <a:prstGeom prst="rect">
            <a:avLst/>
          </a:prstGeom>
          <a:solidFill>
            <a:srgbClr val="32323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COMPILED BY SERVER AND SENT TO BROWSER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A899E0-1935-4F27-A04D-4BC7C741DEFE}"/>
              </a:ext>
            </a:extLst>
          </p:cNvPr>
          <p:cNvSpPr/>
          <p:nvPr/>
        </p:nvSpPr>
        <p:spPr>
          <a:xfrm>
            <a:off x="5015522" y="5651813"/>
            <a:ext cx="2160956" cy="426417"/>
          </a:xfrm>
          <a:prstGeom prst="rect">
            <a:avLst/>
          </a:prstGeom>
          <a:solidFill>
            <a:srgbClr val="32323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COMPILED BY BROWSER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434A90-7EE1-4275-B7B5-B8868A2858E2}"/>
              </a:ext>
            </a:extLst>
          </p:cNvPr>
          <p:cNvSpPr/>
          <p:nvPr/>
        </p:nvSpPr>
        <p:spPr>
          <a:xfrm>
            <a:off x="5015522" y="6072223"/>
            <a:ext cx="2160956" cy="426417"/>
          </a:xfrm>
          <a:prstGeom prst="rect">
            <a:avLst/>
          </a:prstGeom>
          <a:solidFill>
            <a:srgbClr val="32323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COMPILED BY BROWSER</a:t>
            </a:r>
          </a:p>
        </p:txBody>
      </p:sp>
    </p:spTree>
    <p:extLst>
      <p:ext uri="{BB962C8B-B14F-4D97-AF65-F5344CB8AC3E}">
        <p14:creationId xmlns:p14="http://schemas.microsoft.com/office/powerpoint/2010/main" val="28996599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418011D-3F1E-4341-9AE0-0E8C90DACB0C}"/>
              </a:ext>
            </a:extLst>
          </p:cNvPr>
          <p:cNvGrpSpPr/>
          <p:nvPr/>
        </p:nvGrpSpPr>
        <p:grpSpPr>
          <a:xfrm>
            <a:off x="0" y="0"/>
            <a:ext cx="12527985" cy="558800"/>
            <a:chOff x="0" y="0"/>
            <a:chExt cx="12527985" cy="558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8A52FF-E7A8-4E88-9996-55AF54E24E2D}"/>
                </a:ext>
              </a:extLst>
            </p:cNvPr>
            <p:cNvSpPr/>
            <p:nvPr/>
          </p:nvSpPr>
          <p:spPr>
            <a:xfrm>
              <a:off x="0" y="0"/>
              <a:ext cx="12192000" cy="55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2AE70D9-84AB-4FDC-BC51-FEC55CECBD37}"/>
                </a:ext>
              </a:extLst>
            </p:cNvPr>
            <p:cNvSpPr/>
            <p:nvPr/>
          </p:nvSpPr>
          <p:spPr>
            <a:xfrm>
              <a:off x="108023" y="68342"/>
              <a:ext cx="91440" cy="9144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CD3F4D-A6AD-4B0F-8087-E81FB5250F22}"/>
                </a:ext>
              </a:extLst>
            </p:cNvPr>
            <p:cNvSpPr/>
            <p:nvPr/>
          </p:nvSpPr>
          <p:spPr>
            <a:xfrm>
              <a:off x="361933" y="68342"/>
              <a:ext cx="91440" cy="91440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8FCE9C-1284-4FCA-9A70-7E422F21554F}"/>
                </a:ext>
              </a:extLst>
            </p:cNvPr>
            <p:cNvSpPr/>
            <p:nvPr/>
          </p:nvSpPr>
          <p:spPr>
            <a:xfrm>
              <a:off x="615843" y="68342"/>
              <a:ext cx="91440" cy="91440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76B99C-E7B3-4197-846D-CAB126836474}"/>
                </a:ext>
              </a:extLst>
            </p:cNvPr>
            <p:cNvSpPr/>
            <p:nvPr/>
          </p:nvSpPr>
          <p:spPr>
            <a:xfrm>
              <a:off x="0" y="228124"/>
              <a:ext cx="12192000" cy="330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227A7-6D3F-4061-B1B8-A4232BA01D96}"/>
                </a:ext>
              </a:extLst>
            </p:cNvPr>
            <p:cNvGrpSpPr/>
            <p:nvPr/>
          </p:nvGrpSpPr>
          <p:grpSpPr>
            <a:xfrm>
              <a:off x="66675" y="308625"/>
              <a:ext cx="688216" cy="180471"/>
              <a:chOff x="66675" y="308625"/>
              <a:chExt cx="688216" cy="180471"/>
            </a:xfrm>
          </p:grpSpPr>
          <p:sp>
            <p:nvSpPr>
              <p:cNvPr id="16" name="Arrow: Left 15">
                <a:extLst>
                  <a:ext uri="{FF2B5EF4-FFF2-40B4-BE49-F238E27FC236}">
                    <a16:creationId xmlns:a16="http://schemas.microsoft.com/office/drawing/2014/main" id="{644CE635-F0C1-4875-B657-9EA02847DEA8}"/>
                  </a:ext>
                </a:extLst>
              </p:cNvPr>
              <p:cNvSpPr/>
              <p:nvPr/>
            </p:nvSpPr>
            <p:spPr>
              <a:xfrm>
                <a:off x="66675" y="319564"/>
                <a:ext cx="151040" cy="158592"/>
              </a:xfrm>
              <a:prstGeom prst="leftArrow">
                <a:avLst>
                  <a:gd name="adj1" fmla="val 50000"/>
                  <a:gd name="adj2" fmla="val 69854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Circular 16">
                <a:extLst>
                  <a:ext uri="{FF2B5EF4-FFF2-40B4-BE49-F238E27FC236}">
                    <a16:creationId xmlns:a16="http://schemas.microsoft.com/office/drawing/2014/main" id="{9B4064A2-CABF-44FC-9786-2884B25E51FB}"/>
                  </a:ext>
                </a:extLst>
              </p:cNvPr>
              <p:cNvSpPr/>
              <p:nvPr/>
            </p:nvSpPr>
            <p:spPr>
              <a:xfrm rot="12600000">
                <a:off x="317418" y="308625"/>
                <a:ext cx="180471" cy="180471"/>
              </a:xfrm>
              <a:prstGeom prst="circularArrow">
                <a:avLst>
                  <a:gd name="adj1" fmla="val 12500"/>
                  <a:gd name="adj2" fmla="val 626707"/>
                  <a:gd name="adj3" fmla="val 20457681"/>
                  <a:gd name="adj4" fmla="val 2602344"/>
                  <a:gd name="adj5" fmla="val 5121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Arrow: Left 17">
                <a:extLst>
                  <a:ext uri="{FF2B5EF4-FFF2-40B4-BE49-F238E27FC236}">
                    <a16:creationId xmlns:a16="http://schemas.microsoft.com/office/drawing/2014/main" id="{6F1B17DE-E3BE-445C-8EA8-891B0C30BA67}"/>
                  </a:ext>
                </a:extLst>
              </p:cNvPr>
              <p:cNvSpPr/>
              <p:nvPr/>
            </p:nvSpPr>
            <p:spPr>
              <a:xfrm flipH="1">
                <a:off x="603851" y="319564"/>
                <a:ext cx="151040" cy="158592"/>
              </a:xfrm>
              <a:prstGeom prst="leftArrow">
                <a:avLst>
                  <a:gd name="adj1" fmla="val 50000"/>
                  <a:gd name="adj2" fmla="val 69854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34F023-ACC5-4859-832B-15289E99B67D}"/>
                </a:ext>
              </a:extLst>
            </p:cNvPr>
            <p:cNvSpPr txBox="1"/>
            <p:nvPr/>
          </p:nvSpPr>
          <p:spPr>
            <a:xfrm>
              <a:off x="11132148" y="7154"/>
              <a:ext cx="13958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aleway" panose="020B0503030101060003" pitchFamily="34" charset="0"/>
                </a:rPr>
                <a:t>ACHS IT CLUB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73B3FB-1DA0-4C7E-B8F3-AC7FA82D9574}"/>
                </a:ext>
              </a:extLst>
            </p:cNvPr>
            <p:cNvSpPr txBox="1"/>
            <p:nvPr/>
          </p:nvSpPr>
          <p:spPr>
            <a:xfrm>
              <a:off x="5142521" y="7154"/>
              <a:ext cx="1906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 panose="020B0503030101060003" pitchFamily="34" charset="0"/>
                </a:rPr>
                <a:t>FRONT END WORKSHOP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919E77-0D2E-4524-AAF3-6D17BDD4B554}"/>
                </a:ext>
              </a:extLst>
            </p:cNvPr>
            <p:cNvSpPr/>
            <p:nvPr/>
          </p:nvSpPr>
          <p:spPr>
            <a:xfrm>
              <a:off x="1127760" y="228124"/>
              <a:ext cx="1906958" cy="330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E6DD61-CCFE-4E21-A662-25334F4EDC12}"/>
                </a:ext>
              </a:extLst>
            </p:cNvPr>
            <p:cNvSpPr txBox="1"/>
            <p:nvPr/>
          </p:nvSpPr>
          <p:spPr>
            <a:xfrm>
              <a:off x="936749" y="260515"/>
              <a:ext cx="1246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 panose="020B0503030101060003" pitchFamily="34" charset="0"/>
                </a:rPr>
                <a:t>CHAPTER 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72C0D03-C6E5-47A9-BCD4-EF5CA45A7F7C}"/>
                </a:ext>
              </a:extLst>
            </p:cNvPr>
            <p:cNvSpPr/>
            <p:nvPr/>
          </p:nvSpPr>
          <p:spPr>
            <a:xfrm flipV="1">
              <a:off x="2747010" y="302896"/>
              <a:ext cx="175260" cy="1752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aleway" panose="020B0503030101060003" pitchFamily="34" charset="0"/>
                </a:rPr>
                <a:t>X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7EA6896-5D87-46E1-A09F-EA4515A2545A}"/>
              </a:ext>
            </a:extLst>
          </p:cNvPr>
          <p:cNvSpPr txBox="1"/>
          <p:nvPr/>
        </p:nvSpPr>
        <p:spPr>
          <a:xfrm>
            <a:off x="1154879" y="2367171"/>
            <a:ext cx="98822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600" dirty="0">
                <a:solidFill>
                  <a:schemeClr val="bg1"/>
                </a:solidFill>
                <a:latin typeface="Raleway Black" panose="020B0A03030101060003" pitchFamily="34" charset="0"/>
              </a:rPr>
              <a:t>TYPES OF WEBPAGES</a:t>
            </a:r>
          </a:p>
          <a:p>
            <a:pPr marL="857250" indent="-857250" algn="ctr">
              <a:buFont typeface="Arial" panose="020B0604020202020204" pitchFamily="34" charset="0"/>
              <a:buChar char="•"/>
            </a:pPr>
            <a:r>
              <a:rPr lang="en-US" sz="6000" spc="600" dirty="0">
                <a:solidFill>
                  <a:schemeClr val="bg1"/>
                </a:solidFill>
                <a:latin typeface="Raleway Black" panose="020B0A03030101060003" pitchFamily="34" charset="0"/>
              </a:rPr>
              <a:t>STATIC</a:t>
            </a:r>
          </a:p>
          <a:p>
            <a:pPr marL="857250" indent="-857250" algn="ctr">
              <a:buFont typeface="Arial" panose="020B0604020202020204" pitchFamily="34" charset="0"/>
              <a:buChar char="•"/>
            </a:pPr>
            <a:r>
              <a:rPr lang="en-US" sz="6000" spc="600" dirty="0">
                <a:solidFill>
                  <a:schemeClr val="bg1"/>
                </a:solidFill>
                <a:latin typeface="Raleway Black" panose="020B0A03030101060003" pitchFamily="34" charset="0"/>
              </a:rPr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270620043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418011D-3F1E-4341-9AE0-0E8C90DACB0C}"/>
              </a:ext>
            </a:extLst>
          </p:cNvPr>
          <p:cNvGrpSpPr/>
          <p:nvPr/>
        </p:nvGrpSpPr>
        <p:grpSpPr>
          <a:xfrm>
            <a:off x="0" y="0"/>
            <a:ext cx="12527985" cy="558800"/>
            <a:chOff x="0" y="0"/>
            <a:chExt cx="12527985" cy="558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8A52FF-E7A8-4E88-9996-55AF54E24E2D}"/>
                </a:ext>
              </a:extLst>
            </p:cNvPr>
            <p:cNvSpPr/>
            <p:nvPr/>
          </p:nvSpPr>
          <p:spPr>
            <a:xfrm>
              <a:off x="0" y="0"/>
              <a:ext cx="12192000" cy="55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2AE70D9-84AB-4FDC-BC51-FEC55CECBD37}"/>
                </a:ext>
              </a:extLst>
            </p:cNvPr>
            <p:cNvSpPr/>
            <p:nvPr/>
          </p:nvSpPr>
          <p:spPr>
            <a:xfrm>
              <a:off x="108023" y="68342"/>
              <a:ext cx="91440" cy="9144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CD3F4D-A6AD-4B0F-8087-E81FB5250F22}"/>
                </a:ext>
              </a:extLst>
            </p:cNvPr>
            <p:cNvSpPr/>
            <p:nvPr/>
          </p:nvSpPr>
          <p:spPr>
            <a:xfrm>
              <a:off x="361933" y="68342"/>
              <a:ext cx="91440" cy="91440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8FCE9C-1284-4FCA-9A70-7E422F21554F}"/>
                </a:ext>
              </a:extLst>
            </p:cNvPr>
            <p:cNvSpPr/>
            <p:nvPr/>
          </p:nvSpPr>
          <p:spPr>
            <a:xfrm>
              <a:off x="615843" y="68342"/>
              <a:ext cx="91440" cy="91440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76B99C-E7B3-4197-846D-CAB126836474}"/>
                </a:ext>
              </a:extLst>
            </p:cNvPr>
            <p:cNvSpPr/>
            <p:nvPr/>
          </p:nvSpPr>
          <p:spPr>
            <a:xfrm>
              <a:off x="0" y="228124"/>
              <a:ext cx="12192000" cy="330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227A7-6D3F-4061-B1B8-A4232BA01D96}"/>
                </a:ext>
              </a:extLst>
            </p:cNvPr>
            <p:cNvGrpSpPr/>
            <p:nvPr/>
          </p:nvGrpSpPr>
          <p:grpSpPr>
            <a:xfrm>
              <a:off x="66675" y="308625"/>
              <a:ext cx="688216" cy="180471"/>
              <a:chOff x="66675" y="308625"/>
              <a:chExt cx="688216" cy="180471"/>
            </a:xfrm>
          </p:grpSpPr>
          <p:sp>
            <p:nvSpPr>
              <p:cNvPr id="16" name="Arrow: Left 15">
                <a:extLst>
                  <a:ext uri="{FF2B5EF4-FFF2-40B4-BE49-F238E27FC236}">
                    <a16:creationId xmlns:a16="http://schemas.microsoft.com/office/drawing/2014/main" id="{644CE635-F0C1-4875-B657-9EA02847DEA8}"/>
                  </a:ext>
                </a:extLst>
              </p:cNvPr>
              <p:cNvSpPr/>
              <p:nvPr/>
            </p:nvSpPr>
            <p:spPr>
              <a:xfrm>
                <a:off x="66675" y="319564"/>
                <a:ext cx="151040" cy="158592"/>
              </a:xfrm>
              <a:prstGeom prst="leftArrow">
                <a:avLst>
                  <a:gd name="adj1" fmla="val 50000"/>
                  <a:gd name="adj2" fmla="val 69854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Circular 16">
                <a:extLst>
                  <a:ext uri="{FF2B5EF4-FFF2-40B4-BE49-F238E27FC236}">
                    <a16:creationId xmlns:a16="http://schemas.microsoft.com/office/drawing/2014/main" id="{9B4064A2-CABF-44FC-9786-2884B25E51FB}"/>
                  </a:ext>
                </a:extLst>
              </p:cNvPr>
              <p:cNvSpPr/>
              <p:nvPr/>
            </p:nvSpPr>
            <p:spPr>
              <a:xfrm rot="12600000">
                <a:off x="317418" y="308625"/>
                <a:ext cx="180471" cy="180471"/>
              </a:xfrm>
              <a:prstGeom prst="circularArrow">
                <a:avLst>
                  <a:gd name="adj1" fmla="val 12500"/>
                  <a:gd name="adj2" fmla="val 626707"/>
                  <a:gd name="adj3" fmla="val 20457681"/>
                  <a:gd name="adj4" fmla="val 2602344"/>
                  <a:gd name="adj5" fmla="val 5121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Arrow: Left 17">
                <a:extLst>
                  <a:ext uri="{FF2B5EF4-FFF2-40B4-BE49-F238E27FC236}">
                    <a16:creationId xmlns:a16="http://schemas.microsoft.com/office/drawing/2014/main" id="{6F1B17DE-E3BE-445C-8EA8-891B0C30BA67}"/>
                  </a:ext>
                </a:extLst>
              </p:cNvPr>
              <p:cNvSpPr/>
              <p:nvPr/>
            </p:nvSpPr>
            <p:spPr>
              <a:xfrm flipH="1">
                <a:off x="603851" y="319564"/>
                <a:ext cx="151040" cy="158592"/>
              </a:xfrm>
              <a:prstGeom prst="leftArrow">
                <a:avLst>
                  <a:gd name="adj1" fmla="val 50000"/>
                  <a:gd name="adj2" fmla="val 69854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34F023-ACC5-4859-832B-15289E99B67D}"/>
                </a:ext>
              </a:extLst>
            </p:cNvPr>
            <p:cNvSpPr txBox="1"/>
            <p:nvPr/>
          </p:nvSpPr>
          <p:spPr>
            <a:xfrm>
              <a:off x="11132148" y="7154"/>
              <a:ext cx="13958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aleway" panose="020B0503030101060003" pitchFamily="34" charset="0"/>
                </a:rPr>
                <a:t>ACHS IT CLUB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73B3FB-1DA0-4C7E-B8F3-AC7FA82D9574}"/>
                </a:ext>
              </a:extLst>
            </p:cNvPr>
            <p:cNvSpPr txBox="1"/>
            <p:nvPr/>
          </p:nvSpPr>
          <p:spPr>
            <a:xfrm>
              <a:off x="5142521" y="7154"/>
              <a:ext cx="1906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 panose="020B0503030101060003" pitchFamily="34" charset="0"/>
                </a:rPr>
                <a:t>FRONT END WORKSHOP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919E77-0D2E-4524-AAF3-6D17BDD4B554}"/>
                </a:ext>
              </a:extLst>
            </p:cNvPr>
            <p:cNvSpPr/>
            <p:nvPr/>
          </p:nvSpPr>
          <p:spPr>
            <a:xfrm>
              <a:off x="1127760" y="228124"/>
              <a:ext cx="1906958" cy="330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E6DD61-CCFE-4E21-A662-25334F4EDC12}"/>
                </a:ext>
              </a:extLst>
            </p:cNvPr>
            <p:cNvSpPr txBox="1"/>
            <p:nvPr/>
          </p:nvSpPr>
          <p:spPr>
            <a:xfrm>
              <a:off x="936749" y="260515"/>
              <a:ext cx="1246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 panose="020B0503030101060003" pitchFamily="34" charset="0"/>
                </a:rPr>
                <a:t>CHAPTER 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72C0D03-C6E5-47A9-BCD4-EF5CA45A7F7C}"/>
                </a:ext>
              </a:extLst>
            </p:cNvPr>
            <p:cNvSpPr/>
            <p:nvPr/>
          </p:nvSpPr>
          <p:spPr>
            <a:xfrm flipV="1">
              <a:off x="2747010" y="302896"/>
              <a:ext cx="175260" cy="1752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aleway" panose="020B0503030101060003" pitchFamily="34" charset="0"/>
                </a:rPr>
                <a:t>X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7EA6896-5D87-46E1-A09F-EA4515A2545A}"/>
              </a:ext>
            </a:extLst>
          </p:cNvPr>
          <p:cNvSpPr txBox="1"/>
          <p:nvPr/>
        </p:nvSpPr>
        <p:spPr>
          <a:xfrm>
            <a:off x="1154879" y="1074510"/>
            <a:ext cx="98822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600" dirty="0">
                <a:solidFill>
                  <a:schemeClr val="bg1"/>
                </a:solidFill>
                <a:latin typeface="Raleway Black" panose="020B0A03030101060003" pitchFamily="34" charset="0"/>
              </a:rPr>
              <a:t>STATIC</a:t>
            </a:r>
          </a:p>
          <a:p>
            <a:pPr algn="ctr"/>
            <a:endParaRPr lang="en-US" sz="6000" spc="600" dirty="0">
              <a:solidFill>
                <a:schemeClr val="bg1"/>
              </a:solidFill>
              <a:latin typeface="Raleway Black" panose="020B0A03030101060003" pitchFamily="34" charset="0"/>
            </a:endParaRPr>
          </a:p>
          <a:p>
            <a:pPr algn="ctr"/>
            <a:r>
              <a:rPr lang="en-US" sz="6000" spc="600" dirty="0">
                <a:solidFill>
                  <a:schemeClr val="bg1"/>
                </a:solidFill>
                <a:latin typeface="Raleway Black" panose="020B0A03030101060003" pitchFamily="34" charset="0"/>
              </a:rPr>
              <a:t>HTML</a:t>
            </a:r>
            <a:br>
              <a:rPr lang="en-US" sz="6000" spc="600" dirty="0">
                <a:solidFill>
                  <a:schemeClr val="bg1"/>
                </a:solidFill>
                <a:latin typeface="Raleway Black" panose="020B0A03030101060003" pitchFamily="34" charset="0"/>
              </a:rPr>
            </a:br>
            <a:r>
              <a:rPr lang="en-US" sz="6000" spc="600" dirty="0">
                <a:solidFill>
                  <a:schemeClr val="bg1"/>
                </a:solidFill>
                <a:latin typeface="Raleway Black" panose="020B0A03030101060003" pitchFamily="34" charset="0"/>
              </a:rPr>
              <a:t>CSS</a:t>
            </a:r>
            <a:br>
              <a:rPr lang="en-US" sz="6000" spc="600" dirty="0">
                <a:solidFill>
                  <a:schemeClr val="bg1"/>
                </a:solidFill>
                <a:latin typeface="Raleway Black" panose="020B0A03030101060003" pitchFamily="34" charset="0"/>
              </a:rPr>
            </a:br>
            <a:r>
              <a:rPr lang="en-US" sz="6000" spc="600" dirty="0">
                <a:solidFill>
                  <a:schemeClr val="bg1"/>
                </a:solidFill>
                <a:latin typeface="Raleway Black" panose="020B0A03030101060003" pitchFamily="34" charset="0"/>
              </a:rPr>
              <a:t>JS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DD257883-10E1-4411-8D1D-665D8BDF9704}"/>
              </a:ext>
            </a:extLst>
          </p:cNvPr>
          <p:cNvSpPr/>
          <p:nvPr/>
        </p:nvSpPr>
        <p:spPr>
          <a:xfrm rot="5400000">
            <a:off x="4061695" y="4182928"/>
            <a:ext cx="484558" cy="469790"/>
          </a:xfrm>
          <a:prstGeom prst="upArrow">
            <a:avLst>
              <a:gd name="adj1" fmla="val 50000"/>
              <a:gd name="adj2" fmla="val 840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A7B631F1-A28D-4B00-A34A-98CF170063F9}"/>
              </a:ext>
            </a:extLst>
          </p:cNvPr>
          <p:cNvSpPr/>
          <p:nvPr/>
        </p:nvSpPr>
        <p:spPr>
          <a:xfrm rot="5400000">
            <a:off x="3706096" y="3182660"/>
            <a:ext cx="484558" cy="469790"/>
          </a:xfrm>
          <a:prstGeom prst="upArrow">
            <a:avLst>
              <a:gd name="adj1" fmla="val 50000"/>
              <a:gd name="adj2" fmla="val 840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93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418011D-3F1E-4341-9AE0-0E8C90DACB0C}"/>
              </a:ext>
            </a:extLst>
          </p:cNvPr>
          <p:cNvGrpSpPr/>
          <p:nvPr/>
        </p:nvGrpSpPr>
        <p:grpSpPr>
          <a:xfrm>
            <a:off x="0" y="0"/>
            <a:ext cx="12527985" cy="558800"/>
            <a:chOff x="0" y="0"/>
            <a:chExt cx="12527985" cy="558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8A52FF-E7A8-4E88-9996-55AF54E24E2D}"/>
                </a:ext>
              </a:extLst>
            </p:cNvPr>
            <p:cNvSpPr/>
            <p:nvPr/>
          </p:nvSpPr>
          <p:spPr>
            <a:xfrm>
              <a:off x="0" y="0"/>
              <a:ext cx="12192000" cy="55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2AE70D9-84AB-4FDC-BC51-FEC55CECBD37}"/>
                </a:ext>
              </a:extLst>
            </p:cNvPr>
            <p:cNvSpPr/>
            <p:nvPr/>
          </p:nvSpPr>
          <p:spPr>
            <a:xfrm>
              <a:off x="108023" y="68342"/>
              <a:ext cx="91440" cy="9144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CD3F4D-A6AD-4B0F-8087-E81FB5250F22}"/>
                </a:ext>
              </a:extLst>
            </p:cNvPr>
            <p:cNvSpPr/>
            <p:nvPr/>
          </p:nvSpPr>
          <p:spPr>
            <a:xfrm>
              <a:off x="361933" y="68342"/>
              <a:ext cx="91440" cy="91440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8FCE9C-1284-4FCA-9A70-7E422F21554F}"/>
                </a:ext>
              </a:extLst>
            </p:cNvPr>
            <p:cNvSpPr/>
            <p:nvPr/>
          </p:nvSpPr>
          <p:spPr>
            <a:xfrm>
              <a:off x="615843" y="68342"/>
              <a:ext cx="91440" cy="91440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76B99C-E7B3-4197-846D-CAB126836474}"/>
                </a:ext>
              </a:extLst>
            </p:cNvPr>
            <p:cNvSpPr/>
            <p:nvPr/>
          </p:nvSpPr>
          <p:spPr>
            <a:xfrm>
              <a:off x="0" y="228124"/>
              <a:ext cx="12192000" cy="330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227A7-6D3F-4061-B1B8-A4232BA01D96}"/>
                </a:ext>
              </a:extLst>
            </p:cNvPr>
            <p:cNvGrpSpPr/>
            <p:nvPr/>
          </p:nvGrpSpPr>
          <p:grpSpPr>
            <a:xfrm>
              <a:off x="66675" y="308625"/>
              <a:ext cx="688216" cy="180471"/>
              <a:chOff x="66675" y="308625"/>
              <a:chExt cx="688216" cy="180471"/>
            </a:xfrm>
          </p:grpSpPr>
          <p:sp>
            <p:nvSpPr>
              <p:cNvPr id="16" name="Arrow: Left 15">
                <a:extLst>
                  <a:ext uri="{FF2B5EF4-FFF2-40B4-BE49-F238E27FC236}">
                    <a16:creationId xmlns:a16="http://schemas.microsoft.com/office/drawing/2014/main" id="{644CE635-F0C1-4875-B657-9EA02847DEA8}"/>
                  </a:ext>
                </a:extLst>
              </p:cNvPr>
              <p:cNvSpPr/>
              <p:nvPr/>
            </p:nvSpPr>
            <p:spPr>
              <a:xfrm>
                <a:off x="66675" y="319564"/>
                <a:ext cx="151040" cy="158592"/>
              </a:xfrm>
              <a:prstGeom prst="leftArrow">
                <a:avLst>
                  <a:gd name="adj1" fmla="val 50000"/>
                  <a:gd name="adj2" fmla="val 69854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Circular 16">
                <a:extLst>
                  <a:ext uri="{FF2B5EF4-FFF2-40B4-BE49-F238E27FC236}">
                    <a16:creationId xmlns:a16="http://schemas.microsoft.com/office/drawing/2014/main" id="{9B4064A2-CABF-44FC-9786-2884B25E51FB}"/>
                  </a:ext>
                </a:extLst>
              </p:cNvPr>
              <p:cNvSpPr/>
              <p:nvPr/>
            </p:nvSpPr>
            <p:spPr>
              <a:xfrm rot="12600000">
                <a:off x="317418" y="308625"/>
                <a:ext cx="180471" cy="180471"/>
              </a:xfrm>
              <a:prstGeom prst="circularArrow">
                <a:avLst>
                  <a:gd name="adj1" fmla="val 12500"/>
                  <a:gd name="adj2" fmla="val 626707"/>
                  <a:gd name="adj3" fmla="val 20457681"/>
                  <a:gd name="adj4" fmla="val 2602344"/>
                  <a:gd name="adj5" fmla="val 5121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Arrow: Left 17">
                <a:extLst>
                  <a:ext uri="{FF2B5EF4-FFF2-40B4-BE49-F238E27FC236}">
                    <a16:creationId xmlns:a16="http://schemas.microsoft.com/office/drawing/2014/main" id="{6F1B17DE-E3BE-445C-8EA8-891B0C30BA67}"/>
                  </a:ext>
                </a:extLst>
              </p:cNvPr>
              <p:cNvSpPr/>
              <p:nvPr/>
            </p:nvSpPr>
            <p:spPr>
              <a:xfrm flipH="1">
                <a:off x="603851" y="319564"/>
                <a:ext cx="151040" cy="158592"/>
              </a:xfrm>
              <a:prstGeom prst="leftArrow">
                <a:avLst>
                  <a:gd name="adj1" fmla="val 50000"/>
                  <a:gd name="adj2" fmla="val 69854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34F023-ACC5-4859-832B-15289E99B67D}"/>
                </a:ext>
              </a:extLst>
            </p:cNvPr>
            <p:cNvSpPr txBox="1"/>
            <p:nvPr/>
          </p:nvSpPr>
          <p:spPr>
            <a:xfrm>
              <a:off x="11132148" y="7154"/>
              <a:ext cx="13958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aleway" panose="020B0503030101060003" pitchFamily="34" charset="0"/>
                </a:rPr>
                <a:t>ACHS IT CLUB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73B3FB-1DA0-4C7E-B8F3-AC7FA82D9574}"/>
                </a:ext>
              </a:extLst>
            </p:cNvPr>
            <p:cNvSpPr txBox="1"/>
            <p:nvPr/>
          </p:nvSpPr>
          <p:spPr>
            <a:xfrm>
              <a:off x="5142521" y="7154"/>
              <a:ext cx="1906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 panose="020B0503030101060003" pitchFamily="34" charset="0"/>
                </a:rPr>
                <a:t>FRONT END WORKSHOP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919E77-0D2E-4524-AAF3-6D17BDD4B554}"/>
                </a:ext>
              </a:extLst>
            </p:cNvPr>
            <p:cNvSpPr/>
            <p:nvPr/>
          </p:nvSpPr>
          <p:spPr>
            <a:xfrm>
              <a:off x="1127760" y="228124"/>
              <a:ext cx="1906958" cy="330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E6DD61-CCFE-4E21-A662-25334F4EDC12}"/>
                </a:ext>
              </a:extLst>
            </p:cNvPr>
            <p:cNvSpPr txBox="1"/>
            <p:nvPr/>
          </p:nvSpPr>
          <p:spPr>
            <a:xfrm>
              <a:off x="936749" y="260515"/>
              <a:ext cx="1246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 panose="020B0503030101060003" pitchFamily="34" charset="0"/>
                </a:rPr>
                <a:t>CHAPTER 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72C0D03-C6E5-47A9-BCD4-EF5CA45A7F7C}"/>
                </a:ext>
              </a:extLst>
            </p:cNvPr>
            <p:cNvSpPr/>
            <p:nvPr/>
          </p:nvSpPr>
          <p:spPr>
            <a:xfrm flipV="1">
              <a:off x="2747010" y="302896"/>
              <a:ext cx="175260" cy="1752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aleway" panose="020B0503030101060003" pitchFamily="34" charset="0"/>
                </a:rPr>
                <a:t>X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7EA6896-5D87-46E1-A09F-EA4515A2545A}"/>
              </a:ext>
            </a:extLst>
          </p:cNvPr>
          <p:cNvSpPr txBox="1"/>
          <p:nvPr/>
        </p:nvSpPr>
        <p:spPr>
          <a:xfrm>
            <a:off x="1154879" y="1351508"/>
            <a:ext cx="98822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600" dirty="0">
                <a:solidFill>
                  <a:schemeClr val="bg1"/>
                </a:solidFill>
                <a:latin typeface="Raleway Black" panose="020B0A03030101060003" pitchFamily="34" charset="0"/>
              </a:rPr>
              <a:t>HTML</a:t>
            </a:r>
          </a:p>
          <a:p>
            <a:pPr algn="ctr"/>
            <a:endParaRPr lang="en-US" sz="6000" spc="600" dirty="0">
              <a:solidFill>
                <a:schemeClr val="bg1"/>
              </a:solidFill>
              <a:latin typeface="Raleway Black" panose="020B0A03030101060003" pitchFamily="34" charset="0"/>
            </a:endParaRPr>
          </a:p>
          <a:p>
            <a:pPr algn="ctr"/>
            <a:r>
              <a:rPr lang="en-US" sz="4800" spc="600" dirty="0">
                <a:solidFill>
                  <a:schemeClr val="bg1"/>
                </a:solidFill>
                <a:latin typeface="Raleway Black" panose="020B0A03030101060003" pitchFamily="34" charset="0"/>
              </a:rPr>
              <a:t>MARKUP LANGUAGE</a:t>
            </a:r>
          </a:p>
          <a:p>
            <a:pPr algn="ctr"/>
            <a:endParaRPr lang="en-US" sz="4800" spc="600" dirty="0">
              <a:solidFill>
                <a:schemeClr val="bg1"/>
              </a:solidFill>
              <a:latin typeface="Raleway Black" panose="020B0A03030101060003" pitchFamily="34" charset="0"/>
            </a:endParaRPr>
          </a:p>
          <a:p>
            <a:pPr algn="ctr"/>
            <a:r>
              <a:rPr lang="en-US" sz="4800" spc="600" dirty="0">
                <a:solidFill>
                  <a:schemeClr val="bg1"/>
                </a:solidFill>
                <a:latin typeface="Raleway Black" panose="020B0A03030101060003" pitchFamily="34" charset="0"/>
              </a:rPr>
              <a:t>SKELETON OF A WEB PAGE</a:t>
            </a:r>
          </a:p>
        </p:txBody>
      </p:sp>
    </p:spTree>
    <p:extLst>
      <p:ext uri="{BB962C8B-B14F-4D97-AF65-F5344CB8AC3E}">
        <p14:creationId xmlns:p14="http://schemas.microsoft.com/office/powerpoint/2010/main" val="277637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418011D-3F1E-4341-9AE0-0E8C90DACB0C}"/>
              </a:ext>
            </a:extLst>
          </p:cNvPr>
          <p:cNvGrpSpPr/>
          <p:nvPr/>
        </p:nvGrpSpPr>
        <p:grpSpPr>
          <a:xfrm>
            <a:off x="0" y="0"/>
            <a:ext cx="12527985" cy="558800"/>
            <a:chOff x="0" y="0"/>
            <a:chExt cx="12527985" cy="558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8A52FF-E7A8-4E88-9996-55AF54E24E2D}"/>
                </a:ext>
              </a:extLst>
            </p:cNvPr>
            <p:cNvSpPr/>
            <p:nvPr/>
          </p:nvSpPr>
          <p:spPr>
            <a:xfrm>
              <a:off x="0" y="0"/>
              <a:ext cx="12192000" cy="55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2AE70D9-84AB-4FDC-BC51-FEC55CECBD37}"/>
                </a:ext>
              </a:extLst>
            </p:cNvPr>
            <p:cNvSpPr/>
            <p:nvPr/>
          </p:nvSpPr>
          <p:spPr>
            <a:xfrm>
              <a:off x="108023" y="68342"/>
              <a:ext cx="91440" cy="9144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CD3F4D-A6AD-4B0F-8087-E81FB5250F22}"/>
                </a:ext>
              </a:extLst>
            </p:cNvPr>
            <p:cNvSpPr/>
            <p:nvPr/>
          </p:nvSpPr>
          <p:spPr>
            <a:xfrm>
              <a:off x="361933" y="68342"/>
              <a:ext cx="91440" cy="91440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8FCE9C-1284-4FCA-9A70-7E422F21554F}"/>
                </a:ext>
              </a:extLst>
            </p:cNvPr>
            <p:cNvSpPr/>
            <p:nvPr/>
          </p:nvSpPr>
          <p:spPr>
            <a:xfrm>
              <a:off x="615843" y="68342"/>
              <a:ext cx="91440" cy="91440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76B99C-E7B3-4197-846D-CAB126836474}"/>
                </a:ext>
              </a:extLst>
            </p:cNvPr>
            <p:cNvSpPr/>
            <p:nvPr/>
          </p:nvSpPr>
          <p:spPr>
            <a:xfrm>
              <a:off x="0" y="228124"/>
              <a:ext cx="12192000" cy="330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227A7-6D3F-4061-B1B8-A4232BA01D96}"/>
                </a:ext>
              </a:extLst>
            </p:cNvPr>
            <p:cNvGrpSpPr/>
            <p:nvPr/>
          </p:nvGrpSpPr>
          <p:grpSpPr>
            <a:xfrm>
              <a:off x="66675" y="308625"/>
              <a:ext cx="688216" cy="180471"/>
              <a:chOff x="66675" y="308625"/>
              <a:chExt cx="688216" cy="180471"/>
            </a:xfrm>
          </p:grpSpPr>
          <p:sp>
            <p:nvSpPr>
              <p:cNvPr id="16" name="Arrow: Left 15">
                <a:extLst>
                  <a:ext uri="{FF2B5EF4-FFF2-40B4-BE49-F238E27FC236}">
                    <a16:creationId xmlns:a16="http://schemas.microsoft.com/office/drawing/2014/main" id="{644CE635-F0C1-4875-B657-9EA02847DEA8}"/>
                  </a:ext>
                </a:extLst>
              </p:cNvPr>
              <p:cNvSpPr/>
              <p:nvPr/>
            </p:nvSpPr>
            <p:spPr>
              <a:xfrm>
                <a:off x="66675" y="319564"/>
                <a:ext cx="151040" cy="158592"/>
              </a:xfrm>
              <a:prstGeom prst="leftArrow">
                <a:avLst>
                  <a:gd name="adj1" fmla="val 50000"/>
                  <a:gd name="adj2" fmla="val 69854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Circular 16">
                <a:extLst>
                  <a:ext uri="{FF2B5EF4-FFF2-40B4-BE49-F238E27FC236}">
                    <a16:creationId xmlns:a16="http://schemas.microsoft.com/office/drawing/2014/main" id="{9B4064A2-CABF-44FC-9786-2884B25E51FB}"/>
                  </a:ext>
                </a:extLst>
              </p:cNvPr>
              <p:cNvSpPr/>
              <p:nvPr/>
            </p:nvSpPr>
            <p:spPr>
              <a:xfrm rot="12600000">
                <a:off x="317418" y="308625"/>
                <a:ext cx="180471" cy="180471"/>
              </a:xfrm>
              <a:prstGeom prst="circularArrow">
                <a:avLst>
                  <a:gd name="adj1" fmla="val 12500"/>
                  <a:gd name="adj2" fmla="val 626707"/>
                  <a:gd name="adj3" fmla="val 20457681"/>
                  <a:gd name="adj4" fmla="val 2602344"/>
                  <a:gd name="adj5" fmla="val 5121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Arrow: Left 17">
                <a:extLst>
                  <a:ext uri="{FF2B5EF4-FFF2-40B4-BE49-F238E27FC236}">
                    <a16:creationId xmlns:a16="http://schemas.microsoft.com/office/drawing/2014/main" id="{6F1B17DE-E3BE-445C-8EA8-891B0C30BA67}"/>
                  </a:ext>
                </a:extLst>
              </p:cNvPr>
              <p:cNvSpPr/>
              <p:nvPr/>
            </p:nvSpPr>
            <p:spPr>
              <a:xfrm flipH="1">
                <a:off x="603851" y="319564"/>
                <a:ext cx="151040" cy="158592"/>
              </a:xfrm>
              <a:prstGeom prst="leftArrow">
                <a:avLst>
                  <a:gd name="adj1" fmla="val 50000"/>
                  <a:gd name="adj2" fmla="val 69854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34F023-ACC5-4859-832B-15289E99B67D}"/>
                </a:ext>
              </a:extLst>
            </p:cNvPr>
            <p:cNvSpPr txBox="1"/>
            <p:nvPr/>
          </p:nvSpPr>
          <p:spPr>
            <a:xfrm>
              <a:off x="11132148" y="7154"/>
              <a:ext cx="13958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aleway" panose="020B0503030101060003" pitchFamily="34" charset="0"/>
                </a:rPr>
                <a:t>ACHS IT CLUB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73B3FB-1DA0-4C7E-B8F3-AC7FA82D9574}"/>
                </a:ext>
              </a:extLst>
            </p:cNvPr>
            <p:cNvSpPr txBox="1"/>
            <p:nvPr/>
          </p:nvSpPr>
          <p:spPr>
            <a:xfrm>
              <a:off x="5142521" y="7154"/>
              <a:ext cx="1906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 panose="020B0503030101060003" pitchFamily="34" charset="0"/>
                </a:rPr>
                <a:t>FRONT END WORKSHOP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919E77-0D2E-4524-AAF3-6D17BDD4B554}"/>
                </a:ext>
              </a:extLst>
            </p:cNvPr>
            <p:cNvSpPr/>
            <p:nvPr/>
          </p:nvSpPr>
          <p:spPr>
            <a:xfrm>
              <a:off x="1127760" y="228124"/>
              <a:ext cx="1906958" cy="330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E6DD61-CCFE-4E21-A662-25334F4EDC12}"/>
                </a:ext>
              </a:extLst>
            </p:cNvPr>
            <p:cNvSpPr txBox="1"/>
            <p:nvPr/>
          </p:nvSpPr>
          <p:spPr>
            <a:xfrm>
              <a:off x="936749" y="260515"/>
              <a:ext cx="1246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 panose="020B0503030101060003" pitchFamily="34" charset="0"/>
                </a:rPr>
                <a:t>CHAPTER 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72C0D03-C6E5-47A9-BCD4-EF5CA45A7F7C}"/>
                </a:ext>
              </a:extLst>
            </p:cNvPr>
            <p:cNvSpPr/>
            <p:nvPr/>
          </p:nvSpPr>
          <p:spPr>
            <a:xfrm flipV="1">
              <a:off x="2747010" y="302896"/>
              <a:ext cx="175260" cy="1752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aleway" panose="020B0503030101060003" pitchFamily="34" charset="0"/>
                </a:rPr>
                <a:t>X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7EA6896-5D87-46E1-A09F-EA4515A2545A}"/>
              </a:ext>
            </a:extLst>
          </p:cNvPr>
          <p:cNvSpPr txBox="1"/>
          <p:nvPr/>
        </p:nvSpPr>
        <p:spPr>
          <a:xfrm>
            <a:off x="1154879" y="1443841"/>
            <a:ext cx="98822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600" dirty="0">
                <a:solidFill>
                  <a:schemeClr val="bg1"/>
                </a:solidFill>
                <a:latin typeface="Raleway Black" panose="020B0A03030101060003" pitchFamily="34" charset="0"/>
              </a:rPr>
              <a:t>CSS</a:t>
            </a:r>
          </a:p>
          <a:p>
            <a:pPr algn="ctr"/>
            <a:endParaRPr lang="en-US" sz="6000" spc="600" dirty="0">
              <a:solidFill>
                <a:schemeClr val="bg1"/>
              </a:solidFill>
              <a:latin typeface="Raleway Black" panose="020B0A03030101060003" pitchFamily="34" charset="0"/>
            </a:endParaRPr>
          </a:p>
          <a:p>
            <a:pPr algn="ctr"/>
            <a:r>
              <a:rPr lang="en-US" sz="4800" spc="600" dirty="0">
                <a:solidFill>
                  <a:schemeClr val="bg1"/>
                </a:solidFill>
                <a:latin typeface="Raleway Black" panose="020B0A03030101060003" pitchFamily="34" charset="0"/>
              </a:rPr>
              <a:t>CASCADING STYLESLEET</a:t>
            </a:r>
          </a:p>
          <a:p>
            <a:pPr algn="ctr"/>
            <a:br>
              <a:rPr lang="en-US" sz="4800" spc="600" dirty="0">
                <a:solidFill>
                  <a:schemeClr val="bg1"/>
                </a:solidFill>
                <a:latin typeface="Raleway Black" panose="020B0A03030101060003" pitchFamily="34" charset="0"/>
              </a:rPr>
            </a:br>
            <a:r>
              <a:rPr lang="en-US" sz="3600" spc="600" dirty="0">
                <a:solidFill>
                  <a:schemeClr val="bg1"/>
                </a:solidFill>
                <a:latin typeface="Raleway Black" panose="020B0A03030101060003" pitchFamily="34" charset="0"/>
              </a:rPr>
              <a:t>SKIN AND MUSCLE OF WEBPAGE</a:t>
            </a:r>
            <a:endParaRPr lang="en-US" sz="4800" spc="600" dirty="0">
              <a:solidFill>
                <a:schemeClr val="bg1"/>
              </a:solidFill>
              <a:latin typeface="Raleway Black" panose="020B0A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36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418011D-3F1E-4341-9AE0-0E8C90DACB0C}"/>
              </a:ext>
            </a:extLst>
          </p:cNvPr>
          <p:cNvGrpSpPr/>
          <p:nvPr/>
        </p:nvGrpSpPr>
        <p:grpSpPr>
          <a:xfrm>
            <a:off x="0" y="0"/>
            <a:ext cx="12527985" cy="558800"/>
            <a:chOff x="0" y="0"/>
            <a:chExt cx="12527985" cy="558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8A52FF-E7A8-4E88-9996-55AF54E24E2D}"/>
                </a:ext>
              </a:extLst>
            </p:cNvPr>
            <p:cNvSpPr/>
            <p:nvPr/>
          </p:nvSpPr>
          <p:spPr>
            <a:xfrm>
              <a:off x="0" y="0"/>
              <a:ext cx="12192000" cy="55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2AE70D9-84AB-4FDC-BC51-FEC55CECBD37}"/>
                </a:ext>
              </a:extLst>
            </p:cNvPr>
            <p:cNvSpPr/>
            <p:nvPr/>
          </p:nvSpPr>
          <p:spPr>
            <a:xfrm>
              <a:off x="108023" y="68342"/>
              <a:ext cx="91440" cy="9144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CD3F4D-A6AD-4B0F-8087-E81FB5250F22}"/>
                </a:ext>
              </a:extLst>
            </p:cNvPr>
            <p:cNvSpPr/>
            <p:nvPr/>
          </p:nvSpPr>
          <p:spPr>
            <a:xfrm>
              <a:off x="361933" y="68342"/>
              <a:ext cx="91440" cy="91440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8FCE9C-1284-4FCA-9A70-7E422F21554F}"/>
                </a:ext>
              </a:extLst>
            </p:cNvPr>
            <p:cNvSpPr/>
            <p:nvPr/>
          </p:nvSpPr>
          <p:spPr>
            <a:xfrm>
              <a:off x="615843" y="68342"/>
              <a:ext cx="91440" cy="91440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76B99C-E7B3-4197-846D-CAB126836474}"/>
                </a:ext>
              </a:extLst>
            </p:cNvPr>
            <p:cNvSpPr/>
            <p:nvPr/>
          </p:nvSpPr>
          <p:spPr>
            <a:xfrm>
              <a:off x="0" y="228124"/>
              <a:ext cx="12192000" cy="330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227A7-6D3F-4061-B1B8-A4232BA01D96}"/>
                </a:ext>
              </a:extLst>
            </p:cNvPr>
            <p:cNvGrpSpPr/>
            <p:nvPr/>
          </p:nvGrpSpPr>
          <p:grpSpPr>
            <a:xfrm>
              <a:off x="66675" y="308625"/>
              <a:ext cx="688216" cy="180471"/>
              <a:chOff x="66675" y="308625"/>
              <a:chExt cx="688216" cy="180471"/>
            </a:xfrm>
          </p:grpSpPr>
          <p:sp>
            <p:nvSpPr>
              <p:cNvPr id="16" name="Arrow: Left 15">
                <a:extLst>
                  <a:ext uri="{FF2B5EF4-FFF2-40B4-BE49-F238E27FC236}">
                    <a16:creationId xmlns:a16="http://schemas.microsoft.com/office/drawing/2014/main" id="{644CE635-F0C1-4875-B657-9EA02847DEA8}"/>
                  </a:ext>
                </a:extLst>
              </p:cNvPr>
              <p:cNvSpPr/>
              <p:nvPr/>
            </p:nvSpPr>
            <p:spPr>
              <a:xfrm>
                <a:off x="66675" y="319564"/>
                <a:ext cx="151040" cy="158592"/>
              </a:xfrm>
              <a:prstGeom prst="leftArrow">
                <a:avLst>
                  <a:gd name="adj1" fmla="val 50000"/>
                  <a:gd name="adj2" fmla="val 69854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Circular 16">
                <a:extLst>
                  <a:ext uri="{FF2B5EF4-FFF2-40B4-BE49-F238E27FC236}">
                    <a16:creationId xmlns:a16="http://schemas.microsoft.com/office/drawing/2014/main" id="{9B4064A2-CABF-44FC-9786-2884B25E51FB}"/>
                  </a:ext>
                </a:extLst>
              </p:cNvPr>
              <p:cNvSpPr/>
              <p:nvPr/>
            </p:nvSpPr>
            <p:spPr>
              <a:xfrm rot="12600000">
                <a:off x="317418" y="308625"/>
                <a:ext cx="180471" cy="180471"/>
              </a:xfrm>
              <a:prstGeom prst="circularArrow">
                <a:avLst>
                  <a:gd name="adj1" fmla="val 12500"/>
                  <a:gd name="adj2" fmla="val 626707"/>
                  <a:gd name="adj3" fmla="val 20457681"/>
                  <a:gd name="adj4" fmla="val 2602344"/>
                  <a:gd name="adj5" fmla="val 5121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Arrow: Left 17">
                <a:extLst>
                  <a:ext uri="{FF2B5EF4-FFF2-40B4-BE49-F238E27FC236}">
                    <a16:creationId xmlns:a16="http://schemas.microsoft.com/office/drawing/2014/main" id="{6F1B17DE-E3BE-445C-8EA8-891B0C30BA67}"/>
                  </a:ext>
                </a:extLst>
              </p:cNvPr>
              <p:cNvSpPr/>
              <p:nvPr/>
            </p:nvSpPr>
            <p:spPr>
              <a:xfrm flipH="1">
                <a:off x="603851" y="319564"/>
                <a:ext cx="151040" cy="158592"/>
              </a:xfrm>
              <a:prstGeom prst="leftArrow">
                <a:avLst>
                  <a:gd name="adj1" fmla="val 50000"/>
                  <a:gd name="adj2" fmla="val 69854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34F023-ACC5-4859-832B-15289E99B67D}"/>
                </a:ext>
              </a:extLst>
            </p:cNvPr>
            <p:cNvSpPr txBox="1"/>
            <p:nvPr/>
          </p:nvSpPr>
          <p:spPr>
            <a:xfrm>
              <a:off x="11132148" y="7154"/>
              <a:ext cx="13958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aleway" panose="020B0503030101060003" pitchFamily="34" charset="0"/>
                </a:rPr>
                <a:t>ACHS IT CLUB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73B3FB-1DA0-4C7E-B8F3-AC7FA82D9574}"/>
                </a:ext>
              </a:extLst>
            </p:cNvPr>
            <p:cNvSpPr txBox="1"/>
            <p:nvPr/>
          </p:nvSpPr>
          <p:spPr>
            <a:xfrm>
              <a:off x="5142521" y="7154"/>
              <a:ext cx="1906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 panose="020B0503030101060003" pitchFamily="34" charset="0"/>
                </a:rPr>
                <a:t>FRONT END WORKSHOP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919E77-0D2E-4524-AAF3-6D17BDD4B554}"/>
                </a:ext>
              </a:extLst>
            </p:cNvPr>
            <p:cNvSpPr/>
            <p:nvPr/>
          </p:nvSpPr>
          <p:spPr>
            <a:xfrm>
              <a:off x="1127760" y="228124"/>
              <a:ext cx="1906958" cy="330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E6DD61-CCFE-4E21-A662-25334F4EDC12}"/>
                </a:ext>
              </a:extLst>
            </p:cNvPr>
            <p:cNvSpPr txBox="1"/>
            <p:nvPr/>
          </p:nvSpPr>
          <p:spPr>
            <a:xfrm>
              <a:off x="1035487" y="260515"/>
              <a:ext cx="1246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aleway" panose="020B0503030101060003" pitchFamily="34" charset="0"/>
                </a:rPr>
                <a:t>HTML ONLY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72C0D03-C6E5-47A9-BCD4-EF5CA45A7F7C}"/>
                </a:ext>
              </a:extLst>
            </p:cNvPr>
            <p:cNvSpPr/>
            <p:nvPr/>
          </p:nvSpPr>
          <p:spPr>
            <a:xfrm flipV="1">
              <a:off x="2747010" y="302896"/>
              <a:ext cx="175260" cy="1752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aleway" panose="020B0503030101060003" pitchFamily="34" charset="0"/>
                </a:rPr>
                <a:t>X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B36543-4DAD-4596-87C5-0FA79D38C0F8}"/>
              </a:ext>
            </a:extLst>
          </p:cNvPr>
          <p:cNvSpPr txBox="1"/>
          <p:nvPr/>
        </p:nvSpPr>
        <p:spPr>
          <a:xfrm>
            <a:off x="265376" y="4284742"/>
            <a:ext cx="8356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Raleway Black" panose="020B0A03030101060003" pitchFamily="34" charset="0"/>
              </a:rPr>
              <a:t>WELCOMR TO MY WEBSITE</a:t>
            </a:r>
          </a:p>
          <a:p>
            <a:endParaRPr lang="en-GB" dirty="0">
              <a:solidFill>
                <a:schemeClr val="bg1"/>
              </a:solidFill>
              <a:latin typeface="Raleway Black" panose="020B0A0303010106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Raleway Black" panose="020B0A03030101060003" pitchFamily="34" charset="0"/>
              </a:rPr>
              <a:t>MY NAME IS SUPARTH NARAYAN GHIMRIE</a:t>
            </a:r>
          </a:p>
          <a:p>
            <a:endParaRPr lang="en-GB" dirty="0">
              <a:solidFill>
                <a:schemeClr val="bg1"/>
              </a:solidFill>
              <a:latin typeface="Raleway Black" panose="020B0A0303010106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Raleway Black" panose="020B0A03030101060003" pitchFamily="34" charset="0"/>
              </a:rPr>
              <a:t>I AM A WEB DEVELOPER!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Raleway Black" panose="020B0A0303010106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Raleway Black" panose="020B0A03030101060003" pitchFamily="34" charset="0"/>
              </a:rPr>
              <a:t>THIS IS A BOOOOORING LOOKING WEBPAGE THAT USES ONLY HTML</a:t>
            </a:r>
            <a:endParaRPr lang="en-US" dirty="0">
              <a:solidFill>
                <a:schemeClr val="bg1"/>
              </a:solidFill>
              <a:latin typeface="Raleway Black" panose="020B0A030301010600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BEEE30-2B76-4448-A085-5A1834A8A71E}"/>
              </a:ext>
            </a:extLst>
          </p:cNvPr>
          <p:cNvSpPr txBox="1"/>
          <p:nvPr/>
        </p:nvSpPr>
        <p:spPr>
          <a:xfrm>
            <a:off x="284389" y="902037"/>
            <a:ext cx="835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Raleway Black" panose="020B0A03030101060003" pitchFamily="34" charset="0"/>
              </a:rPr>
              <a:t>SUPARTH</a:t>
            </a:r>
          </a:p>
          <a:p>
            <a:endParaRPr lang="en-GB" dirty="0">
              <a:solidFill>
                <a:schemeClr val="bg1"/>
              </a:solidFill>
              <a:latin typeface="Raleway Black" panose="020B0A03030101060003" pitchFamily="34" charset="0"/>
            </a:endParaRPr>
          </a:p>
        </p:txBody>
      </p:sp>
      <p:pic>
        <p:nvPicPr>
          <p:cNvPr id="4098" name="Picture 2" descr="Image may contain: 1 person, smiling">
            <a:extLst>
              <a:ext uri="{FF2B5EF4-FFF2-40B4-BE49-F238E27FC236}">
                <a16:creationId xmlns:a16="http://schemas.microsoft.com/office/drawing/2014/main" id="{350B83B2-97D3-4095-A0A9-DFAB9D48E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33" y="2599333"/>
            <a:ext cx="150876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358013-6ADE-47FC-A99E-4330AAC397A8}"/>
              </a:ext>
            </a:extLst>
          </p:cNvPr>
          <p:cNvSpPr txBox="1"/>
          <p:nvPr/>
        </p:nvSpPr>
        <p:spPr>
          <a:xfrm>
            <a:off x="600912" y="145448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leway Black" panose="020B0A03030101060003" pitchFamily="34" charset="0"/>
              </a:rPr>
              <a:t>HOME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56EC89-6EA2-4FA1-89BD-69227FBC5761}"/>
              </a:ext>
            </a:extLst>
          </p:cNvPr>
          <p:cNvSpPr txBox="1"/>
          <p:nvPr/>
        </p:nvSpPr>
        <p:spPr>
          <a:xfrm>
            <a:off x="600911" y="195455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leway Black" panose="020B0A03030101060003" pitchFamily="34" charset="0"/>
              </a:rPr>
              <a:t>ABOUT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90763D-EF44-4338-9D46-2A50DEB777CF}"/>
              </a:ext>
            </a:extLst>
          </p:cNvPr>
          <p:cNvGrpSpPr/>
          <p:nvPr/>
        </p:nvGrpSpPr>
        <p:grpSpPr>
          <a:xfrm>
            <a:off x="572249" y="6401759"/>
            <a:ext cx="365284" cy="365284"/>
            <a:chOff x="8900160" y="5944076"/>
            <a:chExt cx="685800" cy="6858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08B1E52-400C-46CA-85E4-E4F0C6799AFF}"/>
                </a:ext>
              </a:extLst>
            </p:cNvPr>
            <p:cNvSpPr/>
            <p:nvPr/>
          </p:nvSpPr>
          <p:spPr>
            <a:xfrm>
              <a:off x="8900160" y="5944076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Up 24">
              <a:extLst>
                <a:ext uri="{FF2B5EF4-FFF2-40B4-BE49-F238E27FC236}">
                  <a16:creationId xmlns:a16="http://schemas.microsoft.com/office/drawing/2014/main" id="{344813F5-BD62-4E99-9185-B0A8BC543EC4}"/>
                </a:ext>
              </a:extLst>
            </p:cNvPr>
            <p:cNvSpPr/>
            <p:nvPr/>
          </p:nvSpPr>
          <p:spPr>
            <a:xfrm rot="10800000">
              <a:off x="9071120" y="6140457"/>
              <a:ext cx="343879" cy="397979"/>
            </a:xfrm>
            <a:prstGeom prst="upArrow">
              <a:avLst>
                <a:gd name="adj1" fmla="val 55909"/>
                <a:gd name="adj2" fmla="val 100227"/>
              </a:avLst>
            </a:prstGeom>
            <a:solidFill>
              <a:srgbClr val="2A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71861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315</Words>
  <Application>Microsoft Office PowerPoint</Application>
  <PresentationFormat>Widescreen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Raleway</vt:lpstr>
      <vt:lpstr>Raleway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Suparth Ghimire</dc:creator>
  <cp:lastModifiedBy>Suparth Ghimire</cp:lastModifiedBy>
  <cp:revision>21</cp:revision>
  <dcterms:created xsi:type="dcterms:W3CDTF">2020-02-02T05:34:16Z</dcterms:created>
  <dcterms:modified xsi:type="dcterms:W3CDTF">2020-02-05T18:16:29Z</dcterms:modified>
</cp:coreProperties>
</file>