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51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9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23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4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5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4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0FCE-7DC2-4AB9-BBFB-5BAE55004A2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6073F0-E245-4126-9201-B9A26E6BA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85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009" y="2093844"/>
            <a:ext cx="69838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NAME: ARCHANA.N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 smtClean="0">
                <a:latin typeface="Algerian" panose="04020705040A02060702" pitchFamily="82" charset="0"/>
              </a:rPr>
              <a:t>BASIC IT 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 smtClean="0">
                <a:latin typeface="Algerian" panose="04020705040A02060702" pitchFamily="82" charset="0"/>
              </a:rPr>
              <a:t>TOPIC: INTERNET OF THINGS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6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087" y="1444487"/>
            <a:ext cx="797780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INTERNET OF THINGS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REFERS TO THE EVER GROWING NETWORK OF PHYSICAL OBJECT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THAT FEATURE AN IP ADDRESS FOR INTERNET COINNECTIVITY,AND THE COMMUNICATION THAT OCCURS BETWEEN THESE OBJECTS AND OTHER INTERNET ENABLED DEVICES AND SYSTEM.</a:t>
            </a:r>
          </a:p>
          <a:p>
            <a:r>
              <a:rPr lang="en-US" sz="2000" dirty="0" smtClean="0">
                <a:latin typeface="+mj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 SIMPLE WORDS,IOT IS AN ECOSYSTEMS OF CONNECTED PHYSICAL OBJECTS THAT ARE ACCESSIBLE THROUGH THE INTERNET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6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097" y="1497496"/>
            <a:ext cx="564542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COMPONENTS OF IOT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     SENSORS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     CONNECTIVITY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      PEOPLE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5855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391" y="1152939"/>
            <a:ext cx="80838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  IOT  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        DYNAMIC CONTROL OF INDUSTRY AND DAILY LIFE 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        IMPROVES THE RESOURCE UTILISATION  RATIO.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        INTEGRATING HUMAN SOCIETY AND PHYSICAL SYSTEMS.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        FLEXIBLE CONFIGURATION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           ACTS AS TECHNOLOGY INTEGRATOR.</a:t>
            </a:r>
          </a:p>
        </p:txBody>
      </p:sp>
    </p:spTree>
    <p:extLst>
      <p:ext uri="{BB962C8B-B14F-4D97-AF65-F5344CB8AC3E}">
        <p14:creationId xmlns:p14="http://schemas.microsoft.com/office/powerpoint/2010/main" val="6354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52" y="861391"/>
            <a:ext cx="75404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CAN  IOT HELPS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   IOT PLATFORMS CAN HELP ORGANISATION REDUCE COST </a:t>
            </a:r>
          </a:p>
          <a:p>
            <a:r>
              <a:rPr lang="en-US" sz="2000" dirty="0" smtClean="0"/>
              <a:t>THROUGH IMPROVED  PROCESS EFFICIENCY, ASSET UTILIZATION AND PRODUCTIVITY.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   THE GROWTH AND CONVERGENCE OF DATA PROCESSESBAND THINGS ON THE INTERNET WOULD MAKE SUCH CONNECTION MORE RELEVANT AND IMPORTANT,CREATING MORE OPPORTUNITIES  FOR PEOPLE ,BUSINESS AND INDUSTRIES</a:t>
            </a:r>
          </a:p>
        </p:txBody>
      </p:sp>
    </p:spTree>
    <p:extLst>
      <p:ext uri="{BB962C8B-B14F-4D97-AF65-F5344CB8AC3E}">
        <p14:creationId xmlns:p14="http://schemas.microsoft.com/office/powerpoint/2010/main" val="34544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861" y="1046922"/>
            <a:ext cx="77260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     WHILE IOT IS COMPLEX AND POSES SOME RISKS AND IS STILL EVOLVING,</a:t>
            </a:r>
          </a:p>
          <a:p>
            <a:r>
              <a:rPr lang="en-US" sz="2000" dirty="0" smtClean="0"/>
              <a:t>MANY POINEERS HAVE STARTED ADOPTING THIS TECHNOLOGY.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      IOT CAN HELP INNOVATE NEW PROCESS AND INITIATIVES THAT COULD  TRANSFORMS BUSINESSES,LIVES AND THE WORLD.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       FOR NOW BEST THING THAT WE CAN DO IS EDUCATE OURSELVES ABOUT WHAT THE IOT IS AND THE POTENTIAL IMPACT THAT CAN BE SEEN ON HOW WE WORK AND LIVE.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4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238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New</dc:creator>
  <cp:lastModifiedBy>A New</cp:lastModifiedBy>
  <cp:revision>7</cp:revision>
  <dcterms:created xsi:type="dcterms:W3CDTF">2024-09-04T09:31:29Z</dcterms:created>
  <dcterms:modified xsi:type="dcterms:W3CDTF">2024-09-04T10:29:05Z</dcterms:modified>
</cp:coreProperties>
</file>